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362" r:id="rId2"/>
    <p:sldId id="406" r:id="rId3"/>
    <p:sldId id="618" r:id="rId4"/>
    <p:sldId id="619" r:id="rId5"/>
    <p:sldId id="620" r:id="rId6"/>
    <p:sldId id="621" r:id="rId7"/>
    <p:sldId id="622" r:id="rId8"/>
    <p:sldId id="476" r:id="rId9"/>
    <p:sldId id="624" r:id="rId10"/>
    <p:sldId id="412" r:id="rId11"/>
    <p:sldId id="623" r:id="rId12"/>
    <p:sldId id="625" r:id="rId13"/>
    <p:sldId id="408" r:id="rId14"/>
    <p:sldId id="626" r:id="rId15"/>
    <p:sldId id="627" r:id="rId16"/>
    <p:sldId id="629" r:id="rId17"/>
    <p:sldId id="630" r:id="rId18"/>
    <p:sldId id="631" r:id="rId19"/>
    <p:sldId id="632" r:id="rId20"/>
    <p:sldId id="633" r:id="rId21"/>
    <p:sldId id="644" r:id="rId22"/>
    <p:sldId id="645" r:id="rId23"/>
    <p:sldId id="648" r:id="rId24"/>
    <p:sldId id="656" r:id="rId25"/>
    <p:sldId id="649" r:id="rId26"/>
    <p:sldId id="650" r:id="rId27"/>
    <p:sldId id="651" r:id="rId28"/>
    <p:sldId id="652" r:id="rId29"/>
    <p:sldId id="636" r:id="rId30"/>
    <p:sldId id="637" r:id="rId31"/>
    <p:sldId id="638" r:id="rId32"/>
    <p:sldId id="641" r:id="rId33"/>
    <p:sldId id="639" r:id="rId34"/>
    <p:sldId id="640" r:id="rId35"/>
    <p:sldId id="653" r:id="rId36"/>
    <p:sldId id="654" r:id="rId37"/>
    <p:sldId id="655" r:id="rId38"/>
    <p:sldId id="642" r:id="rId39"/>
    <p:sldId id="643" r:id="rId40"/>
    <p:sldId id="363" r:id="rId41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85E"/>
    <a:srgbClr val="37C8FD"/>
    <a:srgbClr val="0D578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C5C294D8-4926-4B00-9675-75048223A862}"/>
    <pc:docChg chg="undo redo custSel addSld delSld modSld modNotesMaster modHandout">
      <pc:chgData name="Luca Crocetti" userId="52efdf86-ba77-4dcf-8f92-67ea05fd85b4" providerId="ADAL" clId="{C5C294D8-4926-4B00-9675-75048223A862}" dt="2024-09-30T15:55:50.418" v="1297"/>
      <pc:docMkLst>
        <pc:docMk/>
      </pc:docMkLst>
      <pc:sldChg chg="modSp mod">
        <pc:chgData name="Luca Crocetti" userId="52efdf86-ba77-4dcf-8f92-67ea05fd85b4" providerId="ADAL" clId="{C5C294D8-4926-4B00-9675-75048223A862}" dt="2024-09-30T15:52:25.639" v="1295" actId="20577"/>
        <pc:sldMkLst>
          <pc:docMk/>
          <pc:sldMk cId="3553941722" sldId="643"/>
        </pc:sldMkLst>
        <pc:spChg chg="mod">
          <ac:chgData name="Luca Crocetti" userId="52efdf86-ba77-4dcf-8f92-67ea05fd85b4" providerId="ADAL" clId="{C5C294D8-4926-4B00-9675-75048223A862}" dt="2024-09-30T15:52:22.521" v="1292" actId="20577"/>
          <ac:spMkLst>
            <pc:docMk/>
            <pc:sldMk cId="3553941722" sldId="643"/>
            <ac:spMk id="29" creationId="{659D4312-1196-6B1A-077E-F08F7DD0DD82}"/>
          </ac:spMkLst>
        </pc:spChg>
        <pc:spChg chg="mod">
          <ac:chgData name="Luca Crocetti" userId="52efdf86-ba77-4dcf-8f92-67ea05fd85b4" providerId="ADAL" clId="{C5C294D8-4926-4B00-9675-75048223A862}" dt="2024-09-30T15:52:25.639" v="1295" actId="20577"/>
          <ac:spMkLst>
            <pc:docMk/>
            <pc:sldMk cId="3553941722" sldId="643"/>
            <ac:spMk id="32" creationId="{C97186BD-9290-43AB-504F-8EF6B4CC0AB6}"/>
          </ac:spMkLst>
        </pc:spChg>
      </pc:sldChg>
      <pc:sldChg chg="modSp del mod">
        <pc:chgData name="Luca Crocetti" userId="52efdf86-ba77-4dcf-8f92-67ea05fd85b4" providerId="ADAL" clId="{C5C294D8-4926-4B00-9675-75048223A862}" dt="2024-09-30T05:27:23.138" v="1204" actId="47"/>
        <pc:sldMkLst>
          <pc:docMk/>
          <pc:sldMk cId="1052034573" sldId="647"/>
        </pc:sldMkLst>
        <pc:spChg chg="mod">
          <ac:chgData name="Luca Crocetti" userId="52efdf86-ba77-4dcf-8f92-67ea05fd85b4" providerId="ADAL" clId="{C5C294D8-4926-4B00-9675-75048223A862}" dt="2024-09-30T05:23:52.199" v="1027" actId="1076"/>
          <ac:spMkLst>
            <pc:docMk/>
            <pc:sldMk cId="1052034573" sldId="647"/>
            <ac:spMk id="3" creationId="{646038F1-1D97-44D2-ABE9-87E706E5B735}"/>
          </ac:spMkLst>
        </pc:spChg>
        <pc:spChg chg="mod">
          <ac:chgData name="Luca Crocetti" userId="52efdf86-ba77-4dcf-8f92-67ea05fd85b4" providerId="ADAL" clId="{C5C294D8-4926-4B00-9675-75048223A862}" dt="2024-09-30T05:25:07.970" v="1111" actId="1038"/>
          <ac:spMkLst>
            <pc:docMk/>
            <pc:sldMk cId="1052034573" sldId="647"/>
            <ac:spMk id="5" creationId="{A0B77604-7697-21FB-4916-3F7DDB5CE1CE}"/>
          </ac:spMkLst>
        </pc:spChg>
        <pc:spChg chg="mod">
          <ac:chgData name="Luca Crocetti" userId="52efdf86-ba77-4dcf-8f92-67ea05fd85b4" providerId="ADAL" clId="{C5C294D8-4926-4B00-9675-75048223A862}" dt="2024-09-30T05:25:19.105" v="1117" actId="1076"/>
          <ac:spMkLst>
            <pc:docMk/>
            <pc:sldMk cId="1052034573" sldId="647"/>
            <ac:spMk id="8" creationId="{675FA774-C6D1-EA7D-D747-25F5F1C6B8A4}"/>
          </ac:spMkLst>
        </pc:spChg>
        <pc:picChg chg="mod">
          <ac:chgData name="Luca Crocetti" userId="52efdf86-ba77-4dcf-8f92-67ea05fd85b4" providerId="ADAL" clId="{C5C294D8-4926-4B00-9675-75048223A862}" dt="2024-09-30T05:25:19.105" v="1117" actId="1076"/>
          <ac:picMkLst>
            <pc:docMk/>
            <pc:sldMk cId="1052034573" sldId="647"/>
            <ac:picMk id="7" creationId="{59C55AFD-36A8-C86A-9CAF-84DF8D79AB42}"/>
          </ac:picMkLst>
        </pc:picChg>
        <pc:picChg chg="mod">
          <ac:chgData name="Luca Crocetti" userId="52efdf86-ba77-4dcf-8f92-67ea05fd85b4" providerId="ADAL" clId="{C5C294D8-4926-4B00-9675-75048223A862}" dt="2024-09-30T05:25:07.970" v="1111" actId="1038"/>
          <ac:picMkLst>
            <pc:docMk/>
            <pc:sldMk cId="1052034573" sldId="647"/>
            <ac:picMk id="15" creationId="{9E10DAD3-BFAF-C073-84A1-75570AA4085E}"/>
          </ac:picMkLst>
        </pc:picChg>
      </pc:sldChg>
      <pc:sldChg chg="delSp modSp mod">
        <pc:chgData name="Luca Crocetti" userId="52efdf86-ba77-4dcf-8f92-67ea05fd85b4" providerId="ADAL" clId="{C5C294D8-4926-4B00-9675-75048223A862}" dt="2024-09-30T05:27:32.811" v="1206" actId="478"/>
        <pc:sldMkLst>
          <pc:docMk/>
          <pc:sldMk cId="3662054862" sldId="648"/>
        </pc:sldMkLst>
        <pc:spChg chg="mod">
          <ac:chgData name="Luca Crocetti" userId="52efdf86-ba77-4dcf-8f92-67ea05fd85b4" providerId="ADAL" clId="{C5C294D8-4926-4B00-9675-75048223A862}" dt="2024-09-30T05:26:55.815" v="1190"/>
          <ac:spMkLst>
            <pc:docMk/>
            <pc:sldMk cId="3662054862" sldId="648"/>
            <ac:spMk id="3" creationId="{646038F1-1D97-44D2-ABE9-87E706E5B735}"/>
          </ac:spMkLst>
        </pc:spChg>
        <pc:spChg chg="del mod">
          <ac:chgData name="Luca Crocetti" userId="52efdf86-ba77-4dcf-8f92-67ea05fd85b4" providerId="ADAL" clId="{C5C294D8-4926-4B00-9675-75048223A862}" dt="2024-09-30T05:27:32.811" v="1206" actId="478"/>
          <ac:spMkLst>
            <pc:docMk/>
            <pc:sldMk cId="3662054862" sldId="648"/>
            <ac:spMk id="4" creationId="{75018E24-1793-949A-CDA0-CF0182B10981}"/>
          </ac:spMkLst>
        </pc:spChg>
        <pc:spChg chg="mod">
          <ac:chgData name="Luca Crocetti" userId="52efdf86-ba77-4dcf-8f92-67ea05fd85b4" providerId="ADAL" clId="{C5C294D8-4926-4B00-9675-75048223A862}" dt="2024-09-30T05:27:15.982" v="1203" actId="1037"/>
          <ac:spMkLst>
            <pc:docMk/>
            <pc:sldMk cId="3662054862" sldId="648"/>
            <ac:spMk id="5" creationId="{A0B77604-7697-21FB-4916-3F7DDB5CE1CE}"/>
          </ac:spMkLst>
        </pc:spChg>
        <pc:spChg chg="mod">
          <ac:chgData name="Luca Crocetti" userId="52efdf86-ba77-4dcf-8f92-67ea05fd85b4" providerId="ADAL" clId="{C5C294D8-4926-4B00-9675-75048223A862}" dt="2024-09-30T05:27:13.792" v="1201" actId="1037"/>
          <ac:spMkLst>
            <pc:docMk/>
            <pc:sldMk cId="3662054862" sldId="648"/>
            <ac:spMk id="8" creationId="{675FA774-C6D1-EA7D-D747-25F5F1C6B8A4}"/>
          </ac:spMkLst>
        </pc:spChg>
        <pc:picChg chg="mod">
          <ac:chgData name="Luca Crocetti" userId="52efdf86-ba77-4dcf-8f92-67ea05fd85b4" providerId="ADAL" clId="{C5C294D8-4926-4B00-9675-75048223A862}" dt="2024-09-30T05:27:13.792" v="1201" actId="1037"/>
          <ac:picMkLst>
            <pc:docMk/>
            <pc:sldMk cId="3662054862" sldId="648"/>
            <ac:picMk id="7" creationId="{59C55AFD-36A8-C86A-9CAF-84DF8D79AB42}"/>
          </ac:picMkLst>
        </pc:picChg>
        <pc:picChg chg="mod">
          <ac:chgData name="Luca Crocetti" userId="52efdf86-ba77-4dcf-8f92-67ea05fd85b4" providerId="ADAL" clId="{C5C294D8-4926-4B00-9675-75048223A862}" dt="2024-09-30T05:27:15.982" v="1203" actId="1037"/>
          <ac:picMkLst>
            <pc:docMk/>
            <pc:sldMk cId="3662054862" sldId="648"/>
            <ac:picMk id="15" creationId="{9E10DAD3-BFAF-C073-84A1-75570AA4085E}"/>
          </ac:picMkLst>
        </pc:picChg>
      </pc:sldChg>
      <pc:sldChg chg="modSp mod">
        <pc:chgData name="Luca Crocetti" userId="52efdf86-ba77-4dcf-8f92-67ea05fd85b4" providerId="ADAL" clId="{C5C294D8-4926-4B00-9675-75048223A862}" dt="2024-09-30T05:29:16.106" v="1287"/>
        <pc:sldMkLst>
          <pc:docMk/>
          <pc:sldMk cId="3779031196" sldId="649"/>
        </pc:sldMkLst>
        <pc:spChg chg="mod">
          <ac:chgData name="Luca Crocetti" userId="52efdf86-ba77-4dcf-8f92-67ea05fd85b4" providerId="ADAL" clId="{C5C294D8-4926-4B00-9675-75048223A862}" dt="2024-09-30T05:27:52.062" v="1213" actId="20577"/>
          <ac:spMkLst>
            <pc:docMk/>
            <pc:sldMk cId="3779031196" sldId="649"/>
            <ac:spMk id="3" creationId="{646038F1-1D97-44D2-ABE9-87E706E5B735}"/>
          </ac:spMkLst>
        </pc:spChg>
        <pc:spChg chg="mod">
          <ac:chgData name="Luca Crocetti" userId="52efdf86-ba77-4dcf-8f92-67ea05fd85b4" providerId="ADAL" clId="{C5C294D8-4926-4B00-9675-75048223A862}" dt="2024-09-30T05:29:16.106" v="1287"/>
          <ac:spMkLst>
            <pc:docMk/>
            <pc:sldMk cId="3779031196" sldId="649"/>
            <ac:spMk id="5" creationId="{A0B77604-7697-21FB-4916-3F7DDB5CE1CE}"/>
          </ac:spMkLst>
        </pc:spChg>
      </pc:sldChg>
      <pc:sldChg chg="modSp mod">
        <pc:chgData name="Luca Crocetti" userId="52efdf86-ba77-4dcf-8f92-67ea05fd85b4" providerId="ADAL" clId="{C5C294D8-4926-4B00-9675-75048223A862}" dt="2024-09-30T05:29:13.655" v="1286"/>
        <pc:sldMkLst>
          <pc:docMk/>
          <pc:sldMk cId="2881347859" sldId="650"/>
        </pc:sldMkLst>
        <pc:spChg chg="mod">
          <ac:chgData name="Luca Crocetti" userId="52efdf86-ba77-4dcf-8f92-67ea05fd85b4" providerId="ADAL" clId="{C5C294D8-4926-4B00-9675-75048223A862}" dt="2024-09-30T05:28:51.425" v="1247" actId="20577"/>
          <ac:spMkLst>
            <pc:docMk/>
            <pc:sldMk cId="2881347859" sldId="650"/>
            <ac:spMk id="3" creationId="{646038F1-1D97-44D2-ABE9-87E706E5B735}"/>
          </ac:spMkLst>
        </pc:spChg>
        <pc:spChg chg="mod">
          <ac:chgData name="Luca Crocetti" userId="52efdf86-ba77-4dcf-8f92-67ea05fd85b4" providerId="ADAL" clId="{C5C294D8-4926-4B00-9675-75048223A862}" dt="2024-09-30T05:29:13.655" v="1286"/>
          <ac:spMkLst>
            <pc:docMk/>
            <pc:sldMk cId="2881347859" sldId="650"/>
            <ac:spMk id="5" creationId="{A0B77604-7697-21FB-4916-3F7DDB5CE1CE}"/>
          </ac:spMkLst>
        </pc:spChg>
      </pc:sldChg>
      <pc:sldChg chg="modSp mod">
        <pc:chgData name="Luca Crocetti" userId="52efdf86-ba77-4dcf-8f92-67ea05fd85b4" providerId="ADAL" clId="{C5C294D8-4926-4B00-9675-75048223A862}" dt="2024-09-30T05:29:09.723" v="1285" actId="20577"/>
        <pc:sldMkLst>
          <pc:docMk/>
          <pc:sldMk cId="4128336988" sldId="651"/>
        </pc:sldMkLst>
        <pc:spChg chg="mod">
          <ac:chgData name="Luca Crocetti" userId="52efdf86-ba77-4dcf-8f92-67ea05fd85b4" providerId="ADAL" clId="{C5C294D8-4926-4B00-9675-75048223A862}" dt="2024-09-30T05:28:59.666" v="1261" actId="20577"/>
          <ac:spMkLst>
            <pc:docMk/>
            <pc:sldMk cId="4128336988" sldId="651"/>
            <ac:spMk id="3" creationId="{646038F1-1D97-44D2-ABE9-87E706E5B735}"/>
          </ac:spMkLst>
        </pc:spChg>
        <pc:spChg chg="mod">
          <ac:chgData name="Luca Crocetti" userId="52efdf86-ba77-4dcf-8f92-67ea05fd85b4" providerId="ADAL" clId="{C5C294D8-4926-4B00-9675-75048223A862}" dt="2024-09-30T05:29:09.723" v="1285" actId="20577"/>
          <ac:spMkLst>
            <pc:docMk/>
            <pc:sldMk cId="4128336988" sldId="651"/>
            <ac:spMk id="5" creationId="{A0B77604-7697-21FB-4916-3F7DDB5CE1CE}"/>
          </ac:spMkLst>
        </pc:spChg>
      </pc:sldChg>
      <pc:sldChg chg="delSp modSp add mod">
        <pc:chgData name="Luca Crocetti" userId="52efdf86-ba77-4dcf-8f92-67ea05fd85b4" providerId="ADAL" clId="{C5C294D8-4926-4B00-9675-75048223A862}" dt="2024-09-29T18:18:37.344" v="571" actId="113"/>
        <pc:sldMkLst>
          <pc:docMk/>
          <pc:sldMk cId="1019045511" sldId="653"/>
        </pc:sldMkLst>
        <pc:spChg chg="mod">
          <ac:chgData name="Luca Crocetti" userId="52efdf86-ba77-4dcf-8f92-67ea05fd85b4" providerId="ADAL" clId="{C5C294D8-4926-4B00-9675-75048223A862}" dt="2024-09-29T18:18:37.344" v="571" actId="113"/>
          <ac:spMkLst>
            <pc:docMk/>
            <pc:sldMk cId="1019045511" sldId="653"/>
            <ac:spMk id="4142" creationId="{92DDA470-8E75-EA4A-41C2-3FB6917A82EA}"/>
          </ac:spMkLst>
        </pc:s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15" creationId="{9BDD2992-9C3E-1325-7E5E-60A53BC11A5B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35" creationId="{B66705A7-7D6D-5E25-AA69-047A44727330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0" creationId="{F5A49DED-1C3F-A8DF-00C1-9795890064D4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6" creationId="{E6C66E8D-BB5D-3AD3-EEE4-38E1C236F9DE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7" creationId="{344991C0-21FB-63F5-8AA9-5818935BF59D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56" creationId="{16CA2818-33B2-4A21-4350-47BC678EF053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01" creationId="{BF749FAC-7D2C-E2ED-9B31-6869D7E6A327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36" creationId="{ED33A0D0-CABB-AFF9-AE5D-4743106242F6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50" creationId="{F2ADFD6F-77DA-FAB1-7668-8BFA1F9CA08C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58" creationId="{7C88EF25-051D-D1D1-7B25-1759804E02E4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70" creationId="{252185F9-689F-A6CA-466C-F516715770B7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71" creationId="{23069ADF-FC69-EC5F-ED27-A5570BB1EA04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80" creationId="{41CF15E6-2089-3AA1-39D6-284C6D331F65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197" creationId="{02481AC0-0BEB-CDEB-6ED1-F9D87F8CAB2B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209" creationId="{E298D219-380A-7447-1955-32973C873B51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215" creationId="{4A331591-BC03-DA40-8AAC-39F4E2A19086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225" creationId="{C5FCDA96-1E27-9800-CF43-67858A2E8C7C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232" creationId="{B6C333BB-9EB4-0878-82F0-BF2F5AAE53E7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236" creationId="{92BB63EF-AF5D-930C-C03A-0720C6A46EA6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252" creationId="{EF736B2E-2576-9720-9622-3686A3C9DE1F}"/>
          </ac:grpSpMkLst>
        </pc:grpChg>
        <pc:grpChg chg="del">
          <ac:chgData name="Luca Crocetti" userId="52efdf86-ba77-4dcf-8f92-67ea05fd85b4" providerId="ADAL" clId="{C5C294D8-4926-4B00-9675-75048223A862}" dt="2024-09-29T18:10:17.527" v="1" actId="478"/>
          <ac:grpSpMkLst>
            <pc:docMk/>
            <pc:sldMk cId="1019045511" sldId="653"/>
            <ac:grpSpMk id="4259" creationId="{A5E6EBC7-69F3-DFFE-056C-9D395C3263FC}"/>
          </ac:grpSpMkLst>
        </pc:grp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3" creationId="{7ACC1043-C5BA-DB3F-417B-AA0E881E56B5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" creationId="{935BF04D-FCA8-0096-D366-D4A395DD2464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5" creationId="{2BA19ABC-A889-34A7-E548-0D2D26B5EDBD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6" creationId="{5465D1D2-0299-5D7F-17B4-64AAECC5C6AE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7" creationId="{47616A58-9CC0-B4D3-B982-A6F8F2E31945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8" creationId="{E239C880-CE27-0FF0-223A-C225C5072093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9" creationId="{5192346C-947B-082B-E826-1C57BAD3E28A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10" creationId="{D6605DF9-66F5-5E49-B2FE-8B9F8C3E6554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11" creationId="{04E61F30-6841-240D-E27C-07133303DAAD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14" creationId="{F0134BC3-8A9C-0A42-1476-B74D9ACB1AE2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16" creationId="{C6DC3756-C50F-0226-6B06-8E70522ADC58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36" creationId="{5A9C6A6F-3A62-E971-33C8-B7DDB27599BC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8" creationId="{3FCB6693-2466-1AE6-3F3F-BAD435D5419C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9" creationId="{FAB27DDE-4FEC-8A6E-4844-8E6343588C03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52" creationId="{E17CCA5C-665A-7C71-F237-6C1DD748CAAE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53" creationId="{61C8FACD-2C0C-A3AF-EABD-91A2D86149D0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57" creationId="{E66FF5D6-F0D0-4307-3A7C-847DFA79048F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58" creationId="{71E922F2-8242-D4E5-3611-CABBF2DE0DC5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59" creationId="{EA61E19D-671D-E117-3D10-283C8DC83FCF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60" creationId="{637486C9-F858-96C0-E9E1-B30630C27F2E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61" creationId="{ECEF878E-A5C8-B844-09CC-826DCA2721C3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62" creationId="{B3ECCA1D-8747-128C-3AD6-77E1C9E23DC2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63" creationId="{17B58843-DF20-2DAF-9378-4C350526F1E4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096" creationId="{319C6E78-8260-5F29-7108-B2CC72C75251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097" creationId="{CFE0CCEE-0730-FC77-E44C-D061B29023D8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098" creationId="{66C1641B-8F0E-133D-CFEF-08ACE94E37A2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102" creationId="{71F62DBE-E8C3-FCFF-5422-B2599B9C38C8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103" creationId="{1F3D3488-226A-34DF-507B-D36DBEEC7BCD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227" creationId="{B0913142-64AF-388B-CB37-ADBE4A8C92B1}"/>
          </ac:inkMkLst>
        </pc:inkChg>
        <pc:inkChg chg="del">
          <ac:chgData name="Luca Crocetti" userId="52efdf86-ba77-4dcf-8f92-67ea05fd85b4" providerId="ADAL" clId="{C5C294D8-4926-4B00-9675-75048223A862}" dt="2024-09-29T18:10:17.527" v="1" actId="478"/>
          <ac:inkMkLst>
            <pc:docMk/>
            <pc:sldMk cId="1019045511" sldId="653"/>
            <ac:inkMk id="4235" creationId="{B34C3204-8816-8CCF-0DF8-415636E9CE91}"/>
          </ac:inkMkLst>
        </pc:inkChg>
      </pc:sldChg>
      <pc:sldChg chg="addSp delSp modSp add mod">
        <pc:chgData name="Luca Crocetti" userId="52efdf86-ba77-4dcf-8f92-67ea05fd85b4" providerId="ADAL" clId="{C5C294D8-4926-4B00-9675-75048223A862}" dt="2024-09-29T18:25:12.292" v="704"/>
        <pc:sldMkLst>
          <pc:docMk/>
          <pc:sldMk cId="2605289607" sldId="654"/>
        </pc:sldMkLst>
        <pc:grpChg chg="mod">
          <ac:chgData name="Luca Crocetti" userId="52efdf86-ba77-4dcf-8f92-67ea05fd85b4" providerId="ADAL" clId="{C5C294D8-4926-4B00-9675-75048223A862}" dt="2024-09-29T18:21:57.179" v="610" actId="164"/>
          <ac:grpSpMkLst>
            <pc:docMk/>
            <pc:sldMk cId="2605289607" sldId="654"/>
            <ac:grpSpMk id="15" creationId="{9BDD2992-9C3E-1325-7E5E-60A53BC11A5B}"/>
          </ac:grpSpMkLst>
        </pc:grpChg>
        <pc:grpChg chg="mod">
          <ac:chgData name="Luca Crocetti" userId="52efdf86-ba77-4dcf-8f92-67ea05fd85b4" providerId="ADAL" clId="{C5C294D8-4926-4B00-9675-75048223A862}" dt="2024-09-29T18:22:27.118" v="626" actId="1036"/>
          <ac:grpSpMkLst>
            <pc:docMk/>
            <pc:sldMk cId="2605289607" sldId="654"/>
            <ac:grpSpMk id="20" creationId="{55F1EB84-C5B0-AD9C-2DE5-515D2F161C61}"/>
          </ac:grpSpMkLst>
        </pc:grpChg>
        <pc:grpChg chg="del mod">
          <ac:chgData name="Luca Crocetti" userId="52efdf86-ba77-4dcf-8f92-67ea05fd85b4" providerId="ADAL" clId="{C5C294D8-4926-4B00-9675-75048223A862}" dt="2024-09-29T18:23:14.332" v="651" actId="478"/>
          <ac:grpSpMkLst>
            <pc:docMk/>
            <pc:sldMk cId="2605289607" sldId="654"/>
            <ac:grpSpMk id="26" creationId="{1BE75C5E-0649-7FA5-1BED-0EAF6391CF5E}"/>
          </ac:grpSpMkLst>
        </pc:grpChg>
        <pc:grpChg chg="add mod">
          <ac:chgData name="Luca Crocetti" userId="52efdf86-ba77-4dcf-8f92-67ea05fd85b4" providerId="ADAL" clId="{C5C294D8-4926-4B00-9675-75048223A862}" dt="2024-09-29T18:22:10.389" v="614" actId="14100"/>
          <ac:grpSpMkLst>
            <pc:docMk/>
            <pc:sldMk cId="2605289607" sldId="654"/>
            <ac:grpSpMk id="27" creationId="{A2A22DF7-C128-4045-B5EA-8DCE784A92D2}"/>
          </ac:grpSpMkLst>
        </pc:grpChg>
        <pc:grpChg chg="add mod">
          <ac:chgData name="Luca Crocetti" userId="52efdf86-ba77-4dcf-8f92-67ea05fd85b4" providerId="ADAL" clId="{C5C294D8-4926-4B00-9675-75048223A862}" dt="2024-09-29T18:22:13.919" v="615" actId="571"/>
          <ac:grpSpMkLst>
            <pc:docMk/>
            <pc:sldMk cId="2605289607" sldId="654"/>
            <ac:grpSpMk id="28" creationId="{7A07ECE7-04A3-3B5F-2161-CA0F5B6312E5}"/>
          </ac:grpSpMkLst>
        </pc:grpChg>
        <pc:grpChg chg="mod">
          <ac:chgData name="Luca Crocetti" userId="52efdf86-ba77-4dcf-8f92-67ea05fd85b4" providerId="ADAL" clId="{C5C294D8-4926-4B00-9675-75048223A862}" dt="2024-09-29T18:21:57.179" v="610" actId="164"/>
          <ac:grpSpMkLst>
            <pc:docMk/>
            <pc:sldMk cId="2605289607" sldId="654"/>
            <ac:grpSpMk id="35" creationId="{B66705A7-7D6D-5E25-AA69-047A44727330}"/>
          </ac:grpSpMkLst>
        </pc:grpChg>
        <pc:grpChg chg="mod">
          <ac:chgData name="Luca Crocetti" userId="52efdf86-ba77-4dcf-8f92-67ea05fd85b4" providerId="ADAL" clId="{C5C294D8-4926-4B00-9675-75048223A862}" dt="2024-09-29T18:21:57.179" v="610" actId="164"/>
          <ac:grpSpMkLst>
            <pc:docMk/>
            <pc:sldMk cId="2605289607" sldId="654"/>
            <ac:grpSpMk id="40" creationId="{F5A49DED-1C3F-A8DF-00C1-9795890064D4}"/>
          </ac:grpSpMkLst>
        </pc:grpChg>
        <pc:grpChg chg="mod">
          <ac:chgData name="Luca Crocetti" userId="52efdf86-ba77-4dcf-8f92-67ea05fd85b4" providerId="ADAL" clId="{C5C294D8-4926-4B00-9675-75048223A862}" dt="2024-09-29T18:21:57.179" v="610" actId="164"/>
          <ac:grpSpMkLst>
            <pc:docMk/>
            <pc:sldMk cId="2605289607" sldId="654"/>
            <ac:grpSpMk id="46" creationId="{E6C66E8D-BB5D-3AD3-EEE4-38E1C236F9DE}"/>
          </ac:grpSpMkLst>
        </pc:grpChg>
        <pc:grpChg chg="mod">
          <ac:chgData name="Luca Crocetti" userId="52efdf86-ba77-4dcf-8f92-67ea05fd85b4" providerId="ADAL" clId="{C5C294D8-4926-4B00-9675-75048223A862}" dt="2024-09-29T18:21:57.179" v="610" actId="164"/>
          <ac:grpSpMkLst>
            <pc:docMk/>
            <pc:sldMk cId="2605289607" sldId="654"/>
            <ac:grpSpMk id="47" creationId="{344991C0-21FB-63F5-8AA9-5818935BF59D}"/>
          </ac:grpSpMkLst>
        </pc:grpChg>
        <pc:grpChg chg="mod">
          <ac:chgData name="Luca Crocetti" userId="52efdf86-ba77-4dcf-8f92-67ea05fd85b4" providerId="ADAL" clId="{C5C294D8-4926-4B00-9675-75048223A862}" dt="2024-09-29T18:22:39.465" v="628" actId="1076"/>
          <ac:grpSpMkLst>
            <pc:docMk/>
            <pc:sldMk cId="2605289607" sldId="654"/>
            <ac:grpSpMk id="56" creationId="{16CA2818-33B2-4A21-4350-47BC678EF053}"/>
          </ac:grpSpMkLst>
        </pc:grpChg>
        <pc:grpChg chg="mod">
          <ac:chgData name="Luca Crocetti" userId="52efdf86-ba77-4dcf-8f92-67ea05fd85b4" providerId="ADAL" clId="{C5C294D8-4926-4B00-9675-75048223A862}" dt="2024-09-29T18:22:46.601" v="629" actId="1076"/>
          <ac:grpSpMkLst>
            <pc:docMk/>
            <pc:sldMk cId="2605289607" sldId="654"/>
            <ac:grpSpMk id="4101" creationId="{BF749FAC-7D2C-E2ED-9B31-6869D7E6A327}"/>
          </ac:grpSpMkLst>
        </pc:grpChg>
        <pc:grpChg chg="mod">
          <ac:chgData name="Luca Crocetti" userId="52efdf86-ba77-4dcf-8f92-67ea05fd85b4" providerId="ADAL" clId="{C5C294D8-4926-4B00-9675-75048223A862}" dt="2024-09-29T18:22:13.919" v="615" actId="571"/>
          <ac:grpSpMkLst>
            <pc:docMk/>
            <pc:sldMk cId="2605289607" sldId="654"/>
            <ac:grpSpMk id="4112" creationId="{1AECA0AE-4AA2-2809-8118-D85BAB200061}"/>
          </ac:grpSpMkLst>
        </pc:grpChg>
        <pc:grpChg chg="mod">
          <ac:chgData name="Luca Crocetti" userId="52efdf86-ba77-4dcf-8f92-67ea05fd85b4" providerId="ADAL" clId="{C5C294D8-4926-4B00-9675-75048223A862}" dt="2024-09-29T18:22:46.601" v="629" actId="1076"/>
          <ac:grpSpMkLst>
            <pc:docMk/>
            <pc:sldMk cId="2605289607" sldId="654"/>
            <ac:grpSpMk id="4136" creationId="{ED33A0D0-CABB-AFF9-AE5D-4743106242F6}"/>
          </ac:grpSpMkLst>
        </pc:grpChg>
        <pc:grpChg chg="mod">
          <ac:chgData name="Luca Crocetti" userId="52efdf86-ba77-4dcf-8f92-67ea05fd85b4" providerId="ADAL" clId="{C5C294D8-4926-4B00-9675-75048223A862}" dt="2024-09-29T18:22:13.919" v="615" actId="571"/>
          <ac:grpSpMkLst>
            <pc:docMk/>
            <pc:sldMk cId="2605289607" sldId="654"/>
            <ac:grpSpMk id="4137" creationId="{A5DBEF6A-1623-C64F-CE82-7C6125E21555}"/>
          </ac:grpSpMkLst>
        </pc:grpChg>
        <pc:grpChg chg="mod">
          <ac:chgData name="Luca Crocetti" userId="52efdf86-ba77-4dcf-8f92-67ea05fd85b4" providerId="ADAL" clId="{C5C294D8-4926-4B00-9675-75048223A862}" dt="2024-09-29T18:22:13.919" v="615" actId="571"/>
          <ac:grpSpMkLst>
            <pc:docMk/>
            <pc:sldMk cId="2605289607" sldId="654"/>
            <ac:grpSpMk id="4139" creationId="{59AF9E93-A963-A15C-DABA-36FFB0AB6BE3}"/>
          </ac:grpSpMkLst>
        </pc:grpChg>
        <pc:grpChg chg="mod">
          <ac:chgData name="Luca Crocetti" userId="52efdf86-ba77-4dcf-8f92-67ea05fd85b4" providerId="ADAL" clId="{C5C294D8-4926-4B00-9675-75048223A862}" dt="2024-09-29T18:22:13.919" v="615" actId="571"/>
          <ac:grpSpMkLst>
            <pc:docMk/>
            <pc:sldMk cId="2605289607" sldId="654"/>
            <ac:grpSpMk id="4140" creationId="{10F3789E-B9B4-9AC7-91D7-E1F5B9D696D0}"/>
          </ac:grpSpMkLst>
        </pc:grpChg>
        <pc:grpChg chg="mod">
          <ac:chgData name="Luca Crocetti" userId="52efdf86-ba77-4dcf-8f92-67ea05fd85b4" providerId="ADAL" clId="{C5C294D8-4926-4B00-9675-75048223A862}" dt="2024-09-29T18:22:13.919" v="615" actId="571"/>
          <ac:grpSpMkLst>
            <pc:docMk/>
            <pc:sldMk cId="2605289607" sldId="654"/>
            <ac:grpSpMk id="4141" creationId="{B7D831C7-8966-6BA3-307D-45AA0630988C}"/>
          </ac:grpSpMkLst>
        </pc:grpChg>
        <pc:grpChg chg="mod">
          <ac:chgData name="Luca Crocetti" userId="52efdf86-ba77-4dcf-8f92-67ea05fd85b4" providerId="ADAL" clId="{C5C294D8-4926-4B00-9675-75048223A862}" dt="2024-09-29T18:22:39.465" v="628" actId="1076"/>
          <ac:grpSpMkLst>
            <pc:docMk/>
            <pc:sldMk cId="2605289607" sldId="654"/>
            <ac:grpSpMk id="4150" creationId="{F2ADFD6F-77DA-FAB1-7668-8BFA1F9CA08C}"/>
          </ac:grpSpMkLst>
        </pc:grpChg>
        <pc:grpChg chg="mod">
          <ac:chgData name="Luca Crocetti" userId="52efdf86-ba77-4dcf-8f92-67ea05fd85b4" providerId="ADAL" clId="{C5C294D8-4926-4B00-9675-75048223A862}" dt="2024-09-29T18:22:39.465" v="628" actId="1076"/>
          <ac:grpSpMkLst>
            <pc:docMk/>
            <pc:sldMk cId="2605289607" sldId="654"/>
            <ac:grpSpMk id="4158" creationId="{7C88EF25-051D-D1D1-7B25-1759804E02E4}"/>
          </ac:grpSpMkLst>
        </pc:grpChg>
        <pc:grpChg chg="mod">
          <ac:chgData name="Luca Crocetti" userId="52efdf86-ba77-4dcf-8f92-67ea05fd85b4" providerId="ADAL" clId="{C5C294D8-4926-4B00-9675-75048223A862}" dt="2024-09-29T18:22:39.465" v="628" actId="1076"/>
          <ac:grpSpMkLst>
            <pc:docMk/>
            <pc:sldMk cId="2605289607" sldId="654"/>
            <ac:grpSpMk id="4170" creationId="{252185F9-689F-A6CA-466C-F516715770B7}"/>
          </ac:grpSpMkLst>
        </pc:grpChg>
        <pc:grpChg chg="mod">
          <ac:chgData name="Luca Crocetti" userId="52efdf86-ba77-4dcf-8f92-67ea05fd85b4" providerId="ADAL" clId="{C5C294D8-4926-4B00-9675-75048223A862}" dt="2024-09-29T18:22:39.465" v="628" actId="1076"/>
          <ac:grpSpMkLst>
            <pc:docMk/>
            <pc:sldMk cId="2605289607" sldId="654"/>
            <ac:grpSpMk id="4171" creationId="{23069ADF-FC69-EC5F-ED27-A5570BB1EA04}"/>
          </ac:grpSpMkLst>
        </pc:grpChg>
        <pc:grpChg chg="del mod">
          <ac:chgData name="Luca Crocetti" userId="52efdf86-ba77-4dcf-8f92-67ea05fd85b4" providerId="ADAL" clId="{C5C294D8-4926-4B00-9675-75048223A862}" dt="2024-09-29T18:22:53.243" v="631" actId="478"/>
          <ac:grpSpMkLst>
            <pc:docMk/>
            <pc:sldMk cId="2605289607" sldId="654"/>
            <ac:grpSpMk id="4180" creationId="{41CF15E6-2089-3AA1-39D6-284C6D331F65}"/>
          </ac:grpSpMkLst>
        </pc:grpChg>
        <pc:grpChg chg="add del mod">
          <ac:chgData name="Luca Crocetti" userId="52efdf86-ba77-4dcf-8f92-67ea05fd85b4" providerId="ADAL" clId="{C5C294D8-4926-4B00-9675-75048223A862}" dt="2024-09-29T18:24:34.016" v="700"/>
          <ac:grpSpMkLst>
            <pc:docMk/>
            <pc:sldMk cId="2605289607" sldId="654"/>
            <ac:grpSpMk id="4184" creationId="{6508DBD9-C36A-9310-DA85-B1D7FDE48D0E}"/>
          </ac:grpSpMkLst>
        </pc:grpChg>
        <pc:grpChg chg="del mod">
          <ac:chgData name="Luca Crocetti" userId="52efdf86-ba77-4dcf-8f92-67ea05fd85b4" providerId="ADAL" clId="{C5C294D8-4926-4B00-9675-75048223A862}" dt="2024-09-29T18:22:51.098" v="630" actId="478"/>
          <ac:grpSpMkLst>
            <pc:docMk/>
            <pc:sldMk cId="2605289607" sldId="654"/>
            <ac:grpSpMk id="4197" creationId="{02481AC0-0BEB-CDEB-6ED1-F9D87F8CAB2B}"/>
          </ac:grpSpMkLst>
        </pc:grpChg>
        <pc:grpChg chg="del mod">
          <ac:chgData name="Luca Crocetti" userId="52efdf86-ba77-4dcf-8f92-67ea05fd85b4" providerId="ADAL" clId="{C5C294D8-4926-4B00-9675-75048223A862}" dt="2024-09-29T18:23:39.156" v="674"/>
          <ac:grpSpMkLst>
            <pc:docMk/>
            <pc:sldMk cId="2605289607" sldId="654"/>
            <ac:grpSpMk id="4201" creationId="{589DFB60-3A13-66A4-8CB6-49B4256483F6}"/>
          </ac:grpSpMkLst>
        </pc:grpChg>
        <pc:grpChg chg="mod">
          <ac:chgData name="Luca Crocetti" userId="52efdf86-ba77-4dcf-8f92-67ea05fd85b4" providerId="ADAL" clId="{C5C294D8-4926-4B00-9675-75048223A862}" dt="2024-09-29T18:23:39.156" v="674"/>
          <ac:grpSpMkLst>
            <pc:docMk/>
            <pc:sldMk cId="2605289607" sldId="654"/>
            <ac:grpSpMk id="4205" creationId="{E5C4AB13-685D-BC4B-BAAE-5EA4B8F50D98}"/>
          </ac:grpSpMkLst>
        </pc:grpChg>
        <pc:grpChg chg="mod">
          <ac:chgData name="Luca Crocetti" userId="52efdf86-ba77-4dcf-8f92-67ea05fd85b4" providerId="ADAL" clId="{C5C294D8-4926-4B00-9675-75048223A862}" dt="2024-09-29T18:23:06.387" v="650" actId="1038"/>
          <ac:grpSpMkLst>
            <pc:docMk/>
            <pc:sldMk cId="2605289607" sldId="654"/>
            <ac:grpSpMk id="4209" creationId="{E298D219-380A-7447-1955-32973C873B51}"/>
          </ac:grpSpMkLst>
        </pc:grpChg>
        <pc:grpChg chg="add del mod">
          <ac:chgData name="Luca Crocetti" userId="52efdf86-ba77-4dcf-8f92-67ea05fd85b4" providerId="ADAL" clId="{C5C294D8-4926-4B00-9675-75048223A862}" dt="2024-09-29T18:22:46.601" v="629" actId="1076"/>
          <ac:grpSpMkLst>
            <pc:docMk/>
            <pc:sldMk cId="2605289607" sldId="654"/>
            <ac:grpSpMk id="4215" creationId="{4A331591-BC03-DA40-8AAC-39F4E2A19086}"/>
          </ac:grpSpMkLst>
        </pc:grpChg>
        <pc:grpChg chg="mod">
          <ac:chgData name="Luca Crocetti" userId="52efdf86-ba77-4dcf-8f92-67ea05fd85b4" providerId="ADAL" clId="{C5C294D8-4926-4B00-9675-75048223A862}" dt="2024-09-29T18:23:06.387" v="650" actId="1038"/>
          <ac:grpSpMkLst>
            <pc:docMk/>
            <pc:sldMk cId="2605289607" sldId="654"/>
            <ac:grpSpMk id="4225" creationId="{C5FCDA96-1E27-9800-CF43-67858A2E8C7C}"/>
          </ac:grpSpMkLst>
        </pc:grpChg>
        <pc:grpChg chg="mod">
          <ac:chgData name="Luca Crocetti" userId="52efdf86-ba77-4dcf-8f92-67ea05fd85b4" providerId="ADAL" clId="{C5C294D8-4926-4B00-9675-75048223A862}" dt="2024-09-29T18:23:42.029" v="679"/>
          <ac:grpSpMkLst>
            <pc:docMk/>
            <pc:sldMk cId="2605289607" sldId="654"/>
            <ac:grpSpMk id="4228" creationId="{E0ECAD4B-572B-A576-4A47-DD309059893C}"/>
          </ac:grpSpMkLst>
        </pc:grpChg>
        <pc:grpChg chg="del">
          <ac:chgData name="Luca Crocetti" userId="52efdf86-ba77-4dcf-8f92-67ea05fd85b4" providerId="ADAL" clId="{C5C294D8-4926-4B00-9675-75048223A862}" dt="2024-09-29T18:22:20.160" v="617" actId="478"/>
          <ac:grpSpMkLst>
            <pc:docMk/>
            <pc:sldMk cId="2605289607" sldId="654"/>
            <ac:grpSpMk id="4232" creationId="{B6C333BB-9EB4-0878-82F0-BF2F5AAE53E7}"/>
          </ac:grpSpMkLst>
        </pc:grpChg>
        <pc:grpChg chg="mod">
          <ac:chgData name="Luca Crocetti" userId="52efdf86-ba77-4dcf-8f92-67ea05fd85b4" providerId="ADAL" clId="{C5C294D8-4926-4B00-9675-75048223A862}" dt="2024-09-29T18:24:22.115" v="698" actId="571"/>
          <ac:grpSpMkLst>
            <pc:docMk/>
            <pc:sldMk cId="2605289607" sldId="654"/>
            <ac:grpSpMk id="4236" creationId="{92BB63EF-AF5D-930C-C03A-0720C6A46EA6}"/>
          </ac:grpSpMkLst>
        </pc:grpChg>
        <pc:grpChg chg="del mod">
          <ac:chgData name="Luca Crocetti" userId="52efdf86-ba77-4dcf-8f92-67ea05fd85b4" providerId="ADAL" clId="{C5C294D8-4926-4B00-9675-75048223A862}" dt="2024-09-29T18:21:44.009" v="608"/>
          <ac:grpSpMkLst>
            <pc:docMk/>
            <pc:sldMk cId="2605289607" sldId="654"/>
            <ac:grpSpMk id="4252" creationId="{EF736B2E-2576-9720-9622-3686A3C9DE1F}"/>
          </ac:grpSpMkLst>
        </pc:grpChg>
        <pc:grpChg chg="del mod">
          <ac:chgData name="Luca Crocetti" userId="52efdf86-ba77-4dcf-8f92-67ea05fd85b4" providerId="ADAL" clId="{C5C294D8-4926-4B00-9675-75048223A862}" dt="2024-09-29T18:21:44.009" v="606"/>
          <ac:grpSpMkLst>
            <pc:docMk/>
            <pc:sldMk cId="2605289607" sldId="654"/>
            <ac:grpSpMk id="4259" creationId="{A5E6EBC7-69F3-DFFE-056C-9D395C3263FC}"/>
          </ac:grpSpMkLst>
        </pc:grpChg>
        <pc:grpChg chg="add mod">
          <ac:chgData name="Luca Crocetti" userId="52efdf86-ba77-4dcf-8f92-67ea05fd85b4" providerId="ADAL" clId="{C5C294D8-4926-4B00-9675-75048223A862}" dt="2024-09-29T18:24:28.165" v="699" actId="571"/>
          <ac:grpSpMkLst>
            <pc:docMk/>
            <pc:sldMk cId="2605289607" sldId="654"/>
            <ac:grpSpMk id="4261" creationId="{0F710DF5-A09F-4AC4-4A29-C1645DA8182E}"/>
          </ac:grpSpMkLst>
        </pc:grp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3" creationId="{7ACC1043-C5BA-DB3F-417B-AA0E881E56B5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4" creationId="{935BF04D-FCA8-0096-D366-D4A395DD2464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5" creationId="{2BA19ABC-A889-34A7-E548-0D2D26B5EDBD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6" creationId="{5465D1D2-0299-5D7F-17B4-64AAECC5C6AE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7" creationId="{47616A58-9CC0-B4D3-B982-A6F8F2E31945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8" creationId="{E239C880-CE27-0FF0-223A-C225C5072093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9" creationId="{5192346C-947B-082B-E826-1C57BAD3E28A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10" creationId="{D6605DF9-66F5-5E49-B2FE-8B9F8C3E6554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11" creationId="{04E61F30-6841-240D-E27C-07133303DAAD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14" creationId="{F0134BC3-8A9C-0A42-1476-B74D9ACB1AE2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16" creationId="{C6DC3756-C50F-0226-6B06-8E70522ADC58}"/>
          </ac:inkMkLst>
        </pc:inkChg>
        <pc:inkChg chg="add del">
          <ac:chgData name="Luca Crocetti" userId="52efdf86-ba77-4dcf-8f92-67ea05fd85b4" providerId="ADAL" clId="{C5C294D8-4926-4B00-9675-75048223A862}" dt="2024-09-29T18:20:44.781" v="573"/>
          <ac:inkMkLst>
            <pc:docMk/>
            <pc:sldMk cId="2605289607" sldId="654"/>
            <ac:inkMk id="17" creationId="{67C14560-DA46-E541-FF7D-E92DF5C0213A}"/>
          </ac:inkMkLst>
        </pc:inkChg>
        <pc:inkChg chg="add mod">
          <ac:chgData name="Luca Crocetti" userId="52efdf86-ba77-4dcf-8f92-67ea05fd85b4" providerId="ADAL" clId="{C5C294D8-4926-4B00-9675-75048223A862}" dt="2024-09-29T18:20:50.697" v="576"/>
          <ac:inkMkLst>
            <pc:docMk/>
            <pc:sldMk cId="2605289607" sldId="654"/>
            <ac:inkMk id="18" creationId="{701378E1-8DDC-2439-9E80-E97CDBE94BB3}"/>
          </ac:inkMkLst>
        </pc:inkChg>
        <pc:inkChg chg="add mod">
          <ac:chgData name="Luca Crocetti" userId="52efdf86-ba77-4dcf-8f92-67ea05fd85b4" providerId="ADAL" clId="{C5C294D8-4926-4B00-9675-75048223A862}" dt="2024-09-29T18:20:50.697" v="576"/>
          <ac:inkMkLst>
            <pc:docMk/>
            <pc:sldMk cId="2605289607" sldId="654"/>
            <ac:inkMk id="19" creationId="{D9093123-697D-3693-6865-E3354627C86F}"/>
          </ac:inkMkLst>
        </pc:inkChg>
        <pc:inkChg chg="add mod">
          <ac:chgData name="Luca Crocetti" userId="52efdf86-ba77-4dcf-8f92-67ea05fd85b4" providerId="ADAL" clId="{C5C294D8-4926-4B00-9675-75048223A862}" dt="2024-09-29T18:21:14.418" v="589"/>
          <ac:inkMkLst>
            <pc:docMk/>
            <pc:sldMk cId="2605289607" sldId="654"/>
            <ac:inkMk id="21" creationId="{725CB9D0-2196-F8FF-D3E4-094E1E4BE5E9}"/>
          </ac:inkMkLst>
        </pc:inkChg>
        <pc:inkChg chg="add mod">
          <ac:chgData name="Luca Crocetti" userId="52efdf86-ba77-4dcf-8f92-67ea05fd85b4" providerId="ADAL" clId="{C5C294D8-4926-4B00-9675-75048223A862}" dt="2024-09-29T18:21:14.418" v="589"/>
          <ac:inkMkLst>
            <pc:docMk/>
            <pc:sldMk cId="2605289607" sldId="654"/>
            <ac:inkMk id="22" creationId="{AF1992B4-33A7-4F49-7132-390CA2964AEE}"/>
          </ac:inkMkLst>
        </pc:inkChg>
        <pc:inkChg chg="add mod">
          <ac:chgData name="Luca Crocetti" userId="52efdf86-ba77-4dcf-8f92-67ea05fd85b4" providerId="ADAL" clId="{C5C294D8-4926-4B00-9675-75048223A862}" dt="2024-09-29T18:21:14.418" v="589"/>
          <ac:inkMkLst>
            <pc:docMk/>
            <pc:sldMk cId="2605289607" sldId="654"/>
            <ac:inkMk id="23" creationId="{F0999369-5580-4259-1B6B-4B18D09CF909}"/>
          </ac:inkMkLst>
        </pc:inkChg>
        <pc:inkChg chg="add mod">
          <ac:chgData name="Luca Crocetti" userId="52efdf86-ba77-4dcf-8f92-67ea05fd85b4" providerId="ADAL" clId="{C5C294D8-4926-4B00-9675-75048223A862}" dt="2024-09-29T18:21:14.418" v="589"/>
          <ac:inkMkLst>
            <pc:docMk/>
            <pc:sldMk cId="2605289607" sldId="654"/>
            <ac:inkMk id="24" creationId="{AC8E0BB4-914E-CA3E-3D89-7AE9704CFA9F}"/>
          </ac:inkMkLst>
        </pc:inkChg>
        <pc:inkChg chg="add mod">
          <ac:chgData name="Luca Crocetti" userId="52efdf86-ba77-4dcf-8f92-67ea05fd85b4" providerId="ADAL" clId="{C5C294D8-4926-4B00-9675-75048223A862}" dt="2024-09-29T18:21:14.418" v="589"/>
          <ac:inkMkLst>
            <pc:docMk/>
            <pc:sldMk cId="2605289607" sldId="654"/>
            <ac:inkMk id="25" creationId="{F9444752-B0C7-F9B5-0F8A-DC6E7EA5E86D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29" creationId="{3E39CF35-E348-B0C3-DC5C-396692923EF7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30" creationId="{808AA49C-EF98-53C3-D631-2C54CE29EB8C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31" creationId="{C8D0FE1A-9BB1-BD56-8476-D56DEFD45103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32" creationId="{C04DF7D8-12AE-39A2-7593-80265A09A1C2}"/>
          </ac:inkMkLst>
        </pc:inkChg>
        <pc:inkChg chg="mod">
          <ac:chgData name="Luca Crocetti" userId="52efdf86-ba77-4dcf-8f92-67ea05fd85b4" providerId="ADAL" clId="{C5C294D8-4926-4B00-9675-75048223A862}" dt="2024-09-29T18:21:57.179" v="610" actId="164"/>
          <ac:inkMkLst>
            <pc:docMk/>
            <pc:sldMk cId="2605289607" sldId="654"/>
            <ac:inkMk id="36" creationId="{5A9C6A6F-3A62-E971-33C8-B7DDB27599BC}"/>
          </ac:inkMkLst>
        </pc:inkChg>
        <pc:inkChg chg="mod">
          <ac:chgData name="Luca Crocetti" userId="52efdf86-ba77-4dcf-8f92-67ea05fd85b4" providerId="ADAL" clId="{C5C294D8-4926-4B00-9675-75048223A862}" dt="2024-09-29T18:22:46.601" v="629" actId="1076"/>
          <ac:inkMkLst>
            <pc:docMk/>
            <pc:sldMk cId="2605289607" sldId="654"/>
            <ac:inkMk id="48" creationId="{3FCB6693-2466-1AE6-3F3F-BAD435D5419C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49" creationId="{FAB27DDE-4FEC-8A6E-4844-8E6343588C03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50" creationId="{81227CC6-2A38-D7F0-AE98-927D407E4432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51" creationId="{230581EF-AD06-1C03-97D6-B9172BE7DB01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52" creationId="{E17CCA5C-665A-7C71-F237-6C1DD748CAAE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53" creationId="{61C8FACD-2C0C-A3AF-EABD-91A2D86149D0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57" creationId="{E66FF5D6-F0D0-4307-3A7C-847DFA79048F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58" creationId="{71E922F2-8242-D4E5-3611-CABBF2DE0DC5}"/>
          </ac:inkMkLst>
        </pc:inkChg>
        <pc:inkChg chg="mod">
          <ac:chgData name="Luca Crocetti" userId="52efdf86-ba77-4dcf-8f92-67ea05fd85b4" providerId="ADAL" clId="{C5C294D8-4926-4B00-9675-75048223A862}" dt="2024-09-29T18:22:46.601" v="629" actId="1076"/>
          <ac:inkMkLst>
            <pc:docMk/>
            <pc:sldMk cId="2605289607" sldId="654"/>
            <ac:inkMk id="59" creationId="{EA61E19D-671D-E117-3D10-283C8DC83FCF}"/>
          </ac:inkMkLst>
        </pc:inkChg>
        <pc:inkChg chg="mod">
          <ac:chgData name="Luca Crocetti" userId="52efdf86-ba77-4dcf-8f92-67ea05fd85b4" providerId="ADAL" clId="{C5C294D8-4926-4B00-9675-75048223A862}" dt="2024-09-29T18:22:46.601" v="629" actId="1076"/>
          <ac:inkMkLst>
            <pc:docMk/>
            <pc:sldMk cId="2605289607" sldId="654"/>
            <ac:inkMk id="60" creationId="{637486C9-F858-96C0-E9E1-B30630C27F2E}"/>
          </ac:inkMkLst>
        </pc:inkChg>
        <pc:inkChg chg="mod">
          <ac:chgData name="Luca Crocetti" userId="52efdf86-ba77-4dcf-8f92-67ea05fd85b4" providerId="ADAL" clId="{C5C294D8-4926-4B00-9675-75048223A862}" dt="2024-09-29T18:22:46.601" v="629" actId="1076"/>
          <ac:inkMkLst>
            <pc:docMk/>
            <pc:sldMk cId="2605289607" sldId="654"/>
            <ac:inkMk id="61" creationId="{ECEF878E-A5C8-B844-09CC-826DCA2721C3}"/>
          </ac:inkMkLst>
        </pc:inkChg>
        <pc:inkChg chg="mod">
          <ac:chgData name="Luca Crocetti" userId="52efdf86-ba77-4dcf-8f92-67ea05fd85b4" providerId="ADAL" clId="{C5C294D8-4926-4B00-9675-75048223A862}" dt="2024-09-29T18:22:46.601" v="629" actId="1076"/>
          <ac:inkMkLst>
            <pc:docMk/>
            <pc:sldMk cId="2605289607" sldId="654"/>
            <ac:inkMk id="62" creationId="{B3ECCA1D-8747-128C-3AD6-77E1C9E23DC2}"/>
          </ac:inkMkLst>
        </pc:inkChg>
        <pc:inkChg chg="mod">
          <ac:chgData name="Luca Crocetti" userId="52efdf86-ba77-4dcf-8f92-67ea05fd85b4" providerId="ADAL" clId="{C5C294D8-4926-4B00-9675-75048223A862}" dt="2024-09-29T18:22:46.601" v="629" actId="1076"/>
          <ac:inkMkLst>
            <pc:docMk/>
            <pc:sldMk cId="2605289607" sldId="654"/>
            <ac:inkMk id="63" creationId="{17B58843-DF20-2DAF-9378-4C350526F1E4}"/>
          </ac:inkMkLst>
        </pc:inkChg>
        <pc:inkChg chg="mod">
          <ac:chgData name="Luca Crocetti" userId="52efdf86-ba77-4dcf-8f92-67ea05fd85b4" providerId="ADAL" clId="{C5C294D8-4926-4B00-9675-75048223A862}" dt="2024-09-29T18:22:46.601" v="629" actId="1076"/>
          <ac:inkMkLst>
            <pc:docMk/>
            <pc:sldMk cId="2605289607" sldId="654"/>
            <ac:inkMk id="4096" creationId="{319C6E78-8260-5F29-7108-B2CC72C75251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4097" creationId="{CFE0CCEE-0730-FC77-E44C-D061B29023D8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4098" creationId="{66C1641B-8F0E-133D-CFEF-08ACE94E37A2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4102" creationId="{71F62DBE-E8C3-FCFF-5422-B2599B9C38C8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4103" creationId="{1F3D3488-226A-34DF-507B-D36DBEEC7BCD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04" creationId="{EDF4E860-6279-0912-DC08-E8EA36C0DBE7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05" creationId="{96C29676-6EB6-EF0E-BBF4-88372848474C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06" creationId="{9C322D0C-C8E3-D912-DB6D-D60573E96323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20" creationId="{8BA3C39A-FFA7-971D-C836-74ACD62AD036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35" creationId="{EA957B05-BC1F-853D-3649-4627B3931599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38" creationId="{609B525F-81F1-3D70-1D58-1EBFD059868E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43" creationId="{7799AA40-36BD-85B2-A389-91964822A462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44" creationId="{FF3B6B29-ACA4-4935-754C-2CF91F133ED8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45" creationId="{4253BF82-F7B2-BC6D-8B17-F1492A7A7314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74" creationId="{D21105AB-32B4-F928-FFBD-E3040F8BD0BB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75" creationId="{358DA4E2-6B1C-322E-11F5-95B7155A4A5A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76" creationId="{605CB38D-BBF6-545D-EBB3-764C6E2811D6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77" creationId="{B9F18168-9477-157B-9F0B-72969154DA0D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78" creationId="{41DBE985-8739-D41F-3491-BCDBC17777B6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79" creationId="{BDF39720-BB25-C821-2257-3E24A91D1FFF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81" creationId="{C11D8699-8F60-AAF3-7353-C1DFC46997BF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82" creationId="{0926D663-195C-4419-9CCF-CE2FE18417B9}"/>
          </ac:inkMkLst>
        </pc:inkChg>
        <pc:inkChg chg="mod">
          <ac:chgData name="Luca Crocetti" userId="52efdf86-ba77-4dcf-8f92-67ea05fd85b4" providerId="ADAL" clId="{C5C294D8-4926-4B00-9675-75048223A862}" dt="2024-09-29T18:22:13.919" v="615" actId="571"/>
          <ac:inkMkLst>
            <pc:docMk/>
            <pc:sldMk cId="2605289607" sldId="654"/>
            <ac:inkMk id="4183" creationId="{04C2AAE9-339C-DA77-AF1A-1D7579C0E0A7}"/>
          </ac:inkMkLst>
        </pc:inkChg>
        <pc:inkChg chg="del mod">
          <ac:chgData name="Luca Crocetti" userId="52efdf86-ba77-4dcf-8f92-67ea05fd85b4" providerId="ADAL" clId="{C5C294D8-4926-4B00-9675-75048223A862}" dt="2024-09-29T18:24:34.016" v="700"/>
          <ac:inkMkLst>
            <pc:docMk/>
            <pc:sldMk cId="2605289607" sldId="654"/>
            <ac:inkMk id="4185" creationId="{C8EAD691-B8E4-FA07-5DA2-F4835185E3D3}"/>
          </ac:inkMkLst>
        </pc:inkChg>
        <pc:inkChg chg="mod">
          <ac:chgData name="Luca Crocetti" userId="52efdf86-ba77-4dcf-8f92-67ea05fd85b4" providerId="ADAL" clId="{C5C294D8-4926-4B00-9675-75048223A862}" dt="2024-09-29T18:24:34.016" v="700"/>
          <ac:inkMkLst>
            <pc:docMk/>
            <pc:sldMk cId="2605289607" sldId="654"/>
            <ac:inkMk id="4186" creationId="{12A250B2-96DE-E719-AB63-22F6797B36F8}"/>
          </ac:inkMkLst>
        </pc:inkChg>
        <pc:inkChg chg="add del">
          <ac:chgData name="Luca Crocetti" userId="52efdf86-ba77-4dcf-8f92-67ea05fd85b4" providerId="ADAL" clId="{C5C294D8-4926-4B00-9675-75048223A862}" dt="2024-09-29T18:23:25.207" v="653"/>
          <ac:inkMkLst>
            <pc:docMk/>
            <pc:sldMk cId="2605289607" sldId="654"/>
            <ac:inkMk id="4189" creationId="{023039B7-9E50-CC1B-ABDC-4FF4FB0AD4C6}"/>
          </ac:inkMkLst>
        </pc:inkChg>
        <pc:inkChg chg="add mod">
          <ac:chgData name="Luca Crocetti" userId="52efdf86-ba77-4dcf-8f92-67ea05fd85b4" providerId="ADAL" clId="{C5C294D8-4926-4B00-9675-75048223A862}" dt="2024-09-29T18:23:39.156" v="674"/>
          <ac:inkMkLst>
            <pc:docMk/>
            <pc:sldMk cId="2605289607" sldId="654"/>
            <ac:inkMk id="4190" creationId="{03450D8B-8C35-433C-4991-072B33FB95A2}"/>
          </ac:inkMkLst>
        </pc:inkChg>
        <pc:inkChg chg="add mod">
          <ac:chgData name="Luca Crocetti" userId="52efdf86-ba77-4dcf-8f92-67ea05fd85b4" providerId="ADAL" clId="{C5C294D8-4926-4B00-9675-75048223A862}" dt="2024-09-29T18:23:39.156" v="674"/>
          <ac:inkMkLst>
            <pc:docMk/>
            <pc:sldMk cId="2605289607" sldId="654"/>
            <ac:inkMk id="4191" creationId="{28A9B5D9-E33D-3087-B26C-A237E53EB616}"/>
          </ac:inkMkLst>
        </pc:inkChg>
        <pc:inkChg chg="add mod">
          <ac:chgData name="Luca Crocetti" userId="52efdf86-ba77-4dcf-8f92-67ea05fd85b4" providerId="ADAL" clId="{C5C294D8-4926-4B00-9675-75048223A862}" dt="2024-09-29T18:23:39.156" v="674"/>
          <ac:inkMkLst>
            <pc:docMk/>
            <pc:sldMk cId="2605289607" sldId="654"/>
            <ac:inkMk id="4202" creationId="{C1869DAE-079A-7BD5-FC4B-13844A218CD0}"/>
          </ac:inkMkLst>
        </pc:inkChg>
        <pc:inkChg chg="add mod">
          <ac:chgData name="Luca Crocetti" userId="52efdf86-ba77-4dcf-8f92-67ea05fd85b4" providerId="ADAL" clId="{C5C294D8-4926-4B00-9675-75048223A862}" dt="2024-09-29T18:23:39.156" v="674"/>
          <ac:inkMkLst>
            <pc:docMk/>
            <pc:sldMk cId="2605289607" sldId="654"/>
            <ac:inkMk id="4203" creationId="{AF269FE6-9F7E-CA73-D42D-222ECDCE3FEF}"/>
          </ac:inkMkLst>
        </pc:inkChg>
        <pc:inkChg chg="add mod">
          <ac:chgData name="Luca Crocetti" userId="52efdf86-ba77-4dcf-8f92-67ea05fd85b4" providerId="ADAL" clId="{C5C294D8-4926-4B00-9675-75048223A862}" dt="2024-09-29T18:23:39.156" v="674"/>
          <ac:inkMkLst>
            <pc:docMk/>
            <pc:sldMk cId="2605289607" sldId="654"/>
            <ac:inkMk id="4204" creationId="{C3CE2CC1-DEF9-EE12-407E-850DD3998B92}"/>
          </ac:inkMkLst>
        </pc:inkChg>
        <pc:inkChg chg="add mod">
          <ac:chgData name="Luca Crocetti" userId="52efdf86-ba77-4dcf-8f92-67ea05fd85b4" providerId="ADAL" clId="{C5C294D8-4926-4B00-9675-75048223A862}" dt="2024-09-29T18:23:42.029" v="679"/>
          <ac:inkMkLst>
            <pc:docMk/>
            <pc:sldMk cId="2605289607" sldId="654"/>
            <ac:inkMk id="4206" creationId="{D4B4B004-66B0-580D-8295-3365F288A0F9}"/>
          </ac:inkMkLst>
        </pc:inkChg>
        <pc:inkChg chg="add mod">
          <ac:chgData name="Luca Crocetti" userId="52efdf86-ba77-4dcf-8f92-67ea05fd85b4" providerId="ADAL" clId="{C5C294D8-4926-4B00-9675-75048223A862}" dt="2024-09-29T18:23:42.029" v="679"/>
          <ac:inkMkLst>
            <pc:docMk/>
            <pc:sldMk cId="2605289607" sldId="654"/>
            <ac:inkMk id="4207" creationId="{A43738FF-D6ED-3EC9-381A-4A55CCDCE8DD}"/>
          </ac:inkMkLst>
        </pc:inkChg>
        <pc:inkChg chg="add mod">
          <ac:chgData name="Luca Crocetti" userId="52efdf86-ba77-4dcf-8f92-67ea05fd85b4" providerId="ADAL" clId="{C5C294D8-4926-4B00-9675-75048223A862}" dt="2024-09-29T18:23:42.029" v="679"/>
          <ac:inkMkLst>
            <pc:docMk/>
            <pc:sldMk cId="2605289607" sldId="654"/>
            <ac:inkMk id="4208" creationId="{46644600-5D7B-3D86-E3AE-76B5B7144069}"/>
          </ac:inkMkLst>
        </pc:inkChg>
        <pc:inkChg chg="add del mod">
          <ac:chgData name="Luca Crocetti" userId="52efdf86-ba77-4dcf-8f92-67ea05fd85b4" providerId="ADAL" clId="{C5C294D8-4926-4B00-9675-75048223A862}" dt="2024-09-29T18:23:52.618" v="686" actId="1037"/>
          <ac:inkMkLst>
            <pc:docMk/>
            <pc:sldMk cId="2605289607" sldId="654"/>
            <ac:inkMk id="4210" creationId="{E5CE0F6F-4EA9-DE59-213A-CFE5530226D5}"/>
          </ac:inkMkLst>
        </pc:inkChg>
        <pc:inkChg chg="add del mod">
          <ac:chgData name="Luca Crocetti" userId="52efdf86-ba77-4dcf-8f92-67ea05fd85b4" providerId="ADAL" clId="{C5C294D8-4926-4B00-9675-75048223A862}" dt="2024-09-29T18:23:52.618" v="686" actId="1037"/>
          <ac:inkMkLst>
            <pc:docMk/>
            <pc:sldMk cId="2605289607" sldId="654"/>
            <ac:inkMk id="4211" creationId="{002C4133-0561-E074-62D1-E0549B76D461}"/>
          </ac:inkMkLst>
        </pc:inkChg>
        <pc:inkChg chg="add del mod">
          <ac:chgData name="Luca Crocetti" userId="52efdf86-ba77-4dcf-8f92-67ea05fd85b4" providerId="ADAL" clId="{C5C294D8-4926-4B00-9675-75048223A862}" dt="2024-09-29T18:23:52.618" v="686" actId="1037"/>
          <ac:inkMkLst>
            <pc:docMk/>
            <pc:sldMk cId="2605289607" sldId="654"/>
            <ac:inkMk id="4212" creationId="{65909BAE-59E5-F208-8A43-2BF3495ACFAF}"/>
          </ac:inkMkLst>
        </pc:inkChg>
        <pc:inkChg chg="add del mod">
          <ac:chgData name="Luca Crocetti" userId="52efdf86-ba77-4dcf-8f92-67ea05fd85b4" providerId="ADAL" clId="{C5C294D8-4926-4B00-9675-75048223A862}" dt="2024-09-29T18:23:52.618" v="686" actId="1037"/>
          <ac:inkMkLst>
            <pc:docMk/>
            <pc:sldMk cId="2605289607" sldId="654"/>
            <ac:inkMk id="4213" creationId="{692FA8CA-36EB-74FF-DAE9-20B2352FEC14}"/>
          </ac:inkMkLst>
        </pc:inkChg>
        <pc:inkChg chg="add del mod">
          <ac:chgData name="Luca Crocetti" userId="52efdf86-ba77-4dcf-8f92-67ea05fd85b4" providerId="ADAL" clId="{C5C294D8-4926-4B00-9675-75048223A862}" dt="2024-09-29T18:23:52.618" v="686" actId="1037"/>
          <ac:inkMkLst>
            <pc:docMk/>
            <pc:sldMk cId="2605289607" sldId="654"/>
            <ac:inkMk id="4214" creationId="{AD633A4D-A68C-5481-70D8-B357FF2B8B44}"/>
          </ac:inkMkLst>
        </pc:inkChg>
        <pc:inkChg chg="mod">
          <ac:chgData name="Luca Crocetti" userId="52efdf86-ba77-4dcf-8f92-67ea05fd85b4" providerId="ADAL" clId="{C5C294D8-4926-4B00-9675-75048223A862}" dt="2024-09-29T18:24:03.174" v="696" actId="1036"/>
          <ac:inkMkLst>
            <pc:docMk/>
            <pc:sldMk cId="2605289607" sldId="654"/>
            <ac:inkMk id="4219" creationId="{A565D030-DDC1-1209-5EDF-B0FEAC7C7177}"/>
          </ac:inkMkLst>
        </pc:inkChg>
        <pc:inkChg chg="mod">
          <ac:chgData name="Luca Crocetti" userId="52efdf86-ba77-4dcf-8f92-67ea05fd85b4" providerId="ADAL" clId="{C5C294D8-4926-4B00-9675-75048223A862}" dt="2024-09-29T18:24:03.174" v="696" actId="1036"/>
          <ac:inkMkLst>
            <pc:docMk/>
            <pc:sldMk cId="2605289607" sldId="654"/>
            <ac:inkMk id="4220" creationId="{64CF60E1-F530-6639-D05E-9E737F421C41}"/>
          </ac:inkMkLst>
        </pc:inkChg>
        <pc:inkChg chg="mod">
          <ac:chgData name="Luca Crocetti" userId="52efdf86-ba77-4dcf-8f92-67ea05fd85b4" providerId="ADAL" clId="{C5C294D8-4926-4B00-9675-75048223A862}" dt="2024-09-29T18:24:03.174" v="696" actId="1036"/>
          <ac:inkMkLst>
            <pc:docMk/>
            <pc:sldMk cId="2605289607" sldId="654"/>
            <ac:inkMk id="4221" creationId="{71F6BE93-002A-54E1-5B57-F811BBEE9084}"/>
          </ac:inkMkLst>
        </pc:inkChg>
        <pc:inkChg chg="mod">
          <ac:chgData name="Luca Crocetti" userId="52efdf86-ba77-4dcf-8f92-67ea05fd85b4" providerId="ADAL" clId="{C5C294D8-4926-4B00-9675-75048223A862}" dt="2024-09-29T18:24:03.174" v="696" actId="1036"/>
          <ac:inkMkLst>
            <pc:docMk/>
            <pc:sldMk cId="2605289607" sldId="654"/>
            <ac:inkMk id="4222" creationId="{343D9505-78B5-E499-162F-E0916BA49FBD}"/>
          </ac:inkMkLst>
        </pc:inkChg>
        <pc:inkChg chg="mod">
          <ac:chgData name="Luca Crocetti" userId="52efdf86-ba77-4dcf-8f92-67ea05fd85b4" providerId="ADAL" clId="{C5C294D8-4926-4B00-9675-75048223A862}" dt="2024-09-29T18:24:03.174" v="696" actId="1036"/>
          <ac:inkMkLst>
            <pc:docMk/>
            <pc:sldMk cId="2605289607" sldId="654"/>
            <ac:inkMk id="4223" creationId="{DE6419BF-9F00-B2AF-9AED-4B0EE8BFB044}"/>
          </ac:inkMkLst>
        </pc:inkChg>
        <pc:inkChg chg="mod">
          <ac:chgData name="Luca Crocetti" userId="52efdf86-ba77-4dcf-8f92-67ea05fd85b4" providerId="ADAL" clId="{C5C294D8-4926-4B00-9675-75048223A862}" dt="2024-09-29T18:24:03.174" v="696" actId="1036"/>
          <ac:inkMkLst>
            <pc:docMk/>
            <pc:sldMk cId="2605289607" sldId="654"/>
            <ac:inkMk id="4224" creationId="{E6092005-C0E6-93C1-5B61-13F063D3C5F6}"/>
          </ac:inkMkLst>
        </pc:inkChg>
        <pc:inkChg chg="add mod">
          <ac:chgData name="Luca Crocetti" userId="52efdf86-ba77-4dcf-8f92-67ea05fd85b4" providerId="ADAL" clId="{C5C294D8-4926-4B00-9675-75048223A862}" dt="2024-09-29T18:23:42.029" v="679"/>
          <ac:inkMkLst>
            <pc:docMk/>
            <pc:sldMk cId="2605289607" sldId="654"/>
            <ac:inkMk id="4226" creationId="{A985F326-2635-03CA-5681-56DF2AF04567}"/>
          </ac:inkMkLst>
        </pc:inkChg>
        <pc:inkChg chg="del">
          <ac:chgData name="Luca Crocetti" userId="52efdf86-ba77-4dcf-8f92-67ea05fd85b4" providerId="ADAL" clId="{C5C294D8-4926-4B00-9675-75048223A862}" dt="2024-09-29T18:22:17.730" v="616" actId="478"/>
          <ac:inkMkLst>
            <pc:docMk/>
            <pc:sldMk cId="2605289607" sldId="654"/>
            <ac:inkMk id="4227" creationId="{B0913142-64AF-388B-CB37-ADBE4A8C92B1}"/>
          </ac:inkMkLst>
        </pc:inkChg>
        <pc:inkChg chg="add mod">
          <ac:chgData name="Luca Crocetti" userId="52efdf86-ba77-4dcf-8f92-67ea05fd85b4" providerId="ADAL" clId="{C5C294D8-4926-4B00-9675-75048223A862}" dt="2024-09-29T18:24:22.115" v="698" actId="571"/>
          <ac:inkMkLst>
            <pc:docMk/>
            <pc:sldMk cId="2605289607" sldId="654"/>
            <ac:inkMk id="4229" creationId="{B7E78A67-67FB-856B-FAC5-8F40B87BC105}"/>
          </ac:inkMkLst>
        </pc:inkChg>
        <pc:inkChg chg="mod">
          <ac:chgData name="Luca Crocetti" userId="52efdf86-ba77-4dcf-8f92-67ea05fd85b4" providerId="ADAL" clId="{C5C294D8-4926-4B00-9675-75048223A862}" dt="2024-09-29T18:24:22.115" v="698" actId="571"/>
          <ac:inkMkLst>
            <pc:docMk/>
            <pc:sldMk cId="2605289607" sldId="654"/>
            <ac:inkMk id="4233" creationId="{3DBCD9BB-16DD-E58E-7029-07F1C72C52FA}"/>
          </ac:inkMkLst>
        </pc:inkChg>
        <pc:inkChg chg="mod">
          <ac:chgData name="Luca Crocetti" userId="52efdf86-ba77-4dcf-8f92-67ea05fd85b4" providerId="ADAL" clId="{C5C294D8-4926-4B00-9675-75048223A862}" dt="2024-09-29T18:24:22.115" v="698" actId="571"/>
          <ac:inkMkLst>
            <pc:docMk/>
            <pc:sldMk cId="2605289607" sldId="654"/>
            <ac:inkMk id="4234" creationId="{3122710B-97DF-1887-1CAD-6692A384E3A4}"/>
          </ac:inkMkLst>
        </pc:inkChg>
        <pc:inkChg chg="mod">
          <ac:chgData name="Luca Crocetti" userId="52efdf86-ba77-4dcf-8f92-67ea05fd85b4" providerId="ADAL" clId="{C5C294D8-4926-4B00-9675-75048223A862}" dt="2024-09-29T18:22:39.465" v="628" actId="1076"/>
          <ac:inkMkLst>
            <pc:docMk/>
            <pc:sldMk cId="2605289607" sldId="654"/>
            <ac:inkMk id="4235" creationId="{B34C3204-8816-8CCF-0DF8-415636E9CE91}"/>
          </ac:inkMkLst>
        </pc:inkChg>
        <pc:inkChg chg="del mod">
          <ac:chgData name="Luca Crocetti" userId="52efdf86-ba77-4dcf-8f92-67ea05fd85b4" providerId="ADAL" clId="{C5C294D8-4926-4B00-9675-75048223A862}" dt="2024-09-29T18:21:44.009" v="609"/>
          <ac:inkMkLst>
            <pc:docMk/>
            <pc:sldMk cId="2605289607" sldId="654"/>
            <ac:inkMk id="4237" creationId="{D0FEDB58-312E-443B-558A-D69A9703ED47}"/>
          </ac:inkMkLst>
        </pc:inkChg>
        <pc:inkChg chg="del mod">
          <ac:chgData name="Luca Crocetti" userId="52efdf86-ba77-4dcf-8f92-67ea05fd85b4" providerId="ADAL" clId="{C5C294D8-4926-4B00-9675-75048223A862}" dt="2024-09-29T18:21:44.009" v="600"/>
          <ac:inkMkLst>
            <pc:docMk/>
            <pc:sldMk cId="2605289607" sldId="654"/>
            <ac:inkMk id="4238" creationId="{16023F0D-A281-A897-E5F7-DA23FEF0F57E}"/>
          </ac:inkMkLst>
        </pc:inkChg>
        <pc:inkChg chg="del mod">
          <ac:chgData name="Luca Crocetti" userId="52efdf86-ba77-4dcf-8f92-67ea05fd85b4" providerId="ADAL" clId="{C5C294D8-4926-4B00-9675-75048223A862}" dt="2024-09-29T18:21:44.009" v="601"/>
          <ac:inkMkLst>
            <pc:docMk/>
            <pc:sldMk cId="2605289607" sldId="654"/>
            <ac:inkMk id="4239" creationId="{7B1100EA-5625-4F63-DD4A-D7F41F417EDF}"/>
          </ac:inkMkLst>
        </pc:inkChg>
        <pc:inkChg chg="del mod">
          <ac:chgData name="Luca Crocetti" userId="52efdf86-ba77-4dcf-8f92-67ea05fd85b4" providerId="ADAL" clId="{C5C294D8-4926-4B00-9675-75048223A862}" dt="2024-09-29T18:21:44.009" v="608"/>
          <ac:inkMkLst>
            <pc:docMk/>
            <pc:sldMk cId="2605289607" sldId="654"/>
            <ac:inkMk id="4240" creationId="{6DCE8389-4913-5D10-0086-08D3B4FB1A81}"/>
          </ac:inkMkLst>
        </pc:inkChg>
        <pc:inkChg chg="add mod">
          <ac:chgData name="Luca Crocetti" userId="52efdf86-ba77-4dcf-8f92-67ea05fd85b4" providerId="ADAL" clId="{C5C294D8-4926-4B00-9675-75048223A862}" dt="2024-09-29T18:24:22.115" v="698" actId="571"/>
          <ac:inkMkLst>
            <pc:docMk/>
            <pc:sldMk cId="2605289607" sldId="654"/>
            <ac:inkMk id="4241" creationId="{474804CF-C999-F134-528F-F309DAE2458B}"/>
          </ac:inkMkLst>
        </pc:inkChg>
        <pc:inkChg chg="del mod">
          <ac:chgData name="Luca Crocetti" userId="52efdf86-ba77-4dcf-8f92-67ea05fd85b4" providerId="ADAL" clId="{C5C294D8-4926-4B00-9675-75048223A862}" dt="2024-09-29T18:21:44.009" v="599"/>
          <ac:inkMkLst>
            <pc:docMk/>
            <pc:sldMk cId="2605289607" sldId="654"/>
            <ac:inkMk id="4242" creationId="{C3A73A22-8694-AC49-9209-832A6C12E720}"/>
          </ac:inkMkLst>
        </pc:inkChg>
        <pc:inkChg chg="del mod">
          <ac:chgData name="Luca Crocetti" userId="52efdf86-ba77-4dcf-8f92-67ea05fd85b4" providerId="ADAL" clId="{C5C294D8-4926-4B00-9675-75048223A862}" dt="2024-09-29T18:21:44.009" v="603"/>
          <ac:inkMkLst>
            <pc:docMk/>
            <pc:sldMk cId="2605289607" sldId="654"/>
            <ac:inkMk id="4243" creationId="{CA3D974F-899A-83ED-9209-B8A9A5CE791A}"/>
          </ac:inkMkLst>
        </pc:inkChg>
        <pc:inkChg chg="del mod">
          <ac:chgData name="Luca Crocetti" userId="52efdf86-ba77-4dcf-8f92-67ea05fd85b4" providerId="ADAL" clId="{C5C294D8-4926-4B00-9675-75048223A862}" dt="2024-09-29T18:21:44.009" v="595"/>
          <ac:inkMkLst>
            <pc:docMk/>
            <pc:sldMk cId="2605289607" sldId="654"/>
            <ac:inkMk id="4244" creationId="{36BC7B70-337A-ABC4-43F6-4B9CA8AD5113}"/>
          </ac:inkMkLst>
        </pc:inkChg>
        <pc:inkChg chg="del mod">
          <ac:chgData name="Luca Crocetti" userId="52efdf86-ba77-4dcf-8f92-67ea05fd85b4" providerId="ADAL" clId="{C5C294D8-4926-4B00-9675-75048223A862}" dt="2024-09-29T18:21:44.009" v="596"/>
          <ac:inkMkLst>
            <pc:docMk/>
            <pc:sldMk cId="2605289607" sldId="654"/>
            <ac:inkMk id="4245" creationId="{6D2C6D2D-2055-D759-0CEB-4B23633642FD}"/>
          </ac:inkMkLst>
        </pc:inkChg>
        <pc:inkChg chg="del mod">
          <ac:chgData name="Luca Crocetti" userId="52efdf86-ba77-4dcf-8f92-67ea05fd85b4" providerId="ADAL" clId="{C5C294D8-4926-4B00-9675-75048223A862}" dt="2024-09-29T18:21:44.007" v="591"/>
          <ac:inkMkLst>
            <pc:docMk/>
            <pc:sldMk cId="2605289607" sldId="654"/>
            <ac:inkMk id="4246" creationId="{F3361A81-0E9C-D801-7DFB-7133241CCA07}"/>
          </ac:inkMkLst>
        </pc:inkChg>
        <pc:inkChg chg="del mod">
          <ac:chgData name="Luca Crocetti" userId="52efdf86-ba77-4dcf-8f92-67ea05fd85b4" providerId="ADAL" clId="{C5C294D8-4926-4B00-9675-75048223A862}" dt="2024-09-29T18:21:44.009" v="598"/>
          <ac:inkMkLst>
            <pc:docMk/>
            <pc:sldMk cId="2605289607" sldId="654"/>
            <ac:inkMk id="4247" creationId="{C3FC6BB0-8503-E653-E8C5-2FC384CD31E5}"/>
          </ac:inkMkLst>
        </pc:inkChg>
        <pc:inkChg chg="del">
          <ac:chgData name="Luca Crocetti" userId="52efdf86-ba77-4dcf-8f92-67ea05fd85b4" providerId="ADAL" clId="{C5C294D8-4926-4B00-9675-75048223A862}" dt="2024-09-29T18:21:43.991" v="590"/>
          <ac:inkMkLst>
            <pc:docMk/>
            <pc:sldMk cId="2605289607" sldId="654"/>
            <ac:inkMk id="4248" creationId="{717FAE35-C965-953C-FF56-290284B193F3}"/>
          </ac:inkMkLst>
        </pc:inkChg>
        <pc:inkChg chg="del mod">
          <ac:chgData name="Luca Crocetti" userId="52efdf86-ba77-4dcf-8f92-67ea05fd85b4" providerId="ADAL" clId="{C5C294D8-4926-4B00-9675-75048223A862}" dt="2024-09-29T18:21:44.009" v="604"/>
          <ac:inkMkLst>
            <pc:docMk/>
            <pc:sldMk cId="2605289607" sldId="654"/>
            <ac:inkMk id="4249" creationId="{11F845B1-FDAB-ABD3-7EF8-5935B249C406}"/>
          </ac:inkMkLst>
        </pc:inkChg>
        <pc:inkChg chg="del mod">
          <ac:chgData name="Luca Crocetti" userId="52efdf86-ba77-4dcf-8f92-67ea05fd85b4" providerId="ADAL" clId="{C5C294D8-4926-4B00-9675-75048223A862}" dt="2024-09-29T18:21:44.009" v="605"/>
          <ac:inkMkLst>
            <pc:docMk/>
            <pc:sldMk cId="2605289607" sldId="654"/>
            <ac:inkMk id="4250" creationId="{BB43E1CB-8C3E-8658-6B0F-3949D3D981DF}"/>
          </ac:inkMkLst>
        </pc:inkChg>
        <pc:inkChg chg="del mod">
          <ac:chgData name="Luca Crocetti" userId="52efdf86-ba77-4dcf-8f92-67ea05fd85b4" providerId="ADAL" clId="{C5C294D8-4926-4B00-9675-75048223A862}" dt="2024-09-29T18:21:44.009" v="593"/>
          <ac:inkMkLst>
            <pc:docMk/>
            <pc:sldMk cId="2605289607" sldId="654"/>
            <ac:inkMk id="4251" creationId="{7D44CD73-7BF4-5AE4-1D07-E04817BBF39D}"/>
          </ac:inkMkLst>
        </pc:inkChg>
        <pc:inkChg chg="del mod">
          <ac:chgData name="Luca Crocetti" userId="52efdf86-ba77-4dcf-8f92-67ea05fd85b4" providerId="ADAL" clId="{C5C294D8-4926-4B00-9675-75048223A862}" dt="2024-09-29T18:21:44.009" v="594"/>
          <ac:inkMkLst>
            <pc:docMk/>
            <pc:sldMk cId="2605289607" sldId="654"/>
            <ac:inkMk id="4253" creationId="{97A95F84-E82E-D541-7B79-8AC57425A0D1}"/>
          </ac:inkMkLst>
        </pc:inkChg>
        <pc:inkChg chg="del mod">
          <ac:chgData name="Luca Crocetti" userId="52efdf86-ba77-4dcf-8f92-67ea05fd85b4" providerId="ADAL" clId="{C5C294D8-4926-4B00-9675-75048223A862}" dt="2024-09-29T18:21:44.009" v="607"/>
          <ac:inkMkLst>
            <pc:docMk/>
            <pc:sldMk cId="2605289607" sldId="654"/>
            <ac:inkMk id="4254" creationId="{42147BC3-9F6E-3843-1F09-CEE8C159F6BC}"/>
          </ac:inkMkLst>
        </pc:inkChg>
        <pc:inkChg chg="del">
          <ac:chgData name="Luca Crocetti" userId="52efdf86-ba77-4dcf-8f92-67ea05fd85b4" providerId="ADAL" clId="{C5C294D8-4926-4B00-9675-75048223A862}" dt="2024-09-29T18:21:44.007" v="592"/>
          <ac:inkMkLst>
            <pc:docMk/>
            <pc:sldMk cId="2605289607" sldId="654"/>
            <ac:inkMk id="4255" creationId="{C5C54AD7-18E2-DDD3-26A0-E46470550EFB}"/>
          </ac:inkMkLst>
        </pc:inkChg>
        <pc:inkChg chg="del mod">
          <ac:chgData name="Luca Crocetti" userId="52efdf86-ba77-4dcf-8f92-67ea05fd85b4" providerId="ADAL" clId="{C5C294D8-4926-4B00-9675-75048223A862}" dt="2024-09-29T18:21:44.009" v="597"/>
          <ac:inkMkLst>
            <pc:docMk/>
            <pc:sldMk cId="2605289607" sldId="654"/>
            <ac:inkMk id="4256" creationId="{71F727D6-6638-DB16-D473-59D44763A6AD}"/>
          </ac:inkMkLst>
        </pc:inkChg>
        <pc:inkChg chg="del mod">
          <ac:chgData name="Luca Crocetti" userId="52efdf86-ba77-4dcf-8f92-67ea05fd85b4" providerId="ADAL" clId="{C5C294D8-4926-4B00-9675-75048223A862}" dt="2024-09-29T18:21:44.009" v="602"/>
          <ac:inkMkLst>
            <pc:docMk/>
            <pc:sldMk cId="2605289607" sldId="654"/>
            <ac:inkMk id="4257" creationId="{1A0A9745-C058-2457-6102-2E1AEE7548CF}"/>
          </ac:inkMkLst>
        </pc:inkChg>
        <pc:inkChg chg="del mod">
          <ac:chgData name="Luca Crocetti" userId="52efdf86-ba77-4dcf-8f92-67ea05fd85b4" providerId="ADAL" clId="{C5C294D8-4926-4B00-9675-75048223A862}" dt="2024-09-29T18:21:44.009" v="606"/>
          <ac:inkMkLst>
            <pc:docMk/>
            <pc:sldMk cId="2605289607" sldId="654"/>
            <ac:inkMk id="4258" creationId="{81180BF9-4706-D346-0F04-357C5CB58DA8}"/>
          </ac:inkMkLst>
        </pc:inkChg>
        <pc:inkChg chg="add mod">
          <ac:chgData name="Luca Crocetti" userId="52efdf86-ba77-4dcf-8f92-67ea05fd85b4" providerId="ADAL" clId="{C5C294D8-4926-4B00-9675-75048223A862}" dt="2024-09-29T18:24:22.115" v="698" actId="571"/>
          <ac:inkMkLst>
            <pc:docMk/>
            <pc:sldMk cId="2605289607" sldId="654"/>
            <ac:inkMk id="4260" creationId="{798AD0E1-B29E-67CC-F411-30830487107D}"/>
          </ac:inkMkLst>
        </pc:inkChg>
        <pc:inkChg chg="mod">
          <ac:chgData name="Luca Crocetti" userId="52efdf86-ba77-4dcf-8f92-67ea05fd85b4" providerId="ADAL" clId="{C5C294D8-4926-4B00-9675-75048223A862}" dt="2024-09-29T18:24:28.165" v="699" actId="571"/>
          <ac:inkMkLst>
            <pc:docMk/>
            <pc:sldMk cId="2605289607" sldId="654"/>
            <ac:inkMk id="4262" creationId="{1F17FF76-BC98-3B68-88C0-C7801C1EFF2B}"/>
          </ac:inkMkLst>
        </pc:inkChg>
        <pc:inkChg chg="mod">
          <ac:chgData name="Luca Crocetti" userId="52efdf86-ba77-4dcf-8f92-67ea05fd85b4" providerId="ADAL" clId="{C5C294D8-4926-4B00-9675-75048223A862}" dt="2024-09-29T18:24:28.165" v="699" actId="571"/>
          <ac:inkMkLst>
            <pc:docMk/>
            <pc:sldMk cId="2605289607" sldId="654"/>
            <ac:inkMk id="4263" creationId="{C9A210B1-E022-545B-8AF8-84EB81AF01D0}"/>
          </ac:inkMkLst>
        </pc:inkChg>
        <pc:inkChg chg="add mod">
          <ac:chgData name="Luca Crocetti" userId="52efdf86-ba77-4dcf-8f92-67ea05fd85b4" providerId="ADAL" clId="{C5C294D8-4926-4B00-9675-75048223A862}" dt="2024-09-29T18:24:28.165" v="699" actId="571"/>
          <ac:inkMkLst>
            <pc:docMk/>
            <pc:sldMk cId="2605289607" sldId="654"/>
            <ac:inkMk id="4264" creationId="{D134E7F3-7202-A339-99D9-29BEF8C08C06}"/>
          </ac:inkMkLst>
        </pc:inkChg>
        <pc:inkChg chg="add del">
          <ac:chgData name="Luca Crocetti" userId="52efdf86-ba77-4dcf-8f92-67ea05fd85b4" providerId="ADAL" clId="{C5C294D8-4926-4B00-9675-75048223A862}" dt="2024-09-29T18:24:41.037" v="702"/>
          <ac:inkMkLst>
            <pc:docMk/>
            <pc:sldMk cId="2605289607" sldId="654"/>
            <ac:inkMk id="4265" creationId="{A19FFC47-66E9-C6FE-7123-8C95BA8BA33F}"/>
          </ac:inkMkLst>
        </pc:inkChg>
        <pc:inkChg chg="add">
          <ac:chgData name="Luca Crocetti" userId="52efdf86-ba77-4dcf-8f92-67ea05fd85b4" providerId="ADAL" clId="{C5C294D8-4926-4B00-9675-75048223A862}" dt="2024-09-29T18:24:43.297" v="703" actId="9405"/>
          <ac:inkMkLst>
            <pc:docMk/>
            <pc:sldMk cId="2605289607" sldId="654"/>
            <ac:inkMk id="4266" creationId="{B0654044-64CB-D49F-9428-ADD371A04705}"/>
          </ac:inkMkLst>
        </pc:inkChg>
        <pc:inkChg chg="add mod">
          <ac:chgData name="Luca Crocetti" userId="52efdf86-ba77-4dcf-8f92-67ea05fd85b4" providerId="ADAL" clId="{C5C294D8-4926-4B00-9675-75048223A862}" dt="2024-09-29T18:25:12.292" v="704"/>
          <ac:inkMkLst>
            <pc:docMk/>
            <pc:sldMk cId="2605289607" sldId="654"/>
            <ac:inkMk id="4267" creationId="{B9027146-E2B7-6BFD-E56E-DAAE45E8BCC2}"/>
          </ac:inkMkLst>
        </pc:inkChg>
        <pc:inkChg chg="add mod">
          <ac:chgData name="Luca Crocetti" userId="52efdf86-ba77-4dcf-8f92-67ea05fd85b4" providerId="ADAL" clId="{C5C294D8-4926-4B00-9675-75048223A862}" dt="2024-09-29T18:25:12.292" v="704"/>
          <ac:inkMkLst>
            <pc:docMk/>
            <pc:sldMk cId="2605289607" sldId="654"/>
            <ac:inkMk id="4268" creationId="{0A185112-45CB-A1A7-F7F5-B6B0844EAD70}"/>
          </ac:inkMkLst>
        </pc:inkChg>
        <pc:inkChg chg="add mod">
          <ac:chgData name="Luca Crocetti" userId="52efdf86-ba77-4dcf-8f92-67ea05fd85b4" providerId="ADAL" clId="{C5C294D8-4926-4B00-9675-75048223A862}" dt="2024-09-29T18:25:12.292" v="704"/>
          <ac:inkMkLst>
            <pc:docMk/>
            <pc:sldMk cId="2605289607" sldId="654"/>
            <ac:inkMk id="4269" creationId="{1F23DF27-1FEB-FD65-1F3D-DE68CA2ABC9E}"/>
          </ac:inkMkLst>
        </pc:inkChg>
      </pc:sldChg>
      <pc:sldChg chg="addSp delSp modSp add mod">
        <pc:chgData name="Luca Crocetti" userId="52efdf86-ba77-4dcf-8f92-67ea05fd85b4" providerId="ADAL" clId="{C5C294D8-4926-4B00-9675-75048223A862}" dt="2024-09-29T18:29:24.357" v="949" actId="478"/>
        <pc:sldMkLst>
          <pc:docMk/>
          <pc:sldMk cId="2065851878" sldId="655"/>
        </pc:sldMkLst>
        <pc:spChg chg="add mod">
          <ac:chgData name="Luca Crocetti" userId="52efdf86-ba77-4dcf-8f92-67ea05fd85b4" providerId="ADAL" clId="{C5C294D8-4926-4B00-9675-75048223A862}" dt="2024-09-29T18:27:40.372" v="836" actId="1038"/>
          <ac:spMkLst>
            <pc:docMk/>
            <pc:sldMk cId="2065851878" sldId="655"/>
            <ac:spMk id="17" creationId="{F456A06E-118E-E551-3681-82DDA66AD647}"/>
          </ac:spMkLst>
        </pc:spChg>
        <pc:spChg chg="add mod">
          <ac:chgData name="Luca Crocetti" userId="52efdf86-ba77-4dcf-8f92-67ea05fd85b4" providerId="ADAL" clId="{C5C294D8-4926-4B00-9675-75048223A862}" dt="2024-09-29T18:27:57.918" v="839" actId="571"/>
          <ac:spMkLst>
            <pc:docMk/>
            <pc:sldMk cId="2065851878" sldId="655"/>
            <ac:spMk id="21" creationId="{C7D6390C-F273-C7A9-8FE3-65930CFABE99}"/>
          </ac:spMkLst>
        </pc:spChg>
        <pc:spChg chg="mod">
          <ac:chgData name="Luca Crocetti" userId="52efdf86-ba77-4dcf-8f92-67ea05fd85b4" providerId="ADAL" clId="{C5C294D8-4926-4B00-9675-75048223A862}" dt="2024-09-29T18:28:47.514" v="947" actId="113"/>
          <ac:spMkLst>
            <pc:docMk/>
            <pc:sldMk cId="2065851878" sldId="655"/>
            <ac:spMk id="4142" creationId="{92DDA470-8E75-EA4A-41C2-3FB6917A82EA}"/>
          </ac:spMkLst>
        </pc:spChg>
        <pc:grpChg chg="del mod topLvl">
          <ac:chgData name="Luca Crocetti" userId="52efdf86-ba77-4dcf-8f92-67ea05fd85b4" providerId="ADAL" clId="{C5C294D8-4926-4B00-9675-75048223A862}" dt="2024-09-29T18:26:15.855" v="742"/>
          <ac:grpSpMkLst>
            <pc:docMk/>
            <pc:sldMk cId="2065851878" sldId="655"/>
            <ac:grpSpMk id="15" creationId="{9BDD2992-9C3E-1325-7E5E-60A53BC11A5B}"/>
          </ac:grpSpMkLst>
        </pc:grpChg>
        <pc:grpChg chg="del">
          <ac:chgData name="Luca Crocetti" userId="52efdf86-ba77-4dcf-8f92-67ea05fd85b4" providerId="ADAL" clId="{C5C294D8-4926-4B00-9675-75048223A862}" dt="2024-09-29T18:26:08.629" v="736" actId="165"/>
          <ac:grpSpMkLst>
            <pc:docMk/>
            <pc:sldMk cId="2065851878" sldId="655"/>
            <ac:grpSpMk id="27" creationId="{A2A22DF7-C128-4045-B5EA-8DCE784A92D2}"/>
          </ac:grpSpMkLst>
        </pc:grpChg>
        <pc:grpChg chg="mod">
          <ac:chgData name="Luca Crocetti" userId="52efdf86-ba77-4dcf-8f92-67ea05fd85b4" providerId="ADAL" clId="{C5C294D8-4926-4B00-9675-75048223A862}" dt="2024-09-29T18:26:22.597" v="764"/>
          <ac:grpSpMkLst>
            <pc:docMk/>
            <pc:sldMk cId="2065851878" sldId="655"/>
            <ac:grpSpMk id="28" creationId="{7A07ECE7-04A3-3B5F-2161-CA0F5B6312E5}"/>
          </ac:grpSpMkLst>
        </pc:grpChg>
        <pc:grpChg chg="del mod topLvl">
          <ac:chgData name="Luca Crocetti" userId="52efdf86-ba77-4dcf-8f92-67ea05fd85b4" providerId="ADAL" clId="{C5C294D8-4926-4B00-9675-75048223A862}" dt="2024-09-29T18:26:15.855" v="740"/>
          <ac:grpSpMkLst>
            <pc:docMk/>
            <pc:sldMk cId="2065851878" sldId="655"/>
            <ac:grpSpMk id="35" creationId="{B66705A7-7D6D-5E25-AA69-047A44727330}"/>
          </ac:grpSpMkLst>
        </pc:grpChg>
        <pc:grpChg chg="del mod topLvl">
          <ac:chgData name="Luca Crocetti" userId="52efdf86-ba77-4dcf-8f92-67ea05fd85b4" providerId="ADAL" clId="{C5C294D8-4926-4B00-9675-75048223A862}" dt="2024-09-29T18:26:15.855" v="746"/>
          <ac:grpSpMkLst>
            <pc:docMk/>
            <pc:sldMk cId="2065851878" sldId="655"/>
            <ac:grpSpMk id="40" creationId="{F5A49DED-1C3F-A8DF-00C1-9795890064D4}"/>
          </ac:grpSpMkLst>
        </pc:grpChg>
        <pc:grpChg chg="del mod topLvl">
          <ac:chgData name="Luca Crocetti" userId="52efdf86-ba77-4dcf-8f92-67ea05fd85b4" providerId="ADAL" clId="{C5C294D8-4926-4B00-9675-75048223A862}" dt="2024-09-29T18:26:15.855" v="739"/>
          <ac:grpSpMkLst>
            <pc:docMk/>
            <pc:sldMk cId="2065851878" sldId="655"/>
            <ac:grpSpMk id="46" creationId="{E6C66E8D-BB5D-3AD3-EEE4-38E1C236F9DE}"/>
          </ac:grpSpMkLst>
        </pc:grpChg>
        <pc:grpChg chg="del mod topLvl">
          <ac:chgData name="Luca Crocetti" userId="52efdf86-ba77-4dcf-8f92-67ea05fd85b4" providerId="ADAL" clId="{C5C294D8-4926-4B00-9675-75048223A862}" dt="2024-09-29T18:26:15.855" v="737"/>
          <ac:grpSpMkLst>
            <pc:docMk/>
            <pc:sldMk cId="2065851878" sldId="655"/>
            <ac:grpSpMk id="47" creationId="{344991C0-21FB-63F5-8AA9-5818935BF59D}"/>
          </ac:grpSpMkLst>
        </pc:grpChg>
        <pc:grpChg chg="del">
          <ac:chgData name="Luca Crocetti" userId="52efdf86-ba77-4dcf-8f92-67ea05fd85b4" providerId="ADAL" clId="{C5C294D8-4926-4B00-9675-75048223A862}" dt="2024-09-29T18:28:16.431" v="874" actId="478"/>
          <ac:grpSpMkLst>
            <pc:docMk/>
            <pc:sldMk cId="2065851878" sldId="655"/>
            <ac:grpSpMk id="56" creationId="{16CA2818-33B2-4A21-4350-47BC678EF053}"/>
          </ac:grpSpMkLst>
        </pc:grpChg>
        <pc:grpChg chg="del mod">
          <ac:chgData name="Luca Crocetti" userId="52efdf86-ba77-4dcf-8f92-67ea05fd85b4" providerId="ADAL" clId="{C5C294D8-4926-4B00-9675-75048223A862}" dt="2024-09-29T18:28:12.415" v="873" actId="21"/>
          <ac:grpSpMkLst>
            <pc:docMk/>
            <pc:sldMk cId="2065851878" sldId="655"/>
            <ac:grpSpMk id="4101" creationId="{BF749FAC-7D2C-E2ED-9B31-6869D7E6A327}"/>
          </ac:grpSpMkLst>
        </pc:grpChg>
        <pc:grpChg chg="del mod">
          <ac:chgData name="Luca Crocetti" userId="52efdf86-ba77-4dcf-8f92-67ea05fd85b4" providerId="ADAL" clId="{C5C294D8-4926-4B00-9675-75048223A862}" dt="2024-09-29T18:26:22.597" v="764"/>
          <ac:grpSpMkLst>
            <pc:docMk/>
            <pc:sldMk cId="2065851878" sldId="655"/>
            <ac:grpSpMk id="4112" creationId="{1AECA0AE-4AA2-2809-8118-D85BAB200061}"/>
          </ac:grpSpMkLst>
        </pc:grpChg>
        <pc:grpChg chg="del mod">
          <ac:chgData name="Luca Crocetti" userId="52efdf86-ba77-4dcf-8f92-67ea05fd85b4" providerId="ADAL" clId="{C5C294D8-4926-4B00-9675-75048223A862}" dt="2024-09-29T18:28:12.415" v="873" actId="21"/>
          <ac:grpSpMkLst>
            <pc:docMk/>
            <pc:sldMk cId="2065851878" sldId="655"/>
            <ac:grpSpMk id="4136" creationId="{ED33A0D0-CABB-AFF9-AE5D-4743106242F6}"/>
          </ac:grpSpMkLst>
        </pc:grpChg>
        <pc:grpChg chg="del mod">
          <ac:chgData name="Luca Crocetti" userId="52efdf86-ba77-4dcf-8f92-67ea05fd85b4" providerId="ADAL" clId="{C5C294D8-4926-4B00-9675-75048223A862}" dt="2024-09-29T18:26:22.587" v="758"/>
          <ac:grpSpMkLst>
            <pc:docMk/>
            <pc:sldMk cId="2065851878" sldId="655"/>
            <ac:grpSpMk id="4137" creationId="{A5DBEF6A-1623-C64F-CE82-7C6125E21555}"/>
          </ac:grpSpMkLst>
        </pc:grpChg>
        <pc:grpChg chg="del mod">
          <ac:chgData name="Luca Crocetti" userId="52efdf86-ba77-4dcf-8f92-67ea05fd85b4" providerId="ADAL" clId="{C5C294D8-4926-4B00-9675-75048223A862}" dt="2024-09-29T18:26:22.587" v="756"/>
          <ac:grpSpMkLst>
            <pc:docMk/>
            <pc:sldMk cId="2065851878" sldId="655"/>
            <ac:grpSpMk id="4139" creationId="{59AF9E93-A963-A15C-DABA-36FFB0AB6BE3}"/>
          </ac:grpSpMkLst>
        </pc:grpChg>
        <pc:grpChg chg="del mod">
          <ac:chgData name="Luca Crocetti" userId="52efdf86-ba77-4dcf-8f92-67ea05fd85b4" providerId="ADAL" clId="{C5C294D8-4926-4B00-9675-75048223A862}" dt="2024-09-29T18:26:22.581" v="752"/>
          <ac:grpSpMkLst>
            <pc:docMk/>
            <pc:sldMk cId="2065851878" sldId="655"/>
            <ac:grpSpMk id="4140" creationId="{10F3789E-B9B4-9AC7-91D7-E1F5B9D696D0}"/>
          </ac:grpSpMkLst>
        </pc:grpChg>
        <pc:grpChg chg="del mod">
          <ac:chgData name="Luca Crocetti" userId="52efdf86-ba77-4dcf-8f92-67ea05fd85b4" providerId="ADAL" clId="{C5C294D8-4926-4B00-9675-75048223A862}" dt="2024-09-29T18:26:22.597" v="762"/>
          <ac:grpSpMkLst>
            <pc:docMk/>
            <pc:sldMk cId="2065851878" sldId="655"/>
            <ac:grpSpMk id="4141" creationId="{B7D831C7-8966-6BA3-307D-45AA0630988C}"/>
          </ac:grpSpMkLst>
        </pc:grpChg>
        <pc:grpChg chg="del">
          <ac:chgData name="Luca Crocetti" userId="52efdf86-ba77-4dcf-8f92-67ea05fd85b4" providerId="ADAL" clId="{C5C294D8-4926-4B00-9675-75048223A862}" dt="2024-09-29T18:28:16.431" v="874" actId="478"/>
          <ac:grpSpMkLst>
            <pc:docMk/>
            <pc:sldMk cId="2065851878" sldId="655"/>
            <ac:grpSpMk id="4150" creationId="{F2ADFD6F-77DA-FAB1-7668-8BFA1F9CA08C}"/>
          </ac:grpSpMkLst>
        </pc:grpChg>
        <pc:grpChg chg="del">
          <ac:chgData name="Luca Crocetti" userId="52efdf86-ba77-4dcf-8f92-67ea05fd85b4" providerId="ADAL" clId="{C5C294D8-4926-4B00-9675-75048223A862}" dt="2024-09-29T18:28:16.431" v="874" actId="478"/>
          <ac:grpSpMkLst>
            <pc:docMk/>
            <pc:sldMk cId="2065851878" sldId="655"/>
            <ac:grpSpMk id="4158" creationId="{7C88EF25-051D-D1D1-7B25-1759804E02E4}"/>
          </ac:grpSpMkLst>
        </pc:grpChg>
        <pc:grpChg chg="del">
          <ac:chgData name="Luca Crocetti" userId="52efdf86-ba77-4dcf-8f92-67ea05fd85b4" providerId="ADAL" clId="{C5C294D8-4926-4B00-9675-75048223A862}" dt="2024-09-29T18:28:16.431" v="874" actId="478"/>
          <ac:grpSpMkLst>
            <pc:docMk/>
            <pc:sldMk cId="2065851878" sldId="655"/>
            <ac:grpSpMk id="4170" creationId="{252185F9-689F-A6CA-466C-F516715770B7}"/>
          </ac:grpSpMkLst>
        </pc:grpChg>
        <pc:grpChg chg="del">
          <ac:chgData name="Luca Crocetti" userId="52efdf86-ba77-4dcf-8f92-67ea05fd85b4" providerId="ADAL" clId="{C5C294D8-4926-4B00-9675-75048223A862}" dt="2024-09-29T18:28:16.431" v="874" actId="478"/>
          <ac:grpSpMkLst>
            <pc:docMk/>
            <pc:sldMk cId="2065851878" sldId="655"/>
            <ac:grpSpMk id="4171" creationId="{23069ADF-FC69-EC5F-ED27-A5570BB1EA04}"/>
          </ac:grpSpMkLst>
        </pc:grpChg>
        <pc:grpChg chg="add mod">
          <ac:chgData name="Luca Crocetti" userId="52efdf86-ba77-4dcf-8f92-67ea05fd85b4" providerId="ADAL" clId="{C5C294D8-4926-4B00-9675-75048223A862}" dt="2024-09-29T18:28:33.878" v="946" actId="1038"/>
          <ac:grpSpMkLst>
            <pc:docMk/>
            <pc:sldMk cId="2065851878" sldId="655"/>
            <ac:grpSpMk id="4172" creationId="{BF749FAC-7D2C-E2ED-9B31-6869D7E6A327}"/>
          </ac:grpSpMkLst>
        </pc:grpChg>
        <pc:grpChg chg="add mod">
          <ac:chgData name="Luca Crocetti" userId="52efdf86-ba77-4dcf-8f92-67ea05fd85b4" providerId="ADAL" clId="{C5C294D8-4926-4B00-9675-75048223A862}" dt="2024-09-29T18:28:33.878" v="946" actId="1038"/>
          <ac:grpSpMkLst>
            <pc:docMk/>
            <pc:sldMk cId="2065851878" sldId="655"/>
            <ac:grpSpMk id="4184" creationId="{ED33A0D0-CABB-AFF9-AE5D-4743106242F6}"/>
          </ac:grpSpMkLst>
        </pc:grpChg>
        <pc:grpChg chg="del mod">
          <ac:chgData name="Luca Crocetti" userId="52efdf86-ba77-4dcf-8f92-67ea05fd85b4" providerId="ADAL" clId="{C5C294D8-4926-4B00-9675-75048223A862}" dt="2024-09-29T18:26:30.961" v="777"/>
          <ac:grpSpMkLst>
            <pc:docMk/>
            <pc:sldMk cId="2065851878" sldId="655"/>
            <ac:grpSpMk id="4205" creationId="{E5C4AB13-685D-BC4B-BAAE-5EA4B8F50D98}"/>
          </ac:grpSpMkLst>
        </pc:grpChg>
        <pc:grpChg chg="del mod">
          <ac:chgData name="Luca Crocetti" userId="52efdf86-ba77-4dcf-8f92-67ea05fd85b4" providerId="ADAL" clId="{C5C294D8-4926-4B00-9675-75048223A862}" dt="2024-09-29T18:26:30.961" v="773"/>
          <ac:grpSpMkLst>
            <pc:docMk/>
            <pc:sldMk cId="2065851878" sldId="655"/>
            <ac:grpSpMk id="4209" creationId="{E298D219-380A-7447-1955-32973C873B51}"/>
          </ac:grpSpMkLst>
        </pc:grpChg>
        <pc:grpChg chg="del mod">
          <ac:chgData name="Luca Crocetti" userId="52efdf86-ba77-4dcf-8f92-67ea05fd85b4" providerId="ADAL" clId="{C5C294D8-4926-4B00-9675-75048223A862}" dt="2024-09-29T18:26:30.961" v="771"/>
          <ac:grpSpMkLst>
            <pc:docMk/>
            <pc:sldMk cId="2065851878" sldId="655"/>
            <ac:grpSpMk id="4215" creationId="{4A331591-BC03-DA40-8AAC-39F4E2A19086}"/>
          </ac:grpSpMkLst>
        </pc:grpChg>
        <pc:grpChg chg="del mod">
          <ac:chgData name="Luca Crocetti" userId="52efdf86-ba77-4dcf-8f92-67ea05fd85b4" providerId="ADAL" clId="{C5C294D8-4926-4B00-9675-75048223A862}" dt="2024-09-29T18:26:34.245" v="791"/>
          <ac:grpSpMkLst>
            <pc:docMk/>
            <pc:sldMk cId="2065851878" sldId="655"/>
            <ac:grpSpMk id="4225" creationId="{C5FCDA96-1E27-9800-CF43-67858A2E8C7C}"/>
          </ac:grpSpMkLst>
        </pc:grpChg>
        <pc:grpChg chg="del mod">
          <ac:chgData name="Luca Crocetti" userId="52efdf86-ba77-4dcf-8f92-67ea05fd85b4" providerId="ADAL" clId="{C5C294D8-4926-4B00-9675-75048223A862}" dt="2024-09-29T18:26:34.230" v="787"/>
          <ac:grpSpMkLst>
            <pc:docMk/>
            <pc:sldMk cId="2065851878" sldId="655"/>
            <ac:grpSpMk id="4228" creationId="{E0ECAD4B-572B-A576-4A47-DD309059893C}"/>
          </ac:grpSpMkLst>
        </pc:grpChg>
        <pc:grpChg chg="del mod">
          <ac:chgData name="Luca Crocetti" userId="52efdf86-ba77-4dcf-8f92-67ea05fd85b4" providerId="ADAL" clId="{C5C294D8-4926-4B00-9675-75048223A862}" dt="2024-09-29T18:26:30.945" v="767"/>
          <ac:grpSpMkLst>
            <pc:docMk/>
            <pc:sldMk cId="2065851878" sldId="655"/>
            <ac:grpSpMk id="4236" creationId="{92BB63EF-AF5D-930C-C03A-0720C6A46EA6}"/>
          </ac:grpSpMkLst>
        </pc:grpChg>
        <pc:grpChg chg="add mod">
          <ac:chgData name="Luca Crocetti" userId="52efdf86-ba77-4dcf-8f92-67ea05fd85b4" providerId="ADAL" clId="{C5C294D8-4926-4B00-9675-75048223A862}" dt="2024-09-29T18:28:33.878" v="946" actId="1038"/>
          <ac:grpSpMkLst>
            <pc:docMk/>
            <pc:sldMk cId="2065851878" sldId="655"/>
            <ac:grpSpMk id="4250" creationId="{099C9937-9984-0861-30D7-CFB2F7256EB2}"/>
          </ac:grpSpMkLst>
        </pc:grpChg>
        <pc:grpChg chg="add mod">
          <ac:chgData name="Luca Crocetti" userId="52efdf86-ba77-4dcf-8f92-67ea05fd85b4" providerId="ADAL" clId="{C5C294D8-4926-4B00-9675-75048223A862}" dt="2024-09-29T18:28:33.878" v="946" actId="1038"/>
          <ac:grpSpMkLst>
            <pc:docMk/>
            <pc:sldMk cId="2065851878" sldId="655"/>
            <ac:grpSpMk id="4259" creationId="{B8BF4849-C5E4-7AB8-0D7E-73F253122B0D}"/>
          </ac:grpSpMkLst>
        </pc:grpChg>
        <pc:grpChg chg="add mod">
          <ac:chgData name="Luca Crocetti" userId="52efdf86-ba77-4dcf-8f92-67ea05fd85b4" providerId="ADAL" clId="{C5C294D8-4926-4B00-9675-75048223A862}" dt="2024-09-29T18:28:33.878" v="946" actId="1038"/>
          <ac:grpSpMkLst>
            <pc:docMk/>
            <pc:sldMk cId="2065851878" sldId="655"/>
            <ac:grpSpMk id="4269" creationId="{0FE4E050-2EFF-2790-C3CD-2A09FFBDD5BE}"/>
          </ac:grpSpMkLst>
        </pc:grpChg>
        <pc:grpChg chg="add mod">
          <ac:chgData name="Luca Crocetti" userId="52efdf86-ba77-4dcf-8f92-67ea05fd85b4" providerId="ADAL" clId="{C5C294D8-4926-4B00-9675-75048223A862}" dt="2024-09-29T18:28:33.878" v="946" actId="1038"/>
          <ac:grpSpMkLst>
            <pc:docMk/>
            <pc:sldMk cId="2065851878" sldId="655"/>
            <ac:grpSpMk id="4277" creationId="{86EB442E-1842-8C69-4CA7-0B639A09B9B6}"/>
          </ac:grpSpMkLst>
        </pc:grpChg>
        <pc:grpChg chg="add mod">
          <ac:chgData name="Luca Crocetti" userId="52efdf86-ba77-4dcf-8f92-67ea05fd85b4" providerId="ADAL" clId="{C5C294D8-4926-4B00-9675-75048223A862}" dt="2024-09-29T18:28:33.878" v="946" actId="1038"/>
          <ac:grpSpMkLst>
            <pc:docMk/>
            <pc:sldMk cId="2065851878" sldId="655"/>
            <ac:grpSpMk id="4285" creationId="{F9845F16-2BC2-ED5C-6CF2-98CC113A1DB5}"/>
          </ac:grpSpMkLst>
        </pc:grp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3" creationId="{7ACC1043-C5BA-DB3F-417B-AA0E881E56B5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4" creationId="{935BF04D-FCA8-0096-D366-D4A395DD2464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5" creationId="{2BA19ABC-A889-34A7-E548-0D2D26B5EDBD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6" creationId="{5465D1D2-0299-5D7F-17B4-64AAECC5C6AE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7" creationId="{47616A58-9CC0-B4D3-B982-A6F8F2E31945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8" creationId="{E239C880-CE27-0FF0-223A-C225C5072093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9" creationId="{5192346C-947B-082B-E826-1C57BAD3E28A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10" creationId="{D6605DF9-66F5-5E49-B2FE-8B9F8C3E6554}"/>
          </ac:inkMkLst>
        </pc:inkChg>
        <pc:inkChg chg="mod topLvl">
          <ac:chgData name="Luca Crocetti" userId="52efdf86-ba77-4dcf-8f92-67ea05fd85b4" providerId="ADAL" clId="{C5C294D8-4926-4B00-9675-75048223A862}" dt="2024-09-29T18:26:08.629" v="736" actId="165"/>
          <ac:inkMkLst>
            <pc:docMk/>
            <pc:sldMk cId="2065851878" sldId="655"/>
            <ac:inkMk id="11" creationId="{04E61F30-6841-240D-E27C-07133303DAAD}"/>
          </ac:inkMkLst>
        </pc:inkChg>
        <pc:inkChg chg="add del mod">
          <ac:chgData name="Luca Crocetti" userId="52efdf86-ba77-4dcf-8f92-67ea05fd85b4" providerId="ADAL" clId="{C5C294D8-4926-4B00-9675-75048223A862}" dt="2024-09-29T18:27:51.270" v="838" actId="478"/>
          <ac:inkMkLst>
            <pc:docMk/>
            <pc:sldMk cId="2065851878" sldId="655"/>
            <ac:inkMk id="12" creationId="{8B965540-7D15-CA02-ABFF-35991188511B}"/>
          </ac:inkMkLst>
        </pc:inkChg>
        <pc:inkChg chg="del mod">
          <ac:chgData name="Luca Crocetti" userId="52efdf86-ba77-4dcf-8f92-67ea05fd85b4" providerId="ADAL" clId="{C5C294D8-4926-4B00-9675-75048223A862}" dt="2024-09-29T18:26:15.855" v="742"/>
          <ac:inkMkLst>
            <pc:docMk/>
            <pc:sldMk cId="2065851878" sldId="655"/>
            <ac:inkMk id="13" creationId="{CA0452B0-F9DF-DD10-643A-7284AFED023F}"/>
          </ac:inkMkLst>
        </pc:inkChg>
        <pc:inkChg chg="del mod topLvl">
          <ac:chgData name="Luca Crocetti" userId="52efdf86-ba77-4dcf-8f92-67ea05fd85b4" providerId="ADAL" clId="{C5C294D8-4926-4B00-9675-75048223A862}" dt="2024-09-29T18:26:17.742" v="750"/>
          <ac:inkMkLst>
            <pc:docMk/>
            <pc:sldMk cId="2065851878" sldId="655"/>
            <ac:inkMk id="14" creationId="{F0134BC3-8A9C-0A42-1476-B74D9ACB1AE2}"/>
          </ac:inkMkLst>
        </pc:inkChg>
        <pc:inkChg chg="del mod topLvl">
          <ac:chgData name="Luca Crocetti" userId="52efdf86-ba77-4dcf-8f92-67ea05fd85b4" providerId="ADAL" clId="{C5C294D8-4926-4B00-9675-75048223A862}" dt="2024-09-29T18:26:15.855" v="744"/>
          <ac:inkMkLst>
            <pc:docMk/>
            <pc:sldMk cId="2065851878" sldId="655"/>
            <ac:inkMk id="16" creationId="{C6DC3756-C50F-0226-6B06-8E70522ADC58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22" creationId="{3FCB6693-2466-1AE6-3F3F-BAD435D5419C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23" creationId="{EA61E19D-671D-E117-3D10-283C8DC83FCF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24" creationId="{637486C9-F858-96C0-E9E1-B30630C27F2E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25" creationId="{ECEF878E-A5C8-B844-09CC-826DCA2721C3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26" creationId="{B3ECCA1D-8747-128C-3AD6-77E1C9E23DC2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29" creationId="{3E39CF35-E348-B0C3-DC5C-396692923EF7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30" creationId="{808AA49C-EF98-53C3-D631-2C54CE29EB8C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31" creationId="{C8D0FE1A-9BB1-BD56-8476-D56DEFD45103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32" creationId="{C04DF7D8-12AE-39A2-7593-80265A09A1C2}"/>
          </ac:inkMkLst>
        </pc:inkChg>
        <pc:inkChg chg="del mod">
          <ac:chgData name="Luca Crocetti" userId="52efdf86-ba77-4dcf-8f92-67ea05fd85b4" providerId="ADAL" clId="{C5C294D8-4926-4B00-9675-75048223A862}" dt="2024-09-29T18:26:15.855" v="745"/>
          <ac:inkMkLst>
            <pc:docMk/>
            <pc:sldMk cId="2065851878" sldId="655"/>
            <ac:inkMk id="33" creationId="{9EACB209-0BAE-F512-A7EE-12F6EF295403}"/>
          </ac:inkMkLst>
        </pc:inkChg>
        <pc:inkChg chg="del mod">
          <ac:chgData name="Luca Crocetti" userId="52efdf86-ba77-4dcf-8f92-67ea05fd85b4" providerId="ADAL" clId="{C5C294D8-4926-4B00-9675-75048223A862}" dt="2024-09-29T18:26:15.855" v="740"/>
          <ac:inkMkLst>
            <pc:docMk/>
            <pc:sldMk cId="2065851878" sldId="655"/>
            <ac:inkMk id="34" creationId="{B412E57C-D21C-4610-2737-E11680AF8899}"/>
          </ac:inkMkLst>
        </pc:inkChg>
        <pc:inkChg chg="del mod topLvl">
          <ac:chgData name="Luca Crocetti" userId="52efdf86-ba77-4dcf-8f92-67ea05fd85b4" providerId="ADAL" clId="{C5C294D8-4926-4B00-9675-75048223A862}" dt="2024-09-29T18:26:15.855" v="741"/>
          <ac:inkMkLst>
            <pc:docMk/>
            <pc:sldMk cId="2065851878" sldId="655"/>
            <ac:inkMk id="36" creationId="{5A9C6A6F-3A62-E971-33C8-B7DDB27599BC}"/>
          </ac:inkMkLst>
        </pc:inkChg>
        <pc:inkChg chg="del mod">
          <ac:chgData name="Luca Crocetti" userId="52efdf86-ba77-4dcf-8f92-67ea05fd85b4" providerId="ADAL" clId="{C5C294D8-4926-4B00-9675-75048223A862}" dt="2024-09-29T18:26:15.855" v="743"/>
          <ac:inkMkLst>
            <pc:docMk/>
            <pc:sldMk cId="2065851878" sldId="655"/>
            <ac:inkMk id="37" creationId="{8E0E11D0-5C88-367E-E20A-C5591C7160BE}"/>
          </ac:inkMkLst>
        </pc:inkChg>
        <pc:inkChg chg="del mod">
          <ac:chgData name="Luca Crocetti" userId="52efdf86-ba77-4dcf-8f92-67ea05fd85b4" providerId="ADAL" clId="{C5C294D8-4926-4B00-9675-75048223A862}" dt="2024-09-29T18:26:15.855" v="746"/>
          <ac:inkMkLst>
            <pc:docMk/>
            <pc:sldMk cId="2065851878" sldId="655"/>
            <ac:inkMk id="38" creationId="{C041F20B-B8D5-CCF9-C4F1-EEB2C5F8FEC6}"/>
          </ac:inkMkLst>
        </pc:inkChg>
        <pc:inkChg chg="del mod">
          <ac:chgData name="Luca Crocetti" userId="52efdf86-ba77-4dcf-8f92-67ea05fd85b4" providerId="ADAL" clId="{C5C294D8-4926-4B00-9675-75048223A862}" dt="2024-09-29T18:26:15.855" v="748"/>
          <ac:inkMkLst>
            <pc:docMk/>
            <pc:sldMk cId="2065851878" sldId="655"/>
            <ac:inkMk id="39" creationId="{B98D1D70-7761-EE8A-A464-CB4A9C468EDF}"/>
          </ac:inkMkLst>
        </pc:inkChg>
        <pc:inkChg chg="del mod">
          <ac:chgData name="Luca Crocetti" userId="52efdf86-ba77-4dcf-8f92-67ea05fd85b4" providerId="ADAL" clId="{C5C294D8-4926-4B00-9675-75048223A862}" dt="2024-09-29T18:26:15.855" v="747"/>
          <ac:inkMkLst>
            <pc:docMk/>
            <pc:sldMk cId="2065851878" sldId="655"/>
            <ac:inkMk id="41" creationId="{FE1928EA-5B06-CD05-0C53-12473198688C}"/>
          </ac:inkMkLst>
        </pc:inkChg>
        <pc:inkChg chg="del mod">
          <ac:chgData name="Luca Crocetti" userId="52efdf86-ba77-4dcf-8f92-67ea05fd85b4" providerId="ADAL" clId="{C5C294D8-4926-4B00-9675-75048223A862}" dt="2024-09-29T18:26:15.855" v="737"/>
          <ac:inkMkLst>
            <pc:docMk/>
            <pc:sldMk cId="2065851878" sldId="655"/>
            <ac:inkMk id="42" creationId="{D62F59A6-74AC-5DBD-CC1C-4124C8115A0D}"/>
          </ac:inkMkLst>
        </pc:inkChg>
        <pc:inkChg chg="del mod">
          <ac:chgData name="Luca Crocetti" userId="52efdf86-ba77-4dcf-8f92-67ea05fd85b4" providerId="ADAL" clId="{C5C294D8-4926-4B00-9675-75048223A862}" dt="2024-09-29T18:26:15.855" v="739"/>
          <ac:inkMkLst>
            <pc:docMk/>
            <pc:sldMk cId="2065851878" sldId="655"/>
            <ac:inkMk id="43" creationId="{4BE6133B-13F7-85DB-D133-736827B8F5F2}"/>
          </ac:inkMkLst>
        </pc:inkChg>
        <pc:inkChg chg="del mod">
          <ac:chgData name="Luca Crocetti" userId="52efdf86-ba77-4dcf-8f92-67ea05fd85b4" providerId="ADAL" clId="{C5C294D8-4926-4B00-9675-75048223A862}" dt="2024-09-29T18:26:15.855" v="738"/>
          <ac:inkMkLst>
            <pc:docMk/>
            <pc:sldMk cId="2065851878" sldId="655"/>
            <ac:inkMk id="44" creationId="{10AC30BB-115C-E3BB-7079-3732FD2A113B}"/>
          </ac:inkMkLst>
        </pc:inkChg>
        <pc:inkChg chg="del mod">
          <ac:chgData name="Luca Crocetti" userId="52efdf86-ba77-4dcf-8f92-67ea05fd85b4" providerId="ADAL" clId="{C5C294D8-4926-4B00-9675-75048223A862}" dt="2024-09-29T18:26:16.647" v="749"/>
          <ac:inkMkLst>
            <pc:docMk/>
            <pc:sldMk cId="2065851878" sldId="655"/>
            <ac:inkMk id="45" creationId="{50DD8840-7E28-A315-6CBC-B09942F7F227}"/>
          </ac:inkMkLst>
        </pc:inkChg>
        <pc:inkChg chg="del mod">
          <ac:chgData name="Luca Crocetti" userId="52efdf86-ba77-4dcf-8f92-67ea05fd85b4" providerId="ADAL" clId="{C5C294D8-4926-4B00-9675-75048223A862}" dt="2024-09-29T18:28:12.415" v="873" actId="21"/>
          <ac:inkMkLst>
            <pc:docMk/>
            <pc:sldMk cId="2065851878" sldId="655"/>
            <ac:inkMk id="48" creationId="{3FCB6693-2466-1AE6-3F3F-BAD435D5419C}"/>
          </ac:inkMkLst>
        </pc:inkChg>
        <pc:inkChg chg="del">
          <ac:chgData name="Luca Crocetti" userId="52efdf86-ba77-4dcf-8f92-67ea05fd85b4" providerId="ADAL" clId="{C5C294D8-4926-4B00-9675-75048223A862}" dt="2024-09-29T18:28:16.431" v="874" actId="478"/>
          <ac:inkMkLst>
            <pc:docMk/>
            <pc:sldMk cId="2065851878" sldId="655"/>
            <ac:inkMk id="49" creationId="{FAB27DDE-4FEC-8A6E-4844-8E6343588C03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50" creationId="{81227CC6-2A38-D7F0-AE98-927D407E4432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51" creationId="{230581EF-AD06-1C03-97D6-B9172BE7DB01}"/>
          </ac:inkMkLst>
        </pc:inkChg>
        <pc:inkChg chg="del">
          <ac:chgData name="Luca Crocetti" userId="52efdf86-ba77-4dcf-8f92-67ea05fd85b4" providerId="ADAL" clId="{C5C294D8-4926-4B00-9675-75048223A862}" dt="2024-09-29T18:28:16.431" v="874" actId="478"/>
          <ac:inkMkLst>
            <pc:docMk/>
            <pc:sldMk cId="2065851878" sldId="655"/>
            <ac:inkMk id="52" creationId="{E17CCA5C-665A-7C71-F237-6C1DD748CAAE}"/>
          </ac:inkMkLst>
        </pc:inkChg>
        <pc:inkChg chg="del">
          <ac:chgData name="Luca Crocetti" userId="52efdf86-ba77-4dcf-8f92-67ea05fd85b4" providerId="ADAL" clId="{C5C294D8-4926-4B00-9675-75048223A862}" dt="2024-09-29T18:28:16.431" v="874" actId="478"/>
          <ac:inkMkLst>
            <pc:docMk/>
            <pc:sldMk cId="2065851878" sldId="655"/>
            <ac:inkMk id="53" creationId="{61C8FACD-2C0C-A3AF-EABD-91A2D86149D0}"/>
          </ac:inkMkLst>
        </pc:inkChg>
        <pc:inkChg chg="del">
          <ac:chgData name="Luca Crocetti" userId="52efdf86-ba77-4dcf-8f92-67ea05fd85b4" providerId="ADAL" clId="{C5C294D8-4926-4B00-9675-75048223A862}" dt="2024-09-29T18:28:16.431" v="874" actId="478"/>
          <ac:inkMkLst>
            <pc:docMk/>
            <pc:sldMk cId="2065851878" sldId="655"/>
            <ac:inkMk id="57" creationId="{E66FF5D6-F0D0-4307-3A7C-847DFA79048F}"/>
          </ac:inkMkLst>
        </pc:inkChg>
        <pc:inkChg chg="del">
          <ac:chgData name="Luca Crocetti" userId="52efdf86-ba77-4dcf-8f92-67ea05fd85b4" providerId="ADAL" clId="{C5C294D8-4926-4B00-9675-75048223A862}" dt="2024-09-29T18:28:16.431" v="874" actId="478"/>
          <ac:inkMkLst>
            <pc:docMk/>
            <pc:sldMk cId="2065851878" sldId="655"/>
            <ac:inkMk id="58" creationId="{71E922F2-8242-D4E5-3611-CABBF2DE0DC5}"/>
          </ac:inkMkLst>
        </pc:inkChg>
        <pc:inkChg chg="del mod">
          <ac:chgData name="Luca Crocetti" userId="52efdf86-ba77-4dcf-8f92-67ea05fd85b4" providerId="ADAL" clId="{C5C294D8-4926-4B00-9675-75048223A862}" dt="2024-09-29T18:28:12.415" v="873" actId="21"/>
          <ac:inkMkLst>
            <pc:docMk/>
            <pc:sldMk cId="2065851878" sldId="655"/>
            <ac:inkMk id="59" creationId="{EA61E19D-671D-E117-3D10-283C8DC83FCF}"/>
          </ac:inkMkLst>
        </pc:inkChg>
        <pc:inkChg chg="del mod">
          <ac:chgData name="Luca Crocetti" userId="52efdf86-ba77-4dcf-8f92-67ea05fd85b4" providerId="ADAL" clId="{C5C294D8-4926-4B00-9675-75048223A862}" dt="2024-09-29T18:28:12.415" v="873" actId="21"/>
          <ac:inkMkLst>
            <pc:docMk/>
            <pc:sldMk cId="2065851878" sldId="655"/>
            <ac:inkMk id="60" creationId="{637486C9-F858-96C0-E9E1-B30630C27F2E}"/>
          </ac:inkMkLst>
        </pc:inkChg>
        <pc:inkChg chg="del mod">
          <ac:chgData name="Luca Crocetti" userId="52efdf86-ba77-4dcf-8f92-67ea05fd85b4" providerId="ADAL" clId="{C5C294D8-4926-4B00-9675-75048223A862}" dt="2024-09-29T18:28:12.415" v="873" actId="21"/>
          <ac:inkMkLst>
            <pc:docMk/>
            <pc:sldMk cId="2065851878" sldId="655"/>
            <ac:inkMk id="61" creationId="{ECEF878E-A5C8-B844-09CC-826DCA2721C3}"/>
          </ac:inkMkLst>
        </pc:inkChg>
        <pc:inkChg chg="del mod">
          <ac:chgData name="Luca Crocetti" userId="52efdf86-ba77-4dcf-8f92-67ea05fd85b4" providerId="ADAL" clId="{C5C294D8-4926-4B00-9675-75048223A862}" dt="2024-09-29T18:28:12.415" v="873" actId="21"/>
          <ac:inkMkLst>
            <pc:docMk/>
            <pc:sldMk cId="2065851878" sldId="655"/>
            <ac:inkMk id="62" creationId="{B3ECCA1D-8747-128C-3AD6-77E1C9E23DC2}"/>
          </ac:inkMkLst>
        </pc:inkChg>
        <pc:inkChg chg="del">
          <ac:chgData name="Luca Crocetti" userId="52efdf86-ba77-4dcf-8f92-67ea05fd85b4" providerId="ADAL" clId="{C5C294D8-4926-4B00-9675-75048223A862}" dt="2024-09-29T18:26:37.682" v="794"/>
          <ac:inkMkLst>
            <pc:docMk/>
            <pc:sldMk cId="2065851878" sldId="655"/>
            <ac:inkMk id="63" creationId="{17B58843-DF20-2DAF-9378-4C350526F1E4}"/>
          </ac:inkMkLst>
        </pc:inkChg>
        <pc:inkChg chg="del">
          <ac:chgData name="Luca Crocetti" userId="52efdf86-ba77-4dcf-8f92-67ea05fd85b4" providerId="ADAL" clId="{C5C294D8-4926-4B00-9675-75048223A862}" dt="2024-09-29T18:26:40.250" v="795"/>
          <ac:inkMkLst>
            <pc:docMk/>
            <pc:sldMk cId="2065851878" sldId="655"/>
            <ac:inkMk id="4096" creationId="{319C6E78-8260-5F29-7108-B2CC72C75251}"/>
          </ac:inkMkLst>
        </pc:inkChg>
        <pc:inkChg chg="del">
          <ac:chgData name="Luca Crocetti" userId="52efdf86-ba77-4dcf-8f92-67ea05fd85b4" providerId="ADAL" clId="{C5C294D8-4926-4B00-9675-75048223A862}" dt="2024-09-29T18:26:49.351" v="796"/>
          <ac:inkMkLst>
            <pc:docMk/>
            <pc:sldMk cId="2065851878" sldId="655"/>
            <ac:inkMk id="4097" creationId="{CFE0CCEE-0730-FC77-E44C-D061B29023D8}"/>
          </ac:inkMkLst>
        </pc:inkChg>
        <pc:inkChg chg="del">
          <ac:chgData name="Luca Crocetti" userId="52efdf86-ba77-4dcf-8f92-67ea05fd85b4" providerId="ADAL" clId="{C5C294D8-4926-4B00-9675-75048223A862}" dt="2024-09-29T18:26:50.262" v="797"/>
          <ac:inkMkLst>
            <pc:docMk/>
            <pc:sldMk cId="2065851878" sldId="655"/>
            <ac:inkMk id="4098" creationId="{66C1641B-8F0E-133D-CFEF-08ACE94E37A2}"/>
          </ac:inkMkLst>
        </pc:inkChg>
        <pc:inkChg chg="del">
          <ac:chgData name="Luca Crocetti" userId="52efdf86-ba77-4dcf-8f92-67ea05fd85b4" providerId="ADAL" clId="{C5C294D8-4926-4B00-9675-75048223A862}" dt="2024-09-29T18:28:16.431" v="874" actId="478"/>
          <ac:inkMkLst>
            <pc:docMk/>
            <pc:sldMk cId="2065851878" sldId="655"/>
            <ac:inkMk id="4102" creationId="{71F62DBE-E8C3-FCFF-5422-B2599B9C38C8}"/>
          </ac:inkMkLst>
        </pc:inkChg>
        <pc:inkChg chg="del">
          <ac:chgData name="Luca Crocetti" userId="52efdf86-ba77-4dcf-8f92-67ea05fd85b4" providerId="ADAL" clId="{C5C294D8-4926-4B00-9675-75048223A862}" dt="2024-09-29T18:28:16.431" v="874" actId="478"/>
          <ac:inkMkLst>
            <pc:docMk/>
            <pc:sldMk cId="2065851878" sldId="655"/>
            <ac:inkMk id="4103" creationId="{1F3D3488-226A-34DF-507B-D36DBEEC7BCD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4104" creationId="{EDF4E860-6279-0912-DC08-E8EA36C0DBE7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4105" creationId="{96C29676-6EB6-EF0E-BBF4-88372848474C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4106" creationId="{9C322D0C-C8E3-D912-DB6D-D60573E96323}"/>
          </ac:inkMkLst>
        </pc:inkChg>
        <pc:inkChg chg="del mod">
          <ac:chgData name="Luca Crocetti" userId="52efdf86-ba77-4dcf-8f92-67ea05fd85b4" providerId="ADAL" clId="{C5C294D8-4926-4B00-9675-75048223A862}" dt="2024-09-29T18:26:22.581" v="754"/>
          <ac:inkMkLst>
            <pc:docMk/>
            <pc:sldMk cId="2065851878" sldId="655"/>
            <ac:inkMk id="4120" creationId="{8BA3C39A-FFA7-971D-C836-74ACD62AD036}"/>
          </ac:inkMkLst>
        </pc:inkChg>
        <pc:inkChg chg="del mod">
          <ac:chgData name="Luca Crocetti" userId="52efdf86-ba77-4dcf-8f92-67ea05fd85b4" providerId="ADAL" clId="{C5C294D8-4926-4B00-9675-75048223A862}" dt="2024-09-29T18:26:22.597" v="760"/>
          <ac:inkMkLst>
            <pc:docMk/>
            <pc:sldMk cId="2065851878" sldId="655"/>
            <ac:inkMk id="4135" creationId="{EA957B05-BC1F-853D-3649-4627B3931599}"/>
          </ac:inkMkLst>
        </pc:inkChg>
        <pc:inkChg chg="del">
          <ac:chgData name="Luca Crocetti" userId="52efdf86-ba77-4dcf-8f92-67ea05fd85b4" providerId="ADAL" clId="{C5C294D8-4926-4B00-9675-75048223A862}" dt="2024-09-29T18:26:22.565" v="751"/>
          <ac:inkMkLst>
            <pc:docMk/>
            <pc:sldMk cId="2065851878" sldId="655"/>
            <ac:inkMk id="4138" creationId="{609B525F-81F1-3D70-1D58-1EBFD059868E}"/>
          </ac:inkMkLst>
        </pc:inkChg>
        <pc:inkChg chg="del mod">
          <ac:chgData name="Luca Crocetti" userId="52efdf86-ba77-4dcf-8f92-67ea05fd85b4" providerId="ADAL" clId="{C5C294D8-4926-4B00-9675-75048223A862}" dt="2024-09-29T18:26:22.597" v="762"/>
          <ac:inkMkLst>
            <pc:docMk/>
            <pc:sldMk cId="2065851878" sldId="655"/>
            <ac:inkMk id="4143" creationId="{7799AA40-36BD-85B2-A389-91964822A462}"/>
          </ac:inkMkLst>
        </pc:inkChg>
        <pc:inkChg chg="del mod">
          <ac:chgData name="Luca Crocetti" userId="52efdf86-ba77-4dcf-8f92-67ea05fd85b4" providerId="ADAL" clId="{C5C294D8-4926-4B00-9675-75048223A862}" dt="2024-09-29T18:26:22.597" v="763"/>
          <ac:inkMkLst>
            <pc:docMk/>
            <pc:sldMk cId="2065851878" sldId="655"/>
            <ac:inkMk id="4144" creationId="{FF3B6B29-ACA4-4935-754C-2CF91F133ED8}"/>
          </ac:inkMkLst>
        </pc:inkChg>
        <pc:inkChg chg="del mod">
          <ac:chgData name="Luca Crocetti" userId="52efdf86-ba77-4dcf-8f92-67ea05fd85b4" providerId="ADAL" clId="{C5C294D8-4926-4B00-9675-75048223A862}" dt="2024-09-29T18:26:22.581" v="755"/>
          <ac:inkMkLst>
            <pc:docMk/>
            <pc:sldMk cId="2065851878" sldId="655"/>
            <ac:inkMk id="4145" creationId="{4253BF82-F7B2-BC6D-8B17-F1492A7A7314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73" creationId="{0DC95C26-DDF7-BC33-7594-3BA728F2BF1C}"/>
          </ac:inkMkLst>
        </pc:inkChg>
        <pc:inkChg chg="del mod">
          <ac:chgData name="Luca Crocetti" userId="52efdf86-ba77-4dcf-8f92-67ea05fd85b4" providerId="ADAL" clId="{C5C294D8-4926-4B00-9675-75048223A862}" dt="2024-09-29T18:26:22.597" v="761"/>
          <ac:inkMkLst>
            <pc:docMk/>
            <pc:sldMk cId="2065851878" sldId="655"/>
            <ac:inkMk id="4174" creationId="{D21105AB-32B4-F928-FFBD-E3040F8BD0BB}"/>
          </ac:inkMkLst>
        </pc:inkChg>
        <pc:inkChg chg="del mod">
          <ac:chgData name="Luca Crocetti" userId="52efdf86-ba77-4dcf-8f92-67ea05fd85b4" providerId="ADAL" clId="{C5C294D8-4926-4B00-9675-75048223A862}" dt="2024-09-29T18:26:22.581" v="752"/>
          <ac:inkMkLst>
            <pc:docMk/>
            <pc:sldMk cId="2065851878" sldId="655"/>
            <ac:inkMk id="4175" creationId="{358DA4E2-6B1C-322E-11F5-95B7155A4A5A}"/>
          </ac:inkMkLst>
        </pc:inkChg>
        <pc:inkChg chg="del mod">
          <ac:chgData name="Luca Crocetti" userId="52efdf86-ba77-4dcf-8f92-67ea05fd85b4" providerId="ADAL" clId="{C5C294D8-4926-4B00-9675-75048223A862}" dt="2024-09-29T18:26:22.587" v="756"/>
          <ac:inkMkLst>
            <pc:docMk/>
            <pc:sldMk cId="2065851878" sldId="655"/>
            <ac:inkMk id="4176" creationId="{605CB38D-BBF6-545D-EBB3-764C6E2811D6}"/>
          </ac:inkMkLst>
        </pc:inkChg>
        <pc:inkChg chg="del mod">
          <ac:chgData name="Luca Crocetti" userId="52efdf86-ba77-4dcf-8f92-67ea05fd85b4" providerId="ADAL" clId="{C5C294D8-4926-4B00-9675-75048223A862}" dt="2024-09-29T18:26:22.587" v="757"/>
          <ac:inkMkLst>
            <pc:docMk/>
            <pc:sldMk cId="2065851878" sldId="655"/>
            <ac:inkMk id="4177" creationId="{B9F18168-9477-157B-9F0B-72969154DA0D}"/>
          </ac:inkMkLst>
        </pc:inkChg>
        <pc:inkChg chg="del mod">
          <ac:chgData name="Luca Crocetti" userId="52efdf86-ba77-4dcf-8f92-67ea05fd85b4" providerId="ADAL" clId="{C5C294D8-4926-4B00-9675-75048223A862}" dt="2024-09-29T18:26:22.581" v="753"/>
          <ac:inkMkLst>
            <pc:docMk/>
            <pc:sldMk cId="2065851878" sldId="655"/>
            <ac:inkMk id="4178" creationId="{41DBE985-8739-D41F-3491-BCDBC17777B6}"/>
          </ac:inkMkLst>
        </pc:inkChg>
        <pc:inkChg chg="del mod">
          <ac:chgData name="Luca Crocetti" userId="52efdf86-ba77-4dcf-8f92-67ea05fd85b4" providerId="ADAL" clId="{C5C294D8-4926-4B00-9675-75048223A862}" dt="2024-09-29T18:26:22.587" v="758"/>
          <ac:inkMkLst>
            <pc:docMk/>
            <pc:sldMk cId="2065851878" sldId="655"/>
            <ac:inkMk id="4179" creationId="{BDF39720-BB25-C821-2257-3E24A91D1FFF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80" creationId="{7A7AB958-6CB6-8509-9C77-284FE5D5B8C7}"/>
          </ac:inkMkLst>
        </pc:inkChg>
        <pc:inkChg chg="del mod">
          <ac:chgData name="Luca Crocetti" userId="52efdf86-ba77-4dcf-8f92-67ea05fd85b4" providerId="ADAL" clId="{C5C294D8-4926-4B00-9675-75048223A862}" dt="2024-09-29T18:26:22.597" v="759"/>
          <ac:inkMkLst>
            <pc:docMk/>
            <pc:sldMk cId="2065851878" sldId="655"/>
            <ac:inkMk id="4181" creationId="{C11D8699-8F60-AAF3-7353-C1DFC46997BF}"/>
          </ac:inkMkLst>
        </pc:inkChg>
        <pc:inkChg chg="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4182" creationId="{0926D663-195C-4419-9CCF-CE2FE18417B9}"/>
          </ac:inkMkLst>
        </pc:inkChg>
        <pc:inkChg chg="del mod">
          <ac:chgData name="Luca Crocetti" userId="52efdf86-ba77-4dcf-8f92-67ea05fd85b4" providerId="ADAL" clId="{C5C294D8-4926-4B00-9675-75048223A862}" dt="2024-09-29T18:26:22.597" v="764"/>
          <ac:inkMkLst>
            <pc:docMk/>
            <pc:sldMk cId="2065851878" sldId="655"/>
            <ac:inkMk id="4183" creationId="{04C2AAE9-339C-DA77-AF1A-1D7579C0E0A7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85" creationId="{12C6824D-684A-2914-D740-8EFC0A2B5382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87" creationId="{7D308533-F5DA-3B99-176F-87CD581D7FAD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88" creationId="{9B4493ED-B3E9-BC86-B2C0-BF7EBFFC4769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89" creationId="{9D5139F1-FCEE-C6C2-EC17-8A6BD1682C23}"/>
          </ac:inkMkLst>
        </pc:inkChg>
        <pc:inkChg chg="del">
          <ac:chgData name="Luca Crocetti" userId="52efdf86-ba77-4dcf-8f92-67ea05fd85b4" providerId="ADAL" clId="{C5C294D8-4926-4B00-9675-75048223A862}" dt="2024-09-29T18:26:30.945" v="765"/>
          <ac:inkMkLst>
            <pc:docMk/>
            <pc:sldMk cId="2065851878" sldId="655"/>
            <ac:inkMk id="4190" creationId="{03450D8B-8C35-433C-4991-072B33FB95A2}"/>
          </ac:inkMkLst>
        </pc:inkChg>
        <pc:inkChg chg="del mod">
          <ac:chgData name="Luca Crocetti" userId="52efdf86-ba77-4dcf-8f92-67ea05fd85b4" providerId="ADAL" clId="{C5C294D8-4926-4B00-9675-75048223A862}" dt="2024-09-29T18:26:34.245" v="793"/>
          <ac:inkMkLst>
            <pc:docMk/>
            <pc:sldMk cId="2065851878" sldId="655"/>
            <ac:inkMk id="4191" creationId="{28A9B5D9-E33D-3087-B26C-A237E53EB616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92" creationId="{27503266-B708-C1F6-22BD-61017FC40C0C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93" creationId="{A178192F-105E-8698-EAF0-50A748992688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94" creationId="{78CB57DF-0B15-807B-1329-46CE20194632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95" creationId="{20E143CE-C124-9B75-8E5D-22AD524F593D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96" creationId="{721D3CCB-7F6A-42A9-4EAC-363E7CFD1BEF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197" creationId="{8DA0501D-62D0-D0AB-12F1-37BFE66675C1}"/>
          </ac:inkMkLst>
        </pc:inkChg>
        <pc:inkChg chg="del mod">
          <ac:chgData name="Luca Crocetti" userId="52efdf86-ba77-4dcf-8f92-67ea05fd85b4" providerId="ADAL" clId="{C5C294D8-4926-4B00-9675-75048223A862}" dt="2024-09-29T18:26:30.961" v="774"/>
          <ac:inkMkLst>
            <pc:docMk/>
            <pc:sldMk cId="2065851878" sldId="655"/>
            <ac:inkMk id="4198" creationId="{82E87B94-F710-B0AC-63F8-C269EB57AD07}"/>
          </ac:inkMkLst>
        </pc:inkChg>
        <pc:inkChg chg="del mod">
          <ac:chgData name="Luca Crocetti" userId="52efdf86-ba77-4dcf-8f92-67ea05fd85b4" providerId="ADAL" clId="{C5C294D8-4926-4B00-9675-75048223A862}" dt="2024-09-29T18:26:30.961" v="773"/>
          <ac:inkMkLst>
            <pc:docMk/>
            <pc:sldMk cId="2065851878" sldId="655"/>
            <ac:inkMk id="4199" creationId="{A3713E93-95B7-4461-A4A5-6B9053E047FD}"/>
          </ac:inkMkLst>
        </pc:inkChg>
        <pc:inkChg chg="del">
          <ac:chgData name="Luca Crocetti" userId="52efdf86-ba77-4dcf-8f92-67ea05fd85b4" providerId="ADAL" clId="{C5C294D8-4926-4B00-9675-75048223A862}" dt="2024-09-29T18:26:30.961" v="772"/>
          <ac:inkMkLst>
            <pc:docMk/>
            <pc:sldMk cId="2065851878" sldId="655"/>
            <ac:inkMk id="4200" creationId="{81CF3AAF-AC82-525D-5A74-34093008FA8F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01" creationId="{F5772F3D-64E0-9CC4-9D4B-C7E18214F284}"/>
          </ac:inkMkLst>
        </pc:inkChg>
        <pc:inkChg chg="del mod">
          <ac:chgData name="Luca Crocetti" userId="52efdf86-ba77-4dcf-8f92-67ea05fd85b4" providerId="ADAL" clId="{C5C294D8-4926-4B00-9675-75048223A862}" dt="2024-09-29T18:26:30.945" v="768"/>
          <ac:inkMkLst>
            <pc:docMk/>
            <pc:sldMk cId="2065851878" sldId="655"/>
            <ac:inkMk id="4202" creationId="{C1869DAE-079A-7BD5-FC4B-13844A218CD0}"/>
          </ac:inkMkLst>
        </pc:inkChg>
        <pc:inkChg chg="del mod">
          <ac:chgData name="Luca Crocetti" userId="52efdf86-ba77-4dcf-8f92-67ea05fd85b4" providerId="ADAL" clId="{C5C294D8-4926-4B00-9675-75048223A862}" dt="2024-09-29T18:26:30.961" v="777"/>
          <ac:inkMkLst>
            <pc:docMk/>
            <pc:sldMk cId="2065851878" sldId="655"/>
            <ac:inkMk id="4203" creationId="{AF269FE6-9F7E-CA73-D42D-222ECDCE3FEF}"/>
          </ac:inkMkLst>
        </pc:inkChg>
        <pc:inkChg chg="del mod">
          <ac:chgData name="Luca Crocetti" userId="52efdf86-ba77-4dcf-8f92-67ea05fd85b4" providerId="ADAL" clId="{C5C294D8-4926-4B00-9675-75048223A862}" dt="2024-09-29T18:26:30.961" v="776"/>
          <ac:inkMkLst>
            <pc:docMk/>
            <pc:sldMk cId="2065851878" sldId="655"/>
            <ac:inkMk id="4204" creationId="{C3CE2CC1-DEF9-EE12-407E-850DD3998B92}"/>
          </ac:inkMkLst>
        </pc:inkChg>
        <pc:inkChg chg="del mod">
          <ac:chgData name="Luca Crocetti" userId="52efdf86-ba77-4dcf-8f92-67ea05fd85b4" providerId="ADAL" clId="{C5C294D8-4926-4B00-9675-75048223A862}" dt="2024-09-29T18:26:34.230" v="787"/>
          <ac:inkMkLst>
            <pc:docMk/>
            <pc:sldMk cId="2065851878" sldId="655"/>
            <ac:inkMk id="4206" creationId="{D4B4B004-66B0-580D-8295-3365F288A0F9}"/>
          </ac:inkMkLst>
        </pc:inkChg>
        <pc:inkChg chg="del mod">
          <ac:chgData name="Luca Crocetti" userId="52efdf86-ba77-4dcf-8f92-67ea05fd85b4" providerId="ADAL" clId="{C5C294D8-4926-4B00-9675-75048223A862}" dt="2024-09-29T18:26:34.230" v="783"/>
          <ac:inkMkLst>
            <pc:docMk/>
            <pc:sldMk cId="2065851878" sldId="655"/>
            <ac:inkMk id="4207" creationId="{A43738FF-D6ED-3EC9-381A-4A55CCDCE8DD}"/>
          </ac:inkMkLst>
        </pc:inkChg>
        <pc:inkChg chg="del">
          <ac:chgData name="Luca Crocetti" userId="52efdf86-ba77-4dcf-8f92-67ea05fd85b4" providerId="ADAL" clId="{C5C294D8-4926-4B00-9675-75048223A862}" dt="2024-09-29T18:26:34.230" v="782"/>
          <ac:inkMkLst>
            <pc:docMk/>
            <pc:sldMk cId="2065851878" sldId="655"/>
            <ac:inkMk id="4208" creationId="{46644600-5D7B-3D86-E3AE-76B5B7144069}"/>
          </ac:inkMkLst>
        </pc:inkChg>
        <pc:inkChg chg="del">
          <ac:chgData name="Luca Crocetti" userId="52efdf86-ba77-4dcf-8f92-67ea05fd85b4" providerId="ADAL" clId="{C5C294D8-4926-4B00-9675-75048223A862}" dt="2024-09-29T18:26:30.945" v="766"/>
          <ac:inkMkLst>
            <pc:docMk/>
            <pc:sldMk cId="2065851878" sldId="655"/>
            <ac:inkMk id="4210" creationId="{E5CE0F6F-4EA9-DE59-213A-CFE5530226D5}"/>
          </ac:inkMkLst>
        </pc:inkChg>
        <pc:inkChg chg="del mod">
          <ac:chgData name="Luca Crocetti" userId="52efdf86-ba77-4dcf-8f92-67ea05fd85b4" providerId="ADAL" clId="{C5C294D8-4926-4B00-9675-75048223A862}" dt="2024-09-29T18:26:30.961" v="771"/>
          <ac:inkMkLst>
            <pc:docMk/>
            <pc:sldMk cId="2065851878" sldId="655"/>
            <ac:inkMk id="4211" creationId="{002C4133-0561-E074-62D1-E0549B76D461}"/>
          </ac:inkMkLst>
        </pc:inkChg>
        <pc:inkChg chg="del mod">
          <ac:chgData name="Luca Crocetti" userId="52efdf86-ba77-4dcf-8f92-67ea05fd85b4" providerId="ADAL" clId="{C5C294D8-4926-4B00-9675-75048223A862}" dt="2024-09-29T18:26:30.945" v="770"/>
          <ac:inkMkLst>
            <pc:docMk/>
            <pc:sldMk cId="2065851878" sldId="655"/>
            <ac:inkMk id="4212" creationId="{65909BAE-59E5-F208-8A43-2BF3495ACFAF}"/>
          </ac:inkMkLst>
        </pc:inkChg>
        <pc:inkChg chg="del mod">
          <ac:chgData name="Luca Crocetti" userId="52efdf86-ba77-4dcf-8f92-67ea05fd85b4" providerId="ADAL" clId="{C5C294D8-4926-4B00-9675-75048223A862}" dt="2024-09-29T18:26:30.961" v="778"/>
          <ac:inkMkLst>
            <pc:docMk/>
            <pc:sldMk cId="2065851878" sldId="655"/>
            <ac:inkMk id="4213" creationId="{692FA8CA-36EB-74FF-DAE9-20B2352FEC14}"/>
          </ac:inkMkLst>
        </pc:inkChg>
        <pc:inkChg chg="del mod">
          <ac:chgData name="Luca Crocetti" userId="52efdf86-ba77-4dcf-8f92-67ea05fd85b4" providerId="ADAL" clId="{C5C294D8-4926-4B00-9675-75048223A862}" dt="2024-09-29T18:26:30.945" v="769"/>
          <ac:inkMkLst>
            <pc:docMk/>
            <pc:sldMk cId="2065851878" sldId="655"/>
            <ac:inkMk id="4214" creationId="{AD633A4D-A68C-5481-70D8-B357FF2B8B44}"/>
          </ac:inkMkLst>
        </pc:inkChg>
        <pc:inkChg chg="del mod">
          <ac:chgData name="Luca Crocetti" userId="52efdf86-ba77-4dcf-8f92-67ea05fd85b4" providerId="ADAL" clId="{C5C294D8-4926-4B00-9675-75048223A862}" dt="2024-09-29T18:26:34.230" v="781"/>
          <ac:inkMkLst>
            <pc:docMk/>
            <pc:sldMk cId="2065851878" sldId="655"/>
            <ac:inkMk id="4216" creationId="{4F6B7A91-6CBE-0E01-8235-33F8932501F8}"/>
          </ac:inkMkLst>
        </pc:inkChg>
        <pc:inkChg chg="del mod">
          <ac:chgData name="Luca Crocetti" userId="52efdf86-ba77-4dcf-8f92-67ea05fd85b4" providerId="ADAL" clId="{C5C294D8-4926-4B00-9675-75048223A862}" dt="2024-09-29T18:26:34.245" v="792"/>
          <ac:inkMkLst>
            <pc:docMk/>
            <pc:sldMk cId="2065851878" sldId="655"/>
            <ac:inkMk id="4217" creationId="{A49883A3-2720-3A69-BD99-C448965122CF}"/>
          </ac:inkMkLst>
        </pc:inkChg>
        <pc:inkChg chg="del mod">
          <ac:chgData name="Luca Crocetti" userId="52efdf86-ba77-4dcf-8f92-67ea05fd85b4" providerId="ADAL" clId="{C5C294D8-4926-4B00-9675-75048223A862}" dt="2024-09-29T18:26:34.230" v="789"/>
          <ac:inkMkLst>
            <pc:docMk/>
            <pc:sldMk cId="2065851878" sldId="655"/>
            <ac:inkMk id="4218" creationId="{2F638B76-B37F-30B9-EC24-1AD74E058265}"/>
          </ac:inkMkLst>
        </pc:inkChg>
        <pc:inkChg chg="del mod">
          <ac:chgData name="Luca Crocetti" userId="52efdf86-ba77-4dcf-8f92-67ea05fd85b4" providerId="ADAL" clId="{C5C294D8-4926-4B00-9675-75048223A862}" dt="2024-09-29T18:26:34.230" v="790"/>
          <ac:inkMkLst>
            <pc:docMk/>
            <pc:sldMk cId="2065851878" sldId="655"/>
            <ac:inkMk id="4219" creationId="{A565D030-DDC1-1209-5EDF-B0FEAC7C7177}"/>
          </ac:inkMkLst>
        </pc:inkChg>
        <pc:inkChg chg="del mod">
          <ac:chgData name="Luca Crocetti" userId="52efdf86-ba77-4dcf-8f92-67ea05fd85b4" providerId="ADAL" clId="{C5C294D8-4926-4B00-9675-75048223A862}" dt="2024-09-29T18:26:34.230" v="786"/>
          <ac:inkMkLst>
            <pc:docMk/>
            <pc:sldMk cId="2065851878" sldId="655"/>
            <ac:inkMk id="4220" creationId="{64CF60E1-F530-6639-D05E-9E737F421C41}"/>
          </ac:inkMkLst>
        </pc:inkChg>
        <pc:inkChg chg="del mod">
          <ac:chgData name="Luca Crocetti" userId="52efdf86-ba77-4dcf-8f92-67ea05fd85b4" providerId="ADAL" clId="{C5C294D8-4926-4B00-9675-75048223A862}" dt="2024-09-29T18:26:34.230" v="780"/>
          <ac:inkMkLst>
            <pc:docMk/>
            <pc:sldMk cId="2065851878" sldId="655"/>
            <ac:inkMk id="4221" creationId="{71F6BE93-002A-54E1-5B57-F811BBEE9084}"/>
          </ac:inkMkLst>
        </pc:inkChg>
        <pc:inkChg chg="del mod">
          <ac:chgData name="Luca Crocetti" userId="52efdf86-ba77-4dcf-8f92-67ea05fd85b4" providerId="ADAL" clId="{C5C294D8-4926-4B00-9675-75048223A862}" dt="2024-09-29T18:26:34.245" v="791"/>
          <ac:inkMkLst>
            <pc:docMk/>
            <pc:sldMk cId="2065851878" sldId="655"/>
            <ac:inkMk id="4222" creationId="{343D9505-78B5-E499-162F-E0916BA49FBD}"/>
          </ac:inkMkLst>
        </pc:inkChg>
        <pc:inkChg chg="del mod">
          <ac:chgData name="Luca Crocetti" userId="52efdf86-ba77-4dcf-8f92-67ea05fd85b4" providerId="ADAL" clId="{C5C294D8-4926-4B00-9675-75048223A862}" dt="2024-09-29T18:26:34.230" v="785"/>
          <ac:inkMkLst>
            <pc:docMk/>
            <pc:sldMk cId="2065851878" sldId="655"/>
            <ac:inkMk id="4223" creationId="{DE6419BF-9F00-B2AF-9AED-4B0EE8BFB044}"/>
          </ac:inkMkLst>
        </pc:inkChg>
        <pc:inkChg chg="del">
          <ac:chgData name="Luca Crocetti" userId="52efdf86-ba77-4dcf-8f92-67ea05fd85b4" providerId="ADAL" clId="{C5C294D8-4926-4B00-9675-75048223A862}" dt="2024-09-29T18:26:34.230" v="779"/>
          <ac:inkMkLst>
            <pc:docMk/>
            <pc:sldMk cId="2065851878" sldId="655"/>
            <ac:inkMk id="4224" creationId="{E6092005-C0E6-93C1-5B61-13F063D3C5F6}"/>
          </ac:inkMkLst>
        </pc:inkChg>
        <pc:inkChg chg="del mod">
          <ac:chgData name="Luca Crocetti" userId="52efdf86-ba77-4dcf-8f92-67ea05fd85b4" providerId="ADAL" clId="{C5C294D8-4926-4B00-9675-75048223A862}" dt="2024-09-29T18:26:34.230" v="788"/>
          <ac:inkMkLst>
            <pc:docMk/>
            <pc:sldMk cId="2065851878" sldId="655"/>
            <ac:inkMk id="4226" creationId="{A985F326-2635-03CA-5681-56DF2AF04567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27" creationId="{AF24E2E2-563A-C200-5510-2F65BC8AD428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29" creationId="{5C37C65B-AE6B-7AA4-EDA1-E7053F54B60E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30" creationId="{B50B8636-EB7C-57C3-ED3E-2A5F79DA7A8D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31" creationId="{BE6903A9-953A-BAA4-2478-CF9EA153ADC7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32" creationId="{9DA14E54-73DA-434C-E07B-17B21031BEEC}"/>
          </ac:inkMkLst>
        </pc:inkChg>
        <pc:inkChg chg="del">
          <ac:chgData name="Luca Crocetti" userId="52efdf86-ba77-4dcf-8f92-67ea05fd85b4" providerId="ADAL" clId="{C5C294D8-4926-4B00-9675-75048223A862}" dt="2024-09-29T18:26:30.945" v="767"/>
          <ac:inkMkLst>
            <pc:docMk/>
            <pc:sldMk cId="2065851878" sldId="655"/>
            <ac:inkMk id="4233" creationId="{3DBCD9BB-16DD-E58E-7029-07F1C72C52FA}"/>
          </ac:inkMkLst>
        </pc:inkChg>
        <pc:inkChg chg="del mod">
          <ac:chgData name="Luca Crocetti" userId="52efdf86-ba77-4dcf-8f92-67ea05fd85b4" providerId="ADAL" clId="{C5C294D8-4926-4B00-9675-75048223A862}" dt="2024-09-29T18:26:30.961" v="775"/>
          <ac:inkMkLst>
            <pc:docMk/>
            <pc:sldMk cId="2065851878" sldId="655"/>
            <ac:inkMk id="4234" creationId="{3122710B-97DF-1887-1CAD-6692A384E3A4}"/>
          </ac:inkMkLst>
        </pc:inkChg>
        <pc:inkChg chg="del">
          <ac:chgData name="Luca Crocetti" userId="52efdf86-ba77-4dcf-8f92-67ea05fd85b4" providerId="ADAL" clId="{C5C294D8-4926-4B00-9675-75048223A862}" dt="2024-09-29T18:26:34.230" v="784"/>
          <ac:inkMkLst>
            <pc:docMk/>
            <pc:sldMk cId="2065851878" sldId="655"/>
            <ac:inkMk id="4235" creationId="{B34C3204-8816-8CCF-0DF8-415636E9CE91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37" creationId="{EF7ACC70-9091-53ED-A30F-8263963A93C7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38" creationId="{FB5C6FC5-3980-A800-B940-033F6B35FCF9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39" creationId="{7A6C8C0E-9917-A143-AD70-40DFD316A7F8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40" creationId="{F040BD9F-B2CB-6379-9DD1-D269B94020DD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41" creationId="{D0DA3157-BBFB-2D6C-79E3-A65E95109493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42" creationId="{26AE122B-CF2D-ADE6-458E-7EF4DB013177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43" creationId="{9FB98B47-222B-6062-5D1D-13654EE053A9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44" creationId="{1506333E-6350-EB6E-7315-26FB77DDF194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45" creationId="{79740D96-C7A3-2BFF-0212-46329CD554F4}"/>
          </ac:inkMkLst>
        </pc:inkChg>
        <pc:inkChg chg="mod">
          <ac:chgData name="Luca Crocetti" userId="52efdf86-ba77-4dcf-8f92-67ea05fd85b4" providerId="ADAL" clId="{C5C294D8-4926-4B00-9675-75048223A862}" dt="2024-09-29T18:28:16.908" v="875"/>
          <ac:inkMkLst>
            <pc:docMk/>
            <pc:sldMk cId="2065851878" sldId="655"/>
            <ac:inkMk id="4246" creationId="{582C1D5C-52BA-D5E6-7531-01C9682758C9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4247" creationId="{D8A698DC-64D4-D584-92FC-5EC221DBF0CE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4248" creationId="{51AFC198-5CF9-B273-AB80-6A7906091B09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4249" creationId="{F942D101-D530-6965-FFDF-29FFC809D163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51" creationId="{B6409684-E778-FFBF-6619-7DB0951928E7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52" creationId="{86AAE10B-A81F-5A49-FB53-5D1316BA4016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4253" creationId="{9909449E-93BF-B164-99FE-6C89C44C4BED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4254" creationId="{48ABEEEC-86AC-7E1D-8205-345F607C5C23}"/>
          </ac:inkMkLst>
        </pc:inkChg>
        <pc:inkChg chg="add del mod">
          <ac:chgData name="Luca Crocetti" userId="52efdf86-ba77-4dcf-8f92-67ea05fd85b4" providerId="ADAL" clId="{C5C294D8-4926-4B00-9675-75048223A862}" dt="2024-09-29T18:29:21.886" v="948" actId="478"/>
          <ac:inkMkLst>
            <pc:docMk/>
            <pc:sldMk cId="2065851878" sldId="655"/>
            <ac:inkMk id="4255" creationId="{81282DEB-B5A4-1289-5250-6086FFEC90C2}"/>
          </ac:inkMkLst>
        </pc:inkChg>
        <pc:inkChg chg="add del mod">
          <ac:chgData name="Luca Crocetti" userId="52efdf86-ba77-4dcf-8f92-67ea05fd85b4" providerId="ADAL" clId="{C5C294D8-4926-4B00-9675-75048223A862}" dt="2024-09-29T18:29:24.357" v="949" actId="478"/>
          <ac:inkMkLst>
            <pc:docMk/>
            <pc:sldMk cId="2065851878" sldId="655"/>
            <ac:inkMk id="4256" creationId="{0F5E8E0A-3D1E-EB39-AE61-7DF795187013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4257" creationId="{A863F744-08D8-BBD6-D06F-E43BE645ECBF}"/>
          </ac:inkMkLst>
        </pc:inkChg>
        <pc:inkChg chg="add mod">
          <ac:chgData name="Luca Crocetti" userId="52efdf86-ba77-4dcf-8f92-67ea05fd85b4" providerId="ADAL" clId="{C5C294D8-4926-4B00-9675-75048223A862}" dt="2024-09-29T18:28:33.878" v="946" actId="1038"/>
          <ac:inkMkLst>
            <pc:docMk/>
            <pc:sldMk cId="2065851878" sldId="655"/>
            <ac:inkMk id="4258" creationId="{45B74FFA-5301-BA82-47A9-D000A03719F2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60" creationId="{06D2744A-9639-B22C-4E44-3A6018407CE7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65" creationId="{92E420D6-B2F2-C4DA-D9CD-D7E41C38D212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67" creationId="{407B5A1E-FA9C-7222-6DD0-CA80869D71A2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68" creationId="{71AF87F9-2948-BDA7-591F-A2084ACC53AD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0" creationId="{E02D9CB3-3FB6-FD33-81B3-3A20A3DEFD17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1" creationId="{B7F99C84-3E87-DF22-7B60-0108F50C0422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2" creationId="{FAA2C511-A984-EE09-3498-DBC2A46282B2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3" creationId="{FE257948-C109-965F-723E-355FD05B53DA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4" creationId="{2A9CCE9F-F43F-2929-5C8F-458B55BE5513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5" creationId="{DD8E65E3-EF6B-DBDB-F3CA-85467ADA9D18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6" creationId="{2B0D8C1A-DC38-ED6E-898C-12801E48EA92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8" creationId="{3B84C6BB-38B8-4CF2-CD64-CAE62F33C4E4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79" creationId="{42328822-27DF-7F7A-0D16-5205006D7AD0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0" creationId="{195B6D7E-DB2F-715A-8410-118823E11D5D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1" creationId="{300F71F5-96A0-5668-4826-1E194E986644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2" creationId="{5EEF260F-730A-8EB8-57A2-61E553698365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3" creationId="{64D73373-1789-55CF-C584-3E6DFFBFACD5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4" creationId="{CE0F97A6-77A2-6A75-6A2D-CFDC3570653E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6" creationId="{1510814F-CD5C-9FDB-F5BD-337299A61C3B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7" creationId="{A76ED2A4-8146-2F56-A0CF-8D1E2E1DBFE7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8" creationId="{21E0DFB5-77FD-6B46-6392-5C465A109A6E}"/>
          </ac:inkMkLst>
        </pc:inkChg>
        <pc:inkChg chg="mod">
          <ac:chgData name="Luca Crocetti" userId="52efdf86-ba77-4dcf-8f92-67ea05fd85b4" providerId="ADAL" clId="{C5C294D8-4926-4B00-9675-75048223A862}" dt="2024-09-29T18:28:23.992" v="876"/>
          <ac:inkMkLst>
            <pc:docMk/>
            <pc:sldMk cId="2065851878" sldId="655"/>
            <ac:inkMk id="4289" creationId="{FA1D9B06-4319-0AC6-26A0-BC247C818A0A}"/>
          </ac:inkMkLst>
        </pc:inkChg>
      </pc:sldChg>
      <pc:sldChg chg="add del">
        <pc:chgData name="Luca Crocetti" userId="52efdf86-ba77-4dcf-8f92-67ea05fd85b4" providerId="ADAL" clId="{C5C294D8-4926-4B00-9675-75048223A862}" dt="2024-09-29T18:17:16.921" v="509"/>
        <pc:sldMkLst>
          <pc:docMk/>
          <pc:sldMk cId="3696613879" sldId="655"/>
        </pc:sldMkLst>
      </pc:sldChg>
      <pc:sldChg chg="addSp modSp add del mod">
        <pc:chgData name="Luca Crocetti" userId="52efdf86-ba77-4dcf-8f92-67ea05fd85b4" providerId="ADAL" clId="{C5C294D8-4926-4B00-9675-75048223A862}" dt="2024-09-30T05:27:23.138" v="1204" actId="47"/>
        <pc:sldMkLst>
          <pc:docMk/>
          <pc:sldMk cId="839447634" sldId="656"/>
        </pc:sldMkLst>
        <pc:spChg chg="mod">
          <ac:chgData name="Luca Crocetti" userId="52efdf86-ba77-4dcf-8f92-67ea05fd85b4" providerId="ADAL" clId="{C5C294D8-4926-4B00-9675-75048223A862}" dt="2024-09-30T05:26:50.219" v="1189" actId="20577"/>
          <ac:spMkLst>
            <pc:docMk/>
            <pc:sldMk cId="839447634" sldId="656"/>
            <ac:spMk id="3" creationId="{646038F1-1D97-44D2-ABE9-87E706E5B735}"/>
          </ac:spMkLst>
        </pc:spChg>
        <pc:spChg chg="add mod">
          <ac:chgData name="Luca Crocetti" userId="52efdf86-ba77-4dcf-8f92-67ea05fd85b4" providerId="ADAL" clId="{C5C294D8-4926-4B00-9675-75048223A862}" dt="2024-09-30T05:26:15.872" v="1151" actId="1076"/>
          <ac:spMkLst>
            <pc:docMk/>
            <pc:sldMk cId="839447634" sldId="656"/>
            <ac:spMk id="4" creationId="{F60C5240-C327-73E2-8B6C-C8A41E8DB1CC}"/>
          </ac:spMkLst>
        </pc:spChg>
      </pc:sldChg>
      <pc:sldChg chg="modSp add mod">
        <pc:chgData name="Luca Crocetti" userId="52efdf86-ba77-4dcf-8f92-67ea05fd85b4" providerId="ADAL" clId="{C5C294D8-4926-4B00-9675-75048223A862}" dt="2024-09-30T05:28:19.298" v="1233" actId="15"/>
        <pc:sldMkLst>
          <pc:docMk/>
          <pc:sldMk cId="2392358354" sldId="656"/>
        </pc:sldMkLst>
        <pc:spChg chg="mod">
          <ac:chgData name="Luca Crocetti" userId="52efdf86-ba77-4dcf-8f92-67ea05fd85b4" providerId="ADAL" clId="{C5C294D8-4926-4B00-9675-75048223A862}" dt="2024-09-30T05:28:19.298" v="1233" actId="15"/>
          <ac:spMkLst>
            <pc:docMk/>
            <pc:sldMk cId="2392358354" sldId="656"/>
            <ac:spMk id="4" creationId="{75018E24-1793-949A-CDA0-CF0182B10981}"/>
          </ac:spMkLst>
        </pc:spChg>
      </pc:sld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6A40439A-78D5-4446-BFF5-461141A907E5}"/>
    <pc:docChg chg="modSld">
      <pc:chgData name="Luca Crocetti" userId="52efdf86-ba77-4dcf-8f92-67ea05fd85b4" providerId="ADAL" clId="{6A40439A-78D5-4446-BFF5-461141A907E5}" dt="2024-12-05T18:25:55.538" v="43"/>
      <pc:docMkLst>
        <pc:docMk/>
      </pc:docMkLst>
      <pc:sldChg chg="modSp mod">
        <pc:chgData name="Luca Crocetti" userId="52efdf86-ba77-4dcf-8f92-67ea05fd85b4" providerId="ADAL" clId="{6A40439A-78D5-4446-BFF5-461141A907E5}" dt="2024-12-05T18:23:25.256" v="4" actId="20577"/>
        <pc:sldMkLst>
          <pc:docMk/>
          <pc:sldMk cId="360260834" sldId="406"/>
        </pc:sldMkLst>
        <pc:spChg chg="mod">
          <ac:chgData name="Luca Crocetti" userId="52efdf86-ba77-4dcf-8f92-67ea05fd85b4" providerId="ADAL" clId="{6A40439A-78D5-4446-BFF5-461141A907E5}" dt="2024-12-05T18:23:25.256" v="4" actId="20577"/>
          <ac:spMkLst>
            <pc:docMk/>
            <pc:sldMk cId="360260834" sldId="406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4:01.344" v="17"/>
        <pc:sldMkLst>
          <pc:docMk/>
          <pc:sldMk cId="811236341" sldId="408"/>
        </pc:sldMkLst>
        <pc:spChg chg="mod">
          <ac:chgData name="Luca Crocetti" userId="52efdf86-ba77-4dcf-8f92-67ea05fd85b4" providerId="ADAL" clId="{6A40439A-78D5-4446-BFF5-461141A907E5}" dt="2024-12-05T18:24:01.344" v="17"/>
          <ac:spMkLst>
            <pc:docMk/>
            <pc:sldMk cId="811236341" sldId="40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3:48.733" v="14" actId="20577"/>
        <pc:sldMkLst>
          <pc:docMk/>
          <pc:sldMk cId="3334387636" sldId="412"/>
        </pc:sldMkLst>
        <pc:spChg chg="mod">
          <ac:chgData name="Luca Crocetti" userId="52efdf86-ba77-4dcf-8f92-67ea05fd85b4" providerId="ADAL" clId="{6A40439A-78D5-4446-BFF5-461141A907E5}" dt="2024-12-05T18:23:48.733" v="14" actId="20577"/>
          <ac:spMkLst>
            <pc:docMk/>
            <pc:sldMk cId="3334387636" sldId="412"/>
            <ac:spMk id="2" creationId="{46223EDE-B30A-139B-1598-2A41B13251EF}"/>
          </ac:spMkLst>
        </pc:spChg>
      </pc:sldChg>
      <pc:sldChg chg="modSp mod">
        <pc:chgData name="Luca Crocetti" userId="52efdf86-ba77-4dcf-8f92-67ea05fd85b4" providerId="ADAL" clId="{6A40439A-78D5-4446-BFF5-461141A907E5}" dt="2024-12-05T18:23:40.620" v="12" actId="20577"/>
        <pc:sldMkLst>
          <pc:docMk/>
          <pc:sldMk cId="3747941683" sldId="476"/>
        </pc:sldMkLst>
        <pc:spChg chg="mod">
          <ac:chgData name="Luca Crocetti" userId="52efdf86-ba77-4dcf-8f92-67ea05fd85b4" providerId="ADAL" clId="{6A40439A-78D5-4446-BFF5-461141A907E5}" dt="2024-12-05T18:23:40.620" v="12" actId="20577"/>
          <ac:spMkLst>
            <pc:docMk/>
            <pc:sldMk cId="3747941683" sldId="476"/>
            <ac:spMk id="2" creationId="{C9923996-8381-0394-C285-36BA51F51C06}"/>
          </ac:spMkLst>
        </pc:spChg>
      </pc:sldChg>
      <pc:sldChg chg="modSp mod">
        <pc:chgData name="Luca Crocetti" userId="52efdf86-ba77-4dcf-8f92-67ea05fd85b4" providerId="ADAL" clId="{6A40439A-78D5-4446-BFF5-461141A907E5}" dt="2024-12-05T18:23:33.139" v="11" actId="20577"/>
        <pc:sldMkLst>
          <pc:docMk/>
          <pc:sldMk cId="2599824" sldId="618"/>
        </pc:sldMkLst>
        <pc:spChg chg="mod">
          <ac:chgData name="Luca Crocetti" userId="52efdf86-ba77-4dcf-8f92-67ea05fd85b4" providerId="ADAL" clId="{6A40439A-78D5-4446-BFF5-461141A907E5}" dt="2024-12-05T18:23:33.139" v="11" actId="20577"/>
          <ac:spMkLst>
            <pc:docMk/>
            <pc:sldMk cId="2599824" sldId="618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3:15.530" v="2" actId="20577"/>
        <pc:sldMkLst>
          <pc:docMk/>
          <pc:sldMk cId="858311348" sldId="621"/>
        </pc:sldMkLst>
        <pc:spChg chg="mod">
          <ac:chgData name="Luca Crocetti" userId="52efdf86-ba77-4dcf-8f92-67ea05fd85b4" providerId="ADAL" clId="{6A40439A-78D5-4446-BFF5-461141A907E5}" dt="2024-12-05T18:23:15.530" v="2" actId="20577"/>
          <ac:spMkLst>
            <pc:docMk/>
            <pc:sldMk cId="858311348" sldId="621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3:20.151" v="3" actId="20577"/>
        <pc:sldMkLst>
          <pc:docMk/>
          <pc:sldMk cId="1339991985" sldId="622"/>
        </pc:sldMkLst>
        <pc:spChg chg="mod">
          <ac:chgData name="Luca Crocetti" userId="52efdf86-ba77-4dcf-8f92-67ea05fd85b4" providerId="ADAL" clId="{6A40439A-78D5-4446-BFF5-461141A907E5}" dt="2024-12-05T18:23:20.151" v="3" actId="20577"/>
          <ac:spMkLst>
            <pc:docMk/>
            <pc:sldMk cId="1339991985" sldId="622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3:52.879" v="15" actId="20577"/>
        <pc:sldMkLst>
          <pc:docMk/>
          <pc:sldMk cId="3994188075" sldId="623"/>
        </pc:sldMkLst>
        <pc:spChg chg="mod">
          <ac:chgData name="Luca Crocetti" userId="52efdf86-ba77-4dcf-8f92-67ea05fd85b4" providerId="ADAL" clId="{6A40439A-78D5-4446-BFF5-461141A907E5}" dt="2024-12-05T18:23:52.879" v="15" actId="20577"/>
          <ac:spMkLst>
            <pc:docMk/>
            <pc:sldMk cId="3994188075" sldId="623"/>
            <ac:spMk id="2" creationId="{46223EDE-B30A-139B-1598-2A41B13251EF}"/>
          </ac:spMkLst>
        </pc:spChg>
      </pc:sldChg>
      <pc:sldChg chg="modSp mod">
        <pc:chgData name="Luca Crocetti" userId="52efdf86-ba77-4dcf-8f92-67ea05fd85b4" providerId="ADAL" clId="{6A40439A-78D5-4446-BFF5-461141A907E5}" dt="2024-12-05T18:23:44.475" v="13" actId="20577"/>
        <pc:sldMkLst>
          <pc:docMk/>
          <pc:sldMk cId="3928581965" sldId="624"/>
        </pc:sldMkLst>
        <pc:spChg chg="mod">
          <ac:chgData name="Luca Crocetti" userId="52efdf86-ba77-4dcf-8f92-67ea05fd85b4" providerId="ADAL" clId="{6A40439A-78D5-4446-BFF5-461141A907E5}" dt="2024-12-05T18:23:44.475" v="13" actId="20577"/>
          <ac:spMkLst>
            <pc:docMk/>
            <pc:sldMk cId="3928581965" sldId="624"/>
            <ac:spMk id="2" creationId="{C9923996-8381-0394-C285-36BA51F51C06}"/>
          </ac:spMkLst>
        </pc:spChg>
      </pc:sldChg>
      <pc:sldChg chg="modSp mod">
        <pc:chgData name="Luca Crocetti" userId="52efdf86-ba77-4dcf-8f92-67ea05fd85b4" providerId="ADAL" clId="{6A40439A-78D5-4446-BFF5-461141A907E5}" dt="2024-12-05T18:23:56.372" v="16" actId="20577"/>
        <pc:sldMkLst>
          <pc:docMk/>
          <pc:sldMk cId="2885866364" sldId="625"/>
        </pc:sldMkLst>
        <pc:spChg chg="mod">
          <ac:chgData name="Luca Crocetti" userId="52efdf86-ba77-4dcf-8f92-67ea05fd85b4" providerId="ADAL" clId="{6A40439A-78D5-4446-BFF5-461141A907E5}" dt="2024-12-05T18:23:56.372" v="16" actId="20577"/>
          <ac:spMkLst>
            <pc:docMk/>
            <pc:sldMk cId="2885866364" sldId="6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04.686" v="18"/>
        <pc:sldMkLst>
          <pc:docMk/>
          <pc:sldMk cId="4246547712" sldId="626"/>
        </pc:sldMkLst>
        <pc:spChg chg="mod">
          <ac:chgData name="Luca Crocetti" userId="52efdf86-ba77-4dcf-8f92-67ea05fd85b4" providerId="ADAL" clId="{6A40439A-78D5-4446-BFF5-461141A907E5}" dt="2024-12-05T18:24:04.686" v="18"/>
          <ac:spMkLst>
            <pc:docMk/>
            <pc:sldMk cId="4246547712" sldId="6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12.903" v="19" actId="20577"/>
        <pc:sldMkLst>
          <pc:docMk/>
          <pc:sldMk cId="3137690015" sldId="627"/>
        </pc:sldMkLst>
        <pc:spChg chg="mod">
          <ac:chgData name="Luca Crocetti" userId="52efdf86-ba77-4dcf-8f92-67ea05fd85b4" providerId="ADAL" clId="{6A40439A-78D5-4446-BFF5-461141A907E5}" dt="2024-12-05T18:24:12.903" v="19" actId="20577"/>
          <ac:spMkLst>
            <pc:docMk/>
            <pc:sldMk cId="3137690015" sldId="6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18.796" v="20" actId="20577"/>
        <pc:sldMkLst>
          <pc:docMk/>
          <pc:sldMk cId="3754065296" sldId="629"/>
        </pc:sldMkLst>
        <pc:spChg chg="mod">
          <ac:chgData name="Luca Crocetti" userId="52efdf86-ba77-4dcf-8f92-67ea05fd85b4" providerId="ADAL" clId="{6A40439A-78D5-4446-BFF5-461141A907E5}" dt="2024-12-05T18:24:18.796" v="20" actId="20577"/>
          <ac:spMkLst>
            <pc:docMk/>
            <pc:sldMk cId="3754065296" sldId="62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22.887" v="21" actId="20577"/>
        <pc:sldMkLst>
          <pc:docMk/>
          <pc:sldMk cId="1625949326" sldId="630"/>
        </pc:sldMkLst>
        <pc:spChg chg="mod">
          <ac:chgData name="Luca Crocetti" userId="52efdf86-ba77-4dcf-8f92-67ea05fd85b4" providerId="ADAL" clId="{6A40439A-78D5-4446-BFF5-461141A907E5}" dt="2024-12-05T18:24:22.887" v="21" actId="20577"/>
          <ac:spMkLst>
            <pc:docMk/>
            <pc:sldMk cId="1625949326" sldId="6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26.788" v="22" actId="20577"/>
        <pc:sldMkLst>
          <pc:docMk/>
          <pc:sldMk cId="2564255244" sldId="631"/>
        </pc:sldMkLst>
        <pc:spChg chg="mod">
          <ac:chgData name="Luca Crocetti" userId="52efdf86-ba77-4dcf-8f92-67ea05fd85b4" providerId="ADAL" clId="{6A40439A-78D5-4446-BFF5-461141A907E5}" dt="2024-12-05T18:24:26.788" v="22" actId="20577"/>
          <ac:spMkLst>
            <pc:docMk/>
            <pc:sldMk cId="2564255244" sldId="6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31.147" v="23" actId="20577"/>
        <pc:sldMkLst>
          <pc:docMk/>
          <pc:sldMk cId="3439622840" sldId="632"/>
        </pc:sldMkLst>
        <pc:spChg chg="mod">
          <ac:chgData name="Luca Crocetti" userId="52efdf86-ba77-4dcf-8f92-67ea05fd85b4" providerId="ADAL" clId="{6A40439A-78D5-4446-BFF5-461141A907E5}" dt="2024-12-05T18:24:31.147" v="23" actId="20577"/>
          <ac:spMkLst>
            <pc:docMk/>
            <pc:sldMk cId="3439622840" sldId="63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35.617" v="24"/>
        <pc:sldMkLst>
          <pc:docMk/>
          <pc:sldMk cId="2439367793" sldId="633"/>
        </pc:sldMkLst>
        <pc:spChg chg="mod">
          <ac:chgData name="Luca Crocetti" userId="52efdf86-ba77-4dcf-8f92-67ea05fd85b4" providerId="ADAL" clId="{6A40439A-78D5-4446-BFF5-461141A907E5}" dt="2024-12-05T18:24:35.617" v="24"/>
          <ac:spMkLst>
            <pc:docMk/>
            <pc:sldMk cId="2439367793" sldId="63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5:10.161" v="33" actId="20577"/>
        <pc:sldMkLst>
          <pc:docMk/>
          <pc:sldMk cId="1500374723" sldId="636"/>
        </pc:sldMkLst>
        <pc:spChg chg="mod">
          <ac:chgData name="Luca Crocetti" userId="52efdf86-ba77-4dcf-8f92-67ea05fd85b4" providerId="ADAL" clId="{6A40439A-78D5-4446-BFF5-461141A907E5}" dt="2024-12-05T18:25:10.161" v="33" actId="20577"/>
          <ac:spMkLst>
            <pc:docMk/>
            <pc:sldMk cId="1500374723" sldId="636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14.203" v="34"/>
        <pc:sldMkLst>
          <pc:docMk/>
          <pc:sldMk cId="1427115138" sldId="637"/>
        </pc:sldMkLst>
        <pc:spChg chg="mod">
          <ac:chgData name="Luca Crocetti" userId="52efdf86-ba77-4dcf-8f92-67ea05fd85b4" providerId="ADAL" clId="{6A40439A-78D5-4446-BFF5-461141A907E5}" dt="2024-12-05T18:25:14.203" v="34"/>
          <ac:spMkLst>
            <pc:docMk/>
            <pc:sldMk cId="1427115138" sldId="637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17.436" v="35"/>
        <pc:sldMkLst>
          <pc:docMk/>
          <pc:sldMk cId="3336879080" sldId="638"/>
        </pc:sldMkLst>
        <pc:spChg chg="mod">
          <ac:chgData name="Luca Crocetti" userId="52efdf86-ba77-4dcf-8f92-67ea05fd85b4" providerId="ADAL" clId="{6A40439A-78D5-4446-BFF5-461141A907E5}" dt="2024-12-05T18:25:17.436" v="35"/>
          <ac:spMkLst>
            <pc:docMk/>
            <pc:sldMk cId="3336879080" sldId="638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24.300" v="37"/>
        <pc:sldMkLst>
          <pc:docMk/>
          <pc:sldMk cId="1579802569" sldId="639"/>
        </pc:sldMkLst>
        <pc:spChg chg="mod">
          <ac:chgData name="Luca Crocetti" userId="52efdf86-ba77-4dcf-8f92-67ea05fd85b4" providerId="ADAL" clId="{6A40439A-78D5-4446-BFF5-461141A907E5}" dt="2024-12-05T18:25:24.300" v="37"/>
          <ac:spMkLst>
            <pc:docMk/>
            <pc:sldMk cId="1579802569" sldId="639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27.588" v="38"/>
        <pc:sldMkLst>
          <pc:docMk/>
          <pc:sldMk cId="2314439376" sldId="640"/>
        </pc:sldMkLst>
        <pc:spChg chg="mod">
          <ac:chgData name="Luca Crocetti" userId="52efdf86-ba77-4dcf-8f92-67ea05fd85b4" providerId="ADAL" clId="{6A40439A-78D5-4446-BFF5-461141A907E5}" dt="2024-12-05T18:25:27.588" v="38"/>
          <ac:spMkLst>
            <pc:docMk/>
            <pc:sldMk cId="2314439376" sldId="640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20.848" v="36"/>
        <pc:sldMkLst>
          <pc:docMk/>
          <pc:sldMk cId="3519636375" sldId="641"/>
        </pc:sldMkLst>
        <pc:spChg chg="mod">
          <ac:chgData name="Luca Crocetti" userId="52efdf86-ba77-4dcf-8f92-67ea05fd85b4" providerId="ADAL" clId="{6A40439A-78D5-4446-BFF5-461141A907E5}" dt="2024-12-05T18:25:20.848" v="36"/>
          <ac:spMkLst>
            <pc:docMk/>
            <pc:sldMk cId="3519636375" sldId="641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52.054" v="42"/>
        <pc:sldMkLst>
          <pc:docMk/>
          <pc:sldMk cId="1198973741" sldId="642"/>
        </pc:sldMkLst>
        <pc:spChg chg="mod">
          <ac:chgData name="Luca Crocetti" userId="52efdf86-ba77-4dcf-8f92-67ea05fd85b4" providerId="ADAL" clId="{6A40439A-78D5-4446-BFF5-461141A907E5}" dt="2024-12-05T18:25:52.054" v="42"/>
          <ac:spMkLst>
            <pc:docMk/>
            <pc:sldMk cId="1198973741" sldId="642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55.538" v="43"/>
        <pc:sldMkLst>
          <pc:docMk/>
          <pc:sldMk cId="3553941722" sldId="643"/>
        </pc:sldMkLst>
        <pc:spChg chg="mod">
          <ac:chgData name="Luca Crocetti" userId="52efdf86-ba77-4dcf-8f92-67ea05fd85b4" providerId="ADAL" clId="{6A40439A-78D5-4446-BFF5-461141A907E5}" dt="2024-12-05T18:25:55.538" v="43"/>
          <ac:spMkLst>
            <pc:docMk/>
            <pc:sldMk cId="3553941722" sldId="643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4:38.938" v="25"/>
        <pc:sldMkLst>
          <pc:docMk/>
          <pc:sldMk cId="4113352456" sldId="644"/>
        </pc:sldMkLst>
        <pc:spChg chg="mod">
          <ac:chgData name="Luca Crocetti" userId="52efdf86-ba77-4dcf-8f92-67ea05fd85b4" providerId="ADAL" clId="{6A40439A-78D5-4446-BFF5-461141A907E5}" dt="2024-12-05T18:24:38.938" v="25"/>
          <ac:spMkLst>
            <pc:docMk/>
            <pc:sldMk cId="4113352456" sldId="64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42.180" v="26"/>
        <pc:sldMkLst>
          <pc:docMk/>
          <pc:sldMk cId="1043605730" sldId="645"/>
        </pc:sldMkLst>
        <pc:spChg chg="mod">
          <ac:chgData name="Luca Crocetti" userId="52efdf86-ba77-4dcf-8f92-67ea05fd85b4" providerId="ADAL" clId="{6A40439A-78D5-4446-BFF5-461141A907E5}" dt="2024-12-05T18:24:42.180" v="26"/>
          <ac:spMkLst>
            <pc:docMk/>
            <pc:sldMk cId="1043605730" sldId="6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45.340" v="27"/>
        <pc:sldMkLst>
          <pc:docMk/>
          <pc:sldMk cId="3662054862" sldId="648"/>
        </pc:sldMkLst>
        <pc:spChg chg="mod">
          <ac:chgData name="Luca Crocetti" userId="52efdf86-ba77-4dcf-8f92-67ea05fd85b4" providerId="ADAL" clId="{6A40439A-78D5-4446-BFF5-461141A907E5}" dt="2024-12-05T18:24:45.340" v="27"/>
          <ac:spMkLst>
            <pc:docMk/>
            <pc:sldMk cId="3662054862" sldId="64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54.798" v="29"/>
        <pc:sldMkLst>
          <pc:docMk/>
          <pc:sldMk cId="3779031196" sldId="649"/>
        </pc:sldMkLst>
        <pc:spChg chg="mod">
          <ac:chgData name="Luca Crocetti" userId="52efdf86-ba77-4dcf-8f92-67ea05fd85b4" providerId="ADAL" clId="{6A40439A-78D5-4446-BFF5-461141A907E5}" dt="2024-12-05T18:24:54.798" v="29"/>
          <ac:spMkLst>
            <pc:docMk/>
            <pc:sldMk cId="3779031196" sldId="64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4:57.962" v="30"/>
        <pc:sldMkLst>
          <pc:docMk/>
          <pc:sldMk cId="2881347859" sldId="650"/>
        </pc:sldMkLst>
        <pc:spChg chg="mod">
          <ac:chgData name="Luca Crocetti" userId="52efdf86-ba77-4dcf-8f92-67ea05fd85b4" providerId="ADAL" clId="{6A40439A-78D5-4446-BFF5-461141A907E5}" dt="2024-12-05T18:24:57.962" v="30"/>
          <ac:spMkLst>
            <pc:docMk/>
            <pc:sldMk cId="2881347859" sldId="65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5:01.046" v="31"/>
        <pc:sldMkLst>
          <pc:docMk/>
          <pc:sldMk cId="4128336988" sldId="651"/>
        </pc:sldMkLst>
        <pc:spChg chg="mod">
          <ac:chgData name="Luca Crocetti" userId="52efdf86-ba77-4dcf-8f92-67ea05fd85b4" providerId="ADAL" clId="{6A40439A-78D5-4446-BFF5-461141A907E5}" dt="2024-12-05T18:25:01.046" v="31"/>
          <ac:spMkLst>
            <pc:docMk/>
            <pc:sldMk cId="4128336988" sldId="65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5:04.325" v="32"/>
        <pc:sldMkLst>
          <pc:docMk/>
          <pc:sldMk cId="1681645443" sldId="652"/>
        </pc:sldMkLst>
        <pc:spChg chg="mod">
          <ac:chgData name="Luca Crocetti" userId="52efdf86-ba77-4dcf-8f92-67ea05fd85b4" providerId="ADAL" clId="{6A40439A-78D5-4446-BFF5-461141A907E5}" dt="2024-12-05T18:25:04.325" v="32"/>
          <ac:spMkLst>
            <pc:docMk/>
            <pc:sldMk cId="1681645443" sldId="65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A40439A-78D5-4446-BFF5-461141A907E5}" dt="2024-12-05T18:25:30.636" v="39"/>
        <pc:sldMkLst>
          <pc:docMk/>
          <pc:sldMk cId="1019045511" sldId="653"/>
        </pc:sldMkLst>
        <pc:spChg chg="mod">
          <ac:chgData name="Luca Crocetti" userId="52efdf86-ba77-4dcf-8f92-67ea05fd85b4" providerId="ADAL" clId="{6A40439A-78D5-4446-BFF5-461141A907E5}" dt="2024-12-05T18:25:30.636" v="39"/>
          <ac:spMkLst>
            <pc:docMk/>
            <pc:sldMk cId="1019045511" sldId="653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43.872" v="40"/>
        <pc:sldMkLst>
          <pc:docMk/>
          <pc:sldMk cId="2605289607" sldId="654"/>
        </pc:sldMkLst>
        <pc:spChg chg="mod">
          <ac:chgData name="Luca Crocetti" userId="52efdf86-ba77-4dcf-8f92-67ea05fd85b4" providerId="ADAL" clId="{6A40439A-78D5-4446-BFF5-461141A907E5}" dt="2024-12-05T18:25:43.872" v="40"/>
          <ac:spMkLst>
            <pc:docMk/>
            <pc:sldMk cId="2605289607" sldId="654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5:48.667" v="41"/>
        <pc:sldMkLst>
          <pc:docMk/>
          <pc:sldMk cId="2065851878" sldId="655"/>
        </pc:sldMkLst>
        <pc:spChg chg="mod">
          <ac:chgData name="Luca Crocetti" userId="52efdf86-ba77-4dcf-8f92-67ea05fd85b4" providerId="ADAL" clId="{6A40439A-78D5-4446-BFF5-461141A907E5}" dt="2024-12-05T18:25:48.667" v="41"/>
          <ac:spMkLst>
            <pc:docMk/>
            <pc:sldMk cId="2065851878" sldId="655"/>
            <ac:spMk id="2" creationId="{00000000-0000-0000-0000-000000000000}"/>
          </ac:spMkLst>
        </pc:spChg>
      </pc:sldChg>
      <pc:sldChg chg="modSp mod">
        <pc:chgData name="Luca Crocetti" userId="52efdf86-ba77-4dcf-8f92-67ea05fd85b4" providerId="ADAL" clId="{6A40439A-78D5-4446-BFF5-461141A907E5}" dt="2024-12-05T18:24:50.501" v="28"/>
        <pc:sldMkLst>
          <pc:docMk/>
          <pc:sldMk cId="2392358354" sldId="656"/>
        </pc:sldMkLst>
        <pc:spChg chg="mod">
          <ac:chgData name="Luca Crocetti" userId="52efdf86-ba77-4dcf-8f92-67ea05fd85b4" providerId="ADAL" clId="{6A40439A-78D5-4446-BFF5-461141A907E5}" dt="2024-12-05T18:24:50.501" v="28"/>
          <ac:spMkLst>
            <pc:docMk/>
            <pc:sldMk cId="2392358354" sldId="656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0:39.61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150 129 919 0 0,'-4'1'155'0'0,"0"1"-1"0"0,0-1 0 0 0,0 1 0 0 0,0 0 0 0 0,1 1 0 0 0,-1-1 0 0 0,1 1 0 0 0,-5 3 0 0 0,7-5-85 0 0,0 0-1 0 0,-1 0 0 0 0,1 0 1 0 0,0 1-1 0 0,0-1 0 0 0,0 0 1 0 0,0 1-1 0 0,0-1 0 0 0,0 0 1 0 0,0 1-1 0 0,1-1 0 0 0,-1 1 0 0 0,0-1 1 0 0,1 1-1 0 0,-1-1 0 0 0,1 1 1 0 0,0 0-1 0 0,-1-1 0 0 0,1 1 1 0 0,0-1-1 0 0,0 1 0 0 0,0 0 0 0 0,0-1 1 0 0,1 3-1 0 0,-1-3-17 0 0,1 0 0 0 0,0 0 0 0 0,0 0 0 0 0,-1 0 0 0 0,1 0 0 0 0,0 0 0 0 0,0-1 0 0 0,0 1 0 0 0,0 0 0 0 0,0-1 0 0 0,0 1 0 0 0,0 0 0 0 0,0-1 0 0 0,1 1-1 0 0,-1-1 1 0 0,0 0 0 0 0,0 1 0 0 0,0-1 0 0 0,1 0 0 0 0,-1 0 0 0 0,2 0 0 0 0,32 1 684 0 0,-25-1-540 0 0,253-11 3019 0 0,-187 11-2077 0 0,0-4 0 0 0,106-18 0 0 0,-169 20-1099 0 0,16-3-22 0 0,-27 4-16 0 0,0 1 0 0 0,-1 0 0 0 0,1-1 0 0 0,-1 1 0 0 0,1-1 0 0 0,-1 0 0 0 0,1 0 0 0 0,-1 1 0 0 0,0-1 0 0 0,1 0 0 0 0,-1 0-1 0 0,0 0 1 0 0,2-2 0 0 0,-3 2 10 0 0,0 1 0 0 0,0 0 0 0 0,0-1-1 0 0,0 1 1 0 0,-1-1 0 0 0,1 1 0 0 0,0 0-1 0 0,0-1 1 0 0,0 1 0 0 0,0 0 0 0 0,-1-1 0 0 0,1 1-1 0 0,0 0 1 0 0,0 0 0 0 0,-1-1 0 0 0,1 1-1 0 0,0 0 1 0 0,-1 0 0 0 0,1-1 0 0 0,0 1 0 0 0,0 0-1 0 0,-1 0 1 0 0,1 0 0 0 0,0-1 0 0 0,-1 1-1 0 0,1 0 1 0 0,-1 0 0 0 0,1 0 0 0 0,0 0-1 0 0,-1 0 1 0 0,1 0 0 0 0,0 0 0 0 0,-1 0 0 0 0,1 0-1 0 0,-1 0 1 0 0,-16-4 470 0 0,-149-5-68 0 0,85 6-408 0 0,-7-3 41 0 0,35 2 25 0 0,-1 1 1 0 0,-82 8-1 0 0,132-5-63 0 0,0 0-1 0 0,0 1 1 0 0,0 0-1 0 0,0 0 1 0 0,0 0 0 0 0,1 0-1 0 0,-1 0 1 0 0,0 1-1 0 0,1 0 1 0 0,-4 2-1 0 0,7-4-6 0 0,0 0 0 0 0,0 0 0 0 0,0 0 0 0 0,0 0 0 0 0,0 1 0 0 0,0-1 0 0 0,0 0 0 0 0,0 0 0 0 0,0 0 0 0 0,0 0 0 0 0,0 1 0 0 0,0-1 0 0 0,0 0 0 0 0,1 0 0 0 0,-1 0 0 0 0,0 0 0 0 0,0 0 0 0 0,0 1 0 0 0,0-1 0 0 0,0 0 0 0 0,0 0 0 0 0,1 0 0 0 0,-1 0 0 0 0,0 0 0 0 0,0 0 0 0 0,0 0 0 0 0,0 0 0 0 0,1 0 0 0 0,-1 0 0 0 0,0 1 0 0 0,0-1 0 0 0,0 0 0 0 0,0 0 0 0 0,1 0 0 0 0,-1 0 0 0 0,0 0 0 0 0,0 0 0 0 0,0 0 0 0 0,1 0 0 0 0,-1-1 0 0 0,0 1 0 0 0,0 0 0 0 0,0 0 0 0 0,0 0 0 0 0,1 0 0 0 0,-1 0 0 0 0,12 0 0 0 0,78-4 1140 0 0,176 15-1 0 0,-239-9-1044 0 0,-16-2-78 0 0,0 1 0 0 0,17 3-1 0 0,-34-4-16 0 0,0 0 0 0 0,-1 0 0 0 0,1 0 0 0 0,-11 3 0 0 0,-1-1 0 0 0,-112 6 4 0 0,-55 6-13 0 0,145-9 32 0 0,0 2 0 0 0,-62 20 0 0 0,102-27-24 0 0,0 0 0 0 0,0 0 1 0 0,0 0-1 0 0,-1 0 0 0 0,1 0 0 0 0,0 0 0 0 0,0 0 0 0 0,0 0 0 0 0,0 0 0 0 0,0 0 0 0 0,0 0 0 0 0,0 0 0 0 0,-1 0 0 0 0,1 0 1 0 0,0 0-1 0 0,0 0 0 0 0,0 0 0 0 0,0 0 0 0 0,0 0 0 0 0,0 0 0 0 0,0 0 0 0 0,0 0 0 0 0,-1 0 0 0 0,1 0 0 0 0,0 0 1 0 0,0 0-1 0 0,0 0 0 0 0,0 1 0 0 0,0-1 0 0 0,0 0 0 0 0,0 0 0 0 0,0 0 0 0 0,0 0 0 0 0,0 0 0 0 0,0 0 0 0 0,0 0 1 0 0,-1 0-1 0 0,1 0 0 0 0,0 0 0 0 0,0 1 0 0 0,0-1 0 0 0,0 0 0 0 0,0 0 0 0 0,0 0 0 0 0,0 0 0 0 0,0 0 0 0 0,0 0 0 0 0,0 0 1 0 0,0 1-1 0 0,0-1 0 0 0,0 0 0 0 0,0 0 0 0 0,0 0 0 0 0,0 0 0 0 0,0 0 0 0 0,0 0 0 0 0,0 0 0 0 0,0 0 0 0 0,1 1 1 0 0,-1-1-1 0 0,0 0 0 0 0,0 0 0 0 0,0 0 0 0 0,0 0 0 0 0,0 0 0 0 0,10 3-8 0 0,16 0 14 0 0,271-18-46 0 0,-220 9 10 0 0,-69 6 37 0 0,29-2 370 0 0,0-1 0 0 0,0-2 1 0 0,0-2-1 0 0,42-13 0 0 0,-78 20-374 0 0,-1 0 0 0 0,0 0 0 0 0,1 0 1 0 0,-1 0-1 0 0,0 0 0 0 0,0 0 0 0 0,1 0 0 0 0,-1 0 1 0 0,0 0-1 0 0,0 0 0 0 0,1 0 0 0 0,-1-1 0 0 0,0 1 0 0 0,0 0 1 0 0,1 0-1 0 0,-1 0 0 0 0,0 0 0 0 0,0-1 0 0 0,0 1 1 0 0,1 0-1 0 0,-1 0 0 0 0,0-1 0 0 0,0 1 0 0 0,0 0 0 0 0,0 0 1 0 0,1-1-1 0 0,-1 1 0 0 0,0 0 0 0 0,0 0 0 0 0,0-1 1 0 0,-8-3 13 0 0,-18-1-14 0 0,23 4 9 0 0,-43-3 166 0 0,-85 2 0 0 0,71 3-115 0 0,25-1-46 0 0,-44 7 0 0 0,64-5-10 0 0,-1 1-1 0 0,1 0 0 0 0,0 2 1 0 0,0-1-1 0 0,-18 10 0 0 0,33-14-5 0 0,0 0 0 0 0,1 0 0 0 0,-1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0,1 0 0 0 0,-1 0 0 0 0,0 0 0 0 0,0 0 0 0 0,0 0 0 0 0,0 0 0 0 0,0 0 0 0 0,-1 0 0 0 0,1 0 0 0 0,0 0 0 0 0,0 0 0 0 0,0 0 0 0 0,0 0 0 0 0,0 1 0 0 0,0-1 0 0 0,0 0 0 0 0,0 0 0 0 0,0 0 0 0 0,0 0 0 0 0,0 0 0 0 0,0 0 0 0 0,0 0 0 0 0,0 0 0 0 0,0 0 0 0 0,0 0 0 0 0,0 0 0 0 0,0 0 0 0 0,0 0 0 0 0,0 0 0 0 0,0 0 0 0 0,0 0 0 0 0,0 0 0 0 0,0 0 0 0 0,0 0 0 0 0,0 0 0 0 0,7 2 0 0 0,10-1 0 0 0,111-3 3 0 0,-38-1-16 0 0,186-8-41 0 0,-270 12 51 0 0,-6 0-4 0 0,-12 3-15 0 0,-20 2-10 0 0,-109 14 32 0 0,-99 20 0 0 0,236-39 0 0 0,1-1 0 0 0,-1 1 0 0 0,1 0 0 0 0,0 0 0 0 0,-1 0 0 0 0,1 0 0 0 0,0 1 0 0 0,-1-1 0 0 0,1 1 0 0 0,-3 2 0 0 0,6-4 0 0 0,0 1 0 0 0,0-1 0 0 0,0 1 0 0 0,1-1 0 0 0,-1 0 0 0 0,0 1 0 0 0,1-1 0 0 0,-1 0 0 0 0,0 1 0 0 0,1-1 0 0 0,-1 0 0 0 0,0 0 0 0 0,1 0 0 0 0,-1 1 0 0 0,0-1 0 0 0,1 0 0 0 0,-1 0 0 0 0,1 0 0 0 0,-1 0 0 0 0,0 1 0 0 0,1-1 0 0 0,-1 0 0 0 0,1 0 0 0 0,-1 0 0 0 0,1 0 0 0 0,-1 0 0 0 0,1 0 0 0 0,16 2 0 0 0,-17-2 0 0 0,37 2-26 0 0,74-5 1 0 0,-53 0 12 0 0,38-2 13 0 0,132-26 0 0 0,-222 30 0 0 0,-7 0 0 0 0,-18 2 0 0 0,-30 3 0 0 0,-24 5 0 0 0,-215 29 0 0 0,277-37 0 0 0,-5 2 0 0 0,17-1 0 0 0,10 0 0 0 0,23 1 0 0 0,-1-1 0 0 0,38-3 0 0 0,-14 0 0 0 0,80-6 0 0 0,-1 0 0 0 0,-245 17 0 0 0,22-1 0 0 0,6-5 0 0 0,-150-13 0 0 0,229 9 0 0 0,0-1 0 0 0,-1 1 0 0 0,0 0 0 0 0,1 0 0 0 0,-1-1 0 0 0,1 1 0 0 0,-1-1 0 0 0,1 0 0 0 0,0 0 0 0 0,-1 0 0 0 0,-2-2 0 0 0,29-5 0 0 0,21-1 0 0 0,87-5 0 0 0,-64 9 0 0 0,-52 3 0 0 0,-9 0 0 0 0,0 2 0 0 0,0-1 0 0 0,0 1 0 0 0,10 0 0 0 0,-75 10 0 0 0,-166-6 64 0 0,-19 3 8 0 0,575-32-144 0 0,44-10 72 0 0,-430 33 0 0 0,-73 7 0 0 0,-99 1 0 0 0,149-7 15 0 0,-96-1 34 0 0,124 8-49 0 0,163-20 0 0 0,75-16 17 0 0,115-22 76 0 0,-284 47 328 0 0,-20 4 221 0 0,-11 2-223 0 0,-379 30-243 0 0,85-1-176 0 0,421-47 0 0 0,172-24 0 0 0,-22 4 0 0 0,-251 35 0 0 0,8-1 0 0 0,-21 2 0 0 0,-4 1 0 0 0,-11 1 0 0 0,-393 19 0 0 0,350-17 0 0 0,0 1 0 0 0,0 3 0 0 0,-69 19 0 0 0,168-22 0 0 0,178-25 0 0 0,-34 2 0 0 0,-135 14 0 0 0,77-3 0 0 0,-215 20 0 0 0,-152 2 0 0 0,-12 1 0 0 0,219-12-1 0 0,18-1 17 0 0,-1-1 1 0 0,0 0-1 0 0,-24-2 0 0 0,49 0-16 0 0,1 0 0 0 0,21-6 0 0 0,-9 3 0 0 0,325-65 0 0 0,-288 59 0 0 0,89-20 0 0 0,-150 30 0 0 0,0 0 0 0 0,0 0 0 0 0,0 0 0 0 0,0 0 0 0 0,-1 0 0 0 0,1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0,-9-2 0 0 0,-14 0 0 0 0,-106 5 0 0 0,-168 27 0 0 0,268-27 16 0 0,-1 3 0 0 0,1 0 0 0 0,-39 15 0 0 0,67-21-16 0 0,0 0 0 0 0,0 0 0 0 0,0 1 0 0 0,0-1 1 0 0,0 0-1 0 0,0 1 0 0 0,1-1 0 0 0,-1 1 0 0 0,0-1 0 0 0,0 1 0 0 0,1 0 0 0 0,-1-1 0 0 0,0 1 0 0 0,1 0 0 0 0,-1-1 0 0 0,0 1 0 0 0,1 0 0 0 0,-1 0 1 0 0,1 0-1 0 0,0-1 0 0 0,0 1 0 0 0,0-1 0 0 0,0 0 0 0 0,0 1 0 0 0,1-1 0 0 0,-1 1 0 0 0,0-1 0 0 0,0 0 0 0 0,1 1 0 0 0,-1-1 0 0 0,0 0 0 0 0,0 1 0 0 0,1-1 0 0 0,-1 0 0 0 0,0 0 0 0 0,1 1 0 0 0,-1-1 0 0 0,0 0 0 0 0,1 0 1 0 0,-1 1-1 0 0,0-1 0 0 0,1 0 0 0 0,-1 0 0 0 0,1 0 0 0 0,0 0 0 0 0,5 3-3 0 0,0-2-1 0 0,1 1 1 0 0,11 1 0 0 0,44 0-24 0 0,97-6 1 0 0,-50-1 25 0 0,-40 2 1 0 0,213 5 0 0 0,-275-2 0 0 0,-3-1 0 0 0,-1 0 0 0 0,1 0 0 0 0,-1 1 0 0 0,1-1 0 0 0,-1 1 0 0 0,5 1 0 0 0,-8-2 0 0 0,0 0 0 0 0,0 0 0 0 0,0 1 0 0 0,0-1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0,0 0 0 0 0,0 0 0 0 0,0 1 0 0 0,0-1 0 0 0,0 0 0 0 0,-1 0 0 0 0,1 0 0 0 0,0 0 0 0 0,0 0 0 0 0,0 0 0 0 0,0 0 0 0 0,-9 4 0 0 0,-11 3 0 0 0,-279 55 0 0 0,33-9 0 0 0,231-45 0 0 0,22-6 0 0 0,0 1 0 0 0,1 1 0 0 0,-1-1 0 0 0,-20 11 0 0 0,32-14 0 0 0,1 0 0 0 0,0 0 0 0 0,0 0 0 0 0,0 0 0 0 0,0 0 0 0 0,0 0 0 0 0,0 0 0 0 0,0 0 0 0 0,0 0 0 0 0,0 0 0 0 0,-1 1 0 0 0,1-1 0 0 0,0 0 0 0 0,0 0 0 0 0,0 0 0 0 0,0 0 0 0 0,0 0 0 0 0,0 0 0 0 0,0 0 0 0 0,0 0 0 0 0,0 0 0 0 0,0 0 0 0 0,0 0 0 0 0,0 0 0 0 0,0 0 0 0 0,-1 0 0 0 0,1 1 0 0 0,0-1 0 0 0,0 0 0 0 0,0 0 0 0 0,0 0 0 0 0,0 0 0 0 0,0 0 0 0 0,0 0 0 0 0,0 0 0 0 0,0 0 0 0 0,0 0 0 0 0,0 0 0 0 0,0 1 0 0 0,0-1 0 0 0,0 0 0 0 0,0 0 0 0 0,0 0 0 0 0,0 0 0 0 0,0 0 0 0 0,0 0 0 0 0,0 0 0 0 0,0 0 0 0 0,0 0 0 0 0,1 1 0 0 0,-1-1 0 0 0,0 0 0 0 0,0 0 0 0 0,0 0 0 0 0,0 0 0 0 0,0 0 0 0 0,0 0 0 0 0,0 0 0 0 0,0 0 0 0 0,0 0 0 0 0,0 0 0 0 0,0 0 0 0 0,0 0 0 0 0,0 0 0 0 0,1 0 0 0 0,-1 0 0 0 0,0 0 0 0 0,0 0 0 0 0,11 3 0 0 0,14-3 0 0 0,196-21-65 0 0,-90 5 66 0 0,-109 14-1 0 0,37-3 0 0 0,1-3 0 0 0,64-17 0 0 0,-166 25 0 0 0,-261 22 0 0 0,249-16 0 0 0,-98 21 0 0 0,200-37 0 0 0,1 3 0 0 0,85-4 0 0 0,104 13 0 0 0,-222-2 0 0 0,-6 0 0 0 0,-1 0 0 0 0,1 1 0 0 0,0 0 0 0 0,16 4 0 0 0,-36 0 0 0 0,-7 0 0 0 0,-76 12 0 0 0,55-12 0 0 0,1 3 0 0 0,-58 18 0 0 0,95-26 0 0 0,0 0-1 0 0,1 0 0 0 0,-1 0 1 0 0,0 0-1 0 0,0 0 0 0 0,0 0 1 0 0,0 0-1 0 0,0 1 1 0 0,0-1-1 0 0,0 0 0 0 0,0 0 1 0 0,1 0-1 0 0,-1 0 0 0 0,0 0 1 0 0,0 0-1 0 0,0 0 1 0 0,0 1-1 0 0,0-1 0 0 0,0 0 1 0 0,0 0-1 0 0,0 0 0 0 0,0 0 1 0 0,0 0-1 0 0,0 1 1 0 0,0-1-1 0 0,0 0 0 0 0,0 0 1 0 0,0 0-1 0 0,0 0 0 0 0,0 0 1 0 0,0 1-1 0 0,0-1 0 0 0,0 0 1 0 0,0 0-1 0 0,0 0 1 0 0,0 0-1 0 0,0 0 0 0 0,0 0 1 0 0,0 1-1 0 0,-1-1 0 0 0,1 0 1 0 0,0 0-1 0 0,0 0 1 0 0,0 0-1 0 0,0 0 0 0 0,0 0 1 0 0,15 2-34 0 0,-14-2 33 0 0,45 1 1 0 0,53-7 0 0 0,-13 1 0 0 0,-61 4 0 0 0,5 1 0 0 0,-1-1 0 0 0,46-9 0 0 0,-73 9 0 0 0,-1 1 0 0 0,0 0 0 0 0,0 0 0 0 0,-1 0 0 0 0,1 0 0 0 0,0 0 0 0 0,0 0 0 0 0,-1-1 0 0 0,1 1 0 0 0,0 0 0 0 0,-1-1 0 0 0,1 1 0 0 0,0 0 0 0 0,-1-1 0 0 0,1 1 0 0 0,1-2 0 0 0,-29-2 0 0 0,-74 18 0 0 0,68-9 0 0 0,-62 4 0 0 0,73-9 0 0 0,-39-5 0 0 0,54 3 0 0 0,0 1 0 0 0,0-1 0 0 0,0 0 0 0 0,0 0 0 0 0,1 0 0 0 0,-1-1 0 0 0,1 0 0 0 0,-1-1 0 0 0,-8-6 0 0 0,14 10 0 0 0,1-1 0 0 0,-1 1 0 0 0,1-1 0 0 0,-1 1 0 0 0,1 0 0 0 0,0-1 0 0 0,-1 1 0 0 0,1-1 0 0 0,-1 1 0 0 0,1-1 0 0 0,0 1 0 0 0,0-1 0 0 0,-1 0 0 0 0,1 1 0 0 0,0-1 0 0 0,0 1 0 0 0,0-1 0 0 0,-1 0 0 0 0,1 1 0 0 0,0-1 0 0 0,0 1 0 0 0,0-1 0 0 0,0 0 0 0 0,0 1 0 0 0,0-1 0 0 0,0 1 0 0 0,1-1 0 0 0,-1 0 0 0 0,0 1 0 0 0,0-1 0 0 0,0 1 0 0 0,1-1 0 0 0,-1 0 0 0 0,0 1 0 0 0,0-1 0 0 0,1 1 0 0 0,-1-1 0 0 0,0 1 0 0 0,1-1 0 0 0,-1 1 0 0 0,1 0 0 0 0,0-1 0 0 0,3-3 0 0 0,1 0 0 0 0,-1 0 0 0 0,11-5 0 0 0,-1-1 0 0 0,-35 10 0 0 0,-185 25 0 0 0,177-22 0 0 0,19-3 0 0 0,7 0 0 0 0,0 0 0 0 0,0 0 0 0 0,0 1 0 0 0,1-1 0 0 0,-1 1 0 0 0,-4 1 0 0 0,33 6 0 0 0,40 4 0 0 0,1-3 0 0 0,0-3 0 0 0,80-4 0 0 0,-120-2 0 0 0,-56 0 0 0 0,-4 1 0 0 0,-55-7 0 0 0,26-3 0 0 0,-88 0 0 0 0,149 9 0 0 0,-1 0 0 0 0,1 0 0 0 0,0 0 0 0 0,-1 0 0 0 0,1-1 0 0 0,0 1 0 0 0,-1 0 0 0 0,1-1 0 0 0,0 1 0 0 0,-1-1 0 0 0,1 1 0 0 0,0-1 0 0 0,0 1 0 0 0,0-1 0 0 0,-1 0 0 0 0,1 0 0 0 0,0 0 0 0 0,-1-1 0 0 0,1 2 0 0 0,-14 16 0 0 0,11-14 0 0 0,0 0 0 0 0,1 0 0 0 0,-1 0 0 0 0,0-1 0 0 0,0 1 0 0 0,0-1 0 0 0,0 0 0 0 0,-7 0 0 0 0,-5 2 0 0 0,16-3 0 0 0,-1 0 1 0 0,1 0-1 0 0,0 0 0 0 0,0 0 1 0 0,-1 0-1 0 0,1 0 0 0 0,0 0 1 0 0,0 0-1 0 0,-1 0 0 0 0,1 1 1 0 0,0-1-1 0 0,0 0 0 0 0,-1 0 0 0 0,1 0 1 0 0,0 0-1 0 0,0 0 0 0 0,-1 0 1 0 0,1 1-1 0 0,0-1 0 0 0,0 0 1 0 0,-1 0-1 0 0,1 0 0 0 0,0 0 0 0 0,0 1 1 0 0,0-1-1 0 0,0 0 0 0 0,-1 0 1 0 0,1 1-1 0 0,0-1 0 0 0,0 0 1 0 0,0 0-1 0 0,0 1 0 0 0,7 3 22 0 0,15 1 10 0 0,27-3-32 0 0,-35-2 0 0 0,0 0 0 0 0,0 1 0 0 0,-1 1 0 0 0,18 4 0 0 0,-5 1-16 0 0,0-1 0 0 0,0-1 0 0 0,32 2 0 0 0,84 6 16 0 0,-136-13 0 0 0,1 0 0 0 0,0 0 0 0 0,0-1 0 0 0,0 0 0 0 0,0-1 0 0 0,0 1 0 0 0,0-1 0 0 0,-1-1 0 0 0,7-2 0 0 0,-18 6 0 0 0,-1 0 0 0 0,1 0 0 0 0,-1 0 0 0 0,-10-1 0 0 0,2 0 0 0 0,-43 1 0 0 0,1-3 0 0 0,-69-12 0 0 0,23 6 0 0 0,100 7 0 0 0,0 1 0 0 0,0-1 0 0 0,0 0 0 0 0,0 0 0 0 0,0 0 0 0 0,0 0 0 0 0,0 0 0 0 0,0 0 0 0 0,0-1 0 0 0,1 1 0 0 0,-1 0 0 0 0,0-1 0 0 0,1 0 0 0 0,-1 1 0 0 0,-1-4 0 0 0,2 3 0 0 0,0 1 0 0 0,0-1 0 0 0,0 1 0 0 0,-1 0 0 0 0,1-1 0 0 0,0 1 0 0 0,-1 0 0 0 0,1 0 0 0 0,-1 0 0 0 0,0 0 0 0 0,1 0 0 0 0,-1 0 0 0 0,0 0 0 0 0,1 0 0 0 0,-1 1 0 0 0,0-1 0 0 0,0 0 0 0 0,0 1 0 0 0,-2-1 0 0 0,-34 8 0 0 0,37-7 0 0 0,1 0 0 0 0,-1 0 0 0 0,0 0 0 0 0,1 0 0 0 0,-1 0 0 0 0,1 0 0 0 0,-1 0 0 0 0,0 0 0 0 0,1 0 0 0 0,-1 0 0 0 0,0 1 0 0 0,1-1 0 0 0,-1 0 0 0 0,0 0 0 0 0,1 1 0 0 0,-1-1 0 0 0,1 0 0 0 0,-1 1 0 0 0,1-1 0 0 0,-1 0 0 0 0,1 1 0 0 0,-1-1 0 0 0,1 1 0 0 0,-1-1 0 0 0,1 1 0 0 0,-1-1 0 0 0,1 1 0 0 0,0-1 0 0 0,-1 1 0 0 0,1 0 0 0 0,0-1 0 0 0,-1 1 0 0 0,1-1 0 0 0,0 1 0 0 0,0 0 0 0 0,0-1 0 0 0,0 1 0 0 0,0 0 0 0 0,0 0 0 0 0,-1 1 0 0 0,1-1 0 0 0,0 0 0 0 0,-1 1 0 0 0,1-1 0 0 0,-1 0 0 0 0,1 1 0 0 0,-1-1 0 0 0,1 0 0 0 0,-1 0 0 0 0,0 1 0 0 0,0-1 0 0 0,-1 1 0 0 0,5 0 0 0 0,-1-1 0 0 0,1 1 0 0 0,0-1 0 0 0,-1 0 0 0 0,1 0 0 0 0,4 1 0 0 0,1-1 0 0 0,0 0 0 0 0,-1 0 0 0 0,1 0 0 0 0,15-2 0 0 0,7 0 0 0 0,152 5 0 0 0,-136-5 0 0 0,-43 1 0 0 0,1 0 0 0 0,-1 0 0 0 0,1 0 0 0 0,-1 0 0 0 0,1 0 0 0 0,-1 0 0 0 0,0 1 0 0 0,1 0 0 0 0,-1 0 0 0 0,0 0 0 0 0,0 0 0 0 0,1 0 0 0 0,-1 1 0 0 0,0-1 0 0 0,0 1 0 0 0,0 0 0 0 0,-1 0 0 0 0,5 3 0 0 0,-4-2 0 0 0,0-1 0 0 0,1 1 0 0 0,-1-1 0 0 0,1 0 0 0 0,0 0 0 0 0,0 0 0 0 0,0-1 0 0 0,0 1 0 0 0,0-1 0 0 0,0 0 0 0 0,0 0 0 0 0,0 0 0 0 0,0-1 0 0 0,1 1 0 0 0,-1-1 0 0 0,0 0 0 0 0,8-1 0 0 0,8-2 0 0 0,0 0 0 0 0,29-10 0 0 0,-23 6 0 0 0,-15 5-8 0 0,0 0-1 0 0,14 1 0 0 0,-16 0 3 0 0,-1 1 0 0 0,1-1-1 0 0,-1 0 1 0 0,0-1 0 0 0,11-3-1 0 0,-18 4 7 0 0,0 1 0 0 0,0-1 0 0 0,0 0 0 0 0,0 1 0 0 0,0-1 0 0 0,-1 0 0 0 0,1 1 0 0 0,0-1 0 0 0,0 0 0 0 0,-1 0 0 0 0,1 0 0 0 0,0 0 0 0 0,-1 0 0 0 0,1 0 0 0 0,-1 0 0 0 0,1 0 0 0 0,-1 0 0 0 0,0 0 0 0 0,1 0 0 0 0,-1 0 0 0 0,0 0 0 0 0,0-2 0 0 0,0 2 0 0 0,1 0 0 0 0,-1 1 0 0 0,0-1 0 0 0,-1 0 0 0 0,1 0 0 0 0,0 1 0 0 0,0-1 0 0 0,0 0 0 0 0,0 1 0 0 0,0-1 0 0 0,-1 0 0 0 0,1 1 0 0 0,0-1 0 0 0,-1 0 0 0 0,1 1 0 0 0,0-1 0 0 0,-1 0 0 0 0,1 1 0 0 0,-1-1 0 0 0,1 1 0 0 0,-1-1 0 0 0,1 1 0 0 0,-1-1 0 0 0,0 1 0 0 0,1-1 0 0 0,-1 1 0 0 0,1 0 0 0 0,-1-1 0 0 0,0 1 0 0 0,1 0 0 0 0,-1-1 0 0 0,0 1 0 0 0,0 0 0 0 0,1 0 0 0 0,-2 0 0 0 0,-121-7 36 0 0,20 3-8 0 0,50-1-28 0 0,-76-9 0 0 0,181 6 0 0 0,287-50 0 0 0,-284 54 0 0 0,-229 18 71 0 0,22-1-14 0 0,-111-9 657 0 0,256-5-628 0 0,6-1 17 0 0,14-3 118 0 0,22-4 39 0 0,460-84-260 0 0,-466 87 0 0 0,-9 1 0 0 0,1 2 0 0 0,33-3 0 0 0,-75 8 0 0 0,1 0 0 0 0,-22 6 0 0 0,3 0 0 0 0,28-6 0 0 0,-373 56 0 0 0,350-54 5 0 0,-136 23 54 0 0,486-79-59 0 0,-177 30 0 0 0,2-1 0 0 0,-356 58 0 0 0,46-19 0 0 0,-101 14 0 0 0,247-26 0 0 0,9-1 0 0 0,0 0 0 0 0,-20 0 0 0 0,34-3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0,9-4 0 0 0,12-3 0 0 0,56-14 0 0 0,114-16 0 0 0,82 7 0 0 0,-219 25-64 0 0,-125 19 64 0 0,-134 8 0 0 0,118-15 0 0 0,-142 30 0 0 0,215-34 0 0 0,16-2 0 0 0,21-3 0 0 0,-15 1 0 0 0,91-12 0 0 0,189-15 0 0 0,-224 25 0 0 0,82-15 0 0 0,-146 18 0 0 0,0 0 0 0 0,0 0 0 0 0,0 0 0 0 0,0 0 0 0 0,0 0 0 0 0,0 0 0 0 0,0 0 0 0 0,0 0 0 0 0,0 0 0 0 0,0-1 0 0 0,0 1 0 0 0,0 0 0 0 0,0 0 0 0 0,0 0 0 0 0,0 0 0 0 0,0 0 0 0 0,0 0 0 0 0,0 0 0 0 0,0 0 0 0 0,0 0 0 0 0,0 0 0 0 0,0 0 0 0 0,0 0 0 0 0,0 0 0 0 0,0 0 0 0 0,0 0 0 0 0,1 0 0 0 0,-1 0 0 0 0,0 0 0 0 0,0 0 0 0 0,0 0 0 0 0,0-1 0 0 0,0 1 0 0 0,0 0 0 0 0,0 0 0 0 0,0 0 0 0 0,0 0 0 0 0,0 0 0 0 0,-10-1 0 0 0,-17-1 0 0 0,-549-3 0 0 0,564 6 0 0 0,0-1 0 0 0,0 0 0 0 0,-20-2 0 0 0,76-9 0 0 0,154-17 0 0 0,284-6 0 0 0,-480 34 0 0 0,11 0 0 0 0,1 0 0 0 0,23 3 0 0 0,-37-3 0 0 0,0 0 0 0 0,1 0 0 0 0,-1 0 0 0 0,0 0 0 0 0,0 0 0 0 0,0 0 0 0 0,0 0 0 0 0,0 0 0 0 0,1 0 0 0 0,-1 0 0 0 0,0 0 0 0 0,0 0 0 0 0,0 0 0 0 0,0 0 0 0 0,0 0 0 0 0,1 0 0 0 0,-1 0 0 0 0,0 0 0 0 0,0 0 0 0 0,0 0 0 0 0,0 0 0 0 0,0 0 0 0 0,1 0 0 0 0,-1 0 0 0 0,0 0 0 0 0,0 1 0 0 0,0-1 0 0 0,0 0 0 0 0,0 0 0 0 0,0 0 0 0 0,0 0 0 0 0,0 0 0 0 0,1 0 0 0 0,-1 1 0 0 0,0-1 0 0 0,0 0 0 0 0,0 0 0 0 0,0 0 0 0 0,0 0 0 0 0,0 0 0 0 0,0 1 0 0 0,0-1 0 0 0,0 0 0 0 0,0 0 0 0 0,0 0 0 0 0,0 0 0 0 0,0 0 0 0 0,0 1 0 0 0,0-1 0 0 0,0 0 0 0 0,-9 6 0 0 0,-13 2 0 0 0,-324 52 0 0 0,77-17 0 0 0,234-37 0 0 0,105-17 0 0 0,225-31 0 0 0,-17 2 0 0 0,-265 38 0 0 0,-15 0 0 0 0,-20 2 0 0 0,15 0 0 0 0,-199 10 0 0 0,24-1 0 0 0,126-9 0 0 0,13 0 0 0 0,-1 1 0 0 0,-63 11 0 0 0,103-11 0 0 0,4 0 0 0 0,13 2 0 0 0,18-1 0 0 0,277-9 0 0 0,-218 6 0 0 0,170 7 0 0 0,-255-5 0 0 0,-3-1 0 0 0,1 0 0 0 0,0 0 0 0 0,-1 0 0 0 0,1 1 0 0 0,0-1 0 0 0,-1 1 0 0 0,1 0 0 0 0,-1-1 0 0 0,1 1 0 0 0,-1 0 0 0 0,1 1 0 0 0,3 1 0 0 0,-6-2 0 0 0,0-1 0 0 0,0 1 0 0 0,0-1 0 0 0,0 0 0 0 0,0 1 0 0 0,0-1 0 0 0,0 0 0 0 0,0 1 0 0 0,0-1 0 0 0,0 0 0 0 0,0 1 0 0 0,0-1 0 0 0,0 0 0 0 0,0 1 0 0 0,0-1 0 0 0,-1 0 0 0 0,1 1 0 0 0,0-1 0 0 0,0 0 0 0 0,0 0 0 0 0,-1 1 0 0 0,1-1 0 0 0,0 0 0 0 0,0 0 0 0 0,-1 1 0 0 0,1-1 0 0 0,0 0 0 0 0,0 0 0 0 0,-1 1 0 0 0,1-1 0 0 0,0 0 0 0 0,-1 0 0 0 0,1 0 0 0 0,0 0 0 0 0,-1 0 0 0 0,1 0 0 0 0,-16 6 0 0 0,14-5 0 0 0,-115 33 0 0 0,-1-6 0 0 0,-179 21 0 0 0,271-48 0 0 0,52-10 0 0 0,-16 7 0 0 0,-1 0 0 0 0,-1 0 0 0 0,1 1 0 0 0,11 0 0 0 0,-54 16 0 0 0,12-9 0 0 0,0-1 0 0 0,0-1 0 0 0,0-1 0 0 0,0-1 0 0 0,-29-2 0 0 0,46 1 0 0 0,1 0 0 0 0,-1 0 0 0 0,0 0 0 0 0,1 0 0 0 0,-7 3 0 0 0,4-1 0 0 0,6-3 0 0 0,1 0 0 0 0,-1 1 0 0 0,1-1 0 0 0,0 0 0 0 0,-1 1 0 0 0,1-1 0 0 0,0 0 0 0 0,-1 1 0 0 0,1-1 0 0 0,0 1 0 0 0,-1-1 0 0 0,1 0 0 0 0,0 1 0 0 0,0-1 0 0 0,0 1 0 0 0,-1-1 0 0 0,1 1 0 0 0,0-1 0 0 0,0 1 0 0 0,0-1 0 0 0,0 1 0 0 0,0-1 0 0 0,0 1 0 0 0,0-1 0 0 0,0 1 0 0 0,0-1 0 0 0,0 1 0 0 0,0-1 0 0 0,0 1 0 0 0,0-1 0 0 0,1 1 0 0 0,-1-1 0 0 0,0 1 0 0 0,1 0 0 0 0,0-1 0 0 0,1 1 0 0 0,0 0 0 0 0,0-1 0 0 0,-1 1 0 0 0,1-1 0 0 0,0 0 0 0 0,0 0 0 0 0,0 0 0 0 0,0 0 0 0 0,3 0 0 0 0,3 0 0 0 0,63 15 0 0 0,0 0 0 0 0,33-10 0 0 0,-78-5 0 0 0,0 1 0 0 0,1 1 0 0 0,37 8 0 0 0,-41-5-8 0 0,0 0 0 0 0,1-2 0 0 0,-1 0 0 0 0,1-2 0 0 0,-1 0 0 0 0,1-2 0 0 0,33-5 0 0 0,-57 6 8 0 0,1 0 0 0 0,0 0 0 0 0,-1-1 0 0 0,1 1 0 0 0,-1 0 0 0 0,1 0 0 0 0,0 0 0 0 0,-1 0 0 0 0,1 0 0 0 0,0 0 0 0 0,-1 0 0 0 0,1 1 0 0 0,0-1 0 0 0,-1 0 0 0 0,1 0 0 0 0,-1 0 0 0 0,1 1 0 0 0,-1-1 0 0 0,1 0 0 0 0,0 0 0 0 0,-1 1 0 0 0,1 0 0 0 0,-19-3 0 0 0,-137-11 24 0 0,102 11-10 0 0,-1-3-1 0 0,-53-12 0 0 0,97 16-13 0 0,1-1 0 0 0,-1 1 0 0 0,0 0 0 0 0,0 1 0 0 0,1 1 0 0 0,-12 0 0 0 0,-56 15 0 0 0,52-9 0 0 0,-41 4 0 0 0,33-9 0 0 0,14-2 0 0 0,0 2 0 0 0,-23 4 0 0 0,39-5 0 0 0,0 0 0 0 0,1-1 0 0 0,-1 1 0 0 0,1-1 0 0 0,0 1 0 0 0,-1 0 0 0 0,1 0 0 0 0,0 0 0 0 0,-3 2 0 0 0,5-2 0 0 0,0-1 0 0 0,0 0 0 0 0,0 0 0 0 0,0 1 0 0 0,0-1 0 0 0,0 0 0 0 0,1 1 0 0 0,-1-1 0 0 0,0 0 0 0 0,0 1 0 0 0,0-1 0 0 0,0 0 0 0 0,0 0 0 0 0,0 1 0 0 0,1-1 0 0 0,-1 0 0 0 0,0 0 0 0 0,0 1 0 0 0,0-1 0 0 0,1 0 0 0 0,-1 0 0 0 0,0 0 0 0 0,0 1 0 0 0,1-1 0 0 0,-1 0 0 0 0,0 0 0 0 0,0 0 0 0 0,1 0 0 0 0,-1 0 0 0 0,0 1 0 0 0,1-1 0 0 0,-1 0 0 0 0,0 0 0 0 0,0 0 0 0 0,1 0 0 0 0,10 4 0 0 0,-2-2 0 0 0,0-1 0 0 0,0 0 0 0 0,0 0 0 0 0,0-1 0 0 0,16-2 0 0 0,18 1 0 0 0,14 2-32 0 0,94-8 0 0 0,-129 5 32 0 0,0 0 0 0 0,0 1 0 0 0,0 2 0 0 0,0 0 0 0 0,0 1 0 0 0,24 6 0 0 0,-38-6 0 0 0,0-1 0 0 0,0 0 0 0 0,0 0 0 0 0,0-1 0 0 0,0 0 0 0 0,0 0 0 0 0,-1-1 0 0 0,1 0 0 0 0,15-4 0 0 0,-53 6 0 0 0,-77-10 0 0 0,-1 0 0 0 0,-81 19 0 0 0,179-8-1687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2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41 3679 0 0,'1'-3'501'0'0,"-1"0"-1"0"0,1 1 0 0 0,0-1 1 0 0,0 0-1 0 0,0 1 0 0 0,2-5 0 0 0,5-5 2427 0 0,1 7 3818 0 0,-8 5-6642 0 0,-1 0 0 0 0,0 1 0 0 0,1-1-1 0 0,-1 0 1 0 0,1 1 0 0 0,-1-1 0 0 0,0 0 0 0 0,1 1 0 0 0,-1-1 0 0 0,0 1 0 0 0,1-1 0 0 0,-1 1 0 0 0,0-1 0 0 0,1 1 0 0 0,-1-1 0 0 0,0 0 0 0 0,0 1 0 0 0,0 0 0 0 0,0-1 0 0 0,0 1 0 0 0,1-1 0 0 0,-1 1 0 0 0,0-1 0 0 0,0 1 0 0 0,0-1 0 0 0,0 1 0 0 0,0-1 0 0 0,0 1 0 0 0,-1-1 0 0 0,1 2 0 0 0,-2 16 523 0 0,-2-3-392 0 0,0-1 1 0 0,-1 0-1 0 0,-1 0 0 0 0,0 0 0 0 0,-1-1 0 0 0,0 0 1 0 0,-1 0-1 0 0,-13 15 0 0 0,-10 9-491 0 0,-44 40 1 0 0,43-46-396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5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28 8655 0 0,'-6'-9'2387'0'0,"6"8"-2282"0"0,0 1 0 0 0,-1-1 1 0 0,1 0-1 0 0,0 1 1 0 0,-1-1-1 0 0,1 1 1 0 0,0-1-1 0 0,-1 0 0 0 0,1 1 1 0 0,-1-1-1 0 0,1 1 1 0 0,-1-1-1 0 0,1 1 0 0 0,-1 0 1 0 0,1-1-1 0 0,-1 1 1 0 0,0-1-1 0 0,1 1 1 0 0,-2 0-1 0 0,-3-2 330 0 0,0 0-1 0 0,-1 1 1 0 0,1 0-1 0 0,-1 0 1 0 0,1 0-1 0 0,-1 1 1 0 0,0 0 0 0 0,1 0-1 0 0,-1 0 1 0 0,1 1-1 0 0,-1 0 1 0 0,1 0 0 0 0,-1 0-1 0 0,1 1 1 0 0,0 0-1 0 0,-1 0 1 0 0,1 0 0 0 0,-6 4-1 0 0,0 0-208 0 0,1 0 0 0 0,-1 1 0 0 0,1 0 0 0 0,0 1 0 0 0,1 0 0 0 0,0 1 0 0 0,-10 11 0 0 0,15-15-152 0 0,0 0 0 0 0,1 1 0 0 0,-1-1 0 0 0,1 1 0 0 0,0 0 0 0 0,1 0 0 0 0,-1 0 0 0 0,1 0 0 0 0,0 0 0 0 0,-2 12 0 0 0,4-16-47 0 0,0 1 0 0 0,0 0 0 0 0,0-1 0 0 0,0 1 0 0 0,0 0 0 0 0,0-1 0 0 0,1 1 0 0 0,0 0 0 0 0,-1-1 0 0 0,1 1 1 0 0,0-1-1 0 0,0 1 0 0 0,0-1 0 0 0,0 1 0 0 0,1-1 0 0 0,-1 0 0 0 0,1 0 0 0 0,-1 1 0 0 0,1-1 0 0 0,0 0 0 0 0,0 0 0 0 0,0-1 0 0 0,0 1 0 0 0,0 0 1 0 0,0-1-1 0 0,1 1 0 0 0,-1-1 0 0 0,5 2 0 0 0,-2-1-11 0 0,0 0 0 0 0,0-1 0 0 0,0 0 0 0 0,0 0 0 0 0,1 0 0 0 0,-1-1 0 0 0,0 0 0 0 0,1 0 0 0 0,-1 0 0 0 0,0-1 0 0 0,0 1 0 0 0,1-1 0 0 0,-1 0 0 0 0,0-1 0 0 0,9-3 0 0 0,8-4-151 0 0,0-1 0 0 0,25-16 0 0 0,-27 14-339 0 0,16-8-3424 0 0,-29 17-3516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5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32 8175 0 0,'0'-1'365'0'0,"0"-1"0"0"0,0 0 0 0 0,0 1-1 0 0,0-1 1 0 0,0 1 0 0 0,0-1-1 0 0,0 1 1 0 0,-1-1 0 0 0,1 1 0 0 0,0-1-1 0 0,-1 1 1 0 0,0-1 0 0 0,1 1 0 0 0,-1-1-1 0 0,-1-1 1 0 0,1 2-46 0 0,-1 0 0 0 0,0 1 0 0 0,1-1 0 0 0,-1 0 0 0 0,0 1 0 0 0,1 0 0 0 0,-1-1 0 0 0,0 1 0 0 0,1 0 0 0 0,-1 0 0 0 0,0 0 0 0 0,1 0 0 0 0,-1 0 0 0 0,0 0 0 0 0,-2 1 0 0 0,-5 0 46 0 0,-1 1-1 0 0,0 0 0 0 0,1 1 1 0 0,-1 0-1 0 0,1 0 0 0 0,0 1 1 0 0,0 0-1 0 0,1 0 1 0 0,-1 1-1 0 0,1 0 0 0 0,0 1 1 0 0,-9 8-1 0 0,13-11-338 0 0,0 1 0 0 0,0-1 0 0 0,0 1 0 0 0,1 0 0 0 0,0 0 0 0 0,0 0 0 0 0,0 1 0 0 0,0-1 0 0 0,0 1 0 0 0,1 0 0 0 0,0 0 0 0 0,0-1 0 0 0,1 2-1 0 0,-1-1 1 0 0,1 0 0 0 0,0 0 0 0 0,0 0 0 0 0,1 0 0 0 0,-1 1 0 0 0,1-1 0 0 0,0 0 0 0 0,1 0 0 0 0,1 9 0 0 0,-2-13 134 0 0,9 7-49 0 0,30 24-19 0 0,-36-30-77 0 0,0 0 0 0 0,0-1 0 0 0,0 1 0 0 0,0-1 0 0 0,0 0 0 0 0,0 0 0 0 0,0 0 0 0 0,0 0 0 0 0,0 0 0 0 0,1-1 0 0 0,-1 1 0 0 0,0-1 0 0 0,1 0 0 0 0,-1 0 0 0 0,0 0 0 0 0,0 0 0 0 0,1-1 0 0 0,3 0 0 0 0,6-1 53 0 0,6 0 5 0 0,-1 0 0 0 0,0-2 0 0 0,0 0 0 0 0,17-7 0 0 0,67-30-964 0 0,-60 23-1240 0 0,-30 13-6004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0.30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0,'1'0'0'0,"344"0"0"0,-336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0.69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0,'341'0'0'0,"-331"0"0"0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1.2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0,'381'0'0'0,"-378"0"0"0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1.8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0,'266'0'0'0,"-247"0"0"0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2.2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0,'238'0'0'0,"-222"0"0"0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7.64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0,'259'0'0'0,"-243"0"0"0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8.00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0,'322'0'0'0,"-313"0"0"0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8.36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0,'321'0'0'0,"-307"0"0"0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4 8287 0 0,'0'0'77'0'0,"0"0"0"0"0,0 0 0 0 0,0-1 0 0 0,0 1 0 0 0,0 0 1 0 0,0 0-1 0 0,0 0 0 0 0,0 0 0 0 0,0 0 0 0 0,0 0 0 0 0,0 0 0 0 0,0-1 0 0 0,0 1 0 0 0,0 0 0 0 0,0 0 0 0 0,0 0 0 0 0,0 0 0 0 0,0 0 0 0 0,0 0 0 0 0,0 0 0 0 0,0-1 0 0 0,0 1 0 0 0,0 0 0 0 0,0 0 0 0 0,-1 0 0 0 0,1 0 0 0 0,0 0 0 0 0,0 0 0 0 0,0 0 0 0 0,0 0 0 0 0,0 0 0 0 0,0 0 0 0 0,0 0 0 0 0,0 0 0 0 0,-1 0 0 0 0,1-1 0 0 0,0 1 0 0 0,0 0 0 0 0,0 0 0 0 0,0 0 0 0 0,0 0 0 0 0,0 0 0 0 0,-1 0 0 0 0,1 0 0 0 0,0 0 0 0 0,0 0 0 0 0,0 0 0 0 0,0 1 0 0 0,0-1 0 0 0,0 0 0 0 0,0 0 0 0 0,-1 0 0 0 0,1 0 1 0 0,0 0-1 0 0,0 0 0 0 0,0 0 0 0 0,-10 7 1520 0 0,-8 13-59 0 0,-31 66 3850 0 0,-10 14-4737 0 0,4-19-560 0 0,55-79-1048 0 0,2-3-305 0 0,6-4-3214 0 0,0 0-3029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8.7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0,'400'0'0'0,"-390"0"0"0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39.1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0,'311'0'0'0,"-303"0"0"0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47.10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0,'385'0'0'0,"-371"0"0"0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47.5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0,'410'0'0'0,"-397"0"0"0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47.88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0,'458'0'0'0,"-449"0"0"0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48.24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0,'328'0'0'0,"-317"0"0"0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06.61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0,'348'0'0'0,"-337"0"0"0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07.12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0,'371'0'0'0,"-366"0"0"0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12.5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0,'350'0'0'0,"-343"0"0"0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13.0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0,'335'0'0'0,"-328"0"0"0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6 4143 0 0,'-1'-1'93'0'0,"1"1"-1"0"0,0 0 0 0 0,0 0 1 0 0,0-1-1 0 0,0 1 0 0 0,0 0 1 0 0,-1 0-1 0 0,1-1 0 0 0,0 1 1 0 0,0 0-1 0 0,0 0 0 0 0,-1 0 1 0 0,1-1-1 0 0,0 1 0 0 0,0 0 1 0 0,0 0-1 0 0,-1 0 0 0 0,1 0 1 0 0,0 0-1 0 0,-1-1 0 0 0,1 1 1 0 0,0 0-1 0 0,0 0 0 0 0,-1 0 1 0 0,1 0-1 0 0,0 0 0 0 0,0 0 0 0 0,-1 0 1 0 0,1 0-1 0 0,0 0 0 0 0,-1 0 1 0 0,1 0-1 0 0,0 0 0 0 0,-1 0 1 0 0,1 0-1 0 0,0 0 0 0 0,0 0 1 0 0,-1 1-1 0 0,1-1 0 0 0,-1 0 1 0 0,-10 4 1513 0 0,11-4-1475 0 0,-3 1 255 0 0,0 1-1 0 0,0 0 1 0 0,0 0-1 0 0,0 0 1 0 0,1 0-1 0 0,-1 1 1 0 0,1-1-1 0 0,-1 1 1 0 0,1-1-1 0 0,-3 5 1 0 0,-20 35 2133 0 0,13-20-1554 0 0,-93 127 3395 0 0,104-147-4476 0 0,2-4-201 0 0,4-3-732 0 0,-2 1-253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13.5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0,'364'0'0'0,"-362"0"0"0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15.1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0,'320'0'0'0,"-313"0"0"0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46.36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169 0 0 0,'-38'0'0'0,"310"0"0"0,-675 0 0 0,414 0 0 0,-4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47.32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0,'363'0'0'0,"-649"0"0"0,284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0:51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44 2759 0 0,'-5'1'4680'0'0,"16"0"-2838"0"0,22-1-898 0 0,18-9 816 0 0,96-4 0 0 0,-90 9-1842 0 0,-37 4 82 0 0,-17 1 0 0 0,0 0 0 0 0,1-1 0 0 0,-1 0 0 0 0,0 0 0 0 0,0 0 0 0 0,0 0 0 0 0,1-1 0 0 0,-1 1 0 0 0,0-1 0 0 0,0 0 0 0 0,0 1 0 0 0,0-1 0 0 0,0-1 0 0 0,0 1 0 0 0,0 0 0 0 0,3-3 0 0 0,-42 3 2360 0 0,-22-4-1422 0 0,46 4-588 0 0,-1-1 1 0 0,0 1-1 0 0,1 1 1 0 0,-1 1-1 0 0,-21 2 0 0 0,13 2-345 0 0,8-2 5 0 0,0 0 0 0 0,1-1 0 0 0,-1 0-1 0 0,0-1 1 0 0,-25-1 0 0 0,27-2-322 0 0,8 2-188 0 0,0-1 1 0 0,0 1 0 0 0,0-1 0 0 0,0 1-1 0 0,0 0 1 0 0,1 0 0 0 0,-1 0-1 0 0,0 1 1 0 0,-5 0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16.67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165 408 1839 0 0,'-11'9'610'0'0,"8"-7"-296"0"0,0 0 1 0 0,1 1-1 0 0,-18 4 2497 0 0,23-15-2070 0 0,5-6 110 0 0,9-8 134 0 0,1 1-1 0 0,1 0 1 0 0,33-27-1 0 0,-38 35-672 0 0,29-23 227 0 0,1 2 1 0 0,73-43-1 0 0,-114 75-539 0 0,1 0 0 0 0,-1 0 0 0 0,1 1 0 0 0,0-1 0 0 0,0 1 0 0 0,5-2 0 0 0,-9 3 0 0 0,1 0 0 0 0,-1 0 0 0 0,0 0 0 0 0,1 0 0 0 0,-1 0 0 0 0,1 0 0 0 0,-1 0 0 0 0,0 0 0 0 0,1 0 0 0 0,-1 0 0 0 0,0 0 0 0 0,1 0 0 0 0,-1 0 0 0 0,0 1 0 0 0,1-1 0 0 0,-1 0 0 0 0,0 0 0 0 0,1 0 0 0 0,-1 0 0 0 0,0 1 0 0 0,1-1 0 0 0,-1 0 0 0 0,0 0 0 0 0,0 1 0 0 0,1-1 0 0 0,-1 0 0 0 0,0 0 0 0 0,1 1 0 0 0,-1 0 0 0 0,0 1 0 0 0,0-1 0 0 0,0 0 0 0 0,0 0 0 0 0,0 0 0 0 0,0 0 0 0 0,0 1 0 0 0,0-1 0 0 0,-1 0 0 0 0,1 0 0 0 0,0 0 0 0 0,-1 0 0 0 0,1 0 0 0 0,-1 2 0 0 0,-7 14-12 0 0,0-1 1 0 0,-1 0-1 0 0,-1 0 0 0 0,-1-1 0 0 0,-18 21 0 0 0,-71 66 49 0 0,57-59-3 0 0,-43 40-28 0 0,-74 78 952 0 0,149-145-523 0 0,11-16-428 0 0,0 0 1 0 0,0 0-1 0 0,0 0 0 0 0,0 0 1 0 0,0 0-1 0 0,0 1 0 0 0,0-1 1 0 0,0 0-1 0 0,0 0 0 0 0,0 0 1 0 0,0 0-1 0 0,0 0 0 0 0,0 0 1 0 0,0 0-1 0 0,0 1 0 0 0,0-1 1 0 0,0 0-1 0 0,0 0 0 0 0,0 0 1 0 0,0 0-1 0 0,0 0 0 0 0,0 0 1 0 0,0 0-1 0 0,0 1 0 0 0,1-1 1 0 0,-1 0-1 0 0,0 0 0 0 0,0 0 1 0 0,0 0-1 0 0,0 0 0 0 0,0 0 1 0 0,0 0-1 0 0,0 0 0 0 0,0 0 1 0 0,1 0-1 0 0,-1 0 0 0 0,0 0 1 0 0,0 0-1 0 0,0 0 0 0 0,0 0 1 0 0,0 1-1 0 0,0-1 0 0 0,0 0 1 0 0,1 0-1 0 0,-1 0 0 0 0,0 0 1 0 0,0 0-1 0 0,0 0 0 0 0,0-1 1 0 0,0 1-1 0 0,0 0 0 0 0,0 0 1 0 0,1 0-1 0 0,-1 0 0 0 0,0 0 1 0 0,0 0-1 0 0,0 0 0 0 0,0 0 1 0 0,4-1 17 0 0,0-1 0 0 0,0 0 1 0 0,0 1-1 0 0,-1-1 1 0 0,7-5-1 0 0,148-113-147 0 0,55-38 36 0 0,-115 91 67 0 0,123-75-26 0 0,-220 141 45 0 0,5-2 0 0 0,-1 0 0 0 0,1 0 0 0 0,0 0 0 0 0,0 1 0 0 0,0 0 0 0 0,0 0 0 0 0,0 0 0 0 0,9-1 0 0 0,-15 3 0 0 0,1 0 0 0 0,-1 0 0 0 0,0 0 0 0 0,0 0 0 0 0,1 0 0 0 0,-1 0 1 0 0,0 0-1 0 0,1 0 0 0 0,-1 0 0 0 0,0 1 0 0 0,1-1 0 0 0,-1 0 0 0 0,0 0 0 0 0,0 0 0 0 0,1 0 0 0 0,-1 0 0 0 0,0 0 0 0 0,0 1 0 0 0,1-1 0 0 0,-1 0 0 0 0,0 0 0 0 0,0 0 0 0 0,1 1 0 0 0,-1-1 0 0 0,0 0 0 0 0,0 0 0 0 0,0 1 0 0 0,0-1 0 0 0,1 0 0 0 0,-1 0 0 0 0,0 1 1 0 0,-2 10-5 0 0,-11 11-47 0 0,-14 10 48 0 0,-1-1 1 0 0,-38 34-1 0 0,-71 50 65 0 0,81-70-44 0 0,23-18 16 0 0,-69 60-12 0 0,89-74-23 0 0,1 0 1 0 0,0 1 0 0 0,0 0-1 0 0,2 1 1 0 0,-11 20-1 0 0,20-34 1 0 0,0 0 0 0 0,0 1 0 0 0,1-1 0 0 0,-1 0 0 0 0,1 0 0 0 0,-1 1 0 0 0,1-1 0 0 0,-1 1 0 0 0,1-1 0 0 0,0 0 0 0 0,0 1 0 0 0,0-1 0 0 0,0 0 0 0 0,0 1 0 0 0,0-1 0 0 0,0 1 0 0 0,0 1 0 0 0,1-2 0 0 0,-1-1 0 0 0,1 1 0 0 0,-1 0 0 0 0,1-1 0 0 0,-1 1 0 0 0,1-1 0 0 0,-1 1 0 0 0,1-1 0 0 0,-1 1 0 0 0,1-1 0 0 0,0 0 0 0 0,-1 1 0 0 0,1-1 0 0 0,0 0 0 0 0,-1 1 0 0 0,1-1 0 0 0,0 0 0 0 0,-1 0 0 0 0,1 0 0 0 0,0 1 0 0 0,0-1 0 0 0,-1 0 0 0 0,2 0 0 0 0,3 0 0 0 0,1-1 0 0 0,-1 1 0 0 0,1-1 0 0 0,-1 0 0 0 0,0-1 0 0 0,1 1 0 0 0,5-3 0 0 0,47-23-24 0 0,-2-3-1 0 0,95-65 0 0 0,-82 50 27 0 0,128-73-2 0 0,-169 104 0 0 0,1 1 0 0 0,1 1 0 0 0,0 2 0 0 0,0 1 0 0 0,38-6 0 0 0,-61 14-8 0 0,-1 0 1 0 0,0 0-1 0 0,0 1 0 0 0,9 0 0 0 0,-15 0 7 0 0,1 1-1 0 0,0-1 1 0 0,-1 0-1 0 0,1 0 1 0 0,-1 0-1 0 0,1 0 0 0 0,0 0 1 0 0,-1 1-1 0 0,1-1 1 0 0,-1 0-1 0 0,1 1 1 0 0,-1-1-1 0 0,1 0 1 0 0,0 1-1 0 0,-1-1 0 0 0,0 0 1 0 0,1 1-1 0 0,-1-1 1 0 0,1 1-1 0 0,-1-1 1 0 0,1 2-1 0 0,-1-1 0 0 0,0-1 0 0 0,0 1 0 0 0,0 0 0 0 0,0 0 0 0 0,0 0-1 0 0,0 0 1 0 0,0 0 0 0 0,0 0 0 0 0,0 0 0 0 0,-1 0 0 0 0,1-1 0 0 0,0 1 0 0 0,-1 0 0 0 0,1 0 0 0 0,-1 0-1 0 0,1 0 1 0 0,-1-1 0 0 0,1 1 0 0 0,-1 0 0 0 0,0 0 0 0 0,-17 20 0 0 0,-1-1-1 0 0,-1-1 1 0 0,-1-1 0 0 0,-31 21-1 0 0,20-14 4 0 0,-270 224 145 0 0,55-43-22 0 0,233-195-117 0 0,3-3-6 0 0,0 1 0 0 0,1 0 0 0 0,-17 20-1 0 0,27-29 0 0 0,-1 0 0 0 0,1 0 0 0 0,0 1 0 0 0,0-1 0 0 0,0 0 0 0 0,0 0 0 0 0,-1 0 0 0 0,1 0 0 0 0,0 0 0 0 0,0 1 0 0 0,0-1 0 0 0,0 0 0 0 0,0 0 0 0 0,0 0 0 0 0,0 0 0 0 0,-1 1 0 0 0,1-1 0 0 0,0 0 0 0 0,0 0 0 0 0,0 0 0 0 0,0 1 0 0 0,0-1 0 0 0,0 0 0 0 0,0 0 0 0 0,0 0 0 0 0,0 1 0 0 0,0-1 0 0 0,0 0 0 0 0,0 0 0 0 0,0 0 0 0 0,0 1 0 0 0,0-1 0 0 0,0 0 0 0 0,0 0 0 0 0,1 0 0 0 0,-1 1 0 0 0,0-1 0 0 0,0 0 0 0 0,0 0 0 0 0,0 0 0 0 0,0 0 0 0 0,0 1 0 0 0,0-1 0 0 0,1 0 0 0 0,10 0 0 0 0,17-9 0 0 0,13-8-26 0 0,-1-2 0 0 0,44-29 0 0 0,73-55 38 0 0,-84 52-18 0 0,38-25-8 0 0,107-69-55 0 0,7 16 24 0 0,-220 126 45 0 0,90-40-33 0 0,-83 39 28 0 0,-1 0 1 0 0,2 0 0 0 0,-1 1-1 0 0,0 1 1 0 0,0 0 0 0 0,14 0-1 0 0,-25 2 5 0 0,-1 0-1 0 0,1 0 1 0 0,0 0-1 0 0,-1 0 1 0 0,1 0 0 0 0,0 0-1 0 0,-1 0 1 0 0,1 0-1 0 0,-1 0 1 0 0,1 0-1 0 0,-1 0 1 0 0,1 1-1 0 0,0-1 1 0 0,-1 0 0 0 0,1 0-1 0 0,-1 1 1 0 0,1-1-1 0 0,-1 0 1 0 0,1 1-1 0 0,0 0 1 0 0,-1-1-1 0 0,0 1 0 0 0,0-1 0 0 0,0 0 0 0 0,0 1 0 0 0,0-1 0 0 0,0 1 1 0 0,0-1-1 0 0,0 1 0 0 0,0-1 0 0 0,0 0 0 0 0,0 1 0 0 0,0-1 0 0 0,0 1 0 0 0,0-1 0 0 0,0 0 0 0 0,0 1 0 0 0,-1-1 1 0 0,1 0-1 0 0,0 1 0 0 0,0-1 0 0 0,0 1 0 0 0,-1-1 0 0 0,-18 20-32 0 0,18-19 32 0 0,-161 131 42 0 0,49-44-18 0 0,-331 244 113 0 0,364-277-132 0 0,3 3-1 0 0,-79 77 1 0 0,205-166 49 0 0,447-303 709 0 0,-235 162 219 0 0,100-59-324 0 0,-311 202-657 0 0,-25 14 0 0 0,1 0 0 0 0,43-16 0 0 0,-63 30 0 0 0,-11 7 0 0 0,-15 8 0 0 0,19-14 0 0 0,-592 407 54 0 0,292-208-15 0 0,-85 59-4 0 0,336-223-37 0 0,-36 27 15 0 0,80-56-5 0 0,7-4 1 0 0,14-4 9 0 0,22-11 0 0 0,13-9-42 0 0,70-42-1 0 0,43-40-56 0 0,-60 37 59 0 0,285-184-7 0 0,53-33-6 0 0,-189 136 3 0 0,-170 107 16 0 0,102-37 0 0 0,-180 76 16 0 0,14-4 0 0 0,-17 6 0 0 0,-1 0 0 0 0,1 0 0 0 0,-1-1 0 0 0,1 1 0 0 0,0 0 0 0 0,-1 0 0 0 0,1 0 0 0 0,-1 0 0 0 0,1 0 0 0 0,-1 0 0 0 0,1 0 0 0 0,-1 0 0 0 0,1 0 0 0 0,0 0 0 0 0,-1 0 0 0 0,1 0 0 0 0,-1 0 0 0 0,1 1 0 0 0,-1-1 0 0 0,1 0 0 0 0,-1 0 0 0 0,1 1 0 0 0,0-1 0 0 0,-1 1-1 0 0,0-1 0 0 0,0 1 0 0 0,0 0 0 0 0,0-1-1 0 0,-1 1 1 0 0,1 0 0 0 0,0-1 0 0 0,0 1 0 0 0,0-1 0 0 0,-1 1 0 0 0,1 0-1 0 0,0-1 1 0 0,0 1 0 0 0,-1-1 0 0 0,1 1 0 0 0,-1-1 0 0 0,1 1-1 0 0,0-1 1 0 0,-1 1 0 0 0,0 0 0 0 0,-13 13-34 0 0,10-10 30 0 0,-48 42 5 0 0,-113 79 0 0 0,66-55 0 0 0,4 2 7 0 0,-296 208 50 0 0,18-32-57 0 0,373-248 1 0 0,0 0-1 0 0,0 0 0 0 0,0 0 1 0 0,0 0-1 0 0,0 0 0 0 0,0 0 1 0 0,0 0-1 0 0,0 0 0 0 0,0 0 1 0 0,0 0-1 0 0,0 0 1 0 0,0 0-1 0 0,0 0 0 0 0,0 0 1 0 0,0 0-1 0 0,0 0 0 0 0,0 0 1 0 0,0 1-1 0 0,0-1 0 0 0,0 0 1 0 0,0 0-1 0 0,0 0 0 0 0,0 0 1 0 0,0 0-1 0 0,0 0 1 0 0,0 0-1 0 0,0 0 0 0 0,9-3 22 0 0,12-7 10 0 0,395-209-32 0 0,2-8 0 0 0,-64 34 0 0 0,10 21 0 0 0,-287 138 0 0 0,84-31 0 0 0,-153 62 1 0 0,22-7 1 0 0,-28 9-3 0 0,-1 1 0 0 0,1-1 0 0 0,0 1 0 0 0,0 0 0 0 0,0 0 0 0 0,-1 0 0 0 0,1 0 0 0 0,0 0 0 0 0,0 0 0 0 0,0 0 0 0 0,-1 0 0 0 0,1 1 0 0 0,2 0 1 0 0,-4-1-1 0 0,0 0 0 0 0,0 1 0 0 0,1-1 0 0 0,-1 0 0 0 0,0 1 1 0 0,0-1-1 0 0,1 0 0 0 0,-1 1 0 0 0,0-1 0 0 0,0 0 1 0 0,0 1-1 0 0,0-1 0 0 0,1 0 0 0 0,-1 1 0 0 0,0-1 1 0 0,0 1-1 0 0,0-1 0 0 0,0 0 0 0 0,0 1 0 0 0,0-1 0 0 0,0 1 1 0 0,0-1-1 0 0,0 0 0 0 0,0 1 0 0 0,0-1 0 0 0,-1 1 1 0 0,1-1-1 0 0,0 0 0 0 0,0 1 0 0 0,0-1 0 0 0,0 0 0 0 0,-1 1 1 0 0,1-1-1 0 0,0 0 0 0 0,0 1 0 0 0,-1-1 0 0 0,1 0 1 0 0,0 0-1 0 0,0 1 0 0 0,-1-1 0 0 0,0 1 0 0 0,-12 13-18 0 0,13-14 19 0 0,-44 34-21 0 0,0-3 0 0 0,-66 36-1 0 0,106-65 22 0 0,-181 104 35 0 0,-173 104 77 0 0,219-126-59 0 0,-124 82 11 0 0,256-162-59 0 0,4-2 0 0 0,0 0 1 0 0,1 0 0 0 0,-1 0-1 0 0,0 0 1 0 0,1 0-1 0 0,-1 0 1 0 0,1 1 0 0 0,-1-1-1 0 0,1 1 1 0 0,0 0 0 0 0,-2 4-1 0 0,4-6-4 0 0,0-1 0 0 0,0 0 0 0 0,0 1 0 0 0,0-1-1 0 0,0 0 1 0 0,0 0 0 0 0,0 1 0 0 0,0-1 0 0 0,1 0 0 0 0,-1 1 0 0 0,0-1-1 0 0,0 0 1 0 0,0 0 0 0 0,1 1 0 0 0,-1-1 0 0 0,0 0 0 0 0,0 0 0 0 0,1 0-1 0 0,-1 1 1 0 0,0-1 0 0 0,0 0 0 0 0,1 0 0 0 0,-1 0 0 0 0,0 0 0 0 0,1 0-1 0 0,-1 1 1 0 0,0-1 0 0 0,1 0 0 0 0,-1 0 0 0 0,0 0 0 0 0,0 0 0 0 0,1 0-1 0 0,-1 0 1 0 0,0 0 0 0 0,1 0 0 0 0,-1 0 0 0 0,0 0 0 0 0,1 0 0 0 0,-1-1-1 0 0,0 1 1 0 0,1 0 0 0 0,16-2 35 0 0,-17 2-36 0 0,35-10-24 0 0,-1 0 0 0 0,65-31 0 0 0,-59 23 16 0 0,393-211-94 0 0,-228 113 68 0 0,370-175 34 0 0,-501 256 0 0 0,-25 12 0 0 0,73-25 0 0 0,-119 47 0 0 0,-1 0 0 0 0,1 1 0 0 0,-1-1 0 0 0,1 1 0 0 0,0 0 0 0 0,-1 0 0 0 0,4 0 0 0 0,-6 0 0 0 0,1 0 0 0 0,-1 0 0 0 0,0 0 0 0 0,0 0 0 0 0,1 0 0 0 0,-1 0 0 0 0,0 0 0 0 0,0 0 0 0 0,1 0 0 0 0,-1 1 0 0 0,0-1 0 0 0,0 0 0 0 0,0 0 0 0 0,1 0 0 0 0,-1 0 0 0 0,0 0 0 0 0,0 1 0 0 0,0-1 0 0 0,0 0 0 0 0,1 0 0 0 0,-1 0 0 0 0,0 0 0 0 0,0 1 0 0 0,0-1 0 0 0,0 0 0 0 0,0 0 0 0 0,0 1 0 0 0,1-1 0 0 0,-1 0 0 0 0,-6 11 0 0 0,-20 12-15 0 0,0 0-1 0 0,-1-2 1 0 0,-43 25-1 0 0,52-34 14 0 0,-266 156 51 0 0,36-23-10 0 0,104-57-23 0 0,-167 114 51 0 0,297-192-54 0 0,1 0 1 0 0,0 1-1 0 0,-21 24 0 0 0,34-35-13 0 0,-1 1 0 0 0,0 0 0 0 0,1-1 0 0 0,-1 1 0 0 0,1 0 0 0 0,-1 0 0 0 0,1 0 0 0 0,-1 0 0 0 0,1-1 0 0 0,0 1 0 0 0,-1 0 0 0 0,1 0 0 0 0,0 0 0 0 0,0 0 0 0 0,0 0 0 0 0,0 0 0 0 0,0 1 0 0 0,0-2 0 0 0,0 1 0 0 0,0-1 0 0 0,0 1 0 0 0,1-1 0 0 0,-1 1 0 0 0,0-1 0 0 0,0 1 0 0 0,1-1 0 0 0,-1 0 0 0 0,0 1 0 0 0,1-1 0 0 0,-1 0 0 0 0,0 1 0 0 0,1-1 0 0 0,-1 0 0 0 0,1 1 0 0 0,-1-1 0 0 0,1 0 0 0 0,-1 0 0 0 0,0 0 0 0 0,1 1 0 0 0,-1-1 0 0 0,1 0 0 0 0,3 1 0 0 0,0-1 0 0 0,-1 1 0 0 0,1-1 0 0 0,0 0 0 0 0,-1 0 0 0 0,1 0 0 0 0,4-2 0 0 0,33-6-27 0 0,77-26 0 0 0,35-26 4 0 0,321-178-89 0 0,-204 93 93 0 0,-62 46 19 0 0,-156 78 0 0 0,1 2 0 0 0,59-13 0 0 0,-106 31 0 0 0,18-4 0 0 0,-23 4 0 0 0,0 1 0 0 0,1 0 0 0 0,-1 0 0 0 0,0 0 0 0 0,0 0 0 0 0,0 0 0 0 0,0 0 0 0 0,0 0 0 0 0,0 0 0 0 0,0 0 0 0 0,0 1 0 0 0,0-1 0 0 0,0 0 0 0 0,0 1 0 0 0,-1-1 0 0 0,1 1 0 0 0,0-1 0 0 0,1 2 0 0 0,-1-2 0 0 0,-1 1 0 0 0,0 0 0 0 0,0-1 0 0 0,0 1 0 0 0,0 0 0 0 0,0-1 0 0 0,0 1 0 0 0,0 0 0 0 0,0-1 0 0 0,0 1 0 0 0,0 0 0 0 0,0 0 0 0 0,0-1 0 0 0,0 1 0 0 0,-1 0 0 0 0,1-1 0 0 0,0 1 0 0 0,0-1 0 0 0,-1 1 0 0 0,1 0 0 0 0,0-1 0 0 0,-1 1 0 0 0,1-1 0 0 0,-1 1 0 0 0,1-1 0 0 0,-1 1 0 0 0,0 0 0 0 0,-14 15 0 0 0,-26 16 0 0 0,-1-1 0 0 0,-59 32 0 0 0,15-11 11 0 0,60-35-2 0 0,-491 304 99 0 0,500-311-107 0 0,-51 28 4 0 0,-107 79 0 0 0,172-115 0 0 0,1 0 0 0 0,0 0 0 0 0,-1 0 0 0 0,1 1 0 0 0,0-1 0 0 0,-2 4 0 0 0,4-5-5 0 0,0-1 0 0 0,0 0 1 0 0,0 0-1 0 0,-1 0 1 0 0,1 0-1 0 0,0 1 0 0 0,0-1 1 0 0,0 0-1 0 0,0 0 0 0 0,0 1 1 0 0,0-1-1 0 0,0 0 1 0 0,0 0-1 0 0,0 0 0 0 0,0 1 1 0 0,0-1-1 0 0,0 0 1 0 0,0 0-1 0 0,0 0 0 0 0,0 1 1 0 0,0-1-1 0 0,0 0 1 0 0,0 0-1 0 0,0 0 0 0 0,0 1 1 0 0,1-1-1 0 0,-1 0 1 0 0,0 0-1 0 0,0 0 0 0 0,0 1 1 0 0,0-1-1 0 0,0 0 1 0 0,1 0-1 0 0,12 0 5 0 0,17-8-16 0 0,-1-1-1 0 0,0-2 0 0 0,51-27 1 0 0,-32 15-9 0 0,109-49 2 0 0,164-80-42 0 0,-282 133 46 0 0,231-113 244 0 0,7 22 514 0 0,-263 106-685 0 0,-5 1-17 0 0,1-1 0 0 0,-1 2 0 0 0,1 0 0 0 0,0 0 0 0 0,0 0-1 0 0,10 1 1 0 0,-19 1-42 0 0,-1 0 0 0 0,1 0 0 0 0,-1 0 0 0 0,1 0 0 0 0,0 0 0 0 0,-1 0 0 0 0,1 0 0 0 0,-1 0 0 0 0,1 0 0 0 0,0 0 0 0 0,-1 0 0 0 0,1 0 0 0 0,-1 1 0 0 0,1-1 0 0 0,-1 0 0 0 0,1 1 0 0 0,-1-1 0 0 0,1 0 0 0 0,-1 1 0 0 0,1-1 0 0 0,-1 0 0 0 0,1 1 0 0 0,-1-1 0 0 0,1 1 0 0 0,-1-1 0 0 0,0 1 0 0 0,1 0 0 0 0,-1 0 0 0 0,0 0 0 0 0,0-1 0 0 0,0 1 0 0 0,0 0 0 0 0,0 0 0 0 0,0 0 0 0 0,-1 0 0 0 0,1 0 0 0 0,0-1 0 0 0,-1 1 0 0 0,1 0 0 0 0,0 0 0 0 0,-1-1 0 0 0,1 1 0 0 0,-1 0 0 0 0,0 1 0 0 0,-4 4 0 0 0,-1 0 0 0 0,-11 11 0 0 0,15-16 0 0 0,-54 44 0 0 0,-61 38 0 0 0,68-50 0 0 0,-168 101 44 0 0,128-83-2 0 0,-148 114 0 0 0,233-162-42 0 0,-22 21 0 0 0,25-23 0 0 0,0 0 0 0 0,0 0 0 0 0,0 0 0 0 0,0 1 0 0 0,0-1 0 0 0,0 0 0 0 0,1 1 0 0 0,-1-1 0 0 0,0 1 0 0 0,1-1 0 0 0,-1 0 0 0 0,1 1 0 0 0,-1-1 0 0 0,1 1 0 0 0,0 0 0 0 0,-1-1 0 0 0,1 4 0 0 0,1-5 0 0 0,-1 1 0 0 0,0 0 0 0 0,1-1 0 0 0,-1 1 0 0 0,1 0 0 0 0,-1-1 0 0 0,0 1 0 0 0,1-1 0 0 0,0 1 0 0 0,-1-1 0 0 0,1 1 0 0 0,-1-1 0 0 0,1 1 0 0 0,0-1 0 0 0,-1 1 0 0 0,1-1 0 0 0,0 0 0 0 0,-1 0 0 0 0,1 1 0 0 0,0-1 0 0 0,0 0 0 0 0,-1 0 0 0 0,1 0 0 0 0,0 0 0 0 0,0 1 0 0 0,-1-1 0 0 0,1 0 0 0 0,0-1 0 0 0,0 1 0 0 0,0 0 0 0 0,26-4 0 0 0,-27 4 0 0 0,41-11-16 0 0,0-3-1 0 0,-1-1 1 0 0,52-28-1 0 0,19-7-34 0 0,-17 11 41 0 0,25-10 4 0 0,157-43 1 0 0,-237 83-9 0 0,0 2 1 0 0,0 1 0 0 0,62 0-1 0 0,-96 6 11 0 0,1 0 0 0 0,0 0-1 0 0,0 1 1 0 0,0 0 0 0 0,-1 0-1 0 0,7 2 1 0 0,-11-2 2 0 0,0-1 0 0 0,0 0 0 0 0,-1 1 0 0 0,1-1 0 0 0,0 1 0 0 0,0-1 0 0 0,0 1 0 0 0,-1-1 0 0 0,1 1 0 0 0,0-1 1 0 0,0 1-1 0 0,-1 0 0 0 0,1 0 0 0 0,-1-1 0 0 0,1 1 0 0 0,0 0 0 0 0,-1 0 0 0 0,0-1 0 0 0,1 1 0 0 0,-1 0 0 0 0,1 0 0 0 0,-1 0 0 0 0,0 0 0 0 0,0 0 0 0 0,1 0 0 0 0,-1 0 0 0 0,0 0 1 0 0,0 0-1 0 0,0 0 0 0 0,0-1 0 0 0,0 1 0 0 0,0 0 0 0 0,0 0 0 0 0,-1 0 0 0 0,1 0 0 0 0,0 0 0 0 0,0 0 0 0 0,-1 0 0 0 0,1 0 0 0 0,-1 0 0 0 0,1-1 0 0 0,-1 1 0 0 0,1 0 0 0 0,-1 0 1 0 0,0 1-1 0 0,-5 6-2 0 0,0 1 0 0 0,-1-1 0 0 0,0 0 1 0 0,0-1-1 0 0,-16 14 0 0 0,-47 28 5 0 0,43-31-1 0 0,-41 28 7 0 0,-163 124 48 0 0,225-165-56 0 0,4-3 0 0 0,-1 0 0 0 0,0 0 0 0 0,1 0 0 0 0,-1 1 0 0 0,1-1 0 0 0,0 1 0 0 0,0 0 0 0 0,0-1 0 0 0,0 1 0 0 0,-2 4 0 0 0,4-7 0 0 0,0 1 0 0 0,1-1 0 0 0,-1 0 0 0 0,0 1 0 0 0,0-1 0 0 0,0 0 0 0 0,0 1 0 0 0,0-1 0 0 0,0 0 0 0 0,1 0 0 0 0,-1 1 0 0 0,0-1 0 0 0,0 0 0 0 0,1 0 0 0 0,-1 1 0 0 0,0-1 0 0 0,0 0 0 0 0,1 0 0 0 0,-1 0 0 0 0,0 0 0 0 0,0 1 0 0 0,1-1 0 0 0,-1 0 0 0 0,0 0 0 0 0,1 0 0 0 0,-1 0 0 0 0,0 0 0 0 0,1 0 0 0 0,-1 0 0 0 0,0 0 0 0 0,0 0 0 0 0,1 0 0 0 0,-1 0 0 0 0,0 0 0 0 0,1 0 0 0 0,-1 0 0 0 0,1 0 0 0 0,15-1 0 0 0,-15 1 0 0 0,25-4 0 0 0,-1-1 0 0 0,1-2 0 0 0,-1-1 0 0 0,33-14 0 0 0,-4 1-10 0 0,-31 13 5 0 0,154-51-27 0 0,-131 46 24 0 0,88-13-1 0 0,-128 25 4 0 0,-1 1 0 0 0,0-1-1 0 0,1 2 1 0 0,-1-1 0 0 0,10 2-1 0 0,-14-2 6 0 0,0 0-1 0 0,0 0 0 0 0,-1 1 1 0 0,1-1-1 0 0,0 0 0 0 0,0 0 1 0 0,-1 1-1 0 0,1-1 1 0 0,0 0-1 0 0,-1 1 0 0 0,1-1 1 0 0,0 0-1 0 0,-1 1 0 0 0,1-1 1 0 0,-1 1-1 0 0,1-1 1 0 0,-1 1-1 0 0,1 0 0 0 0,-1-1 1 0 0,1 1-1 0 0,-1-1 0 0 0,1 1 1 0 0,-1 0-1 0 0,0-1 1 0 0,1 1-1 0 0,-1 0 0 0 0,0 0 1 0 0,0-1-1 0 0,1 1 0 0 0,-1 0 1 0 0,0-1-1 0 0,0 1 1 0 0,0 0-1 0 0,0 0 0 0 0,0 0 1 0 0,0-1-1 0 0,0 1 0 0 0,0 0 1 0 0,0 0-1 0 0,-1-1 1 0 0,1 1-1 0 0,0 0 0 0 0,0-1 1 0 0,-1 1-1 0 0,1 0 0 0 0,0-1 1 0 0,-1 1-1 0 0,1 0 0 0 0,-1-1 1 0 0,0 2-1 0 0,-4 5 1 0 0,0 0 0 0 0,-1 0 0 0 0,1-1 0 0 0,-1 0 0 0 0,-1 0 0 0 0,-12 9 0 0 0,-47 28 0 0 0,44-30 0 0 0,-17 10 0 0 0,-72 47 0 0 0,107-66 0 0 0,5-3 0 0 0,11-2 0 0 0,17-7 0 0 0,242-112-56 0 0,-185 78-728 0 0,-71 35 486 0 0,-14 4 221 0 0,-8 5 40 0 0,-307 101 155 0 0,16-5 8 0 0,242-82-114 0 0,-102 26 94 0 0,122-35-81 0 0,1-1 0 0 0,-54 2-1 0 0,80-8-19 0 0,1 0 0 0 0,-1 0-1 0 0,-9-3 1 0 0,15 3-3 0 0,1-1 1 0 0,-1 0-1 0 0,1 0 0 0 0,-1 1 0 0 0,1-1 1 0 0,0-1-1 0 0,-1 1 0 0 0,1 0 1 0 0,0-1-1 0 0,0 1 0 0 0,0-1 1 0 0,0 1-1 0 0,0-1 0 0 0,-2-2 1 0 0,3 3-3 0 0,1-1 0 0 0,-1 1 1 0 0,1-1-1 0 0,-1 1 1 0 0,1-1-1 0 0,0 1 1 0 0,-1-1-1 0 0,1 1 1 0 0,0-1-1 0 0,0 1 0 0 0,0-1 1 0 0,0 1-1 0 0,0-1 1 0 0,0 1-1 0 0,1-1 1 0 0,-1 1-1 0 0,1 0 1 0 0,-1-1-1 0 0,1 1 0 0 0,-1-1 1 0 0,1 1-1 0 0,0 0 1 0 0,-1-1-1 0 0,1 1 1 0 0,2-2-1 0 0,2-5 0 0 0,1 0 0 0 0,11-10-1 0 0,18-16 2 0 0,76-56-1 0 0,50-18-11 0 0,146-66-102 0 0,-256 147 108 0 0,-29 13 5 0 0,-22 14 0 0 0,0 0 0 0 0,0 0 0 0 0,1 0 0 0 0,-1 0 0 0 0,0 0 0 0 0,0 0 0 0 0,0 0 0 0 0,0 0 0 0 0,0 0 0 0 0,0 0 0 0 0,0 0 0 0 0,1-1 0 0 0,-1 1 0 0 0,0 0 0 0 0,0 0 0 0 0,0 0 0 0 0,0 0 0 0 0,0 0 0 0 0,0 0 0 0 0,0 0 0 0 0,0-1 0 0 0,0 1 0 0 0,0 0 0 0 0,0 0 0 0 0,0 0 0 0 0,0 0 0 0 0,0 0 0 0 0,0-1 0 0 0,0 1 0 0 0,0 0 0 0 0,0 0 0 0 0,0 0 0 0 0,0 0 0 0 0,0 0 0 0 0,0-1 0 0 0,0 1 0 0 0,0 0 0 0 0,0 0 0 0 0,0 0 0 0 0,0 0 0 0 0,-13-1 0 0 0,-18 5 0 0 0,1 1 0 0 0,-40 12 0 0 0,-59 26 0 0 0,117-39 0 0 0,-318 126 87 0 0,208-80-56 0 0,-172 88-20 0 0,98-42-12 0 0,181-89 1 0 0,22-11 0 0 0,28-13 0 0 0,-33 16 0 0 0,245-147-71 0 0,-77 42 9 0 0,286-152 51 0 0,-230 134 11 0 0,-157 91 0 0 0,97-34 0 0 0,-148 63-32 0 0,-12 4 10 0 0,-11 7 12 0 0,-10 3 10 0 0,-1 0 0 0 0,-1-1 0 0 0,-18 8 0 0 0,-3 2 0 0 0,-710 322 129 0 0,623-287-122 0 0,-75 34 12 0 0,-168 70 26 0 0,343-147-34 0 0,14-6-1 0 0,0 0 1 0 0,0-1 0 0 0,0 0 0 0 0,-18 3-1 0 0,47-22-10 0 0,197-118-44 0 0,-180 113 35 0 0,25-16-32 0 0,256-150-14 0 0,8 17 50 0 0,-278 147-10 0 0,5-3-4 0 0,74-25-1 0 0,-108 48 14 0 0,-16 2 6 0 0,-1 0 0 0 0,0 0-1 0 0,0 0 1 0 0,0 0-1 0 0,0 0 1 0 0,1 0 0 0 0,-1 0-1 0 0,0 0 1 0 0,0 1 0 0 0,0-1-1 0 0,0 0 1 0 0,0 0 0 0 0,1 0-1 0 0,-1 0 1 0 0,0 0 0 0 0,0 0-1 0 0,0 1 1 0 0,0-1 0 0 0,0 0-1 0 0,0 0 1 0 0,0 0 0 0 0,0 0-1 0 0,0 1 1 0 0,0-1-1 0 0,0 0 1 0 0,1 0 0 0 0,-1 0-1 0 0,0 0 1 0 0,0 1 0 0 0,0-1-1 0 0,0 0 1 0 0,0 0 0 0 0,0 0-1 0 0,0 0 1 0 0,-1 1 0 0 0,1-1-1 0 0,0 0 1 0 0,0 0 0 0 0,0 0-1 0 0,0 0 1 0 0,0 1 0 0 0,0-1-1 0 0,-2 3-3 0 0,1-1 0 0 0,-1 0-1 0 0,0 1 1 0 0,0-1 0 0 0,0 0-1 0 0,0 0 1 0 0,0 0 0 0 0,-4 2-1 0 0,-32 22-2 0 0,-61 29 0 0 0,-48 14 42 0 0,118-55-14 0 0,-628 294 84 0 0,314-144-72 0 0,169-87 21 0 0,-41 19 20 0 0,342-181-166 0 0,69-44-1 0 0,120-74 1 0 0,-257 169 85 0 0,1 3 0 0 0,120-43 0 0 0,-165 70-11 0 0,-23 9 1 0 0,-25 8-2 0 0,-99 31 19 0 0,-59 22 0 0 0,-479 200 192 0 0,661-263-192 0 0,-1 2 0 0 0,0-1 0 0 0,0-1 0 0 0,-1 0 0 0 0,1 0 0 0 0,-1-1 0 0 0,-13 1 0 0 0,23-3 0 0 0,1 1 1 0 0,0-1-1 0 0,-1 0 0 0 0,1 0 0 0 0,-1 0 1 0 0,1 0-1 0 0,0 0 0 0 0,-1 0 0 0 0,1 0 1 0 0,0 0-1 0 0,-1 0 0 0 0,1 0 0 0 0,0 0 1 0 0,-1-1-1 0 0,1 1 0 0 0,0 0 0 0 0,-1 0 1 0 0,1 0-1 0 0,0 0 0 0 0,-1 0 0 0 0,1-1 0 0 0,0 1 1 0 0,-1 0-1 0 0,1 0 0 0 0,0-1 0 0 0,0 1 1 0 0,-1 0-1 0 0,1 0 0 0 0,0-1 0 0 0,0 1 1 0 0,0 0-1 0 0,-1-1 0 0 0,1 1 0 0 0,0 0 1 0 0,0-1-1 0 0,0 1 0 0 0,0 0 0 0 0,0-1 1 0 0,-1 1-1 0 0,2-2 2 0 0,-1 1 0 0 0,1 0 0 0 0,-1-1-1 0 0,1 1 1 0 0,-1 0 0 0 0,1 0 0 0 0,0-1 0 0 0,-1 1 0 0 0,1 0 0 0 0,2-2 0 0 0,27-26 31 0 0,-30 28-33 0 0,110-86-68 0 0,3 5-1 0 0,198-109 1 0 0,-305 188 62 0 0,7-4 4 0 0,21-16-1 0 0,-34 23 3 0 0,0 0 0 0 0,0 0 0 0 0,0 0 0 0 0,0 0 0 0 0,0 0 0 0 0,0 0 0 0 0,0 0 0 0 0,0 0 0 0 0,0 0 0 0 0,0 0 0 0 0,-1 0 0 0 0,1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0,1 0 0 0 0,-1 0 0 0 0,0 0 0 0 0,0 0 0 0 0,0 0 0 0 0,0 0 0 0 0,0 0 0 0 0,0 0 0 0 0,0 0 0 0 0,-11 2 0 0 0,-14 5 0 0 0,-502 198 144 0 0,-98 46-69 0 0,606-244-57 0 0,13-4-13 0 0,0 0 0 0 0,0-1 0 0 0,-1 0 0 0 0,1 0 0 0 0,-1-1 0 0 0,-8 1 0 0 0,18-5-5 0 0,-1 0 0 0 0,1 0 0 0 0,0 0 0 0 0,0 0 0 0 0,6-4 0 0 0,188-144-152 0 0,-9 10 120 0 0,-143 111 22 0 0,1 2-1 0 0,68-30 0 0 0,-451 237 10 0 0,7-2 14 0 0,-53-9 47 0 0,357-160-60 0 0,26-8 0 0 0,0 0 0 0 0,0 0 0 0 0,0 0 0 0 0,0 0 0 0 0,0 0 0 0 0,0 0 0 0 0,1 0 0 0 0,-1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0,0-1 0 0 0,0 1 0 0 0,0 0 0 0 0,-1 0 0 0 0,1 0 0 0 0,0 0 0 0 0,0 0 0 0 0,0 0 0 0 0,14-10 0 0 0,265-203-72 0 0,-25 16 8 0 0,-26 46 64 0 0,-220 146 0 0 0,-6 4 0 0 0,1-1 0 0 0,-1 1 0 0 0,0-1 0 0 0,0 1 0 0 0,1-1 0 0 0,-1 0 0 0 0,0 0 0 0 0,0 0 0 0 0,2-3 0 0 0,-6 4-1 0 0,0 1 0 0 0,0 0 0 0 0,0 0 0 0 0,0 0 0 0 0,0 0 0 0 0,0 0 0 0 0,0 0 0 0 0,0 1 0 0 0,0-1 1 0 0,-3 1-1 0 0,-39 11 2 0 0,2 2 0 0 0,-46 21 1 0 0,12-4 4 0 0,-522 202 122 0 0,528-203-120 0 0,-189 69 48 0 0,252-96-56 0 0,4-2 0 0 0,0 1 0 0 0,0-1 0 0 0,-1 0 0 0 0,1-1 0 0 0,0 1 0 0 0,0 0 0 0 0,0-1 0 0 0,-1 0 0 0 0,1 0 0 0 0,0 0 0 0 0,-1 0 0 0 0,1 0 0 0 0,-4-1 0 0 0,6 0 0 0 0,1 1 0 0 0,-1-1 0 0 0,1 1 0 0 0,-1-1 0 0 0,1 1 0 0 0,0-1 0 0 0,-1 0 0 0 0,1 1 0 0 0,0-1 0 0 0,0 1 0 0 0,-1-1 0 0 0,1 0 0 0 0,0 1 0 0 0,0-1 0 0 0,0 0 0 0 0,0 1 0 0 0,0-1 0 0 0,0 0 0 0 0,0 1 0 0 0,0-1 0 0 0,0 0 0 0 0,0 1 0 0 0,0-1 0 0 0,0 0 0 0 0,1 1 0 0 0,-1-1 0 0 0,0 0 0 0 0,0 1 0 0 0,1-1 0 0 0,-1 1 0 0 0,0-1 0 0 0,1 1 0 0 0,-1-1 0 0 0,1 0 0 0 0,16-24 0 0 0,-15 22 0 0 0,39-46-21 0 0,2 1 0 0 0,92-76-1 0 0,155-101-63 0 0,-104 85 42 0 0,115-74 33 0 0,-292 208-6 0 0,-4 2 11 0 0,0 1-1 0 0,1-1 1 0 0,-1 0-1 0 0,-1 0 1 0 0,1 0 0 0 0,7-10-1 0 0,-11 14 6 0 0,-1 0 0 0 0,0 0 0 0 0,0-1 0 0 0,0 1 0 0 0,1 0 0 0 0,-1 0 0 0 0,0-1 0 0 0,0 1 0 0 0,0 0 0 0 0,0 0 0 0 0,0 0 0 0 0,1-1 0 0 0,-1 1 0 0 0,0 0 0 0 0,0 0 0 0 0,0-1 0 0 0,0 1 0 0 0,0 0 0 0 0,0-1 0 0 0,0 1 0 0 0,0 0 0 0 0,0 0 0 0 0,0-1 0 0 0,0 1 0 0 0,0 0 0 0 0,0 0 0 0 0,0-1 0 0 0,0 1 0 0 0,0 0 0 0 0,0 0 0 0 0,-1-1 0 0 0,1 1 0 0 0,0 0 0 0 0,0 0 0 0 0,0-1 0 0 0,0 1 0 0 0,0 0 0 0 0,-1 0 0 0 0,1 0 0 0 0,0-1 0 0 0,-1 1 0 0 0,-13-2 0 0 0,-20 7 0 0 0,-40 15 5 0 0,-72 31 0 0 0,-68 39 39 0 0,6-2 20 0 0,193-82-61 0 0,-113 41 5 0 0,100-38-8 0 0,-1-1-1 0 0,-44 5 1 0 0,69-12 0 0 0,1-1 0 0 0,-1 0 0 0 0,1 0 0 0 0,-1 0 0 0 0,1 0 0 0 0,-1-1-1 0 0,-4 0 1 0 0,8 1 0 0 0,0 0 0 0 0,-1 0 0 0 0,1-1 1 0 0,-1 1-1 0 0,1 0 0 0 0,0 0 0 0 0,-1 0 0 0 0,1-1 0 0 0,0 1 0 0 0,-1 0 0 0 0,1 0 0 0 0,0-1 0 0 0,-1 1 0 0 0,1 0 0 0 0,0-1 0 0 0,0 1 0 0 0,-1-1 0 0 0,1 1 0 0 0,0 0 1 0 0,0-1-1 0 0,0 1 0 0 0,-1 0 0 0 0,1-1 0 0 0,0 0 0 0 0,0 0 1 0 0,0 0-1 0 0,0 0 1 0 0,1 0 0 0 0,-1 0-1 0 0,0 0 1 0 0,0 0 0 0 0,1 0-1 0 0,-1 0 1 0 0,0 0 0 0 0,1 0-1 0 0,-1 0 1 0 0,1 0 0 0 0,0 0-1 0 0,0-1 1 0 0,15-16 7 0 0,0 1 0 0 0,0 1 0 0 0,2 0 0 0 0,0 1 0 0 0,22-14 0 0 0,-4 2-16 0 0,432-285-211 0 0,-363 252 219 0 0,-107 59 0 0 0,-9 2 0 0 0,-13 2 0 0 0,-184 58-1 0 0,-33 8 13 0 0,129-41 25 0 0,-132 24 43 0 0,242-51-80 0 0,-51 4 33 0 0,49-5-30 0 0,0 0 0 0 0,0 0 0 0 0,0-1 0 0 0,0 1-1 0 0,0-1 1 0 0,0 0 0 0 0,0 0 0 0 0,1 0 0 0 0,-1-1-1 0 0,-6-2 1 0 0,9 3-4 0 0,0 0 0 0 0,0 0 1 0 0,0 0-1 0 0,0 0 0 0 0,0 1 0 0 0,1-1 0 0 0,-1-1 0 0 0,0 1 0 0 0,1 0 0 0 0,-1 0 0 0 0,1 0 1 0 0,-1 0-1 0 0,1 0 0 0 0,-1 0 0 0 0,1-1 0 0 0,0 1 0 0 0,0 0 0 0 0,-1 0 0 0 0,1-1 1 0 0,0 1-1 0 0,0 0 0 0 0,0 0 0 0 0,0-1 0 0 0,1 1 0 0 0,-1 0 0 0 0,0 0 0 0 0,1-1 0 0 0,-1 1 1 0 0,0 0-1 0 0,1 0 0 0 0,-1 0 0 0 0,1 0 0 0 0,1-2 0 0 0,2-6-9 0 0,1 1 0 0 0,0 0 1 0 0,9-10-1 0 0,-9 12 7 0 0,0-1 2 0 0,-2 3-5 0 0,0 0 0 0 0,0 0 0 0 0,0 1 1 0 0,1-1-1 0 0,5-5 0 0 0,-8 9 5 0 0,0-1 0 0 0,0 1 0 0 0,1-1 0 0 0,-1 1 0 0 0,0-1 0 0 0,0 1 0 0 0,0-1 0 0 0,0 1 0 0 0,0 0 0 0 0,1 0 0 0 0,-1-1 0 0 0,0 1 0 0 0,0 0 0 0 0,0 0 0 0 0,1 0 0 0 0,-1 1 0 0 0,0-1 0 0 0,0 0 0 0 0,0 0 0 0 0,1 1 0 0 0,-1-1 0 0 0,0 0 0 0 0,0 1 0 0 0,0-1 0 0 0,0 1 0 0 0,0 0 0 0 0,2 1 0 0 0,7 5 5 0 0,-4-3-10 0 0,0 0 1 0 0,-1 0-1 0 0,1 0 1 0 0,0-1-1 0 0,1 0 0 0 0,-1 0 1 0 0,1 0-1 0 0,-1-1 1 0 0,1 0-1 0 0,0 0 0 0 0,0-1 1 0 0,0 0-1 0 0,8 0 1 0 0,23-3-9 0 0,0-2 1 0 0,-1-2 0 0 0,50-13-1 0 0,18-4 14 0 0,-32 11 0 0 0,59-12 0 0 0,197-9 0 0 0,-302 33 6 0 0,277-17-76 0 0,255-27 78 0 0,-458 36-32 0 0,133-29 0 0 0,-41 13 24 0 0,-37 7 0 0 0,-41-6 0 0 0,-67 12 0 0 0,0 3 0 0 0,89-6 0 0 0,-108 16-4 0 0,0 0 0 0 0,47 12-1 0 0,-45-7-12 0 0,63 4-1 0 0,-49-11-3 0 0,60-10-1 0 0,-69 5 134 0 0,-1 2 0 0 0,1 2-1 0 0,47 3 1 0 0,-64 1-128 0 0,-1 1-1 0 0,20 7 1 0 0,-23-6-69 0 0,1-1 0 0 0,-1-1 1 0 0,29 4-1 0 0,-8-7 85 0 0,50-6 0 0 0,-50 2 0 0 0,56 2 0 0 0,-84 2 52 0 0,0 2 1 0 0,0-1-1 0 0,0 1 0 0 0,-1 0 0 0 0,1 0 0 0 0,-1 1 1 0 0,1 0-1 0 0,-1 0 0 0 0,0 1 0 0 0,0 0 1 0 0,0 1-1 0 0,-1-1 0 0 0,1 1 0 0 0,-1 0 0 0 0,0 1 1 0 0,-1-1-1 0 0,1 1 0 0 0,5 8 0 0 0,-3-2 47 0 0,0 0 1 0 0,-1 1-1 0 0,0 0 0 0 0,-1 0 0 0 0,0 1 0 0 0,-1-1 1 0 0,-1 1-1 0 0,0 0 0 0 0,2 18 0 0 0,-3-6-99 0 0,-1 1 0 0 0,-1 0 0 0 0,-1 0 0 0 0,-1 0 0 0 0,-2 0 0 0 0,0-1 0 0 0,-2 1 0 0 0,-11 35 0 0 0,-15 87-220 0 0,24-108 23 0 0,-1 0-1 0 0,-25 74 1 0 0,29-105 125 0 0,0 0 1 0 0,-2 0-1 0 0,1 0 0 0 0,-1-1 1 0 0,-1 1-1 0 0,1-2 0 0 0,-2 1 0 0 0,1-1 1 0 0,-1 0-1 0 0,0 0 0 0 0,-1-1 0 0 0,0 0 1 0 0,0-1-1 0 0,-19 11 0 0 0,-69 34 104 0 0,-128 48 0 0 0,207-93-3 0 0,-23 11-7 0 0,-1-3 0 0 0,0-1 0 0 0,-51 8 1 0 0,-224 49 32 0 0,121-22-36 0 0,129-37-19 0 0,0-4 0 0 0,-78 0 0 0 0,-18 1 0 0 0,99-2 0 0 0,-209 12 0 0 0,14-7 0 0 0,149-4 0 0 0,-87-8 33 0 0,6 0-2 0 0,-51 8-31 0 0,-20 1 0 0 0,55 3 0 0 0,19-16 0 0 0,132 1 0 0 0,-104 5 0 0 0,107 4 0 0 0,-87 19 0 0 0,-50 33-10 0 0,186-56 7 0 0,1 0 0 0 0,-1-1 1 0 0,0 1-1 0 0,0-1 0 0 0,0 0 1 0 0,0 1-1 0 0,0-2 0 0 0,1 1 1 0 0,-1 0-1 0 0,0-1 0 0 0,0 0 1 0 0,-6-2-1 0 0,8 2 2 0 0,-1 0 0 0 0,0-1 0 0 0,1 1 0 0 0,0-1 0 0 0,-1 0 0 0 0,1 0 0 0 0,0 0 0 0 0,0 0 0 0 0,0 0 0 0 0,0 0-1 0 0,1-1 1 0 0,-1 1 0 0 0,0 0 0 0 0,1-1 0 0 0,0 0 0 0 0,0 1 0 0 0,-2-5 0 0 0,-21-56 22 0 0,-14-41 22 0 0,23 58-33 0 0,3 9 17 0 0,-13-72 0 0 0,19 47-50 0 0,4 0-1 0 0,7-96 0 0 0,-4 136 23 0 0,2-139 1 0 0,-5 125 17 0 0,-2 0 1 0 0,-16-67-1 0 0,6 36-5 0 0,-9-18-12 0 0,15-4 0 0 0,7 80-10 0 0,1 0 0 0 0,0 0 0 0 0,1 1 0 0 0,2-19 0 0 0,-2 23 3 0 0,1-1 1 0 0,-1 1 0 0 0,1-1 0 0 0,0 1 0 0 0,0-1 0 0 0,0 1 0 0 0,0 0 0 0 0,1 0 0 0 0,-1 0 0 0 0,7-6 0 0 0,25 8-69 0 0,8-7-2733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26.14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56 66 2759 0 0,'20'-2'1144'0'0,"-11"2"-441"0"0,1 0-1 0 0,-1 0 0 0 0,11 2 0 0 0,-11 0-122 0 0,0-2-1 0 0,0 1 1 0 0,15-2-1 0 0,4-2 85 0 0,137-12 761 0 0,-96 19-587 0 0,114 19 0 0 0,4 1-306 0 0,-135-22-568 0 0,0-2-1 0 0,65-9 1 0 0,101-26 929 0 0,-163 27-654 0 0,-1 3-1 0 0,1 2 0 0 0,0 2 1 0 0,92 11-1 0 0,15 0-238 0 0,244-15 0 0 0,-365 4 0 0 0,1 2 0 0 0,-1 2 0 0 0,0 1 0 0 0,63 16 0 0 0,-59-10-18 0 0,51 4 0 0 0,-72-12 9 0 0,0-1 0 0 0,0-1 0 0 0,47-7 0 0 0,2-8 9 0 0,-49 9 0 0 0,0 1 0 0 0,1 1 0 0 0,-1 1 0 0 0,48 0 0 0 0,41 20 608 0 0,-83-11-320 0 0,0-1 0 0 0,1-1 0 0 0,52-1 0 0 0,53-22-291 0 0,-102 12 300 0 0,-1 2 0 0 0,1 1 1 0 0,0 2-1 0 0,54 3 0 0 0,-32 5-272 0 0,0-2 0 0 0,0-2 0 0 0,1-3 0 0 0,63-10 0 0 0,94-16 1366 0 0,-144 17-1221 0 0,52-9-163 0 0,-110 17-7 0 0,0 0 0 0 0,0 2 0 0 0,1-1 0 0 0,16 2 0 0 0,-17 0 0 0 0,0 0 0 0 0,-1-1 0 0 0,1-1 0 0 0,21-3 0 0 0,-31 3 0 0 0,-1 1 0 0 0,1-1 0 0 0,-1 1 0 0 0,1-1 0 0 0,0 1 0 0 0,-1 0 0 0 0,1 0 0 0 0,-1 0 0 0 0,1 0 0 0 0,0 0 0 0 0,-1 0 0 0 0,1 0 0 0 0,-1 1 0 0 0,1-1 0 0 0,0 0 0 0 0,-1 1 0 0 0,1 0 0 0 0,-1-1 0 0 0,1 1 0 0 0,-1 0 0 0 0,3 1 0 0 0,-3 0 0 0 0,0 0 0 0 0,1 0 0 0 0,-1 0 0 0 0,0 0 0 0 0,0 0 0 0 0,0 0 0 0 0,0 0 0 0 0,-1 1 0 0 0,1-1 0 0 0,-1 0 0 0 0,1 1 0 0 0,-1-1 0 0 0,0 0 0 0 0,0 4 0 0 0,3 35 92 0 0,-2 1 0 0 0,-2 0 0 0 0,-2-1 0 0 0,-2 0 0 0 0,-1 1 0 0 0,-2-2 0 0 0,-17 48 0 0 0,4-19-89 0 0,3 1 0 0 0,2 0-1 0 0,-7 93 1 0 0,20-128 40 0 0,2-7-35 0 0,-12 108-6 0 0,5-75-2 0 0,-2 18 0 0 0,-5 41 0 0 0,2 2 23 0 0,-18 99 1042 0 0,31-219-1063 0 0,-24 92-19 0 0,21-84 43 0 0,-1 1 0 0 0,-1-1 1 0 0,0 0-1 0 0,0 0 0 0 0,-1 0 0 0 0,-11 12 0 0 0,-7 9 34 0 0,17-21-28 0 0,1-1-1 0 0,-2 0 1 0 0,0 0-1 0 0,0 0 1 0 0,0-1 0 0 0,-1-1-1 0 0,0 1 1 0 0,-1-2 0 0 0,-17 11-1 0 0,15-12-27 0 0,-1 0 0 0 0,-1-1 0 0 0,1-1-1 0 0,0 0 1 0 0,-1-1 0 0 0,0 0 0 0 0,1-1 0 0 0,-1-1-1 0 0,0 0 1 0 0,0-1 0 0 0,0 0 0 0 0,1-1 0 0 0,-21-5-1 0 0,-7-6 3 0 0,-67-31-1 0 0,86 35 11 0 0,1 1-1 0 0,-1 0 0 0 0,-1 2 1 0 0,1 1-1 0 0,-1 0 1 0 0,-28-1-1 0 0,7 4 21 0 0,0 2 0 0 0,-59 8 0 0 0,27-2-36 0 0,-136-6 0 0 0,-77-28 0 0 0,-119 15 56 0 0,89 8-48 0 0,48-8-8 0 0,77 4 0 0 0,11 12 0 0 0,118 0 0 0 0,-79-5 0 0 0,-215-11 0 0 0,295 12-34 0 0,-128-20 0 0 0,132 12 38 0 0,-125-11-4 0 0,170 19 0 0 0,-1 0 0 0 0,1 2 0 0 0,-1-1 0 0 0,-18 5 0 0 0,18-2 0 0 0,-1-2 0 0 0,0 0 0 0 0,-20-1 0 0 0,31 0 0 0 0,1-1 0 0 0,0 0 0 0 0,-1 0 0 0 0,1-1 0 0 0,0 1 0 0 0,0-1 0 0 0,0 0 0 0 0,0-1 0 0 0,1 1 0 0 0,-1-1 0 0 0,1 0 0 0 0,-1 0 0 0 0,1 0 0 0 0,-5-6 0 0 0,-1-2 0 0 0,1-1 0 0 0,0 0 0 0 0,1 0 0 0 0,0-1 0 0 0,1 0 0 0 0,0 0 0 0 0,1-1 0 0 0,1 0 0 0 0,0 0 0 0 0,1 0 0 0 0,-4-22 0 0 0,0-17 0 0 0,-1-97 0 0 0,6 73 0 0 0,0-166 0 0 0,-3 81 0 0 0,2 102 0 0 0,-18-232-64 0 0,17 239 64 0 0,-2-38 0 0 0,14 104 0 0 0,1 11 0 0 0,15 84 0 0 0,-13-55 0 0 0,-2-14 0 0 0,7 35 0 0 0,5 19 0 0 0,2 4 0 0 0,1-9 0 0 0,3-11 0 0 0,-17-52 0 0 0,-6-15 0 0 0,1 0 0 0 0,0-1 0 0 0,0 1 0 0 0,11 15 0 0 0,-15-24 0 0 0,1 0 0 0 0,0 0 0 0 0,0 1 0 0 0,0-1 0 0 0,0 0 0 0 0,0 0 0 0 0,0 0 0 0 0,0 0 0 0 0,0 0 0 0 0,0 0 0 0 0,0 0 0 0 0,0 0 0 0 0,1-1 0 0 0,-1 1 0 0 0,0 0 0 0 0,1-1 0 0 0,1 1 0 0 0,-2-1 0 0 0,0 0 0 0 0,0 0 0 0 0,0 0 0 0 0,0 0 0 0 0,0 0 0 0 0,0 0 0 0 0,0 0 0 0 0,0-1 0 0 0,0 1 0 0 0,0 0 0 0 0,-1-1 0 0 0,1 1 0 0 0,0-1 0 0 0,0 1 0 0 0,0-1 0 0 0,0 1 0 0 0,0-1 0 0 0,1-1 0 0 0,3-4 0 0 0,0 1 0 0 0,-1-2 0 0 0,0 1 0 0 0,0 0 0 0 0,5-10 0 0 0,-4 6 0 0 0,121-254 0 0 0,16-27 0 0 0,-135 279 0 0 0,20-33 0 0 0,-24 41 0 0 0,0 0 0 0 0,0 0 0 0 0,1 0 0 0 0,-1 1 0 0 0,1-1 0 0 0,0 1 0 0 0,8-5 0 0 0,-12 7 0 0 0,1 1 0 0 0,-1 0 0 0 0,1-1 0 0 0,-1 1 0 0 0,1 0 0 0 0,-1 0 0 0 0,1-1 0 0 0,-1 1 0 0 0,1 0 0 0 0,-1 0 0 0 0,1 0 0 0 0,-1 0 0 0 0,1 0 0 0 0,-1 0 0 0 0,1 0 0 0 0,0 0 0 0 0,-1 0 0 0 0,1 0 0 0 0,-1 0 0 0 0,1 0 0 0 0,-1 0 0 0 0,1 0 0 0 0,-1 0 0 0 0,1 1 0 0 0,0-1 0 0 0,-1 0 0 0 0,1 0 0 0 0,-1 1 0 0 0,1 0 0 0 0,0 0 0 0 0,0 0 0 0 0,0 0 0 0 0,-1 0 0 0 0,1 0 0 0 0,-1 1 0 0 0,1-1 0 0 0,-1 0 0 0 0,1 0 0 0 0,-1 1 0 0 0,0-1 0 0 0,0 0 0 0 0,1 2 0 0 0,-1 5 0 0 0,0 0 0 0 0,-1 0 0 0 0,-1 10 0 0 0,-3 7 0 0 0,-1 0 0 0 0,-1 0 0 0 0,-18 42 0 0 0,-41 66 0 0 0,-1-20 0 0 0,31-56 0 0 0,36-56 0 0 0,-8 14 0 0 0,9-12 0 0 0,6-6 0 0 0,27-24 0 0 0,-1-2 0 0 0,-1-1 0 0 0,38-47 0 0 0,-6 7 0 0 0,65-58 0 0 0,-94 97 0 0 0,73-49 0 0 0,-107 79 0 0 0,4-2 0 0 0,-1 0 0 0 0,1 0 0 0 0,0 1 0 0 0,0-1 0 0 0,9-2 0 0 0,-14 5 0 0 0,0 0 0 0 0,0 0 0 0 0,0 0 0 0 0,0 0-1 0 0,0 0 1 0 0,0 0 0 0 0,0 0 0 0 0,0 0 0 0 0,0 0 0 0 0,0 0 0 0 0,1 0 0 0 0,-1 0-1 0 0,0 0 1 0 0,0 0 0 0 0,0 0 0 0 0,0 0 0 0 0,0 0 0 0 0,0 0 0 0 0,0 0 0 0 0,0 0-1 0 0,0 0 1 0 0,0 0 0 0 0,0 0 0 0 0,0 0 0 0 0,0 0 0 0 0,1 1 0 0 0,-1-1-1 0 0,0 0 1 0 0,0 0 0 0 0,0 0 0 0 0,0 0 0 0 0,0 0 0 0 0,0 0 0 0 0,0 0 0 0 0,0 0-1 0 0,0 0 1 0 0,0 0 0 0 0,0 0 0 0 0,0 0 0 0 0,0 0 0 0 0,0 1 0 0 0,0-1 0 0 0,0 0-1 0 0,0 0 1 0 0,0 0 0 0 0,0 0 0 0 0,0 0 0 0 0,0 0 0 0 0,0 0 0 0 0,0 0-1 0 0,0 0 1 0 0,0 0 0 0 0,0 0 0 0 0,0 0 0 0 0,0 1 0 0 0,0-1 0 0 0,0 0 0 0 0,0 0-1 0 0,0 0 1 0 0,0 0 0 0 0,0 0 0 0 0,0 0 0 0 0,0 0 0 0 0,0 0 0 0 0,0 0 0 0 0,-1 0-1 0 0,1 0 1 0 0,0 0 0 0 0,-6 10-26 0 0,-9 8-71 0 0,-271 247-762 0 0,175-165 882 0 0,215-173-23 0 0,-11 7 0 0 0,169-91 0 0 0,-198 124 0 0 0,-22 10 0 0 0,2 1 0 0 0,0 3 0 0 0,57-18 0 0 0,-94 35 0 0 0,1 0 0 0 0,0 1 0 0 0,0 0 0 0 0,0 0 0 0 0,12 1 0 0 0,-19 0 0 0 0,0 0 0 0 0,1 0 0 0 0,-1 1 0 0 0,0-1 0 0 0,1 0 0 0 0,-1 1 0 0 0,0-1 0 0 0,0 1 0 0 0,0-1 0 0 0,1 1 0 0 0,-1-1 0 0 0,0 1 0 0 0,0 0 0 0 0,0 0 0 0 0,0 0 0 0 0,0-1 0 0 0,1 3 0 0 0,-1-2 0 0 0,-1 0 0 0 0,1 0 0 0 0,-1 0 0 0 0,0 1 0 0 0,1-1 0 0 0,-1 0 0 0 0,0 1 0 0 0,0-1 0 0 0,0 0 0 0 0,0 1 0 0 0,0-1 0 0 0,0 0 0 0 0,0 0 0 0 0,0 1 0 0 0,0-1 0 0 0,-1 0 0 0 0,1 1 0 0 0,0-1 0 0 0,-1 0 0 0 0,1 0 0 0 0,-2 2 0 0 0,-2 5-4 0 0,0 0 0 0 0,0-1 0 0 0,-1 1 0 0 0,0-1-1 0 0,-9 10 1 0 0,-35 32-31 0 0,33-33 31 0 0,-118 110 68 0 0,-232 172 0 0 0,362-296-64 0 0,-10 8 0 0 0,0 0 0 0 0,-25 25 0 0 0,50-38 0 0 0,0-1 0 0 0,17-8 0 0 0,400-241 0 0 0,48-24 64 0 0,-356 217-64 0 0,-118 59 0 0 0,-1 1 0 0 0,0-1 0 0 0,1 0 0 0 0,-1 1 0 0 0,0 0 0 0 0,1-1 0 0 0,-1 1 0 0 0,1 0 0 0 0,-1 0 0 0 0,1-1 0 0 0,-1 1 0 0 0,0 1 0 0 0,3-1 0 0 0,-4 0 0 0 0,0 0 0 0 0,0 0 0 0 0,0 0 0 0 0,1 0 0 0 0,-1 0 0 0 0,0 0 0 0 0,0 1 0 0 0,0-1 0 0 0,0 0 0 0 0,0 0 0 0 0,0 0 0 0 0,0 0 0 0 0,0 0 0 0 0,1 0 0 0 0,-1 1 0 0 0,0-1 0 0 0,0 0 0 0 0,0 0 0 0 0,0 0 0 0 0,0 0 0 0 0,0 1 0 0 0,0-1 0 0 0,0 0 0 0 0,0 0 0 0 0,0 0 0 0 0,0 0 0 0 0,0 1 0 0 0,0-1 0 0 0,0 0 0 0 0,0 0 0 0 0,0 0 0 0 0,0 0 0 0 0,0 0 0 0 0,0 1 0 0 0,0-1 0 0 0,-1 0 0 0 0,-7 11 0 0 0,-213 186-2 0 0,92-87 15 0 0,20-15 5 0 0,-194 187 17 0 0,297-277-35 0 0,-4 6 0 0 0,0 0 0 0 0,1 0 0 0 0,-10 17 0 0 0,18-28 0 0 0,1 0 0 0 0,0 1 0 0 0,-1-1 0 0 0,1 1 0 0 0,0-1 0 0 0,-1 1 0 0 0,1-1 0 0 0,0 1 0 0 0,0-1 0 0 0,0 1 0 0 0,-1-1 0 0 0,1 1 0 0 0,0-1 0 0 0,0 1 0 0 0,0-1 0 0 0,0 1 0 0 0,0-1 0 0 0,0 1 0 0 0,0 0 0 0 0,0-1 0 0 0,0 1 0 0 0,0-1 0 0 0,0 1 0 0 0,0-1 0 0 0,0 1 0 0 0,1-1 0 0 0,-1 1 0 0 0,0-1 0 0 0,0 1 0 0 0,1-1 0 0 0,-1 1 0 0 0,0-1 0 0 0,1 1 0 0 0,0 0 0 0 0,1-1 0 0 0,-1 1 0 0 0,0-1 0 0 0,1 1 0 0 0,-1-1 0 0 0,0 0 0 0 0,1 1 0 0 0,-1-1 0 0 0,0 0 0 0 0,1 0 0 0 0,-1 0 0 0 0,3-1 0 0 0,6 0 0 0 0,-1 0 0 0 0,17-6 0 0 0,21-11 0 0 0,-2-2 0 0 0,53-32 0 0 0,-27 14 0 0 0,474-249 236 0 0,-3 25 240 0 0,-484 238-476 0 0,89-23 0 0 0,-131 45 0 0 0,-16 2 0 0 0,0 0 0 0 0,0 0 0 0 0,0 0 0 0 0,0 0 0 0 0,0 0 0 0 0,0 0 0 0 0,0 0 0 0 0,1 0 0 0 0,-1 0 0 0 0,0 0 0 0 0,0 0 0 0 0,0 1 0 0 0,0-1 0 0 0,0 0 0 0 0,0 0 0 0 0,0 0 0 0 0,0 0 0 0 0,0 0 0 0 0,0 0 0 0 0,0 0 0 0 0,1 0 0 0 0,-1 1 0 0 0,0-1 0 0 0,0 0 0 0 0,0 0 0 0 0,0 0 0 0 0,0 0 0 0 0,0 0 0 0 0,0 0 0 0 0,0 1 0 0 0,0-1 0 0 0,0 0 0 0 0,0 0 0 0 0,0 0 0 0 0,0 0 0 0 0,0 0 0 0 0,0 0 0 0 0,0 1 0 0 0,-1-1 0 0 0,1 0 0 0 0,0 0 0 0 0,0 0 0 0 0,0 0 0 0 0,0 0 0 0 0,0 0 0 0 0,0 0 0 0 0,0 0 0 0 0,0 1 0 0 0,0-1 0 0 0,0 0 0 0 0,-1 0 0 0 0,-21 18 0 0 0,-115 62 0 0 0,3-2 0 0 0,-458 309 115 0 0,570-372-112 0 0,-39 25 5 0 0,-203 140-6 0 0,247-167-2 0 0,6-6 0 0 0,0 2 0 0 0,0-1 0 0 0,-13 15 0 0 0,24-23 0 0 0,0 1 0 0 0,-1-1 0 0 0,1 0 0 0 0,-1 1 0 0 0,1-1 0 0 0,0 0 0 0 0,-1 1 0 0 0,1-1 0 0 0,0 0 0 0 0,0 1 0 0 0,-1-1 0 0 0,1 1 0 0 0,0-1 0 0 0,0 1 0 0 0,0-1 0 0 0,-1 1 0 0 0,1-1 0 0 0,0 1 0 0 0,0-1 0 0 0,0 1 0 0 0,0-1 0 0 0,0 1 0 0 0,0-1 0 0 0,0 1 0 0 0,0-1 0 0 0,0 1 0 0 0,0-1 0 0 0,0 1 0 0 0,0-1 0 0 0,1 1 0 0 0,-1 0 0 0 0,1-1 0 0 0,0 1 0 0 0,0-1 0 0 0,0 0 0 0 0,-1 1 0 0 0,1-1 0 0 0,0 0 0 0 0,0 0 0 0 0,0 1 0 0 0,0-1 0 0 0,-1 0 0 0 0,1 0 0 0 0,0 0 0 0 0,0 0 0 0 0,1 0 0 0 0,36-6 0 0 0,3-6 0 0 0,0-3 0 0 0,64-30 0 0 0,76-54 0 0 0,-138 74 0 0 0,9-5 0 0 0,510-294 0 0 0,-31 34 101 0 0,-509 279-72 0 0,-7 3-22 0 0,1 1-1 0 0,0 0 0 0 0,0 1 1 0 0,0 1-1 0 0,18-4 0 0 0,-33 9-6 0 0,0 0 0 0 0,-1 0 0 0 0,1 0 0 0 0,0 0 0 0 0,-1-1 0 0 0,1 1 0 0 0,0 0 0 0 0,-1 0 0 0 0,1 0 0 0 0,0 1 0 0 0,-1-1 0 0 0,1 0 0 0 0,0 0 0 0 0,-1 0 0 0 0,1 0 0 0 0,-1 1 0 0 0,1-1 0 0 0,0 0 0 0 0,-1 0 0 0 0,1 1 0 0 0,-1-1 0 0 0,1 1 0 0 0,-1-1 0 0 0,0 1 0 0 0,0-1 0 0 0,0 0 0 0 0,0 1 0 0 0,0-1 0 0 0,0 0 0 0 0,-1 1 0 0 0,1-1 0 0 0,0 1 0 0 0,0-1 0 0 0,0 0 0 0 0,0 1 0 0 0,0-1 0 0 0,0 0 0 0 0,-1 1 0 0 0,1-1 0 0 0,0 0 0 0 0,0 1 0 0 0,-1-1 0 0 0,1 0 0 0 0,-1 1 0 0 0,-20 18 0 0 0,-387 284 0 0 0,179-136 0 0 0,-56 42 0 0 0,274-201 0 0 0,6-4 0 0 0,-1 0 0 0 0,0 1 0 0 0,1 0 0 0 0,0 0 0 0 0,0 0 0 0 0,0 1 0 0 0,-4 6 0 0 0,9-12 0 0 0,0 0 0 0 0,0 0 0 0 0,0 0 0 0 0,0 0 0 0 0,0 1 0 0 0,0-1 0 0 0,0 0 0 0 0,-1 0 0 0 0,1 0 0 0 0,0 1 0 0 0,0-1 0 0 0,0 0 0 0 0,0 0 0 0 0,0 1 0 0 0,0-1 0 0 0,0 0 0 0 0,0 0 0 0 0,0 0 0 0 0,0 1 0 0 0,0-1 0 0 0,0 0 0 0 0,0 0 0 0 0,0 1 0 0 0,0-1 0 0 0,1 0 0 0 0,-1 0 0 0 0,0 0 0 0 0,0 1 0 0 0,0-1 0 0 0,0 0 0 0 0,0 0 0 0 0,0 0 0 0 0,1 0 0 0 0,-1 1 0 0 0,0-1 0 0 0,0 0 0 0 0,0 0 0 0 0,0 0 0 0 0,1 0 0 0 0,-1 0 0 0 0,0 1 0 0 0,0-1 0 0 0,0 0 0 0 0,1 0 0 0 0,-1 0 0 0 0,0 0 0 0 0,0 0 0 0 0,0 0 0 0 0,1 0 0 0 0,-1 0 0 0 0,0 0 0 0 0,0 0 0 0 0,1 0 0 0 0,-1 0 0 0 0,0 0 0 0 0,16-1 0 0 0,-15 1 0 0 0,19-4 0 0 0,0-1 0 0 0,0 0 0 0 0,22-10 0 0 0,58-30 0 0 0,-41 18 0 0 0,38-15 0 0 0,262-122 0 0 0,-213 90 0 0 0,398-189 0 0 0,-516 250 0 0 0,0 2 0 0 0,1 1 0 0 0,0 1 0 0 0,1 1 0 0 0,52-6 0 0 0,-80 13 0 0 0,0 1 0 0 0,0 0 0 0 0,0 0 0 0 0,0 0 0 0 0,0 1 0 0 0,0-1 0 0 0,-1 0 0 0 0,1 1 0 0 0,0-1 0 0 0,3 2 0 0 0,-4-1 0 0 0,-1-1 0 0 0,1 0 0 0 0,-1 1 0 0 0,0-1 0 0 0,1 1 0 0 0,-1-1 0 0 0,0 1 0 0 0,1-1 0 0 0,-1 1 0 0 0,0-1 0 0 0,0 1 0 0 0,0-1 0 0 0,1 1 0 0 0,-1-1 0 0 0,0 1 0 0 0,0-1 0 0 0,0 1 0 0 0,0-1 0 0 0,0 1 0 0 0,0-1 0 0 0,0 1 0 0 0,0 0 0 0 0,0-1 0 0 0,0 1 0 0 0,0-1 0 0 0,0 1 0 0 0,-1-1 0 0 0,1 1 0 0 0,0-1 0 0 0,0 1 0 0 0,0-1 0 0 0,-1 1 0 0 0,1-1 0 0 0,0 1 0 0 0,-1-1 0 0 0,1 1 0 0 0,0-1 0 0 0,-1 0 0 0 0,0 1 0 0 0,-12 14 0 0 0,0 0 0 0 0,-1-1 0 0 0,0 0 0 0 0,-1-2 0 0 0,-26 18 0 0 0,13-10 0 0 0,-580 412 0 0 0,579-413 0 0 0,-3 0 0 0 0,1 1 0 0 0,1 1 0 0 0,-47 46 0 0 0,76-67 0 0 0,1 0 0 0 0,0 0 0 0 0,-1 0 0 0 0,1 1 0 0 0,0-1 0 0 0,0 0 0 0 0,-1 0 0 0 0,1 0 0 0 0,0 1 0 0 0,0-1 0 0 0,-1 0 0 0 0,1 0 0 0 0,0 1 0 0 0,0-1 0 0 0,0 0 0 0 0,-1 1 0 0 0,1-1 0 0 0,0 0 0 0 0,0 0 0 0 0,0 1 0 0 0,0-1 0 0 0,0 0 0 0 0,0 1 0 0 0,0-1 0 0 0,0 0 0 0 0,0 1 0 0 0,0-1 0 0 0,0 0 0 0 0,0 1 0 0 0,0-1 0 0 0,0 0 0 0 0,0 1 0 0 0,0 0 0 0 0,12-3 0 0 0,17-11 0 0 0,-29 13 0 0 0,195-105 0 0 0,-97 49 0 0 0,105-59 4 0 0,296-149 152 0 0,-488 259-149 0 0,60-23 51 0 0,-64 26-57 0 0,0 0 1 0 0,-1 0 0 0 0,1 1 0 0 0,0 0-1 0 0,0 0 1 0 0,0 1 0 0 0,0 0-1 0 0,11 1 1 0 0,-17-1-2 0 0,0 0 0 0 0,0 0 0 0 0,0 1 0 0 0,0-1 0 0 0,0 0 0 0 0,-1 1 0 0 0,1-1 0 0 0,0 0 0 0 0,0 1 0 0 0,0-1 0 0 0,0 1 0 0 0,-1-1 0 0 0,1 1 0 0 0,0 0 0 0 0,-1-1 0 0 0,1 1 0 0 0,0 0 0 0 0,-1-1 0 0 0,1 1 0 0 0,-1 0 0 0 0,1 0 0 0 0,-1 0 0 0 0,1 0 0 0 0,-1-1 0 0 0,1 1 0 0 0,-1 0 0 0 0,0 0 0 0 0,0 0 0 0 0,0 0 0 0 0,1 0 0 0 0,-1 0 0 0 0,0 0 0 0 0,0 0 0 0 0,0 0 0 0 0,0 0 0 0 0,0 0 0 0 0,-1 0 0 0 0,1 0 0 0 0,0-1 0 0 0,0 1 0 0 0,-1 1 0 0 0,-1 4 0 0 0,0 0 0 0 0,0 0 0 0 0,-1-1 0 0 0,0 1 0 0 0,-3 5 0 0 0,-18 24 0 0 0,-1-2 0 0 0,-49 53 0 0 0,-69 51 0 0 0,18-30 0 0 0,55-49 0 0 0,-71 76 0 0 0,134-126 0 0 0,0 1 0 0 0,0-1 0 0 0,-8 16 0 0 0,15-24 0 0 0,0 0 0 0 0,-1 1 0 0 0,1-1 0 0 0,0 0 0 0 0,0 0 0 0 0,0 0 0 0 0,0 0 0 0 0,0 1 0 0 0,-1-1 0 0 0,1 0 0 0 0,0 0 0 0 0,0 0 0 0 0,0 1 0 0 0,0-1 0 0 0,0 0 0 0 0,0 0 0 0 0,0 0 0 0 0,0 1 0 0 0,0-1 0 0 0,0 0 0 0 0,0 0 0 0 0,0 1 0 0 0,0-1 0 0 0,0 0 0 0 0,0 0 0 0 0,0 0 0 0 0,0 1 0 0 0,0-1 0 0 0,0 0 0 0 0,0 0 0 0 0,0 0 0 0 0,1 1 0 0 0,-1-1 0 0 0,0 0 0 0 0,0 0 0 0 0,0 0 0 0 0,0 1 0 0 0,0-1 0 0 0,1 0 0 0 0,9-1 0 0 0,11-9 0 0 0,140-85 0 0 0,-14 7 0 0 0,-109 67 0 0 0,256-129 0 0 0,-290 148 0 0 0,13-5 0 0 0,26-8 0 0 0,-39 14 0 0 0,0 0 0 0 0,-1 0 0 0 0,1 1 0 0 0,0-1 0 0 0,0 1 0 0 0,0 0 0 0 0,0 0 0 0 0,-1 0 0 0 0,1 0 0 0 0,0 1 0 0 0,0 0 0 0 0,0-1 0 0 0,6 4 0 0 0,-9-4 0 0 0,0 1 0 0 0,0-1 0 0 0,-1 1 0 0 0,1 0 0 0 0,0-1 0 0 0,0 1 0 0 0,0 0 0 0 0,-1 0 0 0 0,1-1 0 0 0,0 1 0 0 0,-1 0 0 0 0,1 0 0 0 0,-1 0 0 0 0,1 0 0 0 0,-1 0 0 0 0,1 0 0 0 0,-1 0 0 0 0,0 0 0 0 0,1 0 0 0 0,-1 0 0 0 0,0 0 0 0 0,0 0 0 0 0,0 0 0 0 0,0 0 0 0 0,0 0 0 0 0,0 1 0 0 0,0-1 0 0 0,0 0 0 0 0,0 0 0 0 0,-1 0 0 0 0,1 0 0 0 0,-1 1 0 0 0,-1 5 0 0 0,-1-1 0 0 0,1 0 0 0 0,-1 0 0 0 0,-4 6 0 0 0,5-9 0 0 0,-19 28 0 0 0,-2-1 0 0 0,0-2 0 0 0,-47 44 0 0 0,44-45 0 0 0,-39 38 0 0 0,-105 80 0 0 0,165-141 0 0 0,0-1 0 0 0,0 1 0 0 0,-11 5 0 0 0,25-24 0 0 0,305-299 0 0 0,-143 140 0 0 0,-69 59 0 0 0,-86 96 0 0 0,-37 67 0 0 0,3-21 0 0 0,-1 0 0 0 0,-1-2 0 0 0,-37 36 0 0 0,-19 22 0 0 0,75-82 0 0 0,0 0 0 0 0,0 1 0 0 0,0-1 0 0 0,0 1 0 0 0,1-1 0 0 0,-1 1 0 0 0,0-1 0 0 0,1 1 0 0 0,-1-1 0 0 0,1 1 0 0 0,0 0 0 0 0,-1 1 0 0 0,1-3 0 0 0,0 1 0 0 0,0-1 0 0 0,0 0 0 0 0,0 0 0 0 0,0 0 0 0 0,0 1 0 0 0,0-1 0 0 0,0 0 0 0 0,0 0 0 0 0,0 0 0 0 0,0 0 0 0 0,1 1 0 0 0,-1-1 0 0 0,0 0 0 0 0,0 0 0 0 0,0 0 0 0 0,0 0 0 0 0,0 1 0 0 0,0-1 0 0 0,0 0 0 0 0,1 0 0 0 0,-1 0 0 0 0,0 0 0 0 0,0 0 0 0 0,0 0 0 0 0,0 0 0 0 0,0 1 0 0 0,1-1 0 0 0,-1 0 0 0 0,0 0 0 0 0,0 0 0 0 0,0 0 0 0 0,0 0 0 0 0,1 0 0 0 0,-1 0 0 0 0,0 0 0 0 0,14-6 0 0 0,22-23 0 0 0,-1-1 0 0 0,52-58 0 0 0,-65 64 0 0 0,16-19-672 0 0,-1-2 0 0 0,33-54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3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25 293 3679 0 0,'-16'4'1275'0'0,"16"-4"-1058"0"0,-1 1-1 0 0,0-1 1 0 0,1 0-1 0 0,-1 1 1 0 0,1-1-1 0 0,-1 0 1 0 0,1 1-1 0 0,-1-1 1 0 0,1 1-1 0 0,-1-1 1 0 0,1 1-1 0 0,0-1 1 0 0,-1 1-1 0 0,1-1 1 0 0,0 1-1 0 0,-1-1 1 0 0,1 1-1 0 0,0 0 1 0 0,0-1-1 0 0,-1 1 1 0 0,1-1-1 0 0,0 2 932 0 0,21-6 5369 0 0,11-12-4075 0 0,-15 8-1507 0 0,-12 5-813 0 0,0 0 0 0 0,0 0 1 0 0,0 0-1 0 0,0-1 0 0 0,0 0 0 0 0,-1 0 0 0 0,0 0 0 0 0,0 0 0 0 0,0-1 0 0 0,0 1 1 0 0,-1-1-1 0 0,0 0 0 0 0,5-10 0 0 0,1-4 19 0 0,-2-1 0 0 0,9-32 0 0 0,2-7 270 0 0,-4-2-187 0 0,-14 60-225 0 0,-3-2 13 0 0,3 4 3 0 0,-1 1 0 0 0,0-1 0 0 0,1 1 0 0 0,-1-1 0 0 0,1 1 0 0 0,0-1 0 0 0,-1 1 1 0 0,1-1-1 0 0,0 1 0 0 0,0-1 0 0 0,0 1 0 0 0,0-1 0 0 0,0 3 0 0 0,0-4-13 0 0,4 198-2 0 0,-1-107 0 0 0,16 110 0 0 0,-18-197 0 0 0,0 0 0 0 0,-1 1 0 0 0,0-1 0 0 0,0 0 0 0 0,0 1 0 0 0,-1 8 0 0 0,0-12 0 0 0,1 0 0 0 0,0 0 0 0 0,-1 0 0 0 0,1 0 0 0 0,-1 0 0 0 0,1 0 0 0 0,-1 0 0 0 0,0 0 0 0 0,1-1 0 0 0,-1 1 0 0 0,0 0 0 0 0,0 0 0 0 0,1 0 0 0 0,-1-1 0 0 0,0 1 0 0 0,0 0 0 0 0,0-1 0 0 0,0 1 0 0 0,0-1 0 0 0,0 1 0 0 0,0-1 0 0 0,0 1 0 0 0,0-1 0 0 0,0 0 0 0 0,0 0 0 0 0,0 1 0 0 0,0-1 0 0 0,0 0 0 0 0,0 0 0 0 0,-1 0 0 0 0,0 0 0 0 0,-18 0 0 0 0,0-1 0 0 0,0 0 0 0 0,-31-7 0 0 0,46 5 0 0 0,13 1 0 0 0,12 1 0 0 0,35 7 164 0 0,41 2 505 0 0,-82-7-586 0 0,-1-2 0 0 0,1 1 0 0 0,0-2 0 0 0,25-5 0 0 0,-23-2-8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5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55 4143 0 0,'0'-3'371'0'0,"-1"1"0"0"0,0-1 0 0 0,1 0-1 0 0,-1 1 1 0 0,1-1 0 0 0,0 0 0 0 0,0 0-1 0 0,0-4 1 0 0,-2-19 4663 0 0,6 54 3944 0 0,-4 64-7944 0 0,0-89-777 0 0,-14 148 411 0 0,-1 26-160 0 0,19-149 12 0 0,3-16-1686 0 0,4-5-5293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59 8287 0 0,'0'0'39'0'0,"-1"0"0"0"0,1 0 0 0 0,0 0-1 0 0,0 0 1 0 0,-1 0 0 0 0,1 0 0 0 0,0 0-1 0 0,-1 0 1 0 0,1 0 0 0 0,0 0 0 0 0,0 0-1 0 0,-1 0 1 0 0,1 0 0 0 0,0 1 0 0 0,0-1-1 0 0,-1 0 1 0 0,1 0 0 0 0,0 0 0 0 0,0 0-1 0 0,-1 0 1 0 0,1 1 0 0 0,0-1 0 0 0,0 0-1 0 0,0 0 1 0 0,-1 1 0 0 0,1-1 0 0 0,0 0-1 0 0,0 0 1 0 0,0 1 0 0 0,0-1-1 0 0,-1 0 1 0 0,1 0 0 0 0,0 1 0 0 0,0-1-1 0 0,0 0 1 0 0,0 0 0 0 0,0 1 0 0 0,0 0-1 0 0,5 13 270 0 0,-3-11-37 0 0,-1 0 0 0 0,1 0 0 0 0,1 0 0 0 0,-1 0-1 0 0,0 0 1 0 0,1-1 0 0 0,5 5 0 0 0,6 0 2262 0 0,31 12 0 0 0,-33-15-1970 0 0,1 0 0 0 0,0-1 0 0 0,0 0 0 0 0,0-1 0 0 0,19 0 0 0 0,-27-2-485 0 0,-1-1 0 0 0,1 1 1 0 0,0-1-1 0 0,0 0 0 0 0,-1-1 1 0 0,1 1-1 0 0,-1-1 1 0 0,1 0-1 0 0,-1 0 0 0 0,0 0 1 0 0,0 0-1 0 0,0-1 1 0 0,0 0-1 0 0,0 0 0 0 0,-1 0 1 0 0,6-5-1 0 0,-8 6-61 0 0,1 0 0 0 0,0 0 0 0 0,-1 0 0 0 0,1 0 0 0 0,-1 0 1 0 0,0 0-1 0 0,0 0 0 0 0,0-1 0 0 0,0 1 0 0 0,0 0 0 0 0,-1-1 0 0 0,1 1 0 0 0,0-1 0 0 0,-1 1 0 0 0,0-1 0 0 0,0 1 0 0 0,0-1 0 0 0,0 1 0 0 0,0-1 1 0 0,0 1-1 0 0,0-1 0 0 0,-1 1 0 0 0,0 0 0 0 0,1-1 0 0 0,-1 1 0 0 0,0 0 0 0 0,0-1 0 0 0,0 1 0 0 0,0 0 0 0 0,-1 0 0 0 0,1 0 0 0 0,-4-4 0 0 0,2 2-3 0 0,-1 1 0 0 0,0 0 0 0 0,0 0 0 0 0,0 0 0 0 0,0 0 0 0 0,0 1 0 0 0,-1-1-1 0 0,1 1 1 0 0,-1 0 0 0 0,0 1 0 0 0,0-1 0 0 0,1 1 0 0 0,-1 0 0 0 0,0 0 0 0 0,0 0-1 0 0,0 1 1 0 0,0 0 0 0 0,0 0 0 0 0,0 0 0 0 0,-5 1 0 0 0,2 0 7 0 0,0 0 0 0 0,1 0-1 0 0,-1 1 1 0 0,0 0 0 0 0,1 1 0 0 0,0-1 0 0 0,-1 1 0 0 0,1 1 0 0 0,0-1 0 0 0,1 1-1 0 0,-1 0 1 0 0,-6 6 0 0 0,12-9-50 0 0,-1 0 0 0 0,1 0 0 0 0,0 0 0 0 0,0-1 0 0 0,0 1 0 0 0,0 1 1 0 0,1-1-1 0 0,-1 0 0 0 0,0 0 0 0 0,0 0 0 0 0,1 0 0 0 0,-1 0 0 0 0,0 1 0 0 0,1-1 0 0 0,-1 0 0 0 0,1 1 0 0 0,0-1 0 0 0,-1 0 0 0 0,1 1 0 0 0,0-1 0 0 0,0 0 0 0 0,0 1 0 0 0,0-1 0 0 0,0 0 0 0 0,0 1 1 0 0,0-1-1 0 0,1 1 0 0 0,-1-1 0 0 0,0 0 0 0 0,1 2 0 0 0,1-1-96 0 0,-1 0-1 0 0,0-1 1 0 0,1 1 0 0 0,-1-1 0 0 0,1 0-1 0 0,0 1 1 0 0,-1-1 0 0 0,1 0-1 0 0,0 0 1 0 0,0 0 0 0 0,-1 0 0 0 0,1 0-1 0 0,0-1 1 0 0,0 1 0 0 0,0 0 0 0 0,0-1-1 0 0,0 1 1 0 0,0-1 0 0 0,4 0 0 0 0,12 0-4838 0 0,2-1-1424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3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0 455 0 0,'-12'16'2553'0'0,"-14"7"6201"0"0,1-1-2999 0 0,-27 31-2323 0 0,34-37-3325 0 0,1 0 1 0 0,0 2 0 0 0,2 0-1 0 0,-23 35 1 0 0,38-52-149 0 0,-5 10-382 0 0,5-11 296 0 0,0 1 1 0 0,0-1-1 0 0,0 0 0 0 0,0 0 0 0 0,0 0 0 0 0,0 1 0 0 0,0-1 0 0 0,0 0 0 0 0,0 0 1 0 0,0 1-1 0 0,0-1 0 0 0,1 0 0 0 0,-1 0 0 0 0,0 0 0 0 0,0 1 0 0 0,0-1 0 0 0,0 0 1 0 0,0 0-1 0 0,0 0 0 0 0,1 1 0 0 0,-1-1 0 0 0,0 0 0 0 0,0 0 0 0 0,0 0 0 0 0,0 0 1 0 0,1 0-1 0 0,-1 1 0 0 0,0-1 0 0 0,0 0 0 0 0,0 0 0 0 0,1 0 0 0 0,5 1-6173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6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65 4543 0 0,'0'-1'26'0'0,"0"1"-1"0"0,1 0 0 0 0,-1-1 1 0 0,0 1-1 0 0,1 0 0 0 0,-1 0 1 0 0,0-1-1 0 0,1 1 0 0 0,-1 0 0 0 0,0-1 1 0 0,0 1-1 0 0,0-1 0 0 0,1 1 1 0 0,-1 0-1 0 0,0-1 0 0 0,0 1 1 0 0,0-1-1 0 0,0 1 0 0 0,0-1 1 0 0,0 1-1 0 0,1 0 0 0 0,-1-1 0 0 0,0 1 1 0 0,0-1-1 0 0,-1 1 0 0 0,1-1 1 0 0,0 1-1 0 0,0-1 0 0 0,0 1 1 0 0,0-1-1 0 0,-13 3 2922 0 0,-17 14 700 0 0,25-10-3242 0 0,-1-1-1 0 0,1 0 1 0 0,0 1-1 0 0,0 0 1 0 0,1 0 0 0 0,0 0-1 0 0,0 1 1 0 0,0-1-1 0 0,1 1 1 0 0,0 0 0 0 0,0 0-1 0 0,-2 11 1 0 0,5-18-381 0 0,0 1 1 0 0,0-1-1 0 0,-1 1 1 0 0,1-1-1 0 0,0 1 1 0 0,0-1 0 0 0,0 1-1 0 0,0-1 1 0 0,1 0-1 0 0,-1 1 1 0 0,0-1-1 0 0,0 1 1 0 0,0-1-1 0 0,0 1 1 0 0,0-1-1 0 0,0 0 1 0 0,1 1-1 0 0,-1-1 1 0 0,0 1-1 0 0,0-1 1 0 0,1 0-1 0 0,-1 1 1 0 0,0-1-1 0 0,1 0 1 0 0,-1 1-1 0 0,0-1 1 0 0,1 0-1 0 0,0 1 1 0 0,13-1 229 0 0,14-12-218 0 0,-18 5-41 0 0,0-1-1 0 0,0 0 1 0 0,-1-1-1 0 0,0 0 0 0 0,0 0 1 0 0,-1-1-1 0 0,0 0 1 0 0,-1 0-1 0 0,0-1 1 0 0,-1 0-1 0 0,10-23 1 0 0,-15 33 30 0 0,-1 0 0 0 0,1 0 1 0 0,-1 0-1 0 0,0 0 0 0 0,1-1 1 0 0,-1 1-1 0 0,0 0 0 0 0,0 0 1 0 0,0 0-1 0 0,0-1 1 0 0,0 1-1 0 0,0 0 0 0 0,-1-2 1 0 0,1 2 35 0 0,0 1 1 0 0,0-1-1 0 0,0 1 0 0 0,-1 0 1 0 0,1-1-1 0 0,0 1 1 0 0,0 0-1 0 0,-1-1 1 0 0,1 1-1 0 0,0 0 0 0 0,-1-1 1 0 0,1 1-1 0 0,0 0 1 0 0,-1 0-1 0 0,1-1 1 0 0,-1 1-1 0 0,1 0 0 0 0,0 0 1 0 0,-1 0-1 0 0,1-1 1 0 0,-1 1-1 0 0,1 0 1 0 0,-1 0-1 0 0,0 0 0 0 0,-1 0 72 0 0,1 0 0 0 0,-1 0 0 0 0,0 1-1 0 0,0-1 1 0 0,1 0 0 0 0,-1 1-1 0 0,0 0 1 0 0,1-1 0 0 0,-1 1-1 0 0,0 0 1 0 0,1 0 0 0 0,-1 0-1 0 0,1 0 1 0 0,-1 0 0 0 0,1 0-1 0 0,-2 2 1 0 0,-2 2-109 0 0,0 0 0 0 0,1 1 0 0 0,0 0 0 0 0,0 0 0 0 0,0 0 0 0 0,1 0 0 0 0,0 1 0 0 0,0-1-1 0 0,0 1 1 0 0,1 0 0 0 0,0 0 0 0 0,1 0 0 0 0,-1 0 0 0 0,1 0 0 0 0,1 0 0 0 0,-1 0 0 0 0,1 0 0 0 0,1 0 0 0 0,-1 0 0 0 0,1 0-1 0 0,0 0 1 0 0,1 0 0 0 0,-1 0 0 0 0,1 0 0 0 0,1 0 0 0 0,0-1 0 0 0,0 1 0 0 0,0-1 0 0 0,0 0 0 0 0,1 0 0 0 0,6 8-1 0 0,74 78-12 0 0,-84-91-11 0 0,1-1 0 0 0,-1 1 0 0 0,1-1 0 0 0,-1 1 0 0 0,1-1 0 0 0,-1 1 0 0 0,0-1 0 0 0,1 1 0 0 0,-1 0 0 0 0,0-1 0 0 0,1 1 0 0 0,-1 0 0 0 0,0-1 1 0 0,0 1-1 0 0,0 0 0 0 0,0-1 0 0 0,1 1 0 0 0,-1 0 0 0 0,0-1 0 0 0,0 1 0 0 0,0 0 0 0 0,0-1 0 0 0,0 1 0 0 0,-1 0 0 0 0,1-1 0 0 0,0 1 0 0 0,0 1 0 0 0,-1-1 0 0 0,0-1 0 0 0,0 1 0 0 0,0 0-1 0 0,0 0 1 0 0,0 0 0 0 0,0-1 0 0 0,0 1 0 0 0,0 0 0 0 0,0-1 0 0 0,0 1 0 0 0,0-1 0 0 0,0 1 0 0 0,0-1-1 0 0,-2 1 1 0 0,-6 1 2 0 0,-1-1 0 0 0,1 1 0 0 0,-12-1 0 0 0,17-1 2 0 0,-51 1 15 0 0,24-1 87 0 0,1 2-1 0 0,-36 5 1 0 0,57-5-92 0 0,0 0 1 0 0,0 1-1 0 0,0-1 1 0 0,1 2-1 0 0,0-1 1 0 0,-1 1-1 0 0,1 0 0 0 0,1 1 1 0 0,-1 0-1 0 0,1 0 1 0 0,-13 12-1 0 0,19-17-14 0 0,0 1 0 0 0,0 0-1 0 0,0 0 1 0 0,0 0 0 0 0,0 1-1 0 0,0-1 1 0 0,0 0 0 0 0,1 0-1 0 0,-1 0 1 0 0,0 1 0 0 0,1-1 0 0 0,-1 0-1 0 0,1 1 1 0 0,-1-1 0 0 0,1 0-1 0 0,0 1 1 0 0,-1-1 0 0 0,1 1-1 0 0,0-1 1 0 0,0 0 0 0 0,0 1 0 0 0,0-1-1 0 0,0 1 1 0 0,0-1 0 0 0,1 1-1 0 0,-1-1 1 0 0,0 0 0 0 0,1 1-1 0 0,-1-1 1 0 0,1 0 0 0 0,-1 1 0 0 0,1-1-1 0 0,0 0 1 0 0,-1 0 0 0 0,1 1-1 0 0,0-1 1 0 0,0 0 0 0 0,0 0-1 0 0,0 0 1 0 0,0 0 0 0 0,0 0 0 0 0,0 0-1 0 0,2 0 1 0 0,2 3 24 0 0,1 0 1 0 0,0 0-1 0 0,0-1 1 0 0,0 0-1 0 0,0-1 1 0 0,1 1-1 0 0,11 2 1 0 0,0-2 51 0 0,-1 0 0 0 0,1-1 0 0 0,0-1 0 0 0,0 0 1 0 0,-1-2-1 0 0,1 0 0 0 0,0-1 0 0 0,21-5 0 0 0,-29 5-78 0 0,-1-1 0 0 0,1 0-1 0 0,-1 0 1 0 0,0-1 0 0 0,0 0 0 0 0,0-1-1 0 0,-1 0 1 0 0,0 0 0 0 0,0-1-1 0 0,0 0 1 0 0,0-1 0 0 0,-1 1 0 0 0,0-2-1 0 0,-1 1 1 0 0,1-1 0 0 0,6-10-1 0 0,-1-10-1394 0 0,-9 15-4704 0 0,-1 4-1166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6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10591 0 0,'-1'17'1604'0'0,"-1"-1"1"0"0,-1 1-1 0 0,-5 19 0 0 0,4-20-951 0 0,1 1 1 0 0,1-1-1 0 0,-2 21 1 0 0,4-37-694 0 0,0 0 1 0 0,1 0-1 0 0,-1 0 0 0 0,0 0 1 0 0,0 0-1 0 0,0 0 1 0 0,0 0-1 0 0,0 0 0 0 0,0 0 1 0 0,0 0-1 0 0,0 0 0 0 0,0 0 1 0 0,0 0-1 0 0,0 0 1 0 0,0 0-1 0 0,0 1 0 0 0,0-1 1 0 0,0 0-1 0 0,0 0 1 0 0,0 0-1 0 0,0 0 0 0 0,0 0 1 0 0,1 0-1 0 0,-1 0 1 0 0,0 0-1 0 0,0 0 0 0 0,0 0 1 0 0,0 0-1 0 0,0 0 0 0 0,0 0 1 0 0,0 0-1 0 0,0 0 1 0 0,0 0-1 0 0,0 0 0 0 0,0 0 1 0 0,0 0-1 0 0,0 0 1 0 0,1 0-1 0 0,-1 0 0 0 0,0 0 1 0 0,0 0-1 0 0,0 0 0 0 0,0 0 1 0 0,0 0-1 0 0,0 0 1 0 0,0-1-1 0 0,0 1 0 0 0,0 0 1 0 0,0 0-1 0 0,0 0 1 0 0,0 0-1 0 0,0 0 0 0 0,0 0 1 0 0,0 0-1 0 0,0 0 0 0 0,0 0 1 0 0,0 0-1 0 0,0 0 1 0 0,0 0-1 0 0,1 0 0 0 0,-1 0 1 0 0,0 0-1 0 0,0-1 1 0 0,0 1-1 0 0,0 0 0 0 0,0 0 1 0 0,0 0-1 0 0,0 0 1 0 0,3-5-2619 0 0,0 0-2734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6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15 161 3223 0 0,'-1'-25'1183'0'0,"-5"-28"0"0"0,2 29 709 0 0,0-28 0 0 0,4 52-1946 0 0,0 0 1 0 0,0 0 0 0 0,0-1-1 0 0,0 1 1 0 0,0 0-1 0 0,0 0 1 0 0,0-1 0 0 0,0 1-1 0 0,0 0 1 0 0,0 0 0 0 0,0 0-1 0 0,0-1 1 0 0,0 1 0 0 0,1 0-1 0 0,-1 0 1 0 0,0-1-1 0 0,0 1 1 0 0,0 0 0 0 0,0 0-1 0 0,0 0 1 0 0,0 0 0 0 0,1-1-1 0 0,-1 1 1 0 0,0 0 0 0 0,0 0-1 0 0,0 0 1 0 0,0 0-1 0 0,1-1 1 0 0,-1 1 0 0 0,0 0-1 0 0,0 0 1 0 0,0 0 0 0 0,1 0-1 0 0,-1 0 1 0 0,0 0 0 0 0,0 0-1 0 0,1 0 1 0 0,-1 0-1 0 0,0 0 1 0 0,0 0 0 0 0,0 0-1 0 0,1 0 1 0 0,-1 0 0 0 0,0 0-1 0 0,1 0 1 0 0,12 5-704 0 0,-5-2 823 0 0,1 0-78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7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 1375 0 0,'52'19'9107'0'0,"-67"-14"-508"0"0,-4 4-8009 0 0,-29 19 0 0 0,40-23-347 0 0,0 2 1 0 0,0-1 0 0 0,1 1-1 0 0,0 1 1 0 0,0-1 0 0 0,-8 13 0 0 0,13-18-213 0 0,1 0 1 0 0,-1 1 0 0 0,1-1 0 0 0,0 0-1 0 0,0 1 1 0 0,0-1 0 0 0,0 1 0 0 0,0-1-1 0 0,1 1 1 0 0,-1 0 0 0 0,1-1 0 0 0,0 1-1 0 0,0 0 1 0 0,0-1 0 0 0,0 1 0 0 0,0 0-1 0 0,0-1 1 0 0,1 1 0 0 0,-1-1 0 0 0,1 1-1 0 0,0 0 1 0 0,-1-1 0 0 0,1 1 0 0 0,0-1-1 0 0,1 0 1 0 0,-1 1 0 0 0,0-1 0 0 0,1 0-1 0 0,1 2 1 0 0,2 2 10 0 0,1-1-1 0 0,-1-1 0 0 0,1 1 1 0 0,0-1-1 0 0,0 0 0 0 0,1 0 1 0 0,-1-1-1 0 0,1 0 0 0 0,0 0 1 0 0,0 0-1 0 0,0-1 0 0 0,0 0 1 0 0,13 2-1 0 0,-12-3-43 0 0,1 0 0 0 0,-1 0 1 0 0,1-1-1 0 0,-1 0 0 0 0,1 0 0 0 0,-1-1 0 0 0,0 0 1 0 0,1-1-1 0 0,-1 0 0 0 0,0 0 0 0 0,14-6 0 0 0,-20 7-308 0 0,0 0 0 0 0,0-1 0 0 0,0 1 0 0 0,0-1 0 0 0,0 1 0 0 0,0-1 0 0 0,0 0-1 0 0,0 0 1 0 0,2-3 0 0 0,-1-2-7090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7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9215 0 0,'1'0'158'0'0,"0"-1"0"0"0,1 1 1 0 0,-1-1-1 0 0,1 1 0 0 0,-1 0 0 0 0,1 0 0 0 0,-1 0 0 0 0,0 0 0 0 0,1 0 0 0 0,-1 0 0 0 0,1 0 0 0 0,-1 0 0 0 0,0 0 0 0 0,1 1 0 0 0,-1-1 0 0 0,2 1 0 0 0,29 9 1408 0 0,-27-8-1480 0 0,13 4 446 0 0,-14-4-11 0 0,6 3 47 0 0,32 19 202 0 0,-31-18 964 0 0,-2 6-874 0 0,27 35-84 0 0,-27-36-37 0 0,-6 1-10 0 0,12 35-69 0 0,-11-35-287 0 0,-3 2-127 0 0,1 2-172 0 0,-1-5-8 0 0,0-1 1 0 0,0 1-1 0 0,-1-1 0 0 0,-1 12 0 0 0,1-10-40 0 0,-4 32 37 0 0,-21 79-103 0 0,9-69-6327 0 0,8-29-575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7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0 9215 0 0,'-3'0'103'0'0,"0"0"0"0"0,0 0 0 0 0,0 1-1 0 0,0-1 1 0 0,0 1 0 0 0,0 0-1 0 0,0 0 1 0 0,0 0 0 0 0,1 0 0 0 0,-1 0-1 0 0,0 0 1 0 0,1 1 0 0 0,-1-1-1 0 0,1 1 1 0 0,-1 0 0 0 0,1 0 0 0 0,0 0-1 0 0,0 0 1 0 0,-1 0 0 0 0,2 0-1 0 0,-1 1 1 0 0,0-1 0 0 0,0 1 0 0 0,1-1-1 0 0,-1 1 1 0 0,-1 4 0 0 0,-7 14 287 0 0,2 1-1 0 0,0-1 1 0 0,1 1 0 0 0,1 1 0 0 0,1-1 0 0 0,-3 35 0 0 0,8-34 131 0 0,4 40-1 0 0,0-33-12 0 0,10 31-49 0 0,-6-32-19 0 0,14 26-7 0 0,-11-30-41 0 0,15 20-169 0 0,-12-24-79 0 0,18 20-15 0 0,-14-22-22 0 0,21 16-104 0 0,-18-17-94 0 0,25 15-1221 0 0,-35-25-4851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8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99 7367 0 0,'-1'0'132'0'0,"-1"0"-1"0"0,0 0 0 0 0,1 0 0 0 0,-1 1 0 0 0,0-1 0 0 0,1 0 0 0 0,-1 1 0 0 0,0-1 0 0 0,1 1 1 0 0,-1 0-1 0 0,1-1 0 0 0,-1 1 0 0 0,1 0 0 0 0,0 0 0 0 0,-3 1 0 0 0,-22 19 1690 0 0,20-16-1870 0 0,-6 5 545 0 0,1 0 1 0 0,0 1-1 0 0,1 0 0 0 0,0 1 1 0 0,-13 21-1 0 0,19-27-75 0 0,0 1 0 0 0,1 0 0 0 0,0 0 0 0 0,0 0-1 0 0,1 0 1 0 0,0 1 0 0 0,0-1 0 0 0,0 1 0 0 0,1-1 0 0 0,0 1 0 0 0,1-1-1 0 0,0 1 1 0 0,1 9 0 0 0,0-9-195 0 0,0 0-1 0 0,0 0 1 0 0,1 0-1 0 0,1 0 0 0 0,-1 0 1 0 0,1-1-1 0 0,1 1 1 0 0,-1-1-1 0 0,1 1 1 0 0,6 6-1 0 0,-8-11-206 0 0,0 0-1 0 0,1-1 1 0 0,-1 1-1 0 0,1-1 1 0 0,0 1-1 0 0,-1-1 1 0 0,1 0-1 0 0,0 0 1 0 0,0 0-1 0 0,1-1 1 0 0,-1 1-1 0 0,0-1 1 0 0,1 1-1 0 0,-1-1 1 0 0,0 0-1 0 0,1-1 1 0 0,-1 1-1 0 0,1 0 1 0 0,0-1-1 0 0,-1 0 1 0 0,1 0-1 0 0,-1 0 1 0 0,1 0-1 0 0,-1-1 1 0 0,6-1-1 0 0,-1 0-3 0 0,0-1 0 0 0,0 0 0 0 0,-1 0 0 0 0,1-1 0 0 0,-1 0 0 0 0,0-1 0 0 0,0 1 0 0 0,0-1 0 0 0,-1-1 0 0 0,9-8 0 0 0,-4 3 7 0 0,-1 0 0 0 0,-1 0-1 0 0,0-1 1 0 0,-1-1 0 0 0,8-13-1 0 0,-11 15-17 0 0,0-1 1 0 0,-1 1-1 0 0,0-1 0 0 0,0 0 0 0 0,-2 0 1 0 0,1 0-1 0 0,-2-1 0 0 0,1 1 1 0 0,-2 0-1 0 0,-1-20 0 0 0,1 24-2 0 0,-1-1 0 0 0,-1 1 0 0 0,1-1-1 0 0,-2 1 1 0 0,1 0 0 0 0,-1-1 0 0 0,0 1 0 0 0,-1 0-1 0 0,0 1 1 0 0,0-1 0 0 0,0 1 0 0 0,-1 0 0 0 0,0 0 0 0 0,-1 0-1 0 0,-12-11 1 0 0,14 14 16 0 0,-1 1 0 0 0,0 0 0 0 0,1 0 0 0 0,-1 0 1 0 0,-1 0-1 0 0,1 1 0 0 0,0 0 0 0 0,0 0 0 0 0,-1 1 0 0 0,0-1 0 0 0,1 1 0 0 0,-1 0 0 0 0,1 1 0 0 0,-1-1 0 0 0,0 1 0 0 0,0 0 0 0 0,-9 2 0 0 0,11-2-6 0 0,0 1-1 0 0,1 0 1 0 0,-1 0-1 0 0,0 1 1 0 0,1-1-1 0 0,-1 1 1 0 0,0-1-1 0 0,1 1 1 0 0,0 0-1 0 0,-1 1 1 0 0,1-1-1 0 0,0 1 0 0 0,0-1 1 0 0,0 1-1 0 0,1 0 1 0 0,-1 0-1 0 0,1 0 1 0 0,-1 0-1 0 0,1 0 1 0 0,0 1-1 0 0,0-1 1 0 0,1 1-1 0 0,-1-1 0 0 0,1 1 1 0 0,0 0-1 0 0,-2 5 1 0 0,2 3-392 0 0,0 0 1 0 0,0 0-1 0 0,1 0 1 0 0,1 1-1 0 0,0-1 1 0 0,1 0-1 0 0,3 12 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49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13 2303 0 0,'-6'-12'8439'0'0,"6"12"-8340"0"0,0 0 0 0 0,0 0 1 0 0,0 0-1 0 0,0 0 1 0 0,0 0-1 0 0,0 0 1 0 0,0 0-1 0 0,0 0 1 0 0,-1 0-1 0 0,1 0 0 0 0,0 0 1 0 0,0 0-1 0 0,-1 1 1890 0 0,1-1-1889 0 0,-1 0-1 0 0,1 0 1 0 0,0 0-1 0 0,0 0 1 0 0,0 0-1 0 0,0 0 1 0 0,0 0-1 0 0,0 0 0 0 0,0 0 1 0 0,0 1-1 0 0,0-1 1 0 0,0 0-1 0 0,0 0 1 0 0,0 0-1 0 0,0 0 1 0 0,0 0-1 0 0,0 0 1 0 0,0 0-1 0 0,0 1 0 0 0,-2 24 3726 0 0,2-16-3801 0 0,-3 60 2583 0 0,1-8-1921 0 0,-15 95-1 0 0,13-137-910 0 0,0-3 346 0 0,-2 28 0 0 0,6-40-462 0 0,0 1-1 0 0,0-1 0 0 0,0 0 0 0 0,1 1 0 0 0,-1-1 0 0 0,1 0 0 0 0,0 1 0 0 0,0-1 1 0 0,1 0-1 0 0,-1 0 0 0 0,3 5 0 0 0,2-1-6877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50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55 135 11975 0 0,'0'-1'43'0'0,"-1"1"-1"0"0,1 0 0 0 0,0 0 0 0 0,0-1 0 0 0,0 1 1 0 0,-1 0-1 0 0,1 0 0 0 0,0 0 0 0 0,0-1 0 0 0,-1 1 1 0 0,1 0-1 0 0,0 0 0 0 0,-1 0 0 0 0,1 0 0 0 0,0 0 1 0 0,0 0-1 0 0,-1 0 0 0 0,1 0 0 0 0,0 0 0 0 0,-1 0 1 0 0,1 0-1 0 0,0 0 0 0 0,-1 0 0 0 0,1 0 0 0 0,0 0 1 0 0,0 0-1 0 0,-1 0 0 0 0,1 0 0 0 0,0 0 0 0 0,-1 0 1 0 0,1 0-1 0 0,0 0 0 0 0,0 0 0 0 0,-1 1 1 0 0,1-1-1 0 0,0 0 0 0 0,-1 0 0 0 0,1 14 579 0 0,1-11-548 0 0,-1 1 0 0 0,2-1 0 0 0,-1 1 0 0 0,0-1 0 0 0,1 1 0 0 0,2 4 0 0 0,-1-6 267 0 0,-1 0 0 0 0,1 0 0 0 0,0-1 0 0 0,0 1-1 0 0,0-1 1 0 0,0 1 0 0 0,0-1 0 0 0,0 0 0 0 0,0 0-1 0 0,0 0 1 0 0,0 0 0 0 0,1-1 0 0 0,-1 0 0 0 0,0 1-1 0 0,0-1 1 0 0,7-1 0 0 0,-2 1-98 0 0,1-1 0 0 0,-1 0 0 0 0,0 0-1 0 0,0-1 1 0 0,14-5 0 0 0,-19 6-231 0 0,0 0-1 0 0,0-1 0 0 0,0 1 1 0 0,0-1-1 0 0,0 0 1 0 0,0 0-1 0 0,0 0 1 0 0,-1 0-1 0 0,1-1 0 0 0,-1 1 1 0 0,1-1-1 0 0,-1 1 1 0 0,0-1-1 0 0,0 0 0 0 0,0 0 1 0 0,-1 0-1 0 0,3-4 1 0 0,-3 4 4 0 0,0 0 0 0 0,-1 0 0 0 0,1 0 0 0 0,-1 0 0 0 0,0 0 0 0 0,0 0 0 0 0,0 0 0 0 0,0 0 1 0 0,-1 0-1 0 0,1 0 0 0 0,-1 0 0 0 0,0 0 0 0 0,0 0 0 0 0,0 0 0 0 0,0 0 0 0 0,0 0 0 0 0,0 1 0 0 0,-1-1 0 0 0,-3-4 1 0 0,1 1 9 0 0,-1-1 0 0 0,0 2 1 0 0,0-1-1 0 0,-1 1 1 0 0,1-1-1 0 0,-1 1 1 0 0,0 1-1 0 0,0-1 1 0 0,-1 1-1 0 0,0 0 1 0 0,1 1-1 0 0,-13-5 0 0 0,16 7-15 0 0,-1 0-1 0 0,0 0 1 0 0,1 0-1 0 0,-1 0 1 0 0,0 1-1 0 0,0-1 1 0 0,0 1-1 0 0,0 0 1 0 0,1 0-1 0 0,-1 1 1 0 0,0-1-1 0 0,0 1 1 0 0,0 0-1 0 0,1 0 1 0 0,-1 0-1 0 0,0 0 0 0 0,1 1 1 0 0,-1-1-1 0 0,1 1 1 0 0,-1 0-1 0 0,1 0 1 0 0,0 0-1 0 0,0 0 1 0 0,0 1-1 0 0,0 0 1 0 0,-3 3-1 0 0,3-3 3 0 0,0 1-1 0 0,1-1 1 0 0,0 0-1 0 0,0 1 1 0 0,0-1-1 0 0,0 1 1 0 0,0 0 0 0 0,1 0-1 0 0,-1 0 1 0 0,1-1-1 0 0,0 1 1 0 0,1 0-1 0 0,-1 0 1 0 0,0 1-1 0 0,1-1 1 0 0,0 6-1 0 0,1-7-111 0 0,-1-1-1 0 0,1 1 0 0 0,-1 0 1 0 0,1-1-1 0 0,0 1 0 0 0,0-1 0 0 0,0 1 1 0 0,0-1-1 0 0,1 0 0 0 0,-1 0 0 0 0,3 3 1 0 0,-2-2-280 0 0,0-1 1 0 0,0 0-1 0 0,0 0 1 0 0,0 0-1 0 0,1-1 1 0 0,-1 1-1 0 0,1-1 1 0 0,-1 1-1 0 0,1-1 1 0 0,0 0-1 0 0,4 2 1 0 0,6 0-6119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50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14 13823 0 0,'-2'-1'72'0'0,"0"1"-1"0"0,0-1 1 0 0,1 1-1 0 0,-1 0 1 0 0,0 0-1 0 0,0 0 1 0 0,1 0-1 0 0,-1 0 0 0 0,0 0 1 0 0,0 0-1 0 0,0 0 1 0 0,1 1-1 0 0,-1-1 1 0 0,0 0-1 0 0,1 1 1 0 0,-1 0-1 0 0,0-1 1 0 0,1 1-1 0 0,-1 0 0 0 0,0 0 1 0 0,1 0-1 0 0,0 0 1 0 0,-1 0-1 0 0,1 0 1 0 0,-2 3-1 0 0,-6 4-65 0 0,0 1-1 0 0,-12 17 1 0 0,14-16 143 0 0,2-4 285 0 0,0 1 1 0 0,0 0-1 0 0,1 0 0 0 0,-5 12 0 0 0,8-17-308 0 0,1-1 0 0 0,-1 0 0 0 0,1 1 0 0 0,-1-1 0 0 0,1 1 0 0 0,0-1 0 0 0,0 0 0 0 0,0 1 0 0 0,-1-1 0 0 0,2 1 0 0 0,-1-1 0 0 0,0 1 0 0 0,0-1 0 0 0,0 0 0 0 0,1 2 0 0 0,0-2-88 0 0,-1 0 0 0 0,1 0-1 0 0,-1 0 1 0 0,1-1 0 0 0,0 1-1 0 0,0 0 1 0 0,-1-1 0 0 0,1 1 0 0 0,0-1-1 0 0,0 1 1 0 0,0-1 0 0 0,-1 1 0 0 0,1-1-1 0 0,0 1 1 0 0,0-1 0 0 0,0 0 0 0 0,0 1-1 0 0,0-1 1 0 0,0 0 0 0 0,0 0-1 0 0,0 0 1 0 0,0 0 0 0 0,0 0 0 0 0,0 0-1 0 0,1 0 1 0 0,2-1-39 0 0,0 1 0 0 0,0-1 0 0 0,-1 0 0 0 0,1 0 0 0 0,0 0 0 0 0,-1-1 0 0 0,1 1 0 0 0,-1-1 0 0 0,0 0 0 0 0,1 0-1 0 0,-1 0 1 0 0,0-1 0 0 0,0 1 0 0 0,0-1 0 0 0,5-5 0 0 0,1-3-201 0 0,1-1 0 0 0,13-21-1 0 0,-6-1-395 0 0,-16 33 607 0 0,0 0 0 0 0,-1-1 1 0 0,1 1-1 0 0,-1 0 0 0 0,1-1 0 0 0,-1 1 0 0 0,0-1 1 0 0,1 1-1 0 0,-1 0 0 0 0,0-1 0 0 0,0 1 0 0 0,0-1 1 0 0,0 1-1 0 0,0-1 0 0 0,-1 1 0 0 0,1 0 0 0 0,0-1 1 0 0,-1 1-1 0 0,1-1 0 0 0,-1 1 0 0 0,1 0 0 0 0,-1 0 1 0 0,-1-3-1 0 0,2 4 48 0 0,-1 0 0 0 0,0-1 0 0 0,1 1 1 0 0,-1 0-1 0 0,1-1 0 0 0,-1 1 0 0 0,1 0 1 0 0,-1 0-1 0 0,0 0 0 0 0,1 0 0 0 0,-1 0 0 0 0,1 0 1 0 0,-1 0-1 0 0,0 0 0 0 0,1 0 0 0 0,-1 0 0 0 0,0 0 1 0 0,1 0-1 0 0,-1 0 0 0 0,1 0 0 0 0,-1 0 0 0 0,0 1 1 0 0,1-1-1 0 0,-1 0 0 0 0,1 1 0 0 0,-1-1 1 0 0,1 0-1 0 0,-1 1 0 0 0,1-1 0 0 0,-1 0 0 0 0,1 1 1 0 0,-1-1-1 0 0,1 1 0 0 0,0-1 0 0 0,-1 1 0 0 0,1-1 1 0 0,0 1-1 0 0,-1-1 0 0 0,1 1 0 0 0,0-1 0 0 0,-1 2 1 0 0,-12 23 396 0 0,10-15-421 0 0,1 0 0 0 0,0 0 0 0 0,0 0 0 0 0,1 0 0 0 0,0 1 0 0 0,1-1 0 0 0,0 0-1 0 0,1 1 1 0 0,0-1 0 0 0,5 17 0 0 0,3 10 38 0 0,23 53 0 0 0,-21-60 70 0 0,25 53-130 0 0,-41-87-11 0 0,1 0 0 0 0,-1 1 0 0 0,0 0 0 0 0,-8-3 0 0 0,10 4 0 0 0,-6-3 0 0 0,-1 1 0 0 0,0 0 0 0 0,0 1 0 0 0,0 0 0 0 0,-1 0 0 0 0,1 1 0 0 0,0 0 0 0 0,-1 1 0 0 0,-11 0 0 0 0,15 1 0 0 0,0 0 0 0 0,1 1 0 0 0,-1-1 0 0 0,0 2 0 0 0,0-1 0 0 0,0 1 0 0 0,1 0 0 0 0,-1 0 0 0 0,1 1 0 0 0,-1-1 0 0 0,1 2 0 0 0,0-1 0 0 0,0 1 0 0 0,-10 7 0 0 0,14-9 0 0 0,0 0 0 0 0,0 1 0 0 0,1-1 0 0 0,-1 0 0 0 0,1 0 0 0 0,-1 1 0 0 0,1-1 0 0 0,0 1 0 0 0,0 0 0 0 0,0-1 0 0 0,0 1 0 0 0,0 0 0 0 0,0-1 0 0 0,1 1 0 0 0,0 0 0 0 0,-1 0 0 0 0,1 0 0 0 0,0-1 0 0 0,0 1 0 0 0,1 0 0 0 0,-1 0 0 0 0,0 0 0 0 0,1-1 0 0 0,0 1 0 0 0,0 0 0 0 0,0-1 0 0 0,0 1 0 0 0,0 0 0 0 0,0-1 0 0 0,3 4 0 0 0,12 6 0 0 0,37 15 0 0 0,-44-24 0 0 0,-1 0 0 0 0,1-1 0 0 0,0 0 0 0 0,10 1 0 0 0,-13-2-1 0 0,0 0 1 0 0,0-1-1 0 0,0 1 0 0 0,0-1 1 0 0,0-1-1 0 0,0 1 0 0 0,0-1 1 0 0,0 0-1 0 0,0-1 0 0 0,0 1 0 0 0,0-1 1 0 0,0 0-1 0 0,-1-1 0 0 0,1 1 1 0 0,-1-1-1 0 0,0 0 0 0 0,0-1 1 0 0,0 1-1 0 0,0-1 0 0 0,0 0 1 0 0,-1 0-1 0 0,8-10 0 0 0,-6 5-266 0 0,0-1-1 0 0,-1 0 1 0 0,0 0-1 0 0,-1 0 1 0 0,0-1-1 0 0,-1 1 1 0 0,4-19-1 0 0,-5 23-161 0 0,2-11-1042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4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4 6359 0 0,'0'0'29'0'0,"0"0"-1"0"0,0 0 0 0 0,1 0 0 0 0,-1 0 1 0 0,0 0-1 0 0,0-1 0 0 0,0 1 1 0 0,-1 0-1 0 0,1 0 0 0 0,0 0 0 0 0,0 0 1 0 0,0 0-1 0 0,0 0 0 0 0,0-1 0 0 0,0 1 1 0 0,0 0-1 0 0,0 0 0 0 0,0 0 0 0 0,0 0 1 0 0,0 0-1 0 0,0 0 0 0 0,0 0 0 0 0,0 0 1 0 0,0-1-1 0 0,-1 1 0 0 0,1 0 0 0 0,0 0 1 0 0,0 0-1 0 0,0 0 0 0 0,0 0 1 0 0,0 0-1 0 0,0 0 0 0 0,0 0 0 0 0,0 0 1 0 0,-1 0-1 0 0,1 0 0 0 0,0 0 0 0 0,0 0 1 0 0,0 0-1 0 0,0 0 0 0 0,0 0 0 0 0,0 0 1 0 0,-1 0-1 0 0,1 0 0 0 0,-8 3 1224 0 0,-9 10 556 0 0,15-10-1613 0 0,-198 179 10078 0 0,192-174-10267 0 0,4-5-44 0 0,1 0 0 0 0,0 0 0 0 0,0 0 0 0 0,0 1 0 0 0,-2 4 0 0 0,10-9-3718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51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13735 0 0,'0'40'2795'0'0,"-1"4"-863"0"0,1-41-1751 0 0,0 0 1 0 0,-1-1 0 0 0,1 1-1 0 0,-1 0 1 0 0,0 0 0 0 0,0 0-1 0 0,0 0 1 0 0,0-1 0 0 0,-1 1-1 0 0,1 0 1 0 0,-1-1 0 0 0,-3 5-1 0 0,2-8-1301 0 0,1-1-128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51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64 3679 0 0,'-2'-16'160'0'0,"2"8"40"0"0,0 1-200 0 0,0 2 0 0 0,0 2 0 0 0,0-1 0 0 0,1 1-160 0 0,2-1-80 0 0,1-2-16 0 0,0-2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51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0 4463 0 0,'15'14'11834'0'0,"-14"-14"-11688"0"0,-2 0-44 0 0,1-1 0 0 0,-1 1 0 0 0,0 0 0 0 0,1 0 0 0 0,-1 0 0 0 0,1 0 0 0 0,-1 0 0 0 0,1 0 0 0 0,-1 0 0 0 0,1 0 0 0 0,-1 0 0 0 0,1 0 0 0 0,-1 0 0 0 0,1 0 0 0 0,-1 0 0 0 0,0 1 0 0 0,1-1 0 0 0,-1 0 0 0 0,1 0 0 0 0,0 0 0 0 0,-1 1 0 0 0,0 0 0 0 0,-15 8 565 0 0,1 0 8 0 0,-26 20 0 0 0,38-27-594 0 0,0 1 0 0 0,0-1-1 0 0,0 1 1 0 0,1-1-1 0 0,-1 1 1 0 0,1 0-1 0 0,0 0 1 0 0,0 0-1 0 0,0 0 1 0 0,0 1-1 0 0,1-1 1 0 0,-1 0 0 0 0,1 1-1 0 0,0-1 1 0 0,-1 5-1 0 0,2-6-56 0 0,0 0 1 0 0,0 0-1 0 0,0 0 0 0 0,0-1 0 0 0,0 1 0 0 0,1 0 1 0 0,-1 0-1 0 0,0 0 0 0 0,1 0 0 0 0,0 0 0 0 0,-1 0 1 0 0,1-1-1 0 0,0 1 0 0 0,0 0 0 0 0,0 0 0 0 0,0-1 1 0 0,2 2-1 0 0,-1 0 1 0 0,1 0 0 0 0,0-1 0 0 0,0 1 0 0 0,0-1 1 0 0,0 0-1 0 0,1 1 0 0 0,-1-2 0 0 0,5 3 0 0 0,0 0-1 0 0,0-2-1 0 0,1 1 0 0 0,-1-1 0 0 0,1 0 0 0 0,0 0 0 0 0,17 0 0 0 0,-26-2-46 0 0,40-3-142 0 0,-15-5-3225 0 0,-18 4-3672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52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9671 0 0,'0'0'51'0'0,"0"0"0"0"0,0 0 0 0 0,0 0-1 0 0,0 0 1 0 0,0 0 0 0 0,0 0 0 0 0,0 0-1 0 0,0-1 1 0 0,0 1 0 0 0,0 0 0 0 0,0 0-1 0 0,0 0 1 0 0,0 0 0 0 0,0 0 0 0 0,0 0-1 0 0,0 0 1 0 0,0 0 0 0 0,0-1 0 0 0,0 1-1 0 0,0 0 1 0 0,0 0 0 0 0,0 0 0 0 0,0 0-1 0 0,0 0 1 0 0,0 0 0 0 0,0 0 0 0 0,0 0-1 0 0,0 0 1 0 0,1 0 0 0 0,-1 0 0 0 0,0 0-1 0 0,0 0 1 0 0,0 0 0 0 0,0-1 0 0 0,0 1-1 0 0,0 0 1 0 0,0 0 0 0 0,0 0 0 0 0,0 0-1 0 0,1 0 1 0 0,-1 0 0 0 0,0 0 0 0 0,0 0-1 0 0,0 0 1 0 0,0 0 0 0 0,0 0 0 0 0,0 0-1 0 0,0 0 1 0 0,0 0 0 0 0,1 1 0 0 0,11 3 1263 0 0,-6-1-1018 0 0,1 0-211 0 0,-1 0 1 0 0,1 0-1 0 0,-1 1 1 0 0,6 4-1 0 0,-1-1 79 0 0,-2-1 984 0 0,1 3-507 0 0,26 28 214 0 0,-27-28 89 0 0,-2 0 16 0 0,19 25-63 0 0,-20-25-289 0 0,-1 2-127 0 0,14 31-29 0 0,-14-32-53 0 0,-2 1-208 0 0,11 32-96 0 0,-10-32-20 0 0,-4 1-15 0 0,2 42-48 0 0,-3-37-302 0 0,-1 0 1 0 0,0 1-1 0 0,-1-1 0 0 0,-1 0 1 0 0,-1 0-1 0 0,-13 30 0 0 0,6-24-6994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1:52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20 4607 0 0,'1'-1'172'0'0,"-1"1"-1"0"0,1-1 0 0 0,0 0 0 0 0,-1 1 0 0 0,1-1 0 0 0,-1 1 1 0 0,1-1-1 0 0,0 0 0 0 0,-1 0 0 0 0,0 1 0 0 0,1-1 0 0 0,-1 0 0 0 0,1 0 1 0 0,-1 1-1 0 0,0-1 0 0 0,0 0 0 0 0,1-1 0 0 0,-3-3 2806 0 0,-7 6-1209 0 0,2 3-1253 0 0,0 0 1 0 0,0 1 0 0 0,0 0-1 0 0,1 0 1 0 0,-1 1 0 0 0,1-1-1 0 0,1 1 1 0 0,-1 1 0 0 0,1-1-1 0 0,0 1 1 0 0,-4 8 0 0 0,-3 5 9 0 0,2 0 1 0 0,-15 41 0 0 0,17-40-298 0 0,2 1 0 0 0,0-1 1 0 0,2 1-1 0 0,0 0 0 0 0,-1 40 0 0 0,8-22-69 0 0,12 22-82 0 0,-9-43-71 0 0,14 29 0 0 0,-12-32-6 0 0,1-1 0 0 0,13 17 0 0 0,18 16-77 0 0,-21-31-326 0 0,37 23-141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2:38.26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85 99 919 0 0,'-4'-1'2550'0'0,"54"16"276"0"0,-32-8-2361 0 0,1-1 0 0 0,0-1 0 0 0,0-1 1 0 0,1 0-1 0 0,-1-2 0 0 0,25 1 0 0 0,110-13 210 0 0,72-1 1058 0 0,-177 11-1757 0 0,0-2-1 0 0,84-15 1 0 0,93-36 937 0 0,-211 49-707 0 0,0 0 0 0 0,1 1 0 0 0,-1 1 0 0 0,1 0-1 0 0,-1 1 1 0 0,1 1 0 0 0,0 0 0 0 0,-1 2 0 0 0,1-1-1 0 0,24 8 1 0 0,7 0-234 0 0,0-1-1 0 0,53 2 1 0 0,-61-7-23 0 0,38 3 51 0 0,91-5 0 0 0,-7-2-45 0 0,-93 3 4 0 0,105-12-1 0 0,-23-16 42 0 0,-92 14 0 0 0,1 2 0 0 0,0 3 0 0 0,70 1 0 0 0,-57 10-15 0 0,-30-1-9 0 0,68-3-1 0 0,-28-8 25 0 0,80-5 0 0 0,-142 14-5 0 0,0 1 0 0 0,0 0 0 0 0,-1 1 0 0 0,1 2 0 0 0,29 9 0 0 0,-31-8 0 0 0,0 0 1 0 0,0-2-1 0 0,0 0 0 0 0,0-1 0 0 0,1-1 0 0 0,34-1 0 0 0,7-7 5 0 0,-31 1 0 0 0,1 2 0 0 0,-1 2 0 0 0,48 3 0 0 0,213 14-128 0 0,-268-17 140 0 0,1-1 0 0 0,-1-1 0 0 0,32-10 0 0 0,-32 7-8 0 0,0 2 0 0 0,0 0 0 0 0,34-1 0 0 0,-13 7-4 0 0,-32-1 0 0 0,0 0 0 0 0,0 0 0 0 0,0-2 0 0 0,0 1 0 0 0,16-4 0 0 0,-18 2 0 0 0,-4 0 0 0 0,-1 1 0 0 0,1 0 0 0 0,0 0 0 0 0,-1 0 0 0 0,1 1 0 0 0,0 0 0 0 0,5 0 0 0 0,-9 1 0 0 0,0 1 0 0 0,1-1 0 0 0,-1 0 0 0 0,0 1 0 0 0,0 0 0 0 0,0-1 0 0 0,0 1 0 0 0,0 0 0 0 0,0-1 0 0 0,0 3 0 0 0,4 4 0 0 0,-1-1-7 0 0,1 1 0 0 0,-1-1 0 0 0,0 0 0 0 0,-1 1 0 0 0,0 0-1 0 0,4 15 1 0 0,-6-18 6 0 0,0 0 0 0 0,0 0 0 0 0,-1 1 0 0 0,0-1 0 0 0,0 0 0 0 0,-1 1 0 0 0,1-1 0 0 0,-1 0 0 0 0,0 0-1 0 0,-1 0 1 0 0,1 0 0 0 0,-3 6 0 0 0,-9 21 12 0 0,1 1 0 0 0,2 0-1 0 0,1 1 1 0 0,2 0 0 0 0,-4 38-1 0 0,8-35-10 0 0,-1 22 0 0 0,1 20-53 0 0,-1-22 42 0 0,0 10 11 0 0,0-1 0 0 0,0 2 0 0 0,3-45 0 0 0,-1-3 0 0 0,1 0 0 0 0,2 1 0 0 0,2 20 0 0 0,-1-27 15 0 0,1 1 0 0 0,0-1 0 0 0,1 1 0 0 0,10 22 0 0 0,20 63 38 0 0,-23-75-53 0 0,-2-14 20 0 0,-8-10-18 0 0,-1 0 1 0 0,1 0-1 0 0,0 0 0 0 0,0 0 1 0 0,-1-1-1 0 0,1 1 0 0 0,0 0 1 0 0,-1 0-1 0 0,1 1 0 0 0,-1-1 1 0 0,1 0-1 0 0,-1 0 0 0 0,0 0 1 0 0,1 0-1 0 0,-1 0 0 0 0,0 0 1 0 0,0 1-1 0 0,0 1 0 0 0,0 0-2 0 0,1 1 0 0 0,-1-1 0 0 0,1 0 0 0 0,-1 0 0 0 0,1 1 0 0 0,0-1 0 0 0,0 0 0 0 0,0 0 0 0 0,1 0 0 0 0,-1 0 0 0 0,1 0 0 0 0,0 0 0 0 0,-1 0 0 0 0,4 3 0 0 0,-4-4 0 0 0,-1 0 0 0 0,1 0 0 0 0,-1 1 0 0 0,0-1 0 0 0,0 0 0 0 0,0 0 0 0 0,0 1 0 0 0,0-1 0 0 0,-1 0 0 0 0,1 0 0 0 0,-1 1 0 0 0,1-1 0 0 0,-1 0 0 0 0,0 0 0 0 0,-1 3 0 0 0,-3 9 0 0 0,5-8 0 0 0,-1 0 0 0 0,1 1 0 0 0,0-1 0 0 0,2 12 0 0 0,0 8 0 0 0,-3-23 3 0 0,0-1 0 0 0,1 1-1 0 0,-1 0 1 0 0,-1 0 0 0 0,1 0-1 0 0,0 0 1 0 0,-1-1 0 0 0,1 1-1 0 0,-1-1 1 0 0,0 1 0 0 0,0-1-1 0 0,0 0 1 0 0,0 1 0 0 0,0-1-1 0 0,0 0 1 0 0,-1 0 0 0 0,1-1-1 0 0,-1 1 1 0 0,1 0 0 0 0,-1-1-1 0 0,0 1 1 0 0,1-1 0 0 0,-1 0-1 0 0,0 0 1 0 0,0 0 0 0 0,-5 0-1 0 0,-14 1-2 0 0,0 1 0 0 0,0 1 0 0 0,0 0 0 0 0,-28 11 0 0 0,17-5 0 0 0,2-2-10 0 0,-1 0 0 0 0,0-2-1 0 0,-1-2 1 0 0,1-1 0 0 0,-1-1 0 0 0,-40-3-1 0 0,-133-15 75 0 0,142 11-64 0 0,33 2 0 0 0,0 1 0 0 0,-46 4 0 0 0,52-1 0 0 0,0-1 0 0 0,0-1 0 0 0,0-1 0 0 0,-26-7 0 0 0,19 4 0 0 0,-54-2 0 0 0,6 9 0 0 0,1 3 0 0 0,-136 28 0 0 0,185-28 0 0 0,0-1 0 0 0,0-2 0 0 0,-40-1 0 0 0,-90-13 0 0 0,40 1 0 0 0,61 10-16 0 0,1 4 0 0 0,-88 13 0 0 0,19 0 0 0 0,-159-6 16 0 0,191-3 0 0 0,70-4 0 0 0,0-1 0 0 0,0-1 0 0 0,-40-3 0 0 0,-65-24 0 0 0,98 18 0 0 0,0 0 0 0 0,-1 3 0 0 0,0 1 0 0 0,0 1 0 0 0,-35 2 0 0 0,-92 18-44 0 0,66-6 24 0 0,-7 6 20 0 0,68-10 0 0 0,1-2 0 0 0,-53 2 0 0 0,66-5 0 0 0,0-1 0 0 0,1 2 0 0 0,-20 5 0 0 0,25-4 0 0 0,0-1 0 0 0,0-1 0 0 0,0 0 0 0 0,-1-1 0 0 0,1 0 0 0 0,-1-1 0 0 0,1 0 0 0 0,-15-3 0 0 0,3-1 0 0 0,0 2 0 0 0,0 1 0 0 0,-40 2 0 0 0,10 1 0 0 0,45-3 0 0 0,0 0 0 0 0,0-1 0 0 0,0 0 0 0 0,0 0 0 0 0,0-1 0 0 0,1 0 0 0 0,-12-6 0 0 0,13 6 0 0 0,-12-1 28 0 0,17 3-23 0 0,0 1 0 0 0,0 0 1 0 0,0-1-1 0 0,1 0 0 0 0,-1 0 0 0 0,-4-1 0 0 0,-34 2 59 0 0,41 0-64 0 0,-1 0 0 0 0,1-1 0 0 0,0 1 0 0 0,-1 0 0 0 0,1 0 0 0 0,0-1 0 0 0,0 1 0 0 0,-1 0 0 0 0,1 0 0 0 0,0-1 0 0 0,0 1 0 0 0,-1 0 0 0 0,1-1 0 0 0,0 1 0 0 0,0 0 0 0 0,0-1 0 0 0,0 1 0 0 0,0 0 0 0 0,-1-1 0 0 0,1 1 0 0 0,0 0 0 0 0,0-1 0 0 0,0 1 0 0 0,0 0 0 0 0,0-1 0 0 0,0 1 0 0 0,0 0 0 0 0,0-1 0 0 0,0 1 0 0 0,0 0 0 0 0,0-1 0 0 0,1 1 0 0 0,-1-1 0 0 0,0 1 0 0 0,0 0 0 0 0,0-1 0 0 0,0 1 0 0 0,1-1 0 0 0,6-20 0 0 0,-6 16 0 0 0,3-11 7 0 0,-2 0 0 0 0,0-1 0 0 0,-1 1 0 0 0,-1 0 0 0 0,0-1 0 0 0,-4-21 0 0 0,1-27 8 0 0,9-143-15 0 0,-7 188 9 0 0,0-1 1 0 0,-2 2-1 0 0,0-1 0 0 0,-2 0 0 0 0,0 1 0 0 0,-11-28 0 0 0,14 39-8 0 0,0 0-1 0 0,0-1 1 0 0,1 1 0 0 0,1-1-1 0 0,-1 1 1 0 0,1-1-1 0 0,1 1 1 0 0,-1-1-1 0 0,1 1 1 0 0,3-9-1 0 0,-2 6-13 0 0,-1 0 0 0 0,0 0-1 0 0,0-1 1 0 0,-1 1-1 0 0,-2-16 1 0 0,-13-27-14 0 0,12 45 24 0 0,0 0-1 0 0,0 0 1 0 0,1 0 0 0 0,0-1-1 0 0,0 1 1 0 0,1 0 0 0 0,1-15-1 0 0,2 2 11 0 0,2 0-1 0 0,7-25 0 0 0,-4 22 9 0 0,3-31 0 0 0,-9 48-13 0 0,0 0-1 0 0,-1 0 1 0 0,0 0 0 0 0,-1 0-1 0 0,0 0 1 0 0,0 0 0 0 0,0 0 0 0 0,-4-8-1 0 0,2 3-8 0 0,0-1 1 0 0,1 1-1 0 0,0-1 0 0 0,0-19 0 0 0,2 18 0 0 0,-1 0-1 0 0,-1 0 1 0 0,-5-20-1 0 0,6 28 17 0 0,0 0 0 0 0,0 0 0 0 0,1 0 0 0 0,-1 0 0 0 0,2-8 0 0 0,0-1 1 0 0,1 18-10 0 0,0 1 0 0 0,1 0 0 0 0,0-1 0 0 0,-1 1 0 0 0,1-1 0 0 0,0 0 0 0 0,6 4 0 0 0,-5-4-2 0 0,1-1 1 0 0,-1 1-1 0 0,0-1 0 0 0,1 1 0 0 0,-1-1 1 0 0,1-1-1 0 0,-1 1 0 0 0,1-1 0 0 0,8 0 0 0 0,46-6-30 0 0,-12 1 18 0 0,-4 6 14 0 0,-1 2 0 0 0,1 3 0 0 0,52 12 0 0 0,30 4 0 0 0,0-3-11 0 0,-36-5-15 0 0,164 5-1 0 0,-208-21 23 0 0,-1-2-1 0 0,85-19 1 0 0,80-41 7 0 0,-192 59 7 0 0,-10 3-10 0 0,1-1 0 0 0,-1 0 0 0 0,0 0 0 0 0,12-7 0 0 0,-38 15 64 0 0,-62 31-64 0 0,3 4 0 0 0,-92 62 0 0 0,-234 183 0 0 0,241-167 27 0 0,-41 26 10 0 0,188-132-37 0 0,11-8 0 0 0,0 0 0 0 0,0-1 0 0 0,-10 6 0 0 0,45-45 0 0 0,-1 4 0 0 0,-1-2 0 0 0,-1-1 0 0 0,-2-2 0 0 0,-2 0 0 0 0,27-57 0 0 0,-47 89 0 0 0,-1 2 0 0 0,-1 0 0 0 0,1 0 0 0 0,-1 0 0 0 0,0 1 0 0 0,0-1 0 0 0,0 0 0 0 0,0-1 0 0 0,0 1 0 0 0,-1 0 0 0 0,1 0 0 0 0,-1-6 0 0 0,0 9 0 0 0,-1 0 0 0 0,1 0 0 0 0,-1 0 0 0 0,1 0 0 0 0,-1 0 0 0 0,1 0 0 0 0,-1 0 0 0 0,1 0 0 0 0,-1 0 0 0 0,1 0 0 0 0,0 0 0 0 0,-1 1 0 0 0,1-1 0 0 0,-1 0 0 0 0,1 0 0 0 0,-1 0 0 0 0,1 0 0 0 0,0 1 0 0 0,-1-1 0 0 0,1 0 0 0 0,0 0 0 0 0,-1 1 0 0 0,1-1 0 0 0,0 0 0 0 0,-1 1 0 0 0,1-1 0 0 0,-12 10 0 0 0,-24 24-3 0 0,-72 63-33 0 0,93-85 32 0 0,-1-1 0 0 0,0-1 0 0 0,0-1 0 0 0,0 0-1 0 0,-32 11 1 0 0,48-20 5 0 0,-1 1-1 0 0,0-1 0 0 0,0 0 1 0 0,1 1-1 0 0,-1-1 0 0 0,0 0 1 0 0,0 0-1 0 0,0 0 0 0 0,1 1 1 0 0,-1-1-1 0 0,0 0 0 0 0,0 0 1 0 0,0 0-1 0 0,0 0 0 0 0,1 0 1 0 0,-1-1-1 0 0,0 1 0 0 0,0 0 1 0 0,0 0-1 0 0,1 0 1 0 0,-1-1-1 0 0,0 1 0 0 0,0 0 1 0 0,1-1-1 0 0,-1 1 0 0 0,0-1 1 0 0,1 1-1 0 0,-2-1 0 0 0,2-1 2 0 0,-1 1-1 0 0,1 0 0 0 0,-1 0 1 0 0,1-1-1 0 0,0 1 1 0 0,0 0-1 0 0,0 0 0 0 0,-1-1 1 0 0,1 1-1 0 0,1 0 0 0 0,-1-1 1 0 0,0 1-1 0 0,0 0 1 0 0,0-1-1 0 0,1-1 0 0 0,2-6 7 0 0,0 0 0 0 0,1 1 0 0 0,7-15 0 0 0,12-14-8 0 0,1 1 0 0 0,2 1 0 0 0,50-52 0 0 0,-72 83 0 0 0,-2 1 0 0 0,1 0 0 0 0,0 0 0 0 0,-1 0 0 0 0,1 1 0 0 0,0-1 0 0 0,1 1 0 0 0,-1 0 0 0 0,7-3 0 0 0,-10 5 0 0 0,0 0-1 0 0,0 0 1 0 0,0 1-1 0 0,0-1 1 0 0,1 0-1 0 0,-1 1 1 0 0,0-1-1 0 0,0 0 0 0 0,0 1 1 0 0,0-1-1 0 0,0 0 1 0 0,0 1-1 0 0,0-1 1 0 0,0 0-1 0 0,0 1 1 0 0,0-1-1 0 0,0 0 1 0 0,0 1-1 0 0,0-1 1 0 0,0 1-1 0 0,0-1 1 0 0,0 0-1 0 0,0 1 0 0 0,-1-1 1 0 0,1 0-1 0 0,0 0 1 0 0,0 1-1 0 0,0-1 1 0 0,0 0-1 0 0,-1 1 1 0 0,1-1-1 0 0,0 0 1 0 0,0 0-1 0 0,-1 1 1 0 0,-7 13-35 0 0,-6 4 35 0 0,0 0 0 0 0,-1-1 0 0 0,0 0 0 0 0,-2-2 1 0 0,0 0-1 0 0,-1 0 0 0 0,0-2 0 0 0,-1 0 0 0 0,0-1 0 0 0,-35 15 0 0 0,51-26 8 0 0,0 0-1 0 0,0 0 0 0 0,-1 0 1 0 0,1 0-1 0 0,0 0 1 0 0,-1-1-1 0 0,-4 0 0 0 0,7 0-7 0 0,1 0 0 0 0,0 0 0 0 0,-1 0 1 0 0,1 0-1 0 0,-1 0 0 0 0,1 0 0 0 0,-1 0 0 0 0,1 0 0 0 0,-1 0 0 0 0,1 0 0 0 0,0-1 0 0 0,-1 1 0 0 0,1 0 0 0 0,-1 0 0 0 0,1-1 0 0 0,0 1 0 0 0,-1 0 1 0 0,1 0-1 0 0,0-1 0 0 0,-1 1 0 0 0,1 0 0 0 0,0-1 0 0 0,-1 0 0 0 0,1 0 3 0 0,0 0 0 0 0,0 1-1 0 0,0-1 1 0 0,0 0 0 0 0,0 0 0 0 0,0 0-1 0 0,0 0 1 0 0,0 1 0 0 0,1-1 0 0 0,-1 0-1 0 0,0 0 1 0 0,0 0 0 0 0,1 1 0 0 0,-1-1 0 0 0,1 0-1 0 0,-1 0 1 0 0,1 1 0 0 0,0-2 0 0 0,4-5-2 0 0,0 1 1 0 0,1-1 0 0 0,0 1-1 0 0,0 0 1 0 0,0 1 0 0 0,10-7-1 0 0,3-1-1 0 0,23-11-1 0 0,-33 19 1 0 0,2-2 0 0 0,1 1 0 0 0,1 0 0 0 0,13-4 0 0 0,-24 9 0 0 0,0 1 0 0 0,0-1 0 0 0,0 0 0 0 0,0 1 0 0 0,0 0 0 0 0,0-1 0 0 0,1 1 0 0 0,-1 0 0 0 0,0 0 0 0 0,0 0 0 0 0,0 0 0 0 0,0 0 0 0 0,0 1 0 0 0,0-1 0 0 0,0 0 0 0 0,0 1 0 0 0,0 0 0 0 0,0 0 0 0 0,0-1 0 0 0,0 1 0 0 0,0 0 0 0 0,0 0 0 0 0,0 1 0 0 0,-1-1 0 0 0,1 0 0 0 0,0 1 0 0 0,1 1 0 0 0,-1 0-2 0 0,-1 0-1 0 0,1 0 1 0 0,-1 1 0 0 0,0-1-1 0 0,0 0 1 0 0,0 0-1 0 0,0 1 1 0 0,0-1-1 0 0,-1 1 1 0 0,1-1 0 0 0,-1 1-1 0 0,0-1 1 0 0,0 1-1 0 0,-1-1 1 0 0,1 1-1 0 0,-1-1 1 0 0,1 0 0 0 0,-3 6-1 0 0,-1 5-13 0 0,-2 0-1 0 0,-12 25 0 0 0,16-36 17 0 0,-42 67 25 0 0,32-53-15 0 0,0 1 0 0 0,2 0-1 0 0,-13 28 1 0 0,22-44-10 0 0,0 1 0 0 0,0 0 0 0 0,0 0 0 0 0,1 0 0 0 0,-1 0 0 0 0,1-1 0 0 0,-1 1 0 0 0,1 0 0 0 0,0 0 0 0 0,0 0 0 0 0,0 0 0 0 0,1 0 0 0 0,-1 0 0 0 0,1 0 0 0 0,0 0 0 0 0,0 0 0 0 0,0-1 0 0 0,0 1 0 0 0,3 5 0 0 0,-2-5 0 0 0,0-1 0 0 0,0 1 0 0 0,0-1 0 0 0,1 1 0 0 0,-1-1 0 0 0,1 0 0 0 0,0 0 0 0 0,0 0 0 0 0,0 0 0 0 0,0-1 0 0 0,0 1 0 0 0,0-1 0 0 0,0 0 0 0 0,0 1 0 0 0,1-1 0 0 0,-1-1 0 0 0,4 2 0 0 0,4-1 0 0 0,0-1 0 0 0,0 1 0 0 0,0-2 0 0 0,0 0 0 0 0,0 0 0 0 0,0-1 0 0 0,-1 0 0 0 0,1 0 0 0 0,0-2 0 0 0,11-4 0 0 0,16-9 0 0 0,48-28 0 0 0,-70 36 0 0 0,325-174 0 0 0,-189 83-58 0 0,-19 11 36 0 0,-123 85 22 0 0,-12 9 0 0 0,-14 12 0 0 0,-185 140 15 0 0,-13-16 17 0 0,-105 77 49 0 0,139-84-17 0 0,220-153-64 0 0,7-12 0 0 0,-2-3 0 0 0,51-48 0 0 0,-7 4-53 0 0,429-287 42 0 0,-495 351 19 0 0,6-6 11 0 0,1 1-1 0 0,47-20 1 0 0,-72 38-23 0 0,-3 3 11 0 0,-9 8 24 0 0,-16 14-1 0 0,-170 132-26 0 0,-12-15-13 0 0,-15 10 17 0 0,154-101 23 0 0,-72 71-1 0 0,127-111-30 0 0,2-2 0 0 0,0 1 0 0 0,1 0 0 0 0,0 0 0 0 0,0 0 0 0 0,-8 15 0 0 0,16-23 0 0 0,0-1 0 0 0,-1 0 0 0 0,1 1 0 0 0,0-1 0 0 0,0 0 0 0 0,-1 1 0 0 0,1-1 0 0 0,0 0 0 0 0,0 1 0 0 0,0-1 0 0 0,-1 1 0 0 0,1-1 0 0 0,0 0 0 0 0,0 1 0 0 0,0-1 0 0 0,0 1 0 0 0,0-1 0 0 0,0 0 0 0 0,0 1 0 0 0,0-1 0 0 0,0 1 0 0 0,0-1 0 0 0,0 1 0 0 0,0-1 0 0 0,0 0 0 0 0,0 1 0 0 0,1-1 0 0 0,-1 1 0 0 0,0-1 0 0 0,0 0 0 0 0,0 1 0 0 0,0-1 0 0 0,1 1 0 0 0,-1-1 0 0 0,0 0 0 0 0,1 1 0 0 0,-1-1 0 0 0,0 0 0 0 0,0 0 0 0 0,1 1 0 0 0,-1-1 0 0 0,1 0 0 0 0,-1 0 0 0 0,0 1 0 0 0,1-1 0 0 0,-1 0 0 0 0,0 0 0 0 0,1 0 0 0 0,-1 0 0 0 0,1 0 0 0 0,-1 1 0 0 0,1-1 0 0 0,-1 0 0 0 0,0 0 0 0 0,1 0 0 0 0,-1 0 0 0 0,1 0 0 0 0,-1 0 0 0 0,1 0 0 0 0,0-1 0 0 0,28-5 0 0 0,-4-3-9 0 0,-1-1-1 0 0,41-24 1 0 0,43-35-36 0 0,-74 46 54 0 0,26-16 9 0 0,573-353 196 0 0,-345 226 669 0 0,0 1 504 0 0,-268 153-1331 0 0,-3 2-43 0 0,0 1 0 0 0,0 1 1 0 0,1 0-1 0 0,36-10 0 0 0,-53 18-13 0 0,0-1 0 0 0,0 1 0 0 0,0 0 0 0 0,0 0 0 0 0,0 0 0 0 0,0 0 0 0 0,0 0 0 0 0,0 0 0 0 0,0 0 0 0 0,0 0 0 0 0,0 0 0 0 0,0 0 0 0 0,0 1 0 0 0,0-1 0 0 0,1 1 0 0 0,-1-1 0 0 0,-1 1 0 0 0,0-1 0 0 0,1 0 0 0 0,-1 1 0 0 0,0-1 0 0 0,0 0 0 0 0,1 1 0 0 0,-1-1 0 0 0,0 0 0 0 0,0 1 0 0 0,0-1 0 0 0,0 1 0 0 0,0-1 0 0 0,0 0 0 0 0,1 1 0 0 0,-1-1 0 0 0,0 1 0 0 0,0-1 0 0 0,0 0 0 0 0,0 1 0 0 0,0-1 0 0 0,-1 1 0 0 0,1-1 0 0 0,0 0 0 0 0,0 2 0 0 0,-1 1 0 0 0,0 0 0 0 0,-1 0 0 0 0,1 0 0 0 0,-1-1 0 0 0,0 1 0 0 0,0 0 0 0 0,0-1 0 0 0,-3 4 0 0 0,-46 43 0 0 0,-3-2 0 0 0,-78 54 0 0 0,77-61 0 0 0,-91 66 0 0 0,-167 91 0 0 0,279-178 1 0 0,-101 60 21 0 0,117-67-16 0 0,0 1 0 0 0,0 1 0 0 0,1 1 0 0 0,-26 30 1 0 0,27-19 6 0 0,16-26-13 0 0,0 1 0 0 0,0-1 0 0 0,0 0 0 0 0,-1 1 0 0 0,1-1 0 0 0,0 1-1 0 0,0-1 1 0 0,0 1 0 0 0,0-1 0 0 0,0 1 0 0 0,0-1 0 0 0,0 1 0 0 0,0-1 0 0 0,0 1 0 0 0,0-1 0 0 0,0 1 0 0 0,0-1 0 0 0,0 1 0 0 0,1-1 0 0 0,-1 1 0 0 0,1 0 0 0 0,-1-1-1 0 0,1 0 1 0 0,-1 1 0 0 0,1-1 0 0 0,0 0 0 0 0,-1 0 0 0 0,1 0 0 0 0,-1 0 0 0 0,1 0 0 0 0,-1 0 0 0 0,1 1 0 0 0,0-1 0 0 0,-1 0 0 0 0,1-1 0 0 0,-1 1 0 0 0,1 0 0 0 0,0 0 0 0 0,-1 0-1 0 0,1 0 1 0 0,-1 0 0 0 0,1-1 0 0 0,0 1 0 0 0,22-10 0 0 0,-1 0 0 0 0,-1-1 0 0 0,0-2 0 0 0,-1 0 0 0 0,24-20 0 0 0,9-5 0 0 0,334-210-69 0 0,-337 217 66 0 0,491-268 3 0 0,-522 290 1 0 0,-12 4-2 0 0,0 2 0 0 0,0-1 0 0 0,0 1 0 0 0,0 0-1 0 0,1 0 1 0 0,-1 1 0 0 0,1 0 0 0 0,0 0 0 0 0,9 0 0 0 0,-17 2 0 0 0,0 0 1 0 0,0 0-1 0 0,1 0 1 0 0,-1 0-1 0 0,0 0 1 0 0,0 0 0 0 0,0 0-1 0 0,0 0 1 0 0,0 0-1 0 0,1 0 1 0 0,-1 0-1 0 0,0 0 1 0 0,0 0-1 0 0,0 0 1 0 0,0 0 0 0 0,0 0-1 0 0,0 0 1 0 0,1 0-1 0 0,-1 0 1 0 0,0 0-1 0 0,0 0 1 0 0,0 1 0 0 0,0-1-1 0 0,0 0 1 0 0,0 0-1 0 0,0 0 1 0 0,0 0-1 0 0,1 0 1 0 0,-1 0 0 0 0,0 1-1 0 0,0-1 1 0 0,0 0-1 0 0,0 0 1 0 0,0 0-1 0 0,0 0 1 0 0,0 0 0 0 0,0 1-1 0 0,0-1 1 0 0,0 0-1 0 0,-3 7-16 0 0,-9 6-2 0 0,-47 40 19 0 0,-105 73 0 0 0,124-97 0 0 0,-225 148-2 0 0,7-6 15 0 0,187-121 2 0 0,15-12-2 0 0,1 3 0 0 0,-70 67-1 0 0,125-107-12 0 0,-20 24 33 0 0,19-25-32 0 0,1 1 0 0 0,0-1 0 0 0,-1 1 1 0 0,1-1-1 0 0,0 1 0 0 0,0 0 0 0 0,0-1 0 0 0,-1 1 0 0 0,1-1 0 0 0,0 1 0 0 0,0 0 1 0 0,0-1-1 0 0,0 1 0 0 0,0-1 0 0 0,0 1 0 0 0,0 0 0 0 0,0-1 0 0 0,0 2 1 0 0,1-2-2 0 0,-1 1 0 0 0,1-1 1 0 0,-1 0-1 0 0,1 1 0 0 0,-1-1 1 0 0,0 0-1 0 0,1 1 1 0 0,-1-1-1 0 0,1 0 0 0 0,-1 0 1 0 0,1 1-1 0 0,0-1 1 0 0,-1 0-1 0 0,1 0 0 0 0,-1 0 1 0 0,1 0-1 0 0,-1 0 0 0 0,1 1 1 0 0,0-1-1 0 0,-1 0 1 0 0,1 0-1 0 0,-1-1 0 0 0,1 1 1 0 0,0 0-1 0 0,14-2-1 0 0,-1-2 1 0 0,1 1-1 0 0,-1-2 0 0 0,0 0 0 0 0,0 0 0 0 0,13-8 0 0 0,-17 8-3 0 0,91-47-42 0 0,114-78 0 0 0,-2 0 4 0 0,-159 101 58 0 0,697-361 1204 0 0,-737 384-1191 0 0,7-4 35 0 0,0 0-1 0 0,1 2 1 0 0,0 0 0 0 0,35-6 0 0 0,-56 13-64 0 0,0 1 0 0 0,0 0 0 0 0,1 0 0 0 0,-1 0 0 0 0,0 0 0 0 0,0 0 0 0 0,0 0 0 0 0,0 0 0 0 0,1 0 0 0 0,-1 0 0 0 0,0 0 0 0 0,0 1 0 0 0,0-1 0 0 0,0 1 0 0 0,0-1 0 0 0,2 2 0 0 0,-3-2 0 0 0,1 0 0 0 0,-1 1 0 0 0,0-1 0 0 0,0 1 0 0 0,1-1 0 0 0,-1 1 0 0 0,0-1 0 0 0,0 1 0 0 0,0-1 0 0 0,1 1 0 0 0,-1-1 0 0 0,0 1 0 0 0,0-1 0 0 0,0 1 0 0 0,0-1 0 0 0,0 1 0 0 0,0-1 0 0 0,0 1 0 0 0,0-1 0 0 0,0 1 0 0 0,0-1 0 0 0,-1 1 0 0 0,1-1 0 0 0,0 1 0 0 0,0 0 0 0 0,-2 3 0 0 0,-1 0 0 0 0,1 1 0 0 0,-1-1 0 0 0,1 0 0 0 0,-1 0 0 0 0,-5 4 0 0 0,-45 44 0 0 0,-2-2 0 0 0,-75 53 0 0 0,-128 70 0 0 0,89-63 0 0 0,-237 170 0 0 0,399-275 1 0 0,-11 7 11 0 0,1 0 0 0 0,1 0 0 0 0,0 2-1 0 0,1 0 1 0 0,-26 30 0 0 0,40-43-12 0 0,1-1 0 0 0,-1 1 0 0 0,1-1 0 0 0,0 0 0 0 0,-1 1 0 0 0,1-1 0 0 0,0 1 0 0 0,0-1 0 0 0,-1 1 0 0 0,1-1 0 0 0,0 1 0 0 0,0-1 0 0 0,-1 1 0 0 0,1 0 0 0 0,0-1 0 0 0,0 1 0 0 0,0-1 0 0 0,0 1 0 0 0,0-1 0 0 0,0 1 0 0 0,0-1 0 0 0,0 1 0 0 0,0 0 0 0 0,0-1 0 0 0,1 2 0 0 0,-1-2 0 0 0,1 0 0 0 0,-1 1 0 0 0,1-1 0 0 0,0 0 0 0 0,-1 0 0 0 0,1 0 0 0 0,-1 0 0 0 0,1 1 0 0 0,0-1 0 0 0,-1 0 0 0 0,1 0 0 0 0,-1 0 0 0 0,1 0 0 0 0,0 0 0 0 0,-1 0 0 0 0,1 0 0 0 0,-1-1 0 0 0,2 1 0 0 0,31-11 0 0 0,45-24-9 0 0,98-62-1 0 0,63-59-25 0 0,-10 6 17 0 0,-195 129 18 0 0,611-350 0 0 0,-624 359 0 0 0,36-15 0 0 0,-52 24 0 0 0,1 1 0 0 0,-1 0 0 0 0,1 1 0 0 0,0-1 0 0 0,0 1 0 0 0,0 1 0 0 0,9-1 0 0 0,-14 0 0 0 0,-1 1 0 0 0,1 0-1 0 0,-1 0 1 0 0,1 0 0 0 0,0 0-1 0 0,-1 1 1 0 0,1-1 0 0 0,-1 0-1 0 0,1 0 1 0 0,-1 0 0 0 0,1 0 0 0 0,-1 0-1 0 0,1 1 1 0 0,-1-1 0 0 0,1 0-1 0 0,-1 0 1 0 0,1 1 0 0 0,-1-1-1 0 0,0 0 1 0 0,1 1 0 0 0,-1-1-1 0 0,1 1 1 0 0,-1-1 0 0 0,0 0-1 0 0,1 1 1 0 0,-1-1 0 0 0,0 1 0 0 0,0-1-1 0 0,1 1 1 0 0,-1 0 0 0 0,0 1-2 0 0,0-1 0 0 0,0 0 1 0 0,0 1-1 0 0,0-1 0 0 0,0 0 1 0 0,0 1-1 0 0,-1-1 1 0 0,1 0-1 0 0,-1 1 0 0 0,1-1 1 0 0,-1 0-1 0 0,0 2 0 0 0,-4 5-9 0 0,0 0 0 0 0,-10 12 0 0 0,14-19 11 0 0,-25 29 0 0 0,-1-2 0 0 0,-52 42 0 0 0,-72 41 0 0 0,46-35 0 0 0,89-64 1 0 0,-203 157 52 0 0,12 14 11 0 0,202-178-58 0 0,2-2-5 0 0,0-1-1 0 0,1 1 1 0 0,-1 0-1 0 0,1 0 0 0 0,-1 0 1 0 0,1 0-1 0 0,0 1 0 0 0,0-1 1 0 0,-1 4-1 0 0,3-7 0 0 0,0 0 0 0 0,-1 0 0 0 0,1 1 0 0 0,0-1 0 0 0,0 0 0 0 0,0 0 0 0 0,0 0 0 0 0,0 0 0 0 0,0 1 0 0 0,0-1 0 0 0,0 0 0 0 0,0 0 0 0 0,0 0 0 0 0,0 0 0 0 0,0 0 0 0 0,0 1 0 0 0,1-1 0 0 0,-1 0 0 0 0,0 0 0 0 0,0 0 0 0 0,0 0 0 0 0,0 1 0 0 0,0-1 0 0 0,0 0 0 0 0,0 0 0 0 0,0 0 0 0 0,0 0 0 0 0,1 0 0 0 0,-1 0 0 0 0,0 0 0 0 0,0 1 0 0 0,0-1 0 0 0,0 0 0 0 0,0 0 0 0 0,0 0 0 0 0,1 0 0 0 0,-1 0 0 0 0,0 0 0 0 0,0 0 0 0 0,10 0 0 0 0,11-6 0 0 0,-20 6 0 0 0,32-13 0 0 0,-1-1 0 0 0,57-34 0 0 0,55-49 0 0 0,-79 52 0 0 0,567-354 0 0 0,-336 226 0 0 0,-272 162 0 0 0,-24 11 0 0 0,1 0 0 0 0,-1 0 0 0 0,0 0 0 0 0,0 0 0 0 0,0 0 0 0 0,0 0 0 0 0,0 0 0 0 0,0 0 0 0 0,1 0 0 0 0,-1-1 0 0 0,0 1 0 0 0,0 0 0 0 0,0 0 0 0 0,0 0 0 0 0,0 0 0 0 0,1 0 0 0 0,-1 0 0 0 0,0 0 0 0 0,0 0 0 0 0,0 0 0 0 0,0 0 0 0 0,0 0 0 0 0,1 0 0 0 0,-1 1 0 0 0,0-1 0 0 0,0 0 0 0 0,0 0 0 0 0,0 0 0 0 0,0 0 0 0 0,1 0 0 0 0,-1 0 0 0 0,0 0 0 0 0,0 0 0 0 0,0 0 0 0 0,0 0 0 0 0,0 1 0 0 0,0-1 0 0 0,0 0 0 0 0,0 0 0 0 0,1 0 0 0 0,-1 0 0 0 0,-8 12 0 0 0,-35 30 0 0 0,-53 42 0 0 0,-56 31 0 0 0,41-31 0 0 0,14-7 0 0 0,-124 89 0 0 0,215-164 0 0 0,6-7 0 0 0,9-8 0 0 0,27-26 0 0 0,3 1 0 0 0,56-42 0 0 0,-53 46 0 0 0,192-148-18 0 0,-172 139 0 0 0,130-65 1 0 0,-184 104 8 0 0,44-18 12 0 0,-49 21-8 0 0,0 0 1 0 0,1 0-1 0 0,-1 0 1 0 0,1 0-1 0 0,-1 1 1 0 0,1 0 0 0 0,-1-1-1 0 0,1 1 1 0 0,-1 1-1 0 0,1-1 1 0 0,-1 0-1 0 0,7 3 1 0 0,-9-3 3 0 0,0 1 1 0 0,0-1 0 0 0,-1 1-1 0 0,1 0 1 0 0,0-1-1 0 0,0 1 1 0 0,-1 0-1 0 0,1 0 1 0 0,0 0 0 0 0,-1 0-1 0 0,1 0 1 0 0,-1-1-1 0 0,1 1 1 0 0,-1 0-1 0 0,1 0 1 0 0,-1 0 0 0 0,0 0-1 0 0,0 0 1 0 0,1 0-1 0 0,-1 1 1 0 0,0-1-1 0 0,0 0 1 0 0,0 0 0 0 0,0 0-1 0 0,0 0 1 0 0,0 0-1 0 0,0 0 1 0 0,-1 0-1 0 0,1 0 1 0 0,-1 2 0 0 0,-10 32 2 0 0,-3-8-2 0 0,-1 0 0 0 0,-1 0 0 0 0,-1-2 0 0 0,-38 45 0 0 0,-98 84 0 0 0,97-100 0 0 0,-22 28 0 0 0,67-70 0 0 0,1 1 0 0 0,1 0 0 0 0,0 0 0 0 0,1 1 0 0 0,-6 16 0 0 0,13-30 0 0 0,1 1 0 0 0,0-1 0 0 0,-1 1 0 0 0,1 0 0 0 0,0-1 0 0 0,-1 1 0 0 0,1 0 0 0 0,0-1 0 0 0,0 1 0 0 0,0 0 0 0 0,0-1 0 0 0,0 1 0 0 0,0 0 0 0 0,0 0 0 0 0,0-1 0 0 0,0 1 0 0 0,0 0 0 0 0,0-1 0 0 0,0 1 0 0 0,0 0 0 0 0,0-1 0 0 0,1 1 0 0 0,-1 0 0 0 0,0-1 0 0 0,1 1 0 0 0,0 1 0 0 0,0-2 0 0 0,-1 1 0 0 0,1-1 0 0 0,0 0 0 0 0,0 1 0 0 0,0-1 0 0 0,0 0 0 0 0,0 0 0 0 0,0 1 0 0 0,0-1 0 0 0,0 0 0 0 0,0 0 0 0 0,0 0 0 0 0,0 0 0 0 0,0 0 0 0 0,0-1 0 0 0,1 1 0 0 0,7-2 0 0 0,0-1 0 0 0,-1 1 0 0 0,10-6 0 0 0,-16 7 0 0 0,353-185 0 0 0,-143 67 0 0 0,-200 112 0 0 0,0 1 0 0 0,0 1 0 0 0,1 0 0 0 0,0 0 0 0 0,18-3 0 0 0,-31 8 0 0 0,1-1 0 0 0,-1 1 0 0 0,0 0 0 0 0,0 0 0 0 0,1 0 0 0 0,-1 0 0 0 0,0 0 0 0 0,1 0 0 0 0,-1 0 0 0 0,0 0 0 0 0,1 0 0 0 0,-1 0 0 0 0,0 0 0 0 0,0 0 0 0 0,1 0 0 0 0,-1 0 0 0 0,0 0 0 0 0,1 0 0 0 0,-1 1 0 0 0,0-1 0 0 0,0 0 0 0 0,1 0 0 0 0,-1 0 0 0 0,0 0 0 0 0,0 0 0 0 0,1 1 0 0 0,-1-1 0 0 0,0 0 0 0 0,0 0 0 0 0,0 1 0 0 0,1-1 0 0 0,-4 9 0 0 0,-14 11 0 0 0,17-19 0 0 0,-64 65 0 0 0,4 3 0 0 0,-88 129 0 0 0,20 12 0 0 0,125-206 0 0 0,-3 8 0 0 0,6-12 0 0 0,0 0 0 0 0,0 0 0 0 0,1 0 0 0 0,-1 1 0 0 0,0-1 0 0 0,0 0 0 0 0,0 0 0 0 0,0 0 0 0 0,0 1 0 0 0,0-1 0 0 0,0 0 0 0 0,0 0 0 0 0,1 0 0 0 0,-1 1 0 0 0,0-1 0 0 0,0 0 0 0 0,0 0 0 0 0,0 0 0 0 0,1 0 0 0 0,-1 0 0 0 0,0 0 0 0 0,0 1 0 0 0,0-1 0 0 0,1 0 0 0 0,-1 0 0 0 0,0 0 0 0 0,0 0 0 0 0,0 0 0 0 0,1 0 0 0 0,-1 0 0 0 0,0 0 0 0 0,0 0 0 0 0,0 0 0 0 0,1 0 0 0 0,-1 0 0 0 0,0 0 0 0 0,0 0 0 0 0,1 0 0 0 0,-1 0 0 0 0,0 0 0 0 0,0 0 0 0 0,0 0 0 0 0,1 0 0 0 0,-1 0 0 0 0,0-1 0 0 0,0 1 0 0 0,0 0 0 0 0,0 0 0 0 0,1 0 0 0 0,-1 0 0 0 0,0-1 0 0 0,18-5 0 0 0,0 0 0 0 0,-1-2 0 0 0,0 0 0 0 0,19-13 0 0 0,26-12 0 0 0,-47 26 0 0 0,2 0 0 0 0,-1 0 0 0 0,1 2 0 0 0,0 0 0 0 0,0 1 0 0 0,1 1 0 0 0,-1 0 0 0 0,1 2 0 0 0,-1 0 0 0 0,1 1 0 0 0,0 0 0 0 0,-1 1 0 0 0,1 2 0 0 0,22 4 0 0 0,-27-3 0 0 0,43 8 0 0 0,-52-12 0 0 0,-1 1 0 0 0,1-1 0 0 0,0 0 0 0 0,0 0 0 0 0,0-1 0 0 0,0 1 0 0 0,-1-1 0 0 0,1 1 0 0 0,0-1 0 0 0,0 0 0 0 0,-1-1 0 0 0,5-1 0 0 0,-8 3 1 0 0,0 0-1 0 0,1 0 0 0 0,-1 0 0 0 0,0 0 1 0 0,1 0-1 0 0,-1-1 0 0 0,0 1 1 0 0,1 0-1 0 0,-1 0 0 0 0,0 0 1 0 0,0-1-1 0 0,1 1 0 0 0,-1 0 1 0 0,0 0-1 0 0,0-1 0 0 0,1 1 1 0 0,-1 0-1 0 0,0-1 0 0 0,0 1 0 0 0,0 0 1 0 0,1-1-1 0 0,-1 1 0 0 0,0 0 1 0 0,0-1-1 0 0,0 1 0 0 0,0 0 1 0 0,0-1-1 0 0,0 1 0 0 0,0 0 1 0 0,0-1-1 0 0,0 1 0 0 0,0 0 1 0 0,0-1-1 0 0,0 1 0 0 0,0-1 0 0 0,-12-7 25 0 0,-17 2 11 0 0,26 6-33 0 0,0 0 0 0 0,1 0-1 0 0,-1 0 1 0 0,1 0 0 0 0,-1 0-1 0 0,0-1 1 0 0,1 0 0 0 0,-1 1-1 0 0,1-1 1 0 0,-1 0 0 0 0,-2-1-1 0 0,4 1-1 0 0,0 0 1 0 0,0 0-1 0 0,1 0 0 0 0,-1 0 1 0 0,0 0-1 0 0,1 0 0 0 0,-1-1 0 0 0,0 1 1 0 0,1 0-1 0 0,-1 0 0 0 0,1 0 1 0 0,0-1-1 0 0,-1 1 0 0 0,1 0 0 0 0,0-1 1 0 0,0 1-1 0 0,0 0 0 0 0,0 0 1 0 0,0-1-1 0 0,0 1 0 0 0,0 0 0 0 0,1 0 1 0 0,-1-1-1 0 0,1-1 0 0 0,0-3-3 0 0,1-1 1 0 0,0 0-1 0 0,0 1 0 0 0,1-1 0 0 0,0 1 0 0 0,6-11 0 0 0,27-35-25 0 0,-19 30 14 0 0,-10 8 14 0 0,-8 12-21 0 0,-7 7-122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2:54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72 2759 0 0,'-25'4'5423'0'0,"39"-8"-4662"0"0,223-33 6951 0 0,-161 28-6298 0 0,321-11 847 0 0,-210 16-2072 0 0,-107 3-367 0 0,0 3 1 0 0,124 19-1 0 0,-237-22-8552 0 0,-12-1 5140 0 0,25 1 595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2:54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238 232 919 0 0,'-36'9'1145'0'0,"0"-2"-1"0"0,0-2 0 0 0,0-1 0 0 0,-46-1 1 0 0,70-6 1908 0 0,22-1-1044 0 0,21-2-423 0 0,-30 6-1574 0 0,251-34 4437 0 0,3 21-1600 0 0,-144 14-2233 0 0,-36-3-705 0 0,-1 4 0 0 0,96 16 1 0 0,-159-16-403 0 0,-6-1-102 0 0,1 0 0 0 0,0 0 0 0 0,-1 0 0 0 0,1 0 0 0 0,0-1 0 0 0,0 0 0 0 0,0 0 0 0 0,10-2 0 0 0,-15 1 449 0 0,0 1 0 0 0,0-1 0 0 0,0 0 0 0 0,0 1 0 0 0,0-1 0 0 0,0 0 1 0 0,-1 0-1 0 0,1 0 0 0 0,0 0 0 0 0,-1 0 0 0 0,1 0 0 0 0,0 0 0 0 0,-1 0 1 0 0,1 0-1 0 0,-1 0 0 0 0,1 0 0 0 0,-1 0 0 0 0,0 0 0 0 0,0-1 1 0 0,1 1-1 0 0,-1 0 0 0 0,0 0 0 0 0,0 0 0 0 0,0 0 0 0 0,0-1 0 0 0,-1-1 1 0 0,-5-34-617 0 0,5 31 518 0 0,-1-1 241 0 0,-1-1 1 0 0,0 1-1 0 0,0 0 0 0 0,0 0 0 0 0,-1 0 0 0 0,-8-13 0 0 0,-34-34 1721 0 0,19 23 130 0 0,27 31-1831 0 0,0 0 0 0 0,0 0-1 0 0,0 0 1 0 0,0 0-1 0 0,0 0 1 0 0,0 0 0 0 0,0 0-1 0 0,1 0 1 0 0,-1 0-1 0 0,0 0 1 0 0,0 0 0 0 0,0 0-1 0 0,0 0 1 0 0,0 0-1 0 0,0 0 1 0 0,0 0 0 0 0,0-1-1 0 0,0 1 1 0 0,0 0 0 0 0,0 0-1 0 0,0 0 1 0 0,0 0-1 0 0,1 0 1 0 0,-1 0 0 0 0,0 0-1 0 0,0 0 1 0 0,0 0-1 0 0,0 0 1 0 0,0 0 0 0 0,0 0-1 0 0,0 0 1 0 0,0-1-1 0 0,0 1 1 0 0,0 0 0 0 0,0 0-1 0 0,0 0 1 0 0,0 0 0 0 0,0 0-1 0 0,0 0 1 0 0,0 0-1 0 0,0 0 1 0 0,0 0 0 0 0,0 0-1 0 0,0 0 1 0 0,0-1-1 0 0,0 1 1 0 0,0 0 0 0 0,0 0-1 0 0,0 0 1 0 0,0 0-1 0 0,0 0 1 0 0,0 0 0 0 0,-1 0-1 0 0,1 0 1 0 0,0 0-1 0 0,0 0 1 0 0,0 0 0 0 0,0 0-1 0 0,0 0 1 0 0,0 0 0 0 0,0-1-1 0 0,0 1 1 0 0,12 4 734 0 0,26 12 31 0 0,-25-10-494 0 0,26 8 597 0 0,54 12-1 0 0,13 4 187 0 0,-90-24-884 0 0,-1 0 1 0 0,0 2-1 0 0,0-1 0 0 0,22 16 0 0 0,-35-21-172 0 0,0-1 1 0 0,1 1-1 0 0,-1 0 0 0 0,0 0 0 0 0,0 0 0 0 0,0 1 1 0 0,0-1-1 0 0,0 1 0 0 0,-1-1 0 0 0,1 1 0 0 0,-1-1 1 0 0,1 1-1 0 0,-1 0 0 0 0,0 0 0 0 0,0-1 0 0 0,1 5 1 0 0,-2-5 5 0 0,0 1 0 0 0,0-1 1 0 0,0 0-1 0 0,0 0 1 0 0,-1 1-1 0 0,1-1 1 0 0,-1 0-1 0 0,1 0 0 0 0,-1 1 1 0 0,0-1-1 0 0,1 0 1 0 0,-1 0-1 0 0,0 0 1 0 0,-1 0-1 0 0,1 0 1 0 0,0 0-1 0 0,-1 0 0 0 0,1-1 1 0 0,-1 1-1 0 0,1 0 1 0 0,-4 2-1 0 0,-21 16 211 0 0,-1-1 0 0 0,-52 28 0 0 0,37-23-521 0 0,34-19-1310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2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93 4143 0 0,'2'-15'3121'0'0,"-1"14"-2705"0"0,-1-1-1 0 0,0 0 1 0 0,1 1 0 0 0,-1-1-1 0 0,0 0 1 0 0,0 0-1 0 0,0 1 1 0 0,0-1 0 0 0,0 0-1 0 0,-1 1 1 0 0,1-1 0 0 0,-1-3-1 0 0,-2 13 3654 0 0,-1 10-2798 0 0,1 7-189 0 0,-1 43 0 0 0,4-58-890 0 0,0 0 1 0 0,1 0-1 0 0,1 0 1 0 0,0 0-1 0 0,0 0 0 0 0,7 18 1 0 0,-8-26 504 0 0,8 8-561 0 0,28 29-9 0 0,-35-37-114 0 0,1-1 0 0 0,-1 1 1 0 0,0-1-1 0 0,0 1 0 0 0,1-1 0 0 0,-1 0 0 0 0,1 0 1 0 0,-1 0-1 0 0,1 0 0 0 0,-1 0 0 0 0,1-1 1 0 0,0 1-1 0 0,-1-1 0 0 0,1 0 0 0 0,0 0 0 0 0,0 0 1 0 0,-1 0-1 0 0,1 0 0 0 0,0 0 0 0 0,-1-1 1 0 0,1 1-1 0 0,0-1 0 0 0,-1 0 0 0 0,1 0 0 0 0,-1 0 1 0 0,1 0-1 0 0,-1 0 0 0 0,4-3 0 0 0,-4 3-11 0 0,10-5 44 0 0,0-1 1 0 0,0-1-1 0 0,-1 0 0 0 0,0 0 0 0 0,-1-1 0 0 0,0-1 0 0 0,11-13 1 0 0,-8 8-2 0 0,-1-1 1 0 0,-1 0-1 0 0,0-1 1 0 0,12-27-1 0 0,-21 38-44 0 0,1 0-1 0 0,-1 0 0 0 0,0-1 1 0 0,0 1-1 0 0,-1-1 0 0 0,0 0 1 0 0,0 1-1 0 0,0-1 0 0 0,-1 0 1 0 0,0 0-1 0 0,-1 1 0 0 0,1-1 1 0 0,-1 0-1 0 0,0 1 0 0 0,-3-8 1 0 0,4 13-65 0 0,-1 0 0 0 0,0 0-1 0 0,1 0 1 0 0,-1 0 0 0 0,0 0 0 0 0,0 0 0 0 0,1 0 0 0 0,-1 0 0 0 0,0 0-1 0 0,0 0 1 0 0,-1 0 0 0 0,-4-1-3485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2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2759 0 0,'0'0'49'0'0,"-1"0"-1"0"0,1 0 0 0 0,-1 0 0 0 0,1 0 0 0 0,-1 0 0 0 0,1 0 0 0 0,-1 0 0 0 0,1 0 0 0 0,0 0 0 0 0,-1 0 0 0 0,1 0 0 0 0,-1 0 0 0 0,1 1 0 0 0,-1-1 0 0 0,1 0 1 0 0,-1 0-1 0 0,1 1 0 0 0,0-1 0 0 0,-1 0 0 0 0,1 1 0 0 0,-1-1 0 0 0,1 0 0 0 0,0 1 0 0 0,-1-1 0 0 0,1 0 0 0 0,0 1 0 0 0,0-1 0 0 0,-1 1 0 0 0,1-1 0 0 0,0 0 1 0 0,0 1-1 0 0,0-1 0 0 0,-1 1 0 0 0,1-1 0 0 0,0 1 0 0 0,0-1 0 0 0,0 1 0 0 0,0 0 0 0 0,-4 24 3086 0 0,4-19-3108 0 0,-11 111 4966 0 0,10-96-3148 0 0,1-1 0 0 0,1 0 0 0 0,7 38 0 0 0,-8-58-1794 0 0,0 1 1 0 0,0 0-1 0 0,0 0 1 0 0,0-1-1 0 0,1 1 0 0 0,-1 0 1 0 0,0 0-1 0 0,1-1 1 0 0,-1 1-1 0 0,0 0 1 0 0,1 0-1 0 0,-1-1 1 0 0,1 1-1 0 0,-1-1 0 0 0,1 1 1 0 0,-1 0-1 0 0,1-1 1 0 0,-1 1-1 0 0,2 0 1 0 0,-2-1-36 0 0,1 0 0 0 0,0 0 0 0 0,-1 0 0 0 0,1 0 0 0 0,-1 0 0 0 0,1 0 0 0 0,-1 0 1 0 0,1 0-1 0 0,-1 0 0 0 0,1 0 0 0 0,-1 0 0 0 0,1 0 0 0 0,-1-1 0 0 0,1 1 0 0 0,-1 0 0 0 0,1 0 0 0 0,-1-1 1 0 0,1 1-1 0 0,-1 0 0 0 0,1-1 0 0 0,0 1 0 0 0,3-4-41 0 0,1-1-1 0 0,-1 1 1 0 0,0-1 0 0 0,3-6 0 0 0,0 3 101 0 0,16-21-62 0 0,8-8 90 0 0,1 1 0 0 0,40-35 1 0 0,-71 69-83 0 0,0 1 1 0 0,1 0 0 0 0,-1 0-1 0 0,1-1 1 0 0,-1 1-1 0 0,1 0 1 0 0,0 1 0 0 0,-1-1-1 0 0,1 0 1 0 0,0 0-1 0 0,0 1 1 0 0,3-1-1 0 0,-5 1-13 0 0,1 0-1 0 0,-1 0 0 0 0,1 0 0 0 0,-1 0 1 0 0,1 0-1 0 0,-1 0 0 0 0,0 0 0 0 0,1 0 0 0 0,-1 1 1 0 0,1-1-1 0 0,-1 0 0 0 0,0 0 0 0 0,1 1 1 0 0,-1-1-1 0 0,0 0 0 0 0,1 0 0 0 0,-1 1 0 0 0,0-1 1 0 0,1 0-1 0 0,-1 1 0 0 0,0 0 0 0 0,5 15 63 0 0,-5-1-49 0 0,-1 0 0 0 0,-1 0 0 0 0,0 0 0 0 0,-1-1 0 0 0,-5 16 0 0 0,6-22-19 0 0,1-5-312 0 0,1 0-1 0 0,-1 0 1 0 0,1 0-1 0 0,-1-1 1 0 0,1 1-1 0 0,0 0 1 0 0,1 5-1 0 0,0-5-981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4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0 5343 0 0,'1'1'131'0'0,"0"-1"0"0"0,-1 1-1 0 0,1 0 1 0 0,-1-1 0 0 0,1 1-1 0 0,-1 0 1 0 0,1-1 0 0 0,-1 1-1 0 0,1 0 1 0 0,-1 0 0 0 0,0-1-1 0 0,1 1 1 0 0,-1 0 0 0 0,0 0-1 0 0,0 0 1 0 0,0 0 0 0 0,1 0-1 0 0,-1-1 1 0 0,0 1 0 0 0,0 0-1 0 0,0 0 1 0 0,-1 0 0 0 0,1 0-1 0 0,0 0 1 0 0,0-1 0 0 0,0 1-1 0 0,-1 0 1 0 0,1 0 0 0 0,0 0-1 0 0,-1-1 1 0 0,1 1 0 0 0,0 0-1 0 0,-1 0 1 0 0,0 0 0 0 0,-18 29 3524 0 0,19-29-3532 0 0,-21 25 2747 0 0,-1-1-1 0 0,-26 22 1 0 0,-19 23-2156 0 0,66-70-774 0 0,1 1-26 0 0,-1-1 1 0 0,1 0 0 0 0,0 1-1 0 0,-1-1 1 0 0,1 0 0 0 0,0 1 0 0 0,-1-1-1 0 0,1 1 1 0 0,0-1 0 0 0,-1 1 0 0 0,1-1-1 0 0,0 1 1 0 0,0-1 0 0 0,0 1-1 0 0,-1-1 1 0 0,1 1 0 0 0,0-1 0 0 0,0 1-1 0 0,0-1 1 0 0,0 1 0 0 0,0-1 0 0 0,0 1-1 0 0,0-1 1 0 0,0 1 0 0 0,0-1-1 0 0,0 2 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3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60 9215 0 0,'0'0'14'0'0,"0"0"0"0"0,0 0 0 0 0,0 0-1 0 0,0 0 1 0 0,0 0 0 0 0,0 0 0 0 0,0 0-1 0 0,0 0 1 0 0,0 0 0 0 0,0 0 0 0 0,0-1-1 0 0,0 1 1 0 0,0 0 0 0 0,0 0 0 0 0,0 0 0 0 0,0 0-1 0 0,0 0 1 0 0,0 0 0 0 0,0 0 0 0 0,0 0-1 0 0,0 0 1 0 0,0 0 0 0 0,0 0 0 0 0,0 0-1 0 0,0 0 1 0 0,0 0 0 0 0,-1-1 0 0 0,1 1-1 0 0,0 0 1 0 0,0 0 0 0 0,0 0 0 0 0,0 0-1 0 0,0 0 1 0 0,0 0 0 0 0,0 0 0 0 0,0 0 0 0 0,0 0-1 0 0,0 0 1 0 0,0 0 0 0 0,0 0 0 0 0,-1 0-1 0 0,1 0 1 0 0,0 0 0 0 0,0 0 0 0 0,0 0-1 0 0,0 0 1 0 0,0 0 0 0 0,0 0 0 0 0,0 0-1 0 0,0 0 1 0 0,0 0 0 0 0,0 0 0 0 0,0 0-1 0 0,0 0 1 0 0,-1 0 0 0 0,1 0 0 0 0,0 0 0 0 0,0 0-1 0 0,0 1 1 0 0,0-1 0 0 0,0 0 0 0 0,0 0-1 0 0,0 0 1 0 0,0 0 0 0 0,0 0 0 0 0,-2 8 213 0 0,2 11 492 0 0,0-18-606 0 0,-1 12 275 0 0,1 3-213 0 0,0-4 87 0 0,0 0 0 0 0,-1 0 0 0 0,-3 15 0 0 0,-40 220 4725 0 0,42-240-4749 0 0,-2 16 271 0 0,3-23-449 0 0,1 1 0 0 0,0 0-1 0 0,0 0 1 0 0,0-1 0 0 0,0 1 0 0 0,0 0 0 0 0,0 0 0 0 0,0 0 0 0 0,0-1 0 0 0,0 1 0 0 0,0 0 0 0 0,0 0 0 0 0,0-1-1 0 0,1 1 1 0 0,-1 0 0 0 0,0 0 0 0 0,1-1 0 0 0,-1 1 0 0 0,1 1 0 0 0,0-2-36 0 0,-1 0 0 0 0,1 0 0 0 0,0 0 0 0 0,-1 0 1 0 0,1 0-1 0 0,0 0 0 0 0,-1 0 0 0 0,1 0 0 0 0,0 0 0 0 0,-1 0 0 0 0,1-1 0 0 0,-1 1 1 0 0,1 0-1 0 0,0 0 0 0 0,-1-1 0 0 0,1 1 0 0 0,-1 0 0 0 0,1-1 0 0 0,-1 1 1 0 0,1 0-1 0 0,-1-1 0 0 0,1 1 0 0 0,-1-1 0 0 0,1 1 0 0 0,-1-1 0 0 0,0 1 1 0 0,1-2-1 0 0,13-16 53 0 0,-12 16-61 0 0,168-228 1256 0 0,28 16-461 0 0,-252 254-3294 0 0,9 0 2565 0 0,-69 64-2827 0 0,93-83 2471 0 0,1 2 1 0 0,1 0-1 0 0,-17 29 1 0 0,34-51 390 0 0,1 1 0 0 0,0 0 1 0 0,0 0-1 0 0,0 0 0 0 0,0 0 0 0 0,0 0 1 0 0,1 1-1 0 0,-1-1 0 0 0,1 0 0 0 0,-1 0 1 0 0,1 0-1 0 0,0 1 0 0 0,0-1 0 0 0,0 0 1 0 0,0 0-1 0 0,0 1 0 0 0,0-1 0 0 0,1 0 1 0 0,-1 0-1 0 0,1 0 0 0 0,-1 1 0 0 0,1-1 1 0 0,0 0-1 0 0,0 0 0 0 0,0 0 0 0 0,0 0 1 0 0,0 0-1 0 0,0 0 0 0 0,1-1 0 0 0,-1 1 1 0 0,1 0-1 0 0,2 2 0 0 0,-3-3 846 0 0,9 5-599 0 0,26 19-11 0 0,-27-19-24 0 0,1-2-95 0 0,32 11 192 0 0,48 11 1 0 0,-50-17-143 0 0,64 17 432 0 0,-104-26-716 0 0,0 0-1 0 0,0 0 1 0 0,0 0 0 0 0,0 0-1 0 0,0 0 1 0 0,0 0-1 0 0,0 0 1 0 0,0 0 0 0 0,0 1-1 0 0,0-1 1 0 0,0 0-1 0 0,0 0 1 0 0,0 0 0 0 0,0 0-1 0 0,0 0 1 0 0,0 0-1 0 0,0 0 1 0 0,0 0 0 0 0,0 0-1 0 0,0 0 1 0 0,0 0-1 0 0,0 0 1 0 0,0 0 0 0 0,0 1-1 0 0,0-1 1 0 0,0 0-1 0 0,0 0 1 0 0,0 0 0 0 0,0 0-1 0 0,0 0 1 0 0,0 0 0 0 0,0 0-1 0 0,0 0 1 0 0,0 0-1 0 0,0 0 1 0 0,0 0 0 0 0,0 0-1 0 0,0 0 1 0 0,0 0-1 0 0,0 0 1 0 0,0 0 0 0 0,0 1-1 0 0,0-1 1 0 0,0 0-1 0 0,0 0 1 0 0,0 0 0 0 0,0 0-1 0 0,1 0 1 0 0,-1 0-1 0 0,0 0 1 0 0,0 0 0 0 0,0 0-1 0 0,0 0 1 0 0,0 0-1 0 0,-11 2-261 0 0,-16-2-806 0 0,15-2-677 0 0,7 0 234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4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5983 0 0,'2'-10'816'0'0,"1"11"1645"0"0,5 18 1142 0 0,-3-4-1813 0 0,0 1 0 0 0,-2 0 0 0 0,4 26 0 0 0,-6-32-1448 0 0,-1 0 0 0 0,0 0 0 0 0,0 0 0 0 0,-1-1 0 0 0,0 1 0 0 0,-1 0 0 0 0,-3 12 0 0 0,5-22-340 0 0,0 0 0 0 0,0 1 0 0 0,0-1 0 0 0,-1 0-1 0 0,1 0 1 0 0,0 0 0 0 0,0 0 0 0 0,0 0 0 0 0,0 0 0 0 0,0 0 0 0 0,0 0-1 0 0,0 0 1 0 0,0 0 0 0 0,0 1 0 0 0,0-1 0 0 0,0 0 0 0 0,0 0 0 0 0,0 0-1 0 0,0 0 1 0 0,0 0 0 0 0,0 0 0 0 0,0 1 0 0 0,0-1 0 0 0,0 0-1 0 0,0 0 1 0 0,0 0 0 0 0,0 0 0 0 0,0 0 0 0 0,0 0 0 0 0,0 0 0 0 0,0 1-1 0 0,0-1 1 0 0,0 0 0 0 0,0 0 0 0 0,0 0 0 0 0,0 0 0 0 0,0 0 0 0 0,0 0-1 0 0,0 0 1 0 0,0 0 0 0 0,0 1 0 0 0,0-1 0 0 0,0 0 0 0 0,1 0 0 0 0,-1 0-1 0 0,0 0 1 0 0,0 0 0 0 0,0 0 0 0 0,0 0 0 0 0,0 0 0 0 0,0 0 0 0 0,0 0-1 0 0,0 0 1 0 0,1 0 0 0 0,-1 0 0 0 0,0 0 0 0 0,0 0 0 0 0,0 0 0 0 0,0 0-1 0 0,0 0 1 0 0,0 0 0 0 0,0 0 0 0 0,1 0 0 0 0,-1 0 0 0 0,0 0-1 0 0,0 0 1 0 0,0 0 0 0 0,0 0 0 0 0,12-8 18 0 0,13-15-32 0 0,131-149 12 0 0,-145 160 4 0 0,-1 0 133 0 0,1 0 0 0 0,21-17 0 0 0,-32 29-131 0 0,0 0 0 0 0,0 0 0 0 0,0 0 1 0 0,0-1-1 0 0,0 1 0 0 0,0 0 0 0 0,0 0 1 0 0,0 0-1 0 0,0 0 0 0 0,0 0 0 0 0,0 0 0 0 0,1 0 1 0 0,-1 0-1 0 0,0 0 0 0 0,0 0 0 0 0,0 0 1 0 0,0 0-1 0 0,0 0 0 0 0,0 0 0 0 0,0 0 0 0 0,0 0 1 0 0,0 0-1 0 0,1 0 0 0 0,-1 0 0 0 0,0 0 0 0 0,0 0 1 0 0,0 0-1 0 0,0 0 0 0 0,0 0 0 0 0,0 0 1 0 0,0 0-1 0 0,0 0 0 0 0,0 0 0 0 0,1 0 0 0 0,-1 0 1 0 0,0 0-1 0 0,0 0 0 0 0,0 0 0 0 0,0 0 0 0 0,0 1 1 0 0,0-1-1 0 0,0 0 0 0 0,0 0 0 0 0,0 0 1 0 0,0 0-1 0 0,0 0 0 0 0,0 0 0 0 0,0 0 0 0 0,0 0 1 0 0,1 0-1 0 0,-1 0 0 0 0,0 1 0 0 0,0-1 1 0 0,0 0-1 0 0,0 0 0 0 0,0 0 0 0 0,0 0 0 0 0,-1 10 125 0 0,-2 9-117 0 0,-11 25-24 0 0,-9 32-310 0 0,21-67 79 0 0,1-1 0 0 0,-1 1 0 0 0,1 0 0 0 0,1 0 0 0 0,0 0 0 0 0,2 13 0 0 0,-2-20-82 0 0,1 0 0 0 0,-1 0 1 0 0,1 0-1 0 0,0 0 0 0 0,-1 0 0 0 0,1 0 0 0 0,0 0 1 0 0,1-1-1 0 0,-1 1 0 0 0,0 0 0 0 0,0 0 1 0 0,1-1-1 0 0,-1 1 0 0 0,1-1 0 0 0,-1 0 0 0 0,1 1 1 0 0,0-1-1 0 0,-1 0 0 0 0,1 0 0 0 0,0 0 1 0 0,0 0-1 0 0,0 0 0 0 0,0 0 0 0 0,0-1 0 0 0,0 1 1 0 0,0-1-1 0 0,0 1 0 0 0,0-1 0 0 0,0 0 1 0 0,0 0-1 0 0,4 0 0 0 0,2 0-691 0 0,0 0 1 0 0,0-1-1 0 0,0 0 0 0 0,-1 0 1 0 0,1-1-1 0 0,0 0 0 0 0,9-4 0 0 0,-3-1 7673 0 0,9-2 459 0 0,-22 8-6998 0 0,0 1 0 0 0,1 0-1 0 0,-1 0 1 0 0,0 0 0 0 0,0 0 0 0 0,1 1 0 0 0,-1-1 0 0 0,0 0 0 0 0,0 0 0 0 0,1 1 0 0 0,-1-1 0 0 0,0 1 0 0 0,0-1 0 0 0,0 1 0 0 0,0-1 0 0 0,0 1 0 0 0,0 0 0 0 0,2 1 0 0 0,2 1 44 0 0,0 0 1 0 0,0-1-1 0 0,0 1 0 0 0,1-1 1 0 0,-1 0-1 0 0,1 0 0 0 0,-1-1 0 0 0,1 0 1 0 0,0 0-1 0 0,-1 0 0 0 0,1 0 0 0 0,10-1 1 0 0,8-1 187 0 0,40-7 0 0 0,-60 8-327 0 0,1-1 0 0 0,-1 0-1 0 0,0 0 1 0 0,0 0 0 0 0,0-1 0 0 0,0 0-1 0 0,0 1 1 0 0,0-1 0 0 0,0-1 0 0 0,0 1-1 0 0,-1 0 1 0 0,1-1 0 0 0,-1 0 0 0 0,0 0 0 0 0,0 0-1 0 0,0 0 1 0 0,0 0 0 0 0,0-1 0 0 0,2-3-1 0 0,-3 3-20 0 0,-1 0-1 0 0,1 0 1 0 0,-1 0-1 0 0,0 0 1 0 0,0 0-1 0 0,0 0 1 0 0,-1 0-1 0 0,1 0 1 0 0,-1 0-1 0 0,0 0 0 0 0,0 0 1 0 0,0 0-1 0 0,-1-1 1 0 0,1 1-1 0 0,-1 0 1 0 0,0 0-1 0 0,0 0 1 0 0,-1 1-1 0 0,1-1 1 0 0,-3-4-1 0 0,1 2 3 0 0,0 1 0 0 0,0 0-1 0 0,0 1 1 0 0,-1-1 0 0 0,0 1 0 0 0,0-1-1 0 0,0 1 1 0 0,0 0 0 0 0,0 0-1 0 0,-1 1 1 0 0,0-1 0 0 0,0 1 0 0 0,0 0-1 0 0,0 1 1 0 0,0-1 0 0 0,-1 1 0 0 0,1 0-1 0 0,-1 0 1 0 0,1 1 0 0 0,-1-1 0 0 0,0 1-1 0 0,0 1 1 0 0,-6-1 0 0 0,4 1-6 0 0,1 0 0 0 0,0 0 0 0 0,0 1-1 0 0,-1 0 1 0 0,1 0 0 0 0,0 1 0 0 0,0 0 0 0 0,0 0 0 0 0,0 0 0 0 0,1 1 0 0 0,-1 0 0 0 0,0 1 0 0 0,1-1 0 0 0,0 1-1 0 0,0 1 1 0 0,0-1 0 0 0,1 1 0 0 0,-6 5 0 0 0,7-6-9 0 0,0 1-1 0 0,1-1 0 0 0,-1 1 1 0 0,1 0-1 0 0,0-1 0 0 0,1 1 1 0 0,-3 6-1 0 0,4-9-56 0 0,1 0 0 0 0,-1 0 0 0 0,1 0 0 0 0,-1 0-1 0 0,1 1 1 0 0,0-1 0 0 0,0 0 0 0 0,0 0 0 0 0,0 0 0 0 0,1 0 0 0 0,-1 0 0 0 0,0 0-1 0 0,1 0 1 0 0,0 0 0 0 0,-1 0 0 0 0,1 0 0 0 0,0 0 0 0 0,0-1 0 0 0,0 1 0 0 0,0 0 0 0 0,0 0-1 0 0,0-1 1 0 0,2 2 0 0 0,32 30-4811 0 0,-25-25-1222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4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3 113 2303 0 0,'-1'15'3798'0'0,"0"0"-1"0"0,2 16 0 0 0,1-9 923 0 0,-1-11-3964 0 0,6 52 302 0 0,-6-61 833 0 0,1 8-1777 0 0,10 32-56 0 0,-12-42-55 0 0,0 1 0 0 0,0 0 0 0 0,1-1 0 0 0,-1 1 0 0 0,0 0 0 0 0,0-1 0 0 0,1 1 0 0 0,-1-1 0 0 0,0 1-1 0 0,1 0 1 0 0,-1-1 0 0 0,0 1 0 0 0,1-1 0 0 0,-1 1 0 0 0,1-1 0 0 0,-1 1 0 0 0,1-1 0 0 0,-1 0-1 0 0,1 1 1 0 0,-1-1 0 0 0,1 0 0 0 0,0 1 0 0 0,-1-1 0 0 0,1 0 0 0 0,0 1 0 0 0,-1-1 0 0 0,1 0-1 0 0,0 0 1 0 0,-1 0 0 0 0,1 0 0 0 0,0 0 0 0 0,-1 0 0 0 0,1 0 0 0 0,0 0 0 0 0,-1 0 0 0 0,1 0 0 0 0,1 0-1 0 0,17-11-9 0 0,-17 10 11 0 0,9-8 13 0 0,-1 0 1 0 0,1-1-1 0 0,-2 0 0 0 0,1-1 0 0 0,8-13 0 0 0,-10 12-12 0 0,2 0 0 0 0,0 1 0 0 0,0 0 0 0 0,15-11 0 0 0,-25 21-5 0 0,0 1 0 0 0,1 0 0 0 0,-1-1 0 0 0,1 1 0 0 0,-1 0 0 0 0,1-1 0 0 0,-1 1 0 0 0,1 0 0 0 0,-1-1 0 0 0,1 1 0 0 0,-1 0 0 0 0,1 0 0 0 0,0 0 0 0 0,-1 0 0 0 0,1-1 0 0 0,-1 1 0 0 0,1 0 0 0 0,-1 0 0 0 0,1 0 0 0 0,0 0 0 0 0,-1 0 0 0 0,1 0 0 0 0,-1 0 0 0 0,1 1 0 0 0,-1-1 0 0 0,1 0 0 0 0,0 0 0 0 0,-1 0 0 0 0,1 1 0 0 0,-1-1 0 0 0,1 0 0 0 0,-1 0 0 0 0,1 1 0 0 0,-1-1 0 0 0,1 1 0 0 0,-1-1 0 0 0,0 0 0 0 0,1 1 0 0 0,-1-1 0 0 0,1 1 0 0 0,-1-1 0 0 0,0 1 0 0 0,1-1 0 0 0,-1 1 0 0 0,0-1 0 0 0,0 1 0 0 0,0-1 0 0 0,1 1 0 0 0,-1-1 0 0 0,0 1 0 0 0,0-1 0 0 0,0 1 0 0 0,0 0 0 0 0,0-1 0 0 0,0 2 0 0 0,2 6 0 0 0,-1 0 0 0 0,-1 0 0 0 0,1 11 0 0 0,-1-9 0 0 0,0-7-2 0 0,0 0-1 0 0,1 0 1 0 0,-1 0-1 0 0,1 0 1 0 0,0 0-1 0 0,0 0 1 0 0,0-1-1 0 0,0 1 1 0 0,0 0 0 0 0,1 0-1 0 0,-1-1 1 0 0,3 4-1 0 0,-3-5 2 0 0,0 0 0 0 0,0 0 0 0 0,0-1 0 0 0,0 1 0 0 0,0 0 0 0 0,0-1 0 0 0,0 1 0 0 0,0 0 0 0 0,0-1 0 0 0,0 1 0 0 0,0-1 1 0 0,1 0-1 0 0,-1 1 0 0 0,0-1 0 0 0,0 0 0 0 0,1 0 0 0 0,-1 0 0 0 0,0 0 0 0 0,0 0 0 0 0,1 0 0 0 0,-1 0 0 0 0,0 0 0 0 0,0 0 0 0 0,0-1 0 0 0,1 1 0 0 0,-1 0 0 0 0,0-1 0 0 0,0 1 0 0 0,0-1 0 0 0,0 1 0 0 0,0-1 0 0 0,2-1 0 0 0,5-3 22 0 0,-1 0-1 0 0,1-1 1 0 0,-1 0 0 0 0,0 0-1 0 0,0 0 1 0 0,-1-1 0 0 0,1 0-1 0 0,8-14 1 0 0,-3 1 53 0 0,-1 0 0 0 0,13-30 0 0 0,-7-3 141 0 0,-15 42-570 0 0,1 0 1 0 0,1 1 0 0 0,0-1-1 0 0,0 1 1 0 0,8-14-1 0 0,-10 24-1411 0 0,-2 2 452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5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3943 0 0,'1'0'205'0'0,"-1"0"-1"0"0,1 0 0 0 0,0 0 1 0 0,0 0-1 0 0,-1 1 0 0 0,1-1 1 0 0,0 0-1 0 0,-1 0 0 0 0,1 0 1 0 0,0 0-1 0 0,-1 1 0 0 0,1-1 1 0 0,0 0-1 0 0,6 7 8218 0 0,-2 3-7667 0 0,18 30-34 0 0,-17-30 926 0 0,-4 1-1213 0 0,2 14 734 0 0,1 41-1 0 0,-5-66-1118 0 0,0 1 0 0 0,0 0 1 0 0,0 0-1 0 0,0 0 0 0 0,0 0 0 0 0,0 0 1 0 0,0 0-1 0 0,1 0 0 0 0,-1 0 0 0 0,0 0 1 0 0,1 0-1 0 0,-1 0 0 0 0,0 0 0 0 0,1 0 1 0 0,-1-1-1 0 0,1 1 0 0 0,-1 0 0 0 0,2 1 1 0 0,-2-2-35 0 0,1 0 0 0 0,-1 0 0 0 0,1 1 0 0 0,-1-1 0 0 0,1 0 0 0 0,-1 0 0 0 0,1 0 0 0 0,-1 0 0 0 0,0 0 1 0 0,1 0-1 0 0,-1 0 0 0 0,1 0 0 0 0,-1 0 0 0 0,1 0 0 0 0,-1 0 0 0 0,1 0 0 0 0,-1 0 0 0 0,1-1 0 0 0,-1 1 0 0 0,1 0 0 0 0,-1 0 1 0 0,1 0-1 0 0,-1-1 0 0 0,1 1 0 0 0,2-3-10 0 0,0 1 0 0 0,0 0 0 0 0,0-1 0 0 0,-1 1 0 0 0,1-1 0 0 0,-1 0 0 0 0,4-4 0 0 0,11-22-5 0 0,36-42 0 0 0,-47 63 0 0 0,1 0 0 0 0,1 1 0 0 0,-1 0 0 0 0,1 0 0 0 0,1 1 0 0 0,-1 0 0 0 0,1 0 0 0 0,0 1 0 0 0,16-7 0 0 0,-24 12 4 0 0,0-1-2 0 0,0 0 0 0 0,0 1 0 0 0,0-1 1 0 0,1 1-1 0 0,-1 0 0 0 0,0-1 0 0 0,0 1 0 0 0,0 0 0 0 0,0-1 1 0 0,0 1-1 0 0,0 0 0 0 0,1 0 0 0 0,-1 0 0 0 0,0 0 0 0 0,0 0 1 0 0,0 1-1 0 0,0-1 0 0 0,1 0 0 0 0,-1 0 0 0 0,0 1 0 0 0,0-1 1 0 0,0 1-1 0 0,0-1 0 0 0,0 1 0 0 0,0-1 0 0 0,0 1 0 0 0,0 0 1 0 0,0-1-1 0 0,0 1 0 0 0,0 0 0 0 0,-1 0 0 0 0,1 0 0 0 0,1 1 0 0 0,-1-1 145 0 0,0 10-67 0 0,4 33-13 0 0,-5-39-57 0 0,0 1 0 0 0,0-1 1 0 0,-1 1-1 0 0,0-1 0 0 0,0 0 1 0 0,0 1-1 0 0,-1-1 0 0 0,0 0 0 0 0,0 0 1 0 0,0 0-1 0 0,0 0 0 0 0,-1 0 1 0 0,-4 6-1 0 0,-5 11-13 0 0,8-14-489 0 0,-8 23 1091 0 0,10-10-7280 0 0,3-10-377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6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33 919 0 0,'1'0'83'0'0,"-1"-1"-1"0"0,0 1 0 0 0,0-1 0 0 0,0 1 0 0 0,1 0 1 0 0,-1-1-1 0 0,0 1 0 0 0,0 0 0 0 0,1-1 0 0 0,-1 1 1 0 0,0 0-1 0 0,1-1 0 0 0,-1 1 0 0 0,0 0 0 0 0,1-1 1 0 0,-1 1-1 0 0,1 0 0 0 0,-1 0 0 0 0,0 0 0 0 0,1-1 1 0 0,-1 1-1 0 0,1 0 0 0 0,-1 0 0 0 0,0 0 0 0 0,1 0 1 0 0,-1 0-1 0 0,1 0 0 0 0,-1 0 0 0 0,1 0 0 0 0,-1 0 1 0 0,1 0-1 0 0,-1 0 0 0 0,0 0 0 0 0,1 0 0 0 0,-1 0 1 0 0,1 1-1 0 0,-1-1 0 0 0,1 0 0 0 0,-1 0 0 0 0,0 0 1 0 0,1 1-1 0 0,-1-1 0 0 0,0 0 0 0 0,1 1 0 0 0,0-1 176 0 0,-1 0-1 0 0,0 1 1 0 0,1-1-1 0 0,-1 0 1 0 0,1 0-1 0 0,-1 0 1 0 0,1 1-1 0 0,-1-1 1 0 0,0 0-1 0 0,1 0 1 0 0,-1 0-1 0 0,1 0 1 0 0,-1 0-1 0 0,1 0 1 0 0,-1 0-1 0 0,1 0 1 0 0,-1 0-1 0 0,1 0 1 0 0,-1 0-1 0 0,0 0 1 0 0,1 0-1 0 0,-1 0 1 0 0,1 0-1 0 0,-1 0 1 0 0,1-1-1 0 0,-1 1 1 0 0,1 0-1 0 0,-1 0 1 0 0,1-1-1 0 0,-6-4 6081 0 0,-22-11-5270 0 0,19 14-1017 0 0,0 0 0 0 0,1 1 0 0 0,-1 0 0 0 0,0 0 0 0 0,0 0 1 0 0,1 1-1 0 0,-1 0 0 0 0,0 1 0 0 0,0 0 0 0 0,0 0 0 0 0,1 1 1 0 0,-13 3-1 0 0,16-3-22 0 0,-1-1 1 0 0,0 1-1 0 0,1 0 1 0 0,0 1-1 0 0,-1-1 1 0 0,1 1-1 0 0,0 0 1 0 0,0 0-1 0 0,1 0 1 0 0,-1 0 0 0 0,0 1-1 0 0,1-1 1 0 0,0 1-1 0 0,0 0 1 0 0,0 0-1 0 0,0 0 1 0 0,1 0-1 0 0,0 1 1 0 0,0-1-1 0 0,0 1 1 0 0,-2 5-1 0 0,4-7-15 0 0,1-1 1 0 0,-1 1-1 0 0,0-1 0 0 0,1 1 0 0 0,-1-1 1 0 0,1 0-1 0 0,0 1 0 0 0,-1-1 0 0 0,1 0 1 0 0,1 1-1 0 0,-1-1 0 0 0,0 0 0 0 0,0 0 1 0 0,1 0-1 0 0,-1 0 0 0 0,1 0 0 0 0,0 0 1 0 0,-1 0-1 0 0,1 0 0 0 0,0-1 0 0 0,4 3 1 0 0,-5-3 311 0 0,9 4-200 0 0,49 25 75 0 0,41 22 344 0 0,-71-32-363 0 0,-28-19-167 0 0,1 0 0 0 0,-1 1 1 0 0,1-1-1 0 0,-1 0 0 0 0,0 1 0 0 0,0-1 0 0 0,0 1 1 0 0,0-1-1 0 0,0 1 0 0 0,0-1 0 0 0,0 1 0 0 0,0 0 0 0 0,0-1 1 0 0,-1 1-1 0 0,1 0 0 0 0,0 2 0 0 0,-2-4-11 0 0,1 1-1 0 0,0 0 0 0 0,0-1 1 0 0,0 1-1 0 0,-1-1 0 0 0,1 1 1 0 0,0-1-1 0 0,-1 1 1 0 0,1-1-1 0 0,-1 1 0 0 0,1-1 1 0 0,-1 1-1 0 0,1-1 1 0 0,-1 1-1 0 0,1-1 0 0 0,-1 0 1 0 0,1 1-1 0 0,-1-1 0 0 0,1 0 1 0 0,-1 1-1 0 0,0-1 1 0 0,1 0-1 0 0,-1 0 0 0 0,1 0 1 0 0,-1 0-1 0 0,0 1 0 0 0,1-1 1 0 0,-1 0-1 0 0,0 0 1 0 0,-22 1 109 0 0,22-1-112 0 0,-67 0-123 0 0,-135-1-899 0 0,197 0 654 0 0,-21 0-510 0 0,26 1 726 0 0,0-1 1 0 0,0 1-1 0 0,0 0 0 0 0,0 0 0 0 0,0 0 1 0 0,0-1-1 0 0,0 1 0 0 0,0 0 1 0 0,0-1-1 0 0,0 1 0 0 0,0-1 1 0 0,0 1-1 0 0,0-1 0 0 0,0 1 0 0 0,0-1 1 0 0,1 0-1 0 0,-1 0 0 0 0,0 1 1 0 0,-1-2-1 0 0,3-2-1940 0 0,2-1-3761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5983 0 0,'3'-8'754'0'0,"0"-1"0"0"0,1 1 0 0 0,-1 0-1 0 0,10-14 1 0 0,2-4-300 0 0,-25 97 3675 0 0,9-68-3689 0 0,1 9 10 0 0,-2 2-296 0 0,0 42 728 0 0,2 19-746 0 0,0-28-126 0 0,1 11-84 0 0,0-1-318 0 0,-1-45-154 0 0,0-2-682 0 0,1 6 833 0 0,2 41-2698 0 0,-2-50-923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6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45 238 3223 0 0,'-3'-3'-225'0'0,"-3"-2"1090"0"0,1-1 0 0 0,0 1 0 0 0,0-1 0 0 0,0 0 0 0 0,-6-11 0 0 0,10 15-551 0 0,1 0-1 0 0,-1 0 1 0 0,0-1-1 0 0,1 1 0 0 0,-1 0 1 0 0,1 0-1 0 0,-1 0 1 0 0,1 0-1 0 0,0-1 0 0 0,0 1 1 0 0,0 0-1 0 0,0 0 1 0 0,1 0-1 0 0,-1-1 0 0 0,0 1 1 0 0,1 0-1 0 0,0 0 1 0 0,-1 0-1 0 0,1 0 0 0 0,0 0 1 0 0,0 0-1 0 0,0 0 0 0 0,1 0 1 0 0,1-2-1 0 0,3-5 437 0 0,2 1 0 0 0,-1-1 0 0 0,1 2 0 0 0,1-1 0 0 0,-1 1 0 0 0,1 0 0 0 0,13-7-1 0 0,0 2-133 0 0,2 0 0 0 0,24-9 0 0 0,-35 17-473 0 0,-1 0 0 0 0,1 0 1 0 0,0 1-1 0 0,14-1 1 0 0,-20 4-518 0 0,-1-1 0 0 0,1 1 0 0 0,-1 0 0 0 0,0 0 0 0 0,1 1 0 0 0,-1 0 0 0 0,0 0 0 0 0,0 1 1 0 0,1-1-1 0 0,8 5 0 0 0,-8-2-7061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7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1 297 10135 0 0,'0'-1'57'0'0,"-1"0"0"0"0,1 0 0 0 0,0 0 0 0 0,0-1 0 0 0,0 1 0 0 0,0 0 0 0 0,0 0-1 0 0,0 0 1 0 0,1-1 0 0 0,-1 1 0 0 0,0 0 0 0 0,0 0 0 0 0,1 0 0 0 0,-1 0 0 0 0,1 0 0 0 0,-1 0-1 0 0,1 0 1 0 0,0 0 0 0 0,-1 0 0 0 0,1 0 0 0 0,1-1 0 0 0,1-1-48 0 0,-1 1 1 0 0,1 0-1 0 0,0 0 1 0 0,1 1-1 0 0,5-4 0 0 0,-3 2 97 0 0,3-1 91 0 0,1 1 1 0 0,-1-1 0 0 0,1 1-1 0 0,0 1 1 0 0,10-2 0 0 0,-11 3 479 0 0,0 0 0 0 0,1 1 1 0 0,-1 0-1 0 0,0 0 1 0 0,1 1-1 0 0,-1 1 0 0 0,0-1 1 0 0,0 1-1 0 0,9 4 1 0 0,-15-5 1667 0 0,6 7-2013 0 0,27 23-39 0 0,-27-23 219 0 0,-3 1-417 0 0,17 30-9 0 0,-17-29-12 0 0,-1-1-20 0 0,3 3-42 0 0,-4-5-12 0 0,0 0 0 0 0,0 1-1 0 0,4 12 1 0 0,-7-19 4 0 0,-1 0-1 0 0,1 1 1 0 0,-1-1-1 0 0,1 0 1 0 0,-1 0-1 0 0,0 1 1 0 0,0-1 0 0 0,0 0-1 0 0,0 1 1 0 0,0-1-1 0 0,0 0 1 0 0,0 1-1 0 0,0-1 1 0 0,0 0-1 0 0,0 1 1 0 0,-1-1 0 0 0,0 3-1 0 0,1-4-1 0 0,-1 0-1 0 0,1 1 1 0 0,-1-1 0 0 0,1 0-1 0 0,-1 1 1 0 0,1-1 0 0 0,-1 0-1 0 0,0 0 1 0 0,1 1 0 0 0,-1-1-1 0 0,1 0 1 0 0,-1 0-1 0 0,1 0 1 0 0,-1 0 0 0 0,0 0-1 0 0,1 0 1 0 0,-1 0 0 0 0,0 0-1 0 0,1 0 1 0 0,-1 0 0 0 0,1 0-1 0 0,-1 0 1 0 0,1 0 0 0 0,-1 0-1 0 0,0-1 1 0 0,1 1-1 0 0,-1 0 1 0 0,1 0 0 0 0,-1-1-1 0 0,1 1 1 0 0,-1 0 0 0 0,1-1-1 0 0,-1 1 1 0 0,1 0 0 0 0,-1-1-1 0 0,1 1 1 0 0,0-1-1 0 0,-1 0 1 0 0,-8-5 10 0 0,1 0 0 0 0,-1 0 0 0 0,0 0 0 0 0,0 1 0 0 0,-12-4 0 0 0,16 8-6 0 0,0-1-1 0 0,0 1 1 0 0,0 0-1 0 0,0 1 1 0 0,0-1-1 0 0,0 1 1 0 0,0 0-1 0 0,0 0 1 0 0,0 1 0 0 0,0-1-1 0 0,0 1 1 0 0,-9 3-1 0 0,4-1 6 0 0,0 1 1 0 0,0 0-1 0 0,0 1 0 0 0,1 0 1 0 0,-14 9-1 0 0,21-12-12 0 0,-1 0 1 0 0,1 0-1 0 0,0 1 1 0 0,-1-1-1 0 0,1 0 0 0 0,0 1 1 0 0,0-1-1 0 0,1 1 1 0 0,-1 0-1 0 0,-1 4 1 0 0,2-6 0 0 0,1 1 0 0 0,-1-1 0 0 0,1 1 0 0 0,0-1 0 0 0,-1 1 0 0 0,1 0 0 0 0,0-1 0 0 0,0 1 1 0 0,0-1-1 0 0,1 1 0 0 0,-1 0 0 0 0,0-1 0 0 0,0 1 0 0 0,1-1 0 0 0,-1 1 0 0 0,1-1 1 0 0,0 1-1 0 0,-1-1 0 0 0,1 1 0 0 0,0-1 0 0 0,1 2 0 0 0,0-1-1 0 0,-1 0 1 0 0,1 0-1 0 0,0 0 0 0 0,-1 0 0 0 0,1-1 0 0 0,0 1 1 0 0,0-1-1 0 0,0 1 0 0 0,0-1 0 0 0,0 0 0 0 0,0 0 1 0 0,1 0-1 0 0,-1 0 0 0 0,0 0 0 0 0,1 0 1 0 0,2 0-1 0 0,0 0-15 0 0,0-1 1 0 0,0 0-1 0 0,0 0 1 0 0,0 0 0 0 0,-1 0-1 0 0,1-1 1 0 0,9-2-1 0 0,1-2-50 0 0,1-1 1 0 0,-1 0-1 0 0,26-16 0 0 0,-19 9 3 0 0,-2-1-1 0 0,0-1 1 0 0,0-1-1 0 0,-2 0 0 0 0,0-2 1 0 0,-1 0-1 0 0,28-39 1 0 0,-22 24-147 0 0,-3-1 0 0 0,0-1 0 0 0,-3-1 0 0 0,17-46-1 0 0,-32 76 188 0 0,11-35-94 0 0,-12 39 116 0 0,-1 0-1 0 0,1 0 0 0 0,-1 0 0 0 0,0 0 0 0 0,0 0 0 0 0,0 0 0 0 0,0 0 0 0 0,0 0 1 0 0,0 0-1 0 0,0 0 0 0 0,-1 0 0 0 0,1 0 0 0 0,-1 0 0 0 0,0 0 0 0 0,1 0 0 0 0,-3-3 1 0 0,3 4 7 0 0,-1 1 0 0 0,1-1 0 0 0,-1 0 0 0 0,0 1 0 0 0,1-1 0 0 0,-1 0 1 0 0,0 1-1 0 0,1-1 0 0 0,-1 1 0 0 0,0-1 0 0 0,0 1 0 0 0,0-1 1 0 0,0 1-1 0 0,1 0 0 0 0,-1-1 0 0 0,0 1 0 0 0,0 0 0 0 0,0 0 1 0 0,0 0-1 0 0,0 0 0 0 0,0 0 0 0 0,-1 0 0 0 0,0 0 23 0 0,0 0-1 0 0,-1 1 1 0 0,1 0-1 0 0,0-1 1 0 0,1 1 0 0 0,-1 0-1 0 0,0 0 1 0 0,0 0-1 0 0,-3 2 1 0 0,-1 2 39 0 0,1-1 0 0 0,0 1-1 0 0,0 0 1 0 0,0 1 0 0 0,-4 5 0 0 0,1 2-68 0 0,0 0 0 0 0,-10 24 0 0 0,6-5-11 0 0,-3 23-42 0 0,4 10 0 0 0,8-46 44 0 0,1-10-5 0 0,1-1 0 0 0,1 1 1 0 0,-1-1-1 0 0,2 15 0 0 0,1 15-58 0 0,-2-31-37 0 0,1 1 0 0 0,-1 0 0 0 0,1-1-1 0 0,4 13 1 0 0,-2-7-14 0 0,-1-2-253 0 0,1-1-1354 0 0,12 32 1012 0 0,-15-40 558 0 0,1 0 0 0 0,-1-1 0 0 0,1 1 0 0 0,0 0 0 0 0,-1-1 0 0 0,1 1 0 0 0,0-1 0 0 0,0 1 0 0 0,0-1 0 0 0,1 1 0 0 0,-1-1 0 0 0,0 0 0 0 0,2 2 0 0 0,-2-3 1 0 0,-1 1 1 0 0,1-1-1 0 0,0 0 0 0 0,-1 0 1 0 0,1 0-1 0 0,-1 0 0 0 0,1 0 1 0 0,0 1-1 0 0,-1-1 0 0 0,1 0 1 0 0,0-1-1 0 0,-1 1 0 0 0,1 0 1 0 0,0 0-1 0 0,-1 0 1 0 0,1 0-1 0 0,0 0 0 0 0,-1-1 1 0 0,1 1-1 0 0,-1 0 0 0 0,1 0 1 0 0,0-1-1 0 0,0 0 0 0 0,3-2-1361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7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78 360 3223 0 0,'-29'-67'1769'0'0,"20"48"104"0"0,1 0 0 0 0,0 0 1 0 0,2-1-1 0 0,0 0 0 0 0,-5-33 0 0 0,11 48-1519 0 0,-1 0 0 0 0,1 0 0 0 0,1 0 0 0 0,-1 0 0 0 0,1 1 0 0 0,-1-1 0 0 0,1 0 0 0 0,1 0 0 0 0,-1 1 0 0 0,1-1 0 0 0,0 1 0 0 0,0-1 0 0 0,0 1 0 0 0,5-7 0 0 0,-3 6-181 0 0,0 0 1 0 0,0 0-1 0 0,1 1 0 0 0,0 0 0 0 0,0 0 1 0 0,0 0-1 0 0,0 0 0 0 0,0 1 0 0 0,1 0 0 0 0,7-3 1 0 0,-4 2-179 0 0,0 1 1 0 0,1 0 0 0 0,0 1 0 0 0,-1-1-1 0 0,1 2 1 0 0,0 0 0 0 0,0 0 0 0 0,0 0-1 0 0,0 1 1 0 0,0 1 0 0 0,0 0 0 0 0,0 0-1 0 0,17 5 1 0 0,-24-5-339 0 0,5 7-558 0 0,25 21 271 0 0,-25-22-701 0 0,-5 4-1998 0 0,7 31 1567 0 0,-8-31-220 0 0,-2-8 1591 0 0,0 0 0 0 0,0 0 1 0 0,-1 0-1 0 0,1 0 0 0 0,-1 0 1 0 0,0 0-1 0 0,0 0 0 0 0,-1 2 1 0 0,-1 3-276 0 0,1-3 124 0 0,0 0-1 0 0,0-1 1 0 0,0 1 0 0 0,0-1-1 0 0,-1 0 1 0 0,0 0-1 0 0,0 0 1 0 0,0 0-1 0 0,0 0 1 0 0,-1 0-1 0 0,0-1 1 0 0,-4 4 0 0 0,3-3 1207 0 0,1 0 1 0 0,0 0-1 0 0,0 0 1 0 0,0 1-1 0 0,-4 6 1 0 0,7-11-442 0 0,1 1 1 0 0,0-1-1 0 0,0 0 0 0 0,0 1 1 0 0,-1-1-1 0 0,1 0 1 0 0,0 1-1 0 0,0-1 0 0 0,0 1 1 0 0,0-1-1 0 0,0 0 1 0 0,0 1-1 0 0,0-1 0 0 0,0 1 1 0 0,0-1-1 0 0,0 0 1 0 0,0 1-1 0 0,0-1 0 0 0,0 0 1 0 0,0 1-1 0 0,0-1 0 0 0,0 1 1 0 0,1-1-1 0 0,-1 0 1 0 0,0 1-1 0 0,0-1 0 0 0,0 0 1 0 0,1 1-1 0 0,-1-1 1 0 0,1 1-1 0 0,13 7 2492 0 0,18-2-1194 0 0,-13-5-1221 0 0,-1-1-1 0 0,1 0 0 0 0,0-2 1 0 0,0 0-1 0 0,0-1 0 0 0,-1-1 1 0 0,1-1-1 0 0,-1 0 0 0 0,0-2 1 0 0,20-10-1 0 0,-36 17-296 0 0,0-1 0 0 0,0 0 0 0 0,-1 0 0 0 0,1 0 0 0 0,0 0 0 0 0,-1 0 0 0 0,1 0 0 0 0,-1-1 0 0 0,1 1 0 0 0,-1 0 0 0 0,0-1 0 0 0,0 1 0 0 0,1-1 0 0 0,-1 1 0 0 0,0-1 0 0 0,0 0 0 0 0,-1 0 0 0 0,1 1 0 0 0,0-1 0 0 0,0-2 0 0 0,-1 2-1 0 0,0 0-1 0 0,0 0 1 0 0,0 1-1 0 0,-1-1 1 0 0,1 0-1 0 0,0 1 1 0 0,-1-1-1 0 0,1 1 1 0 0,-1-1-1 0 0,0 0 1 0 0,0 1-1 0 0,0 0 1 0 0,1-1-1 0 0,-1 1 1 0 0,0-1-1 0 0,-1 1 1 0 0,1 0-1 0 0,0 0 1 0 0,0 0-1 0 0,-1-1 1 0 0,1 1-1 0 0,0 0 1 0 0,-2 0-1 0 0,-4-3-16 0 0,1 0-1 0 0,-1 1 0 0 0,0 0 1 0 0,0 0-1 0 0,0 1 0 0 0,0 0 1 0 0,0 0-1 0 0,0 1 1 0 0,0 0-1 0 0,-1 0 0 0 0,1 1 1 0 0,-1-1-1 0 0,-10 2 1 0 0,5 1-12 0 0,0-1 1 0 0,1 2 0 0 0,-1-1 0 0 0,0 2-1 0 0,1 0 1 0 0,-22 10 0 0 0,29-12 69 0 0,0 1 1 0 0,1 0 0 0 0,-1 0-1 0 0,1 0 1 0 0,0 1 0 0 0,0-1-1 0 0,0 1 1 0 0,0 0-1 0 0,1 0 1 0 0,-1 1 0 0 0,1-1-1 0 0,0 1 1 0 0,0-1 0 0 0,1 1-1 0 0,-1 0 1 0 0,-2 9 0 0 0,5-13 775 0 0,4 10-577 0 0,14 32 12 0 0,-14-32 242 0 0,5-3-315 0 0,24 24-22 0 0,-17-20-7 0 0,26 8 110 0 0,-27-14-199 0 0,1 0 0 0 0,-1-2 0 0 0,1 0 1 0 0,1 0-1 0 0,-1-2 0 0 0,27 2 0 0 0,-23-5 8 0 0,0-1 0 0 0,39-8-1 0 0,-50 8-160 0 0,0-1-1 0 0,0 0 1 0 0,0 0-1 0 0,-1-1 1 0 0,0 0-1 0 0,1-1 1 0 0,-1 0-1 0 0,12-10 0 0 0,-13 7-2445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0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 3679 0 0,'-2'0'184'0'0,"1"0"0"0"0,-1-1 0 0 0,0 1-1 0 0,0 0 1 0 0,1 0 0 0 0,-1 0-1 0 0,0 0 1 0 0,0 0 0 0 0,1 0 0 0 0,-1 0-1 0 0,0 1 1 0 0,0-1 0 0 0,1 1 0 0 0,-1-1-1 0 0,0 1 1 0 0,1-1 0 0 0,-1 1-1 0 0,1 0 1 0 0,-1 0 0 0 0,1 0 0 0 0,-1 0-1 0 0,1 0 1 0 0,0 0 0 0 0,-1 1-1 0 0,1-1 1 0 0,0 0 0 0 0,0 1 0 0 0,-2 1-1 0 0,3-2-43 0 0,-1 0 0 0 0,1 0 0 0 0,0 0 0 0 0,-1 0 0 0 0,1 0-1 0 0,0-1 1 0 0,0 1 0 0 0,0 0 0 0 0,-1 0 0 0 0,1 0 0 0 0,0 0 0 0 0,0 0-1 0 0,1 0 1 0 0,-1 0 0 0 0,0 0 0 0 0,0 0 0 0 0,0 0 0 0 0,0 0-1 0 0,1-1 1 0 0,-1 1 0 0 0,0 0 0 0 0,1 0 0 0 0,-1 0 0 0 0,1 0 0 0 0,-1-1-1 0 0,1 1 1 0 0,-1 0 0 0 0,1 0 0 0 0,1 0 0 0 0,0 0 13 0 0,-1 0 0 0 0,1 0 0 0 0,0-1 0 0 0,0 1 0 0 0,0-1 0 0 0,0 1 0 0 0,0-1 0 0 0,0 0 0 0 0,0 0 0 0 0,0 0 0 0 0,-1 0 0 0 0,1 0 0 0 0,3-1 0 0 0,1 1 23 0 0,0-1 0 0 0,-1 0 1 0 0,0-1-1 0 0,1 0 1 0 0,-1 0-1 0 0,0 0 0 0 0,0 0 1 0 0,0-1-1 0 0,9-6 1 0 0,-13 9-167 0 0,-1 0 1 0 0,1-1 0 0 0,0 1 0 0 0,-1-1 0 0 0,1 1 0 0 0,-1-1-1 0 0,1 1 1 0 0,-1-1 0 0 0,0 1 0 0 0,1-1 0 0 0,-1 0 0 0 0,1 1 0 0 0,-1-1-1 0 0,0 0 1 0 0,0 1 0 0 0,1-1 0 0 0,-1 0 0 0 0,0 1 0 0 0,0-1-1 0 0,0 0 1 0 0,0 1 0 0 0,0-1 0 0 0,0 0 0 0 0,0 0 0 0 0,0 0-1 0 0,0 0 2 0 0,-1 1 0 0 0,1-1 0 0 0,-1 1-1 0 0,0-1 1 0 0,1 1 0 0 0,-1 0-1 0 0,1-1 1 0 0,-1 1 0 0 0,0-1-1 0 0,1 1 1 0 0,-1 0 0 0 0,0 0 0 0 0,1-1-1 0 0,-1 1 1 0 0,0 0 0 0 0,0 0-1 0 0,1 0 1 0 0,-1 0 0 0 0,-1 0-1 0 0,-3 0 73 0 0,-1 0-1 0 0,1 0 1 0 0,0 1-1 0 0,-1-1 0 0 0,-7 3 1 0 0,11-2-71 0 0,-22 8 89 0 0,23-8-92 0 0,0 0 1 0 0,-1-1-1 0 0,1 1 1 0 0,0 0-1 0 0,0-1 1 0 0,0 1 0 0 0,0 0-1 0 0,0 0 1 0 0,0 0-1 0 0,0 0 1 0 0,0 0-1 0 0,0 1 1 0 0,0-1-1 0 0,-1 2 1 0 0,2-2 5 0 0,1-1-1 0 0,-1 1 1 0 0,0-1 0 0 0,0 0 0 0 0,0 1 0 0 0,0-1-1 0 0,1 0 1 0 0,-1 1 0 0 0,0-1 0 0 0,0 1-1 0 0,1-1 1 0 0,-1 0 0 0 0,0 0 0 0 0,0 1 0 0 0,1-1-1 0 0,-1 0 1 0 0,0 1 0 0 0,1-1 0 0 0,-1 0-1 0 0,1 0 1 0 0,-1 0 0 0 0,0 1 0 0 0,1-1 0 0 0,-1 0-1 0 0,1 0 1 0 0,-1 0 0 0 0,0 0 0 0 0,1 0 0 0 0,-1 0-1 0 0,1 0 1 0 0,-1 0 0 0 0,1 0 0 0 0,14 2 464 0 0,-7-2-354 0 0,-1 0-1 0 0,1 0 1 0 0,-1-1-1 0 0,0 0 0 0 0,1 0 1 0 0,-1-1-1 0 0,0 1 1 0 0,0-2-1 0 0,0 1 1 0 0,0-1-1 0 0,11-6 1 0 0,-13 2-1270 0 0,-3 4-34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2:56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 15199 0 0,'0'0'812'0'0,"0"1"-679"0"0,1 0 1 0 0,-1 1-1 0 0,1-1 1 0 0,-1 0-1 0 0,1 1 0 0 0,-1-1 1 0 0,0 0-1 0 0,0 1 1 0 0,0-1-1 0 0,0 1 1 0 0,0-1-1 0 0,0 1 1 0 0,0-1-1 0 0,-1 2 1 0 0,1 59 2142 0 0,-3-3-575 0 0,4-47-1568 0 0,-1-4 68 0 0,0 1 1 0 0,0-1-1 0 0,-3 14 0 0 0,-4 34 221 0 0,1-18-293 0 0,5-29-1 0 0,-1-1 0 0 0,-9 43 208 0 0,3-15-297 0 0,6-26-98 0 0,7-10-522 0 0,-3 0 523 0 0,-1 1 12 0 0,0-1-1 0 0,0 0 1 0 0,0 0 0 0 0,0 1 0 0 0,0-1-1 0 0,0 0 1 0 0,0 0 0 0 0,-1 0-1 0 0,1 0 1 0 0,0 0 0 0 0,0 0 0 0 0,0 0-1 0 0,0-1 1 0 0,0 1 0 0 0,0 0-1 0 0,0 0 1 0 0,0-1 0 0 0,-1 1 0 0 0,1 0-1 0 0,0-1 1 0 0,0 1 0 0 0,0-1-1 0 0,-1 1 1 0 0,1-1 0 0 0,0 0 0 0 0,-1 1-1 0 0,1-1 1 0 0,0 0 0 0 0,-1 1-1 0 0,1-1 1 0 0,-1 0 0 0 0,1 0 0 0 0,-1 0-1 0 0,1 1 1 0 0,-1-1 0 0 0,0 0-1 0 0,1 0 1 0 0,-1 0 0 0 0,0 0 0 0 0,0 0-1 0 0,0 0 1 0 0,1 1 0 0 0,-1-1-1 0 0,0 0 1 0 0,0 0 0 0 0,-1-2 0 0 0,-1-15-6554 0 0,1 9 282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0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6 455 0 0,'-1'-1'144'0'0,"0"1"-1"0"0,0-1 1 0 0,0 0-1 0 0,0 1 1 0 0,0-1-1 0 0,0 1 1 0 0,0 0-1 0 0,-1-1 0 0 0,1 1 1 0 0,0 0-1 0 0,0 0 1 0 0,0 0-1 0 0,-1 0 1 0 0,1 0-1 0 0,0 0 1 0 0,0 0-1 0 0,0 0 0 0 0,-1 0 1 0 0,1 1-1 0 0,0-1 1 0 0,0 0-1 0 0,0 1 1 0 0,0-1-1 0 0,0 1 1 0 0,0-1-1 0 0,0 1 0 0 0,0 0 1 0 0,0-1-1 0 0,0 1 1 0 0,0 0-1 0 0,0 0 1 0 0,0-1-1 0 0,0 1 1 0 0,0 0-1 0 0,1 0 0 0 0,-1 0 1 0 0,0 0-1 0 0,0 2 1 0 0,0-1 84 0 0,0 0 1 0 0,0-1-1 0 0,0 1 1 0 0,0 0-1 0 0,1-1 1 0 0,-1 1-1 0 0,0 0 1 0 0,1 0-1 0 0,-1-1 0 0 0,1 1 1 0 0,0 0-1 0 0,0 0 1 0 0,0 0-1 0 0,0 0 1 0 0,0 0-1 0 0,0 0 1 0 0,0-1-1 0 0,1 1 1 0 0,-1 0-1 0 0,0 0 1 0 0,1 0-1 0 0,0 0 1 0 0,-1-1-1 0 0,1 1 1 0 0,2 2-1 0 0,20 13 2536 0 0,-9-13-1757 0 0,-13-4-993 0 0,-1 1 0 0 0,0-1 0 0 0,1 0-1 0 0,-1-1 1 0 0,0 1 0 0 0,1 0 0 0 0,-1 0 0 0 0,0 0 0 0 0,1 0 0 0 0,-1 0 0 0 0,0 0-1 0 0,1 0 1 0 0,-1 0 0 0 0,0-1 0 0 0,1 1 0 0 0,-1 0 0 0 0,0 0 0 0 0,1 0 0 0 0,-1-1 0 0 0,0 1-1 0 0,0 0 1 0 0,1 0 0 0 0,-1-1 0 0 0,0 1 0 0 0,0 0 0 0 0,0-1 0 0 0,1 1 0 0 0,-1 0-1 0 0,0-1 1 0 0,0 1 0 0 0,0-1-13 0 0,0 0 1 0 0,0 1-1 0 0,0-1 0 0 0,-1 0 0 0 0,1 1 0 0 0,0-1 0 0 0,0 0 0 0 0,-1 1 1 0 0,1-1-1 0 0,0 1 0 0 0,-1-1 0 0 0,1 0 0 0 0,-1 1 0 0 0,1-1 0 0 0,0 1 1 0 0,-1-1-1 0 0,1 1 0 0 0,-1 0 0 0 0,0-1 0 0 0,1 1 0 0 0,-1-1 0 0 0,1 1 1 0 0,-1 0-1 0 0,0-1 0 0 0,1 1 0 0 0,-1 0 0 0 0,0 0 0 0 0,-20-8 31 0 0,14 6 13 0 0,-1 1 0 0 0,0 0 0 0 0,1 0 0 0 0,-1 1 0 0 0,-8 0 0 0 0,3 0 8 0 0,28 16 640 0 0,-12-13-572 0 0,1 0-1 0 0,0 0 1 0 0,-1-1 0 0 0,1 1-1 0 0,0-1 1 0 0,0 0-1 0 0,1 0 1 0 0,-1 0-1 0 0,0-1 1 0 0,1 0-1 0 0,-1 1 1 0 0,1-1 0 0 0,4 0-1 0 0,-16-5 823 0 0,-2-1-1918 0 0,4 2-3875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1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44 174 1375 0 0,'-5'-10'127'0'0,"0"-1"-1"0"0,1 1 0 0 0,0-1 0 0 0,0 0 0 0 0,-3-22 0 0 0,0 3 2319 0 0,1-5 4364 0 0,4 12 520 0 0,6 34-4058 0 0,10 8-2869 0 0,-7-9-136 0 0,5 6 122 0 0,25 26 1 0 0,-32-37-429 0 0,3 4 169 0 0,0-1 6 0 0,23 24 1 0 0,-23-24-1 0 0,2 2-6 0 0,29 30-1 0 0,-29-30 0 0 0,1 0-5 0 0,32 29-25 0 0,-32-30-15 0 0,0 0-3 0 0,33 28-3 0 0,1 2-10 0 0,-10-4-14 0 0,12 9-42 0 0,-38-36-11 0 0,3 3 0 0 0,0-1 0 0 0,0 0 0 0 0,1 0 0 0 0,24 12 0 0 0,-34-20-59 0 0,28 11 195 0 0,-30-13-159 0 0,0 1 0 0 0,-1-1 0 0 0,1 0 0 0 0,0 0 0 0 0,-1 1 0 0 0,1-1 0 0 0,0 0 0 0 0,-1 0 0 0 0,1 0 0 0 0,0 0-1 0 0,-1 0 1 0 0,1 0 0 0 0,0 0 0 0 0,-1 0 0 0 0,1 0 0 0 0,0 0 0 0 0,0 0 0 0 0,-1 0 0 0 0,1 0 0 0 0,0 0 0 0 0,-1-1 0 0 0,1 1-1 0 0,0 0 1 0 0,-1-1 0 0 0,1 1 0 0 0,-1 0 0 0 0,1-1 0 0 0,0 1 0 0 0,-1-1 0 0 0,1 1 0 0 0,-1-1 0 0 0,1 1 0 0 0,-1-1-1 0 0,1 1 1 0 0,-1-1 0 0 0,0 0 0 0 0,1 0 0 0 0,-4-11-1682 0 0,0 7 706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1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90 537 2759 0 0,'-9'0'272'0'0,"-1"1"0"0"0,-15 3-1 0 0,-4 1 1442 0 0,28-4-1440 0 0,0-1 0 0 0,0 0 0 0 0,0 0-1 0 0,0 0 1 0 0,0 0 0 0 0,0 0-1 0 0,0 0 1 0 0,0 0 0 0 0,0 0-1 0 0,0 0 1 0 0,0-1 0 0 0,0 1-1 0 0,-1-1 1 0 0,1 1-165 0 0,1 0 0 0 0,0 0 0 0 0,0-1 0 0 0,0 1-1 0 0,0 0 1 0 0,0 0 0 0 0,0 0 0 0 0,0-1 0 0 0,0 1 0 0 0,0 0 0 0 0,0 0-1 0 0,0 0 1 0 0,0-1 0 0 0,0 1 0 0 0,0 0 0 0 0,0 0 0 0 0,0-1 0 0 0,0 1-1 0 0,0 0 1 0 0,0 0 0 0 0,0 0 0 0 0,0-1 0 0 0,0 1 0 0 0,1 0-1 0 0,-1 0 1 0 0,0 0 0 0 0,0-1 0 0 0,0 1 0 0 0,0 0 0 0 0,0 0 0 0 0,0 0-1 0 0,1 0 1 0 0,-1-1 0 0 0,0 1 0 0 0,0 0 0 0 0,27-20 4949 0 0,-19 14-5064 0 0,121-101 4080 0 0,55-67-2773 0 0,-15-5-808 0 0,-153 158-492 0 0,-13 16 0 0 0,1 1 0 0 0,-1-1 0 0 0,1 1 0 0 0,-1 0 0 0 0,8-5 0 0 0,-26 20 0 0 0,1 2 0 0 0,-25 27 0 0 0,12-12 0 0 0,-96 88-146 0 0,-47 51-1204 0 0,154-149 114 0 0,1 1-4025 0 0,2-3-1594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2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29 7831 0 0,'-7'-28'5812'0'0,"11"44"97"0"0,0-1-4798 0 0,-4-13 305 0 0,1 10-1021 0 0,4 39-158 0 0,-4-39 90 0 0,-1 1-182 0 0,-1 40-34 0 0,1-40 82 0 0,-2-1-113 0 0,1 0-68 0 0,-12 81 56 0 0,9-72-659 0 0,-7 41 1775 0 0,9-32-3097 0 0,7-2-4460 0 0,-2-19-502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3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23 193 1375 0 0,'11'-11'3240'0'0,"-9"8"-1888"0"0,1 0 0 0 0,-1 0 0 0 0,1 1 0 0 0,0-1 0 0 0,5-2 0 0 0,-7 4-1036 0 0,1 0 0 0 0,-1 1 0 0 0,1-1-1 0 0,-1 1 1 0 0,1-1 0 0 0,-1 1 0 0 0,1 0-1 0 0,-1 0 1 0 0,1-1 0 0 0,-1 1 0 0 0,1 0 0 0 0,-1 1-1 0 0,1-1 1 0 0,-1 0 0 0 0,1 0 0 0 0,-1 1-1 0 0,3 0 1 0 0,39 13 2214 0 0,-24-7-2129 0 0,0 0 0 0 0,0-1 0 0 0,1-2 0 0 0,24 4 0 0 0,-39-8-385 0 0,0 1 0 0 0,0-1 0 0 0,0 0 1 0 0,0-1-1 0 0,0 1 0 0 0,0-1 0 0 0,-1 0 1 0 0,1 0-1 0 0,0-1 0 0 0,-1 1 0 0 0,1-1 1 0 0,-1 0-1 0 0,1 0 0 0 0,-1-1 0 0 0,0 1 1 0 0,0-1-1 0 0,0 0 0 0 0,0 0 0 0 0,0 0 0 0 0,-1 0 1 0 0,0-1-1 0 0,6-7 0 0 0,-7 9-10 0 0,0-1-1 0 0,-1 0 1 0 0,1 0-1 0 0,-1 0 1 0 0,1 0-1 0 0,-1 0 1 0 0,0-1 0 0 0,0 1-1 0 0,-1 0 1 0 0,1 0-1 0 0,-1-1 1 0 0,1 1-1 0 0,-1 0 1 0 0,0-1-1 0 0,0 1 1 0 0,-1 0-1 0 0,1-1 1 0 0,-1 1 0 0 0,1 0-1 0 0,-1-1 1 0 0,0 1-1 0 0,0 0 1 0 0,-1 0-1 0 0,1 0 1 0 0,-1 0-1 0 0,1 0 1 0 0,-1 0-1 0 0,0 0 1 0 0,0 1 0 0 0,-5-5-1 0 0,3 2-2 0 0,-1 0 1 0 0,-1 0-1 0 0,1 0 0 0 0,-1 1 1 0 0,1 0-1 0 0,-1 0 0 0 0,0 1 1 0 0,-1-1-1 0 0,1 1 0 0 0,-1 1 1 0 0,1-1-1 0 0,-1 1 0 0 0,-12-2 1 0 0,3 3 0 0 0,0 1 1 0 0,1 0-1 0 0,-1 1 1 0 0,0 1-1 0 0,1 1 0 0 0,-1 0 1 0 0,1 1-1 0 0,0 0 1 0 0,0 2-1 0 0,1-1 1 0 0,-27 16-1 0 0,37-19-8 0 0,1 0-1 0 0,0 0 1 0 0,0 1 0 0 0,0-1-1 0 0,0 1 1 0 0,0 0 0 0 0,1 0-1 0 0,-1 0 1 0 0,1 0-1 0 0,0 0 1 0 0,-4 7 0 0 0,6-8-21 0 0,-1-1 1 0 0,1 0-1 0 0,-1 1 1 0 0,1-1-1 0 0,0 0 1 0 0,0 1-1 0 0,-1-1 1 0 0,1 1-1 0 0,0-1 1 0 0,0 0 0 0 0,0 1-1 0 0,1-1 1 0 0,-1 1-1 0 0,0-1 1 0 0,1 0-1 0 0,-1 1 1 0 0,0-1-1 0 0,1 0 1 0 0,0 1-1 0 0,-1-1 1 0 0,1 0-1 0 0,0 0 1 0 0,0 1-1 0 0,-1-1 1 0 0,1 0 0 0 0,0 0-1 0 0,0 0 1 0 0,0 0-1 0 0,0 0 1 0 0,0 0-1 0 0,1-1 1 0 0,-1 1-1 0 0,0 0 1 0 0,0 0-1 0 0,3 0 1 0 0,9 5-351 0 0,-1-1-1 0 0,1 0 1 0 0,0-1 0 0 0,1 0 0 0 0,21 2-1 0 0,70 3-2992 0 0,-75-8 1293 0 0,-1-1 0 0 0,1-2 0 0 0,0-1 0 0 0,47-11 0 0 0,-57 9 1078 0 0,-1-1 1 0 0,0-1-1 0 0,34-17 0 0 0,-40 16 1609 0 0,0 0-1 0 0,0-1 1 0 0,11-10-1 0 0,-21 17-47 0 0,0-1 1 0 0,-1 1-1 0 0,0-1 1 0 0,0 1-1 0 0,1-1 1 0 0,-2 0-1 0 0,1 0 0 0 0,2-5 1 0 0,-3 8-394 0 0,-1-1 0 0 0,0 0 0 0 0,0 1 0 0 0,0-1 0 0 0,0 1 1 0 0,0-1-1 0 0,0 1 0 0 0,1-1 0 0 0,-1 0 0 0 0,0 1 0 0 0,-1-1 0 0 0,1 1 0 0 0,0-1 1 0 0,0 1-1 0 0,0-1 0 0 0,0 0 0 0 0,0 1 0 0 0,-1-1 0 0 0,1 1 0 0 0,0-1 1 0 0,-1 0-1 0 0,0 0-6 0 0,1 1 0 0 0,-1-1 0 0 0,0 0 1 0 0,0 1-1 0 0,0-1 0 0 0,0 1 0 0 0,0-1 0 0 0,0 1 1 0 0,0 0-1 0 0,0-1 0 0 0,0 1 0 0 0,0 0 0 0 0,0 0 1 0 0,0 0-1 0 0,0-1 0 0 0,-2 2 0 0 0,-7-1 225 0 0,-1 0 0 0 0,1 1 0 0 0,-1 1 0 0 0,1-1 0 0 0,0 2 0 0 0,0 0 0 0 0,0 0 0 0 0,-10 5 0 0 0,6-2-246 0 0,0 1 1 0 0,0 0-1 0 0,1 1 1 0 0,-23 18-1 0 0,35-25-120 0 0,0 0-1 0 0,-1 0 0 0 0,1 0 1 0 0,0 0-1 0 0,0 1 1 0 0,0-1-1 0 0,0 0 0 0 0,0 1 1 0 0,0-1-1 0 0,0 1 1 0 0,0-1-1 0 0,1 1 0 0 0,-2 2 1 0 0,2-3-20 0 0,0-1 0 0 0,0 0 1 0 0,0 1-1 0 0,0-1 0 0 0,0 0 0 0 0,0 1 1 0 0,0-1-1 0 0,0 0 0 0 0,1 1 0 0 0,-1-1 1 0 0,0 0-1 0 0,0 1 0 0 0,0-1 0 0 0,0 0 1 0 0,0 1-1 0 0,1-1 0 0 0,-1 0 1 0 0,0 1-1 0 0,0-1 0 0 0,1 0 0 0 0,-1 0 1 0 0,0 1-1 0 0,0-1 0 0 0,1 0 0 0 0,14 4 2 0 0,-1-5 35 0 0,0-1 0 0 0,0 0 1 0 0,0 0-1 0 0,0-2 0 0 0,-1 1 0 0 0,15-7 0 0 0,75-37 247 0 0,-98 44-288 0 0,1 1 0 0 0,-1-1 0 0 0,1 1 0 0 0,-1-1 0 0 0,0 0 0 0 0,0-1 0 0 0,0 1 0 0 0,-1-1 0 0 0,1 0 0 0 0,-1 0 0 0 0,0 0 0 0 0,7-9 0 0 0,-11 12 1 0 0,0 1 0 0 0,0 0 0 0 0,1 0 0 0 0,-1 0 1 0 0,0-1-1 0 0,0 1 0 0 0,0 0 0 0 0,0 0 0 0 0,0-1 0 0 0,0 1 0 0 0,0 0 0 0 0,0 0 0 0 0,0-1 0 0 0,0 1 0 0 0,0 0 0 0 0,0 0 0 0 0,0-1 0 0 0,0 1 1 0 0,0 0-1 0 0,0 0 0 0 0,0-1 0 0 0,0 1 0 0 0,0 0 0 0 0,0 0 0 0 0,0 0 0 0 0,0-1 0 0 0,0 1 0 0 0,0 0 0 0 0,-1 0 0 0 0,1-1 0 0 0,0 1 0 0 0,0 0 1 0 0,0 0-1 0 0,0 0 0 0 0,-1 0 0 0 0,1-1 0 0 0,0 1 0 0 0,0 0 0 0 0,0 0 0 0 0,-1 0 0 0 0,1 0 0 0 0,0 0 0 0 0,0 0 0 0 0,-1-1 0 0 0,1 1 0 0 0,0 0 1 0 0,0 0-1 0 0,0 0 0 0 0,-1 0 0 0 0,1 0 0 0 0,0 0 0 0 0,0 0 0 0 0,-1 0 0 0 0,1 0 0 0 0,0 0 0 0 0,0 0 0 0 0,-1 0 0 0 0,1 0 0 0 0,0 0 1 0 0,0 1-1 0 0,-1-1 0 0 0,1 0 0 0 0,0 0 0 0 0,-16 4 135 0 0,10-1-66 0 0,0 0-1 0 0,0 1 0 0 0,0-1 0 0 0,1 2 0 0 0,-1-1 0 0 0,1 0 0 0 0,0 1 1 0 0,0 0-1 0 0,1 0 0 0 0,0 0 0 0 0,-6 8 0 0 0,3-1 25 0 0,1 0 0 0 0,0 1-1 0 0,0 0 1 0 0,-4 18 0 0 0,8-17-1 0 0,-3 28-10 0 0,4-21-16 0 0,4 33-54 0 0,7-1-2 0 0,-10-51-6 0 0,1 1 0 0 0,-1-1 1 0 0,1 1-1 0 0,0-1 0 0 0,0 0 1 0 0,0 1-1 0 0,2 1 0 0 0,4 10 1 0 0,17 23-1 0 0,-17-28-5 0 0,0-1 0 0 0,1-1 0 0 0,10 9 0 0 0,0-4 0 0 0,-18-12 0 0 0,0 0 0 0 0,1 0 0 0 0,-1 1 0 0 0,0-1 0 0 0,1 0 0 0 0,-1 0 0 0 0,0 0 0 0 0,0 0 0 0 0,1 0 0 0 0,-1 0 0 0 0,0 0 0 0 0,1 0 0 0 0,-1 0 0 0 0,0 0 0 0 0,1 0 0 0 0,-1 0 0 0 0,0 0 0 0 0,1 0 0 0 0,-1 0 0 0 0,0 0 0 0 0,1 0 0 0 0,-1 0 0 0 0,0-1 0 0 0,0 1 0 0 0,1 0 0 0 0,-1-1 0 0 0,0 0 0 0 0,0 1 0 0 0,0-1 0 0 0,0 0 0 0 0,0 0 0 0 0,0 1 0 0 0,0-1 0 0 0,0 0 0 0 0,0 1 0 0 0,0-1 0 0 0,0 0 0 0 0,-1 0 0 0 0,1 1 0 0 0,0-1 0 0 0,-1 0 0 0 0,1 1 0 0 0,0-1 0 0 0,-1 1 0 0 0,1-1 0 0 0,-1 0 0 0 0,1 1 0 0 0,-1-1 0 0 0,1 1 0 0 0,-1-1 0 0 0,0 0 0 0 0,-7-6 0 0 0,0 1 0 0 0,0 0 0 0 0,-1 0 0 0 0,0 0 0 0 0,0 1 0 0 0,0 1 0 0 0,-1-1 0 0 0,1 1 0 0 0,-1 1 0 0 0,0 0 0 0 0,0 0 0 0 0,-1 1 0 0 0,-11-1 0 0 0,3 2 0 0 0,1 0 0 0 0,-1 1 0 0 0,0 0 0 0 0,0 2 0 0 0,1 0 0 0 0,-27 8 0 0 0,44-10 0 0 0,-9 2 0 0 0,0 1 0 0 0,-17 8 0 0 0,25-10 0 0 0,0 0 0 0 0,0 0 0 0 0,0 0 0 0 0,0 0 0 0 0,0 0 0 0 0,1 0 0 0 0,-1 1 0 0 0,0-1 0 0 0,1 1 0 0 0,-1-1 0 0 0,1 1 0 0 0,0 0 0 0 0,-1 0 0 0 0,1-1 0 0 0,0 1 0 0 0,0 0 0 0 0,0 0 0 0 0,0 0 0 0 0,1 0 0 0 0,-2 2 0 0 0,2-3 0 0 0,0 0 0 0 0,0 0 0 0 0,1 0 0 0 0,-1 0 0 0 0,0 0 0 0 0,0 0 0 0 0,1 0 0 0 0,-1-1 0 0 0,0 1 0 0 0,1 0 0 0 0,-1 0 0 0 0,0 0 0 0 0,1-1 0 0 0,-1 1 0 0 0,1 0 0 0 0,0 0 0 0 0,-1-1 0 0 0,1 1 0 0 0,0 0 0 0 0,36 38 0 0 0,-33-37 3 0 0,0 1 0 0 0,-1-1 1 0 0,1 1-1 0 0,0-1 0 0 0,0-1 0 0 0,1 1 0 0 0,-1 0 0 0 0,0-1 0 0 0,0 0 0 0 0,1 0 0 0 0,-1 0 1 0 0,1 0-1 0 0,-1-1 0 0 0,1 0 0 0 0,-1 0 0 0 0,8-1 0 0 0,0 1 60 0 0,7-1 1 0 0,0 0-1 0 0,0-1 0 0 0,0-1 1 0 0,0-1-1 0 0,31-11 0 0 0,-36 10-96 0 0,-1 0 0 0 0,1-2 0 0 0,-1 1 0 0 0,-1-2-1 0 0,1 0 1 0 0,-1 0 0 0 0,22-20 0 0 0,-31 24-173 0 0,0 1 0 0 0,0-1 0 0 0,-1 0 1 0 0,1 0-1 0 0,-1 0 0 0 0,1 0 0 0 0,-1 0 1 0 0,-1 0-1 0 0,1-1 0 0 0,-1 1 0 0 0,1-1 0 0 0,-1 1 1 0 0,0-1-1 0 0,0-8 0 0 0,-1 4-1290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3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6447 0 0,'4'35'4851'0'0,"-2"-26"-3835"0"0,0 3 918 0 0,0 1 0 0 0,2 20-1 0 0,-4-29-1858 0 0,0-1 0 0 0,0 0 0 0 0,-1 0 0 0 0,1 0 1 0 0,-1 0-1 0 0,1 0 0 0 0,-1 0 0 0 0,0 0 0 0 0,0 0 0 0 0,0 0 0 0 0,-1 0 0 0 0,1 0 0 0 0,-1-1 0 0 0,1 1 0 0 0,-1 0 0 0 0,-3 2 0 0 0,-2-2-1789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27 185 5527 0 0,'0'-13'411'0'0,"0"0"-1"0"0,-2-14 0 0 0,-12-48 6111 0 0,4 22-1999 0 0,10 53-4534 0 0,0 0 0 0 0,0 0 1 0 0,0 0-1 0 0,0 0 0 0 0,0 0 1 0 0,0 0-1 0 0,0 0 0 0 0,0 0 1 0 0,0 0-1 0 0,1 0 1 0 0,-1 0-1 0 0,0 0 0 0 0,0 0 1 0 0,0 0-1 0 0,0 0 0 0 0,0 0 1 0 0,0 0-1 0 0,0 0 0 0 0,0 0 1 0 0,1 0-1 0 0,-1 0 1 0 0,0 0-1 0 0,0 0 0 0 0,0 0 1 0 0,0 0-1 0 0,0 0 0 0 0,0 0 1 0 0,0 0-1 0 0,0 0 0 0 0,0 0 1 0 0,0 0-1 0 0,1-1 1 0 0,-1 1-1 0 0,0 0 0 0 0,0 0 1 0 0,0 0-1 0 0,0 0 0 0 0,0 0 1 0 0,0 0-1 0 0,0 0 0 0 0,0 0 1 0 0,0 0-1 0 0,0 0 1 0 0,0-1-1 0 0,0 1 0 0 0,0 0 1 0 0,0 0-1 0 0,0 0 0 0 0,0 0 1 0 0,0 0-1 0 0,0 0 0 0 0,0 0 1 0 0,0 0-1 0 0,0-1 1 0 0,0 1-1 0 0,0 0 0 0 0,0 0 1 0 0,0 0-1 0 0,0 0 0 0 0,0 0 1 0 0,0 0-1 0 0,0 0 0 0 0,0 0 1 0 0,0 0-1 0 0,0-1 1 0 0,0 1-1 0 0,0 0 0 0 0,-1 0 1 0 0,1 0-1 0 0,6 5-2765 0 0,-2 0-2529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57 4607 0 0,'1'0'126'0'0,"0"0"-1"0"0,0 0 0 0 0,0 0 0 0 0,0 0 0 0 0,0 0 0 0 0,0 0 1 0 0,0 0-1 0 0,0 0 0 0 0,0 0 0 0 0,1-1 0 0 0,-1 1 0 0 0,0 0 1 0 0,0-1-1 0 0,0 1 0 0 0,0-1 0 0 0,-1 1 0 0 0,1-1 0 0 0,0 1 1 0 0,0-1-1 0 0,0 0 0 0 0,0 0 0 0 0,-1 1 0 0 0,1-1 0 0 0,0 0 1 0 0,0 0-1 0 0,-1 0 0 0 0,1 0 0 0 0,-1 0 0 0 0,1 0 0 0 0,-1 0 1 0 0,1 0-1 0 0,-1 0 0 0 0,1-1 0 0 0,-1 1 96 0 0,0 0 0 0 0,-1-1 0 0 0,1 1 0 0 0,0 0 0 0 0,0 0 0 0 0,-1-1 0 0 0,1 1 0 0 0,0 0 1 0 0,-1 0-1 0 0,1 0 0 0 0,-1 0 0 0 0,0-1 0 0 0,1 1 0 0 0,-1 0 0 0 0,0 0 0 0 0,0 0 0 0 0,0 0 0 0 0,1 0 0 0 0,-1 1 0 0 0,0-1 0 0 0,0 0 0 0 0,0 0 0 0 0,0 1 0 0 0,-1-1 0 0 0,1 0 0 0 0,-2 0 0 0 0,-3-1-4 0 0,-1 0 0 0 0,1 0-1 0 0,-1 1 1 0 0,0 0 0 0 0,1 0 0 0 0,-1 1-1 0 0,0-1 1 0 0,0 2 0 0 0,1-1 0 0 0,-1 1-1 0 0,0 0 1 0 0,1 0 0 0 0,-1 1 0 0 0,1-1-1 0 0,-11 6 1 0 0,10-5-46 0 0,1 1 0 0 0,-1 0 0 0 0,1 0 0 0 0,0 1 0 0 0,0 0 0 0 0,0 0 0 0 0,0 0 0 0 0,1 1 0 0 0,0 0-1 0 0,0 0 1 0 0,0 0 0 0 0,0 1 0 0 0,1-1 0 0 0,-7 12 0 0 0,10-14-115 0 0,-1 0-1 0 0,1 1 0 0 0,0-1 1 0 0,0 0-1 0 0,0 1 1 0 0,0-1-1 0 0,0 1 0 0 0,1-1 1 0 0,-1 1-1 0 0,1-1 1 0 0,0 1-1 0 0,0-1 0 0 0,1 1 1 0 0,-1-1-1 0 0,1 1 0 0 0,0-1 1 0 0,-1 1-1 0 0,1-1 1 0 0,1 0-1 0 0,-1 1 0 0 0,0-1 1 0 0,1 0-1 0 0,0 0 1 0 0,0 0-1 0 0,0 0 0 0 0,0 0 1 0 0,0-1-1 0 0,1 1 1 0 0,-1 0-1 0 0,1-1 0 0 0,3 3 1 0 0,2 1 12 0 0,0-1 0 0 0,0 0 0 0 0,0-1 0 0 0,1 0 0 0 0,0 0-1 0 0,0 0 1 0 0,0-1 0 0 0,0-1 0 0 0,0 0 0 0 0,14 2 0 0 0,33 0 116 0 0,-50-4-216 0 0,-1 0 1 0 0,1-1 0 0 0,-1 1-1 0 0,1-1 1 0 0,-1-1 0 0 0,0 1-1 0 0,1-1 1 0 0,4-2-1 0 0,-1-3-1043 0 0,-4 1-2463 0 0,-5 6 3526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4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54 7855 0 0,'-1'-8'169'0'0,"0"5"-113"0"0,1-1-1 0 0,0 1 1 0 0,0 0-1 0 0,0 0 1 0 0,0 0 0 0 0,1-6-1 0 0,-1 8 15 0 0,1 0 1 0 0,-1 0-1 0 0,1 1 0 0 0,-1-1 1 0 0,1 0-1 0 0,-1 0 1 0 0,1 0-1 0 0,-1 0 0 0 0,1 0 1 0 0,0 1-1 0 0,0-1 0 0 0,-1 0 1 0 0,1 1-1 0 0,0-1 0 0 0,0 0 1 0 0,0 1-1 0 0,0-1 0 0 0,-1 1 1 0 0,1-1-1 0 0,0 1 0 0 0,0 0 1 0 0,0-1-1 0 0,0 1 0 0 0,0 0 1 0 0,2 0-1 0 0,-1-1 117 0 0,1 1 0 0 0,-1 0 0 0 0,0-1 0 0 0,1 1 0 0 0,-1 1 0 0 0,0-1 0 0 0,1 0 0 0 0,-1 0 0 0 0,0 1 0 0 0,1 0 1 0 0,-1-1-1 0 0,0 1 0 0 0,0 0 0 0 0,1 0 0 0 0,-1 0 0 0 0,0 0 0 0 0,0 0 0 0 0,0 1 0 0 0,0-1 0 0 0,-1 1 0 0 0,1-1 0 0 0,0 1 0 0 0,0 0 0 0 0,-1 0 0 0 0,1-1 0 0 0,-1 1 0 0 0,2 3 0 0 0,26 35 817 0 0,-25-36-754 0 0,0 1 0 0 0,0 1 0 0 0,-1-1 0 0 0,1 0 0 0 0,-1 1 0 0 0,3 8 0 0 0,-1-3 100 0 0,-1-4-109 0 0,0 0 0 0 0,-1 1 0 0 0,0-1-1 0 0,0 1 1 0 0,2 8 0 0 0,0-2-38 0 0,-1-3 13 0 0,0 0 0 0 0,0 0-1 0 0,2 14 1 0 0,-3-10-48 0 0,2 9 284 0 0,2 22-191 0 0,-6-23-80 0 0,0-11-126 0 0,-1-5-21 0 0,1-1 1 0 0,-1 0-1 0 0,-1 1 1 0 0,1-1-1 0 0,-1 0 1 0 0,-2 9-1 0 0,-8 38-7 0 0,-10 7-27 0 0,14-42-10 0 0,-16 33-105 0 0,-6 7-192 0 0,0 3-975 0 0,6-12-690 0 0,3-9-4894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6T14:33:14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5 5983 0 0,'-1'0'101'0'0,"0"-1"0"0"0,0 1-1 0 0,1-1 1 0 0,-1 1 0 0 0,0-1-1 0 0,0 1 1 0 0,0 0 0 0 0,0-1-1 0 0,0 1 1 0 0,0 0 0 0 0,0 0-1 0 0,0-1 1 0 0,1 1-1 0 0,-1 0 1 0 0,0 0 0 0 0,0 0-1 0 0,0 0 1 0 0,0 0 0 0 0,0 1-1 0 0,0-1 1 0 0,0 0 0 0 0,0 0-1 0 0,-1 1 1 0 0,-27 9 2098 0 0,26-9-2204 0 0,-8 4 432 0 0,1 0 1 0 0,0 1 0 0 0,0 0 0 0 0,0 1-1 0 0,1 0 1 0 0,0 1 0 0 0,0 0 0 0 0,1 0 0 0 0,0 0-1 0 0,-13 19 1 0 0,8-7 160 0 0,0 0-1 0 0,1 1 1 0 0,2 1 0 0 0,-9 22 0 0 0,13-23-34 0 0,-6 35-35 0 0,9-29-139 0 0,1 26-57 0 0,3-25-17 0 0,7 27-28 0 0,-2-27-113 0 0,9 28-49 0 0,-5-27-959 0 0,14 30-3982 0 0,-18-44-1706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2:57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97 5007 0 0,'-15'-8'18'0'0,"-30"-16"2382"0"0,41 22-1640 0 0,0 0 0 0 0,1-1 0 0 0,-1 0-1 0 0,1 0 1 0 0,0 0 0 0 0,0 0 0 0 0,0-1 0 0 0,-5-6-1 0 0,8 10-608 0 0,0 0 0 0 0,0 0-1 0 0,0-1 1 0 0,0 1-1 0 0,0 0 1 0 0,-1 0 0 0 0,1-1-1 0 0,0 1 1 0 0,0 0-1 0 0,0 0 1 0 0,0 0 0 0 0,0-1-1 0 0,0 1 1 0 0,0 0 0 0 0,0 0-1 0 0,0-1 1 0 0,0 1-1 0 0,0 0 1 0 0,0 0 0 0 0,0-1-1 0 0,0 1 1 0 0,0 0 0 0 0,0 0-1 0 0,0-1 1 0 0,0 1-1 0 0,0 0 1 0 0,0 0 0 0 0,0 0-1 0 0,1-1 1 0 0,-1 1 0 0 0,0 0-1 0 0,0 0 1 0 0,0-1-1 0 0,0 1 1 0 0,0 0 0 0 0,1 0-1 0 0,-1 0 1 0 0,0 0-1 0 0,0 0 1 0 0,1-1 0 0 0,13-1 2058 0 0,21 7-1884 0 0,-31-4 100 0 0,108 14 953 0 0,-93-14-1175 0 0,-1-1 0 0 0,1 0 0 0 0,-1-2 0 0 0,21-3 0 0 0,18-8 199 0 0,-34 7-267 0 0,1 0 0 0 0,-1 2 0 0 0,1 1 0 0 0,33-1 0 0 0,-48 5-101 0 0,0 1 0 0 0,0 0 0 0 0,0 0 0 0 0,16 6-1 0 0,-16-4-20 0 0,1-1-1 0 0,0 0 1 0 0,10 1-1 0 0,-19-4-56 0 0,0 0-1 0 0,0 0 1 0 0,0 0-1 0 0,0 0 1 0 0,0 0-1 0 0,0 0 1 0 0,0 0-1 0 0,0-1 1 0 0,0 1-1 0 0,0 0 0 0 0,0-1 1 0 0,0 1-1 0 0,0-1 1 0 0,-1 1-1 0 0,1-1 1 0 0,0 0-1 0 0,0 1 1 0 0,0-1-1 0 0,-1 0 1 0 0,1 1-1 0 0,0-1 1 0 0,-1 0-1 0 0,1 0 1 0 0,0-1-1 0 0,5-5-7407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0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1815 0 0,'0'-1815'0'0,"0"3518"0"0,0-1700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4.5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43 0 0,'0'-43'0'0,"0"1143"0"0,0-664 0 0,0-149 0 0,0-309 0 0,0-859 0 0,0 289 0 0,0 330 0 0,0 261 0 0,0-32 0 0,0 25 0 0,0 7 0 0,0 1 0 0,0-3 0 0,0 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59.0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0,'1001'0'0'0,"-1000"0"0"0,25 0 0 0,-25 0 0 0,-1 0 0 0,1 0 0 0,0 0 0 0,0 0 0 0,1 0 0 0,-1 0 0 0,0 0 0 0,1 0 0 0,-1 0 0 0,1 0 0 0,-1 0 0 0,0 0 0 0,1 0 0 0,16 0 0 0,-13 0 0 0,-17 0 0 0,-1033 0 0 0,1045 0 0 0,0 0 0 0,-1 0 0 0,0 0 0 0,-1 0 0 0,1 0 0 0,35 0 0 0,-31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06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0,'1072'0'0'0,"-1071"0"0"0,-3 0 0 0,0 0 0 0,-52 0 0 0,-145 0 0 0,198 0 0 0,6 0 0 0,-3 0 0 0,-1 0 0 0,0 0 0 0,1 0 0 0,-1 0 0 0,1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3.7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1 923 0 0,'0'-844'0'0,"0"843"0"0,0 2 0 0,0 0 0 0,0-18 0 0,0-45 0 0,0 76 0 0,0-5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9.8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0,'0'1'0'0,"0"1"0"0,0-1 0 0,0 2 0 0,0-4 0 0,0 844 0 0,0-1719 0 0,0 876 0 0,0 0 0 0,0-2 0 0,0 35 0 0,0-26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28.4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324 1 0 0,'899'0'0'0,"-852"0"0"0,-11 0 0 0,-25 0 0 0,-22 0 0 0,10 0 0 0,2 0 0 0,0 0 0 0,-2 0 0 0,-1305 0 0 0,1347 0 0 0,-36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200 187 2759 0 0,'0'-1'13'0'0,"1"0"0"0"0,-1 1 0 0 0,0-1 0 0 0,1 0 0 0 0,-1 0 0 0 0,0 0 0 0 0,0 1 0 0 0,0-1 0 0 0,0 0-1 0 0,0 0 1 0 0,0 0 0 0 0,0 1 0 0 0,0-1 0 0 0,0 0 0 0 0,0 0 0 0 0,0 0 0 0 0,-1 1 0 0 0,1-1-1 0 0,0 0 1 0 0,-1 0 0 0 0,1 0 0 0 0,0 1 0 0 0,-1-1 0 0 0,1 0 0 0 0,-1 0 0 0 0,-12-16 723 0 0,8 14-34 0 0,0 0-1 0 0,0 1 0 0 0,0 0 0 0 0,0 0 0 0 0,0 0 0 0 0,0 1 0 0 0,-1-1 1 0 0,1 1-1 0 0,0 1 0 0 0,-1-1 0 0 0,1 1 0 0 0,-1 0 0 0 0,-7 0 0 0 0,11 1-483 0 0,0-1-1 0 0,0 1 0 0 0,0 0 0 0 0,0-1 0 0 0,1 1 1 0 0,-1 0-1 0 0,0 0 0 0 0,1 0 0 0 0,-1 0 0 0 0,1 0 1 0 0,-1 1-1 0 0,1-1 0 0 0,-1 0 0 0 0,1 1 1 0 0,0-1-1 0 0,0 1 0 0 0,0-1 0 0 0,-1 1 0 0 0,2-1 1 0 0,-1 1-1 0 0,0 0 0 0 0,0 0 0 0 0,0-1 1 0 0,1 1-1 0 0,-1 0 0 0 0,1 0 0 0 0,0 0 0 0 0,-1 3 1 0 0,1 0-102 0 0,0-1 0 0 0,0 0 0 0 0,0 1 0 0 0,1-1 0 0 0,0 0 0 0 0,0 1 0 0 0,0-1 0 0 0,0 0 0 0 0,1 0 0 0 0,-1 0 0 0 0,1 0 0 0 0,3 5 0 0 0,6 1 271 0 0,15-3 398 0 0,19 1-716 0 0,-41-7-61 0 0,0-1 0 0 0,0 0-1 0 0,0 0 1 0 0,0 0-1 0 0,0 0 1 0 0,0-1-1 0 0,0 1 1 0 0,-1-1-1 0 0,1 0 1 0 0,0-1 0 0 0,0 1-1 0 0,0 0 1 0 0,-1-1-1 0 0,1 0 1 0 0,-1 0-1 0 0,1 0 1 0 0,-1-1 0 0 0,0 1-1 0 0,0-1 1 0 0,5-4-1 0 0,-4 2-2 0 0,1-1-1 0 0,-1 1 1 0 0,-1-1 0 0 0,1 0-1 0 0,-1 0 1 0 0,0 0 0 0 0,3-9-1 0 0,13-47 99 0 0,-19 60-96 0 0,1-1 0 0 0,-1 1 0 0 0,1 0 0 0 0,-1-1 0 0 0,0 1 0 0 0,0-1 0 0 0,0 1 0 0 0,0-1-1 0 0,-1 1 1 0 0,1 0 0 0 0,-1-1 0 0 0,1 1 0 0 0,-1-1 0 0 0,0 1 0 0 0,0 0 0 0 0,0 0 0 0 0,0 0 0 0 0,-2-3 0 0 0,0 1-7 0 0,0 1 0 0 0,0 0 0 0 0,0 0 0 0 0,0-1 0 0 0,-1 2 0 0 0,0-1 1 0 0,1 0-1 0 0,-1 1 0 0 0,-5-3 0 0 0,-5-1 42 0 0,-1 0-1 0 0,1 1 1 0 0,-1 1 0 0 0,-26-4-1 0 0,36 7-16 0 0,0 0-1 0 0,1 1 1 0 0,-1-1-1 0 0,0 1 0 0 0,0 0 1 0 0,0 1-1 0 0,0-1 0 0 0,1 1 1 0 0,-1 0-1 0 0,0 0 0 0 0,0 0 1 0 0,1 1-1 0 0,-1 0 0 0 0,1 0 1 0 0,0 0-1 0 0,-1 0 0 0 0,1 1 1 0 0,0-1-1 0 0,0 1 0 0 0,0 0 1 0 0,1 0-1 0 0,-1 1 0 0 0,1-1 1 0 0,0 1-1 0 0,0 0 0 0 0,-3 4 1 0 0,0 2-43 0 0,1 1-1 0 0,1 0 1 0 0,0-1 0 0 0,0 1 0 0 0,1 1 0 0 0,1-1-1 0 0,0 0 1 0 0,0 1 0 0 0,0 14 0 0 0,3-18-657 0 0,-1 0-1 0 0,1 0 1 0 0,0 0 0 0 0,5 15-1 0 0,-1-8-6768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22 1839 0 0,'-22'-4'3521'0'0,"19"3"-3136"0"0,0 0 0 0 0,1 1 0 0 0,-1-1 0 0 0,0 1 0 0 0,0 0-1 0 0,0 0 1 0 0,-3 0 0 0 0,2 0 220 0 0,0 0 0 0 0,0 0 0 0 0,1-1 0 0 0,-1 0-1 0 0,1 1 1 0 0,-1-1 0 0 0,0 0 0 0 0,-3-2-1 0 0,3 1 135 0 0,0 1 0 0 0,0-1-1 0 0,0 1 1 0 0,0 1 0 0 0,-7-2-1 0 0,9 2-689 0 0,1 0-1 0 0,0 1 0 0 0,0-1 0 0 0,-1 0 0 0 0,1 0 1 0 0,0 1-1 0 0,0-1 0 0 0,-1 1 0 0 0,1-1 0 0 0,0 1 1 0 0,0-1-1 0 0,0 1 0 0 0,0 0 0 0 0,0 0 1 0 0,0-1-1 0 0,0 1 0 0 0,0 0 0 0 0,0 0 0 0 0,0 0 1 0 0,0 0-1 0 0,1 0 0 0 0,-2 2 0 0 0,-2 4 103 0 0,0 0 0 0 0,1 0-1 0 0,0 1 1 0 0,0-1 0 0 0,1 1-1 0 0,0 0 1 0 0,0-1 0 0 0,1 1-1 0 0,0 0 1 0 0,0 0 0 0 0,1 0-1 0 0,0 0 1 0 0,0 0-1 0 0,1 0 1 0 0,0 0 0 0 0,1 0-1 0 0,3 12 1 0 0,-4-18-79 0 0,2 4-12 0 0,10 19-36 0 0,-10-19 35 0 0,3 0 9 0 0,18 20 10 0 0,-18-19 10 0 0,2-2-9 0 0,24 18-51 0 0,-24-17 32 0 0,2-3 0 0 0,31 10-37 0 0,-40-13-21 0 0,0 1 0 0 0,0-1 0 0 0,0 0 0 0 0,0 1 0 0 0,-1-1 1 0 0,1 0-1 0 0,0 0 0 0 0,0 0 0 0 0,0 0 0 0 0,0 0 0 0 0,0 0 0 0 0,0 0 1 0 0,0 0-1 0 0,0 0 0 0 0,-1 0 0 0 0,1 0 0 0 0,0 0 0 0 0,0-1 0 0 0,1 0 0 0 0,36-13 9 0 0,-33 12-11 0 0,0 0 0 0 0,0-1 0 0 0,-1 0 0 0 0,7-5 0 0 0,-8 5-2 0 0,1 0 1 0 0,-1 0-1 0 0,0 0 0 0 0,0-1 0 0 0,0 1 1 0 0,0-1-1 0 0,-1 0 0 0 0,0 0 0 0 0,1 0 1 0 0,-1 0-1 0 0,-1 0 0 0 0,1 0 1 0 0,-1-1-1 0 0,1 1 0 0 0,-1-1 0 0 0,-1 1 1 0 0,1-1-1 0 0,0 1 0 0 0,-1-1 0 0 0,0 1 1 0 0,0-1-1 0 0,-1 0 0 0 0,1 1 0 0 0,-1-1 1 0 0,0 1-1 0 0,-2-5 0 0 0,1 1 1 0 0,-1 0 0 0 0,-1 0 0 0 0,1 1-1 0 0,-1-1 1 0 0,-1 1 0 0 0,1 0 0 0 0,-1 0-1 0 0,-1 1 1 0 0,1-1 0 0 0,-1 1 0 0 0,0 0 0 0 0,0 1-1 0 0,-11-8 1 0 0,7 7 0 0 0,1 0 1 0 0,0 1-1 0 0,-1 0 0 0 0,0 1 1 0 0,-1 0-1 0 0,1 0 0 0 0,0 1 0 0 0,-1 1 1 0 0,-14-3-1 0 0,19 5 9 0 0,1 0 0 0 0,0 0 0 0 0,-1 0 0 0 0,1 0 0 0 0,-1 1 0 0 0,1 0 0 0 0,0 0 0 0 0,0 1 0 0 0,-1-1 0 0 0,1 1 0 0 0,0 0 0 0 0,0 0-1 0 0,0 1 1 0 0,1 0 0 0 0,-1-1 0 0 0,1 1 0 0 0,-1 1 0 0 0,1-1 0 0 0,0 1 0 0 0,-5 6 0 0 0,7-8-173 0 0,0 0 0 0 0,0 1 1 0 0,0-1-1 0 0,1 1 0 0 0,-1-1 0 0 0,1 1 0 0 0,0 0 0 0 0,0-1 0 0 0,0 1 1 0 0,0 0-1 0 0,0 0 0 0 0,0 0 0 0 0,1-1 0 0 0,0 1 0 0 0,-1 0 0 0 0,1 3 1 0 0,2 5-7146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8 2663 0 0,'-33'-4'4396'0'0,"30"3"-4024"0"0,0 1 0 0 0,0-1 0 0 0,0 0-1 0 0,0 1 1 0 0,-1 0 0 0 0,1-1 0 0 0,0 1-1 0 0,0 0 1 0 0,-1 1 0 0 0,1-1 0 0 0,0 1-1 0 0,0-1 1 0 0,0 1 0 0 0,-1 0 0 0 0,1 0-1 0 0,0 1 1 0 0,0-1 0 0 0,0 0 0 0 0,1 1-1 0 0,-1 0 1 0 0,-4 3 0 0 0,3-1-160 0 0,0-1-1 0 0,0 1 1 0 0,0 0 0 0 0,1 1-1 0 0,0-1 1 0 0,-1 1 0 0 0,2-1-1 0 0,-1 1 1 0 0,0 0 0 0 0,1 0-1 0 0,0 0 1 0 0,-2 10 0 0 0,3-11-147 0 0,1 0 1 0 0,-1 1-1 0 0,1-1 1 0 0,0 0-1 0 0,1 1 1 0 0,-1-1-1 0 0,1 0 1 0 0,-1 0-1 0 0,1 1 1 0 0,1-1-1 0 0,-1 0 1 0 0,1 0-1 0 0,-1 0 1 0 0,1 0-1 0 0,0 0 1 0 0,4 5-1 0 0,-5-6 23 0 0,1 1-87 0 0,14 5 894 0 0,-2-1-851 0 0,28 11-1 0 0,-37-17-16 0 0,0 0 0 0 0,1 0 1 0 0,-1-1-1 0 0,1 0 0 0 0,-1-1 1 0 0,1 1-1 0 0,-1-1 0 0 0,1 0 0 0 0,-1 0 1 0 0,1-1-1 0 0,0 1 0 0 0,-1-1 1 0 0,1 0-1 0 0,8-4 0 0 0,-8 2 20 0 0,-1 1 1 0 0,0-2-1 0 0,0 1 0 0 0,0 0 0 0 0,0-1 1 0 0,-1 0-1 0 0,1 0 0 0 0,-1 0 0 0 0,0-1 0 0 0,0 1 1 0 0,-1-1-1 0 0,1 0 0 0 0,-1 0 0 0 0,0-1 1 0 0,4-10-1 0 0,-5 13-35 0 0,-1-1 0 0 0,0 0 1 0 0,0 1-1 0 0,0-1 0 0 0,-1 0 1 0 0,1 0-1 0 0,-1 1 0 0 0,0-1 1 0 0,0 0-1 0 0,-1 0 0 0 0,1 0 0 0 0,-1 1 1 0 0,1-1-1 0 0,-1 0 0 0 0,0 1 1 0 0,-1-1-1 0 0,1 0 0 0 0,-1 1 1 0 0,1-1-1 0 0,-1 1 0 0 0,0 0 1 0 0,0 0-1 0 0,0 0 0 0 0,-1 0 1 0 0,1 0-1 0 0,-4-3 0 0 0,2 3 37 0 0,0 0 0 0 0,0 0 0 0 0,0 0-1 0 0,0 1 1 0 0,0-1 0 0 0,-1 1 0 0 0,1 0 0 0 0,-1 0 0 0 0,0 1-1 0 0,1-1 1 0 0,-1 1 0 0 0,0 0 0 0 0,0 1 0 0 0,0-1 0 0 0,0 1-1 0 0,0 0 1 0 0,0 0 0 0 0,0 0 0 0 0,0 1 0 0 0,-8 1-1 0 0,7 0-162 0 0,0 0-1 0 0,-1 0 1 0 0,1 0-1 0 0,0 1 0 0 0,1 0 1 0 0,-10 6-1 0 0,9-5-710 0 0,1 0 0 0 0,0 0 0 0 0,1 0 0 0 0,-1 1 0 0 0,1 0 0 0 0,-7 10 0 0 0,2-2-6103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2:5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9 13823 0 0,'0'-1'97'0'0,"4"-6"940"0"0,-4 7-1030 0 0,0 0 1 0 0,0 0-1 0 0,0 0 1 0 0,0 0-1 0 0,0 0 1 0 0,0 0-1 0 0,0 0 0 0 0,0 0 1 0 0,0 0-1 0 0,0 1 1 0 0,0-1-1 0 0,0 0 0 0 0,0 0 1 0 0,0 0-1 0 0,0 0 1 0 0,0 0-1 0 0,0 0 1 0 0,0 0-1 0 0,0 0 0 0 0,0 0 1 0 0,1 0-1 0 0,-1 0 1 0 0,0 0-1 0 0,0 1 1 0 0,0-1-1 0 0,0 0 0 0 0,0 0 1 0 0,0 0-1 0 0,0 0 1 0 0,0 0-1 0 0,0 0 1 0 0,0 0-1 0 0,0 0 0 0 0,0 0 1 0 0,0 0-1 0 0,0 0 1 0 0,1 0-1 0 0,-1 0 1 0 0,0 0-1 0 0,0 0 0 0 0,0 0 1 0 0,0 0-1 0 0,1 0 1083 0 0,0 10-591 0 0,2 29 86 0 0,-2-29 20 0 0,-1 0 30 0 0,-3 28 112 0 0,2-28 47 0 0,-1 24 422 0 0,-5 11-267 0 0,-1 21-469 0 0,2-25-458 0 0,3-22 20 0 0,-2 15-50 0 0,3-25-81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44 7831 0 0,'0'0'603'0'0,"-7"-16"3121"0"0,6 15-3327 0 0,-1 0 1 0 0,1 0-1 0 0,-1 1 0 0 0,0-1 0 0 0,1 0 1 0 0,-1 0-1 0 0,1 1 0 0 0,-1-1 0 0 0,0 1 1 0 0,0 0-1 0 0,1-1 0 0 0,-1 1 0 0 0,0 0 1 0 0,0 0-1 0 0,-2 0 0 0 0,-34 5 840 0 0,19-2-597 0 0,15-3-576 0 0,-1 1 0 0 0,2 0 0 0 0,-1 0 0 0 0,0 1 0 0 0,0-1 0 0 0,0 1 0 0 0,0 0 0 0 0,1 0 0 0 0,-1 0 0 0 0,1 1 0 0 0,0-1 0 0 0,0 1 0 0 0,-6 5 0 0 0,-3 6 469 0 0,-20 27 0 0 0,23-27-455 0 0,-3 1-72 0 0,2 1 0 0 0,0 0-1 0 0,1 1 1 0 0,1 1 0 0 0,0-1-1 0 0,-8 31 1 0 0,13-39-2 0 0,1 0 0 0 0,1 0 0 0 0,-1 1 0 0 0,2-1 0 0 0,-1 0 0 0 0,1 1 0 0 0,0-1 0 0 0,1 1 0 0 0,0-1 0 0 0,1 0 0 0 0,0 0 0 0 0,0 0 0 0 0,1 0 0 0 0,0 0 0 0 0,7 14 0 0 0,-6-17 29 0 0,1 0 0 0 0,-1 0-1 0 0,1 0 1 0 0,1 0 0 0 0,-1-1-1 0 0,1 0 1 0 0,0 0 0 0 0,9 6 0 0 0,2 0 3 0 0,26 11 1 0 0,-36-19-37 0 0,-1 0 0 0 0,1-1 0 0 0,0 0 0 0 0,0 0 0 0 0,0-1 0 0 0,0 1 0 0 0,0-2 0 0 0,0 1 0 0 0,0-1 0 0 0,0 0 0 0 0,0-1 0 0 0,0 1 0 0 0,0-1 0 0 0,0-1 0 0 0,8-2 0 0 0,1-1 0 0 0,1-2 0 0 0,-1 0 0 0 0,-1-1 0 0 0,21-13 0 0 0,-28 16 0 0 0,-1 0 0 0 0,0-1 0 0 0,0 1 0 0 0,0-2 0 0 0,-1 1 0 0 0,1-1 0 0 0,8-12 0 0 0,-14 16 0 0 0,1 1 0 0 0,-1 0 0 0 0,1 0 0 0 0,-1-1 0 0 0,0 1 0 0 0,0-1 0 0 0,0 1 0 0 0,0-1 0 0 0,-1 1 0 0 0,1-1 0 0 0,-1 0 0 0 0,1 1 0 0 0,-1-1 0 0 0,0 1 0 0 0,0-1 0 0 0,0 0 0 0 0,-1 1 0 0 0,1-1 0 0 0,0 0 0 0 0,-1 1 0 0 0,0-1 0 0 0,0 1 0 0 0,0-1 0 0 0,0 1 0 0 0,0-1 0 0 0,0 1 0 0 0,0 0 0 0 0,-1-1 0 0 0,1 1 0 0 0,-3-2 0 0 0,-5-4 0 0 0,0 0 0 0 0,0 1 0 0 0,0 0 0 0 0,-1 1 0 0 0,0 0 0 0 0,-1 1 0 0 0,1 0 0 0 0,-20-7 0 0 0,-20-9 0 0 0,38 14 0 0 0,0 0 0 0 0,-15-12 0 0 0,27 19 6 0 0,0 0 1 0 0,-1 0-1 0 0,1-1 0 0 0,0 1 1 0 0,0 0-1 0 0,-1 0 0 0 0,1 0 1 0 0,0 0-1 0 0,-1 0 0 0 0,1 0 1 0 0,0 0-1 0 0,-1 0 0 0 0,1 0 0 0 0,0 0 1 0 0,-1 0-1 0 0,1 0 0 0 0,0 0 1 0 0,-1 0-1 0 0,1 0 0 0 0,0 0 1 0 0,0 0-1 0 0,-1 0 0 0 0,1 0 1 0 0,0 1-1 0 0,-1-1 0 0 0,1 0 0 0 0,0 0 1 0 0,0 0-1 0 0,-1 0 0 0 0,1 1 1 0 0,0-1-1 0 0,0 0 0 0 0,0 0 1 0 0,-1 1-1 0 0,1-1 0 0 0,0 0 0 0 0,0 0 1 0 0,0 1-1 0 0,-1-1 0 0 0,1 0 1 0 0,0 0-1 0 0,0 1 0 0 0,0-1 1 0 0,0 0-1 0 0,0 1 0 0 0,0-1 1 0 0,0 0-1 0 0,0 1 0 0 0,0-1 0 0 0,0 0 1 0 0,0 1-1 0 0,0-1 0 0 0,0 0 1 0 0,0 1-1 0 0,0-1 0 0 0,0 0 1 0 0,0 0-1 0 0,1 1 0 0 0,-1 0-1 0 0,0 0-1 0 0,0-1 1 0 0,0 1-1 0 0,0 0 0 0 0,0 0 1 0 0,0-1-1 0 0,1 1 1 0 0,-1 0-1 0 0,0-1 1 0 0,1 1-1 0 0,-1 0 1 0 0,0-1-1 0 0,1 1 1 0 0,-1-1-1 0 0,1 1 0 0 0,-1 0 1 0 0,1-1-1 0 0,-1 1 1 0 0,1-1-1 0 0,-1 1 1 0 0,1-1-1 0 0,0 0 1 0 0,-1 1-1 0 0,1-1 1 0 0,0 0-1 0 0,-1 1 0 0 0,1-1 1 0 0,0 0-1 0 0,-1 0 1 0 0,1 1-1 0 0,0-1 1 0 0,0 0-1 0 0,-1 0 1 0 0,3 0-1 0 0,44 1-4 0 0,0 2 0 0 0,71 15 0 0 0,-109-17 0 0 0,0 0 0 0 0,0-1 0 0 0,-1 0 0 0 0,1 0 0 0 0,0-1 0 0 0,0 0 0 0 0,-1-1 0 0 0,10-2 0 0 0,3-1 0 0 0,-21 5 0 0 0,0 0 0 0 0,0 0 0 0 0,0 0 0 0 0,1 0 0 0 0,-1 0 0 0 0,0 0 0 0 0,0 0 0 0 0,0 0 0 0 0,0-1 0 0 0,1 1 0 0 0,-1 0 0 0 0,0 0 0 0 0,0 0 0 0 0,0 0 0 0 0,0 0 0 0 0,0 0 0 0 0,1 0 0 0 0,-1 1 0 0 0,0-1 0 0 0,0 0 0 0 0,0 0 0 0 0,0 0 0 0 0,1 0 0 0 0,-1 0 0 0 0,0 0 0 0 0,0 0 0 0 0,0 0 0 0 0,0 0 0 0 0,0 0 0 0 0,1 0 0 0 0,-1 0 0 0 0,0 1 0 0 0,0-1 0 0 0,0 0 0 0 0,0 0 0 0 0,0 0 0 0 0,0 0 0 0 0,0 0 0 0 0,0 1 0 0 0,1-1 0 0 0,-1 0 0 0 0,0 0 0 0 0,0 0 0 0 0,0 0 0 0 0,0 1 0 0 0,0-1 0 0 0,0 0 0 0 0,0 0 0 0 0,0 0 0 0 0,0 0 0 0 0,0 1 0 0 0,0-1 0 0 0,0 0 0 0 0,0 0 0 0 0,0 0 0 0 0,0 0 0 0 0,0 0 0 0 0,0 1 0 0 0,-1-1 0 0 0,-5 14 0 0 0,-1 3 0 0 0,13-25 0 0 0,-2 3 0 0 0,-16 3 0 0 0,1 1 0 0 0,-1-1 0 0 0,0 0 0 0 0,0 0 0 0 0,-17-6 0 0 0,-20-5 0 0 0,38 11 0 0 0,8 1 0 0 0,0 0 0 0 0,0 1 0 0 0,0-1 0 0 0,0 1 0 0 0,0-1 0 0 0,0 1 0 0 0,0 0 0 0 0,0 0 0 0 0,0 1 0 0 0,0-1 0 0 0,0 0 0 0 0,-5 3 0 0 0,8-2 0 0 0,6-1 0 0 0,5 0 0 0 0,-9 2 0 0 0,1 1 0 0 0,-1-1 0 0 0,0 1 0 0 0,0 0 0 0 0,0 0 0 0 0,0 0 0 0 0,0 0 0 0 0,-1 0 0 0 0,0 0 0 0 0,1 1 0 0 0,-1-1 0 0 0,1 6 0 0 0,4 7 0 0 0,-3-8 0 0 0,0-1 0 0 0,0 0 0 0 0,-1 1 0 0 0,0-1 0 0 0,0 1 0 0 0,-1-1 0 0 0,1 16 0 0 0,-2-19 0 0 0,0 0 0 0 0,-1 0 0 0 0,1 0 0 0 0,-1 1 0 0 0,0-1 0 0 0,0 0 0 0 0,0 0 0 0 0,-1 0 0 0 0,0 0 0 0 0,1-1 0 0 0,-1 1 0 0 0,-1 0 0 0 0,1-1 0 0 0,0 1 0 0 0,-1-1 0 0 0,-4 4 0 0 0,5-5 0 0 0,0 0 0 0 0,0-1 0 0 0,0 1 0 0 0,0-1 0 0 0,0 0 0 0 0,-1 0 0 0 0,1 0 0 0 0,0 0 0 0 0,-1 0 0 0 0,1 0 0 0 0,-1-1 0 0 0,1 1 0 0 0,-4-1 0 0 0,-37 1 0 0 0,-1 0 0 0 0,16 6 0 0 0,19-4 0 0 0,-1-1 0 0 0,-18 2 0 0 0,25-3 0 0 0,0-1 0 0 0,0-1 0 0 0,-1 1 0 0 0,1 0 0 0 0,0-1 0 0 0,0 1 0 0 0,0-1 0 0 0,0 0 0 0 0,0 0 0 0 0,0-1 0 0 0,0 1 0 0 0,0 0 0 0 0,-2-3 0 0 0,-7-4 0 0 0,1-1 0 0 0,0-1 0 0 0,0 0 0 0 0,1 0 0 0 0,1-1 0 0 0,0 0 0 0 0,0-1 0 0 0,1 1 0 0 0,1-2 0 0 0,-10-21 0 0 0,14 25 0 0 0,0 0 0 0 0,1-1 0 0 0,1 1 0 0 0,0-1 0 0 0,0 1 0 0 0,0-1 0 0 0,1 0 0 0 0,1 1 0 0 0,1-11 0 0 0,1 2 0 0 0,1 1 0 0 0,0 0 0 0 0,1 0 0 0 0,8-18 0 0 0,-8 27 0 0 0,-1 0 0 0 0,1 0 0 0 0,1 0 0 0 0,-1 1 0 0 0,1-1 0 0 0,1 1 0 0 0,-1 1 0 0 0,1-1 0 0 0,0 1 0 0 0,11-7 0 0 0,-8 6 0 0 0,1 1 0 0 0,-1 0 0 0 0,1 1 0 0 0,1-1 0 0 0,-1 2 0 0 0,1 0 0 0 0,17-4 0 0 0,-28 8 0 0 0,1-1 0 0 0,0 1 0 0 0,0 0 0 0 0,0 0 0 0 0,-1 0 0 0 0,1 0 0 0 0,0 0 0 0 0,0 1 0 0 0,0-1 0 0 0,3 1 0 0 0,-5 0 0 0 0,1-1 0 0 0,-1 0 0 0 0,1 0 0 0 0,-1 1 0 0 0,1-1 0 0 0,-1 1 0 0 0,1-1 0 0 0,-1 1 0 0 0,1-1 0 0 0,-1 0 0 0 0,0 1 0 0 0,1-1 0 0 0,-1 1 0 0 0,0 0 0 0 0,1-1 0 0 0,-1 1 0 0 0,0-1 0 0 0,0 1 0 0 0,1 0 0 0 0,-1-1 0 0 0,0 1 0 0 0,0-1 0 0 0,0 1 0 0 0,0 0 0 0 0,0-1 0 0 0,0 1 0 0 0,0 0 0 0 0,0-1 0 0 0,0 1 0 0 0,0-1 0 0 0,0 1 0 0 0,-1 1 0 0 0,0 11-237 0 0,1-7 10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9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39 119 6911 0 0,'1'3'147'0'0,"-1"0"-1"0"0,1 0 1 0 0,0 0 0 0 0,0 0-1 0 0,0 0 1 0 0,3 6-1 0 0,2 10-338 0 0,-2 16 1896 0 0,-1 0 1 0 0,-2 40 0 0 0,-2-42-465 0 0,1-33-1226 0 0,-1 22 194 0 0,1-21-205 0 0,0 1 0 0 0,0-1 0 0 0,0 0 1 0 0,0 0-1 0 0,0 0 0 0 0,-1 0 0 0 0,1 0 0 0 0,0 0 1 0 0,-1 0-1 0 0,1 0 0 0 0,-1 0 0 0 0,1 0 0 0 0,-1 0 1 0 0,1 0-1 0 0,-1 0 0 0 0,-1 1 0 0 0,1-4 69 0 0,1 0 0 0 0,-1 1 0 0 0,1-1 1 0 0,0 0-1 0 0,-1 0 0 0 0,1 0 0 0 0,0 1 0 0 0,0-1 0 0 0,0 0 0 0 0,0-2 0 0 0,0 4 25 0 0,8-92 1252 0 0,-4 65-1141 0 0,0-54 1 0 0,-5 73 56 0 0,1-1-1 0 0,-1 1 1 0 0,-1 0 0 0 0,1 0-1 0 0,-1-1 1 0 0,-1 1-1 0 0,0 0 1 0 0,0 1-1 0 0,0-1 1 0 0,-1 0-1 0 0,0 1 1 0 0,-1 0 0 0 0,-7-11-1 0 0,10 17-174 0 0,1 0 0 0 0,0-1 0 0 0,0 1 0 0 0,0-1 0 0 0,0 1 0 0 0,0-1 0 0 0,0 0-1 0 0,1 1 1 0 0,-1-1 0 0 0,0 0 0 0 0,1 1 0 0 0,-1-1 0 0 0,1 0 0 0 0,0 0 0 0 0,0 0 0 0 0,0-2 0 0 0,0 3-65 0 0,0 1 0 0 0,0-1 0 0 0,0 1-1 0 0,1-1 1 0 0,-1 1 0 0 0,0-1 0 0 0,1 1 0 0 0,-1-1 0 0 0,0 1 0 0 0,1 0 0 0 0,-1-1 0 0 0,0 1 0 0 0,1 0 0 0 0,-1-1 0 0 0,1 1 0 0 0,-1 0 0 0 0,1-1 0 0 0,-1 1 0 0 0,1 0 0 0 0,0-1 0 0 0,19-1 90 0 0,8 6-47 0 0,38 10 0 0 0,-47-10-60 0 0,-2 0-8 0 0,0 0 0 0 0,24 8 0 0 0,-10 0 0 0 0,-7 0 0 0 0,-12-5 0 0 0,1 0 0 0 0,15 14 0 0 0,-16-10 0 0 0,0 0 0 0 0,11 15 0 0 0,-19-21 0 0 0,-1 0 0 0 0,0 0 0 0 0,0 0 0 0 0,0 1 0 0 0,0-1 0 0 0,-1 1 0 0 0,0-1 0 0 0,0 1 0 0 0,-1 0 0 0 0,1 0 0 0 0,-1 0 0 0 0,0 0 0 0 0,-1 0 0 0 0,0 0 0 0 0,0 0 0 0 0,0 0 0 0 0,-1 0 0 0 0,-1 8 0 0 0,1-8 0 0 0,0-1 0 0 0,-1 0 0 0 0,0 0 0 0 0,0-1 0 0 0,0 1 0 0 0,0 0 0 0 0,-1-1 0 0 0,0 1 0 0 0,0-1 0 0 0,0 0 0 0 0,0 0 0 0 0,-1 0 0 0 0,1 0 0 0 0,-1 0 0 0 0,0-1 0 0 0,0 0 0 0 0,-6 4 0 0 0,-5 3 0 0 0,-2-1 0 0 0,1 0 0 0 0,-27 9 0 0 0,28-12 52 0 0,-1-2 0 0 0,1 0 0 0 0,-19 3 0 0 0,25-6-26 0 0,1 0 0 0 0,-1 0 0 0 0,1-1 0 0 0,-1 0 0 0 0,0-1 0 0 0,1 0 0 0 0,-14-3 0 0 0,14 1-17 0 0,1 0 0 0 0,0-1 1 0 0,-1 0-1 0 0,1 0 0 0 0,1 0 0 0 0,-8-7 0 0 0,14 11-6 0 0,0 0 0 0 0,0 0 1 0 0,0 0-1 0 0,0 0 0 0 0,0-1 0 0 0,-1 1 0 0 0,1 0 1 0 0,0 0-1 0 0,0 0 0 0 0,0 0 0 0 0,0 0 0 0 0,0-1 0 0 0,-1 1 1 0 0,1 0-1 0 0,0 0 0 0 0,0 0 0 0 0,0 0 0 0 0,-1 0 1 0 0,1 0-1 0 0,0 0 0 0 0,0 0 0 0 0,0 0 0 0 0,0 0 0 0 0,-1 0 1 0 0,1 0-1 0 0,0 0 0 0 0,0 0 0 0 0,0 0 0 0 0,-1 0 0 0 0,1 0 1 0 0,0 0-1 0 0,0 0 0 0 0,0 0 0 0 0,-1 0 0 0 0,1 0 1 0 0,0 0-1 0 0,0 0 0 0 0,0 0 0 0 0,-1 0 0 0 0,1 0 0 0 0,0 1 1 0 0,0-1-1 0 0,0 0 0 0 0,0 0 0 0 0,0 0 0 0 0,-1 0 0 0 0,1 0 1 0 0,0 1-1 0 0,0-1 0 0 0,0 0 0 0 0,0 0 0 0 0,0 1-2 0 0,0-1 1 0 0,0 1-1 0 0,0-1 0 0 0,0 1 0 0 0,0-1 0 0 0,0 1 0 0 0,1-1 0 0 0,-1 0 0 0 0,0 1 0 0 0,0-1 0 0 0,0 1 0 0 0,1-1 0 0 0,-1 1 0 0 0,0-1 0 0 0,1 0 1 0 0,-1 1-1 0 0,0-1 0 0 0,1 0 0 0 0,-1 1 0 0 0,0-1 0 0 0,1 0 0 0 0,-1 0 0 0 0,1 1 0 0 0,0-1 0 0 0,4 2-1 0 0,0 0 0 0 0,0 0 0 0 0,1-1 0 0 0,-1 0 0 0 0,1 0 0 0 0,-1 0 0 0 0,1 0 0 0 0,5-1 0 0 0,49-4 0 0 0,-27 1 0 0 0,-1 2 0 0 0,-15 1 0 0 0,0-1 0 0 0,0 0 0 0 0,23-6 0 0 0,-35 6 0 0 0,0-1 0 0 0,0 0 0 0 0,0 0 0 0 0,-1 0 0 0 0,1 0 0 0 0,0-1 0 0 0,-1 0 0 0 0,0 0 0 0 0,1 0 0 0 0,-1 0 0 0 0,0-1 0 0 0,-1 0 0 0 0,1 1 0 0 0,-1-1 0 0 0,4-6 0 0 0,-3 5 0 0 0,-1 0 0 0 0,0 0 0 0 0,0 0 0 0 0,-1-1 0 0 0,0 1 0 0 0,0-1 0 0 0,0 0 0 0 0,0 1 0 0 0,-1-1 0 0 0,0 0 0 0 0,0 0 0 0 0,-1-11 0 0 0,0 12 0 0 0,-1 0 0 0 0,0 0 0 0 0,0 1 0 0 0,0-1 0 0 0,-1 0 0 0 0,0 1 0 0 0,1-1 0 0 0,-2 1 0 0 0,1-1 0 0 0,0 1 0 0 0,-1 0 0 0 0,0 0 0 0 0,0 0 0 0 0,0 0 0 0 0,-1 1 0 0 0,-3-4 0 0 0,-13-11 0 0 0,-7-7 0 0 0,-35-26 0 0 0,58 48 0 0 0,0 1 0 0 0,0-1 0 0 0,0 1 0 0 0,-1 0 0 0 0,1 0 0 0 0,-1 1 0 0 0,1-1 0 0 0,-1 1 0 0 0,0 0 0 0 0,1 0 0 0 0,-1 1 0 0 0,0-1 0 0 0,0 1 0 0 0,-5 0 0 0 0,2 1 0 0 0,1 1 0 0 0,0-1 0 0 0,0 1 0 0 0,0 0 0 0 0,0 1 0 0 0,0 0 0 0 0,0 0 0 0 0,-9 6 0 0 0,15-8-20 0 0,0 0-1 0 0,0 0 1 0 0,-1 0-1 0 0,1-1 0 0 0,0 1 1 0 0,-1-1-1 0 0,1 1 1 0 0,0-1-1 0 0,-1 1 1 0 0,1-1-1 0 0,-1 0 1 0 0,1 0-1 0 0,0 0 1 0 0,-1 1-1 0 0,1-1 1 0 0,-1-1-1 0 0,1 1 1 0 0,-1 0-1 0 0,1 0 1 0 0,0 0-1 0 0,-1-1 1 0 0,1 1-1 0 0,0-1 0 0 0,-3-1 1 0 0,0 0-70 0 0,1-1 1 0 0,0 1-1 0 0,1-1 0 0 0,-1 0 1 0 0,0-1-1 0 0,1 1 0 0 0,-3-4 1 0 0,-3-4 15 0 0,8 10 74 0 0,-1 1-1 0 0,1-1 1 0 0,0 1 0 0 0,-1-1-1 0 0,1 1 1 0 0,0 0 0 0 0,-1-1-1 0 0,1 1 1 0 0,0 0 0 0 0,-1-1-1 0 0,1 1 1 0 0,-1 0 0 0 0,1-1-1 0 0,-1 1 1 0 0,1 0 0 0 0,-1 0-1 0 0,1 0 1 0 0,-1-1 0 0 0,1 1-1 0 0,-1 0 1 0 0,1 0 0 0 0,-1 0-1 0 0,0 0 1 0 0,1 0 0 0 0,-1 0-1 0 0,1 0 1 0 0,-1 0 0 0 0,1 0-1 0 0,-2 1 1 0 0,1-1-2 0 0,0 1 0 0 0,0 0 1 0 0,-1 0-1 0 0,1-1 0 0 0,0 1 0 0 0,0 0 0 0 0,0 0 0 0 0,0 0 1 0 0,0 0-1 0 0,0 1 0 0 0,-1 0 0 0 0,0 2-2 0 0,-1 0-1 0 0,1-1 0 0 0,0 1 1 0 0,0 0-1 0 0,1 1 1 0 0,-3 6-1 0 0,4 2 5 0 0,0-1 0 0 0,0 1 0 0 0,1-1 0 0 0,5 20 0 0 0,-2-7 0 0 0,1 19 128 0 0,8 48-2324 0 0,-6-54-5096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42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32 5527 0 0,'2'-1'3175'0'0,"-2"1"-3163"0"0,0 0 0 0 0,1 1 0 0 0,-1-1 1 0 0,0 0-1 0 0,0 0 0 0 0,0 0 0 0 0,1 0 1 0 0,-1 0-1 0 0,0 0 0 0 0,0 0 0 0 0,0 0 0 0 0,1-1 1 0 0,-1 1-1 0 0,0 0 0 0 0,0 0 0 0 0,0 0 0 0 0,1 0 1 0 0,-1 0-1 0 0,0 0 0 0 0,0 0 0 0 0,0 0 0 0 0,0 0 1 0 0,0-1-1 0 0,1 1 0 0 0,-1 0 0 0 0,0 0 0 0 0,0 0 1 0 0,0 0-1 0 0,0 0 0 0 0,0-1 0 0 0,0 1 1 0 0,1 0-1 0 0,-1 0 0 0 0,0 0 0 0 0,0-1 0 0 0,0 1 1 0 0,0 0-1 0 0,0 0 0 0 0,0 0 0 0 0,0 0 0 0 0,0-1 1 0 0,0 1-1 0 0,0 0 0 0 0,0 0 0 0 0,0 0 0 0 0,0-1 1 0 0,0 1-1 0 0,0 0 0 0 0,0 0 0 0 0,0 0 0 0 0,0-1 1 0 0,0 1-1 0 0,0 0 0 0 0,-1 0 0 0 0,1 0 0 0 0,0 0 1 0 0,0-1-1 0 0,0 1 0 0 0,0 0 0 0 0,0 0 1 0 0,0 0-1 0 0,-1 0 0 0 0,1 0 0 0 0,0-1 0 0 0,-1 0 277 0 0,1 0 0 0 0,-1-1 0 0 0,0 1 1 0 0,1 0-1 0 0,-1 0 0 0 0,0-1 0 0 0,0 1 0 0 0,0 0 0 0 0,0 0 0 0 0,0 0 0 0 0,0 0 0 0 0,0 0 0 0 0,0 0 0 0 0,0 0 0 0 0,-1 1 0 0 0,1-1 0 0 0,0 0 0 0 0,0 1 0 0 0,-1-1 0 0 0,-1 0 0 0 0,0 1 23 0 0,1-1-1 0 0,-1 1 1 0 0,0 0-1 0 0,0 0 1 0 0,0 0-1 0 0,0 0 1 0 0,0 0 0 0 0,0 1-1 0 0,-4 0 1 0 0,-5 3 195 0 0,0 0 1 0 0,0 1 0 0 0,-17 10 0 0 0,29-15-481 0 0,-10 6 55 0 0,0 0 0 0 0,0 0-1 0 0,1 0 1 0 0,0 1 0 0 0,1 1 0 0 0,-1-1-1 0 0,1 1 1 0 0,1 1 0 0 0,-12 16 0 0 0,19-24-61 0 0,-1 0 1 0 0,0 0 0 0 0,1 1 0 0 0,0-1 0 0 0,-1 0 0 0 0,1 0 0 0 0,0 1 0 0 0,-1-1-1 0 0,1 0 1 0 0,0 1 0 0 0,0-1 0 0 0,0 1 0 0 0,0-1 0 0 0,1 0 0 0 0,-1 1 0 0 0,0-1 0 0 0,0 0-1 0 0,1 0 1 0 0,-1 1 0 0 0,1-1 0 0 0,-1 0 0 0 0,1 0 0 0 0,0 1 0 0 0,-1-1 0 0 0,1 0-1 0 0,0 0 1 0 0,0 0 0 0 0,1 1 0 0 0,-1-1 254 0 0,8 4-196 0 0,38 21-23 0 0,12 2-46 0 0,-49-22-11 0 0,0 0 0 0 0,0 1 0 0 0,13 11 0 0 0,-17-12 0 0 0,-1 0 0 0 0,1 0 0 0 0,-1 0 0 0 0,7 11 0 0 0,-9-11 20 0 0,0 0 1 0 0,0 0-1 0 0,0 0 0 0 0,-1 0 1 0 0,0 1-1 0 0,0-1 0 0 0,-1 1 1 0 0,1-1-1 0 0,-2 1 0 0 0,1 8 0 0 0,-1-12-9 0 0,0 0-1 0 0,0 1 0 0 0,0-1 0 0 0,-1 0 0 0 0,0 0 0 0 0,1 0 0 0 0,-1 0 1 0 0,0 0-1 0 0,-1 0 0 0 0,1 0 0 0 0,0 0 0 0 0,-1 0 0 0 0,0-1 0 0 0,1 1 1 0 0,-1 0-1 0 0,0-1 0 0 0,-1 0 0 0 0,1 1 0 0 0,0-1 0 0 0,-1 0 0 0 0,1 0 1 0 0,-1 0-1 0 0,-3 2 0 0 0,-15 7 29 0 0,0-2 0 0 0,-1 0 1 0 0,-36 10-1 0 0,53-18-39 0 0,0-1 0 0 0,0 1 0 0 0,0-1 0 0 0,0 0 0 0 0,0 0 0 0 0,-1 0 0 0 0,1-1 0 0 0,0 0 0 0 0,-5-1 0 0 0,-46-17 0 0 0,24 7 0 0 0,15 4 39 0 0,14 6-28 0 0,1 1 0 0 0,-1-1 0 0 0,0 1 0 0 0,0 0 0 0 0,1 0 0 0 0,-1 0 1 0 0,0 0-1 0 0,-5 0 0 0 0,8 1 31 0 0,1 1-37 0 0,0-1-1 0 0,0 1 0 0 0,0-1 1 0 0,0 1-1 0 0,0-1 0 0 0,0 0 1 0 0,1 1-1 0 0,-1-1 0 0 0,0 0 1 0 0,0 0-1 0 0,0 0 0 0 0,0 0 1 0 0,0 0-1 0 0,1 0 0 0 0,1 0 0 0 0,-2 0 2 0 0,54 1 5 0 0,-46-1 42 0 0,1 4 0 0 0,39 16-42 0 0,-7 7 0 0 0,-23-17 31 0 0,24 9-31 0 0,-41-18-11 0 0,1 0 0 0 0,-1-1 0 0 0,0 1 0 0 0,1-1 0 0 0,-1 1 0 0 0,1-1 0 0 0,-1 0 0 0 0,1 0 0 0 0,-1 0 0 0 0,1 0 0 0 0,-1 0 0 0 0,1 0 0 0 0,-1-1 0 0 0,0 1 0 0 0,1-1 0 0 0,-1 0 0 0 0,0 0 0 0 0,1 0 0 0 0,2-2 0 0 0,0 0 0 0 0,-1 1 0 0 0,0-1 0 0 0,-1-1 0 0 0,1 1 0 0 0,-1-1 0 0 0,6-6 0 0 0,-6 5 0 0 0,0 1 0 0 0,0-1 0 0 0,-1 0 0 0 0,0 0 0 0 0,0 0 0 0 0,0 0 0 0 0,0 0 0 0 0,-1-1 0 0 0,0 1 0 0 0,0 0 0 0 0,-1-1 0 0 0,1 1 0 0 0,-1 0 0 0 0,0-1 0 0 0,-1 1 0 0 0,1-1 0 0 0,-2-5 0 0 0,-2-7 0 0 0,-1 0 0 0 0,0 0 0 0 0,-13-27 0 0 0,15 40 0 0 0,0 0 0 0 0,-1 1 0 0 0,1-1 0 0 0,-1 1 0 0 0,0-1 0 0 0,0 1 0 0 0,-1 0 0 0 0,-8-5 0 0 0,-17-18 0 0 0,9 1 0 0 0,13 15 0 0 0,-1 0 0 0 0,-1 1 0 0 0,0 0 0 0 0,-12-10 0 0 0,19 18 0 0 0,0 0 0 0 0,0-1 0 0 0,0 0 0 0 0,0 1 0 0 0,0-1 0 0 0,1 0 0 0 0,-1 0 0 0 0,1-1 0 0 0,0 1 0 0 0,0 0 0 0 0,0-1 0 0 0,-2-5 0 0 0,4 7 0 0 0,-1-1 0 0 0,1 1 0 0 0,0 0 0 0 0,0 0 0 0 0,0 0 0 0 0,0 0 0 0 0,0 0 0 0 0,0 0 0 0 0,1 0 0 0 0,-1 0 0 0 0,1 0 0 0 0,-1 0 0 0 0,1 0 0 0 0,0 0 0 0 0,0 0 0 0 0,0 1 0 0 0,0-1 0 0 0,0 0 0 0 0,0 0 0 0 0,0 1 0 0 0,1-1 0 0 0,-1 1 0 0 0,0-1 0 0 0,1 1 0 0 0,2-2 0 0 0,-2 0-2 0 0,1 1 1 0 0,-1 0-1 0 0,1 0 0 0 0,0 1 0 0 0,-1-1 1 0 0,1 1-1 0 0,0-1 0 0 0,0 1 1 0 0,0 0-1 0 0,0 0 0 0 0,1 0 0 0 0,-1 0 1 0 0,0 1-1 0 0,0-1 0 0 0,0 1 0 0 0,1 0 1 0 0,-1 0-1 0 0,0 0 0 0 0,0 0 1 0 0,0 0-1 0 0,1 1 0 0 0,-1 0 0 0 0,0-1 1 0 0,0 1-1 0 0,0 0 0 0 0,0 1 0 0 0,0-1 1 0 0,0 0-1 0 0,0 1 0 0 0,0 0 0 0 0,-1 0 1 0 0,1 0-1 0 0,-1 0 0 0 0,1 0 1 0 0,-1 0-1 0 0,3 3 0 0 0,-4-4 2 0 0,0 0 0 0 0,0 0 0 0 0,0 0 0 0 0,0 0 0 0 0,0-1 0 0 0,0 1 0 0 0,0 0 0 0 0,0-1 0 0 0,0 1 0 0 0,1-1 0 0 0,-1 1 0 0 0,0-1 0 0 0,0 0 0 0 0,1 1 0 0 0,-1-1 0 0 0,0 0 0 0 0,0 0 0 0 0,1 0 0 0 0,-1 0 0 0 0,0 0 0 0 0,1 0 0 0 0,-1 0 0 0 0,0-1 0 0 0,0 1 0 0 0,1 0 0 0 0,-1-1 0 0 0,0 1 0 0 0,0-1 0 0 0,0 1 0 0 0,1-1 0 0 0,0 0 0 0 0,21-5 0 0 0,-25 6 0 0 0,0-1 0 0 0,0 0 0 0 0,0 1 0 0 0,0-1 0 0 0,1 0 0 0 0,-1 0 0 0 0,0 0 0 0 0,0 0 0 0 0,1 0 0 0 0,-1 0 0 0 0,1 0 0 0 0,-1-1 0 0 0,1 1 0 0 0,-3-3 0 0 0,3 3 0 0 0,-1 0 0 0 0,1 0 0 0 0,-1 1 0 0 0,0-1 0 0 0,1 0 0 0 0,-1 0 0 0 0,0 1 0 0 0,0-1 0 0 0,0 1 0 0 0,1 0 0 0 0,-1-1 0 0 0,0 1 0 0 0,0 0 0 0 0,0 0 0 0 0,0 0 0 0 0,0 0 0 0 0,-3 1 0 0 0,-37 9 0 0 0,30-7 0 0 0,9-2 0 0 0,0 0 0 0 0,-1 1 0 0 0,1 0 0 0 0,0-1 0 0 0,0 1 0 0 0,1 0 0 0 0,-1 0 0 0 0,0 1 0 0 0,1-1 0 0 0,-1 0 0 0 0,-3 6 0 0 0,1-2 0 0 0,1 0 0 0 0,0 0 0 0 0,0 1 0 0 0,-4 10 0 0 0,6-11 1 0 0,1-1 0 0 0,0 1-1 0 0,0 0 1 0 0,1 0 0 0 0,-1 0-1 0 0,1-1 1 0 0,1 1 0 0 0,-1 0 0 0 0,1 0-1 0 0,0 0 1 0 0,0-1 0 0 0,1 1-1 0 0,-1 0 1 0 0,4 5 0 0 0,2-2 41 0 0,29 24-31 0 0,18 6-11 0 0,-1 0 0 0 0,-41-29 0 0 0,-7-6 0 0 0,-1-1 0 0 0,0 1 0 0 0,0 0 0 0 0,0 1 0 0 0,0-1 0 0 0,5 9 0 0 0,-7-11 0 0 0,-1 1 0 0 0,1 0 0 0 0,-1 0 0 0 0,0 0 0 0 0,0 0 0 0 0,0 1 0 0 0,0-1 0 0 0,0 0 0 0 0,-1 0 0 0 0,1 1 0 0 0,-1-1 0 0 0,0 0 0 0 0,0 0 0 0 0,0 1 0 0 0,-1-1 0 0 0,1 0 0 0 0,-1 1 0 0 0,0-1 0 0 0,0 0 0 0 0,0 0 0 0 0,0 0 0 0 0,0 0 0 0 0,-1 0 0 0 0,1 0 0 0 0,-1 0 0 0 0,0 0 0 0 0,0-1 0 0 0,0 1 0 0 0,0-1 0 0 0,-4 5 0 0 0,2-4 0 0 0,0 1 0 0 0,1-1 0 0 0,-1 0 0 0 0,0 0 0 0 0,0 0 0 0 0,-1-1 0 0 0,1 1 0 0 0,0-1 0 0 0,-1 0 0 0 0,0-1 0 0 0,1 1 0 0 0,-1-1 0 0 0,0 0 0 0 0,0 0 0 0 0,0 0 0 0 0,0 0 0 0 0,0-1 0 0 0,0 0 0 0 0,0 0 0 0 0,-6-1 0 0 0,-4-4 6 0 0,1 0 0 0 0,-1-1 0 0 0,1-1 0 0 0,0 0 0 0 0,1-1 0 0 0,-16-11 0 0 0,10 6 5 0 0,-35-17 0 0 0,42 23-121 0 0,10 6 43 0 0,0 0-1 0 0,0 0 1 0 0,-1-1 0 0 0,1 1 0 0 0,0 1-1 0 0,-1-1 1 0 0,1 0 0 0 0,0 0 0 0 0,-5 0-1 0 0,3 1-493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0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1815 0 0,'0'-1815'0'0,"0"3518"0"0,0-1700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4.5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43 0 0,'0'-43'0'0,"0"1143"0"0,0-664 0 0,0-149 0 0,0-309 0 0,0-859 0 0,0 289 0 0,0 330 0 0,0 261 0 0,0-32 0 0,0 25 0 0,0 7 0 0,0 1 0 0,0-3 0 0,0 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59.0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0,'1001'0'0'0,"-1000"0"0"0,25 0 0 0,-25 0 0 0,-1 0 0 0,1 0 0 0,0 0 0 0,0 0 0 0,1 0 0 0,-1 0 0 0,0 0 0 0,1 0 0 0,-1 0 0 0,1 0 0 0,-1 0 0 0,0 0 0 0,1 0 0 0,16 0 0 0,-13 0 0 0,-17 0 0 0,-1033 0 0 0,1045 0 0 0,0 0 0 0,-1 0 0 0,0 0 0 0,-1 0 0 0,1 0 0 0,35 0 0 0,-31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06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0,'1072'0'0'0,"-1071"0"0"0,-3 0 0 0,0 0 0 0,-52 0 0 0,-145 0 0 0,198 0 0 0,6 0 0 0,-3 0 0 0,-1 0 0 0,0 0 0 0,1 0 0 0,-1 0 0 0,1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3.7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1 923 0 0,'0'-844'0'0,"0"843"0"0,0 2 0 0,0 0 0 0,0-18 0 0,0-45 0 0,0 76 0 0,0-5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9.8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0,'0'1'0'0,"0"1"0"0,0-1 0 0,0 2 0 0,0-4 0 0,0 844 0 0,0-1719 0 0,0 876 0 0,0 0 0 0,0-2 0 0,0 35 0 0,0-26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28.4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324 1 0 0,'899'0'0'0,"-852"0"0"0,-11 0 0 0,-25 0 0 0,-22 0 0 0,10 0 0 0,2 0 0 0,0 0 0 0,-2 0 0 0,-1305 0 0 0,1347 0 0 0,-36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2:57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50 7831 0 0,'-9'-6'648'0'0,"-20"-16"-83"0"0,15 5 3494 0 0,14 17-3838 0 0,1 0-1 0 0,-1-1 0 0 0,0 1 1 0 0,1 0-1 0 0,-1 0 1 0 0,0 0-1 0 0,1-1 0 0 0,-1 1 1 0 0,0 0-1 0 0,1 0 1 0 0,-1 0-1 0 0,0 0 0 0 0,1 0 1 0 0,-1 0-1 0 0,0 0 1 0 0,1 0-1 0 0,-1 0 0 0 0,1 0 1 0 0,-1 0-1 0 0,0 0 1 0 0,1 0-1 0 0,-1 0 0 0 0,0 0 1 0 0,1 0-1 0 0,-1 0 1 0 0,0 0-1 0 0,1 0 0 0 0,-1 1 1 0 0,20 2 1870 0 0,-17-2-1787 0 0,46 4 926 0 0,1-2 1 0 0,88-6 0 0 0,-104 2-751 0 0,12-5-389 0 0,-38 4-240 0 0,0 1 0 0 0,-1 0 1 0 0,1 0-1 0 0,0 0 0 0 0,0 1 0 0 0,0 0 0 0 0,0 1 0 0 0,0 0 0 0 0,-1 0 0 0 0,1 0 0 0 0,10 4 0 0 0,-9-1-1958 0 0,0-2-5969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200 187 2759 0 0,'0'-1'13'0'0,"1"0"0"0"0,-1 1 0 0 0,0-1 0 0 0,1 0 0 0 0,-1 0 0 0 0,0 0 0 0 0,0 1 0 0 0,0-1 0 0 0,0 0-1 0 0,0 0 1 0 0,0 0 0 0 0,0 1 0 0 0,0-1 0 0 0,0 0 0 0 0,0 0 0 0 0,0 0 0 0 0,-1 1 0 0 0,1-1-1 0 0,0 0 1 0 0,-1 0 0 0 0,1 0 0 0 0,0 1 0 0 0,-1-1 0 0 0,1 0 0 0 0,-1 0 0 0 0,-12-16 723 0 0,8 14-34 0 0,0 0-1 0 0,0 1 0 0 0,0 0 0 0 0,0 0 0 0 0,0 0 0 0 0,0 1 0 0 0,-1-1 1 0 0,1 1-1 0 0,0 1 0 0 0,-1-1 0 0 0,1 1 0 0 0,-1 0 0 0 0,-7 0 0 0 0,11 1-483 0 0,0-1-1 0 0,0 1 0 0 0,0 0 0 0 0,0-1 0 0 0,1 1 1 0 0,-1 0-1 0 0,0 0 0 0 0,1 0 0 0 0,-1 0 0 0 0,1 0 1 0 0,-1 1-1 0 0,1-1 0 0 0,-1 0 0 0 0,1 1 1 0 0,0-1-1 0 0,0 1 0 0 0,0-1 0 0 0,-1 1 0 0 0,2-1 1 0 0,-1 1-1 0 0,0 0 0 0 0,0 0 0 0 0,0-1 1 0 0,1 1-1 0 0,-1 0 0 0 0,1 0 0 0 0,0 0 0 0 0,-1 3 1 0 0,1 0-102 0 0,0-1 0 0 0,0 0 0 0 0,0 1 0 0 0,1-1 0 0 0,0 0 0 0 0,0 1 0 0 0,0-1 0 0 0,0 0 0 0 0,1 0 0 0 0,-1 0 0 0 0,1 0 0 0 0,3 5 0 0 0,6 1 271 0 0,15-3 398 0 0,19 1-716 0 0,-41-7-61 0 0,0-1 0 0 0,0 0-1 0 0,0 0 1 0 0,0 0-1 0 0,0 0 1 0 0,0-1-1 0 0,0 1 1 0 0,-1-1-1 0 0,1 0 1 0 0,0-1 0 0 0,0 1-1 0 0,0 0 1 0 0,-1-1-1 0 0,1 0 1 0 0,-1 0-1 0 0,1 0 1 0 0,-1-1 0 0 0,0 1-1 0 0,0-1 1 0 0,5-4-1 0 0,-4 2-2 0 0,1-1-1 0 0,-1 1 1 0 0,-1-1 0 0 0,1 0-1 0 0,-1 0 1 0 0,0 0 0 0 0,3-9-1 0 0,13-47 99 0 0,-19 60-96 0 0,1-1 0 0 0,-1 1 0 0 0,1 0 0 0 0,-1-1 0 0 0,0 1 0 0 0,0-1 0 0 0,0 1 0 0 0,0-1-1 0 0,-1 1 1 0 0,1 0 0 0 0,-1-1 0 0 0,1 1 0 0 0,-1-1 0 0 0,0 1 0 0 0,0 0 0 0 0,0 0 0 0 0,0 0 0 0 0,-2-3 0 0 0,0 1-7 0 0,0 1 0 0 0,0 0 0 0 0,0 0 0 0 0,0-1 0 0 0,-1 2 0 0 0,0-1 1 0 0,1 0-1 0 0,-1 1 0 0 0,-5-3 0 0 0,-5-1 42 0 0,-1 0-1 0 0,1 1 1 0 0,-1 1 0 0 0,-26-4-1 0 0,36 7-16 0 0,0 0-1 0 0,1 1 1 0 0,-1-1-1 0 0,0 1 0 0 0,0 0 1 0 0,0 1-1 0 0,0-1 0 0 0,1 1 1 0 0,-1 0-1 0 0,0 0 0 0 0,0 0 1 0 0,1 1-1 0 0,-1 0 0 0 0,1 0 1 0 0,0 0-1 0 0,-1 0 0 0 0,1 1 1 0 0,0-1-1 0 0,0 1 0 0 0,0 0 1 0 0,1 0-1 0 0,-1 1 0 0 0,1-1 1 0 0,0 1-1 0 0,0 0 0 0 0,-3 4 1 0 0,0 2-43 0 0,1 1-1 0 0,1 0 1 0 0,0-1 0 0 0,0 1 0 0 0,1 1 0 0 0,1-1-1 0 0,0 0 1 0 0,0 1 0 0 0,0 14 0 0 0,3-18-657 0 0,-1 0-1 0 0,1 0 1 0 0,0 0 0 0 0,5 15-1 0 0,-1-8-6768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22 1839 0 0,'-22'-4'3521'0'0,"19"3"-3136"0"0,0 0 0 0 0,1 1 0 0 0,-1-1 0 0 0,0 1 0 0 0,0 0-1 0 0,0 0 1 0 0,-3 0 0 0 0,2 0 220 0 0,0 0 0 0 0,0 0 0 0 0,1-1 0 0 0,-1 0-1 0 0,1 1 1 0 0,-1-1 0 0 0,0 0 0 0 0,-3-2-1 0 0,3 1 135 0 0,0 1 0 0 0,0-1-1 0 0,0 1 1 0 0,0 1 0 0 0,-7-2-1 0 0,9 2-689 0 0,1 0-1 0 0,0 1 0 0 0,0-1 0 0 0,-1 0 0 0 0,1 0 1 0 0,0 1-1 0 0,0-1 0 0 0,-1 1 0 0 0,1-1 0 0 0,0 1 1 0 0,0-1-1 0 0,0 1 0 0 0,0 0 0 0 0,0 0 1 0 0,0-1-1 0 0,0 1 0 0 0,0 0 0 0 0,0 0 0 0 0,0 0 1 0 0,0 0-1 0 0,1 0 0 0 0,-2 2 0 0 0,-2 4 103 0 0,0 0 0 0 0,1 0-1 0 0,0 1 1 0 0,0-1 0 0 0,1 1-1 0 0,0 0 1 0 0,0-1 0 0 0,1 1-1 0 0,0 0 1 0 0,0 0 0 0 0,1 0-1 0 0,0 0 1 0 0,0 0-1 0 0,1 0 1 0 0,0 0 0 0 0,1 0-1 0 0,3 12 1 0 0,-4-18-79 0 0,2 4-12 0 0,10 19-36 0 0,-10-19 35 0 0,3 0 9 0 0,18 20 10 0 0,-18-19 10 0 0,2-2-9 0 0,24 18-51 0 0,-24-17 32 0 0,2-3 0 0 0,31 10-37 0 0,-40-13-21 0 0,0 1 0 0 0,0-1 0 0 0,0 0 0 0 0,0 1 0 0 0,-1-1 1 0 0,1 0-1 0 0,0 0 0 0 0,0 0 0 0 0,0 0 0 0 0,0 0 0 0 0,0 0 0 0 0,0 0 1 0 0,0 0-1 0 0,0 0 0 0 0,-1 0 0 0 0,1 0 0 0 0,0 0 0 0 0,0-1 0 0 0,1 0 0 0 0,36-13 9 0 0,-33 12-11 0 0,0 0 0 0 0,0-1 0 0 0,-1 0 0 0 0,7-5 0 0 0,-8 5-2 0 0,1 0 1 0 0,-1 0-1 0 0,0 0 0 0 0,0-1 0 0 0,0 1 1 0 0,0-1-1 0 0,-1 0 0 0 0,0 0 0 0 0,1 0 1 0 0,-1 0-1 0 0,-1 0 0 0 0,1 0 1 0 0,-1-1-1 0 0,1 1 0 0 0,-1-1 0 0 0,-1 1 1 0 0,1-1-1 0 0,0 1 0 0 0,-1-1 0 0 0,0 1 1 0 0,0-1-1 0 0,-1 0 0 0 0,1 1 0 0 0,-1-1 1 0 0,0 1-1 0 0,-2-5 0 0 0,1 1 1 0 0,-1 0 0 0 0,-1 0 0 0 0,1 1-1 0 0,-1-1 1 0 0,-1 1 0 0 0,1 0 0 0 0,-1 0-1 0 0,-1 1 1 0 0,1-1 0 0 0,-1 1 0 0 0,0 0 0 0 0,0 1-1 0 0,-11-8 1 0 0,7 7 0 0 0,1 0 1 0 0,0 1-1 0 0,-1 0 0 0 0,0 1 1 0 0,-1 0-1 0 0,1 0 0 0 0,0 1 0 0 0,-1 1 1 0 0,-14-3-1 0 0,19 5 9 0 0,1 0 0 0 0,0 0 0 0 0,-1 0 0 0 0,1 0 0 0 0,-1 1 0 0 0,1 0 0 0 0,0 0 0 0 0,0 1 0 0 0,-1-1 0 0 0,1 1 0 0 0,0 0 0 0 0,0 0-1 0 0,0 1 1 0 0,1 0 0 0 0,-1-1 0 0 0,1 1 0 0 0,-1 1 0 0 0,1-1 0 0 0,0 1 0 0 0,-5 6 0 0 0,7-8-173 0 0,0 0 0 0 0,0 1 1 0 0,0-1-1 0 0,1 1 0 0 0,-1-1 0 0 0,1 1 0 0 0,0 0 0 0 0,0-1 0 0 0,0 1 1 0 0,0 0-1 0 0,0 0 0 0 0,0 0 0 0 0,1-1 0 0 0,0 1 0 0 0,-1 0 0 0 0,1 3 1 0 0,2 5-7146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8 2663 0 0,'-33'-4'4396'0'0,"30"3"-4024"0"0,0 1 0 0 0,0-1 0 0 0,0 0-1 0 0,0 1 1 0 0,-1 0 0 0 0,1-1 0 0 0,0 1-1 0 0,0 0 1 0 0,-1 1 0 0 0,1-1 0 0 0,0 1-1 0 0,0-1 1 0 0,0 1 0 0 0,-1 0 0 0 0,1 0-1 0 0,0 1 1 0 0,0-1 0 0 0,0 0 0 0 0,1 1-1 0 0,-1 0 1 0 0,-4 3 0 0 0,3-1-160 0 0,0-1-1 0 0,0 1 1 0 0,0 0 0 0 0,1 1-1 0 0,0-1 1 0 0,-1 1 0 0 0,2-1-1 0 0,-1 1 1 0 0,0 0 0 0 0,1 0-1 0 0,0 0 1 0 0,-2 10 0 0 0,3-11-147 0 0,1 0 1 0 0,-1 1-1 0 0,1-1 1 0 0,0 0-1 0 0,1 1 1 0 0,-1-1-1 0 0,1 0 1 0 0,-1 0-1 0 0,1 1 1 0 0,1-1-1 0 0,-1 0 1 0 0,1 0-1 0 0,-1 0 1 0 0,1 0-1 0 0,0 0 1 0 0,4 5-1 0 0,-5-6 23 0 0,1 1-87 0 0,14 5 894 0 0,-2-1-851 0 0,28 11-1 0 0,-37-17-16 0 0,0 0 0 0 0,1 0 1 0 0,-1-1-1 0 0,1 0 0 0 0,-1-1 1 0 0,1 1-1 0 0,-1-1 0 0 0,1 0 0 0 0,-1 0 1 0 0,1-1-1 0 0,0 1 0 0 0,-1-1 1 0 0,1 0-1 0 0,8-4 0 0 0,-8 2 20 0 0,-1 1 1 0 0,0-2-1 0 0,0 1 0 0 0,0 0 0 0 0,0-1 1 0 0,-1 0-1 0 0,1 0 0 0 0,-1 0 0 0 0,0-1 0 0 0,0 1 1 0 0,-1-1-1 0 0,1 0 0 0 0,-1 0 0 0 0,0-1 1 0 0,4-10-1 0 0,-5 13-35 0 0,-1-1 0 0 0,0 0 1 0 0,0 1-1 0 0,0-1 0 0 0,-1 0 1 0 0,1 0-1 0 0,-1 1 0 0 0,0-1 1 0 0,0 0-1 0 0,-1 0 0 0 0,1 0 0 0 0,-1 1 1 0 0,1-1-1 0 0,-1 0 0 0 0,0 1 1 0 0,-1-1-1 0 0,1 0 0 0 0,-1 1 1 0 0,1-1-1 0 0,-1 1 0 0 0,0 0 1 0 0,0 0-1 0 0,0 0 0 0 0,-1 0 1 0 0,1 0-1 0 0,-4-3 0 0 0,2 3 37 0 0,0 0 0 0 0,0 0 0 0 0,0 0-1 0 0,0 1 1 0 0,0-1 0 0 0,-1 1 0 0 0,1 0 0 0 0,-1 0 0 0 0,0 1-1 0 0,1-1 1 0 0,-1 1 0 0 0,0 0 0 0 0,0 1 0 0 0,0-1 0 0 0,0 1-1 0 0,0 0 1 0 0,0 0 0 0 0,0 0 0 0 0,0 1 0 0 0,-8 1-1 0 0,7 0-162 0 0,0 0-1 0 0,-1 0 1 0 0,1 0-1 0 0,0 1 0 0 0,1 0 1 0 0,-10 6-1 0 0,9-5-710 0 0,1 0 0 0 0,0 0 0 0 0,1 0 0 0 0,-1 1 0 0 0,1 0 0 0 0,-7 10 0 0 0,2-2-6103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44 7831 0 0,'0'0'603'0'0,"-7"-16"3121"0"0,6 15-3327 0 0,-1 0 1 0 0,1 0-1 0 0,-1 1 0 0 0,0-1 0 0 0,1 0 1 0 0,-1 0-1 0 0,1 1 0 0 0,-1-1 0 0 0,0 1 1 0 0,0 0-1 0 0,1-1 0 0 0,-1 1 0 0 0,0 0 1 0 0,0 0-1 0 0,-2 0 0 0 0,-34 5 840 0 0,19-2-597 0 0,15-3-576 0 0,-1 1 0 0 0,2 0 0 0 0,-1 0 0 0 0,0 1 0 0 0,0-1 0 0 0,0 1 0 0 0,0 0 0 0 0,1 0 0 0 0,-1 0 0 0 0,1 1 0 0 0,0-1 0 0 0,0 1 0 0 0,-6 5 0 0 0,-3 6 469 0 0,-20 27 0 0 0,23-27-455 0 0,-3 1-72 0 0,2 1 0 0 0,0 0-1 0 0,1 1 1 0 0,1 1 0 0 0,0-1-1 0 0,-8 31 1 0 0,13-39-2 0 0,1 0 0 0 0,1 0 0 0 0,-1 1 0 0 0,2-1 0 0 0,-1 0 0 0 0,1 1 0 0 0,0-1 0 0 0,1 1 0 0 0,0-1 0 0 0,1 0 0 0 0,0 0 0 0 0,0 0 0 0 0,1 0 0 0 0,0 0 0 0 0,7 14 0 0 0,-6-17 29 0 0,1 0 0 0 0,-1 0-1 0 0,1 0 1 0 0,1 0 0 0 0,-1-1-1 0 0,1 0 1 0 0,0 0 0 0 0,9 6 0 0 0,2 0 3 0 0,26 11 1 0 0,-36-19-37 0 0,-1 0 0 0 0,1-1 0 0 0,0 0 0 0 0,0 0 0 0 0,0-1 0 0 0,0 1 0 0 0,0-2 0 0 0,0 1 0 0 0,0-1 0 0 0,0 0 0 0 0,0-1 0 0 0,0 1 0 0 0,0-1 0 0 0,0-1 0 0 0,8-2 0 0 0,1-1 0 0 0,1-2 0 0 0,-1 0 0 0 0,-1-1 0 0 0,21-13 0 0 0,-28 16 0 0 0,-1 0 0 0 0,0-1 0 0 0,0 1 0 0 0,0-2 0 0 0,-1 1 0 0 0,1-1 0 0 0,8-12 0 0 0,-14 16 0 0 0,1 1 0 0 0,-1 0 0 0 0,1 0 0 0 0,-1-1 0 0 0,0 1 0 0 0,0-1 0 0 0,0 1 0 0 0,0-1 0 0 0,-1 1 0 0 0,1-1 0 0 0,-1 0 0 0 0,1 1 0 0 0,-1-1 0 0 0,0 1 0 0 0,0-1 0 0 0,0 0 0 0 0,-1 1 0 0 0,1-1 0 0 0,0 0 0 0 0,-1 1 0 0 0,0-1 0 0 0,0 1 0 0 0,0-1 0 0 0,0 1 0 0 0,0-1 0 0 0,0 1 0 0 0,0 0 0 0 0,-1-1 0 0 0,1 1 0 0 0,-3-2 0 0 0,-5-4 0 0 0,0 0 0 0 0,0 1 0 0 0,0 0 0 0 0,-1 1 0 0 0,0 0 0 0 0,-1 1 0 0 0,1 0 0 0 0,-20-7 0 0 0,-20-9 0 0 0,38 14 0 0 0,0 0 0 0 0,-15-12 0 0 0,27 19 6 0 0,0 0 1 0 0,-1 0-1 0 0,1-1 0 0 0,0 1 1 0 0,0 0-1 0 0,-1 0 0 0 0,1 0 1 0 0,0 0-1 0 0,-1 0 0 0 0,1 0 1 0 0,0 0-1 0 0,-1 0 0 0 0,1 0 0 0 0,0 0 1 0 0,-1 0-1 0 0,1 0 0 0 0,0 0 1 0 0,-1 0-1 0 0,1 0 0 0 0,0 0 1 0 0,0 0-1 0 0,-1 0 0 0 0,1 0 1 0 0,0 1-1 0 0,-1-1 0 0 0,1 0 0 0 0,0 0 1 0 0,0 0-1 0 0,-1 0 0 0 0,1 1 1 0 0,0-1-1 0 0,0 0 0 0 0,0 0 1 0 0,-1 1-1 0 0,1-1 0 0 0,0 0 0 0 0,0 0 1 0 0,0 1-1 0 0,-1-1 0 0 0,1 0 1 0 0,0 0-1 0 0,0 1 0 0 0,0-1 1 0 0,0 0-1 0 0,0 1 0 0 0,0-1 1 0 0,0 0-1 0 0,0 1 0 0 0,0-1 0 0 0,0 0 1 0 0,0 1-1 0 0,0-1 0 0 0,0 0 1 0 0,0 1-1 0 0,0-1 0 0 0,0 0 1 0 0,0 0-1 0 0,1 1 0 0 0,-1 0-1 0 0,0 0-1 0 0,0-1 1 0 0,0 1-1 0 0,0 0 0 0 0,0 0 1 0 0,0-1-1 0 0,1 1 1 0 0,-1 0-1 0 0,0-1 1 0 0,1 1-1 0 0,-1 0 1 0 0,0-1-1 0 0,1 1 1 0 0,-1-1-1 0 0,1 1 0 0 0,-1 0 1 0 0,1-1-1 0 0,-1 1 1 0 0,1-1-1 0 0,-1 1 1 0 0,1-1-1 0 0,0 0 1 0 0,-1 1-1 0 0,1-1 1 0 0,0 0-1 0 0,-1 1 0 0 0,1-1 1 0 0,0 0-1 0 0,-1 0 1 0 0,1 1-1 0 0,0-1 1 0 0,0 0-1 0 0,-1 0 1 0 0,3 0-1 0 0,44 1-4 0 0,0 2 0 0 0,71 15 0 0 0,-109-17 0 0 0,0 0 0 0 0,0-1 0 0 0,-1 0 0 0 0,1 0 0 0 0,0-1 0 0 0,0 0 0 0 0,-1-1 0 0 0,10-2 0 0 0,3-1 0 0 0,-21 5 0 0 0,0 0 0 0 0,0 0 0 0 0,0 0 0 0 0,1 0 0 0 0,-1 0 0 0 0,0 0 0 0 0,0 0 0 0 0,0 0 0 0 0,0-1 0 0 0,1 1 0 0 0,-1 0 0 0 0,0 0 0 0 0,0 0 0 0 0,0 0 0 0 0,0 0 0 0 0,0 0 0 0 0,1 0 0 0 0,-1 1 0 0 0,0-1 0 0 0,0 0 0 0 0,0 0 0 0 0,0 0 0 0 0,1 0 0 0 0,-1 0 0 0 0,0 0 0 0 0,0 0 0 0 0,0 0 0 0 0,0 0 0 0 0,0 0 0 0 0,1 0 0 0 0,-1 0 0 0 0,0 1 0 0 0,0-1 0 0 0,0 0 0 0 0,0 0 0 0 0,0 0 0 0 0,0 0 0 0 0,0 0 0 0 0,0 1 0 0 0,1-1 0 0 0,-1 0 0 0 0,0 0 0 0 0,0 0 0 0 0,0 0 0 0 0,0 1 0 0 0,0-1 0 0 0,0 0 0 0 0,0 0 0 0 0,0 0 0 0 0,0 0 0 0 0,0 1 0 0 0,0-1 0 0 0,0 0 0 0 0,0 0 0 0 0,0 0 0 0 0,0 0 0 0 0,0 0 0 0 0,0 1 0 0 0,-1-1 0 0 0,-5 14 0 0 0,-1 3 0 0 0,13-25 0 0 0,-2 3 0 0 0,-16 3 0 0 0,1 1 0 0 0,-1-1 0 0 0,0 0 0 0 0,0 0 0 0 0,-17-6 0 0 0,-20-5 0 0 0,38 11 0 0 0,8 1 0 0 0,0 0 0 0 0,0 1 0 0 0,0-1 0 0 0,0 1 0 0 0,0-1 0 0 0,0 1 0 0 0,0 0 0 0 0,0 0 0 0 0,0 1 0 0 0,0-1 0 0 0,0 0 0 0 0,-5 3 0 0 0,8-2 0 0 0,6-1 0 0 0,5 0 0 0 0,-9 2 0 0 0,1 1 0 0 0,-1-1 0 0 0,0 1 0 0 0,0 0 0 0 0,0 0 0 0 0,0 0 0 0 0,0 0 0 0 0,-1 0 0 0 0,0 0 0 0 0,1 1 0 0 0,-1-1 0 0 0,1 6 0 0 0,4 7 0 0 0,-3-8 0 0 0,0-1 0 0 0,0 0 0 0 0,-1 1 0 0 0,0-1 0 0 0,0 1 0 0 0,-1-1 0 0 0,1 16 0 0 0,-2-19 0 0 0,0 0 0 0 0,-1 0 0 0 0,1 0 0 0 0,-1 1 0 0 0,0-1 0 0 0,0 0 0 0 0,0 0 0 0 0,-1 0 0 0 0,0 0 0 0 0,1-1 0 0 0,-1 1 0 0 0,-1 0 0 0 0,1-1 0 0 0,0 1 0 0 0,-1-1 0 0 0,-4 4 0 0 0,5-5 0 0 0,0 0 0 0 0,0-1 0 0 0,0 1 0 0 0,0-1 0 0 0,0 0 0 0 0,-1 0 0 0 0,1 0 0 0 0,0 0 0 0 0,-1 0 0 0 0,1 0 0 0 0,-1-1 0 0 0,1 1 0 0 0,-4-1 0 0 0,-37 1 0 0 0,-1 0 0 0 0,16 6 0 0 0,19-4 0 0 0,-1-1 0 0 0,-18 2 0 0 0,25-3 0 0 0,0-1 0 0 0,0-1 0 0 0,-1 1 0 0 0,1 0 0 0 0,0-1 0 0 0,0 1 0 0 0,0-1 0 0 0,0 0 0 0 0,0 0 0 0 0,0-1 0 0 0,0 1 0 0 0,0 0 0 0 0,-2-3 0 0 0,-7-4 0 0 0,1-1 0 0 0,0-1 0 0 0,0 0 0 0 0,1 0 0 0 0,1-1 0 0 0,0 0 0 0 0,0-1 0 0 0,1 1 0 0 0,1-2 0 0 0,-10-21 0 0 0,14 25 0 0 0,0 0 0 0 0,1-1 0 0 0,1 1 0 0 0,0-1 0 0 0,0 1 0 0 0,0-1 0 0 0,1 0 0 0 0,1 1 0 0 0,1-11 0 0 0,1 2 0 0 0,1 1 0 0 0,0 0 0 0 0,1 0 0 0 0,8-18 0 0 0,-8 27 0 0 0,-1 0 0 0 0,1 0 0 0 0,1 0 0 0 0,-1 1 0 0 0,1-1 0 0 0,1 1 0 0 0,-1 1 0 0 0,1-1 0 0 0,0 1 0 0 0,11-7 0 0 0,-8 6 0 0 0,1 1 0 0 0,-1 0 0 0 0,1 1 0 0 0,1-1 0 0 0,-1 2 0 0 0,1 0 0 0 0,17-4 0 0 0,-28 8 0 0 0,1-1 0 0 0,0 1 0 0 0,0 0 0 0 0,0 0 0 0 0,-1 0 0 0 0,1 0 0 0 0,0 0 0 0 0,0 1 0 0 0,0-1 0 0 0,3 1 0 0 0,-5 0 0 0 0,1-1 0 0 0,-1 0 0 0 0,1 0 0 0 0,-1 1 0 0 0,1-1 0 0 0,-1 1 0 0 0,1-1 0 0 0,-1 1 0 0 0,1-1 0 0 0,-1 0 0 0 0,0 1 0 0 0,1-1 0 0 0,-1 1 0 0 0,0 0 0 0 0,1-1 0 0 0,-1 1 0 0 0,0-1 0 0 0,0 1 0 0 0,1 0 0 0 0,-1-1 0 0 0,0 1 0 0 0,0-1 0 0 0,0 1 0 0 0,0 0 0 0 0,0-1 0 0 0,0 1 0 0 0,0 0 0 0 0,0-1 0 0 0,0 1 0 0 0,0-1 0 0 0,0 1 0 0 0,-1 1 0 0 0,0 11-237 0 0,1-7 10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9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39 119 6911 0 0,'1'3'147'0'0,"-1"0"-1"0"0,1 0 1 0 0,0 0 0 0 0,0 0-1 0 0,0 0 1 0 0,3 6-1 0 0,2 10-338 0 0,-2 16 1896 0 0,-1 0 1 0 0,-2 40 0 0 0,-2-42-465 0 0,1-33-1226 0 0,-1 22 194 0 0,1-21-205 0 0,0 1 0 0 0,0-1 0 0 0,0 0 1 0 0,0 0-1 0 0,0 0 0 0 0,-1 0 0 0 0,1 0 0 0 0,0 0 1 0 0,-1 0-1 0 0,1 0 0 0 0,-1 0 0 0 0,1 0 0 0 0,-1 0 1 0 0,1 0-1 0 0,-1 0 0 0 0,-1 1 0 0 0,1-4 69 0 0,1 0 0 0 0,-1 1 0 0 0,1-1 1 0 0,0 0-1 0 0,-1 0 0 0 0,1 0 0 0 0,0 1 0 0 0,0-1 0 0 0,0 0 0 0 0,0-2 0 0 0,0 4 25 0 0,8-92 1252 0 0,-4 65-1141 0 0,0-54 1 0 0,-5 73 56 0 0,1-1-1 0 0,-1 1 1 0 0,-1 0 0 0 0,1 0-1 0 0,-1-1 1 0 0,-1 1-1 0 0,0 0 1 0 0,0 1-1 0 0,0-1 1 0 0,-1 0-1 0 0,0 1 1 0 0,-1 0 0 0 0,-7-11-1 0 0,10 17-174 0 0,1 0 0 0 0,0-1 0 0 0,0 1 0 0 0,0-1 0 0 0,0 1 0 0 0,0-1 0 0 0,0 0-1 0 0,1 1 1 0 0,-1-1 0 0 0,0 0 0 0 0,1 1 0 0 0,-1-1 0 0 0,1 0 0 0 0,0 0 0 0 0,0 0 0 0 0,0-2 0 0 0,0 3-65 0 0,0 1 0 0 0,0-1 0 0 0,0 1-1 0 0,1-1 1 0 0,-1 1 0 0 0,0-1 0 0 0,1 1 0 0 0,-1-1 0 0 0,0 1 0 0 0,1 0 0 0 0,-1-1 0 0 0,0 1 0 0 0,1 0 0 0 0,-1-1 0 0 0,1 1 0 0 0,-1 0 0 0 0,1-1 0 0 0,-1 1 0 0 0,1 0 0 0 0,0-1 0 0 0,19-1 90 0 0,8 6-47 0 0,38 10 0 0 0,-47-10-60 0 0,-2 0-8 0 0,0 0 0 0 0,24 8 0 0 0,-10 0 0 0 0,-7 0 0 0 0,-12-5 0 0 0,1 0 0 0 0,15 14 0 0 0,-16-10 0 0 0,0 0 0 0 0,11 15 0 0 0,-19-21 0 0 0,-1 0 0 0 0,0 0 0 0 0,0 0 0 0 0,0 1 0 0 0,0-1 0 0 0,-1 1 0 0 0,0-1 0 0 0,0 1 0 0 0,-1 0 0 0 0,1 0 0 0 0,-1 0 0 0 0,0 0 0 0 0,-1 0 0 0 0,0 0 0 0 0,0 0 0 0 0,0 0 0 0 0,-1 0 0 0 0,-1 8 0 0 0,1-8 0 0 0,0-1 0 0 0,-1 0 0 0 0,0 0 0 0 0,0-1 0 0 0,0 1 0 0 0,0 0 0 0 0,-1-1 0 0 0,0 1 0 0 0,0-1 0 0 0,0 0 0 0 0,0 0 0 0 0,-1 0 0 0 0,1 0 0 0 0,-1 0 0 0 0,0-1 0 0 0,0 0 0 0 0,-6 4 0 0 0,-5 3 0 0 0,-2-1 0 0 0,1 0 0 0 0,-27 9 0 0 0,28-12 52 0 0,-1-2 0 0 0,1 0 0 0 0,-19 3 0 0 0,25-6-26 0 0,1 0 0 0 0,-1 0 0 0 0,1-1 0 0 0,-1 0 0 0 0,0-1 0 0 0,1 0 0 0 0,-14-3 0 0 0,14 1-17 0 0,1 0 0 0 0,0-1 1 0 0,-1 0-1 0 0,1 0 0 0 0,1 0 0 0 0,-8-7 0 0 0,14 11-6 0 0,0 0 0 0 0,0 0 1 0 0,0 0-1 0 0,0 0 0 0 0,0-1 0 0 0,-1 1 0 0 0,1 0 1 0 0,0 0-1 0 0,0 0 0 0 0,0 0 0 0 0,0 0 0 0 0,0-1 0 0 0,-1 1 1 0 0,1 0-1 0 0,0 0 0 0 0,0 0 0 0 0,0 0 0 0 0,-1 0 1 0 0,1 0-1 0 0,0 0 0 0 0,0 0 0 0 0,0 0 0 0 0,0 0 0 0 0,-1 0 1 0 0,1 0-1 0 0,0 0 0 0 0,0 0 0 0 0,0 0 0 0 0,-1 0 0 0 0,1 0 1 0 0,0 0-1 0 0,0 0 0 0 0,0 0 0 0 0,-1 0 0 0 0,1 0 1 0 0,0 0-1 0 0,0 0 0 0 0,0 0 0 0 0,-1 0 0 0 0,1 0 0 0 0,0 1 1 0 0,0-1-1 0 0,0 0 0 0 0,0 0 0 0 0,0 0 0 0 0,-1 0 0 0 0,1 0 1 0 0,0 1-1 0 0,0-1 0 0 0,0 0 0 0 0,0 0 0 0 0,0 1-2 0 0,0-1 1 0 0,0 1-1 0 0,0-1 0 0 0,0 1 0 0 0,0-1 0 0 0,0 1 0 0 0,1-1 0 0 0,-1 0 0 0 0,0 1 0 0 0,0-1 0 0 0,0 1 0 0 0,1-1 0 0 0,-1 1 0 0 0,0-1 0 0 0,1 0 1 0 0,-1 1-1 0 0,0-1 0 0 0,1 0 0 0 0,-1 1 0 0 0,0-1 0 0 0,1 0 0 0 0,-1 0 0 0 0,1 1 0 0 0,0-1 0 0 0,4 2-1 0 0,0 0 0 0 0,0 0 0 0 0,1-1 0 0 0,-1 0 0 0 0,1 0 0 0 0,-1 0 0 0 0,1 0 0 0 0,5-1 0 0 0,49-4 0 0 0,-27 1 0 0 0,-1 2 0 0 0,-15 1 0 0 0,0-1 0 0 0,0 0 0 0 0,23-6 0 0 0,-35 6 0 0 0,0-1 0 0 0,0 0 0 0 0,0 0 0 0 0,-1 0 0 0 0,1 0 0 0 0,0-1 0 0 0,-1 0 0 0 0,0 0 0 0 0,1 0 0 0 0,-1 0 0 0 0,0-1 0 0 0,-1 0 0 0 0,1 1 0 0 0,-1-1 0 0 0,4-6 0 0 0,-3 5 0 0 0,-1 0 0 0 0,0 0 0 0 0,0 0 0 0 0,-1-1 0 0 0,0 1 0 0 0,0-1 0 0 0,0 0 0 0 0,0 1 0 0 0,-1-1 0 0 0,0 0 0 0 0,0 0 0 0 0,-1-11 0 0 0,0 12 0 0 0,-1 0 0 0 0,0 0 0 0 0,0 1 0 0 0,0-1 0 0 0,-1 0 0 0 0,0 1 0 0 0,1-1 0 0 0,-2 1 0 0 0,1-1 0 0 0,0 1 0 0 0,-1 0 0 0 0,0 0 0 0 0,0 0 0 0 0,0 0 0 0 0,-1 1 0 0 0,-3-4 0 0 0,-13-11 0 0 0,-7-7 0 0 0,-35-26 0 0 0,58 48 0 0 0,0 1 0 0 0,0-1 0 0 0,0 1 0 0 0,-1 0 0 0 0,1 0 0 0 0,-1 1 0 0 0,1-1 0 0 0,-1 1 0 0 0,0 0 0 0 0,1 0 0 0 0,-1 1 0 0 0,0-1 0 0 0,0 1 0 0 0,-5 0 0 0 0,2 1 0 0 0,1 1 0 0 0,0-1 0 0 0,0 1 0 0 0,0 0 0 0 0,0 1 0 0 0,0 0 0 0 0,0 0 0 0 0,-9 6 0 0 0,15-8-20 0 0,0 0-1 0 0,0 0 1 0 0,-1 0-1 0 0,1-1 0 0 0,0 1 1 0 0,-1-1-1 0 0,1 1 1 0 0,0-1-1 0 0,-1 1 1 0 0,1-1-1 0 0,-1 0 1 0 0,1 0-1 0 0,0 0 1 0 0,-1 1-1 0 0,1-1 1 0 0,-1-1-1 0 0,1 1 1 0 0,-1 0-1 0 0,1 0 1 0 0,0 0-1 0 0,-1-1 1 0 0,1 1-1 0 0,0-1 0 0 0,-3-1 1 0 0,0 0-70 0 0,1-1 1 0 0,0 1-1 0 0,1-1 0 0 0,-1 0 1 0 0,0-1-1 0 0,1 1 0 0 0,-3-4 1 0 0,-3-4 15 0 0,8 10 74 0 0,-1 1-1 0 0,1-1 1 0 0,0 1 0 0 0,-1-1-1 0 0,1 1 1 0 0,0 0 0 0 0,-1-1-1 0 0,1 1 1 0 0,0 0 0 0 0,-1-1-1 0 0,1 1 1 0 0,-1 0 0 0 0,1-1-1 0 0,-1 1 1 0 0,1 0 0 0 0,-1 0-1 0 0,1 0 1 0 0,-1-1 0 0 0,1 1-1 0 0,-1 0 1 0 0,1 0 0 0 0,-1 0-1 0 0,0 0 1 0 0,1 0 0 0 0,-1 0-1 0 0,1 0 1 0 0,-1 0 0 0 0,1 0-1 0 0,-2 1 1 0 0,1-1-2 0 0,0 1 0 0 0,0 0 1 0 0,-1 0-1 0 0,1-1 0 0 0,0 1 0 0 0,0 0 0 0 0,0 0 0 0 0,0 0 1 0 0,0 0-1 0 0,0 1 0 0 0,-1 0 0 0 0,0 2-2 0 0,-1 0-1 0 0,1-1 0 0 0,0 1 1 0 0,0 0-1 0 0,1 1 1 0 0,-3 6-1 0 0,4 2 5 0 0,0-1 0 0 0,0 1 0 0 0,1-1 0 0 0,5 20 0 0 0,-2-7 0 0 0,1 19 128 0 0,8 48-2324 0 0,-6-54-5096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42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32 5527 0 0,'2'-1'3175'0'0,"-2"1"-3163"0"0,0 0 0 0 0,1 1 0 0 0,-1-1 1 0 0,0 0-1 0 0,0 0 0 0 0,0 0 0 0 0,1 0 1 0 0,-1 0-1 0 0,0 0 0 0 0,0 0 0 0 0,0 0 0 0 0,1-1 1 0 0,-1 1-1 0 0,0 0 0 0 0,0 0 0 0 0,0 0 0 0 0,1 0 1 0 0,-1 0-1 0 0,0 0 0 0 0,0 0 0 0 0,0 0 0 0 0,0 0 1 0 0,0-1-1 0 0,1 1 0 0 0,-1 0 0 0 0,0 0 0 0 0,0 0 1 0 0,0 0-1 0 0,0 0 0 0 0,0-1 0 0 0,0 1 1 0 0,1 0-1 0 0,-1 0 0 0 0,0 0 0 0 0,0-1 0 0 0,0 1 1 0 0,0 0-1 0 0,0 0 0 0 0,0 0 0 0 0,0 0 0 0 0,0-1 1 0 0,0 1-1 0 0,0 0 0 0 0,0 0 0 0 0,0 0 0 0 0,0-1 1 0 0,0 1-1 0 0,0 0 0 0 0,0 0 0 0 0,0 0 0 0 0,0-1 1 0 0,0 1-1 0 0,0 0 0 0 0,-1 0 0 0 0,1 0 0 0 0,0 0 1 0 0,0-1-1 0 0,0 1 0 0 0,0 0 0 0 0,0 0 1 0 0,0 0-1 0 0,-1 0 0 0 0,1 0 0 0 0,0-1 0 0 0,-1 0 277 0 0,1 0 0 0 0,-1-1 0 0 0,0 1 1 0 0,1 0-1 0 0,-1 0 0 0 0,0-1 0 0 0,0 1 0 0 0,0 0 0 0 0,0 0 0 0 0,0 0 0 0 0,0 0 0 0 0,0 0 0 0 0,0 0 0 0 0,0 0 0 0 0,-1 1 0 0 0,1-1 0 0 0,0 0 0 0 0,0 1 0 0 0,-1-1 0 0 0,-1 0 0 0 0,0 1 23 0 0,1-1-1 0 0,-1 1 1 0 0,0 0-1 0 0,0 0 1 0 0,0 0-1 0 0,0 0 1 0 0,0 0 0 0 0,0 1-1 0 0,-4 0 1 0 0,-5 3 195 0 0,0 0 1 0 0,0 1 0 0 0,-17 10 0 0 0,29-15-481 0 0,-10 6 55 0 0,0 0 0 0 0,0 0-1 0 0,1 0 1 0 0,0 1 0 0 0,1 1 0 0 0,-1-1-1 0 0,1 1 1 0 0,1 1 0 0 0,-12 16 0 0 0,19-24-61 0 0,-1 0 1 0 0,0 0 0 0 0,1 1 0 0 0,0-1 0 0 0,-1 0 0 0 0,1 0 0 0 0,0 1 0 0 0,-1-1-1 0 0,1 0 1 0 0,0 1 0 0 0,0-1 0 0 0,0 1 0 0 0,0-1 0 0 0,1 0 0 0 0,-1 1 0 0 0,0-1 0 0 0,0 0-1 0 0,1 0 1 0 0,-1 1 0 0 0,1-1 0 0 0,-1 0 0 0 0,1 0 0 0 0,0 1 0 0 0,-1-1 0 0 0,1 0-1 0 0,0 0 1 0 0,0 0 0 0 0,1 1 0 0 0,-1-1 254 0 0,8 4-196 0 0,38 21-23 0 0,12 2-46 0 0,-49-22-11 0 0,0 0 0 0 0,0 1 0 0 0,13 11 0 0 0,-17-12 0 0 0,-1 0 0 0 0,1 0 0 0 0,-1 0 0 0 0,7 11 0 0 0,-9-11 20 0 0,0 0 1 0 0,0 0-1 0 0,0 0 0 0 0,-1 0 1 0 0,0 1-1 0 0,0-1 0 0 0,-1 1 1 0 0,1-1-1 0 0,-2 1 0 0 0,1 8 0 0 0,-1-12-9 0 0,0 0-1 0 0,0 1 0 0 0,0-1 0 0 0,-1 0 0 0 0,0 0 0 0 0,1 0 0 0 0,-1 0 1 0 0,0 0-1 0 0,-1 0 0 0 0,1 0 0 0 0,0 0 0 0 0,-1 0 0 0 0,0-1 0 0 0,1 1 1 0 0,-1 0-1 0 0,0-1 0 0 0,-1 0 0 0 0,1 1 0 0 0,0-1 0 0 0,-1 0 0 0 0,1 0 1 0 0,-1 0-1 0 0,-3 2 0 0 0,-15 7 29 0 0,0-2 0 0 0,-1 0 1 0 0,-36 10-1 0 0,53-18-39 0 0,0-1 0 0 0,0 1 0 0 0,0-1 0 0 0,0 0 0 0 0,0 0 0 0 0,-1 0 0 0 0,1-1 0 0 0,0 0 0 0 0,-5-1 0 0 0,-46-17 0 0 0,24 7 0 0 0,15 4 39 0 0,14 6-28 0 0,1 1 0 0 0,-1-1 0 0 0,0 1 0 0 0,0 0 0 0 0,1 0 0 0 0,-1 0 1 0 0,0 0-1 0 0,-5 0 0 0 0,8 1 31 0 0,1 1-37 0 0,0-1-1 0 0,0 1 0 0 0,0-1 1 0 0,0 1-1 0 0,0-1 0 0 0,0 0 1 0 0,1 1-1 0 0,-1-1 0 0 0,0 0 1 0 0,0 0-1 0 0,0 0 0 0 0,0 0 1 0 0,0 0-1 0 0,1 0 0 0 0,1 0 0 0 0,-2 0 2 0 0,54 1 5 0 0,-46-1 42 0 0,1 4 0 0 0,39 16-42 0 0,-7 7 0 0 0,-23-17 31 0 0,24 9-31 0 0,-41-18-11 0 0,1 0 0 0 0,-1-1 0 0 0,0 1 0 0 0,1-1 0 0 0,-1 1 0 0 0,1-1 0 0 0,-1 0 0 0 0,1 0 0 0 0,-1 0 0 0 0,1 0 0 0 0,-1 0 0 0 0,1 0 0 0 0,-1-1 0 0 0,0 1 0 0 0,1-1 0 0 0,-1 0 0 0 0,0 0 0 0 0,1 0 0 0 0,2-2 0 0 0,0 0 0 0 0,-1 1 0 0 0,0-1 0 0 0,-1-1 0 0 0,1 1 0 0 0,-1-1 0 0 0,6-6 0 0 0,-6 5 0 0 0,0 1 0 0 0,0-1 0 0 0,-1 0 0 0 0,0 0 0 0 0,0 0 0 0 0,0 0 0 0 0,0 0 0 0 0,-1-1 0 0 0,0 1 0 0 0,0 0 0 0 0,-1-1 0 0 0,1 1 0 0 0,-1 0 0 0 0,0-1 0 0 0,-1 1 0 0 0,1-1 0 0 0,-2-5 0 0 0,-2-7 0 0 0,-1 0 0 0 0,0 0 0 0 0,-13-27 0 0 0,15 40 0 0 0,0 0 0 0 0,-1 1 0 0 0,1-1 0 0 0,-1 1 0 0 0,0-1 0 0 0,0 1 0 0 0,-1 0 0 0 0,-8-5 0 0 0,-17-18 0 0 0,9 1 0 0 0,13 15 0 0 0,-1 0 0 0 0,-1 1 0 0 0,0 0 0 0 0,-12-10 0 0 0,19 18 0 0 0,0 0 0 0 0,0-1 0 0 0,0 0 0 0 0,0 1 0 0 0,0-1 0 0 0,1 0 0 0 0,-1 0 0 0 0,1-1 0 0 0,0 1 0 0 0,0 0 0 0 0,0-1 0 0 0,-2-5 0 0 0,4 7 0 0 0,-1-1 0 0 0,1 1 0 0 0,0 0 0 0 0,0 0 0 0 0,0 0 0 0 0,0 0 0 0 0,0 0 0 0 0,0 0 0 0 0,1 0 0 0 0,-1 0 0 0 0,1 0 0 0 0,-1 0 0 0 0,1 0 0 0 0,0 0 0 0 0,0 0 0 0 0,0 1 0 0 0,0-1 0 0 0,0 0 0 0 0,0 0 0 0 0,0 1 0 0 0,1-1 0 0 0,-1 1 0 0 0,0-1 0 0 0,1 1 0 0 0,2-2 0 0 0,-2 0-2 0 0,1 1 1 0 0,-1 0-1 0 0,1 0 0 0 0,0 1 0 0 0,-1-1 1 0 0,1 1-1 0 0,0-1 0 0 0,0 1 1 0 0,0 0-1 0 0,0 0 0 0 0,1 0 0 0 0,-1 0 1 0 0,0 1-1 0 0,0-1 0 0 0,0 1 0 0 0,1 0 1 0 0,-1 0-1 0 0,0 0 0 0 0,0 0 1 0 0,0 0-1 0 0,1 1 0 0 0,-1 0 0 0 0,0-1 1 0 0,0 1-1 0 0,0 0 0 0 0,0 1 0 0 0,0-1 1 0 0,0 0-1 0 0,0 1 0 0 0,0 0 0 0 0,-1 0 1 0 0,1 0-1 0 0,-1 0 0 0 0,1 0 1 0 0,-1 0-1 0 0,3 3 0 0 0,-4-4 2 0 0,0 0 0 0 0,0 0 0 0 0,0 0 0 0 0,0 0 0 0 0,0-1 0 0 0,0 1 0 0 0,0 0 0 0 0,0-1 0 0 0,0 1 0 0 0,1-1 0 0 0,-1 1 0 0 0,0-1 0 0 0,0 0 0 0 0,1 1 0 0 0,-1-1 0 0 0,0 0 0 0 0,0 0 0 0 0,1 0 0 0 0,-1 0 0 0 0,0 0 0 0 0,1 0 0 0 0,-1 0 0 0 0,0-1 0 0 0,0 1 0 0 0,1 0 0 0 0,-1-1 0 0 0,0 1 0 0 0,0-1 0 0 0,0 1 0 0 0,1-1 0 0 0,0 0 0 0 0,21-5 0 0 0,-25 6 0 0 0,0-1 0 0 0,0 0 0 0 0,0 1 0 0 0,0-1 0 0 0,1 0 0 0 0,-1 0 0 0 0,0 0 0 0 0,0 0 0 0 0,1 0 0 0 0,-1 0 0 0 0,1 0 0 0 0,-1-1 0 0 0,1 1 0 0 0,-3-3 0 0 0,3 3 0 0 0,-1 0 0 0 0,1 0 0 0 0,-1 1 0 0 0,0-1 0 0 0,1 0 0 0 0,-1 0 0 0 0,0 1 0 0 0,0-1 0 0 0,0 1 0 0 0,1 0 0 0 0,-1-1 0 0 0,0 1 0 0 0,0 0 0 0 0,0 0 0 0 0,0 0 0 0 0,0 0 0 0 0,-3 1 0 0 0,-37 9 0 0 0,30-7 0 0 0,9-2 0 0 0,0 0 0 0 0,-1 1 0 0 0,1 0 0 0 0,0-1 0 0 0,0 1 0 0 0,1 0 0 0 0,-1 0 0 0 0,0 1 0 0 0,1-1 0 0 0,-1 0 0 0 0,-3 6 0 0 0,1-2 0 0 0,1 0 0 0 0,0 0 0 0 0,0 1 0 0 0,-4 10 0 0 0,6-11 1 0 0,1-1 0 0 0,0 1-1 0 0,0 0 1 0 0,1 0 0 0 0,-1 0-1 0 0,1-1 1 0 0,1 1 0 0 0,-1 0 0 0 0,1 0-1 0 0,0 0 1 0 0,0-1 0 0 0,1 1-1 0 0,-1 0 1 0 0,4 5 0 0 0,2-2 41 0 0,29 24-31 0 0,18 6-11 0 0,-1 0 0 0 0,-41-29 0 0 0,-7-6 0 0 0,-1-1 0 0 0,0 1 0 0 0,0 0 0 0 0,0 1 0 0 0,0-1 0 0 0,5 9 0 0 0,-7-11 0 0 0,-1 1 0 0 0,1 0 0 0 0,-1 0 0 0 0,0 0 0 0 0,0 0 0 0 0,0 1 0 0 0,0-1 0 0 0,0 0 0 0 0,-1 0 0 0 0,1 1 0 0 0,-1-1 0 0 0,0 0 0 0 0,0 0 0 0 0,0 1 0 0 0,-1-1 0 0 0,1 0 0 0 0,-1 1 0 0 0,0-1 0 0 0,0 0 0 0 0,0 0 0 0 0,0 0 0 0 0,0 0 0 0 0,-1 0 0 0 0,1 0 0 0 0,-1 0 0 0 0,0 0 0 0 0,0-1 0 0 0,0 1 0 0 0,0-1 0 0 0,-4 5 0 0 0,2-4 0 0 0,0 1 0 0 0,1-1 0 0 0,-1 0 0 0 0,0 0 0 0 0,0 0 0 0 0,-1-1 0 0 0,1 1 0 0 0,0-1 0 0 0,-1 0 0 0 0,0-1 0 0 0,1 1 0 0 0,-1-1 0 0 0,0 0 0 0 0,0 0 0 0 0,0 0 0 0 0,0 0 0 0 0,0-1 0 0 0,0 0 0 0 0,0 0 0 0 0,-6-1 0 0 0,-4-4 6 0 0,1 0 0 0 0,-1-1 0 0 0,1-1 0 0 0,0 0 0 0 0,1-1 0 0 0,-16-11 0 0 0,10 6 5 0 0,-35-17 0 0 0,42 23-121 0 0,10 6 43 0 0,0 0-1 0 0,0 0 1 0 0,-1-1 0 0 0,1 1 0 0 0,0 1-1 0 0,-1-1 1 0 0,1 0 0 0 0,0 0 0 0 0,-5 0-1 0 0,3 1-493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0:5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27 113 455 0 0,'-8'31'4167'0'0,"4"-16"-2582"0"0,6-20 535 0 0,0 1-1553 0 0,0 0 0 0 0,-1-1 0 0 0,1 1 0 0 0,-1 0 0 0 0,1-6 0 0 0,-1-21 1989 0 0,-1 20-1635 0 0,1 0 1 0 0,0 0-1 0 0,0 0 0 0 0,4-15 0 0 0,-4 24-755 0 0,0 0 0 0 0,-1 1 0 0 0,0-1-1 0 0,1 0 1 0 0,-1 0 0 0 0,0 0 0 0 0,0 0-1 0 0,-1-3 1 0 0,1 5-154 0 0,0 0-1 0 0,0 0 1 0 0,0 0-1 0 0,0 0 1 0 0,0-1-1 0 0,0 1 1 0 0,0 0-1 0 0,0 0 1 0 0,0 0-1 0 0,0 0 1 0 0,0 0-1 0 0,0 0 1 0 0,0 0 0 0 0,0 0-1 0 0,0 0 1 0 0,0 0-1 0 0,0 0 1 0 0,0 0-1 0 0,0 0 1 0 0,0 0-1 0 0,0 0 1 0 0,0 0-1 0 0,0 0 1 0 0,0 0-1 0 0,0 0 1 0 0,0-1-1 0 0,0 1 1 0 0,-1 0-1 0 0,1 0 1 0 0,0 0 0 0 0,0 0-1 0 0,0 0 1 0 0,0 0-1 0 0,0 0 1 0 0,0 0-1 0 0,0 0 1 0 0,0 0-1 0 0,0 0 1 0 0,0 0-1 0 0,0 0 1 0 0,0 0-1 0 0,0 0 1 0 0,0 0-1 0 0,0 0 1 0 0,-1 0-1 0 0,1 0 1 0 0,0 1 0 0 0,0-1-1 0 0,0 0 1 0 0,0 0-1 0 0,0 0 1 0 0,0 0-1 0 0,0 0 1 0 0,0 0-1 0 0,0 0 1 0 0,0 0-1 0 0,0 0 1 0 0,0 0-1 0 0,0 0 1 0 0,0 0-1 0 0,0 0 1 0 0,0 0-1 0 0,0 0 1 0 0,0 0 0 0 0,0 0-1 0 0,-5 12 232 0 0,0 9-223 0 0,0 1-1 0 0,2-1 1 0 0,0 1-1 0 0,1 0 1 0 0,2 0-1 0 0,0 0 1 0 0,4 23-1 0 0,-4-41 46 0 0,1 0 0 0 0,0 0-1 0 0,0 0 1 0 0,1 0 0 0 0,2 6-1 0 0,-3-9-50 0 0,-1 0-1 0 0,0 0 0 0 0,1-1 1 0 0,-1 1-1 0 0,1 0 0 0 0,-1 0 1 0 0,1 0-1 0 0,-1-1 1 0 0,1 1-1 0 0,0 0 0 0 0,-1 0 1 0 0,1-1-1 0 0,0 1 0 0 0,0-1 1 0 0,-1 1-1 0 0,1-1 1 0 0,0 1-1 0 0,0-1 0 0 0,0 1 1 0 0,0-1-1 0 0,0 0 0 0 0,0 1 1 0 0,0-1-1 0 0,0 0 1 0 0,-1 0-1 0 0,1 0 0 0 0,0 1 1 0 0,2-1-1 0 0,-3-1-13 0 0,1 1 0 0 0,0-1 0 0 0,-1 1 0 0 0,1-1 0 0 0,0 1 0 0 0,-1-1 0 0 0,1 0 0 0 0,-1 1 0 0 0,1-1 0 0 0,-1 0 0 0 0,1 1 0 0 0,-1-1 0 0 0,1 0 0 0 0,-1 1 0 0 0,0-1 0 0 0,1 0 0 0 0,-1 0 0 0 0,0 0 0 0 0,0 1 0 0 0,0-1 0 0 0,1 0 0 0 0,-1 0 0 0 0,0 0 0 0 0,0 0 0 0 0,0 1 0 0 0,0-1 0 0 0,-1-2 0 0 0,-2-24 0 0 0,2 24 0 0 0,-4-18 58 0 0,-14-39 0 0 0,13 46-19 0 0,1 0-1 0 0,0-1 0 0 0,1 0 0 0 0,1 0 1 0 0,0 0-1 0 0,0-18 0 0 0,3 41 17 0 0,8 131 350 0 0,-3-85-377 0 0,-4-41 116 0 0,0-1-80 0 0,7 94 75 0 0,-7-89-98 0 0,0-10-41 0 0,0-1 0 0 0,-1 1 0 0 0,0 0 0 0 0,0-1 0 0 0,0 1 0 0 0,-1-1 0 0 0,0 1 0 0 0,-1-1 0 0 0,-2 10 0 0 0,4-16-50 0 0,0 0 0 0 0,0 0 0 0 0,0-1 0 0 0,0 1 0 0 0,0 0 0 0 0,0 0 0 0 0,0 0 0 0 0,0 0 0 0 0,0 0 0 0 0,0 0 0 0 0,-1-1 0 0 0,1 1 0 0 0,0 0 0 0 0,0 0 0 0 0,0 0 0 0 0,0 0 0 0 0,0 0 0 0 0,0 0 0 0 0,0 0 0 0 0,0 0 0 0 0,0 0 0 0 0,0-1 0 0 0,-1 1 0 0 0,1 0 0 0 0,0 0 0 0 0,0 0 0 0 0,0 0 0 0 0,0 0 0 0 0,0 0 0 0 0,0 0 0 0 0,-1 0 0 0 0,1 0-1 0 0,0 0 1 0 0,0 0 0 0 0,0 0 0 0 0,0 0 0 0 0,0 0 0 0 0,0 0 0 0 0,-1 0 0 0 0,1 0 0 0 0,0 0 0 0 0,0 0 0 0 0,0 0 0 0 0,0 0 0 0 0,0 0 0 0 0,0 0 0 0 0,0 0 0 0 0,-1 0 0 0 0,1 0 0 0 0,0 1 0 0 0,0-1 0 0 0,0 0 0 0 0,0 0 0 0 0,0 0 0 0 0,0 0 0 0 0,0 0 0 0 0,0 0 0 0 0,-1 0 0 0 0,1 0 0 0 0,0 0 0 0 0,0 1 0 0 0,0-1 0 0 0,0 0 0 0 0,0 0 0 0 0,0 0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0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52 455 0 0,'-4'0'506'0'0,"-1"1"-1"0"0,1-1 0 0 0,0 1 1 0 0,-1 0-1 0 0,1 0 0 0 0,0 0 1 0 0,0 0-1 0 0,0 1 0 0 0,-6 2 1 0 0,18-7 1683 0 0,0-1 0 0 0,1 2 0 0 0,10-4 0 0 0,58-6 1445 0 0,-41 7-2463 0 0,26-6-14 0 0,90-10 575 0 0,-150 21-1694 0 0,0 0 0 0 0,1 0 0 0 0,-1 0 0 0 0,0 0 0 0 0,0 1 0 0 0,0-1 0 0 0,0 1 0 0 0,3 0 1 0 0,-5-1-36 0 0,0 0 0 0 0,0 0 1 0 0,0 0-1 0 0,1 0 1 0 0,-1 0-1 0 0,0 0 0 0 0,0 1 1 0 0,0-1-1 0 0,0 0 1 0 0,0 0-1 0 0,0 0 0 0 0,1 0 1 0 0,-1 0-1 0 0,0 0 1 0 0,0 0-1 0 0,0 0 0 0 0,0 1 1 0 0,0-1-1 0 0,0 0 1 0 0,0 0-1 0 0,0 0 0 0 0,0 0 1 0 0,0 0-1 0 0,0 1 1 0 0,0-1-1 0 0,1 0 0 0 0,-1 0 1 0 0,0 0-1 0 0,0 0 1 0 0,0 0-1 0 0,0 1 0 0 0,0-1 1 0 0,0 0-1 0 0,0 0 1 0 0,0 0-1 0 0,-1 0 0 0 0,1 1 1 0 0,0-1-1 0 0,-10 7 18 0 0,1-4-17 0 0,0-1 0 0 0,1 0-1 0 0,-1 0 1 0 0,0-1 0 0 0,0 0 0 0 0,0-1 0 0 0,0 0-1 0 0,0 0 1 0 0,0-1 0 0 0,-12-3 0 0 0,7 2 1 0 0,0 1 1 0 0,0 0 0 0 0,-19 2-1 0 0,-135 27-5 0 0,123-19 0 0 0,21-8 0 0 0,23-1 0 0 0,0 0 0 0 0,0 0 0 0 0,0 0 0 0 0,0 0 0 0 0,0 0 0 0 0,0 0 0 0 0,0-1 0 0 0,0 1 0 0 0,0 0 0 0 0,0 0 0 0 0,0-1 0 0 0,1 1 0 0 0,-1-1 0 0 0,0 1 0 0 0,0-1 0 0 0,0 1 0 0 0,0-1 0 0 0,1 0 0 0 0,-1 1 0 0 0,0-1 0 0 0,1 0 0 0 0,-2 0 0 0 0,2 0 0 0 0,1 0 0 0 0,-1 1 0 0 0,0-1 0 0 0,0 1 0 0 0,1-1 0 0 0,-1 1 0 0 0,0-1 0 0 0,1 0 0 0 0,-1 1 0 0 0,1 0 0 0 0,-1-1 0 0 0,1 1 0 0 0,-1-1 0 0 0,1 1 0 0 0,-1 0 0 0 0,1-1 0 0 0,-1 1 0 0 0,1 0 0 0 0,-1-1 0 0 0,1 1 0 0 0,0 0 0 0 0,-1 0 0 0 0,1 0 0 0 0,0-1 0 0 0,-1 1 0 0 0,1 0 0 0 0,-1 0 0 0 0,1 0 0 0 0,1 0 0 0 0,21-3 0 0 0,-2 3 24 0 0,1 0 0 0 0,37 7-1 0 0,15 1 50 0 0,84-5 482 0 0,-166 4-333 0 0,-6 1-199 0 0,-6-2 306 0 0,4-1-1362 0 0,7-1-4812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2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77 2759 0 0,'-4'0'79'0'0,"0"0"-1"0"0,0 1 0 0 0,0 0 1 0 0,0 0-1 0 0,1 0 0 0 0,-8 4 1 0 0,9-4 300 0 0,-1 0-1 0 0,1 0 1 0 0,-1 0 0 0 0,0 0 0 0 0,1 0 0 0 0,-1-1 0 0 0,0 1 0 0 0,1-1-1 0 0,-1 0 1 0 0,0 0 0 0 0,1 0 0 0 0,-6 0 0 0 0,8 0-284 0 0,0 0 0 0 0,0 0 0 0 0,0 0 0 0 0,-1 0 0 0 0,1 0 0 0 0,0 0 0 0 0,0 0 0 0 0,0 0 1 0 0,0 0-1 0 0,0 0 0 0 0,-1 0 0 0 0,1 0 0 0 0,0 0 0 0 0,0 0 0 0 0,0 0 0 0 0,0-1 0 0 0,0 1 0 0 0,0 0 1 0 0,-1 0-1 0 0,1 0 0 0 0,0 0 0 0 0,0 0 0 0 0,0 0 0 0 0,0 0 0 0 0,0 0 0 0 0,0-1 0 0 0,0 1 0 0 0,0 0 1 0 0,-1 0-1 0 0,1 0 0 0 0,0 0 0 0 0,0 0 0 0 0,0-1 0 0 0,0 1 0 0 0,0 0 0 0 0,0 0 0 0 0,0 0 0 0 0,0 0 1 0 0,0 0-1 0 0,0-1 0 0 0,0 1 0 0 0,0 0 0 0 0,0 0 0 0 0,7-6 2233 0 0,9-2-400 0 0,34-3-163 0 0,78-10 1 0 0,53 7-754 0 0,-174 13-925 0 0,1 1-17 0 0,19-2 83 0 0,0 0-1 0 0,-1 3 1 0 0,53 5-1 0 0,-77-5-152 0 0,-1-1 0 0 0,0 0 0 0 0,1 0 0 0 0,-1 1 0 0 0,0-1 0 0 0,1 1 0 0 0,-1-1 0 0 0,0 1 0 0 0,0 0 0 0 0,0-1 0 0 0,1 1 0 0 0,-1 0 0 0 0,0 0 0 0 0,0 0 0 0 0,0 0 0 0 0,0 0 0 0 0,0 0 0 0 0,0 1 0 0 0,-1-2 0 0 0,1 1 0 0 0,-1-1 0 0 0,0 0 0 0 0,0 1 0 0 0,0-1 0 0 0,0 0 0 0 0,0 1 0 0 0,0-1 0 0 0,0 0 0 0 0,0 0 0 0 0,0 1 0 0 0,0-1 0 0 0,0 0 0 0 0,-1 1 0 0 0,1-1 0 0 0,0 0 0 0 0,0 1 0 0 0,0-1 0 0 0,0 0 0 0 0,0 0 0 0 0,0 1 0 0 0,-1-1 0 0 0,1 0 0 0 0,0 0 0 0 0,0 1 0 0 0,-1-1 0 0 0,-14 7 0 0 0,-8-3 13 0 0,-1 0 1 0 0,0-2-1 0 0,-26 0 0 0 0,-73-7 85 0 0,6-1-49 0 0,111 6-49 0 0,-24 1 0 0 0,-33-6 0 0 0,54 4 0 0 0,0 0 0 0 0,0-1 0 0 0,1 0 0 0 0,-1-1 0 0 0,1 0 0 0 0,0 0 0 0 0,0-1 0 0 0,-11-6 0 0 0,19 6 24 0 0,7 1 34 0 0,9-1 76 0 0,-15 4-126 0 0,22-5 53 0 0,1 0 0 0 0,0 2 0 0 0,0 1-1 0 0,0 0 1 0 0,0 2 0 0 0,0 1 0 0 0,0 1 0 0 0,0 1-1 0 0,47 11 1 0 0,-53-8-38 0 0,1-1 0 0 0,25 3 0 0 0,-36-7-23 0 0,0 0-1 0 0,-1-1 1 0 0,1-1-1 0 0,0 1 1 0 0,0-1-1 0 0,0 0 0 0 0,-1-1 1 0 0,13-4-1 0 0,-16 5-133 0 0,-2 0 42 0 0,-1 1 0 0 0,0 0 0 0 0,1-1 0 0 0,-1 1 0 0 0,0-1 0 0 0,1 1 0 0 0,-1-1 0 0 0,0 0 0 0 0,0 1 0 0 0,0-1 0 0 0,1 0 0 0 0,-1 0 0 0 0,0 0 0 0 0,0 0 0 0 0,0 0 0 0 0,-1 0 0 0 0,2-2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8751 0 0,'0'-1'180'0'0,"-1"0"-1"0"0,1-1 0 0 0,0 1 0 0 0,0 0 1 0 0,1 0-1 0 0,-1-1 0 0 0,0 1 0 0 0,0 0 1 0 0,1 0-1 0 0,-1-1 0 0 0,1 1 0 0 0,-1 0 1 0 0,1 0-1 0 0,-1 0 0 0 0,1 0 0 0 0,0 0 1 0 0,-1 0-1 0 0,1 0 0 0 0,0 0 0 0 0,0 0 1 0 0,0 0-1 0 0,0 0 0 0 0,0 0 1 0 0,0 0-1 0 0,0 1 0 0 0,0-1 0 0 0,0 0 1 0 0,0 1-1 0 0,0-1 0 0 0,0 1 0 0 0,1-1 1 0 0,-1 1-1 0 0,0 0 0 0 0,0-1 0 0 0,1 1 1 0 0,-1 0-1 0 0,0 0 0 0 0,0 0 0 0 0,1 0 1 0 0,-1 0-1 0 0,0 0 0 0 0,1 0 0 0 0,-1 1 1 0 0,0-1-1 0 0,0 0 0 0 0,0 1 0 0 0,1-1 1 0 0,-1 1-1 0 0,0-1 0 0 0,0 1 0 0 0,0-1 1 0 0,0 1-1 0 0,0 0 0 0 0,0 0 0 0 0,0 0 1 0 0,0-1-1 0 0,0 1 0 0 0,0 0 0 0 0,0 0 1 0 0,0 0-1 0 0,-1 0 0 0 0,2 2 1 0 0,6 11 292 0 0,-1 0 1 0 0,0 1 0 0 0,-1 0 0 0 0,5 20-1 0 0,-10-32-266 0 0,3 10-133 0 0,12 40-2 0 0,-12-39-6 0 0,-1-3-1 0 0,12 60 67 0 0,-6-23-54 0 0,-7-38-57 0 0,0 0-1 0 0,0 0 1 0 0,-1 14 0 0 0,2 22 61 0 0,-1-28-54 0 0,0 8 4 0 0,1-1 1 0 0,1 1-1 0 0,13 44 0 0 0,-17-69-31 0 0,1 0 0 0 0,-1 0 0 0 0,0 0 0 0 0,1 0 0 0 0,-1 0 0 0 0,1 0 0 0 0,-1 0 0 0 0,1 0 0 0 0,-1 0 0 0 0,1 0 0 0 0,0 0 0 0 0,-1 0 0 0 0,1 0 0 0 0,0-1 0 0 0,0 1 0 0 0,-1 0 0 0 0,1-1 0 0 0,0 1 0 0 0,0 0 0 0 0,0-1 0 0 0,0 1 0 0 0,0-1 0 0 0,0 0 0 0 0,0 1 0 0 0,0-1 0 0 0,0 0 0 0 0,0 1 0 0 0,0-1 0 0 0,0 0 0 0 0,0 0 0 0 0,2 0 0 0 0,-2-1 0 0 0,1 1 0 0 0,0-1 0 0 0,-1 0 0 0 0,1 0 0 0 0,0 0 0 0 0,-1 0 0 0 0,1 0 0 0 0,-1-1 0 0 0,1 1 0 0 0,-1 0 0 0 0,0-1 0 0 0,1 1 0 0 0,-1-1 0 0 0,0 1 0 0 0,0-1 0 0 0,1-2 0 0 0,87-159 254 0 0,12-21 52 0 0,-93 171-302 0 0,33-56 26 0 0,42-92 0 0 0,-78 142 41 0 0,-4 19-62 0 0,-1-1 0 0 0,0 0 0 0 0,0 0 0 0 0,1 1 0 0 0,-1-1 0 0 0,0 0 0 0 0,0 1 0 0 0,0-1 0 0 0,0 0 0 0 0,0 0 0 0 0,0 1 0 0 0,0-1 0 0 0,0 0 0 0 0,0 0 0 0 0,0 1 0 0 0,-1-1 0 0 0,1 0 0 0 0,0 1 0 0 0,0-1 0 0 0,-1 0 0 0 0,1 1 0 0 0,-1-2-1 0 0,-1 3-7 0 0,0 0 0 0 0,1 0 0 0 0,-1 0 0 0 0,0 1-1 0 0,1-1 1 0 0,-1 0 0 0 0,1 1 0 0 0,-1-1 0 0 0,1 1 0 0 0,0-1-1 0 0,0 1 1 0 0,0 0 0 0 0,-2 2 0 0 0,1-1-2 0 0,-29 39 1 0 0,2 2 0 0 0,1 0 0 0 0,3 2 0 0 0,2 1 0 0 0,-23 65 0 0 0,16-29 0 0 0,-58 115 0 0 0,86-194 0 0 0,0 0 0 0 0,0 0 0 0 0,-1 0 0 0 0,0 0 0 0 0,0-1 0 0 0,0 1 0 0 0,-6 4 0 0 0,7-7 0 0 0,1 0 0 0 0,0 0 0 0 0,-1 0 0 0 0,1 0 0 0 0,-1-1 0 0 0,0 1 0 0 0,1 0 0 0 0,-1-1 0 0 0,1 1 0 0 0,-1-1 0 0 0,0 0 0 0 0,1 0 0 0 0,-1 1 0 0 0,0-1 0 0 0,0 0 0 0 0,1 0 0 0 0,-1-1 0 0 0,0 1 0 0 0,1 0 0 0 0,-1-1 0 0 0,0 1 0 0 0,1 0 0 0 0,-3-2 0 0 0,-1 0 0 0 0,0-1 0 0 0,1 1 0 0 0,0-1 0 0 0,-1 0 0 0 0,1 0 0 0 0,0 0 0 0 0,1 0 0 0 0,-1-1 0 0 0,0 0 0 0 0,1 1 0 0 0,-6-10 0 0 0,5 6 0 0 0,0 0 0 0 0,1-1 0 0 0,0 1 0 0 0,0-1 0 0 0,0 0 0 0 0,-2-14 0 0 0,2-4 0 0 0,1-1 0 0 0,1 0 0 0 0,3-39 0 0 0,-2 63 0 0 0,6-304-210 0 0,-6 300 204 0 0,0-7-1254 0 0,1 0-4218 0 0,2 2-1984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0:47.1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226 141 8751 0 0,'-16'-1'1190'0'0,"14"0"-971"0"0,0 1 0 0 0,0-1 0 0 0,0 1 0 0 0,-1 0 0 0 0,1-1 0 0 0,0 1 0 0 0,0 0 1 0 0,-1 1-1 0 0,1-1 0 0 0,0 0 0 0 0,0 1 0 0 0,-1-1 0 0 0,1 1 0 0 0,0-1 0 0 0,-3 3 0 0 0,5-3-203 0 0,0 0 0 0 0,0 1 0 0 0,0-1-1 0 0,0 0 1 0 0,0 0 0 0 0,0 0 0 0 0,0 1 0 0 0,0-1 0 0 0,0 0 0 0 0,0 0 0 0 0,0 1-1 0 0,0-1 1 0 0,0 0 0 0 0,1 0 0 0 0,-1 0 0 0 0,0 1 0 0 0,0-1 0 0 0,0 0 0 0 0,0 0-1 0 0,0 0 1 0 0,1 0 0 0 0,-1 1 0 0 0,0-1 0 0 0,0 0 0 0 0,0 0 0 0 0,1 0 0 0 0,-1 0 0 0 0,0 0-1 0 0,0 0 1 0 0,1 0 0 0 0,-1 0 0 0 0,0 0 0 0 0,0 1 0 0 0,0-1 0 0 0,1 0 0 0 0,-1 0-1 0 0,11 3 15 0 0,7 0 81 0 0,1-1 1 0 0,-1-1-1 0 0,0 0 0 0 0,1-1 0 0 0,-1-2 0 0 0,21-3 0 0 0,17 0 391 0 0,69-2 1137 0 0,258-27 1264 0 0,-365 30-2836 0 0,-3 2-5 0 0,0-1 1 0 0,16 1-1 0 0,-50 3 17 0 0,0 2-1 0 0,-30 7 1 0 0,-3 0 35 0 0,-320 36 245 0 0,186-26-344 0 0,152-16-15 0 0,-8 2 0 0 0,0-3 0 0 0,-45-1 0 0 0,70-5 9 0 0,24-1 23 0 0,29-4 1 0 0,-32 7-43 0 0,216-46 468 0 0,62-13 145 0 0,-268 57-598 0 0,72-12 90 0 0,100-33 0 0 0,-255 62-95 0 0,-368 69 114 0 0,322-65-100 0 0,76-12-14 0 0,15-3 0 0 0,1 1 0 0 0,-26 8 0 0 0,46-10 0 0 0,9-1 0 0 0,10-1 0 0 0,219-46 0 0 0,-74 12 0 0 0,142-22 0 0 0,-292 53 0 0 0,-5 2 0 0 0,0 0 0 0 0,0 0 0 0 0,0 0 0 0 0,0 1 0 0 0,11 0 0 0 0,-17 2 0 0 0,-7 1 0 0 0,-7 3 0 0 0,-334 73 0 0 0,51-14 0 0 0,297-65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0,11 0 0 0 0,18-2 0 0 0,385-82 0 0 0,-361 73 0 0 0,-26 4 0 0 0,-1 2 0 0 0,54-4 0 0 0,-115 22 0 0 0,-254 58 0 0 0,216-56 0 0 0,2 3 0 0 0,-77 29 0 0 0,146-47 0 0 0,0 1 0 0 0,1 0 0 0 0,-1-1 0 0 0,0 1 0 0 0,1 0 0 0 0,-1 0 0 0 0,1 0 0 0 0,-1 0 0 0 0,-1 2 0 0 0,5 0 0 0 0,11-1 0 0 0,44-5 0 0 0,77-13 0 0 0,-7 0 0 0 0,170-16 0 0 0,-373 44 0 0 0,-54 8 0 0 0,64-14 0 0 0,24-3 0 0 0,0 1 0 0 0,-69 17 0 0 0,140-22 0 0 0,173-11 0 0 0,-16 1 0 0 0,-161 8 0 0 0,-12 1 0 0 0,-1 0 0 0 0,0 1 0 0 0,21 1 0 0 0,-33 0 0 0 0,0 0 0 0 0,0 0 0 0 0,0 0 0 0 0,0 0 0 0 0,0 0 0 0 0,0 0 0 0 0,-1 0 0 0 0,1 1 0 0 0,0-1 0 0 0,0 0 0 0 0,0 0 0 0 0,0 0 0 0 0,0 0 0 0 0,0 0 0 0 0,0 0 0 0 0,0 0 0 0 0,0 0 0 0 0,0 0 0 0 0,0 0 0 0 0,0 0 0 0 0,0 0 0 0 0,0 0 0 0 0,0 0 0 0 0,-1 0 0 0 0,1 1 0 0 0,0-1 0 0 0,0 0 0 0 0,0 0 0 0 0,0 0 0 0 0,0 0 0 0 0,0 0 0 0 0,0 0 0 0 0,0 0 0 0 0,0 0 0 0 0,0 0 0 0 0,0 0 0 0 0,0 1 0 0 0,0-1 0 0 0,0 0 0 0 0,0 0 0 0 0,0 0 0 0 0,0 0 0 0 0,0 0 0 0 0,1 0 0 0 0,-1 0 0 0 0,0 0 0 0 0,0 0 0 0 0,0 0 0 0 0,0 0 0 0 0,0 1 0 0 0,0-1 0 0 0,0 0 0 0 0,0 0 0 0 0,0 0 0 0 0,0 0 0 0 0,0 0 0 0 0,0 0 0 0 0,0 0 0 0 0,-14 7 0 0 0,-19 6 0 0 0,-2-2 0 0 0,-215 72 0 0 0,235-75 0 0 0,15-8 0 0 0,0 0 0 0 0,0 0 0 0 0,0 0 0 0 0,1 0 0 0 0,-1 1 0 0 0,0-1 0 0 0,0 0 0 0 0,0 0 0 0 0,0 0 0 0 0,0 0 0 0 0,0 1 0 0 0,0-1 0 0 0,0 0 0 0 0,1 0 0 0 0,-1 0 0 0 0,0 0 0 0 0,0 0 0 0 0,0 0 0 0 0,0 0 0 0 0,1 1 0 0 0,-1-1 0 0 0,0 0 0 0 0,0 0 0 0 0,0 0 0 0 0,0 0 0 0 0,1 0 0 0 0,-1 0 0 0 0,0 0 0 0 0,0 0 0 0 0,0 0 0 0 0,0 0 0 0 0,1 0 0 0 0,-1 0 0 0 0,0 0 0 0 0,0 0 0 0 0,0 0 0 0 0,1 0 0 0 0,-1 0 0 0 0,0 0 0 0 0,33-1 0 0 0,323-43 0 0 0,-478 59 0 0 0,-67 8 0 0 0,303-49 0 0 0,-1-1 0 0 0,-92 26 0 0 0,-23 4 0 0 0,-10 2 0 0 0,-26 5 0 0 0,-1-2 0 0 0,1-2 0 0 0,-1-1 0 0 0,0-2 0 0 0,-45-2 0 0 0,73-2 0 0 0,-50-3 0 0 0,56 4 0 0 0,0-1 0 0 0,-1 0 0 0 0,1 0 0 0 0,0-1 0 0 0,0 1 0 0 0,0-1 0 0 0,1-1 0 0 0,-1 1 0 0 0,-4-3 0 0 0,8 5 0 0 0,1-1 0 0 0,0 1 0 0 0,0 0 0 0 0,0 0 0 0 0,0 0 0 0 0,0 0 0 0 0,0 0 0 0 0,0 0 0 0 0,0 0 0 0 0,0 0 0 0 0,0-1 0 0 0,0 1 0 0 0,0 0 0 0 0,-1 0 0 0 0,1 0 0 0 0,0 0 0 0 0,0 0 0 0 0,0 0 0 0 0,0 0 0 0 0,0-1 0 0 0,0 1 0 0 0,0 0 0 0 0,0 0 0 0 0,0 0 0 0 0,0 0 0 0 0,0 0 0 0 0,0 0 0 0 0,1-1 0 0 0,-1 1 0 0 0,0 0 0 0 0,0 0 0 0 0,0 0 0 0 0,0 0 0 0 0,0 0 0 0 0,0 0 0 0 0,0 0 0 0 0,0 0 0 0 0,0-1 0 0 0,0 1 0 0 0,0 0 0 0 0,0 0 0 0 0,0 0 0 0 0,1 0 0 0 0,-1 0 0 0 0,0 0 0 0 0,8-5 0 0 0,10-2 0 0 0,-18 7 0 0 0,28-8 0 0 0,59-8 0 0 0,-29 7 0 0 0,27-8 0 0 0,105-18 0 0 0,-324 57 0 0 0,-150 20 0 0 0,245-39 0 0 0,6-1 0 0 0,-60 12 0 0 0,122-14 0 0 0,492-93 0 0 0,-504 89 0 0 0,4-1 0 0 0,1 1 0 0 0,-1 0 0 0 0,33 0 0 0 0,-113 16 0 0 0,-78 9 0 0 0,-106 14 0 0 0,176-30 0 0 0,-135 16 0 0 0,254-42 0 0 0,229-49 0 0 0,-102 28 0 0 0,-160 37 0 0 0,-5 1 0 0 0,1 0 0 0 0,-1 1 0 0 0,28-2 0 0 0,-36 7 0 0 0,-12 2 0 0 0,-12 4 0 0 0,-90 23 0 0 0,-115 17 0 0 0,88-24 0 0 0,27-6 0 0 0,-121 36 0 0 0,228-54 0 0 0,-12 5 0 0 0,11-3 0 0 0,8-2 0 0 0,21-4 0 0 0,0-1 0 0 0,-1-1 0 0 0,36-13 0 0 0,-4 1 0 0 0,289-67 0 0 0,-84 23 0 0 0,-245 58 0 0 0,10-2 0 0 0,-27 5 0 0 0,-16 3 0 0 0,-166 36 0 0 0,46-8 0 0 0,-385 75 53 0 0,730-165-41 0 0,-15 3-13 0 0,-107 35 1 0 0,145-38 0 0 0,-189 49 0 0 0,-30 8 0 0 0,-35 7 0 0 0,-213 41 0 0 0,-158 33 0 0 0,380-75 0 0 0,-46 10 0 0 0,0-2 0 0 0,-108 6 0 0 0,182-18 0 0 0,0-2 0 0 0,29-7 0 0 0,-20 3 0 0 0,245-70 0 0 0,9-2 0 0 0,-218 63 0 0 0,-237 61 0 0 0,48-15 0 0 0,-205 59 0 0 0,329-86 0 0 0,14-3 0 0 0,19-3 0 0 0,48-14 0 0 0,104-39 0 0 0,14-4 0 0 0,-108 41 0 0 0,-209 43 0 0 0,-55 12 0 0 0,129-24 0 0 0,7-3 0 0 0,-55 21 0 0 0,185-56 0 0 0,-17 1 0 0 0,-22 8 0 0 0,78-38 0 0 0,-128 55 0 0 0,1-1 0 0 0,0 1 0 0 0,-1 0 0 0 0,1-1 0 0 0,0 1 0 0 0,-1 0 0 0 0,1-1 0 0 0,0 1 0 0 0,-1-1 0 0 0,1 1 0 0 0,-1-1 0 0 0,1 1 0 0 0,-1-1 0 0 0,1 1 0 0 0,-1-1 0 0 0,1 1 0 0 0,-1-1 0 0 0,1-1 0 0 0,-1 2 0 0 0,-1-1 0 0 0,1 1 0 0 0,0 0 0 0 0,-1 0 0 0 0,1-1 0 0 0,-1 1 0 0 0,1 0 0 0 0,0 0 0 0 0,-1 0 0 0 0,1-1 0 0 0,-1 1 0 0 0,1 0 0 0 0,-1 0 0 0 0,1 0 0 0 0,0 0 0 0 0,-1 0 0 0 0,1 0 0 0 0,-1 0 0 0 0,1 0 0 0 0,-1 0 0 0 0,0 0 0 0 0,-31 3 0 0 0,-20 7 0 0 0,-1 2 0 0 0,2 2 0 0 0,-90 38 0 0 0,139-51 0 0 0,0 0 0 0 0,0 0 0 0 0,0 0 0 0 0,0 0 0 0 0,0 1 0 0 0,1-1 0 0 0,-1 1 0 0 0,-3 2 0 0 0,5-4 0 0 0,0 1 0 0 0,0-1 0 0 0,0 0 0 0 0,0 0 0 0 0,-1 0 0 0 0,1 0 0 0 0,0 1 0 0 0,0-1 0 0 0,0 0 0 0 0,0 0 0 0 0,0 0 0 0 0,0 0 0 0 0,0 1 0 0 0,0-1 0 0 0,0 0 0 0 0,0 0 0 0 0,0 0 0 0 0,0 1 0 0 0,0-1 0 0 0,0 0 0 0 0,0 0 0 0 0,0 0 0 0 0,0 0 0 0 0,0 1 0 0 0,0-1 0 0 0,0 0 0 0 0,0 0 0 0 0,0 0 0 0 0,0 0 0 0 0,1 1 0 0 0,-1-1 0 0 0,0 0 0 0 0,0 0 0 0 0,0 0 0 0 0,0 0 0 0 0,0 1 0 0 0,14 1 0 0 0,16-4 0 0 0,0-1 0 0 0,0-2 0 0 0,0-1 0 0 0,36-12 0 0 0,50-11 0 0 0,-397 88 0 0 0,299-64 0 0 0,55-15 0 0 0,-63 17 0 0 0,0-1 0 0 0,0 0 0 0 0,-1 0 0 0 0,0-1 0 0 0,10-7 0 0 0,-19 12 0 0 0,0 0 0 0 0,0 0 0 0 0,0 0 0 0 0,0 0 0 0 0,0 0 0 0 0,0 0 0 0 0,0-1 0 0 0,-1 1 0 0 0,1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0,-8 1 0 0 0,-10 5 0 0 0,16-6 0 0 0,1 1 0 0 0,0 0 0 0 0,-1 0 0 0 0,1 0 0 0 0,0-1 0 0 0,0 1 0 0 0,0 0 0 0 0,0 0 0 0 0,0 0 0 0 0,0 1 0 0 0,0-1 0 0 0,0 0 0 0 0,0 0 0 0 0,1 0 0 0 0,-2 3 0 0 0,2-3 0 0 0,0-1 0 0 0,0 1 0 0 0,0 0 0 0 0,0 0 0 0 0,0 0 0 0 0,0-1 0 0 0,0 1 0 0 0,0 0 0 0 0,0 0 0 0 0,0 0 0 0 0,0-1 0 0 0,1 1 0 0 0,-1 0 0 0 0,0 0 0 0 0,1-1 0 0 0,-1 1 0 0 0,0 0 0 0 0,1-1 0 0 0,-1 1 0 0 0,2 1 0 0 0,0 0 0 0 0,1 1 0 0 0,0-1 0 0 0,0 0 0 0 0,0 0 0 0 0,0 0 0 0 0,0 0 0 0 0,0 0 0 0 0,1-1 0 0 0,-1 0 0 0 0,6 2 0 0 0,37 8 0 0 0,1-3 0 0 0,52 4 0 0 0,14 1 0 0 0,76 12-50 0 0,-107-15 36 0 0,-75-9 14 0 0,17 4 0 0 0,-27-4 0 0 0,1 0 0 0 0,-1 1 0 0 0,0-1 0 0 0,0 0 0 0 0,0-1 0 0 0,-4 2 0 0 0,-10 0 0 0 0,11-2 0 0 0,1 1 0 0 0,0 0 0 0 0,0 0 0 0 0,-1 0 0 0 0,1 0 0 0 0,-5 3 0 0 0,10-4 0 0 0,-1 0 0 0 0,1 0 0 0 0,0 0 0 0 0,0 0 0 0 0,0 0 0 0 0,0 0 0 0 0,-1 0 0 0 0,1 0 0 0 0,0 0 0 0 0,0 0 0 0 0,0 0 0 0 0,0 0 0 0 0,0 1 0 0 0,0-1 0 0 0,-1 0 0 0 0,1 0 0 0 0,0 0 0 0 0,0 0 0 0 0,0 0 0 0 0,0 0 0 0 0,0 0 0 0 0,0 0 0 0 0,0 1 0 0 0,-1-1 0 0 0,1 0 0 0 0,0 0 0 0 0,0 0 0 0 0,0 0 0 0 0,0 0 0 0 0,0 1 0 0 0,0-1 0 0 0,0 0 0 0 0,0 0 0 0 0,0 0 0 0 0,0 0 0 0 0,0 0 0 0 0,0 1 0 0 0,0-1 0 0 0,0 0 0 0 0,0 0 0 0 0,0 0 0 0 0,0 0 0 0 0,0 1 0 0 0,0-1 0 0 0,0 0 0 0 0,0 0 0 0 0,0 0 0 0 0,0 0 0 0 0,0 0 0 0 0,1 0 0 0 0,-1 1 0 0 0,0-1 0 0 0,0 0 0 0 0,0 0 0 0 0,0 0 0 0 0,0 0 0 0 0,0 0 0 0 0,0 0 0 0 0,0 0 0 0 0,1 1 0 0 0,-1-1 0 0 0,0 0 0 0 0,0 0 0 0 0,11 1 0 0 0,-8-2 0 0 0,-1 0 0 0 0,1-1 0 0 0,-1 1 0 0 0,1-1 0 0 0,-1 0 0 0 0,0 1 0 0 0,0-1 0 0 0,0 0 0 0 0,0 0 0 0 0,0-1 0 0 0,0 1 0 0 0,-1 0 0 0 0,1-1 0 0 0,-1 1 0 0 0,1 0 0 0 0,-1-1 0 0 0,0 0 0 0 0,0 1 0 0 0,0-1 0 0 0,0 0 0 0 0,-1 0 0 0 0,1 1 0 0 0,0-6 0 0 0,-1 4 0 0 0,1 0 0 0 0,-1 0 0 0 0,0-1 0 0 0,0 1 0 0 0,-1 0 0 0 0,1 0 0 0 0,-1-1 0 0 0,0 1 0 0 0,0 0 0 0 0,0 0 0 0 0,0 0 0 0 0,-1 0 0 0 0,0 0 0 0 0,0 0 0 0 0,-3-5 0 0 0,-5-1 0 0 0,16 19 0 0 0,8 5 0 0 0,-11-12 0 0 0,-1 0 0 0 0,1 1 0 0 0,-1-1 0 0 0,0 0 0 0 0,0 1 0 0 0,0 0 0 0 0,0-1 0 0 0,0 1 0 0 0,0 0 0 0 0,1 5 0 0 0,-3-8 0 0 0,0 0 0 0 0,0 0 0 0 0,1 0 0 0 0,-1 0 0 0 0,0 1 0 0 0,0-1 0 0 0,0 0 0 0 0,0 0 0 0 0,0 0 0 0 0,0 0 0 0 0,0 1 0 0 0,0-1 0 0 0,0 0 0 0 0,0 0 0 0 0,0 0 0 0 0,0 1 0 0 0,0-1 0 0 0,-1 0 0 0 0,1 0 0 0 0,0 0 0 0 0,0 0 0 0 0,0 1 0 0 0,0-1 0 0 0,0 0 0 0 0,0 0 0 0 0,0 0 0 0 0,0 0 0 0 0,-1 0 0 0 0,1 1 0 0 0,0-1 0 0 0,0 0 0 0 0,0 0 0 0 0,0 0 0 0 0,0 0 0 0 0,-1 0 0 0 0,1 0 0 0 0,0 0 0 0 0,0 0 0 0 0,-9 0 0 0 0,-8-8 0 0 0,5-11 0 0 0,-5-9 0 0 0,17 28 0 0 0,-1-1 0 0 0,1 1 0 0 0,-1-1 0 0 0,1 1 0 0 0,-1-1 0 0 0,1 1 0 0 0,-1-1 0 0 0,1 1 0 0 0,-1-1 0 0 0,1 1 0 0 0,-1 0 0 0 0,0-1 0 0 0,1 1 0 0 0,-1 0 0 0 0,1 0 0 0 0,-1 0 0 0 0,0-1 0 0 0,0 1 0 0 0,1 0 0 0 0,-1 0 0 0 0,0 0 0 0 0,1 0 0 0 0,-1 0 0 0 0,0 0 0 0 0,1 0 0 0 0,-1 0 0 0 0,0 0 0 0 0,1 1 0 0 0,-1-1 0 0 0,0 0 0 0 0,1 0 0 0 0,-1 1 0 0 0,0-1 0 0 0,0 1 0 0 0,0 0 0 0 0,0 0 0 0 0,0 0 0 0 0,0 0 0 0 0,0 0 0 0 0,0 0 0 0 0,0 1 0 0 0,0-1 0 0 0,1 0 0 0 0,-1 0 0 0 0,0 1 0 0 0,1-1 0 0 0,-1 1 0 0 0,1-1 0 0 0,-1 0 0 0 0,1 1 0 0 0,0-1 0 0 0,0 1 0 0 0,0-1 0 0 0,0 1 0 0 0,0-1 0 0 0,0 4 0 0 0,8 36 0 0 0,-4-22 0 0 0,-4-16 0 0 0,0-1 0 0 0,1 0 0 0 0,-1 0 0 0 0,1 1 0 0 0,0-1 0 0 0,0 0 0 0 0,0 0 0 0 0,0 0 0 0 0,0 0 0 0 0,0 0 0 0 0,0 0 0 0 0,1 0 0 0 0,-1 0 0 0 0,0-1 0 0 0,4 4 0 0 0,-2-3 0 0 0,0 0 0 0 0,0 0 0 0 0,0-1 0 0 0,1 1 0 0 0,-1-1 0 0 0,0 1 0 0 0,1-1 0 0 0,-1 0 0 0 0,6 0 0 0 0,-3 0 0 0 0,-6-1 0 0 0,0 0 0 0 0,0 0 0 0 0,0 0 0 0 0,0 0 0 0 0,-1 0 0 0 0,1 0 0 0 0,0 0 0 0 0,0 0 0 0 0,0-1 0 0 0,0 1 0 0 0,0 0 0 0 0,0 0 0 0 0,0 0 0 0 0,-1 0 0 0 0,1 0 0 0 0,0 0 0 0 0,0 0 0 0 0,0 0 0 0 0,0-1 0 0 0,0 1 0 0 0,0 0 0 0 0,0 0 0 0 0,0 0 0 0 0,0 0 0 0 0,0 0 0 0 0,0-1 0 0 0,0 1 0 0 0,0 0 0 0 0,0 0 0 0 0,0 0 0 0 0,0 0 0 0 0,0 0 0 0 0,0 0 0 0 0,0-1 0 0 0,0 1 0 0 0,0 0 0 0 0,0 0 0 0 0,0 0 0 0 0,0 0 0 0 0,0 0 0 0 0,0-1 0 0 0,0 1 0 0 0,0 0 0 0 0,0 0 0 0 0,0 0 0 0 0,0 0 0 0 0,1 0 0 0 0,-1 0 0 0 0,0 0 0 0 0,0-1 0 0 0,0 1 0 0 0,0 0 0 0 0,0 0 0 0 0,0 0 0 0 0,0 0 0 0 0,1 0 0 0 0,-1 0 0 0 0,0 0 0 0 0,0 0 0 0 0,0 0 0 0 0,0 0 0 0 0,0 0 0 0 0,1 0 0 0 0,-3 0 0 0 0,0 0 0 0 0,1 0 0 0 0,-1 0 0 0 0,0 0 0 0 0,1 0 0 0 0,-1 1 0 0 0,0-1 0 0 0,1 1 0 0 0,-1-1 0 0 0,0 1 0 0 0,1-1 0 0 0,-3 3 0 0 0,-1-1 0 0 0,-10 2 0 0 0,3-1 0 0 0,1 0 0 0 0,0 1 0 0 0,0 0 0 0 0,0 1 0 0 0,-10 6 0 0 0,17-8 0 0 0,0-1 0 0 0,0 1 0 0 0,0-1 0 0 0,0 0 0 0 0,0 0 0 0 0,0-1 0 0 0,-1 1 0 0 0,1-1 0 0 0,-1 0 0 0 0,1 0 0 0 0,-1 0 0 0 0,1-1 0 0 0,-1 0 0 0 0,-8 0 0 0 0,-18-2 0 0 0,-56 4 0 0 0,58 0 0 0 0,1-2 0 0 0,-43-4 0 0 0,42 2 0 0 0,-46 0 0 0 0,-4 1 0 0 0,62 1 0 0 0,-31 2 0 0 0,2 1 0 0 0,80 4 0 0 0,37 1 0 0 0,104-3 0 0 0,-175-5 0 0 0,19-1 0 0 0,-19 1 0 0 0,1 0 0 0 0,0 0 0 0 0,0 0 0 0 0,0 0 0 0 0,-1 0 0 0 0,1 0 0 0 0,0 0 0 0 0,0 0 0 0 0,-1-1 0 0 0,1 1 0 0 0,0 0 0 0 0,0-1 0 0 0,-1 1 0 0 0,1 0 0 0 0,0-1 0 0 0,-1 1 0 0 0,1-1 0 0 0,1 0 0 0 0,-4 0 0 0 0,1 0 0 0 0,-1 1 0 0 0,1-1 0 0 0,-1 1 0 0 0,1-1 0 0 0,-1 1 0 0 0,1 0 0 0 0,-1 0 0 0 0,0-1 0 0 0,1 1 0 0 0,-1 0 0 0 0,1 1 0 0 0,-3-1 0 0 0,2 0 0 0 0,-93 7 0 0 0,-1 0 0 0 0,132-14 0 0 0,4-1 0 0 0,-23 5 0 0 0,-1 0 0 0 0,26-1 0 0 0,-90 19 0 0 0,16-8 0 0 0,17-3 0 0 0,0-1 0 0 0,-1 0 0 0 0,-16-1 0 0 0,40-6 0 0 0,-8 4 0 0 0,1-1 0 0 0,0 0 0 0 0,0 1 0 0 0,-1-1 0 0 0,1 1 0 0 0,0 0 0 0 0,0-1 0 0 0,-1 1 0 0 0,1-1 0 0 0,0 1 0 0 0,0 0 0 0 0,0 0 0 0 0,0-1 0 0 0,0 1 0 0 0,0 0 0 0 0,0 0 0 0 0,-1 0 0 0 0,1 0 0 0 0,0 0 0 0 0,0 0 0 0 0,1 1 0 0 0,9 1 0 0 0,-1 1 0 0 0,0-1 0 0 0,1-1 0 0 0,-1 1 0 0 0,1-2 0 0 0,-1 0 0 0 0,14-1 0 0 0,76-15 0 0 0,-74 10 0 0 0,1 1 0 0 0,44-2 0 0 0,-27 12 0 0 0,-36-3 0 0 0,-1-1 0 0 0,1 0 0 0 0,-1-1 0 0 0,1 1 0 0 0,0-1 0 0 0,-1-1 0 0 0,10-1 0 0 0,-15 2 0 0 0,0 0 0 0 0,-1 1 0 0 0,1-1 0 0 0,-1 0 0 0 0,1 1 0 0 0,-1-1 0 0 0,1 1 0 0 0,-1-1 0 0 0,1 1 0 0 0,-1 0 0 0 0,1 0 0 0 0,-1-1 0 0 0,0 1 0 0 0,2 2 0 0 0,-1-2 0 0 0,0 1 0 0 0,0-1 0 0 0,1 0 0 0 0,-1 0 0 0 0,0 0 0 0 0,1 0 0 0 0,3 1 0 0 0,34 4 0 0 0,-4-1 0 0 0,46 1 0 0 0,-81-6 0 0 0,-2 0 0 0 0,-3 2 0 0 0,0-1 0 0 0,1 0 0 0 0,-1 0 0 0 0,0 0 0 0 0,0 0 0 0 0,0-1 0 0 0,0 0 0 0 0,0 0 0 0 0,-7 0 0 0 0,-41-8 0 0 0,24 4 0 0 0,-16-2 0 0 0,-3-1 0 0 0,-54 0 0 0 0,83 8 0 0 0,-1 1 0 0 0,1 0 0 0 0,-20 6 0 0 0,34-8 0 0 0,-13 4 0 0 0,17-4 0 0 0,-1 0 0 0 0,1 0 0 0 0,-1 0 0 0 0,1 1 0 0 0,0-1 0 0 0,-1 0 0 0 0,1 0 0 0 0,-1 1 0 0 0,1-1 0 0 0,-1 0 0 0 0,1 0 0 0 0,0 1 0 0 0,-1-1 0 0 0,1 1 0 0 0,-1-1 0 0 0,1 0 0 0 0,0 1 0 0 0,0-1 0 0 0,-1 1 0 0 0,1-1 0 0 0,0 1 0 0 0,0-1 0 0 0,-1 0 0 0 0,1 1 0 0 0,0 0 0 0 0,0 0 0 0 0,1-1 0 0 0,-1 1 0 0 0,1-1 0 0 0,0 1 0 0 0,-1-1 0 0 0,1 0 0 0 0,-1 1 0 0 0,1-1 0 0 0,0 0 0 0 0,-1 0 0 0 0,1 1 0 0 0,0-1 0 0 0,-1 0 0 0 0,1 0 0 0 0,0 0 0 0 0,-1 0 0 0 0,1 0 0 0 0,0 0 0 0 0,0 0 0 0 0,16 1 0 0 0,22-1 0 0 0,9 1 0 0 0,0-2 0 0 0,0-2 0 0 0,67-13 0 0 0,-92 10 0 0 0,-48 7 0 0 0,-332 20 0 0 0,205-13 0 0 0,151-8 0 0 0,1 1 0 0 0,0-1 0 0 0,-1 0 0 0 0,1 0 0 0 0,0 0 0 0 0,-1 0 0 0 0,1 0 0 0 0,0 0 0 0 0,-1 0 0 0 0,1 0 0 0 0,0 0 0 0 0,-1 0 0 0 0,1 0 0 0 0,0 0 0 0 0,-1 0 0 0 0,1 0 0 0 0,0 0 0 0 0,-1 0 0 0 0,1 0 0 0 0,0 0 0 0 0,-1 0 0 0 0,1 0 0 0 0,0-1 0 0 0,-1 1 0 0 0,1 0 0 0 0,0 0 0 0 0,0 0 0 0 0,-1-1 0 0 0,1 1 0 0 0,8-7 0 0 0,17-5 0 0 0,15-1 0 0 0,1 2 0 0 0,-1 2 0 0 0,2 2 0 0 0,-1 2 0 0 0,49-1 0 0 0,-182 18 0 0 0,-11 2 0 0 0,-48 4 0 0 0,133-19 0 0 0,17-2 0 0 0,12 0 0 0 0,331-56 0 0 0,-517 76 0 0 0,-46 17 0 0 0,204-32 0 0 0,25-5 0 0 0,29-6 0 0 0,-32 8 0 0 0,71-16 0 0 0,0 3 0 0 0,140-6 0 0 0,-170 19 0 0 0,0-1 0 0 0,0-3 0 0 0,46-10 0 0 0,-176 37 0 0 0,-65 15 0 0 0,120-32 0 0 0,0-1 0 0 0,0-1 0 0 0,-39-1 0 0 0,42-3 0 0 0,5 1 0 0 0,0-2 0 0 0,-40-6 0 0 0,55 8 0 0 0,37-1 0 0 0,-12 2 0 0 0,-11-2 0 0 0,23-1 0 0 0,0 2 0 0 0,54 5 0 0 0,-83-5 0 0 0,0 1 0 0 0,-1-1 0 0 0,1 1 0 0 0,0 0 0 0 0,0-1 0 0 0,0 1 0 0 0,-1 0 0 0 0,1 0 0 0 0,0 0 0 0 0,-1 0 0 0 0,1 0 0 0 0,1 3 0 0 0,-3-4 0 0 0,1 0 0 0 0,-1 0 0 0 0,0 0 0 0 0,0 1 0 0 0,0-1 0 0 0,0 0 0 0 0,1 1 0 0 0,-1-1 0 0 0,0 0 0 0 0,0 1 0 0 0,0-1 0 0 0,0 0 0 0 0,0 0 0 0 0,0 1 0 0 0,0-1 0 0 0,0 0 0 0 0,0 1 0 0 0,0-1 0 0 0,0 0 0 0 0,0 1 0 0 0,0-1 0 0 0,0 0 0 0 0,0 1 0 0 0,0-1 0 0 0,0 0 0 0 0,0 1 0 0 0,0-1 0 0 0,-1 1 0 0 0,0 0 0 0 0,1-1 0 0 0,-1 1 0 0 0,0-1 0 0 0,1 1 0 0 0,-1 0 0 0 0,0-1 0 0 0,0 1 0 0 0,0-1 0 0 0,1 0 0 0 0,-1 1 0 0 0,0-1 0 0 0,0 0 0 0 0,-2 1 0 0 0,-18 2 0 0 0,-1 0 0 0 0,0-1 0 0 0,1-1 0 0 0,-1-1 0 0 0,-36-5 0 0 0,32 2 0 0 0,6 2 0 0 0,-81-4 0 0 0,152 5 0 0 0,99-2 0 0 0,38-3 0 0 0,-203 5 0 0 0,-198 5 0 0 0,171-1 0 0 0,2 0 0 0 0,-1-2 0 0 0,1-1 0 0 0,-58-6 0 0 0,97 5 0 0 0,0 0 0 0 0,0 0 0 0 0,1 0 0 0 0,-1-1 0 0 0,0 1 0 0 0,0 0 0 0 0,0 0 0 0 0,1 0 0 0 0,-1-1 0 0 0,0 1 0 0 0,0 0 0 0 0,1-1 0 0 0,-1 1 0 0 0,0 0 0 0 0,1-1 0 0 0,-1 1 0 0 0,0-1 0 0 0,1 1 0 0 0,-1-1 0 0 0,0 0 0 0 0,1 0 0 0 0,0 1 0 0 0,0-1 0 0 0,0 1 0 0 0,0-1 0 0 0,0 1 0 0 0,1-1 0 0 0,-1 1 0 0 0,0 0 0 0 0,0-1 0 0 0,0 1 0 0 0,1-1 0 0 0,-1 1 0 0 0,0 0 0 0 0,0-1 0 0 0,1 1 0 0 0,-1-1 0 0 0,0 1 0 0 0,1 0 0 0 0,-1-1 0 0 0,1 1 0 0 0,-1 0 0 0 0,0 0 0 0 0,1-1 0 0 0,31-14 0 0 0,-15 8-166 0 0,1 0 1 0 0,-1 2-1 0 0,2 0 0 0 0,-1 2 0 0 0,0-1 1 0 0,1 2-1 0 0,-1 1 0 0 0,30 1 0 0 0,-26 2-7294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2:58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 11055 0 0,'0'0'25'0'0,"0"0"0"0"0,0 0 0 0 0,0-1 0 0 0,0 1 0 0 0,0 0 0 0 0,0 0 0 0 0,0 0 0 0 0,0 0 0 0 0,-1 0 0 0 0,1 0 0 0 0,0-1 0 0 0,0 1 0 0 0,0 0 0 0 0,0 0 0 0 0,0 0 0 0 0,0 0 0 0 0,0 0 0 0 0,0 0 0 0 0,0 0 0 0 0,-1 0 0 0 0,1-1 0 0 0,0 1 0 0 0,0 0 0 0 0,0 0 0 0 0,0 0 0 0 0,0 0-1 0 0,0 0 1 0 0,-1 0 0 0 0,1 0 0 0 0,0 0 0 0 0,0 0 0 0 0,0 0 0 0 0,0 0 0 0 0,0 0 0 0 0,0 0 0 0 0,-1 0 0 0 0,1 0 0 0 0,0 0 0 0 0,0 0 0 0 0,0 0 0 0 0,0 0 0 0 0,0 0 0 0 0,0 0 0 0 0,-1 0 0 0 0,1 0 0 0 0,0 0 0 0 0,0 1 0 0 0,0-1 0 0 0,0 0 0 0 0,0 0 0 0 0,0 0 0 0 0,0 0 0 0 0,-1 0 0 0 0,1 0 0 0 0,0 0 0 0 0,0 0 0 0 0,0 0-1 0 0,0 1 1 0 0,0 7 2544 0 0,0-4 1152 0 0,0 6-2944 0 0,-3 28-38 0 0,2-28-46 0 0,1 0-153 0 0,-3 30-69 0 0,2-30-14 0 0,2-2-288 0 0,0-1 0 0 0,-1 1 0 0 0,-1 13 0 0 0,0-7-57 0 0,1-3 203 0 0,0 1-10 0 0,-2 38-24 0 0,1-38-94 0 0,1 0-40 0 0,-5 55 197 0 0,2-30-274 0 0,-3-1-1 0 0,6-33-3 0 0,-1 1 1 0 0,1-1-1 0 0,-1 0 1 0 0,1 1-1 0 0,0-1 0 0 0,1 6 1 0 0,7-3-9 0 0,28 18-47 0 0,-35-23-8 0 0,1-1-1 0 0,-1 1 1 0 0,1-1-1 0 0,0 1 1 0 0,-1-1-1 0 0,1 0 1 0 0,0 0-1 0 0,-1 0 1 0 0,1 0-1 0 0,0 0 1 0 0,0 0-1 0 0,-1 0 1 0 0,1 0-1 0 0,0-1 1 0 0,-1 1-1 0 0,1 0 1 0 0,0-1-1 0 0,-1 0 1 0 0,1 1-1 0 0,-1-1 1 0 0,1 0-1 0 0,1-1 1 0 0,4-1 3 0 0,30-13 212 0 0,-13 4 104 0 0,35-9 0 0 0,-50 18-202 0 0,1 1 0 0 0,-1 0 0 0 0,0 1 0 0 0,1 0 0 0 0,-1 0 1 0 0,1 1-1 0 0,16 2 0 0 0,-7 1-50 0 0,-7-2 5 0 0,19 5-59 0 0,26 0-361 0 0,-55-6 154 0 0,3 0-70 0 0,16 3-294 0 0,-16-2-133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4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88 6447 0 0,'5'-9'1555'0'0,"-3"5"-929"0"0,0 0 0 0 0,0 1 0 0 0,0-1 1 0 0,0 0-1 0 0,-1 0 0 0 0,0 0 0 0 0,1-7 1 0 0,-2 10-419 0 0,0 0 0 0 0,0-1 0 0 0,-1 1 0 0 0,1-1 0 0 0,0 1 0 0 0,-1 0 0 0 0,1-1 0 0 0,-1 1 0 0 0,1 0 0 0 0,-1 0 0 0 0,0-1 0 0 0,1 1 0 0 0,-1 0 0 0 0,0 0 0 0 0,0 0 0 0 0,0 0 0 0 0,0 0 0 0 0,0 0 0 0 0,0 0 0 0 0,0 0 0 0 0,-1 0 0 0 0,1 0 0 0 0,0 1 0 0 0,0-1 0 0 0,-1 1 1 0 0,-1-2-1 0 0,0 1 18 0 0,-1-1 0 0 0,1 1 0 0 0,-1-1 0 0 0,1 1 0 0 0,-1 0 0 0 0,0 0 0 0 0,1 1 0 0 0,-1-1 0 0 0,0 1 0 0 0,0 0 0 0 0,0 0 0 0 0,1 0 0 0 0,-1 0 0 0 0,0 1 0 0 0,0-1 0 0 0,-5 3 0 0 0,4-1-128 0 0,-1 0 1 0 0,1 1 0 0 0,0 0 0 0 0,0 0 0 0 0,0 0 0 0 0,1 1 0 0 0,-1-1 0 0 0,1 1-1 0 0,-8 8 1 0 0,1 3-77 0 0,0 0 0 0 0,1 0 0 0 0,1 1 0 0 0,0 0 0 0 0,-11 31 0 0 0,14-31 21 0 0,0 0 0 0 0,2 1 1 0 0,0-1-1 0 0,0 1 0 0 0,2 0 0 0 0,0 0 0 0 0,0 19 0 0 0,2-32-34 0 0,0 1-1 0 0,0 0 0 0 0,1 0 1 0 0,0-1-1 0 0,0 1 0 0 0,0 0 0 0 0,0-1 1 0 0,1 1-1 0 0,0-1 0 0 0,0 1 1 0 0,0-1-1 0 0,0 0 0 0 0,1 0 1 0 0,-1 0-1 0 0,1 0 0 0 0,0 0 1 0 0,0-1-1 0 0,1 1 0 0 0,-1-1 1 0 0,1 0-1 0 0,0 0 0 0 0,0 0 1 0 0,0 0-1 0 0,0-1 0 0 0,0 0 1 0 0,0 1-1 0 0,1-2 0 0 0,-1 1 0 0 0,8 2 1 0 0,-3-3-1 0 0,0 1 1 0 0,-1-1-1 0 0,1-1 1 0 0,0 1 0 0 0,0-2-1 0 0,0 1 1 0 0,-1-1-1 0 0,1 0 1 0 0,0-1-1 0 0,-1 0 1 0 0,14-5-1 0 0,-12 3 2 0 0,0 0 0 0 0,0-1-1 0 0,-1 0 1 0 0,1-1 0 0 0,-1 0-1 0 0,0 0 1 0 0,0-1-1 0 0,14-15 1 0 0,-21 20-10 0 0,-1 1 0 0 0,1-1 0 0 0,-1 0 0 0 0,1 0 0 0 0,-1 1 0 0 0,0-1 0 0 0,0 0 0 0 0,0 0 0 0 0,0 0 0 0 0,0 0 0 0 0,-1 0 0 0 0,1 0 0 0 0,0-1 0 0 0,-1 1 0 0 0,0 0 0 0 0,1 0 0 0 0,-1 0 0 0 0,0 0 0 0 0,0-1 0 0 0,-1-3 0 0 0,0 4 0 0 0,0-1 0 0 0,0 0 0 0 0,0 1 0 0 0,0-1 0 0 0,-1 1 0 0 0,1-1 0 0 0,-1 1 0 0 0,0 0 0 0 0,0 0 0 0 0,0 0 0 0 0,0 0 0 0 0,0 0 0 0 0,0 0 0 0 0,-3-2 0 0 0,-2 0 0 0 0,0-1 0 0 0,0 1 0 0 0,-1 1 0 0 0,0-1 0 0 0,0 1 0 0 0,0 0 0 0 0,0 1 0 0 0,0 0 0 0 0,-16-2 0 0 0,12 4 0 0 0,5-1 0 0 0,0 0 0 0 0,0 1 0 0 0,0 0 0 0 0,-1 0 0 0 0,1 1 0 0 0,0 0 0 0 0,0 0 0 0 0,0 0 0 0 0,-12 5 0 0 0,19-6 0 0 0,0 0 0 0 0,0 0 0 0 0,-1 0 0 0 0,1 0 0 0 0,0 0 0 0 0,0 1 0 0 0,0-1 0 0 0,-1 0 0 0 0,1 0 0 0 0,0 0 0 0 0,0 0 0 0 0,0 0 0 0 0,0 0 0 0 0,-1 0 0 0 0,1 0 0 0 0,0 1 0 0 0,0-1 0 0 0,0 0 0 0 0,0 0 0 0 0,0 0 0 0 0,-1 0 0 0 0,1 0 0 0 0,0 1 0 0 0,0-1 0 0 0,0 0 0 0 0,0 0 0 0 0,0 0 0 0 0,0 1 0 0 0,0-1 0 0 0,0 0 0 0 0,0 0 0 0 0,0 0 0 0 0,0 1 0 0 0,0-1 0 0 0,0 0 0 0 0,0 0 0 0 0,0 0 0 0 0,0 1 0 0 0,0-1 0 0 0,0 0 0 0 0,8 4 0 0 0,14-1 0 0 0,-9-3 0 0 0,0 0 0 0 0,0 1 0 0 0,-1 0 0 0 0,1 1 0 0 0,19 5 0 0 0,-17-3 0 0 0,1-1 0 0 0,-1-1 0 0 0,18 1 0 0 0,8-6 0 0 0,-38 3 0 0 0,0-1 0 0 0,0 1 0 0 0,0-1 0 0 0,0 0 0 0 0,0 0 0 0 0,0 0 0 0 0,0 0 0 0 0,0-1 0 0 0,-1 1 0 0 0,1-1 0 0 0,2-2 0 0 0,1-8 560 0 0,-3 9-562 0 0,5-5 7 0 0,-10 5-12 0 0,-6 2-16 0 0,8 1-40 0 0,-1 0 0 0 0,0 0 0 0 0,0 0 0 0 0,0 0-1 0 0,1 0 1 0 0,-1 1 0 0 0,0-1 0 0 0,1 0 0 0 0,-1 0-1 0 0,0 1 1 0 0,0-1 0 0 0,1 1 0 0 0,-1-1 0 0 0,1 0-1 0 0,-1 1 1 0 0,0 0 0 0 0,1-1 0 0 0,-1 1-1 0 0,1-1 1 0 0,-1 1 0 0 0,0 0 0 0 0,0 3-720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6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313 5 6447 0 0,'-48'-5'10687'0'0,"33"7"-10331"0"0,1 1 1 0 0,0 1-1 0 0,0 0 1 0 0,0 1-1 0 0,0 0 1 0 0,1 1-1 0 0,0 1 1 0 0,0 0-1 0 0,1 0 1 0 0,-16 13-1 0 0,27-19-309 0 0,0 0 0 0 0,0 0-1 0 0,0 0 1 0 0,-1 0 0 0 0,1 0-1 0 0,0 0 1 0 0,0 0 0 0 0,1 0-1 0 0,-1 0 1 0 0,0 1 0 0 0,0-1-1 0 0,1 0 1 0 0,-1 1 0 0 0,0-1-1 0 0,0 3 1 0 0,1-3-27 0 0,0 0-1 0 0,0 0 1 0 0,0-1 0 0 0,0 1 0 0 0,1 0-1 0 0,-1 0 1 0 0,0 0 0 0 0,0-1-1 0 0,1 1 1 0 0,-1 0 0 0 0,0 0-1 0 0,1-1 1 0 0,-1 1 0 0 0,1 0-1 0 0,-1-1 1 0 0,1 1 0 0 0,-1-1-1 0 0,1 1 1 0 0,-1 0 0 0 0,1-1-1 0 0,0 1 1 0 0,5 3 32 0 0,0-1-1 0 0,0 0 1 0 0,1 0 0 0 0,-1 0-1 0 0,11 2 1 0 0,0 1 5 0 0,26 9-27 0 0,-31-11-21 0 0,1 0 0 0 0,-1 0 0 0 0,0 2 0 0 0,-1-1 0 0 0,1 1 0 0 0,20 15 0 0 0,-31-20-9 0 0,0 0 0 0 0,0 0 0 0 0,0 0 0 0 0,-1 0 0 0 0,1 0 0 0 0,0 0 0 0 0,0 0 0 0 0,-1 0 0 0 0,1 1 0 0 0,0-1 0 0 0,-1 0 0 0 0,1 0 0 0 0,-1 1 0 0 0,0-1 0 0 0,1 0 0 0 0,-1 1 0 0 0,0-1 0 0 0,0 0 0 0 0,0 1 0 0 0,0-1 0 0 0,0 2 0 0 0,0 0 0 0 0,-1-1 0 0 0,0 1 0 0 0,1-1 0 0 0,-1 0 0 0 0,0 1 0 0 0,-1-1 0 0 0,1 0 0 0 0,0 0 0 0 0,-1 0 0 0 0,-2 4 0 0 0,-1 0 0 0 0,-1-1 0 0 0,1 0 0 0 0,-1 0 0 0 0,-1 0 0 0 0,1 0 0 0 0,-11 5 0 0 0,0-2 7 0 0,1-1-1 0 0,-1-1 0 0 0,-1 0 1 0 0,1-1-1 0 0,-1-1 1 0 0,0-1-1 0 0,0 0 0 0 0,0-1 1 0 0,-31-2-1 0 0,36 0-6 0 0,9 0 0 0 0,1 0 0 0 0,-1 0 0 0 0,0 0 0 0 0,1-1 0 0 0,-1 0 0 0 0,-4-1 0 0 0,7 2 0 0 0,16 6 0 0 0,-7-3 15 0 0,1-1 0 0 0,0 0 0 0 0,-1 0 0 0 0,1 0 1 0 0,0-1-1 0 0,0-1 0 0 0,0 1 0 0 0,0-2 0 0 0,0 1 0 0 0,0-1 0 0 0,0 0 0 0 0,9-3 0 0 0,11-4 50 0 0,-1-1 1 0 0,37-16-1 0 0,-61 23-65 0 0,1 0 0 0 0,-1 0 0 0 0,0-1 0 0 0,0 1 0 0 0,0-1 0 0 0,0 0 0 0 0,5-5 0 0 0,-8 7 0 0 0,0 0 0 0 0,-1 0 0 0 0,1 0 0 0 0,-1 1 0 0 0,1-1 0 0 0,-1 0 0 0 0,1 0 0 0 0,-1 0 0 0 0,1 0 0 0 0,-1 0 0 0 0,0 0 0 0 0,0 0 0 0 0,1 0 0 0 0,-1 0 0 0 0,0 0 0 0 0,0 0 0 0 0,0 0 0 0 0,0 0 0 0 0,0 0 0 0 0,0 1 0 0 0,0-1 0 0 0,-1 0 0 0 0,1 0 0 0 0,0 0 0 0 0,0 0 0 0 0,-1 0 0 0 0,1 0 0 0 0,-1 0 0 0 0,1 0 0 0 0,-1 0 0 0 0,1 0 0 0 0,-1 1 0 0 0,1-1 0 0 0,-1 0 0 0 0,0 0 0 0 0,1 1 0 0 0,-1-1 0 0 0,0 0 0 0 0,0 1 0 0 0,0-1 0 0 0,1 1 0 0 0,-3-1 0 0 0,-4-4-3 0 0,0 1-1 0 0,-1 1 0 0 0,0-1 1 0 0,1 1-1 0 0,-1 1 0 0 0,-1-1 1 0 0,1 1-1 0 0,0 1 1 0 0,0-1-1 0 0,-17 1 0 0 0,13 0-1 0 0,0 0 1 0 0,0-1-1 0 0,1 0 0 0 0,-19-7 0 0 0,29 9 5 0 0,-1-1 0 0 0,1 1 0 0 0,-1-1 0 0 0,1 1 0 0 0,0-1 0 0 0,-1 0 0 0 0,1 1 0 0 0,0-1 0 0 0,0 0 0 0 0,0 0 0 0 0,-1 0 0 0 0,1 0 0 0 0,0 0 0 0 0,0 0 0 0 0,0 0 0 0 0,0-1 0 0 0,1 1 0 0 0,-1 0 0 0 0,0 0 0 0 0,0-1 0 0 0,1 1 0 0 0,-1-1 0 0 0,1 1 0 0 0,-1 0 0 0 0,1-1 0 0 0,0 1 0 0 0,-1-1 0 0 0,1 1 0 0 0,0-1 0 0 0,0 1 0 0 0,0-1 0 0 0,0 1 0 0 0,0-1 0 0 0,1 1 0 0 0,-1-1 0 0 0,0 1 0 0 0,1-1 0 0 0,-1 1 0 0 0,1-1 0 0 0,-1 1 0 0 0,1 0 0 0 0,1-2 0 0 0,2-5 0 0 0,1 0 0 0 0,1 0 0 0 0,-1 1 0 0 0,1 0 0 0 0,10-9 0 0 0,-9 10-2 0 0,-1 0 0 0 0,1 1 0 0 0,1-1 0 0 0,-1 2 0 0 0,1-1 0 0 0,0 1 0 0 0,0 0-1 0 0,0 1 1 0 0,0 0 0 0 0,1 0 0 0 0,-1 1 0 0 0,1 0 0 0 0,0 0 0 0 0,0 1 0 0 0,16 0 0 0 0,-11 5-2082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4143 0 0,'3'1'660'0'0,"0"0"0"0"0,1 0 0 0 0,-1 0 0 0 0,0-1 0 0 0,0 0 0 0 0,0 1 0 0 0,1-1 0 0 0,-1-1 0 0 0,0 1 0 0 0,6-1 0 0 0,41-6 2678 0 0,8-9-1227 0 0,-43 11-2267 0 0,0 1 1 0 0,0 0-1 0 0,18-1 1 0 0,-24 5-5660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3679 0 0,'8'-2'2962'0'0,"26"-6"-1630"0"0,-13 4 269 0 0,-14 3-1243 0 0,0-1 0 0 0,0 1 0 0 0,0 0 0 0 0,0 0 0 0 0,0 1 0 0 0,0 0 0 0 0,0 0 0 0 0,0 0 0 0 0,0 1 0 0 0,0 0 0 0 0,9 3 0 0 0,-10-1-3698 0 0,0-2-1175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4607 0 0,'41'6'4158'0'0,"-21"-6"-3301"0"0,-1-1 0 0 0,25-3 0 0 0,1-1-82 0 0,-39 5-903 0 0,0 0 0 0 0,0 1 0 0 0,0-1-1 0 0,7 3 1 0 0,-3-2-3959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3679 0 0,'-5'-9'1142'0'0,"9"10"1441"0"0,14 5-1325 0 0,-4-5-364 0 0,-1-1 0 0 0,0-1 0 0 0,26-5 0 0 0,0 1-419 0 0,1 4-3866 0 0,-33 3-620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5983 0 0,'0'-6'536'0'0,"0"3"-432"0"0,1 2-104 0 0,1 1 0 0 0,1 1 288 0 0,-1-1 32 0 0,1 2 0 0 0,1-1 8 0 0,2 2-216 0 0,2 0-48 0 0,2-2 0 0 0,-1 2-64 0 0,2-2 64 0 0,0 1-64 0 0,2-1 0 0 0,-1 0 0 0 0,2-1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0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1815 0 0,'0'-1815'0'0,"0"3518"0"0,0-1700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4.5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43 0 0,'0'-43'0'0,"0"1143"0"0,0-664 0 0,0-149 0 0,0-309 0 0,0-859 0 0,0 289 0 0,0 330 0 0,0 261 0 0,0-32 0 0,0 25 0 0,0 7 0 0,0 1 0 0,0-3 0 0,0 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59.0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0,'1001'0'0'0,"-1000"0"0"0,25 0 0 0,-25 0 0 0,-1 0 0 0,1 0 0 0,0 0 0 0,0 0 0 0,1 0 0 0,-1 0 0 0,0 0 0 0,1 0 0 0,-1 0 0 0,1 0 0 0,-1 0 0 0,0 0 0 0,1 0 0 0,16 0 0 0,-13 0 0 0,-17 0 0 0,-1033 0 0 0,1045 0 0 0,0 0 0 0,-1 0 0 0,0 0 0 0,-1 0 0 0,1 0 0 0,35 0 0 0,-31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2:59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547 77 8751 0 0,'1'-5'52'0'0,"-1"1"227"0"0,1 0 0 0 0,-1 0-1 0 0,1 0 1 0 0,0 0 0 0 0,0 0-1 0 0,0 0 1 0 0,1 1 0 0 0,0-1-1 0 0,-1 0 1 0 0,1 1 0 0 0,0-1-1 0 0,1 1 1 0 0,-1 0 0 0 0,5-5-1 0 0,-6 7-158 0 0,0 0 0 0 0,0 0-1 0 0,0 0 1 0 0,1 0-1 0 0,-1 0 1 0 0,0 0 0 0 0,1 0-1 0 0,-1 1 1 0 0,1-1 0 0 0,-1 0-1 0 0,1 1 1 0 0,-1-1-1 0 0,1 1 1 0 0,-1 0 0 0 0,1-1-1 0 0,-1 1 1 0 0,1 0 0 0 0,0 0-1 0 0,-1 0 1 0 0,1 0-1 0 0,-1 0 1 0 0,1 1 0 0 0,0-1-1 0 0,-1 0 1 0 0,1 1 0 0 0,-1-1-1 0 0,1 1 1 0 0,-1-1 0 0 0,0 1-1 0 0,1 0 1 0 0,-1 0-1 0 0,1 0 1 0 0,-1 0 0 0 0,0 0-1 0 0,2 1 1 0 0,-2-1 1485 0 0,6 11-805 0 0,22 37-58 0 0,-22-37-249 0 0,-2 3-114 0 0,24 75 303 0 0,-6-11-275 0 0,-7-18-238 0 0,-9-30-6 0 0,5 32-23 0 0,-8-31-11 0 0,3 33-1 0 0,-5-31 0 0 0,-1 33-1 0 0,-3-31-6 0 0,-31 241 303 0 0,17-192-362 0 0,-4 0-1 0 0,-4-2 1 0 0,-3-1-1 0 0,-4-1 1 0 0,-3-2 0 0 0,-4-1-1 0 0,-3-2 1 0 0,-4-2-1 0 0,-2-2 1 0 0,-111 127-1 0 0,142-181-55 0 0,-36 30 0 0 0,47-44-6 0 0,0 0 0 0 0,0-1 0 0 0,0 1 0 0 0,0-1 0 0 0,-1 0 0 0 0,0-1 0 0 0,0 1-1 0 0,1-1 1 0 0,-1 0 0 0 0,0-1 0 0 0,-1 1 0 0 0,-11 0 0 0 0,18-2 0 0 0,-1 0 0 0 0,0 0 0 0 0,0 0 0 0 0,0 0 0 0 0,0 0 0 0 0,1 0 0 0 0,-1 0 0 0 0,0 0 0 0 0,0 0 0 0 0,0 0 0 0 0,0 0 0 0 0,1-1 0 0 0,-1 1 0 0 0,0 0 0 0 0,0-1 0 0 0,1 1 0 0 0,-1 0 0 0 0,0-1 0 0 0,0 1 0 0 0,1-1 0 0 0,-1 1 0 0 0,1-1 0 0 0,-1 0 0 0 0,0 1 0 0 0,1-1 0 0 0,-1 0 0 0 0,0-1 0 0 0,1 1 0 0 0,0 0 0 0 0,0 0 0 0 0,0-1 0 0 0,0 1 0 0 0,0 0 0 0 0,0-1 0 0 0,0 1 0 0 0,1 0 0 0 0,-1 0 0 0 0,1-1 0 0 0,-1 1 0 0 0,1 0 0 0 0,-1 0 0 0 0,1 0 0 0 0,1-2 0 0 0,3-6 0 0 0,1 1 0 0 0,1 0 0 0 0,8-8 0 0 0,0 2 0 0 0,1 1 0 0 0,0 0 0 0 0,32-18 0 0 0,59-24 0 0 0,-51 27 0 0 0,-38 19 6 0 0,76-36-19 0 0,-81 40 27 0 0,1 0-1 0 0,0 1 1 0 0,-1 0 0 0 0,1 1-1 0 0,18-1 1 0 0,-31 4-12 0 0,-1 0-1 0 0,1 0 1 0 0,0-1 0 0 0,-1 1 0 0 0,1 0 0 0 0,0 0-1 0 0,0 0 1 0 0,-1 0 0 0 0,1 0 0 0 0,0 0 0 0 0,-1 1-1 0 0,1-1 1 0 0,0 0 0 0 0,-1 0 0 0 0,1 0 0 0 0,0 1-1 0 0,-1-1 1 0 0,1 0 0 0 0,-1 0 0 0 0,1 1 0 0 0,-1-1-1 0 0,1 1 1 0 0,0-1 0 0 0,-1 0 0 0 0,1 1 0 0 0,0 0-1 0 0,-1 0 0 0 0,0 0-1 0 0,0 0 1 0 0,0 0-1 0 0,-1-1 1 0 0,1 1-1 0 0,0 0 1 0 0,0 0-1 0 0,0 0 1 0 0,-1-1 0 0 0,1 1-1 0 0,0 0 1 0 0,-1 0-1 0 0,1-1 1 0 0,-1 1-1 0 0,1 0 1 0 0,-1-1-1 0 0,1 1 1 0 0,-1 0-1 0 0,-7 7-3 0 0,1-1 1 0 0,-12 10-1 0 0,16-15 6 0 0,-189 138 47 0 0,107-81-36 0 0,-112 68-14 0 0,127-84 0 0 0,69-42 0 0 0,0 0 0 0 0,0 0 0 0 0,-1 0 0 0 0,1-1 0 0 0,0 1 0 0 0,-1 0 0 0 0,1-1 0 0 0,-1 1 0 0 0,1-1 0 0 0,-1 1 0 0 0,1-1 0 0 0,-1 0 0 0 0,-2 0 0 0 0,4 0 0 0 0,-1 0 0 0 0,1 0 0 0 0,0 0 0 0 0,0 0 0 0 0,-1 0 0 0 0,1 0 0 0 0,0-1 0 0 0,0 1 0 0 0,0 0 0 0 0,0 0 0 0 0,-1 0 0 0 0,1-1 0 0 0,0 1 0 0 0,0 0 0 0 0,0 0 0 0 0,0 0 0 0 0,-1-1 0 0 0,1 1 0 0 0,0 0 0 0 0,0 0 0 0 0,0-1 0 0 0,0 1 0 0 0,0 0 0 0 0,0 0 0 0 0,0-1 0 0 0,0 1 0 0 0,0-1 0 0 0,3-13 0 0 0,9-19 0 0 0,2-6 0 0 0,16-63 0 0 0,-28 89 0 0 0,0 1 0 0 0,0-1 0 0 0,-1 0 0 0 0,-1 0 0 0 0,0 0 0 0 0,-1 1 0 0 0,0-1 0 0 0,-1 0 0 0 0,-5-18 0 0 0,-8-8 0 0 0,15 38 7 0 0,0 1 0 0 0,0-1 0 0 0,0 0 0 0 0,1 1 0 0 0,-1-1 0 0 0,0 1 0 0 0,0-1 0 0 0,1 0 1 0 0,-1 1-1 0 0,0-1 0 0 0,1 1 0 0 0,-1-1 0 0 0,0 1 0 0 0,1-1 0 0 0,-1 1 0 0 0,1 0 0 0 0,-1-1 0 0 0,0 1 0 0 0,1-1 0 0 0,-1 1 0 0 0,1 0 0 0 0,0-1 0 0 0,-1 1 0 0 0,1 0 0 0 0,-1 0 0 0 0,1-1 0 0 0,-1 1 0 0 0,1 0 0 0 0,0 0 0 0 0,22-7 312 0 0,-19 6-280 0 0,38-6 324 0 0,0 1 0 0 0,0 2 0 0 0,76 3-1 0 0,14-1 138 0 0,-114 1-542 0 0,1-1 0 0 0,25-7 0 0 0,-11-2-7777 0 0,-23 6-516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06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0,'1072'0'0'0,"-1071"0"0"0,-3 0 0 0,0 0 0 0,-52 0 0 0,-145 0 0 0,198 0 0 0,6 0 0 0,-3 0 0 0,-1 0 0 0,0 0 0 0,1 0 0 0,-1 0 0 0,1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3.7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1 923 0 0,'0'-844'0'0,"0"843"0"0,0 2 0 0,0 0 0 0,0-18 0 0,0-45 0 0,0 76 0 0,0-5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9.8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0,'0'1'0'0,"0"1"0"0,0-1 0 0,0 2 0 0,0-4 0 0,0 844 0 0,0-1719 0 0,0 876 0 0,0 0 0 0,0-2 0 0,0 35 0 0,0-26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28.4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324 1 0 0,'899'0'0'0,"-852"0"0"0,-11 0 0 0,-25 0 0 0,-22 0 0 0,10 0 0 0,2 0 0 0,0 0 0 0,-2 0 0 0,-1305 0 0 0,1347 0 0 0,-36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200 187 2759 0 0,'0'-1'13'0'0,"1"0"0"0"0,-1 1 0 0 0,0-1 0 0 0,1 0 0 0 0,-1 0 0 0 0,0 0 0 0 0,0 1 0 0 0,0-1 0 0 0,0 0-1 0 0,0 0 1 0 0,0 0 0 0 0,0 1 0 0 0,0-1 0 0 0,0 0 0 0 0,0 0 0 0 0,0 0 0 0 0,-1 1 0 0 0,1-1-1 0 0,0 0 1 0 0,-1 0 0 0 0,1 0 0 0 0,0 1 0 0 0,-1-1 0 0 0,1 0 0 0 0,-1 0 0 0 0,-12-16 723 0 0,8 14-34 0 0,0 0-1 0 0,0 1 0 0 0,0 0 0 0 0,0 0 0 0 0,0 0 0 0 0,0 1 0 0 0,-1-1 1 0 0,1 1-1 0 0,0 1 0 0 0,-1-1 0 0 0,1 1 0 0 0,-1 0 0 0 0,-7 0 0 0 0,11 1-483 0 0,0-1-1 0 0,0 1 0 0 0,0 0 0 0 0,0-1 0 0 0,1 1 1 0 0,-1 0-1 0 0,0 0 0 0 0,1 0 0 0 0,-1 0 0 0 0,1 0 1 0 0,-1 1-1 0 0,1-1 0 0 0,-1 0 0 0 0,1 1 1 0 0,0-1-1 0 0,0 1 0 0 0,0-1 0 0 0,-1 1 0 0 0,2-1 1 0 0,-1 1-1 0 0,0 0 0 0 0,0 0 0 0 0,0-1 1 0 0,1 1-1 0 0,-1 0 0 0 0,1 0 0 0 0,0 0 0 0 0,-1 3 1 0 0,1 0-102 0 0,0-1 0 0 0,0 0 0 0 0,0 1 0 0 0,1-1 0 0 0,0 0 0 0 0,0 1 0 0 0,0-1 0 0 0,0 0 0 0 0,1 0 0 0 0,-1 0 0 0 0,1 0 0 0 0,3 5 0 0 0,6 1 271 0 0,15-3 398 0 0,19 1-716 0 0,-41-7-61 0 0,0-1 0 0 0,0 0-1 0 0,0 0 1 0 0,0 0-1 0 0,0 0 1 0 0,0-1-1 0 0,0 1 1 0 0,-1-1-1 0 0,1 0 1 0 0,0-1 0 0 0,0 1-1 0 0,0 0 1 0 0,-1-1-1 0 0,1 0 1 0 0,-1 0-1 0 0,1 0 1 0 0,-1-1 0 0 0,0 1-1 0 0,0-1 1 0 0,5-4-1 0 0,-4 2-2 0 0,1-1-1 0 0,-1 1 1 0 0,-1-1 0 0 0,1 0-1 0 0,-1 0 1 0 0,0 0 0 0 0,3-9-1 0 0,13-47 99 0 0,-19 60-96 0 0,1-1 0 0 0,-1 1 0 0 0,1 0 0 0 0,-1-1 0 0 0,0 1 0 0 0,0-1 0 0 0,0 1 0 0 0,0-1-1 0 0,-1 1 1 0 0,1 0 0 0 0,-1-1 0 0 0,1 1 0 0 0,-1-1 0 0 0,0 1 0 0 0,0 0 0 0 0,0 0 0 0 0,0 0 0 0 0,-2-3 0 0 0,0 1-7 0 0,0 1 0 0 0,0 0 0 0 0,0 0 0 0 0,0-1 0 0 0,-1 2 0 0 0,0-1 1 0 0,1 0-1 0 0,-1 1 0 0 0,-5-3 0 0 0,-5-1 42 0 0,-1 0-1 0 0,1 1 1 0 0,-1 1 0 0 0,-26-4-1 0 0,36 7-16 0 0,0 0-1 0 0,1 1 1 0 0,-1-1-1 0 0,0 1 0 0 0,0 0 1 0 0,0 1-1 0 0,0-1 0 0 0,1 1 1 0 0,-1 0-1 0 0,0 0 0 0 0,0 0 1 0 0,1 1-1 0 0,-1 0 0 0 0,1 0 1 0 0,0 0-1 0 0,-1 0 0 0 0,1 1 1 0 0,0-1-1 0 0,0 1 0 0 0,0 0 1 0 0,1 0-1 0 0,-1 1 0 0 0,1-1 1 0 0,0 1-1 0 0,0 0 0 0 0,-3 4 1 0 0,0 2-43 0 0,1 1-1 0 0,1 0 1 0 0,0-1 0 0 0,0 1 0 0 0,1 1 0 0 0,1-1-1 0 0,0 0 1 0 0,0 1 0 0 0,0 14 0 0 0,3-18-657 0 0,-1 0-1 0 0,1 0 1 0 0,0 0 0 0 0,5 15-1 0 0,-1-8-6768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22 1839 0 0,'-22'-4'3521'0'0,"19"3"-3136"0"0,0 0 0 0 0,1 1 0 0 0,-1-1 0 0 0,0 1 0 0 0,0 0-1 0 0,0 0 1 0 0,-3 0 0 0 0,2 0 220 0 0,0 0 0 0 0,0 0 0 0 0,1-1 0 0 0,-1 0-1 0 0,1 1 1 0 0,-1-1 0 0 0,0 0 0 0 0,-3-2-1 0 0,3 1 135 0 0,0 1 0 0 0,0-1-1 0 0,0 1 1 0 0,0 1 0 0 0,-7-2-1 0 0,9 2-689 0 0,1 0-1 0 0,0 1 0 0 0,0-1 0 0 0,-1 0 0 0 0,1 0 1 0 0,0 1-1 0 0,0-1 0 0 0,-1 1 0 0 0,1-1 0 0 0,0 1 1 0 0,0-1-1 0 0,0 1 0 0 0,0 0 0 0 0,0 0 1 0 0,0-1-1 0 0,0 1 0 0 0,0 0 0 0 0,0 0 0 0 0,0 0 1 0 0,0 0-1 0 0,1 0 0 0 0,-2 2 0 0 0,-2 4 103 0 0,0 0 0 0 0,1 0-1 0 0,0 1 1 0 0,0-1 0 0 0,1 1-1 0 0,0 0 1 0 0,0-1 0 0 0,1 1-1 0 0,0 0 1 0 0,0 0 0 0 0,1 0-1 0 0,0 0 1 0 0,0 0-1 0 0,1 0 1 0 0,0 0 0 0 0,1 0-1 0 0,3 12 1 0 0,-4-18-79 0 0,2 4-12 0 0,10 19-36 0 0,-10-19 35 0 0,3 0 9 0 0,18 20 10 0 0,-18-19 10 0 0,2-2-9 0 0,24 18-51 0 0,-24-17 32 0 0,2-3 0 0 0,31 10-37 0 0,-40-13-21 0 0,0 1 0 0 0,0-1 0 0 0,0 0 0 0 0,0 1 0 0 0,-1-1 1 0 0,1 0-1 0 0,0 0 0 0 0,0 0 0 0 0,0 0 0 0 0,0 0 0 0 0,0 0 0 0 0,0 0 1 0 0,0 0-1 0 0,0 0 0 0 0,-1 0 0 0 0,1 0 0 0 0,0 0 0 0 0,0-1 0 0 0,1 0 0 0 0,36-13 9 0 0,-33 12-11 0 0,0 0 0 0 0,0-1 0 0 0,-1 0 0 0 0,7-5 0 0 0,-8 5-2 0 0,1 0 1 0 0,-1 0-1 0 0,0 0 0 0 0,0-1 0 0 0,0 1 1 0 0,0-1-1 0 0,-1 0 0 0 0,0 0 0 0 0,1 0 1 0 0,-1 0-1 0 0,-1 0 0 0 0,1 0 1 0 0,-1-1-1 0 0,1 1 0 0 0,-1-1 0 0 0,-1 1 1 0 0,1-1-1 0 0,0 1 0 0 0,-1-1 0 0 0,0 1 1 0 0,0-1-1 0 0,-1 0 0 0 0,1 1 0 0 0,-1-1 1 0 0,0 1-1 0 0,-2-5 0 0 0,1 1 1 0 0,-1 0 0 0 0,-1 0 0 0 0,1 1-1 0 0,-1-1 1 0 0,-1 1 0 0 0,1 0 0 0 0,-1 0-1 0 0,-1 1 1 0 0,1-1 0 0 0,-1 1 0 0 0,0 0 0 0 0,0 1-1 0 0,-11-8 1 0 0,7 7 0 0 0,1 0 1 0 0,0 1-1 0 0,-1 0 0 0 0,0 1 1 0 0,-1 0-1 0 0,1 0 0 0 0,0 1 0 0 0,-1 1 1 0 0,-14-3-1 0 0,19 5 9 0 0,1 0 0 0 0,0 0 0 0 0,-1 0 0 0 0,1 0 0 0 0,-1 1 0 0 0,1 0 0 0 0,0 0 0 0 0,0 1 0 0 0,-1-1 0 0 0,1 1 0 0 0,0 0 0 0 0,0 0-1 0 0,0 1 1 0 0,1 0 0 0 0,-1-1 0 0 0,1 1 0 0 0,-1 1 0 0 0,1-1 0 0 0,0 1 0 0 0,-5 6 0 0 0,7-8-173 0 0,0 0 0 0 0,0 1 1 0 0,0-1-1 0 0,1 1 0 0 0,-1-1 0 0 0,1 1 0 0 0,0 0 0 0 0,0-1 0 0 0,0 1 1 0 0,0 0-1 0 0,0 0 0 0 0,0 0 0 0 0,1-1 0 0 0,0 1 0 0 0,-1 0 0 0 0,1 3 1 0 0,2 5-7146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8 2663 0 0,'-33'-4'4396'0'0,"30"3"-4024"0"0,0 1 0 0 0,0-1 0 0 0,0 0-1 0 0,0 1 1 0 0,-1 0 0 0 0,1-1 0 0 0,0 1-1 0 0,0 0 1 0 0,-1 1 0 0 0,1-1 0 0 0,0 1-1 0 0,0-1 1 0 0,0 1 0 0 0,-1 0 0 0 0,1 0-1 0 0,0 1 1 0 0,0-1 0 0 0,0 0 0 0 0,1 1-1 0 0,-1 0 1 0 0,-4 3 0 0 0,3-1-160 0 0,0-1-1 0 0,0 1 1 0 0,0 0 0 0 0,1 1-1 0 0,0-1 1 0 0,-1 1 0 0 0,2-1-1 0 0,-1 1 1 0 0,0 0 0 0 0,1 0-1 0 0,0 0 1 0 0,-2 10 0 0 0,3-11-147 0 0,1 0 1 0 0,-1 1-1 0 0,1-1 1 0 0,0 0-1 0 0,1 1 1 0 0,-1-1-1 0 0,1 0 1 0 0,-1 0-1 0 0,1 1 1 0 0,1-1-1 0 0,-1 0 1 0 0,1 0-1 0 0,-1 0 1 0 0,1 0-1 0 0,0 0 1 0 0,4 5-1 0 0,-5-6 23 0 0,1 1-87 0 0,14 5 894 0 0,-2-1-851 0 0,28 11-1 0 0,-37-17-16 0 0,0 0 0 0 0,1 0 1 0 0,-1-1-1 0 0,1 0 0 0 0,-1-1 1 0 0,1 1-1 0 0,-1-1 0 0 0,1 0 0 0 0,-1 0 1 0 0,1-1-1 0 0,0 1 0 0 0,-1-1 1 0 0,1 0-1 0 0,8-4 0 0 0,-8 2 20 0 0,-1 1 1 0 0,0-2-1 0 0,0 1 0 0 0,0 0 0 0 0,0-1 1 0 0,-1 0-1 0 0,1 0 0 0 0,-1 0 0 0 0,0-1 0 0 0,0 1 1 0 0,-1-1-1 0 0,1 0 0 0 0,-1 0 0 0 0,0-1 1 0 0,4-10-1 0 0,-5 13-35 0 0,-1-1 0 0 0,0 0 1 0 0,0 1-1 0 0,0-1 0 0 0,-1 0 1 0 0,1 0-1 0 0,-1 1 0 0 0,0-1 1 0 0,0 0-1 0 0,-1 0 0 0 0,1 0 0 0 0,-1 1 1 0 0,1-1-1 0 0,-1 0 0 0 0,0 1 1 0 0,-1-1-1 0 0,1 0 0 0 0,-1 1 1 0 0,1-1-1 0 0,-1 1 0 0 0,0 0 1 0 0,0 0-1 0 0,0 0 0 0 0,-1 0 1 0 0,1 0-1 0 0,-4-3 0 0 0,2 3 37 0 0,0 0 0 0 0,0 0 0 0 0,0 0-1 0 0,0 1 1 0 0,0-1 0 0 0,-1 1 0 0 0,1 0 0 0 0,-1 0 0 0 0,0 1-1 0 0,1-1 1 0 0,-1 1 0 0 0,0 0 0 0 0,0 1 0 0 0,0-1 0 0 0,0 1-1 0 0,0 0 1 0 0,0 0 0 0 0,0 0 0 0 0,0 1 0 0 0,-8 1-1 0 0,7 0-162 0 0,0 0-1 0 0,-1 0 1 0 0,1 0-1 0 0,0 1 0 0 0,1 0 1 0 0,-10 6-1 0 0,9-5-710 0 0,1 0 0 0 0,0 0 0 0 0,1 0 0 0 0,-1 1 0 0 0,1 0 0 0 0,-7 10 0 0 0,2-2-6103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44 7831 0 0,'0'0'603'0'0,"-7"-16"3121"0"0,6 15-3327 0 0,-1 0 1 0 0,1 0-1 0 0,-1 1 0 0 0,0-1 0 0 0,1 0 1 0 0,-1 0-1 0 0,1 1 0 0 0,-1-1 0 0 0,0 1 1 0 0,0 0-1 0 0,1-1 0 0 0,-1 1 0 0 0,0 0 1 0 0,0 0-1 0 0,-2 0 0 0 0,-34 5 840 0 0,19-2-597 0 0,15-3-576 0 0,-1 1 0 0 0,2 0 0 0 0,-1 0 0 0 0,0 1 0 0 0,0-1 0 0 0,0 1 0 0 0,0 0 0 0 0,1 0 0 0 0,-1 0 0 0 0,1 1 0 0 0,0-1 0 0 0,0 1 0 0 0,-6 5 0 0 0,-3 6 469 0 0,-20 27 0 0 0,23-27-455 0 0,-3 1-72 0 0,2 1 0 0 0,0 0-1 0 0,1 1 1 0 0,1 1 0 0 0,0-1-1 0 0,-8 31 1 0 0,13-39-2 0 0,1 0 0 0 0,1 0 0 0 0,-1 1 0 0 0,2-1 0 0 0,-1 0 0 0 0,1 1 0 0 0,0-1 0 0 0,1 1 0 0 0,0-1 0 0 0,1 0 0 0 0,0 0 0 0 0,0 0 0 0 0,1 0 0 0 0,0 0 0 0 0,7 14 0 0 0,-6-17 29 0 0,1 0 0 0 0,-1 0-1 0 0,1 0 1 0 0,1 0 0 0 0,-1-1-1 0 0,1 0 1 0 0,0 0 0 0 0,9 6 0 0 0,2 0 3 0 0,26 11 1 0 0,-36-19-37 0 0,-1 0 0 0 0,1-1 0 0 0,0 0 0 0 0,0 0 0 0 0,0-1 0 0 0,0 1 0 0 0,0-2 0 0 0,0 1 0 0 0,0-1 0 0 0,0 0 0 0 0,0-1 0 0 0,0 1 0 0 0,0-1 0 0 0,0-1 0 0 0,8-2 0 0 0,1-1 0 0 0,1-2 0 0 0,-1 0 0 0 0,-1-1 0 0 0,21-13 0 0 0,-28 16 0 0 0,-1 0 0 0 0,0-1 0 0 0,0 1 0 0 0,0-2 0 0 0,-1 1 0 0 0,1-1 0 0 0,8-12 0 0 0,-14 16 0 0 0,1 1 0 0 0,-1 0 0 0 0,1 0 0 0 0,-1-1 0 0 0,0 1 0 0 0,0-1 0 0 0,0 1 0 0 0,0-1 0 0 0,-1 1 0 0 0,1-1 0 0 0,-1 0 0 0 0,1 1 0 0 0,-1-1 0 0 0,0 1 0 0 0,0-1 0 0 0,0 0 0 0 0,-1 1 0 0 0,1-1 0 0 0,0 0 0 0 0,-1 1 0 0 0,0-1 0 0 0,0 1 0 0 0,0-1 0 0 0,0 1 0 0 0,0-1 0 0 0,0 1 0 0 0,0 0 0 0 0,-1-1 0 0 0,1 1 0 0 0,-3-2 0 0 0,-5-4 0 0 0,0 0 0 0 0,0 1 0 0 0,0 0 0 0 0,-1 1 0 0 0,0 0 0 0 0,-1 1 0 0 0,1 0 0 0 0,-20-7 0 0 0,-20-9 0 0 0,38 14 0 0 0,0 0 0 0 0,-15-12 0 0 0,27 19 6 0 0,0 0 1 0 0,-1 0-1 0 0,1-1 0 0 0,0 1 1 0 0,0 0-1 0 0,-1 0 0 0 0,1 0 1 0 0,0 0-1 0 0,-1 0 0 0 0,1 0 1 0 0,0 0-1 0 0,-1 0 0 0 0,1 0 0 0 0,0 0 1 0 0,-1 0-1 0 0,1 0 0 0 0,0 0 1 0 0,-1 0-1 0 0,1 0 0 0 0,0 0 1 0 0,0 0-1 0 0,-1 0 0 0 0,1 0 1 0 0,0 1-1 0 0,-1-1 0 0 0,1 0 0 0 0,0 0 1 0 0,0 0-1 0 0,-1 0 0 0 0,1 1 1 0 0,0-1-1 0 0,0 0 0 0 0,0 0 1 0 0,-1 1-1 0 0,1-1 0 0 0,0 0 0 0 0,0 0 1 0 0,0 1-1 0 0,-1-1 0 0 0,1 0 1 0 0,0 0-1 0 0,0 1 0 0 0,0-1 1 0 0,0 0-1 0 0,0 1 0 0 0,0-1 1 0 0,0 0-1 0 0,0 1 0 0 0,0-1 0 0 0,0 0 1 0 0,0 1-1 0 0,0-1 0 0 0,0 0 1 0 0,0 1-1 0 0,0-1 0 0 0,0 0 1 0 0,0 0-1 0 0,1 1 0 0 0,-1 0-1 0 0,0 0-1 0 0,0-1 1 0 0,0 1-1 0 0,0 0 0 0 0,0 0 1 0 0,0-1-1 0 0,1 1 1 0 0,-1 0-1 0 0,0-1 1 0 0,1 1-1 0 0,-1 0 1 0 0,0-1-1 0 0,1 1 1 0 0,-1-1-1 0 0,1 1 0 0 0,-1 0 1 0 0,1-1-1 0 0,-1 1 1 0 0,1-1-1 0 0,-1 1 1 0 0,1-1-1 0 0,0 0 1 0 0,-1 1-1 0 0,1-1 1 0 0,0 0-1 0 0,-1 1 0 0 0,1-1 1 0 0,0 0-1 0 0,-1 0 1 0 0,1 1-1 0 0,0-1 1 0 0,0 0-1 0 0,-1 0 1 0 0,3 0-1 0 0,44 1-4 0 0,0 2 0 0 0,71 15 0 0 0,-109-17 0 0 0,0 0 0 0 0,0-1 0 0 0,-1 0 0 0 0,1 0 0 0 0,0-1 0 0 0,0 0 0 0 0,-1-1 0 0 0,10-2 0 0 0,3-1 0 0 0,-21 5 0 0 0,0 0 0 0 0,0 0 0 0 0,0 0 0 0 0,1 0 0 0 0,-1 0 0 0 0,0 0 0 0 0,0 0 0 0 0,0 0 0 0 0,0-1 0 0 0,1 1 0 0 0,-1 0 0 0 0,0 0 0 0 0,0 0 0 0 0,0 0 0 0 0,0 0 0 0 0,0 0 0 0 0,1 0 0 0 0,-1 1 0 0 0,0-1 0 0 0,0 0 0 0 0,0 0 0 0 0,0 0 0 0 0,1 0 0 0 0,-1 0 0 0 0,0 0 0 0 0,0 0 0 0 0,0 0 0 0 0,0 0 0 0 0,0 0 0 0 0,1 0 0 0 0,-1 0 0 0 0,0 1 0 0 0,0-1 0 0 0,0 0 0 0 0,0 0 0 0 0,0 0 0 0 0,0 0 0 0 0,0 0 0 0 0,0 1 0 0 0,1-1 0 0 0,-1 0 0 0 0,0 0 0 0 0,0 0 0 0 0,0 0 0 0 0,0 1 0 0 0,0-1 0 0 0,0 0 0 0 0,0 0 0 0 0,0 0 0 0 0,0 0 0 0 0,0 1 0 0 0,0-1 0 0 0,0 0 0 0 0,0 0 0 0 0,0 0 0 0 0,0 0 0 0 0,0 0 0 0 0,0 1 0 0 0,-1-1 0 0 0,-5 14 0 0 0,-1 3 0 0 0,13-25 0 0 0,-2 3 0 0 0,-16 3 0 0 0,1 1 0 0 0,-1-1 0 0 0,0 0 0 0 0,0 0 0 0 0,-17-6 0 0 0,-20-5 0 0 0,38 11 0 0 0,8 1 0 0 0,0 0 0 0 0,0 1 0 0 0,0-1 0 0 0,0 1 0 0 0,0-1 0 0 0,0 1 0 0 0,0 0 0 0 0,0 0 0 0 0,0 1 0 0 0,0-1 0 0 0,0 0 0 0 0,-5 3 0 0 0,8-2 0 0 0,6-1 0 0 0,5 0 0 0 0,-9 2 0 0 0,1 1 0 0 0,-1-1 0 0 0,0 1 0 0 0,0 0 0 0 0,0 0 0 0 0,0 0 0 0 0,0 0 0 0 0,-1 0 0 0 0,0 0 0 0 0,1 1 0 0 0,-1-1 0 0 0,1 6 0 0 0,4 7 0 0 0,-3-8 0 0 0,0-1 0 0 0,0 0 0 0 0,-1 1 0 0 0,0-1 0 0 0,0 1 0 0 0,-1-1 0 0 0,1 16 0 0 0,-2-19 0 0 0,0 0 0 0 0,-1 0 0 0 0,1 0 0 0 0,-1 1 0 0 0,0-1 0 0 0,0 0 0 0 0,0 0 0 0 0,-1 0 0 0 0,0 0 0 0 0,1-1 0 0 0,-1 1 0 0 0,-1 0 0 0 0,1-1 0 0 0,0 1 0 0 0,-1-1 0 0 0,-4 4 0 0 0,5-5 0 0 0,0 0 0 0 0,0-1 0 0 0,0 1 0 0 0,0-1 0 0 0,0 0 0 0 0,-1 0 0 0 0,1 0 0 0 0,0 0 0 0 0,-1 0 0 0 0,1 0 0 0 0,-1-1 0 0 0,1 1 0 0 0,-4-1 0 0 0,-37 1 0 0 0,-1 0 0 0 0,16 6 0 0 0,19-4 0 0 0,-1-1 0 0 0,-18 2 0 0 0,25-3 0 0 0,0-1 0 0 0,0-1 0 0 0,-1 1 0 0 0,1 0 0 0 0,0-1 0 0 0,0 1 0 0 0,0-1 0 0 0,0 0 0 0 0,0 0 0 0 0,0-1 0 0 0,0 1 0 0 0,0 0 0 0 0,-2-3 0 0 0,-7-4 0 0 0,1-1 0 0 0,0-1 0 0 0,0 0 0 0 0,1 0 0 0 0,1-1 0 0 0,0 0 0 0 0,0-1 0 0 0,1 1 0 0 0,1-2 0 0 0,-10-21 0 0 0,14 25 0 0 0,0 0 0 0 0,1-1 0 0 0,1 1 0 0 0,0-1 0 0 0,0 1 0 0 0,0-1 0 0 0,1 0 0 0 0,1 1 0 0 0,1-11 0 0 0,1 2 0 0 0,1 1 0 0 0,0 0 0 0 0,1 0 0 0 0,8-18 0 0 0,-8 27 0 0 0,-1 0 0 0 0,1 0 0 0 0,1 0 0 0 0,-1 1 0 0 0,1-1 0 0 0,1 1 0 0 0,-1 1 0 0 0,1-1 0 0 0,0 1 0 0 0,11-7 0 0 0,-8 6 0 0 0,1 1 0 0 0,-1 0 0 0 0,1 1 0 0 0,1-1 0 0 0,-1 2 0 0 0,1 0 0 0 0,17-4 0 0 0,-28 8 0 0 0,1-1 0 0 0,0 1 0 0 0,0 0 0 0 0,0 0 0 0 0,-1 0 0 0 0,1 0 0 0 0,0 0 0 0 0,0 1 0 0 0,0-1 0 0 0,3 1 0 0 0,-5 0 0 0 0,1-1 0 0 0,-1 0 0 0 0,1 0 0 0 0,-1 1 0 0 0,1-1 0 0 0,-1 1 0 0 0,1-1 0 0 0,-1 1 0 0 0,1-1 0 0 0,-1 0 0 0 0,0 1 0 0 0,1-1 0 0 0,-1 1 0 0 0,0 0 0 0 0,1-1 0 0 0,-1 1 0 0 0,0-1 0 0 0,0 1 0 0 0,1 0 0 0 0,-1-1 0 0 0,0 1 0 0 0,0-1 0 0 0,0 1 0 0 0,0 0 0 0 0,0-1 0 0 0,0 1 0 0 0,0 0 0 0 0,0-1 0 0 0,0 1 0 0 0,0-1 0 0 0,0 1 0 0 0,-1 1 0 0 0,0 11-237 0 0,1-7 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9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39 119 6911 0 0,'1'3'147'0'0,"-1"0"-1"0"0,1 0 1 0 0,0 0 0 0 0,0 0-1 0 0,0 0 1 0 0,3 6-1 0 0,2 10-338 0 0,-2 16 1896 0 0,-1 0 1 0 0,-2 40 0 0 0,-2-42-465 0 0,1-33-1226 0 0,-1 22 194 0 0,1-21-205 0 0,0 1 0 0 0,0-1 0 0 0,0 0 1 0 0,0 0-1 0 0,0 0 0 0 0,-1 0 0 0 0,1 0 0 0 0,0 0 1 0 0,-1 0-1 0 0,1 0 0 0 0,-1 0 0 0 0,1 0 0 0 0,-1 0 1 0 0,1 0-1 0 0,-1 0 0 0 0,-1 1 0 0 0,1-4 69 0 0,1 0 0 0 0,-1 1 0 0 0,1-1 1 0 0,0 0-1 0 0,-1 0 0 0 0,1 0 0 0 0,0 1 0 0 0,0-1 0 0 0,0 0 0 0 0,0-2 0 0 0,0 4 25 0 0,8-92 1252 0 0,-4 65-1141 0 0,0-54 1 0 0,-5 73 56 0 0,1-1-1 0 0,-1 1 1 0 0,-1 0 0 0 0,1 0-1 0 0,-1-1 1 0 0,-1 1-1 0 0,0 0 1 0 0,0 1-1 0 0,0-1 1 0 0,-1 0-1 0 0,0 1 1 0 0,-1 0 0 0 0,-7-11-1 0 0,10 17-174 0 0,1 0 0 0 0,0-1 0 0 0,0 1 0 0 0,0-1 0 0 0,0 1 0 0 0,0-1 0 0 0,0 0-1 0 0,1 1 1 0 0,-1-1 0 0 0,0 0 0 0 0,1 1 0 0 0,-1-1 0 0 0,1 0 0 0 0,0 0 0 0 0,0 0 0 0 0,0-2 0 0 0,0 3-65 0 0,0 1 0 0 0,0-1 0 0 0,0 1-1 0 0,1-1 1 0 0,-1 1 0 0 0,0-1 0 0 0,1 1 0 0 0,-1-1 0 0 0,0 1 0 0 0,1 0 0 0 0,-1-1 0 0 0,0 1 0 0 0,1 0 0 0 0,-1-1 0 0 0,1 1 0 0 0,-1 0 0 0 0,1-1 0 0 0,-1 1 0 0 0,1 0 0 0 0,0-1 0 0 0,19-1 90 0 0,8 6-47 0 0,38 10 0 0 0,-47-10-60 0 0,-2 0-8 0 0,0 0 0 0 0,24 8 0 0 0,-10 0 0 0 0,-7 0 0 0 0,-12-5 0 0 0,1 0 0 0 0,15 14 0 0 0,-16-10 0 0 0,0 0 0 0 0,11 15 0 0 0,-19-21 0 0 0,-1 0 0 0 0,0 0 0 0 0,0 0 0 0 0,0 1 0 0 0,0-1 0 0 0,-1 1 0 0 0,0-1 0 0 0,0 1 0 0 0,-1 0 0 0 0,1 0 0 0 0,-1 0 0 0 0,0 0 0 0 0,-1 0 0 0 0,0 0 0 0 0,0 0 0 0 0,0 0 0 0 0,-1 0 0 0 0,-1 8 0 0 0,1-8 0 0 0,0-1 0 0 0,-1 0 0 0 0,0 0 0 0 0,0-1 0 0 0,0 1 0 0 0,0 0 0 0 0,-1-1 0 0 0,0 1 0 0 0,0-1 0 0 0,0 0 0 0 0,0 0 0 0 0,-1 0 0 0 0,1 0 0 0 0,-1 0 0 0 0,0-1 0 0 0,0 0 0 0 0,-6 4 0 0 0,-5 3 0 0 0,-2-1 0 0 0,1 0 0 0 0,-27 9 0 0 0,28-12 52 0 0,-1-2 0 0 0,1 0 0 0 0,-19 3 0 0 0,25-6-26 0 0,1 0 0 0 0,-1 0 0 0 0,1-1 0 0 0,-1 0 0 0 0,0-1 0 0 0,1 0 0 0 0,-14-3 0 0 0,14 1-17 0 0,1 0 0 0 0,0-1 1 0 0,-1 0-1 0 0,1 0 0 0 0,1 0 0 0 0,-8-7 0 0 0,14 11-6 0 0,0 0 0 0 0,0 0 1 0 0,0 0-1 0 0,0 0 0 0 0,0-1 0 0 0,-1 1 0 0 0,1 0 1 0 0,0 0-1 0 0,0 0 0 0 0,0 0 0 0 0,0 0 0 0 0,0-1 0 0 0,-1 1 1 0 0,1 0-1 0 0,0 0 0 0 0,0 0 0 0 0,0 0 0 0 0,-1 0 1 0 0,1 0-1 0 0,0 0 0 0 0,0 0 0 0 0,0 0 0 0 0,0 0 0 0 0,-1 0 1 0 0,1 0-1 0 0,0 0 0 0 0,0 0 0 0 0,0 0 0 0 0,-1 0 0 0 0,1 0 1 0 0,0 0-1 0 0,0 0 0 0 0,0 0 0 0 0,-1 0 0 0 0,1 0 1 0 0,0 0-1 0 0,0 0 0 0 0,0 0 0 0 0,-1 0 0 0 0,1 0 0 0 0,0 1 1 0 0,0-1-1 0 0,0 0 0 0 0,0 0 0 0 0,0 0 0 0 0,-1 0 0 0 0,1 0 1 0 0,0 1-1 0 0,0-1 0 0 0,0 0 0 0 0,0 0 0 0 0,0 1-2 0 0,0-1 1 0 0,0 1-1 0 0,0-1 0 0 0,0 1 0 0 0,0-1 0 0 0,0 1 0 0 0,1-1 0 0 0,-1 0 0 0 0,0 1 0 0 0,0-1 0 0 0,0 1 0 0 0,1-1 0 0 0,-1 1 0 0 0,0-1 0 0 0,1 0 1 0 0,-1 1-1 0 0,0-1 0 0 0,1 0 0 0 0,-1 1 0 0 0,0-1 0 0 0,1 0 0 0 0,-1 0 0 0 0,1 1 0 0 0,0-1 0 0 0,4 2-1 0 0,0 0 0 0 0,0 0 0 0 0,1-1 0 0 0,-1 0 0 0 0,1 0 0 0 0,-1 0 0 0 0,1 0 0 0 0,5-1 0 0 0,49-4 0 0 0,-27 1 0 0 0,-1 2 0 0 0,-15 1 0 0 0,0-1 0 0 0,0 0 0 0 0,23-6 0 0 0,-35 6 0 0 0,0-1 0 0 0,0 0 0 0 0,0 0 0 0 0,-1 0 0 0 0,1 0 0 0 0,0-1 0 0 0,-1 0 0 0 0,0 0 0 0 0,1 0 0 0 0,-1 0 0 0 0,0-1 0 0 0,-1 0 0 0 0,1 1 0 0 0,-1-1 0 0 0,4-6 0 0 0,-3 5 0 0 0,-1 0 0 0 0,0 0 0 0 0,0 0 0 0 0,-1-1 0 0 0,0 1 0 0 0,0-1 0 0 0,0 0 0 0 0,0 1 0 0 0,-1-1 0 0 0,0 0 0 0 0,0 0 0 0 0,-1-11 0 0 0,0 12 0 0 0,-1 0 0 0 0,0 0 0 0 0,0 1 0 0 0,0-1 0 0 0,-1 0 0 0 0,0 1 0 0 0,1-1 0 0 0,-2 1 0 0 0,1-1 0 0 0,0 1 0 0 0,-1 0 0 0 0,0 0 0 0 0,0 0 0 0 0,0 0 0 0 0,-1 1 0 0 0,-3-4 0 0 0,-13-11 0 0 0,-7-7 0 0 0,-35-26 0 0 0,58 48 0 0 0,0 1 0 0 0,0-1 0 0 0,0 1 0 0 0,-1 0 0 0 0,1 0 0 0 0,-1 1 0 0 0,1-1 0 0 0,-1 1 0 0 0,0 0 0 0 0,1 0 0 0 0,-1 1 0 0 0,0-1 0 0 0,0 1 0 0 0,-5 0 0 0 0,2 1 0 0 0,1 1 0 0 0,0-1 0 0 0,0 1 0 0 0,0 0 0 0 0,0 1 0 0 0,0 0 0 0 0,0 0 0 0 0,-9 6 0 0 0,15-8-20 0 0,0 0-1 0 0,0 0 1 0 0,-1 0-1 0 0,1-1 0 0 0,0 1 1 0 0,-1-1-1 0 0,1 1 1 0 0,0-1-1 0 0,-1 1 1 0 0,1-1-1 0 0,-1 0 1 0 0,1 0-1 0 0,0 0 1 0 0,-1 1-1 0 0,1-1 1 0 0,-1-1-1 0 0,1 1 1 0 0,-1 0-1 0 0,1 0 1 0 0,0 0-1 0 0,-1-1 1 0 0,1 1-1 0 0,0-1 0 0 0,-3-1 1 0 0,0 0-70 0 0,1-1 1 0 0,0 1-1 0 0,1-1 0 0 0,-1 0 1 0 0,0-1-1 0 0,1 1 0 0 0,-3-4 1 0 0,-3-4 15 0 0,8 10 74 0 0,-1 1-1 0 0,1-1 1 0 0,0 1 0 0 0,-1-1-1 0 0,1 1 1 0 0,0 0 0 0 0,-1-1-1 0 0,1 1 1 0 0,0 0 0 0 0,-1-1-1 0 0,1 1 1 0 0,-1 0 0 0 0,1-1-1 0 0,-1 1 1 0 0,1 0 0 0 0,-1 0-1 0 0,1 0 1 0 0,-1-1 0 0 0,1 1-1 0 0,-1 0 1 0 0,1 0 0 0 0,-1 0-1 0 0,0 0 1 0 0,1 0 0 0 0,-1 0-1 0 0,1 0 1 0 0,-1 0 0 0 0,1 0-1 0 0,-2 1 1 0 0,1-1-2 0 0,0 1 0 0 0,0 0 1 0 0,-1 0-1 0 0,1-1 0 0 0,0 1 0 0 0,0 0 0 0 0,0 0 0 0 0,0 0 1 0 0,0 0-1 0 0,0 1 0 0 0,-1 0 0 0 0,0 2-2 0 0,-1 0-1 0 0,1-1 0 0 0,0 1 1 0 0,0 0-1 0 0,1 1 1 0 0,-3 6-1 0 0,4 2 5 0 0,0-1 0 0 0,0 1 0 0 0,1-1 0 0 0,5 20 0 0 0,-2-7 0 0 0,1 19 128 0 0,8 48-2324 0 0,-6-54-5096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42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32 5527 0 0,'2'-1'3175'0'0,"-2"1"-3163"0"0,0 0 0 0 0,1 1 0 0 0,-1-1 1 0 0,0 0-1 0 0,0 0 0 0 0,0 0 0 0 0,1 0 1 0 0,-1 0-1 0 0,0 0 0 0 0,0 0 0 0 0,0 0 0 0 0,1-1 1 0 0,-1 1-1 0 0,0 0 0 0 0,0 0 0 0 0,0 0 0 0 0,1 0 1 0 0,-1 0-1 0 0,0 0 0 0 0,0 0 0 0 0,0 0 0 0 0,0 0 1 0 0,0-1-1 0 0,1 1 0 0 0,-1 0 0 0 0,0 0 0 0 0,0 0 1 0 0,0 0-1 0 0,0 0 0 0 0,0-1 0 0 0,0 1 1 0 0,1 0-1 0 0,-1 0 0 0 0,0 0 0 0 0,0-1 0 0 0,0 1 1 0 0,0 0-1 0 0,0 0 0 0 0,0 0 0 0 0,0 0 0 0 0,0-1 1 0 0,0 1-1 0 0,0 0 0 0 0,0 0 0 0 0,0 0 0 0 0,0-1 1 0 0,0 1-1 0 0,0 0 0 0 0,0 0 0 0 0,0 0 0 0 0,0-1 1 0 0,0 1-1 0 0,0 0 0 0 0,-1 0 0 0 0,1 0 0 0 0,0 0 1 0 0,0-1-1 0 0,0 1 0 0 0,0 0 0 0 0,0 0 1 0 0,0 0-1 0 0,-1 0 0 0 0,1 0 0 0 0,0-1 0 0 0,-1 0 277 0 0,1 0 0 0 0,-1-1 0 0 0,0 1 1 0 0,1 0-1 0 0,-1 0 0 0 0,0-1 0 0 0,0 1 0 0 0,0 0 0 0 0,0 0 0 0 0,0 0 0 0 0,0 0 0 0 0,0 0 0 0 0,0 0 0 0 0,0 0 0 0 0,-1 1 0 0 0,1-1 0 0 0,0 0 0 0 0,0 1 0 0 0,-1-1 0 0 0,-1 0 0 0 0,0 1 23 0 0,1-1-1 0 0,-1 1 1 0 0,0 0-1 0 0,0 0 1 0 0,0 0-1 0 0,0 0 1 0 0,0 0 0 0 0,0 1-1 0 0,-4 0 1 0 0,-5 3 195 0 0,0 0 1 0 0,0 1 0 0 0,-17 10 0 0 0,29-15-481 0 0,-10 6 55 0 0,0 0 0 0 0,0 0-1 0 0,1 0 1 0 0,0 1 0 0 0,1 1 0 0 0,-1-1-1 0 0,1 1 1 0 0,1 1 0 0 0,-12 16 0 0 0,19-24-61 0 0,-1 0 1 0 0,0 0 0 0 0,1 1 0 0 0,0-1 0 0 0,-1 0 0 0 0,1 0 0 0 0,0 1 0 0 0,-1-1-1 0 0,1 0 1 0 0,0 1 0 0 0,0-1 0 0 0,0 1 0 0 0,0-1 0 0 0,1 0 0 0 0,-1 1 0 0 0,0-1 0 0 0,0 0-1 0 0,1 0 1 0 0,-1 1 0 0 0,1-1 0 0 0,-1 0 0 0 0,1 0 0 0 0,0 1 0 0 0,-1-1 0 0 0,1 0-1 0 0,0 0 1 0 0,0 0 0 0 0,1 1 0 0 0,-1-1 254 0 0,8 4-196 0 0,38 21-23 0 0,12 2-46 0 0,-49-22-11 0 0,0 0 0 0 0,0 1 0 0 0,13 11 0 0 0,-17-12 0 0 0,-1 0 0 0 0,1 0 0 0 0,-1 0 0 0 0,7 11 0 0 0,-9-11 20 0 0,0 0 1 0 0,0 0-1 0 0,0 0 0 0 0,-1 0 1 0 0,0 1-1 0 0,0-1 0 0 0,-1 1 1 0 0,1-1-1 0 0,-2 1 0 0 0,1 8 0 0 0,-1-12-9 0 0,0 0-1 0 0,0 1 0 0 0,0-1 0 0 0,-1 0 0 0 0,0 0 0 0 0,1 0 0 0 0,-1 0 1 0 0,0 0-1 0 0,-1 0 0 0 0,1 0 0 0 0,0 0 0 0 0,-1 0 0 0 0,0-1 0 0 0,1 1 1 0 0,-1 0-1 0 0,0-1 0 0 0,-1 0 0 0 0,1 1 0 0 0,0-1 0 0 0,-1 0 0 0 0,1 0 1 0 0,-1 0-1 0 0,-3 2 0 0 0,-15 7 29 0 0,0-2 0 0 0,-1 0 1 0 0,-36 10-1 0 0,53-18-39 0 0,0-1 0 0 0,0 1 0 0 0,0-1 0 0 0,0 0 0 0 0,0 0 0 0 0,-1 0 0 0 0,1-1 0 0 0,0 0 0 0 0,-5-1 0 0 0,-46-17 0 0 0,24 7 0 0 0,15 4 39 0 0,14 6-28 0 0,1 1 0 0 0,-1-1 0 0 0,0 1 0 0 0,0 0 0 0 0,1 0 0 0 0,-1 0 1 0 0,0 0-1 0 0,-5 0 0 0 0,8 1 31 0 0,1 1-37 0 0,0-1-1 0 0,0 1 0 0 0,0-1 1 0 0,0 1-1 0 0,0-1 0 0 0,0 0 1 0 0,1 1-1 0 0,-1-1 0 0 0,0 0 1 0 0,0 0-1 0 0,0 0 0 0 0,0 0 1 0 0,0 0-1 0 0,1 0 0 0 0,1 0 0 0 0,-2 0 2 0 0,54 1 5 0 0,-46-1 42 0 0,1 4 0 0 0,39 16-42 0 0,-7 7 0 0 0,-23-17 31 0 0,24 9-31 0 0,-41-18-11 0 0,1 0 0 0 0,-1-1 0 0 0,0 1 0 0 0,1-1 0 0 0,-1 1 0 0 0,1-1 0 0 0,-1 0 0 0 0,1 0 0 0 0,-1 0 0 0 0,1 0 0 0 0,-1 0 0 0 0,1 0 0 0 0,-1-1 0 0 0,0 1 0 0 0,1-1 0 0 0,-1 0 0 0 0,0 0 0 0 0,1 0 0 0 0,2-2 0 0 0,0 0 0 0 0,-1 1 0 0 0,0-1 0 0 0,-1-1 0 0 0,1 1 0 0 0,-1-1 0 0 0,6-6 0 0 0,-6 5 0 0 0,0 1 0 0 0,0-1 0 0 0,-1 0 0 0 0,0 0 0 0 0,0 0 0 0 0,0 0 0 0 0,0 0 0 0 0,-1-1 0 0 0,0 1 0 0 0,0 0 0 0 0,-1-1 0 0 0,1 1 0 0 0,-1 0 0 0 0,0-1 0 0 0,-1 1 0 0 0,1-1 0 0 0,-2-5 0 0 0,-2-7 0 0 0,-1 0 0 0 0,0 0 0 0 0,-13-27 0 0 0,15 40 0 0 0,0 0 0 0 0,-1 1 0 0 0,1-1 0 0 0,-1 1 0 0 0,0-1 0 0 0,0 1 0 0 0,-1 0 0 0 0,-8-5 0 0 0,-17-18 0 0 0,9 1 0 0 0,13 15 0 0 0,-1 0 0 0 0,-1 1 0 0 0,0 0 0 0 0,-12-10 0 0 0,19 18 0 0 0,0 0 0 0 0,0-1 0 0 0,0 0 0 0 0,0 1 0 0 0,0-1 0 0 0,1 0 0 0 0,-1 0 0 0 0,1-1 0 0 0,0 1 0 0 0,0 0 0 0 0,0-1 0 0 0,-2-5 0 0 0,4 7 0 0 0,-1-1 0 0 0,1 1 0 0 0,0 0 0 0 0,0 0 0 0 0,0 0 0 0 0,0 0 0 0 0,0 0 0 0 0,0 0 0 0 0,1 0 0 0 0,-1 0 0 0 0,1 0 0 0 0,-1 0 0 0 0,1 0 0 0 0,0 0 0 0 0,0 0 0 0 0,0 1 0 0 0,0-1 0 0 0,0 0 0 0 0,0 0 0 0 0,0 1 0 0 0,1-1 0 0 0,-1 1 0 0 0,0-1 0 0 0,1 1 0 0 0,2-2 0 0 0,-2 0-2 0 0,1 1 1 0 0,-1 0-1 0 0,1 0 0 0 0,0 1 0 0 0,-1-1 1 0 0,1 1-1 0 0,0-1 0 0 0,0 1 1 0 0,0 0-1 0 0,0 0 0 0 0,1 0 0 0 0,-1 0 1 0 0,0 1-1 0 0,0-1 0 0 0,0 1 0 0 0,1 0 1 0 0,-1 0-1 0 0,0 0 0 0 0,0 0 1 0 0,0 0-1 0 0,1 1 0 0 0,-1 0 0 0 0,0-1 1 0 0,0 1-1 0 0,0 0 0 0 0,0 1 0 0 0,0-1 1 0 0,0 0-1 0 0,0 1 0 0 0,0 0 0 0 0,-1 0 1 0 0,1 0-1 0 0,-1 0 0 0 0,1 0 1 0 0,-1 0-1 0 0,3 3 0 0 0,-4-4 2 0 0,0 0 0 0 0,0 0 0 0 0,0 0 0 0 0,0 0 0 0 0,0-1 0 0 0,0 1 0 0 0,0 0 0 0 0,0-1 0 0 0,0 1 0 0 0,1-1 0 0 0,-1 1 0 0 0,0-1 0 0 0,0 0 0 0 0,1 1 0 0 0,-1-1 0 0 0,0 0 0 0 0,0 0 0 0 0,1 0 0 0 0,-1 0 0 0 0,0 0 0 0 0,1 0 0 0 0,-1 0 0 0 0,0-1 0 0 0,0 1 0 0 0,1 0 0 0 0,-1-1 0 0 0,0 1 0 0 0,0-1 0 0 0,0 1 0 0 0,1-1 0 0 0,0 0 0 0 0,21-5 0 0 0,-25 6 0 0 0,0-1 0 0 0,0 0 0 0 0,0 1 0 0 0,0-1 0 0 0,1 0 0 0 0,-1 0 0 0 0,0 0 0 0 0,0 0 0 0 0,1 0 0 0 0,-1 0 0 0 0,1 0 0 0 0,-1-1 0 0 0,1 1 0 0 0,-3-3 0 0 0,3 3 0 0 0,-1 0 0 0 0,1 0 0 0 0,-1 1 0 0 0,0-1 0 0 0,1 0 0 0 0,-1 0 0 0 0,0 1 0 0 0,0-1 0 0 0,0 1 0 0 0,1 0 0 0 0,-1-1 0 0 0,0 1 0 0 0,0 0 0 0 0,0 0 0 0 0,0 0 0 0 0,0 0 0 0 0,-3 1 0 0 0,-37 9 0 0 0,30-7 0 0 0,9-2 0 0 0,0 0 0 0 0,-1 1 0 0 0,1 0 0 0 0,0-1 0 0 0,0 1 0 0 0,1 0 0 0 0,-1 0 0 0 0,0 1 0 0 0,1-1 0 0 0,-1 0 0 0 0,-3 6 0 0 0,1-2 0 0 0,1 0 0 0 0,0 0 0 0 0,0 1 0 0 0,-4 10 0 0 0,6-11 1 0 0,1-1 0 0 0,0 1-1 0 0,0 0 1 0 0,1 0 0 0 0,-1 0-1 0 0,1-1 1 0 0,1 1 0 0 0,-1 0 0 0 0,1 0-1 0 0,0 0 1 0 0,0-1 0 0 0,1 1-1 0 0,-1 0 1 0 0,4 5 0 0 0,2-2 41 0 0,29 24-31 0 0,18 6-11 0 0,-1 0 0 0 0,-41-29 0 0 0,-7-6 0 0 0,-1-1 0 0 0,0 1 0 0 0,0 0 0 0 0,0 1 0 0 0,0-1 0 0 0,5 9 0 0 0,-7-11 0 0 0,-1 1 0 0 0,1 0 0 0 0,-1 0 0 0 0,0 0 0 0 0,0 0 0 0 0,0 1 0 0 0,0-1 0 0 0,0 0 0 0 0,-1 0 0 0 0,1 1 0 0 0,-1-1 0 0 0,0 0 0 0 0,0 0 0 0 0,0 1 0 0 0,-1-1 0 0 0,1 0 0 0 0,-1 1 0 0 0,0-1 0 0 0,0 0 0 0 0,0 0 0 0 0,0 0 0 0 0,0 0 0 0 0,-1 0 0 0 0,1 0 0 0 0,-1 0 0 0 0,0 0 0 0 0,0-1 0 0 0,0 1 0 0 0,0-1 0 0 0,-4 5 0 0 0,2-4 0 0 0,0 1 0 0 0,1-1 0 0 0,-1 0 0 0 0,0 0 0 0 0,0 0 0 0 0,-1-1 0 0 0,1 1 0 0 0,0-1 0 0 0,-1 0 0 0 0,0-1 0 0 0,1 1 0 0 0,-1-1 0 0 0,0 0 0 0 0,0 0 0 0 0,0 0 0 0 0,0 0 0 0 0,0-1 0 0 0,0 0 0 0 0,0 0 0 0 0,-6-1 0 0 0,-4-4 6 0 0,1 0 0 0 0,-1-1 0 0 0,1-1 0 0 0,0 0 0 0 0,1-1 0 0 0,-16-11 0 0 0,10 6 5 0 0,-35-17 0 0 0,42 23-121 0 0,10 6 43 0 0,0 0-1 0 0,0 0 1 0 0,-1-1 0 0 0,1 1 0 0 0,0 1-1 0 0,-1-1 1 0 0,1 0 0 0 0,0 0 0 0 0,-5 0-1 0 0,3 1-493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3:00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776 78 5983 0 0,'-15'-8'243'0'0,"0"0"0"0"0,0 1-1 0 0,-1 1 1 0 0,0 0 0 0 0,0 1-1 0 0,-1 1 1 0 0,-19-3 0 0 0,10 4-58 0 0,0 1 0 0 0,0 0 0 0 0,-51 6 0 0 0,57-1-157 0 0,0 0-1 0 0,1 2 1 0 0,-1 0 0 0 0,1 1 0 0 0,0 1 0 0 0,1 1 0 0 0,0 0 0 0 0,0 1 0 0 0,1 1 0 0 0,0 1-1 0 0,1 1 1 0 0,0 0 0 0 0,0 1 0 0 0,-23 26 0 0 0,20-16 12 0 0,1 0-1 0 0,1 1 1 0 0,0 1 0 0 0,2 0-1 0 0,2 2 1 0 0,0-1-1 0 0,1 2 1 0 0,2-1 0 0 0,-10 41-1 0 0,11-25-39 0 0,1 2 0 0 0,2-1 0 0 0,3 1 0 0 0,1-1 0 0 0,2 1 0 0 0,8 60 0 0 0,-6-87 0 0 0,9 31 0 0 0,15 28 11 0 0,-25-73 3 0 0,0-1 0 0 0,0 0 0 0 0,0 0 0 0 0,1 0 0 0 0,0 1 0 0 0,-1-2 0 0 0,5 6 0 0 0,30 43 354 0 0,-34-48-301 0 0,0 0 0 0 0,0 0 1 0 0,1-1-1 0 0,-1 1 0 0 0,1-1 0 0 0,4 4 1 0 0,15 12 469 0 0,0-1 0 0 0,2-1 0 0 0,48 24 0 0 0,-47-30 109 0 0,1 0 1 0 0,1-2-1 0 0,0-1 1 0 0,0-2 0 0 0,0 0-1 0 0,0-2 1 0 0,1-1-1 0 0,35-1 1 0 0,-23-4-171 0 0,0-2-1 0 0,-1-1 1 0 0,1-2 0 0 0,-1-2-1 0 0,42-16 1 0 0,-43 12-274 0 0,-1-2 1 0 0,0-1-1 0 0,67-44 0 0 0,-82 46-167 0 0,-1-2-1 0 0,0-1 1 0 0,-2 0-1 0 0,0-2 1 0 0,-1 0-1 0 0,30-44 0 0 0,-31 37-22 0 0,-1-1 0 0 0,-1-1 0 0 0,-1 0 0 0 0,-2-1 0 0 0,-1 0-1 0 0,-2-1 1 0 0,-1 0 0 0 0,-1-1 0 0 0,3-34 0 0 0,-8 42-11 0 0,-1 0 1 0 0,-1 0 0 0 0,-1 0 0 0 0,-1 0 0 0 0,-2 0 0 0 0,0 1 0 0 0,-1-1 0 0 0,-1 1 0 0 0,-2 0-1 0 0,0 1 1 0 0,-1 0 0 0 0,-24-41 0 0 0,23 48 22 0 0,-1 0 1 0 0,0 0-1 0 0,-1 1 0 0 0,-1 0 0 0 0,0 1 1 0 0,-1 0-1 0 0,0 1 0 0 0,-1 1 0 0 0,-26-15 0 0 0,20 15 32 0 0,0 1 0 0 0,-1 1 0 0 0,0 1 0 0 0,0 1-1 0 0,-1 1 1 0 0,-44-6 0 0 0,24 9-5 0 0,-1 2 0 0 0,1 1 0 0 0,-1 3 0 0 0,1 1-1 0 0,0 2 1 0 0,1 2 0 0 0,-79 26 0 0 0,75-19-54 0 0,1 2-1 0 0,1 1 0 0 0,0 3 1 0 0,2 1-1 0 0,-77 55 1 0 0,46-14-104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0:5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27 113 455 0 0,'-8'31'4167'0'0,"4"-16"-2582"0"0,6-20 535 0 0,0 1-1553 0 0,0 0 0 0 0,-1-1 0 0 0,1 1 0 0 0,-1 0 0 0 0,1-6 0 0 0,-1-21 1989 0 0,-1 20-1635 0 0,1 0 1 0 0,0 0-1 0 0,0 0 0 0 0,4-15 0 0 0,-4 24-755 0 0,0 0 0 0 0,-1 1 0 0 0,0-1-1 0 0,1 0 1 0 0,-1 0 0 0 0,0 0 0 0 0,0 0-1 0 0,-1-3 1 0 0,1 5-154 0 0,0 0-1 0 0,0 0 1 0 0,0 0-1 0 0,0 0 1 0 0,0-1-1 0 0,0 1 1 0 0,0 0-1 0 0,0 0 1 0 0,0 0-1 0 0,0 0 1 0 0,0 0-1 0 0,0 0 1 0 0,0 0 0 0 0,0 0-1 0 0,0 0 1 0 0,0 0-1 0 0,0 0 1 0 0,0 0-1 0 0,0 0 1 0 0,0 0-1 0 0,0 0 1 0 0,0 0-1 0 0,0 0 1 0 0,0 0-1 0 0,0 0 1 0 0,0-1-1 0 0,0 1 1 0 0,-1 0-1 0 0,1 0 1 0 0,0 0 0 0 0,0 0-1 0 0,0 0 1 0 0,0 0-1 0 0,0 0 1 0 0,0 0-1 0 0,0 0 1 0 0,0 0-1 0 0,0 0 1 0 0,0 0-1 0 0,0 0 1 0 0,0 0-1 0 0,0 0 1 0 0,0 0-1 0 0,0 0 1 0 0,-1 0-1 0 0,1 0 1 0 0,0 1 0 0 0,0-1-1 0 0,0 0 1 0 0,0 0-1 0 0,0 0 1 0 0,0 0-1 0 0,0 0 1 0 0,0 0-1 0 0,0 0 1 0 0,0 0-1 0 0,0 0 1 0 0,0 0-1 0 0,0 0 1 0 0,0 0-1 0 0,0 0 1 0 0,0 0-1 0 0,0 0 1 0 0,0 0 0 0 0,0 0-1 0 0,-5 12 232 0 0,0 9-223 0 0,0 1-1 0 0,2-1 1 0 0,0 1-1 0 0,1 0 1 0 0,2 0-1 0 0,0 0 1 0 0,4 23-1 0 0,-4-41 46 0 0,1 0 0 0 0,0 0-1 0 0,0 0 1 0 0,1 0 0 0 0,2 6-1 0 0,-3-9-50 0 0,-1 0-1 0 0,0 0 0 0 0,1-1 1 0 0,-1 1-1 0 0,1 0 0 0 0,-1 0 1 0 0,1 0-1 0 0,-1-1 1 0 0,1 1-1 0 0,0 0 0 0 0,-1 0 1 0 0,1-1-1 0 0,0 1 0 0 0,0-1 1 0 0,-1 1-1 0 0,1-1 1 0 0,0 1-1 0 0,0-1 0 0 0,0 1 1 0 0,0-1-1 0 0,0 0 0 0 0,0 1 1 0 0,0-1-1 0 0,0 0 1 0 0,-1 0-1 0 0,1 0 0 0 0,0 1 1 0 0,2-1-1 0 0,-3-1-13 0 0,1 1 0 0 0,0-1 0 0 0,-1 1 0 0 0,1-1 0 0 0,0 1 0 0 0,-1-1 0 0 0,1 0 0 0 0,-1 1 0 0 0,1-1 0 0 0,-1 0 0 0 0,1 1 0 0 0,-1-1 0 0 0,1 0 0 0 0,-1 1 0 0 0,0-1 0 0 0,1 0 0 0 0,-1 0 0 0 0,0 0 0 0 0,0 1 0 0 0,0-1 0 0 0,1 0 0 0 0,-1 0 0 0 0,0 0 0 0 0,0 0 0 0 0,0 1 0 0 0,0-1 0 0 0,-1-2 0 0 0,-2-24 0 0 0,2 24 0 0 0,-4-18 58 0 0,-14-39 0 0 0,13 46-19 0 0,1 0-1 0 0,0-1 0 0 0,1 0 0 0 0,1 0 1 0 0,0 0-1 0 0,0-18 0 0 0,3 41 17 0 0,8 131 350 0 0,-3-85-377 0 0,-4-41 116 0 0,0-1-80 0 0,7 94 75 0 0,-7-89-98 0 0,0-10-41 0 0,0-1 0 0 0,-1 1 0 0 0,0 0 0 0 0,0-1 0 0 0,0 1 0 0 0,-1-1 0 0 0,0 1 0 0 0,-1-1 0 0 0,-2 10 0 0 0,4-16-50 0 0,0 0 0 0 0,0 0 0 0 0,0-1 0 0 0,0 1 0 0 0,0 0 0 0 0,0 0 0 0 0,0 0 0 0 0,0 0 0 0 0,0 0 0 0 0,0 0 0 0 0,-1-1 0 0 0,1 1 0 0 0,0 0 0 0 0,0 0 0 0 0,0 0 0 0 0,0 0 0 0 0,0 0 0 0 0,0 0 0 0 0,0 0 0 0 0,0 0 0 0 0,0 0 0 0 0,0-1 0 0 0,-1 1 0 0 0,1 0 0 0 0,0 0 0 0 0,0 0 0 0 0,0 0 0 0 0,0 0 0 0 0,0 0 0 0 0,0 0 0 0 0,-1 0 0 0 0,1 0-1 0 0,0 0 1 0 0,0 0 0 0 0,0 0 0 0 0,0 0 0 0 0,0 0 0 0 0,0 0 0 0 0,-1 0 0 0 0,1 0 0 0 0,0 0 0 0 0,0 0 0 0 0,0 0 0 0 0,0 0 0 0 0,0 0 0 0 0,0 0 0 0 0,0 0 0 0 0,-1 0 0 0 0,1 0 0 0 0,0 1 0 0 0,0-1 0 0 0,0 0 0 0 0,0 0 0 0 0,0 0 0 0 0,0 0 0 0 0,0 0 0 0 0,0 0 0 0 0,-1 0 0 0 0,1 0 0 0 0,0 0 0 0 0,0 1 0 0 0,0-1 0 0 0,0 0 0 0 0,0 0 0 0 0,0 0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0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52 455 0 0,'-4'0'506'0'0,"-1"1"-1"0"0,1-1 0 0 0,0 1 1 0 0,-1 0-1 0 0,1 0 0 0 0,0 0 1 0 0,0 0-1 0 0,0 1 0 0 0,-6 2 1 0 0,18-7 1683 0 0,0-1 0 0 0,1 2 0 0 0,10-4 0 0 0,58-6 1445 0 0,-41 7-2463 0 0,26-6-14 0 0,90-10 575 0 0,-150 21-1694 0 0,0 0 0 0 0,1 0 0 0 0,-1 0 0 0 0,0 0 0 0 0,0 1 0 0 0,0-1 0 0 0,0 1 0 0 0,3 0 1 0 0,-5-1-36 0 0,0 0 0 0 0,0 0 1 0 0,0 0-1 0 0,1 0 1 0 0,-1 0-1 0 0,0 0 0 0 0,0 1 1 0 0,0-1-1 0 0,0 0 1 0 0,0 0-1 0 0,0 0 0 0 0,1 0 1 0 0,-1 0-1 0 0,0 0 1 0 0,0 0-1 0 0,0 0 0 0 0,0 1 1 0 0,0-1-1 0 0,0 0 1 0 0,0 0-1 0 0,0 0 0 0 0,0 0 1 0 0,0 0-1 0 0,0 1 1 0 0,0-1-1 0 0,1 0 0 0 0,-1 0 1 0 0,0 0-1 0 0,0 0 1 0 0,0 0-1 0 0,0 1 0 0 0,0-1 1 0 0,0 0-1 0 0,0 0 1 0 0,0 0-1 0 0,-1 0 0 0 0,1 1 1 0 0,0-1-1 0 0,-10 7 18 0 0,1-4-17 0 0,0-1 0 0 0,1 0-1 0 0,-1 0 1 0 0,0-1 0 0 0,0 0 0 0 0,0-1 0 0 0,0 0-1 0 0,0 0 1 0 0,0-1 0 0 0,-12-3 0 0 0,7 2 1 0 0,0 1 1 0 0,0 0 0 0 0,-19 2-1 0 0,-135 27-5 0 0,123-19 0 0 0,21-8 0 0 0,23-1 0 0 0,0 0 0 0 0,0 0 0 0 0,0 0 0 0 0,0 0 0 0 0,0 0 0 0 0,0 0 0 0 0,0-1 0 0 0,0 1 0 0 0,0 0 0 0 0,0 0 0 0 0,0-1 0 0 0,1 1 0 0 0,-1-1 0 0 0,0 1 0 0 0,0-1 0 0 0,0 1 0 0 0,0-1 0 0 0,1 0 0 0 0,-1 1 0 0 0,0-1 0 0 0,1 0 0 0 0,-2 0 0 0 0,2 0 0 0 0,1 0 0 0 0,-1 1 0 0 0,0-1 0 0 0,0 1 0 0 0,1-1 0 0 0,-1 1 0 0 0,0-1 0 0 0,1 0 0 0 0,-1 1 0 0 0,1 0 0 0 0,-1-1 0 0 0,1 1 0 0 0,-1-1 0 0 0,1 1 0 0 0,-1 0 0 0 0,1-1 0 0 0,-1 1 0 0 0,1 0 0 0 0,-1-1 0 0 0,1 1 0 0 0,0 0 0 0 0,-1 0 0 0 0,1 0 0 0 0,0-1 0 0 0,-1 1 0 0 0,1 0 0 0 0,-1 0 0 0 0,1 0 0 0 0,1 0 0 0 0,21-3 0 0 0,-2 3 24 0 0,1 0 0 0 0,37 7-1 0 0,15 1 50 0 0,84-5 482 0 0,-166 4-333 0 0,-6 1-199 0 0,-6-2 306 0 0,4-1-1362 0 0,7-1-4812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2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77 2759 0 0,'-4'0'79'0'0,"0"0"-1"0"0,0 1 0 0 0,0 0 1 0 0,0 0-1 0 0,1 0 0 0 0,-8 4 1 0 0,9-4 300 0 0,-1 0-1 0 0,1 0 1 0 0,-1 0 0 0 0,0 0 0 0 0,1 0 0 0 0,-1-1 0 0 0,0 1 0 0 0,1-1-1 0 0,-1 0 1 0 0,0 0 0 0 0,1 0 0 0 0,-6 0 0 0 0,8 0-284 0 0,0 0 0 0 0,0 0 0 0 0,0 0 0 0 0,-1 0 0 0 0,1 0 0 0 0,0 0 0 0 0,0 0 0 0 0,0 0 1 0 0,0 0-1 0 0,0 0 0 0 0,-1 0 0 0 0,1 0 0 0 0,0 0 0 0 0,0 0 0 0 0,0 0 0 0 0,0-1 0 0 0,0 1 0 0 0,0 0 1 0 0,-1 0-1 0 0,1 0 0 0 0,0 0 0 0 0,0 0 0 0 0,0 0 0 0 0,0 0 0 0 0,0 0 0 0 0,0-1 0 0 0,0 1 0 0 0,0 0 1 0 0,-1 0-1 0 0,1 0 0 0 0,0 0 0 0 0,0 0 0 0 0,0-1 0 0 0,0 1 0 0 0,0 0 0 0 0,0 0 0 0 0,0 0 0 0 0,0 0 1 0 0,0 0-1 0 0,0-1 0 0 0,0 1 0 0 0,0 0 0 0 0,0 0 0 0 0,7-6 2233 0 0,9-2-400 0 0,34-3-163 0 0,78-10 1 0 0,53 7-754 0 0,-174 13-925 0 0,1 1-17 0 0,19-2 83 0 0,0 0-1 0 0,-1 3 1 0 0,53 5-1 0 0,-77-5-152 0 0,-1-1 0 0 0,0 0 0 0 0,1 0 0 0 0,-1 1 0 0 0,0-1 0 0 0,1 1 0 0 0,-1-1 0 0 0,0 1 0 0 0,0 0 0 0 0,0-1 0 0 0,1 1 0 0 0,-1 0 0 0 0,0 0 0 0 0,0 0 0 0 0,0 0 0 0 0,0 0 0 0 0,0 0 0 0 0,0 1 0 0 0,-1-2 0 0 0,1 1 0 0 0,-1-1 0 0 0,0 0 0 0 0,0 1 0 0 0,0-1 0 0 0,0 0 0 0 0,0 1 0 0 0,0-1 0 0 0,0 0 0 0 0,0 0 0 0 0,0 1 0 0 0,0-1 0 0 0,0 0 0 0 0,-1 1 0 0 0,1-1 0 0 0,0 0 0 0 0,0 1 0 0 0,0-1 0 0 0,0 0 0 0 0,0 0 0 0 0,0 1 0 0 0,-1-1 0 0 0,1 0 0 0 0,0 0 0 0 0,0 1 0 0 0,-1-1 0 0 0,-14 7 0 0 0,-8-3 13 0 0,-1 0 1 0 0,0-2-1 0 0,-26 0 0 0 0,-73-7 85 0 0,6-1-49 0 0,111 6-49 0 0,-24 1 0 0 0,-33-6 0 0 0,54 4 0 0 0,0 0 0 0 0,0-1 0 0 0,1 0 0 0 0,-1-1 0 0 0,1 0 0 0 0,0 0 0 0 0,0-1 0 0 0,-11-6 0 0 0,19 6 24 0 0,7 1 34 0 0,9-1 76 0 0,-15 4-126 0 0,22-5 53 0 0,1 0 0 0 0,0 2 0 0 0,0 1-1 0 0,0 0 1 0 0,0 2 0 0 0,0 1 0 0 0,0 1 0 0 0,0 1-1 0 0,47 11 1 0 0,-53-8-38 0 0,1-1 0 0 0,25 3 0 0 0,-36-7-23 0 0,0 0-1 0 0,-1-1 1 0 0,1-1-1 0 0,0 1 1 0 0,0-1-1 0 0,0 0 0 0 0,-1-1 1 0 0,13-4-1 0 0,-16 5-133 0 0,-2 0 42 0 0,-1 1 0 0 0,0 0 0 0 0,1-1 0 0 0,-1 1 0 0 0,0-1 0 0 0,1 1 0 0 0,-1-1 0 0 0,0 0 0 0 0,0 1 0 0 0,0-1 0 0 0,1 0 0 0 0,-1 0 0 0 0,0 0 0 0 0,0 0 0 0 0,0 0 0 0 0,-1 0 0 0 0,2-2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8751 0 0,'0'-1'180'0'0,"-1"0"-1"0"0,1-1 0 0 0,0 1 0 0 0,0 0 1 0 0,1 0-1 0 0,-1-1 0 0 0,0 1 0 0 0,0 0 1 0 0,1 0-1 0 0,-1-1 0 0 0,1 1 0 0 0,-1 0 1 0 0,1 0-1 0 0,-1 0 0 0 0,1 0 0 0 0,0 0 1 0 0,-1 0-1 0 0,1 0 0 0 0,0 0 0 0 0,0 0 1 0 0,0 0-1 0 0,0 0 0 0 0,0 0 1 0 0,0 0-1 0 0,0 1 0 0 0,0-1 0 0 0,0 0 1 0 0,0 1-1 0 0,0-1 0 0 0,0 1 0 0 0,1-1 1 0 0,-1 1-1 0 0,0 0 0 0 0,0-1 0 0 0,1 1 1 0 0,-1 0-1 0 0,0 0 0 0 0,0 0 0 0 0,1 0 1 0 0,-1 0-1 0 0,0 0 0 0 0,1 0 0 0 0,-1 1 1 0 0,0-1-1 0 0,0 0 0 0 0,0 1 0 0 0,1-1 1 0 0,-1 1-1 0 0,0-1 0 0 0,0 1 0 0 0,0-1 1 0 0,0 1-1 0 0,0 0 0 0 0,0 0 0 0 0,0 0 1 0 0,0-1-1 0 0,0 1 0 0 0,0 0 0 0 0,0 0 1 0 0,0 0-1 0 0,-1 0 0 0 0,2 2 1 0 0,6 11 292 0 0,-1 0 1 0 0,0 1 0 0 0,-1 0 0 0 0,5 20-1 0 0,-10-32-266 0 0,3 10-133 0 0,12 40-2 0 0,-12-39-6 0 0,-1-3-1 0 0,12 60 67 0 0,-6-23-54 0 0,-7-38-57 0 0,0 0-1 0 0,0 0 1 0 0,-1 14 0 0 0,2 22 61 0 0,-1-28-54 0 0,0 8 4 0 0,1-1 1 0 0,1 1-1 0 0,13 44 0 0 0,-17-69-31 0 0,1 0 0 0 0,-1 0 0 0 0,0 0 0 0 0,1 0 0 0 0,-1 0 0 0 0,1 0 0 0 0,-1 0 0 0 0,1 0 0 0 0,-1 0 0 0 0,1 0 0 0 0,0 0 0 0 0,-1 0 0 0 0,1 0 0 0 0,0-1 0 0 0,0 1 0 0 0,-1 0 0 0 0,1-1 0 0 0,0 1 0 0 0,0 0 0 0 0,0-1 0 0 0,0 1 0 0 0,0-1 0 0 0,0 0 0 0 0,0 1 0 0 0,0-1 0 0 0,0 0 0 0 0,0 1 0 0 0,0-1 0 0 0,0 0 0 0 0,0 0 0 0 0,2 0 0 0 0,-2-1 0 0 0,1 1 0 0 0,0-1 0 0 0,-1 0 0 0 0,1 0 0 0 0,0 0 0 0 0,-1 0 0 0 0,1 0 0 0 0,-1-1 0 0 0,1 1 0 0 0,-1 0 0 0 0,0-1 0 0 0,1 1 0 0 0,-1-1 0 0 0,0 1 0 0 0,0-1 0 0 0,1-2 0 0 0,87-159 254 0 0,12-21 52 0 0,-93 171-302 0 0,33-56 26 0 0,42-92 0 0 0,-78 142 41 0 0,-4 19-62 0 0,-1-1 0 0 0,0 0 0 0 0,0 0 0 0 0,1 1 0 0 0,-1-1 0 0 0,0 0 0 0 0,0 1 0 0 0,0-1 0 0 0,0 0 0 0 0,0 0 0 0 0,0 1 0 0 0,0-1 0 0 0,0 0 0 0 0,0 0 0 0 0,0 1 0 0 0,-1-1 0 0 0,1 0 0 0 0,0 1 0 0 0,0-1 0 0 0,-1 0 0 0 0,1 1 0 0 0,-1-2-1 0 0,-1 3-7 0 0,0 0 0 0 0,1 0 0 0 0,-1 0 0 0 0,0 1-1 0 0,1-1 1 0 0,-1 0 0 0 0,1 1 0 0 0,-1-1 0 0 0,1 1 0 0 0,0-1-1 0 0,0 1 1 0 0,0 0 0 0 0,-2 2 0 0 0,1-1-2 0 0,-29 39 1 0 0,2 2 0 0 0,1 0 0 0 0,3 2 0 0 0,2 1 0 0 0,-23 65 0 0 0,16-29 0 0 0,-58 115 0 0 0,86-194 0 0 0,0 0 0 0 0,0 0 0 0 0,-1 0 0 0 0,0 0 0 0 0,0-1 0 0 0,0 1 0 0 0,-6 4 0 0 0,7-7 0 0 0,1 0 0 0 0,0 0 0 0 0,-1 0 0 0 0,1 0 0 0 0,-1-1 0 0 0,0 1 0 0 0,1 0 0 0 0,-1-1 0 0 0,1 1 0 0 0,-1-1 0 0 0,0 0 0 0 0,1 0 0 0 0,-1 1 0 0 0,0-1 0 0 0,0 0 0 0 0,1 0 0 0 0,-1-1 0 0 0,0 1 0 0 0,1 0 0 0 0,-1-1 0 0 0,0 1 0 0 0,1 0 0 0 0,-3-2 0 0 0,-1 0 0 0 0,0-1 0 0 0,1 1 0 0 0,0-1 0 0 0,-1 0 0 0 0,1 0 0 0 0,0 0 0 0 0,1 0 0 0 0,-1-1 0 0 0,0 0 0 0 0,1 1 0 0 0,-6-10 0 0 0,5 6 0 0 0,0 0 0 0 0,1-1 0 0 0,0 1 0 0 0,0-1 0 0 0,0 0 0 0 0,-2-14 0 0 0,2-4 0 0 0,1-1 0 0 0,1 0 0 0 0,3-39 0 0 0,-2 63 0 0 0,6-304-210 0 0,-6 300 204 0 0,0-7-1254 0 0,1 0-4218 0 0,2 2-1984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4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88 6447 0 0,'5'-9'1555'0'0,"-3"5"-929"0"0,0 0 0 0 0,0 1 0 0 0,0-1 1 0 0,0 0-1 0 0,-1 0 0 0 0,0 0 0 0 0,1-7 1 0 0,-2 10-419 0 0,0 0 0 0 0,0-1 0 0 0,-1 1 0 0 0,1-1 0 0 0,0 1 0 0 0,-1 0 0 0 0,1-1 0 0 0,-1 1 0 0 0,1 0 0 0 0,-1 0 0 0 0,0-1 0 0 0,1 1 0 0 0,-1 0 0 0 0,0 0 0 0 0,0 0 0 0 0,0 0 0 0 0,0 0 0 0 0,0 0 0 0 0,0 0 0 0 0,0 0 0 0 0,-1 0 0 0 0,1 0 0 0 0,0 1 0 0 0,0-1 0 0 0,-1 1 1 0 0,-1-2-1 0 0,0 1 18 0 0,-1-1 0 0 0,1 1 0 0 0,-1-1 0 0 0,1 1 0 0 0,-1 0 0 0 0,0 0 0 0 0,1 1 0 0 0,-1-1 0 0 0,0 1 0 0 0,0 0 0 0 0,0 0 0 0 0,1 0 0 0 0,-1 0 0 0 0,0 1 0 0 0,0-1 0 0 0,-5 3 0 0 0,4-1-128 0 0,-1 0 1 0 0,1 1 0 0 0,0 0 0 0 0,0 0 0 0 0,0 0 0 0 0,1 1 0 0 0,-1-1 0 0 0,1 1-1 0 0,-8 8 1 0 0,1 3-77 0 0,0 0 0 0 0,1 0 0 0 0,1 1 0 0 0,0 0 0 0 0,-11 31 0 0 0,14-31 21 0 0,0 0 0 0 0,2 1 1 0 0,0-1-1 0 0,0 1 0 0 0,2 0 0 0 0,0 0 0 0 0,0 19 0 0 0,2-32-34 0 0,0 1-1 0 0,0 0 0 0 0,1 0 1 0 0,0-1-1 0 0,0 1 0 0 0,0 0 0 0 0,0-1 1 0 0,1 1-1 0 0,0-1 0 0 0,0 1 1 0 0,0-1-1 0 0,0 0 0 0 0,1 0 1 0 0,-1 0-1 0 0,1 0 0 0 0,0 0 1 0 0,0-1-1 0 0,1 1 0 0 0,-1-1 1 0 0,1 0-1 0 0,0 0 0 0 0,0 0 1 0 0,0 0-1 0 0,0-1 0 0 0,0 0 1 0 0,0 1-1 0 0,1-2 0 0 0,-1 1 0 0 0,8 2 1 0 0,-3-3-1 0 0,0 1 1 0 0,-1-1-1 0 0,1-1 1 0 0,0 1 0 0 0,0-2-1 0 0,0 1 1 0 0,-1-1-1 0 0,1 0 1 0 0,0-1-1 0 0,-1 0 1 0 0,14-5-1 0 0,-12 3 2 0 0,0 0 0 0 0,0-1-1 0 0,-1 0 1 0 0,1-1 0 0 0,-1 0-1 0 0,0 0 1 0 0,0-1-1 0 0,14-15 1 0 0,-21 20-10 0 0,-1 1 0 0 0,1-1 0 0 0,-1 0 0 0 0,1 0 0 0 0,-1 1 0 0 0,0-1 0 0 0,0 0 0 0 0,0 0 0 0 0,0 0 0 0 0,0 0 0 0 0,-1 0 0 0 0,1 0 0 0 0,0-1 0 0 0,-1 1 0 0 0,0 0 0 0 0,1 0 0 0 0,-1 0 0 0 0,0 0 0 0 0,0-1 0 0 0,-1-3 0 0 0,0 4 0 0 0,0-1 0 0 0,0 0 0 0 0,0 1 0 0 0,0-1 0 0 0,-1 1 0 0 0,1-1 0 0 0,-1 1 0 0 0,0 0 0 0 0,0 0 0 0 0,0 0 0 0 0,0 0 0 0 0,0 0 0 0 0,0 0 0 0 0,-3-2 0 0 0,-2 0 0 0 0,0-1 0 0 0,0 1 0 0 0,-1 1 0 0 0,0-1 0 0 0,0 1 0 0 0,0 0 0 0 0,0 1 0 0 0,0 0 0 0 0,-16-2 0 0 0,12 4 0 0 0,5-1 0 0 0,0 0 0 0 0,0 1 0 0 0,0 0 0 0 0,-1 0 0 0 0,1 1 0 0 0,0 0 0 0 0,0 0 0 0 0,0 0 0 0 0,-12 5 0 0 0,19-6 0 0 0,0 0 0 0 0,0 0 0 0 0,-1 0 0 0 0,1 0 0 0 0,0 0 0 0 0,0 1 0 0 0,0-1 0 0 0,-1 0 0 0 0,1 0 0 0 0,0 0 0 0 0,0 0 0 0 0,0 0 0 0 0,0 0 0 0 0,-1 0 0 0 0,1 0 0 0 0,0 1 0 0 0,0-1 0 0 0,0 0 0 0 0,0 0 0 0 0,0 0 0 0 0,-1 0 0 0 0,1 0 0 0 0,0 1 0 0 0,0-1 0 0 0,0 0 0 0 0,0 0 0 0 0,0 0 0 0 0,0 1 0 0 0,0-1 0 0 0,0 0 0 0 0,0 0 0 0 0,0 0 0 0 0,0 1 0 0 0,0-1 0 0 0,0 0 0 0 0,0 0 0 0 0,0 0 0 0 0,0 1 0 0 0,0-1 0 0 0,0 0 0 0 0,8 4 0 0 0,14-1 0 0 0,-9-3 0 0 0,0 0 0 0 0,0 1 0 0 0,-1 0 0 0 0,1 1 0 0 0,19 5 0 0 0,-17-3 0 0 0,1-1 0 0 0,-1-1 0 0 0,18 1 0 0 0,8-6 0 0 0,-38 3 0 0 0,0-1 0 0 0,0 1 0 0 0,0-1 0 0 0,0 0 0 0 0,0 0 0 0 0,0 0 0 0 0,0 0 0 0 0,0-1 0 0 0,-1 1 0 0 0,1-1 0 0 0,2-2 0 0 0,1-8 560 0 0,-3 9-562 0 0,5-5 7 0 0,-10 5-12 0 0,-6 2-16 0 0,8 1-40 0 0,-1 0 0 0 0,0 0 0 0 0,0 0 0 0 0,0 0-1 0 0,1 0 1 0 0,-1 1 0 0 0,0-1 0 0 0,1 0 0 0 0,-1 0-1 0 0,0 1 1 0 0,0-1 0 0 0,1 1 0 0 0,-1-1 0 0 0,1 0-1 0 0,-1 1 1 0 0,0 0 0 0 0,1-1 0 0 0,-1 1-1 0 0,1-1 1 0 0,-1 1 0 0 0,0 0 0 0 0,0 3-720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6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313 5 6447 0 0,'-48'-5'10687'0'0,"33"7"-10331"0"0,1 1 1 0 0,0 1-1 0 0,0 0 1 0 0,0 1-1 0 0,0 0 1 0 0,1 1-1 0 0,0 1 1 0 0,0 0-1 0 0,1 0 1 0 0,-16 13-1 0 0,27-19-309 0 0,0 0 0 0 0,0 0-1 0 0,0 0 1 0 0,-1 0 0 0 0,1 0-1 0 0,0 0 1 0 0,0 0 0 0 0,1 0-1 0 0,-1 0 1 0 0,0 1 0 0 0,0-1-1 0 0,1 0 1 0 0,-1 1 0 0 0,0-1-1 0 0,0 3 1 0 0,1-3-27 0 0,0 0-1 0 0,0 0 1 0 0,0-1 0 0 0,0 1 0 0 0,1 0-1 0 0,-1 0 1 0 0,0 0 0 0 0,0-1-1 0 0,1 1 1 0 0,-1 0 0 0 0,0 0-1 0 0,1-1 1 0 0,-1 1 0 0 0,1 0-1 0 0,-1-1 1 0 0,1 1 0 0 0,-1-1-1 0 0,1 1 1 0 0,-1 0 0 0 0,1-1-1 0 0,0 1 1 0 0,5 3 32 0 0,0-1-1 0 0,0 0 1 0 0,1 0 0 0 0,-1 0-1 0 0,11 2 1 0 0,0 1 5 0 0,26 9-27 0 0,-31-11-21 0 0,1 0 0 0 0,-1 0 0 0 0,0 2 0 0 0,-1-1 0 0 0,1 1 0 0 0,20 15 0 0 0,-31-20-9 0 0,0 0 0 0 0,0 0 0 0 0,0 0 0 0 0,-1 0 0 0 0,1 0 0 0 0,0 0 0 0 0,0 0 0 0 0,-1 0 0 0 0,1 1 0 0 0,0-1 0 0 0,-1 0 0 0 0,1 0 0 0 0,-1 1 0 0 0,0-1 0 0 0,1 0 0 0 0,-1 1 0 0 0,0-1 0 0 0,0 0 0 0 0,0 1 0 0 0,0-1 0 0 0,0 2 0 0 0,0 0 0 0 0,-1-1 0 0 0,0 1 0 0 0,1-1 0 0 0,-1 0 0 0 0,0 1 0 0 0,-1-1 0 0 0,1 0 0 0 0,0 0 0 0 0,-1 0 0 0 0,-2 4 0 0 0,-1 0 0 0 0,-1-1 0 0 0,1 0 0 0 0,-1 0 0 0 0,-1 0 0 0 0,1 0 0 0 0,-11 5 0 0 0,0-2 7 0 0,1-1-1 0 0,-1-1 0 0 0,-1 0 1 0 0,1-1-1 0 0,-1-1 1 0 0,0-1-1 0 0,0 0 0 0 0,0-1 1 0 0,-31-2-1 0 0,36 0-6 0 0,9 0 0 0 0,1 0 0 0 0,-1 0 0 0 0,0 0 0 0 0,1-1 0 0 0,-1 0 0 0 0,-4-1 0 0 0,7 2 0 0 0,16 6 0 0 0,-7-3 15 0 0,1-1 0 0 0,0 0 0 0 0,-1 0 0 0 0,1 0 1 0 0,0-1-1 0 0,0-1 0 0 0,0 1 0 0 0,0-2 0 0 0,0 1 0 0 0,0-1 0 0 0,0 0 0 0 0,9-3 0 0 0,11-4 50 0 0,-1-1 1 0 0,37-16-1 0 0,-61 23-65 0 0,1 0 0 0 0,-1 0 0 0 0,0-1 0 0 0,0 1 0 0 0,0-1 0 0 0,0 0 0 0 0,5-5 0 0 0,-8 7 0 0 0,0 0 0 0 0,-1 0 0 0 0,1 0 0 0 0,-1 1 0 0 0,1-1 0 0 0,-1 0 0 0 0,1 0 0 0 0,-1 0 0 0 0,1 0 0 0 0,-1 0 0 0 0,0 0 0 0 0,0 0 0 0 0,1 0 0 0 0,-1 0 0 0 0,0 0 0 0 0,0 0 0 0 0,0 0 0 0 0,0 0 0 0 0,0 0 0 0 0,0 1 0 0 0,0-1 0 0 0,-1 0 0 0 0,1 0 0 0 0,0 0 0 0 0,0 0 0 0 0,-1 0 0 0 0,1 0 0 0 0,-1 0 0 0 0,1 0 0 0 0,-1 0 0 0 0,1 0 0 0 0,-1 1 0 0 0,1-1 0 0 0,-1 0 0 0 0,0 0 0 0 0,1 1 0 0 0,-1-1 0 0 0,0 0 0 0 0,0 1 0 0 0,0-1 0 0 0,1 1 0 0 0,-3-1 0 0 0,-4-4-3 0 0,0 1-1 0 0,-1 1 0 0 0,0-1 1 0 0,1 1-1 0 0,-1 1 0 0 0,-1-1 1 0 0,1 1-1 0 0,0 1 1 0 0,0-1-1 0 0,-17 1 0 0 0,13 0-1 0 0,0 0 1 0 0,0-1-1 0 0,1 0 0 0 0,-19-7 0 0 0,29 9 5 0 0,-1-1 0 0 0,1 1 0 0 0,-1-1 0 0 0,1 1 0 0 0,0-1 0 0 0,-1 0 0 0 0,1 1 0 0 0,0-1 0 0 0,0 0 0 0 0,0 0 0 0 0,-1 0 0 0 0,1 0 0 0 0,0 0 0 0 0,0 0 0 0 0,0 0 0 0 0,0-1 0 0 0,1 1 0 0 0,-1 0 0 0 0,0 0 0 0 0,0-1 0 0 0,1 1 0 0 0,-1-1 0 0 0,1 1 0 0 0,-1 0 0 0 0,1-1 0 0 0,0 1 0 0 0,-1-1 0 0 0,1 1 0 0 0,0-1 0 0 0,0 1 0 0 0,0-1 0 0 0,0 1 0 0 0,0-1 0 0 0,1 1 0 0 0,-1-1 0 0 0,0 1 0 0 0,1-1 0 0 0,-1 1 0 0 0,1-1 0 0 0,-1 1 0 0 0,1 0 0 0 0,1-2 0 0 0,2-5 0 0 0,1 0 0 0 0,1 0 0 0 0,-1 1 0 0 0,1 0 0 0 0,10-9 0 0 0,-9 10-2 0 0,-1 0 0 0 0,1 1 0 0 0,1-1 0 0 0,-1 2 0 0 0,1-1 0 0 0,0 1 0 0 0,0 0-1 0 0,0 1 1 0 0,0 0 0 0 0,1 0 0 0 0,-1 1 0 0 0,1 0 0 0 0,0 0 0 0 0,0 1 0 0 0,16 0 0 0 0,-11 5-2082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4143 0 0,'3'1'660'0'0,"0"0"0"0"0,1 0 0 0 0,-1 0 0 0 0,0-1 0 0 0,0 0 0 0 0,0 1 0 0 0,1-1 0 0 0,-1-1 0 0 0,0 1 0 0 0,6-1 0 0 0,41-6 2678 0 0,8-9-1227 0 0,-43 11-2267 0 0,0 1 1 0 0,0 0-1 0 0,18-1 1 0 0,-24 5-5660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3679 0 0,'8'-2'2962'0'0,"26"-6"-1630"0"0,-13 4 269 0 0,-14 3-1243 0 0,0-1 0 0 0,0 1 0 0 0,0 0 0 0 0,0 0 0 0 0,0 1 0 0 0,0 0 0 0 0,0 0 0 0 0,0 0 0 0 0,0 1 0 0 0,0 0 0 0 0,9 3 0 0 0,-10-1-3698 0 0,0-2-1175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4607 0 0,'41'6'4158'0'0,"-21"-6"-3301"0"0,-1-1 0 0 0,25-3 0 0 0,1-1-82 0 0,-39 5-903 0 0,0 0 0 0 0,0 1 0 0 0,0-1-1 0 0,7 3 1 0 0,-3-2-3959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3679 0 0,'-5'-9'1142'0'0,"9"10"1441"0"0,14 5-1325 0 0,-4-5-364 0 0,-1-1 0 0 0,0-1 0 0 0,26-5 0 0 0,0 1-419 0 0,1 4-3866 0 0,-33 3-620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3:02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 15 8751 0 0,'2'-2'310'0'0,"17"-8"3302"0"0,-19 10-3579 0 0,0 0-1 0 0,0 0 1 0 0,0 0-1 0 0,0 0 1 0 0,0 0-1 0 0,0 0 1 0 0,0 0-1 0 0,0 0 1 0 0,0 0-1 0 0,0 0 1 0 0,0 0-1 0 0,0 0 1 0 0,0 0-1 0 0,0 0 1 0 0,0 0-1 0 0,0 0 1 0 0,0-1-1 0 0,-1 1 0 0 0,1 0 1 0 0,0 0-1 0 0,0 0 1 0 0,0 0-1 0 0,0 0 1 0 0,0 0-1 0 0,0 0 1 0 0,0 0-1 0 0,0 0 1 0 0,0 0-1 0 0,0 0 1 0 0,0 0-1 0 0,0 0 1 0 0,0 0-1 0 0,0 0 1 0 0,0 0-1 0 0,0 0 1 0 0,0 0-1 0 0,0-1 1 0 0,0 1-1 0 0,0 0 0 0 0,0 0 1 0 0,0 0-1 0 0,0 0 1 0 0,0 0-1 0 0,0 0 1 0 0,0 0-1 0 0,0 0 1 0 0,0 0-1 0 0,0 0 1 0 0,0 0-1 0 0,0 0 1 0 0,0 0-1 0 0,1 0 1 0 0,-1 0-1 0 0,0 0 1 0 0,0 0-1 0 0,0 0 1 0 0,0 0-1 0 0,0 0 1 0 0,0 0-1 0 0,0 0 0 0 0,0 0 1 0 0,0 0-1 0 0,0-1 1 0 0,-13 3 2164 0 0,-6 3-929 0 0,0 0 0 0 0,0 1 1 0 0,-22 11-1 0 0,17-5-1012 0 0,0 0 1 0 0,1 2-1 0 0,-39 31 0 0 0,51-34-205 0 0,0 0-1 0 0,0 0 1 0 0,1 1 0 0 0,-11 17-1 0 0,19-26 20 0 0,-1 5 24 0 0,-9 26 9 0 0,9-25 109 0 0,4 3-88 0 0,4 39 4 0 0,-4-39 128 0 0,6-1-128 0 0,23 33 0 0 0,-29-42-115 0 0,0-1 0 0 0,-1 1 0 0 0,1-1-1 0 0,1 1 1 0 0,-1-1 0 0 0,0 0 0 0 0,0 1 0 0 0,0-1-1 0 0,3 2 1 0 0,9 6 86 0 0,0-1 0 0 0,1-1 0 0 0,0 0 0 0 0,0 0 0 0 0,1-1 0 0 0,18 4 0 0 0,-20-7-33 0 0,-1-1 0 0 0,1-1 1 0 0,-1 0-1 0 0,1-1 0 0 0,-1 0 0 0 0,1-1 0 0 0,-1 0 0 0 0,1-1 0 0 0,13-4 0 0 0,-19 4-153 0 0,1-1-1 0 0,0 1 1 0 0,-1-1 0 0 0,0-1 0 0 0,0 1 0 0 0,0-1 0 0 0,0-1 0 0 0,-1 1 0 0 0,1-1 0 0 0,-1 0 0 0 0,0-1-1 0 0,-1 1 1 0 0,1-1 0 0 0,-1 0 0 0 0,6-10 0 0 0,-8 9-601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5983 0 0,'0'-6'536'0'0,"0"3"-432"0"0,1 2-104 0 0,1 1 0 0 0,1 1 288 0 0,-1-1 32 0 0,1 2 0 0 0,1-1 8 0 0,2 2-216 0 0,2 0-48 0 0,2-2 0 0 0,-1 2-64 0 0,2-2 64 0 0,0 1-64 0 0,2-1 0 0 0,-1 0 0 0 0,2-1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0.23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0,'0'564'0'0,"0"280"0"0,0 443 0 0,0-1286 0 0,0-18 0 0,0 63 0 0,0-40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75 1839 0 0,'0'-2'144'0'0,"0"1"0"0"0,0-1-1 0 0,0 0 1 0 0,0 1-1 0 0,-1-1 1 0 0,1 1-1 0 0,0-1 1 0 0,-1 1-1 0 0,1-1 1 0 0,-1 1-1 0 0,1-1 1 0 0,-1 1-1 0 0,0-1 1 0 0,0 1-1 0 0,0 0 1 0 0,0-1-1 0 0,-1 0 1 0 0,0 0 330 0 0,1 1-1 0 0,-1 0 1 0 0,0 0 0 0 0,1 1-1 0 0,-1-1 1 0 0,0 0 0 0 0,0 0-1 0 0,0 1 1 0 0,0-1 0 0 0,1 1 0 0 0,-1 0-1 0 0,0 0 1 0 0,0-1 0 0 0,0 1-1 0 0,-2 1 1 0 0,-5-1 80 0 0,1 1-1 0 0,0 0 1 0 0,0 1 0 0 0,-1 0-1 0 0,1 1 1 0 0,1-1 0 0 0,-1 1-1 0 0,0 1 1 0 0,1 0 0 0 0,-1 0-1 0 0,1 0 1 0 0,0 1 0 0 0,1 0-1 0 0,-8 6 1 0 0,7-4-421 0 0,-1 0 0 0 0,2 0 0 0 0,-1 1 0 0 0,1-1 0 0 0,0 2 0 0 0,0-1 0 0 0,1 1 0 0 0,0-1 0 0 0,1 1 0 0 0,0 1 0 0 0,-5 13 0 0 0,8-18-96 0 0,0 0 0 0 0,0 0 0 0 0,1 0 1 0 0,-1-1-1 0 0,1 1 0 0 0,0 0 0 0 0,0 0 0 0 0,1 0 0 0 0,-1 0 0 0 0,1 0 0 0 0,0 0 0 0 0,1-1 1 0 0,-1 1-1 0 0,1 0 0 0 0,0-1 0 0 0,0 1 0 0 0,3 5 0 0 0,-4-8 55 0 0,8 5-12 0 0,27 25-64 0 0,-35-31-15 0 0,1 0 0 0 0,-1 0 0 0 0,1 1-1 0 0,0-1 1 0 0,-1 0 0 0 0,1 0 0 0 0,0-1 0 0 0,0 1 0 0 0,0 0-1 0 0,0-1 1 0 0,0 1 0 0 0,3 0 0 0 0,8 1 8 0 0,-1-1 0 0 0,0 0-1 0 0,1 0 1 0 0,-1-2 0 0 0,22-2 0 0 0,-22 0 0 0 0,0-2 0 0 0,0 1 1 0 0,0-1-1 0 0,0-1 0 0 0,-1 0 0 0 0,0-1 0 0 0,0 0 0 0 0,-1 0 0 0 0,0-1 1 0 0,0-1-1 0 0,-1 0 0 0 0,0 0 0 0 0,8-11 0 0 0,-14 17-9 0 0,-1-1 0 0 0,1 0 0 0 0,-1 0-1 0 0,0 0 1 0 0,0-1 0 0 0,0 1 0 0 0,-1 0 0 0 0,1-1-1 0 0,-1 1 1 0 0,0-1 0 0 0,0 0 0 0 0,-1 1 0 0 0,0-1-1 0 0,1 1 1 0 0,-2-1 0 0 0,1 0 0 0 0,0 1 0 0 0,-1-1-1 0 0,0 0 1 0 0,0 1 0 0 0,0-1 0 0 0,-1 1 0 0 0,1 0-1 0 0,-1-1 1 0 0,0 1 0 0 0,0 0 0 0 0,-5-7 0 0 0,2 4 5 0 0,-1-1-1 0 0,0 1 1 0 0,0 0 0 0 0,-1 1 0 0 0,1 0 0 0 0,-1 0 0 0 0,-1 0 0 0 0,1 1 0 0 0,-1 0 0 0 0,0 0 0 0 0,0 1 0 0 0,-1 0 0 0 0,-10-4 0 0 0,-4 0 23 0 0,10 3 12 0 0,-1 1 1 0 0,0 0-1 0 0,-26-3 0 0 0,36 7-23 0 0,0-1 0 0 0,0 1-1 0 0,0 0 1 0 0,1 1 0 0 0,-1-1-1 0 0,0 1 1 0 0,0 0 0 0 0,1 0-1 0 0,-1 0 1 0 0,0 0 0 0 0,1 1-1 0 0,-1-1 1 0 0,1 1 0 0 0,0 0-1 0 0,0 0 1 0 0,-1 0 0 0 0,1 0-1 0 0,0 1 1 0 0,-3 3 0 0 0,0 0-11 0 0,1 0 0 0 0,0 0-1 0 0,0 1 1 0 0,1 0 0 0 0,-1-1 0 0 0,2 2 0 0 0,-1-1 0 0 0,1 0 0 0 0,0 1-1 0 0,0-1 1 0 0,1 1 0 0 0,0 0 0 0 0,1 0 0 0 0,-1 0 0 0 0,2 0 0 0 0,-1 0 0 0 0,1 0-1 0 0,0 0 1 0 0,2 10 0 0 0,6 5-6 0 0,-3-15 0 0 0,0 0 0 0 0,0 0 0 0 0,0 0 0 0 0,8 7 0 0 0,-8-10 0 0 0,0 0 0 0 0,1 0 0 0 0,-1 0 0 0 0,1-1 0 0 0,1 0 0 0 0,-1 0 0 0 0,8 2 0 0 0,-5-2 0 0 0,1 0 0 0 0,0-1 0 0 0,17 3 0 0 0,-20-5 0 0 0,-1-1 0 0 0,1 0 0 0 0,0 0 0 0 0,0 0 0 0 0,0-1 0 0 0,-1 0 0 0 0,1 0 0 0 0,0 0 0 0 0,-1-1 0 0 0,1 0 0 0 0,-1-1 0 0 0,0 1 0 0 0,7-5 0 0 0,-12 6 0 0 0,12-5 0 0 0,0-1 0 0 0,-1-1 0 0 0,0 0 0 0 0,0 0 0 0 0,-1-2 0 0 0,0 1 0 0 0,-1-1 0 0 0,11-13 0 0 0,-17 17 0 0 0,0 1 0 0 0,-1 0 0 0 0,1-1 0 0 0,-1 0 0 0 0,-1 0 0 0 0,1 0 0 0 0,-1 0 0 0 0,4-13 0 0 0,-6 15 0 0 0,1 0 0 0 0,-1 0 0 0 0,0 0 0 0 0,0 0 0 0 0,0 0 0 0 0,-1 0 0 0 0,1 0 0 0 0,-1 0 0 0 0,0 0 0 0 0,0 0 0 0 0,0 0 0 0 0,-1 0 0 0 0,1 0 0 0 0,-1 1 0 0 0,-3-6 0 0 0,2 5 0 0 0,1 0 0 0 0,-1 1 0 0 0,0-1 0 0 0,0 1-1 0 0,0-1 1 0 0,0 1 0 0 0,-1 0 0 0 0,0 0 0 0 0,1 0 0 0 0,-1 1 0 0 0,0 0-1 0 0,0-1 1 0 0,0 1 0 0 0,-1 1 0 0 0,1-1 0 0 0,0 0 0 0 0,-7 0 0 0 0,4 1-2 0 0,1 0 1 0 0,-1 1-1 0 0,1 0 1 0 0,-1 0-1 0 0,0 1 1 0 0,1 0-1 0 0,-1 0 1 0 0,1 0 0 0 0,-1 1-1 0 0,1 0 1 0 0,-8 3-1 0 0,5-1-6 0 0,0 0 0 0 0,1 1-1 0 0,0 0 1 0 0,0 0 0 0 0,0 1 0 0 0,0 0 0 0 0,1 0-1 0 0,0 0 1 0 0,0 1 0 0 0,0 1 0 0 0,1-1-1 0 0,0 1 1 0 0,1 0 0 0 0,0 0 0 0 0,0 0-1 0 0,-6 16 1 0 0,8-8-399 0 0,3 0-106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7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74 455 0 0,'1'-8'1378'0'0,"-2"0"0"0"0,1 0 0 0 0,-4-11 0 0 0,4 17-1142 0 0,0 1 0 0 0,0-1 0 0 0,-1 1 0 0 0,1-1 0 0 0,-1 1-1 0 0,0-1 1 0 0,1 1 0 0 0,-1 0 0 0 0,0-1 0 0 0,0 1 0 0 0,1 0-1 0 0,-1 0 1 0 0,0-1 0 0 0,0 1 0 0 0,-1 0 0 0 0,1 0 0 0 0,0 0-1 0 0,0 0 1 0 0,0 0 0 0 0,-1 1 0 0 0,1-1 0 0 0,0 0 0 0 0,-1 0-1 0 0,-1 0 1 0 0,1 1-46 0 0,1 0 0 0 0,-1 0 0 0 0,0 0 0 0 0,1 0 1 0 0,-1 1-1 0 0,1-1 0 0 0,-1 0 0 0 0,1 1 0 0 0,-1-1 0 0 0,1 1 0 0 0,-1 0 0 0 0,1-1 0 0 0,-1 1 0 0 0,1 0 0 0 0,0 0 0 0 0,-1 0 0 0 0,1 0 0 0 0,0 0 0 0 0,0 0 0 0 0,0 0 0 0 0,0 1 0 0 0,0-1 0 0 0,-2 3 0 0 0,-2 3 486 0 0,1 0 0 0 0,-7 15-1 0 0,9-18-555 0 0,-5 11 263 0 0,0 0 0 0 0,1 0 0 0 0,-7 30 1 0 0,12-40-330 0 0,0 0 1 0 0,1 0 0 0 0,-1 0-1 0 0,1 0 1 0 0,1 0-1 0 0,-1 0 1 0 0,1 0 0 0 0,-1 0-1 0 0,2 0 1 0 0,-1 0 0 0 0,0 0-1 0 0,1 0 1 0 0,0-1 0 0 0,0 1-1 0 0,0-1 1 0 0,1 1 0 0 0,2 4-1 0 0,-3-6-19 0 0,13 10 277 0 0,26 15-283 0 0,-37-26-15 0 0,0 0 0 0 0,-1 0 0 0 0,1-1 0 0 0,0 0 0 0 0,0 0 0 0 0,-1 0 0 0 0,1 0 0 0 0,0 0 0 0 0,0-1 0 0 0,0 1 0 0 0,0-1 1 0 0,0 0-1 0 0,0-1 0 0 0,0 1 0 0 0,0-1 0 0 0,0 1 0 0 0,0-1 0 0 0,0-1 0 0 0,0 1 0 0 0,-1 0 0 0 0,1-1 0 0 0,5-2 0 0 0,-1-1 43 0 0,1 1 0 0 0,-1-1 0 0 0,0-1 0 0 0,0 0 0 0 0,0 0 0 0 0,-1 0 0 0 0,0-1 0 0 0,0 0 0 0 0,-1 0 0 0 0,0-1 0 0 0,0 0 0 0 0,9-15 0 0 0,-14 20-49 0 0,-1 1 0 0 0,1 0 0 0 0,0-1 0 0 0,-1 1 0 0 0,1 0-1 0 0,-1-1 1 0 0,0 1 0 0 0,0-1 0 0 0,0 1 0 0 0,0 0 0 0 0,0-1 0 0 0,0 1 0 0 0,-1-1 0 0 0,1 1-1 0 0,-1 0 1 0 0,0-1 0 0 0,-1-3 0 0 0,0 2 0 0 0,-1 0 0 0 0,1 1-1 0 0,-1-1 1 0 0,1 0 0 0 0,-1 1 0 0 0,0 0-1 0 0,-1 0 1 0 0,1 0 0 0 0,-5-3 0 0 0,1 1 2 0 0,0 0 1 0 0,-1 0 0 0 0,0 1-1 0 0,0 0 1 0 0,0 1-1 0 0,-1 0 1 0 0,1 0-1 0 0,-1 1 1 0 0,-12-2-1 0 0,14 3 6 0 0,-1 0 0 0 0,0 1 0 0 0,1 1 0 0 0,-1-1 0 0 0,1 1-1 0 0,-1 0 1 0 0,1 1 0 0 0,-1 0 0 0 0,1 0 0 0 0,0 1-1 0 0,0-1 1 0 0,0 2 0 0 0,-10 5 0 0 0,12-6-7 0 0,1 0 0 0 0,0 0 1 0 0,1 1-1 0 0,-1-1 0 0 0,0 1 1 0 0,1 0-1 0 0,0 0 0 0 0,0 0 1 0 0,0 0-1 0 0,1 1 0 0 0,-1-1 1 0 0,1 1-1 0 0,0-1 0 0 0,0 1 1 0 0,1 0-1 0 0,-1 0 0 0 0,1 0 1 0 0,0 0-1 0 0,1 0 0 0 0,-1 0 1 0 0,1 7-1 0 0,0-8-9 0 0,0-1 0 0 0,1 1 0 0 0,-1-1 0 0 0,1 1 0 0 0,0-1 0 0 0,0 1 0 0 0,0-1 0 0 0,1 0 0 0 0,-1 1 0 0 0,4 4 0 0 0,9 6 0 0 0,26 12 0 0 0,-35-24 0 0 0,0 1 0 0 0,0-1 0 0 0,0-1 0 0 0,0 1 0 0 0,0 0 0 0 0,0-1 0 0 0,0 0 0 0 0,0 0 0 0 0,1-1 0 0 0,-1 0 0 0 0,0 0 0 0 0,1 0 0 0 0,-1 0 0 0 0,0-1 0 0 0,1 0 0 0 0,-1 0 0 0 0,0 0 0 0 0,0-1 0 0 0,6-2 0 0 0,-2 0 0 0 0,-1 0 0 0 0,1-1 0 0 0,-1 0 0 0 0,0 0 0 0 0,0-1 0 0 0,-1 0 0 0 0,0-1 0 0 0,11-11 0 0 0,-15 14 0 0 0,1-1 0 0 0,-1 1 0 0 0,0 0 0 0 0,0-1 0 0 0,0 0 0 0 0,-1 0 0 0 0,0 0 0 0 0,0 0 0 0 0,0 0 0 0 0,0 0 0 0 0,-1 0 0 0 0,0-1 0 0 0,0 1 0 0 0,-1 0 0 0 0,1-1 0 0 0,-1 1 0 0 0,0-1 0 0 0,0 1 0 0 0,-1 0 0 0 0,0-1 0 0 0,-2-8 0 0 0,1 8 0 0 0,0 0 0 0 0,-1 1 0 0 0,0-1 0 0 0,0 1 0 0 0,0-1 0 0 0,-1 1 0 0 0,1 0 0 0 0,-1 1 0 0 0,-1-1 0 0 0,1 0 0 0 0,0 1 0 0 0,-1 0 0 0 0,0 0 0 0 0,0 1 0 0 0,0-1 0 0 0,-1 1 0 0 0,1 0 0 0 0,-10-3 0 0 0,9 4 0 0 0,1 0 0 0 0,-1 0 0 0 0,0 1 0 0 0,0-1 0 0 0,0 2 0 0 0,1-1 0 0 0,-1 0 0 0 0,0 1 0 0 0,0 0 0 0 0,0 1 0 0 0,0-1 0 0 0,0 1 0 0 0,0 1 0 0 0,1-1 0 0 0,-9 3 0 0 0,6 0 0 0 0,1 0 0 0 0,-1 0 0 0 0,1 0 0 0 0,0 1 0 0 0,0 0 0 0 0,1 0 0 0 0,-1 1 0 0 0,1-1 0 0 0,1 2 0 0 0,-8 8 0 0 0,8-9-33 0 0,1 1 0 0 0,0 1 0 0 0,0-1 0 0 0,0 0 0 0 0,1 1 0 0 0,0 0 0 0 0,0 0-1 0 0,1 0 1 0 0,0 0 0 0 0,-1 9 0 0 0,3-13-383 0 0,3 8-1430 0 0,12 49-5616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93 3223 0 0,'2'-14'410'0'0,"1"-3"628"0"0,-4 7 2948 0 0,1 10-3861 0 0,-1-1-1 0 0,1 1 1 0 0,0 0 0 0 0,0 0 0 0 0,0-1 0 0 0,0 1 0 0 0,-1 0 0 0 0,1 0 0 0 0,0 0-1 0 0,0-1 1 0 0,-1 1 0 0 0,1 0 0 0 0,0 0 0 0 0,0 0 0 0 0,0 0 0 0 0,-1 0 0 0 0,1 0-1 0 0,0-1 1 0 0,-1 1 0 0 0,1 0 0 0 0,0 0 0 0 0,0 0 0 0 0,-1 0 0 0 0,1 0-1 0 0,0 0 1 0 0,0 0 0 0 0,-1 0 0 0 0,1 0 0 0 0,0 0 0 0 0,-1 0 0 0 0,1 0 0 0 0,0 1-1 0 0,0-1 1 0 0,-1 0 0 0 0,1 0 0 0 0,0 0 0 0 0,0 0 0 0 0,-1 0 0 0 0,1 0 0 0 0,0 1-1 0 0,0-1 1 0 0,0 0 0 0 0,-1 0 0 0 0,1 0 0 0 0,0 1 0 0 0,0-1 0 0 0,0 0 0 0 0,-1 0-1 0 0,1 0 1 0 0,0 1 0 0 0,0-1 0 0 0,-1 1 45 0 0,0 0 0 0 0,1 0-1 0 0,-1 0 1 0 0,0 0 0 0 0,1 1 0 0 0,-1-1-1 0 0,0 0 1 0 0,1 0 0 0 0,0 0 0 0 0,-1 0-1 0 0,1 2 1 0 0,-1 1-97 0 0,1 0 0 0 0,1 0 0 0 0,-1-1-1 0 0,1 1 1 0 0,-1 0 0 0 0,1 0 0 0 0,0-1-1 0 0,0 1 1 0 0,1-1 0 0 0,-1 1 0 0 0,1-1-1 0 0,-1 1 1 0 0,4 2 0 0 0,-4-4-45 0 0,1 0 1 0 0,0 0 0 0 0,0-1-1 0 0,-1 1 1 0 0,1-1-1 0 0,0 0 1 0 0,1 1-1 0 0,-1-1 1 0 0,0 0 0 0 0,0 0-1 0 0,0 0 1 0 0,1-1-1 0 0,-1 1 1 0 0,0-1 0 0 0,1 1-1 0 0,-1-1 1 0 0,0 0-1 0 0,1 1 1 0 0,-1-1-1 0 0,1 0 1 0 0,-1-1 0 0 0,3 1-1 0 0,-3-1-3 0 0,0 1-1 0 0,1-1 1 0 0,-1 1 0 0 0,0-1-1 0 0,0 0 1 0 0,0 0-1 0 0,0 0 1 0 0,0 0-1 0 0,0 0 1 0 0,-1 0 0 0 0,1 0-1 0 0,0-1 1 0 0,0 1-1 0 0,-1-1 1 0 0,1 1-1 0 0,-1-1 1 0 0,1 0 0 0 0,-1 1-1 0 0,0-1 1 0 0,0 0-1 0 0,0 0 1 0 0,0 0 0 0 0,0 0-1 0 0,0 0 1 0 0,0 0-1 0 0,0-4 1 0 0,0 4 34 0 0,0-1 1 0 0,-1 0-1 0 0,0 0 1 0 0,1 0-1 0 0,-1 0 1 0 0,0-1-1 0 0,0 1 1 0 0,0 0-1 0 0,-1 0 0 0 0,1 0 1 0 0,-1 0-1 0 0,0 0 1 0 0,0 1-1 0 0,0-1 1 0 0,0 0-1 0 0,0 0 1 0 0,-1 0-1 0 0,-2-4 1 0 0,2 5-32 0 0,0 0 1 0 0,0 0 0 0 0,0 0-1 0 0,0 0 1 0 0,0 0 0 0 0,-1 0-1 0 0,1 1 1 0 0,-1-1 0 0 0,1 1-1 0 0,-1-1 1 0 0,0 1 0 0 0,1 0-1 0 0,-1 0 1 0 0,0 0 0 0 0,0 1-1 0 0,0-1 1 0 0,0 1 0 0 0,0-1-1 0 0,1 1 1 0 0,-1 0 0 0 0,0 0-1 0 0,0 0 1 0 0,0 1 0 0 0,0-1-1 0 0,0 1 1 0 0,0-1 0 0 0,0 1-1 0 0,1 0 1 0 0,-5 2 0 0 0,3-1 11 0 0,0 0 0 0 0,0 0 0 0 0,0 0 0 0 0,0 1 0 0 0,0 0 1 0 0,1 0-1 0 0,-1 0 0 0 0,1 0 0 0 0,0 0 0 0 0,0 1 0 0 0,0-1 0 0 0,1 1 0 0 0,-1 0 1 0 0,1 0-1 0 0,0 0 0 0 0,0 0 0 0 0,0 0 0 0 0,-2 7 0 0 0,4-9-38 0 0,-1 0 0 0 0,1 0-1 0 0,-1 0 1 0 0,1 0 0 0 0,0 0-1 0 0,0 0 1 0 0,0 0 0 0 0,0 0-1 0 0,0 0 1 0 0,0 0 0 0 0,1 0-1 0 0,-1 0 1 0 0,1 0 0 0 0,-1 0-1 0 0,1 0 1 0 0,0 0 0 0 0,0 0 0 0 0,0 0-1 0 0,2 2 1 0 0,-1-2 3 0 0,-1 0 1 0 0,1 0-1 0 0,1 0 0 0 0,-1 0 0 0 0,0-1 1 0 0,0 1-1 0 0,1-1 0 0 0,-1 0 1 0 0,0 1-1 0 0,1-1 0 0 0,0 0 1 0 0,-1-1-1 0 0,4 2 0 0 0,0-1 3 0 0,0 0 0 0 0,0 0-1 0 0,0-1 1 0 0,0 0 0 0 0,0 0-1 0 0,0 0 1 0 0,0-1 0 0 0,0 0 0 0 0,0 0-1 0 0,0-1 1 0 0,0 1 0 0 0,-1-1-1 0 0,6-3 1 0 0,-8 4-7 0 0,-1-1 0 0 0,0 0 0 0 0,0 1 0 0 0,0-1 0 0 0,0 0 0 0 0,0 0 0 0 0,0 0 0 0 0,0 0 0 0 0,-1-1 0 0 0,1 1 1 0 0,-1 0-1 0 0,0-1 0 0 0,1 1 0 0 0,-1-1 0 0 0,0 1 0 0 0,-1-1 0 0 0,1 0 0 0 0,0 1 0 0 0,-1-1 0 0 0,1 0 0 0 0,-1 0 0 0 0,0 1 0 0 0,0-1 0 0 0,0 0 0 0 0,0 0 0 0 0,-1 1 0 0 0,1-1 0 0 0,-1 0 0 0 0,0 0 0 0 0,-1-3 0 0 0,1 2 1 0 0,0 1-1 0 0,0-1 0 0 0,-1 1 1 0 0,1 0-1 0 0,-1 0 1 0 0,0-1-1 0 0,0 1 0 0 0,0 0 1 0 0,0 1-1 0 0,-1-1 0 0 0,1 0 1 0 0,-1 1-1 0 0,1-1 1 0 0,-1 1-1 0 0,0 0 0 0 0,0 0 1 0 0,0 0-1 0 0,0 0 1 0 0,-1 0-1 0 0,1 1 0 0 0,0-1 1 0 0,-7-1-1 0 0,5 3-133 0 0,0-1 0 0 0,-1 1 0 0 0,1 0 0 0 0,0 0 0 0 0,0 1 0 0 0,0-1-1 0 0,-1 1 1 0 0,1 0 0 0 0,0 1 0 0 0,0-1 0 0 0,-6 3 0 0 0,9-3-55 0 0,0 1 0 0 0,0-1 0 0 0,0 0 1 0 0,0 1-1 0 0,0-1 0 0 0,0 1 0 0 0,0 0 0 0 0,0-1 0 0 0,0 1 1 0 0,1 0-1 0 0,-1 0 0 0 0,1 0 0 0 0,-1 0 0 0 0,1 1 1 0 0,0-1-1 0 0,0 0 0 0 0,0 0 0 0 0,0 1 0 0 0,0-1 1 0 0,1 1-1 0 0,-1-1 0 0 0,1 1 0 0 0,-1-1 0 0 0,1 1 0 0 0,0 2 1 0 0,0 4-6748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0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3 4607 0 0,'-1'-1'113'0'0,"1"1"0"0"0,-1 0 0 0 0,1 0 0 0 0,-1 0 0 0 0,0-1 0 0 0,1 1-1 0 0,-1 0 1 0 0,1 0 0 0 0,-1 0 0 0 0,1 0 0 0 0,-1 0 0 0 0,1 0-1 0 0,-1 0 1 0 0,0 0 0 0 0,1 0 0 0 0,-1 0 0 0 0,1 0 0 0 0,-1 0 0 0 0,1 0-1 0 0,-1 1 1 0 0,1-1 0 0 0,-1 0 0 0 0,1 0 0 0 0,-1 1 0 0 0,1-1-1 0 0,-1 0 1 0 0,1 1 0 0 0,-1-1 0 0 0,1 0 0 0 0,-1 1 0 0 0,1-1 0 0 0,-1 1-1 0 0,-13 15 562 0 0,14-16-525 0 0,-7 10 666 0 0,0 0-1 0 0,1 1 1 0 0,0 0 0 0 0,0 0-1 0 0,-4 14 1 0 0,8-19-495 0 0,0 1 0 0 0,0-1-1 0 0,1 1 1 0 0,0-1 0 0 0,0 1 0 0 0,0 0-1 0 0,1-1 1 0 0,0 1 0 0 0,0 0 0 0 0,0 0-1 0 0,3 7 1 0 0,-3-13-252 0 0,0 1-1 0 0,1-1 0 0 0,-1 1 1 0 0,1-1-1 0 0,0 1 0 0 0,0-1 1 0 0,-1 1-1 0 0,1-1 0 0 0,0 0 1 0 0,0 0-1 0 0,0 1 1 0 0,0-1-1 0 0,0 0 0 0 0,1 0 1 0 0,-1 0-1 0 0,0 0 0 0 0,0 0 1 0 0,1 0-1 0 0,-1-1 0 0 0,3 2 1 0 0,-1-1 5 0 0,-1-1-1 0 0,1 1 1 0 0,-1-1 0 0 0,1 1 0 0 0,0-1 0 0 0,0 0 0 0 0,-1 0-1 0 0,1 0 1 0 0,0 0 0 0 0,-1-1 0 0 0,5 0 0 0 0,-3 0 15 0 0,1-1 0 0 0,-1 1 0 0 0,0-1 0 0 0,1 0 0 0 0,-1 0 0 0 0,0 0-1 0 0,0 0 1 0 0,0-1 0 0 0,-1 1 0 0 0,1-1 0 0 0,-1 0 0 0 0,1-1 0 0 0,-1 1 0 0 0,3-4 0 0 0,-5 4-67 0 0,1 1 1 0 0,-1 0-1 0 0,0-1 0 0 0,0 1 0 0 0,-1-1 1 0 0,1 0-1 0 0,0 1 0 0 0,-1-1 0 0 0,0 1 1 0 0,1-1-1 0 0,-1 0 0 0 0,0 1 0 0 0,-1-1 1 0 0,1 0-1 0 0,0 1 0 0 0,-1-1 0 0 0,1 0 1 0 0,-1 1-1 0 0,0-1 0 0 0,0 1 0 0 0,0-1 1 0 0,0 1-1 0 0,0 0 0 0 0,0-1 0 0 0,-1 1 1 0 0,1 0-1 0 0,-1 0 0 0 0,0 0 0 0 0,0 0 0 0 0,0 0 1 0 0,0 0-1 0 0,0 1 0 0 0,-3-4 0 0 0,2 3 1 0 0,0 0 0 0 0,0 0 0 0 0,0 0 0 0 0,-1 1 0 0 0,1-1 0 0 0,0 1 0 0 0,0 0 0 0 0,-1-1 0 0 0,1 2 0 0 0,-1-1 0 0 0,1 0 0 0 0,-1 1 0 0 0,1-1 0 0 0,-1 1 0 0 0,0 0 0 0 0,1 0 0 0 0,-1 0 0 0 0,1 1 0 0 0,-1-1 0 0 0,1 1 0 0 0,-1 0 0 0 0,1 0 0 0 0,-1 0 0 0 0,-5 4 0 0 0,5-3-17 0 0,1 1-1 0 0,0 0 1 0 0,0 0 0 0 0,0 1-1 0 0,0-1 1 0 0,0 1 0 0 0,1-1-1 0 0,-1 1 1 0 0,1 0 0 0 0,0 0-1 0 0,0 0 1 0 0,1 0-1 0 0,-1 0 1 0 0,0 5 0 0 0,1-7-5 0 0,1-1-1 0 0,-1 1 1 0 0,1-1 0 0 0,0 1 0 0 0,-1-1 0 0 0,1 1 0 0 0,0 0 0 0 0,0-1 0 0 0,0 1-1 0 0,0-1 1 0 0,1 1 0 0 0,-1 0 0 0 0,0-1 0 0 0,1 1 0 0 0,-1-1 0 0 0,1 1-1 0 0,-1-1 1 0 0,1 1 0 0 0,0-1 0 0 0,0 1 0 0 0,-1-1 0 0 0,1 0 0 0 0,0 1-1 0 0,0-1 1 0 0,0 0 0 0 0,1 0 0 0 0,-1 0 0 0 0,0 0 0 0 0,0 0 0 0 0,1 0 0 0 0,-1 0-1 0 0,0 0 1 0 0,1 0 0 0 0,-1-1 0 0 0,1 1 0 0 0,-1-1 0 0 0,1 1 0 0 0,-1-1-1 0 0,1 1 1 0 0,2-1 0 0 0,1 1 4 0 0,0-1 0 0 0,1 0 0 0 0,-1 0 0 0 0,0-1-1 0 0,1 1 1 0 0,-1-1 0 0 0,0 0 0 0 0,1-1 0 0 0,-1 1 0 0 0,0-1 0 0 0,0 0 0 0 0,0 0-1 0 0,-1-1 1 0 0,1 1 0 0 0,0-1 0 0 0,-1 0 0 0 0,7-7 0 0 0,-8 8-4 0 0,-1 0-1 0 0,0 0 1 0 0,1 0 0 0 0,-1-1 0 0 0,0 1 0 0 0,0-1-1 0 0,-1 0 1 0 0,1 0 0 0 0,0 0 0 0 0,-1 1 0 0 0,0-1 0 0 0,0-1-1 0 0,0 1 1 0 0,0 0 0 0 0,0 0 0 0 0,0 0 0 0 0,-1 0-1 0 0,0-1 1 0 0,1 1 0 0 0,-1 0 0 0 0,0 0 0 0 0,-1-1 0 0 0,1 1-1 0 0,-1 0 1 0 0,1 0 0 0 0,-1 0 0 0 0,0 0 0 0 0,0-1-1 0 0,0 1 1 0 0,-3-3 0 0 0,2 3 2 0 0,0 0 0 0 0,0 0 0 0 0,0 1 0 0 0,-1-1 0 0 0,1 1 0 0 0,-1-1 0 0 0,0 1 0 0 0,0 0 0 0 0,0 0 0 0 0,0 0-1 0 0,0 1 1 0 0,0-1 0 0 0,-1 1 0 0 0,1-1 0 0 0,0 1 0 0 0,-1 0 0 0 0,1 1 0 0 0,-1-1 0 0 0,1 0 0 0 0,-1 1 0 0 0,1 0 0 0 0,-1 0 0 0 0,0 0 0 0 0,1 0 0 0 0,-1 1 0 0 0,1-1-1 0 0,-6 3 1 0 0,5-3-25 0 0,1 1 0 0 0,0-1 0 0 0,0 1 0 0 0,0 0-1 0 0,-1 1 1 0 0,1-1 0 0 0,0 0 0 0 0,0 1 0 0 0,1 0-1 0 0,-1-1 1 0 0,0 1 0 0 0,0 0 0 0 0,1 1 0 0 0,0-1-1 0 0,-1 0 1 0 0,1 1 0 0 0,0-1 0 0 0,0 1 0 0 0,0 0-1 0 0,0 0 1 0 0,1 0 0 0 0,-1-1 0 0 0,1 2-1 0 0,0-1 1 0 0,-1 0 0 0 0,1 0 0 0 0,1 0 0 0 0,-2 7-1 0 0,2-8-1727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5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128 118 6447 0 0,'-7'25'782'0'0,"-7"49"0"0"0,6-25 1500 0 0,4-17-44 0 0,1-1 0 0 0,1 41 0 0 0,11-103-1118 0 0,-6 20-1023 0 0,-1-1-1 0 0,-1 1 1 0 0,0 0 0 0 0,-1 0-1 0 0,0-1 1 0 0,0 1-1 0 0,-2 0 1 0 0,1 0-1 0 0,-1 0 1 0 0,-1 0 0 0 0,0 0-1 0 0,0 0 1 0 0,-1 0-1 0 0,-1 1 1 0 0,-5-10 0 0 0,-26-67 2371 0 0,14 32-1730 0 0,20 52-642 0 0,1-1-1 0 0,0 1 1 0 0,0-1 0 0 0,0 0-1 0 0,0 0 1 0 0,0-5 0 0 0,0 8-85 0 0,1 1 0 0 0,0-1 0 0 0,0 1 0 0 0,1 0 0 0 0,-1-1 0 0 0,0 1 0 0 0,0-1 0 0 0,0 1 1 0 0,0-1-1 0 0,0 1 0 0 0,0 0 0 0 0,0-1 0 0 0,1 1 0 0 0,-1-1 0 0 0,0 1 0 0 0,0 0 0 0 0,1-1 0 0 0,-1 1 0 0 0,0 0 0 0 0,1-1 1 0 0,-1 1-1 0 0,0 0 0 0 0,1 0 0 0 0,0-1 0 0 0,0 1-8 0 0,0-1 1 0 0,0 1 0 0 0,0 0-1 0 0,0 0 1 0 0,0 0 0 0 0,0 0-1 0 0,0 0 1 0 0,0 0-1 0 0,0 1 1 0 0,0-1 0 0 0,0 0-1 0 0,0 0 1 0 0,0 1-1 0 0,0-1 1 0 0,-1 1 0 0 0,2 0-1 0 0,73 27-3 0 0,-33-13 0 0 0,11 5 0 0 0,5 10 0 0 0,-46-23 0 0 0,7 3 0 0 0,-1 2 0 0 0,24 19 0 0 0,-38-28 0 0 0,0 1 0 0 0,0-1 0 0 0,0 1 0 0 0,0 0 0 0 0,-1 1 0 0 0,0-1 0 0 0,1 0 0 0 0,-2 1 0 0 0,1 0 0 0 0,0 0 0 0 0,-1 0 0 0 0,0 0 0 0 0,0 0 0 0 0,-1 0 0 0 0,0 1 0 0 0,1-1 0 0 0,-2 0 0 0 0,1 1 0 0 0,-1-1 0 0 0,1 1 0 0 0,-1-1 0 0 0,-1 1 0 0 0,1-1 0 0 0,-1 0 0 0 0,0 1 0 0 0,0-1 0 0 0,-1 0 0 0 0,0 1 0 0 0,-4 8 0 0 0,-3 2 0 0 0,0 0 0 0 0,-1-1 0 0 0,0 0 0 0 0,-1-1 0 0 0,-1 0 0 0 0,0-1 0 0 0,-1 0 0 0 0,-1-1 0 0 0,1 0 0 0 0,-2-2 0 0 0,-15 11 0 0 0,23-18 0 0 0,0 1 0 0 0,-1-1 0 0 0,1 0 0 0 0,0-1 0 0 0,-1 0 0 0 0,0 0 0 0 0,1 0 0 0 0,-1-1 0 0 0,0 0 0 0 0,-9-1 0 0 0,6 0 0 0 0,0-1 0 0 0,0 0 0 0 0,0-1 0 0 0,0 0 0 0 0,0 0 0 0 0,-17-8 0 0 0,55 1 0 0 0,-4 2 0 0 0,22-11 0 0 0,2 3 0 0 0,63-13 0 0 0,-96 26 0 0 0,0 0 0 0 0,0-2 0 0 0,0 0 0 0 0,-1 0 0 0 0,20-10 0 0 0,-30 12 0 0 0,1 0 0 0 0,-1 0 0 0 0,0 0 0 0 0,1-1 0 0 0,-1 1 0 0 0,0-1 0 0 0,-1 0 0 0 0,1 0 0 0 0,0 0 0 0 0,-1 0 0 0 0,0 0 0 0 0,1-1 0 0 0,-1 1 0 0 0,-1-1 0 0 0,1 1 0 0 0,0-1 0 0 0,-1 0 0 0 0,0 0 0 0 0,0 0 0 0 0,0 0 0 0 0,0 1 0 0 0,-1-1 0 0 0,0 0 0 0 0,0-5 0 0 0,1 4-5 0 0,-2 0-1 0 0,1 0 1 0 0,-1 0-1 0 0,0 0 1 0 0,0 1 0 0 0,0-1-1 0 0,0 0 1 0 0,-1 1-1 0 0,0-1 1 0 0,0 1-1 0 0,0-1 1 0 0,-5-6 0 0 0,2 5-44 0 0,0 0 1 0 0,0 1-1 0 0,-1 0 1 0 0,0 0-1 0 0,1 0 0 0 0,-2 0 1 0 0,-9-5-1 0 0,8 5 23 0 0,0-1 0 0 0,1 0 0 0 0,-1-1 0 0 0,1 1 0 0 0,1-1-1 0 0,-10-13 1 0 0,7 9-131 0 0,-20-19 0 0 0,26 27 145 0 0,-1 1 0 0 0,1 0 1 0 0,-1 0-1 0 0,0 0 0 0 0,0 0 0 0 0,0 1 0 0 0,0 0 0 0 0,0-1 0 0 0,0 2 0 0 0,0-1 0 0 0,-5 0 1 0 0,-51-1-390 0 0,46 2 388 0 0,9-1 13 0 0,0 1 0 0 0,0-1 0 0 0,0 0 0 0 0,0 0 0 0 0,1-1 0 0 0,-8-3 0 0 0,7 3 0 0 0,-1 0 0 0 0,1 0 0 0 0,-1 1 0 0 0,-8-2 0 0 0,10 3 0 0 0,-17-1 0 0 0,20 1 0 0 0,0 0 0 0 0,0 0 0 0 0,1 0 0 0 0,-1 0 0 0 0,0 0 0 0 0,0 0 0 0 0,1 1 0 0 0,-1-1 0 0 0,0 0 0 0 0,0 1 0 0 0,1-1 0 0 0,-1 0 0 0 0,0 1 0 0 0,0-1 0 0 0,1 1 0 0 0,-1-1 0 0 0,1 1 0 0 0,-1-1 0 0 0,0 1 0 0 0,1 0 0 0 0,-1 0 0 0 0,24-19 0 0 0,-23 22-9 0 0,0 1 1 0 0,1-1-1 0 0,-1 0 0 0 0,1 0 1 0 0,2 6-1 0 0,-1 1-3 0 0,0 3 12 0 0,0 1 0 0 0,-2-1 0 0 0,1 1 0 0 0,-2-1 0 0 0,-3 24 0 0 0,-21 69 0 0 0,12-58 0 0 0,-4 33 225 0 0,16-73-475 0 0,0-1-1 0 0,1 1 0 0 0,0 0 0 0 0,0-1 0 0 0,1 1 1 0 0,0 0-1 0 0,3 12 0 0 0,0-11-7104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7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50 919 0 0,'23'-4'9712'0'0,"-52"1"-3611"0"0,25 2-5769 0 0,0 0 1 0 0,0 1 0 0 0,0 0-1 0 0,0-1 1 0 0,0 1 0 0 0,0 0-1 0 0,0 1 1 0 0,0-1 0 0 0,1 1-1 0 0,-8 2 1 0 0,4-1-185 0 0,0 1-1 0 0,0 0 0 0 0,1 1 1 0 0,0 0-1 0 0,0 0 1 0 0,0 0-1 0 0,0 0 0 0 0,1 1 1 0 0,-10 10-1 0 0,13-12-138 0 0,0-1-1 0 0,0 1 0 0 0,0 0 1 0 0,0 0-1 0 0,0 1 1 0 0,1-1-1 0 0,-1 0 0 0 0,1 0 1 0 0,0 1-1 0 0,0-1 1 0 0,0 1-1 0 0,1-1 1 0 0,-1 1-1 0 0,1-1 0 0 0,0 1 1 0 0,0-1-1 0 0,0 1 1 0 0,0-1-1 0 0,0 1 0 0 0,1-1 1 0 0,0 1-1 0 0,0-1 1 0 0,2 6-1 0 0,-3-7 53 0 0,10 4 21 0 0,30 17 6 0 0,-30-17-14 0 0,-2-4 1 0 0,28 7-48 0 0,-17-4 15 0 0,31 13-31 0 0,-37-13-11 0 0,-1 2 0 0 0,0 0 0 0 0,12 9 0 0 0,23 25 0 0 0,-46-40 0 0 0,0 0 0 0 0,0 0 0 0 0,0 0 0 0 0,0 0 0 0 0,0 0-1 0 0,0 0 1 0 0,0 1 0 0 0,0-1 0 0 0,-1 0 0 0 0,1 1 0 0 0,-1-1 0 0 0,1 0 0 0 0,-1 1-1 0 0,1-1 1 0 0,-1 1 0 0 0,0-1 0 0 0,1 1 0 0 0,-1-1 0 0 0,0 0 0 0 0,0 1 0 0 0,0-1-1 0 0,0 1 1 0 0,0-1 0 0 0,-1 1 0 0 0,1-1 0 0 0,0 1 0 0 0,-2 1 0 0 0,1 1 4 0 0,-1-1-1 0 0,0 0 1 0 0,-1 1 0 0 0,1-1 0 0 0,-1 0 0 0 0,1 0 0 0 0,-5 3-1 0 0,2-2 23 0 0,-4 6 5 0 0,0-2-1 0 0,-1 1 1 0 0,-1-1-1 0 0,1-1 0 0 0,-1 1 1 0 0,-1-2-1 0 0,1 0 0 0 0,-16 6 1 0 0,20-10-16 0 0,0 1 0 0 0,0-2 0 0 0,-1 1 0 0 0,1-1 0 0 0,0 0 1 0 0,0-1-1 0 0,-1 0 0 0 0,1 0 0 0 0,0 0 0 0 0,-1-1 0 0 0,1 0 0 0 0,0-1 1 0 0,0 0-1 0 0,0 0 0 0 0,0 0 0 0 0,-8-4 0 0 0,1-1-15 0 0,6 3 0 0 0,1 0 0 0 0,0 1 0 0 0,-1 0 0 0 0,1 0 0 0 0,-1 1 0 0 0,0 0 0 0 0,-16-2 0 0 0,53 16 152 0 0,-24-9-154 0 0,24 2 15 0 0,17 0 29 0 0,3-1-31 0 0,-35-3-11 0 0,0 0 0 0 0,1-1 0 0 0,23-1 0 0 0,-32-1 3 0 0,0 0-1 0 0,0 0 1 0 0,0 0-1 0 0,0-1 1 0 0,0 1 0 0 0,-1-1-1 0 0,1-1 1 0 0,-1 1-1 0 0,0-1 1 0 0,0 0-1 0 0,0 0 1 0 0,-1 0-1 0 0,1-1 1 0 0,-1 0 0 0 0,0 0-1 0 0,0 0 1 0 0,-1 0-1 0 0,0 0 1 0 0,1-1-1 0 0,-2 0 1 0 0,1 1-1 0 0,-1-1 1 0 0,0 0 0 0 0,3-12-1 0 0,-5 16-2 0 0,0-1 0 0 0,0 0 0 0 0,0 1 0 0 0,-1-1 0 0 0,1 0 0 0 0,0 1 0 0 0,-1-1 0 0 0,0 1 0 0 0,0-1 0 0 0,1 0 0 0 0,-2 1 0 0 0,1 0 0 0 0,0-1 0 0 0,0 1 0 0 0,-1 0 0 0 0,1-1 0 0 0,-1 1 0 0 0,0 0 0 0 0,0 0 0 0 0,1 0 0 0 0,-4-1 0 0 0,-3-4 0 0 0,-1 1 0 0 0,-1 0 0 0 0,-19-9 0 0 0,-4-3 0 0 0,-30-16 22 0 0,44 25-12 0 0,1-1 1 0 0,0-1 0 0 0,-23-18-1 0 0,39 28-10 0 0,1-1 0 0 0,-1 1 0 0 0,1 0 0 0 0,0-1 0 0 0,-1 1 0 0 0,1-1 0 0 0,0 0 0 0 0,0 1 0 0 0,0-1 0 0 0,0 0 0 0 0,0 1 0 0 0,1-1 0 0 0,-1 0 0 0 0,0 0 0 0 0,1 0 0 0 0,0 0 0 0 0,-1 0 0 0 0,1 0 0 0 0,0-3 0 0 0,0 2 0 0 0,1 0 0 0 0,-1 0 0 0 0,1 0 0 0 0,0 0 0 0 0,0 0 0 0 0,0 0 0 0 0,0 0 0 0 0,1 1 0 0 0,-1-1 0 0 0,1 0 0 0 0,2-3 0 0 0,1 0 0 0 0,1 0 0 0 0,-1 0 0 0 0,1 1 0 0 0,0-1 0 0 0,0 1 0 0 0,1 1 0 0 0,-1-1 0 0 0,1 1 0 0 0,7-3 0 0 0,1 2 20 0 0,1 1-1 0 0,-1 1 0 0 0,0 0 1 0 0,1 1-1 0 0,-1 1 1 0 0,31 1-1 0 0,-45 0-19 0 0,20 3 32 0 0,-21-3-31 0 0,1 1 1 0 0,-1-1-1 0 0,1 0 0 0 0,-1 1 0 0 0,1-1 1 0 0,0 1-1 0 0,-1-1 0 0 0,0 1 0 0 0,1-1 0 0 0,-1 1 1 0 0,1-1-1 0 0,-1 1 0 0 0,0 0 0 0 0,1-1 1 0 0,-1 1-1 0 0,0-1 0 0 0,1 1 0 0 0,-1 0 1 0 0,0-1-1 0 0,0 1 0 0 0,0 0 0 0 0,0-1 0 0 0,0 1 1 0 0,0 0-1 0 0,0 1 0 0 0,0-2 2 0 0,0 1-1 0 0,0-1 1 0 0,0 0-1 0 0,0 1 0 0 0,0-1 1 0 0,0 1-1 0 0,0-1 1 0 0,0 1-1 0 0,0-1 1 0 0,0 0-1 0 0,0 1 1 0 0,0-1-1 0 0,0 0 1 0 0,-1 1-1 0 0,1-1 1 0 0,0 1-1 0 0,0-1 1 0 0,-1 0-1 0 0,1 1 1 0 0,0-1-1 0 0,0 0 0 0 0,-1 0 1 0 0,1 1-1 0 0,0-1 1 0 0,-1 0-1 0 0,1 1 1 0 0,0-1-1 0 0,-1 0 1 0 0,1 0-1 0 0,0 0 1 0 0,-1 0-1 0 0,1 1 1 0 0,-1-1-1 0 0,1 0 1 0 0,0 0-1 0 0,-1 0 0 0 0,1 0 1 0 0,-1 0-1 0 0,1 0 1 0 0,-1 0-1 0 0,1 0 1 0 0,0 0-1 0 0,-1 0 1 0 0,1 0-1 0 0,-1 0 1 0 0,1 0-1 0 0,0-1 1 0 0,-1 1-1 0 0,0 0 1 0 0,-5 0 9 0 0,-114 4 52 0 0,113-4-64 0 0,1 1 0 0 0,-1 0 0 0 0,1 0 0 0 0,-1 0 0 0 0,1 1 0 0 0,-8 3 0 0 0,11-4 0 0 0,0 1 0 0 0,-1-1 0 0 0,1 1 0 0 0,0 0 0 0 0,0 0 0 0 0,0 0 0 0 0,0 0 0 0 0,0 0 0 0 0,0 1 0 0 0,1-1 0 0 0,-1 1 0 0 0,-3 5 0 0 0,5-6 0 0 0,0 1 0 0 0,1 0 0 0 0,-1 0 0 0 0,1 0 0 0 0,-1 0 0 0 0,1 0 0 0 0,0 0 0 0 0,0 0 0 0 0,0 0 0 0 0,1 0 0 0 0,-1 0 0 0 0,1 0 0 0 0,0 0 0 0 0,1 5 0 0 0,5 9 0 0 0,-2-6 0 0 0,0 0 0 0 0,9 13 0 0 0,-8-17 0 0 0,0 0 0 0 0,0 1 0 0 0,0-2 0 0 0,1 1 0 0 0,7 5 0 0 0,-2-3 0 0 0,1-1 0 0 0,22 11 0 0 0,22 7-11 0 0,-46-21-45 0 0,-1 1-8 0 0,28 15 38 0 0,-19-9-38 0 0,-11-5 46 0 0,1-1 10 0 0,0 1 0 0 0,-1 0 0 0 0,0 0-1 0 0,0 1 1 0 0,8 10 0 0 0,-16-17 8 0 0,1 0 0 0 0,-1-1 0 0 0,0 1 0 0 0,1 0 0 0 0,-1 0 0 0 0,0-1 0 0 0,0 1 0 0 0,0 0 0 0 0,0-1 0 0 0,0 1 0 0 0,0 0 0 0 0,0 0 0 0 0,0-1 0 0 0,0 1 0 0 0,0 0 0 0 0,0-1 0 0 0,0 1 0 0 0,0 0 0 0 0,-1 0 0 0 0,1-1 0 0 0,0 1 0 0 0,0 0 0 0 0,-1-1 0 0 0,1 1 0 0 0,-1-1 0 0 0,1 1 0 0 0,0 0 0 0 0,-1-1 0 0 0,1 1 0 0 0,-1-1 0 0 0,1 1 0 0 0,-1-1 0 0 0,0 1 0 0 0,1-1 0 0 0,-1 0 0 0 0,1 1 0 0 0,-1-1 0 0 0,-1 1 0 0 0,-30 13 0 0 0,28-12 0 0 0,-69 20-1 0 0,-102 20 0 0 0,121-31-269 0 0,36-7-59 0 0,2-2-86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6.7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0,'0'-15'0'0,"0"258"0"0,0-211 0 0,0 21 0 0,0 4 0 0,0 2 0 0,0 1 0 0,0 2 0 0,0 475 0 0,0-514 0 0,0 14 0 0,0 3 0 0,0 8 0 0,0 38 0 0,0 35 0 0,0-120 0 0,0-1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8.6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0 331 0 0,'0'-330'0'0,"0"690"0"0,0-357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3:03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5 269 4607 0 0,'0'1'99'0'0,"-1"2"202"0"0,0-1 0 0 0,0 1-1 0 0,1 0 1 0 0,-1 0 0 0 0,1 0-1 0 0,0 0 1 0 0,0-1-1 0 0,0 1 1 0 0,1 6 1434 0 0,0 3-1572 0 0,3 35 32 0 0,-3-35 11358 0 0,8-12-11194 0 0,-8 0-315 0 0,1 0-1 0 0,-1 0 1 0 0,1 0-1 0 0,-1 0 1 0 0,1 0-1 0 0,-1 0 1 0 0,1 0 0 0 0,-1-1-1 0 0,0 1 1 0 0,1 0-1 0 0,1-2 1 0 0,-1 1-14 0 0,-1 0 1 0 0,0-1-1 0 0,0 1 1 0 0,0 0-1 0 0,0-1 1 0 0,0 1-1 0 0,0-1 1 0 0,0 1-1 0 0,-1-1 1 0 0,1 0-1 0 0,0 1 1 0 0,0-4-1 0 0,12-43 362 0 0,-1 0 0 0 0,5-63-1 0 0,-16 103-306 0 0,-1 1 0 0 0,0 0 1 0 0,0-1-1 0 0,-2-10 0 0 0,2 17-71 0 0,-1 0 0 0 0,1-1 0 0 0,0 1 1 0 0,-1 0-1 0 0,1 0 0 0 0,-1 0 0 0 0,1-1 0 0 0,-1 1 0 0 0,1 0 1 0 0,-1 0-1 0 0,0 0 0 0 0,0 0 0 0 0,0 0 0 0 0,-1-1 1 0 0,2 1-10 0 0,-1 1 1 0 0,0 0 0 0 0,0 0 0 0 0,1-1 0 0 0,-1 1 0 0 0,0 0 0 0 0,1 0-1 0 0,-1 0 1 0 0,0 0 0 0 0,0 0 0 0 0,1 0 0 0 0,-1 0 0 0 0,0 0 0 0 0,0 0 0 0 0,1 0-1 0 0,-1 1 1 0 0,0-1 0 0 0,1 0 0 0 0,-1 0 0 0 0,0 1 0 0 0,1-1 0 0 0,-1 0-1 0 0,0 1 1 0 0,1-1 0 0 0,-1 1 0 0 0,1-1 0 0 0,-2 2 0 0 0,0 0-5 0 0,-1 0 0 0 0,1 0 1 0 0,0 1-1 0 0,0-1 0 0 0,1 1 1 0 0,-1-1-1 0 0,0 1 0 0 0,1 0 1 0 0,-3 6-1 0 0,4-9-1 0 0,0 1 0 0 0,0 0 0 0 0,-1 0 0 0 0,1 0 0 0 0,0 0 0 0 0,0 1 0 0 0,0-1 0 0 0,0 0 0 0 0,0 0 0 0 0,0 0 0 0 0,0 1 0 0 0,0-1 0 0 0,0 0 0 0 0,0 0 0 0 0,1 1 0 0 0,13 43 0 0 0,-13-43 0 0 0,0 0 0 0 0,1 0 0 0 0,-1 0 0 0 0,0 0 0 0 0,1 0 0 0 0,0-1 0 0 0,-1 1 0 0 0,1-1 0 0 0,0 1 0 0 0,0-1 0 0 0,0 0 0 0 0,0 1 0 0 0,0-1 0 0 0,0 0 0 0 0,0 0 0 0 0,0-1 0 0 0,0 1 0 0 0,0 0 0 0 0,0-1 0 0 0,1 1 0 0 0,-1-1 0 0 0,0 0 0 0 0,1 0 0 0 0,3 0 0 0 0,-2 1 0 0 0,5-1 0 0 0,1-1 0 0 0,-1 1 0 0 0,0-1 0 0 0,0-1 0 0 0,0 0 0 0 0,0 0 0 0 0,0 0 0 0 0,0-1 0 0 0,0-1 0 0 0,-1 0 0 0 0,0 0 0 0 0,11-7 0 0 0,-12 7 0 0 0,0-1 0 0 0,0 0 0 0 0,-1 0 0 0 0,0-1 0 0 0,0 1 0 0 0,0-2 0 0 0,0 1 0 0 0,-1 0 0 0 0,0-1 0 0 0,-1 0 0 0 0,1 0 0 0 0,-1-1 0 0 0,5-13 0 0 0,-8 18 16 0 0,0 1 1 0 0,-1-1-1 0 0,1 0 0 0 0,-1 0 0 0 0,0 0 0 0 0,0 0 1 0 0,0 0-1 0 0,0 0 0 0 0,0 0 0 0 0,-1 1 0 0 0,1-1 1 0 0,-1 0-1 0 0,0 0 0 0 0,-1-3 0 0 0,2 6-9 0 0,-1-1 0 0 0,1 1-1 0 0,0-1 1 0 0,0 1 0 0 0,-1-1 0 0 0,1 1-1 0 0,-1-1 1 0 0,1 1 0 0 0,-1-1 0 0 0,1 1-1 0 0,0 0 1 0 0,-1-1 0 0 0,1 1 0 0 0,-1 0-1 0 0,0-1 1 0 0,1 1 0 0 0,-1 0 0 0 0,1-1-1 0 0,-1 1 1 0 0,1 0 0 0 0,-1 0 0 0 0,0 0-1 0 0,1 0 1 0 0,-1 0 0 0 0,0 0 0 0 0,-1 0-1 0 0,1 0 0 0 0,-1 1 0 0 0,1-1 0 0 0,0 1 0 0 0,-1-1 0 0 0,1 1 0 0 0,0 0 0 0 0,-1 0 0 0 0,1-1 1 0 0,0 1-1 0 0,0 0 0 0 0,0 0 0 0 0,0 0 0 0 0,0 1 0 0 0,-2 0 0 0 0,1 1 9 0 0,0 0-1 0 0,-1 1 1 0 0,1-1 0 0 0,0 0-1 0 0,1 1 1 0 0,-3 5 0 0 0,-1 11 27 0 0,-3 38-31 0 0,7-4-28 0 0,1-52 8 0 0,0 0 1 0 0,0 0-1 0 0,0 0 1 0 0,0 0-1 0 0,1 0 1 0 0,-1 0-1 0 0,1 0 1 0 0,-1 0-1 0 0,2 3 0 0 0,14 43-87 0 0,-11-37 7 0 0,2-4-460 0 0,22 19 31 0 0,-17-18-23 0 0,23 3-1114 0 0,-26-9 297 0 0,0 0 0 0 0,1-1 0 0 0,-1 0 0 0 0,16 0 0 0 0,-17-1 418 0 0,0-1 1 0 0,-1 0-1 0 0,1 0 0 0 0,-1-1 1 0 0,1 0-1 0 0,13-5 0 0 0,-2-5 2166 0 0,-1-2 4426 0 0,-18 13-5421 0 0,1 1 1 0 0,-1 0-1 0 0,1 0 1 0 0,-1-1-1 0 0,1 1 1 0 0,-1 0-1 0 0,1 0 1 0 0,0 0-1 0 0,-1 0 1 0 0,1 0-1 0 0,-1 0 1 0 0,1 0-1 0 0,-1 0 1 0 0,1 0-1 0 0,-1 0 1 0 0,1 0-1 0 0,-1 0 1 0 0,1 0-1 0 0,0 0 1 0 0,-1 0-1 0 0,1 1 1 0 0,-1-1-1 0 0,1 0 1 0 0,-1 0-1 0 0,1 1 1 0 0,-1-1-1 0 0,0 0 1 0 0,1 1-1 0 0,18 13 488 0 0,-8-5-369 0 0,-2-4-184 0 0,8 5 15 0 0,1 0 0 0 0,21 8-1 0 0,-26-14-121 0 0,-1 0 0 0 0,1 0-1 0 0,0-1 1 0 0,0 0 0 0 0,0-1-1 0 0,1-1 1 0 0,-1 0 0 0 0,0-1-1 0 0,1-1 1 0 0,-1 0 0 0 0,21-4-1 0 0,-26 3-23 0 0,1 0 0 0 0,0 0-1 0 0,-1-1 1 0 0,1-1-1 0 0,-1 0 1 0 0,0 0 0 0 0,0 0-1 0 0,-1-1 1 0 0,1 0-1 0 0,-1 0 1 0 0,0-1 0 0 0,0 0-1 0 0,-1 0 1 0 0,0-1-1 0 0,0 0 1 0 0,0 0 0 0 0,-1 0-1 0 0,5-9 1 0 0,-7 10-29 0 0,0 0 1 0 0,-1 0-1 0 0,0 0 1 0 0,0 0-1 0 0,0 0 1 0 0,-1 0 0 0 0,0 0-1 0 0,0 0 1 0 0,0-1-1 0 0,-1 1 1 0 0,0-1-1 0 0,0 1 1 0 0,0 0-1 0 0,-1-1 1 0 0,0 1-1 0 0,-1 0 1 0 0,1 0-1 0 0,-1 0 1 0 0,0 0 0 0 0,-1 0-1 0 0,-4-8 1 0 0,2 5-3 0 0,0 1 1 0 0,-1 0 0 0 0,0 0 0 0 0,-1 1 0 0 0,0 0-1 0 0,0 0 1 0 0,0 0 0 0 0,-1 1 0 0 0,0 0-1 0 0,0 1 1 0 0,0 0 0 0 0,-1 0 0 0 0,-12-5-1 0 0,4 4 6 0 0,0 1 0 0 0,0 0-1 0 0,-1 1 1 0 0,1 1 0 0 0,-32-2-1 0 0,36 4 1 0 0,-1 1 0 0 0,1 1 0 0 0,-1 0 0 0 0,1 1 0 0 0,0 0 0 0 0,0 1-1 0 0,-1 1 1 0 0,-14 6 0 0 0,23-8-10 0 0,0 0 0 0 0,0 1 0 0 0,1 0 0 0 0,-1 0 0 0 0,1 1 0 0 0,0-1 0 0 0,-7 8 0 0 0,10-10-1 0 0,0 0 0 0 0,0 1-1 0 0,0-1 1 0 0,1 0 0 0 0,-1 1 0 0 0,0-1-1 0 0,1 1 1 0 0,-1-1 0 0 0,1 0 0 0 0,-1 1-1 0 0,1-1 1 0 0,0 1 0 0 0,-1 2 0 0 0,-2 45-79 0 0,3-48 75 0 0,-1-1 1 0 0,1 1-1 0 0,0 0 1 0 0,0-1-1 0 0,0 1 1 0 0,0 0-1 0 0,0-1 1 0 0,0 1-1 0 0,0 0 1 0 0,0-1-1 0 0,0 1 1 0 0,0-1-1 0 0,0 1 0 0 0,1 0 1 0 0,-1-1-1 0 0,0 1 1 0 0,0 0-1 0 0,1-1 1 0 0,-1 1-1 0 0,0-1 1 0 0,1 1-1 0 0,-1-1 1 0 0,1 1-1 0 0,-1-1 1 0 0,0 1-1 0 0,1-1 1 0 0,0 1-1 0 0,5 5-143 0 0,1 0 0 0 0,-1-1 0 0 0,1 0 0 0 0,0-1 0 0 0,0 1 0 0 0,0-1 0 0 0,15 5 0 0 0,2-2-1177 0 0,0-2 0 0 0,31 4-1 0 0,-28-6-5898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57 3679 0 0,'0'0'156'0'0,"0"0"0"0"0,1 0-1 0 0,-1 0 1 0 0,0 0-1 0 0,0 0 1 0 0,0 0-1 0 0,1 0 1 0 0,-1 0-1 0 0,0 0 1 0 0,0 0 0 0 0,0 0-1 0 0,1 0 1 0 0,-1 0-1 0 0,0 0 1 0 0,0 0-1 0 0,0 0 1 0 0,1-1 0 0 0,-1 1-1 0 0,0 0 1 0 0,0 0-1 0 0,0 0 1 0 0,0 0-1 0 0,0-1 1 0 0,1 1-1 0 0,-1 0 1 0 0,0 0 0 0 0,0 0-1 0 0,0 0 1 0 0,0-1-1 0 0,0 1 1 0 0,0 0-1 0 0,0 0 1 0 0,0-1-1 0 0,0 1 1 0 0,0 0 0 0 0,0 0-1 0 0,0-1 1 0 0,-2-11 3799 0 0,-12-10-304 0 0,11 20-3501 0 0,1 0 1 0 0,-1 0-1 0 0,0 0 1 0 0,0 1-1 0 0,0-1 1 0 0,0 1-1 0 0,0 0 1 0 0,0 0-1 0 0,0 0 1 0 0,-1 0-1 0 0,1 0 1 0 0,0 1-1 0 0,-1-1 1 0 0,1 1-1 0 0,0 0 1 0 0,0 0-1 0 0,-1 1 1 0 0,1-1-1 0 0,-7 2 1 0 0,1 0 4 0 0,0 1-1 0 0,-1-1 1 0 0,1 2 0 0 0,0-1-1 0 0,-14 9 1 0 0,13-6-119 0 0,1 0 0 0 0,-1 1 1 0 0,1 0-1 0 0,1 0 0 0 0,-1 1 0 0 0,1 1 0 0 0,0-1 0 0 0,-10 16 0 0 0,15-19-37 0 0,0 0 0 0 0,1-1 0 0 0,-1 1 0 0 0,1 0 0 0 0,0 0 0 0 0,1 1 0 0 0,-1-1 0 0 0,1 0 0 0 0,0 0 0 0 0,0 1 0 0 0,0-1 0 0 0,1 1 0 0 0,0-1 0 0 0,0 1 0 0 0,1-1 0 0 0,-1 0 0 0 0,1 1 0 0 0,0-1 0 0 0,1 0 0 0 0,1 7 0 0 0,1-5 52 0 0,0 1 1 0 0,0-1-1 0 0,1 0 0 0 0,-1 0 0 0 0,2 0 0 0 0,-1 0 1 0 0,1-1-1 0 0,0 0 0 0 0,0 0 0 0 0,0-1 0 0 0,1 0 0 0 0,0 0 1 0 0,0 0-1 0 0,0-1 0 0 0,1 0 0 0 0,13 5 0 0 0,-9-4 1 0 0,1-1-1 0 0,0 0 1 0 0,0-1-1 0 0,1-1 0 0 0,-1 0 1 0 0,1 0-1 0 0,-1-1 0 0 0,1-1 1 0 0,24-3-1 0 0,-33 3-65 0 0,-5 0-15 0 0,1 0 1 0 0,-1 0-1 0 0,0 0 1 0 0,0 0-1 0 0,0 1 1 0 0,0-1-1 0 0,1 0 1 0 0,-1 0-1 0 0,0 0 1 0 0,0 0-1 0 0,0 0 1 0 0,0 0-1 0 0,1 0 0 0 0,-1 0 1 0 0,0 0-1 0 0,0 0 1 0 0,0 0-1 0 0,1 0 1 0 0,-1 0-1 0 0,0 0 1 0 0,0 0-1 0 0,0 0 1 0 0,0 0-1 0 0,1 0 1 0 0,-1-1-1 0 0,0 1 1 0 0,0 0-1 0 0,0 0 1 0 0,0 0-1 0 0,1 0 1 0 0,-1 0-1 0 0,0 0 1 0 0,0 0-1 0 0,0 0 1 0 0,0-1-1 0 0,0 1 0 0 0,0 0 1 0 0,0 0-1 0 0,1 0 1 0 0,-1 0-1 0 0,0-1 1 0 0,0 1-1 0 0,0 0 1 0 0,0 0-1 0 0,0 0 1 0 0,0 0-1 0 0,0-1 1 0 0,0 1-1 0 0,0 0 1 0 0,0 0-1 0 0,0 0 1 0 0,0 0-1 0 0,0-1 1 0 0,0 1-1 0 0,0 0 1 0 0,0 0-1 0 0,0 0 1 0 0,0-1-1 0 0,0 1 1 0 0,0 0-1 0 0,0 0 0 0 0,0 0 1 0 0,0 0-1 0 0,-1-1 1 0 0,1 1-1 0 0,0 0 1 0 0,0-2-1431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38 2303 0 0,'0'-4'-409'0'0,"4"-18"2393"0"0,-4 21-1792 0 0,0 1 0 0 0,0-1 0 0 0,0 1-1 0 0,1-1 1 0 0,-1 1 0 0 0,0-1 0 0 0,0 1 0 0 0,0-1-1 0 0,1 1 1 0 0,-1-1 0 0 0,0 1 0 0 0,1-1 0 0 0,-1 1-1 0 0,0-1 1 0 0,1 1 0 0 0,-1 0 0 0 0,1-1 0 0 0,-1 1-1 0 0,1 0 1 0 0,-1-1 0 0 0,1 1 0 0 0,-1 0 0 0 0,0 0-1 0 0,1-1 1 0 0,0 1 0 0 0,-1 0 0 0 0,1 0 0 0 0,-1 0-1 0 0,1 0 1 0 0,-1 0 0 0 0,1 0 0 0 0,-1 0 0 0 0,2 0-1 0 0,-2 0-80 0 0,1 0-1 0 0,-1 1 0 0 0,1-1 0 0 0,-1 0 1 0 0,1 1-1 0 0,-1-1 0 0 0,1 1 1 0 0,-1-1-1 0 0,0 1 0 0 0,1-1 0 0 0,-1 1 1 0 0,0-1-1 0 0,0 1 0 0 0,1-1 0 0 0,-1 1 1 0 0,0-1-1 0 0,0 1 0 0 0,1 0 1 0 0,-1-1-1 0 0,0 1 0 0 0,0-1 0 0 0,0 1 1 0 0,0 0-1 0 0,0-1 0 0 0,0 1 1 0 0,0 0-1 0 0,-2 21 1225 0 0,2-18-964 0 0,-35 208 2483 0 0,1-18-752 0 0,34-189-2114 0 0,-2 5-327 0 0,1-1-1 0 0,0 1 0 0 0,1 0 1 0 0,0 0-1 0 0,1-1 1 0 0,3 16-1 0 0,-1-16-1439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0 192 919 0 0,'5'-10'2516'0'0,"-2"5"-1326"0"0,-1 0 0 0 0,0 0 0 0 0,1 0 0 0 0,0 1 0 0 0,6-8 0 0 0,-7 11-980 0 0,0-1 0 0 0,0 1 0 0 0,0-1 0 0 0,0 1 0 0 0,0 0 0 0 0,0 0 0 0 0,0 0-1 0 0,0 0 1 0 0,0 0 0 0 0,0 0 0 0 0,1 1 0 0 0,-1-1 0 0 0,0 1 0 0 0,1 0 0 0 0,-1 0-1 0 0,5 0 1 0 0,0 0 256 0 0,0 1 1 0 0,0 0-1 0 0,0 0 0 0 0,7 3 0 0 0,20 4 723 0 0,93 8 619 0 0,-123-15-1734 0 0,0-1 0 0 0,0 0-1 0 0,0 1 1 0 0,-1-1 0 0 0,1 0 0 0 0,0-1-1 0 0,0 1 1 0 0,0-1 0 0 0,-1 0 0 0 0,1 0-1 0 0,0 0 1 0 0,-1 0 0 0 0,5-3-1 0 0,-6 3-55 0 0,-1 1 0 0 0,0-1 0 0 0,0 0 1 0 0,1 0-1 0 0,-1-1 0 0 0,0 1 0 0 0,0 0 0 0 0,0 0 0 0 0,0 0 0 0 0,-1-1 0 0 0,1 1 0 0 0,0 0 0 0 0,0-1 0 0 0,-1 1 0 0 0,1-1 0 0 0,-1 1 0 0 0,1-1 0 0 0,-1 1 0 0 0,0-1 0 0 0,0 1 0 0 0,0-1 0 0 0,0 1 0 0 0,0-1 0 0 0,0 0 0 0 0,0 1 0 0 0,0-1 0 0 0,0 1 0 0 0,-1-1 0 0 0,1 1 0 0 0,0-1 0 0 0,-1 1 0 0 0,0-1 0 0 0,1 1 0 0 0,-2-3 0 0 0,-2-3 2 0 0,0 1 0 0 0,0-1 0 0 0,0 0 1 0 0,-1 1-1 0 0,0 0 0 0 0,0 0 0 0 0,0 1 0 0 0,-1-1 0 0 0,0 1 1 0 0,0 0-1 0 0,0 1 0 0 0,-1-1 0 0 0,1 1 0 0 0,-1 0 0 0 0,0 1 1 0 0,0 0-1 0 0,-1 0 0 0 0,1 1 0 0 0,-1-1 0 0 0,-8 0 0 0 0,8 1 1 0 0,0 1-1 0 0,0 0 0 0 0,0 1 0 0 0,0-1 0 0 0,0 2 0 0 0,0-1 0 0 0,0 1 0 0 0,0 0 0 0 0,1 1 0 0 0,-1-1 0 0 0,0 2 0 0 0,0-1 1 0 0,1 1-1 0 0,0 0 0 0 0,-1 1 0 0 0,1 0 0 0 0,0 0 0 0 0,1 0 0 0 0,-11 9 0 0 0,14-9-73 0 0,0-1 0 0 0,0 1 0 0 0,0-1 0 0 0,0 1 0 0 0,1 0 0 0 0,-1 0 0 0 0,1 0 0 0 0,0 0 0 0 0,1 1-1 0 0,-1-1 1 0 0,1 0 0 0 0,0 1 0 0 0,-1 5 0 0 0,1-8-48 0 0,1 0 0 0 0,0 1 0 0 0,0-1 0 0 0,0 0-1 0 0,0 0 1 0 0,0 1 0 0 0,1-1 0 0 0,-1 0 0 0 0,1 0 0 0 0,-1 1 0 0 0,1-1 0 0 0,0 0-1 0 0,0 0 1 0 0,0 0 0 0 0,0 0 0 0 0,0 0 0 0 0,0 0 0 0 0,0 0 0 0 0,1-1-1 0 0,-1 1 1 0 0,1 0 0 0 0,-1-1 0 0 0,1 1 0 0 0,0-1 0 0 0,0 0 0 0 0,0 1 0 0 0,-1-1-1 0 0,4 1 1 0 0,9 4-6607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48 11055 0 0,'-1'-3'84'0'0,"0"0"0"0"0,-1 1 0 0 0,1-1 0 0 0,-1 0 0 0 0,0 1-1 0 0,0-1 1 0 0,0 1 0 0 0,0-1 0 0 0,0 1 0 0 0,0 0 0 0 0,-1 0 0 0 0,1 0-1 0 0,-1 0 1 0 0,-4-1 0 0 0,2 1-151 0 0,0 0-1 0 0,0 0 0 0 0,-1 1 1 0 0,1 0-1 0 0,0 0 1 0 0,-1 0-1 0 0,-8 0 1 0 0,9 1 27 0 0,-1 0 0 0 0,1 1 0 0 0,-1-1 0 0 0,1 1 0 0 0,-1 0 0 0 0,1 0 0 0 0,0 1 0 0 0,0 0 0 0 0,0 0 1 0 0,-5 2-1 0 0,8-3 135 0 0,0 0 0 0 0,1 0 0 0 0,-1 0 0 0 0,1 0 0 0 0,0 0 0 0 0,-1 0-1 0 0,1 1 1 0 0,0-1 0 0 0,-1 0 0 0 0,1 1 0 0 0,0-1 0 0 0,0 0 0 0 0,0 1 0 0 0,1 0 0 0 0,-1-1 0 0 0,0 1 0 0 0,0-1 0 0 0,1 1 0 0 0,-1 0 0 0 0,1 0 0 0 0,-1-1 0 0 0,1 1 0 0 0,0 0 0 0 0,0 0 0 0 0,0-1 0 0 0,0 1 0 0 0,0 0 0 0 0,0 0 0 0 0,0 0 0 0 0,1-1 0 0 0,-1 1 0 0 0,1 0 0 0 0,-1-1 0 0 0,2 3 0 0 0,3 7 294 0 0,1 0-1 0 0,0-1 1 0 0,8 11 0 0 0,-13-19 453 0 0,8 8-402 0 0,24 33-5 0 0,-25-33 378 0 0,1 0-413 0 0,-2-3-299 0 0,2 2 69 0 0,-1 0-1 0 0,1 0 1 0 0,-2 0-1 0 0,1 1 1 0 0,-2 0 0 0 0,7 12-1 0 0,-11-18-129 0 0,-1-1-1 0 0,0 0 0 0 0,0 0 1 0 0,0 0-1 0 0,0 1 1 0 0,-1-1-1 0 0,1 1 0 0 0,-1-1 1 0 0,0 0-1 0 0,0 1 1 0 0,0-1-1 0 0,-1 0 1 0 0,1 1-1 0 0,-1-1 0 0 0,1 1 1 0 0,-3 3-1 0 0,1-3-21 0 0,0 0 0 0 0,0 0 0 0 0,0 0 0 0 0,-1-1 0 0 0,0 1 0 0 0,1-1 0 0 0,-1 0 0 0 0,0 0 0 0 0,-1 0-1 0 0,1 0 1 0 0,-6 3 0 0 0,0 0-17 0 0,-1-1-1 0 0,0 0 0 0 0,0 0 0 0 0,-1-1 1 0 0,1-1-1 0 0,-1 0 0 0 0,0 0 1 0 0,0-1-1 0 0,-11 1 0 0 0,-21-2 0 0 0,41-1 0 0 0,0-1 0 0 0,0 1 0 0 0,1 0 0 0 0,-1 0 0 0 0,0-1 0 0 0,1 1 0 0 0,-1 0 0 0 0,0-1 0 0 0,1 0 0 0 0,-1 1 0 0 0,1-1 0 0 0,-1 0 0 0 0,1 0 0 0 0,-1 0 0 0 0,1 0 0 0 0,-1 0 0 0 0,1 0 0 0 0,0-1 0 0 0,0 1 0 0 0,0 0 0 0 0,0 0 0 0 0,-1-2 0 0 0,1 2-1 0 0,1 0 1 0 0,0 1-1 0 0,0-1 0 0 0,0 1 0 0 0,0-1 0 0 0,0 0 1 0 0,1 1-1 0 0,-1-1 0 0 0,0 0 0 0 0,0 1 1 0 0,0-1-1 0 0,0 1 0 0 0,1-1 0 0 0,-1 1 0 0 0,0-1 1 0 0,1 1-1 0 0,-1-1 0 0 0,0 1 0 0 0,1-1 1 0 0,-1 1-1 0 0,0-1 0 0 0,1 1 0 0 0,-1-1 0 0 0,1 1 1 0 0,-1 0-1 0 0,1-1 0 0 0,-1 1 0 0 0,1 0 0 0 0,-1-1 1 0 0,1 1-1 0 0,0 0 0 0 0,23-10-34 0 0,-19 8 31 0 0,27-9-14 0 0,0 1 0 0 0,52-8 0 0 0,-36 9 8 0 0,-22 3 10 0 0,104-25 0 0 0,-116 26 0 0 0,1 0 0 0 0,-1-1 0 0 0,0-1 0 0 0,-1 0 0 0 0,0-1 0 0 0,19-14 0 0 0,-30 21 3 0 0,0-1-1 0 0,0 1 1 0 0,0-1-1 0 0,0 0 0 0 0,-1 1 1 0 0,1-1-1 0 0,-1 0 1 0 0,1 0-1 0 0,-1 0 1 0 0,0 0-1 0 0,0-1 1 0 0,0 1-1 0 0,0 0 1 0 0,0 0-1 0 0,0-1 1 0 0,0 1-1 0 0,-1 0 0 0 0,1-1 1 0 0,-1 1-1 0 0,0-1 1 0 0,0 1-1 0 0,0-1 1 0 0,0 1-1 0 0,0-1 1 0 0,-1-3-1 0 0,0 3 1 0 0,-1 0 0 0 0,1 1 0 0 0,0-1-1 0 0,-1 1 1 0 0,1-1 0 0 0,-1 1 0 0 0,0 0-1 0 0,0 0 1 0 0,0 0 0 0 0,0 0 0 0 0,0 0 0 0 0,-1 0-1 0 0,1 0 1 0 0,0 1 0 0 0,-1-1 0 0 0,1 1-1 0 0,-1 0 1 0 0,0 0 0 0 0,1 0 0 0 0,-1 0 0 0 0,0 0-1 0 0,-3 0 1 0 0,-5-1 58 0 0,-1 0 0 0 0,1 1 0 0 0,0 1 1 0 0,-1-1-1 0 0,1 2 0 0 0,-1 0 0 0 0,1 0 0 0 0,-1 1 0 0 0,1 1 0 0 0,-21 7 0 0 0,25-8-3 0 0,0 1 0 0 0,0 1-1 0 0,0-1 1 0 0,1 1 0 0 0,-1 1 0 0 0,1-1-1 0 0,-10 10 1 0 0,13-10-42 0 0,-1-1 0 0 0,1 1 1 0 0,0 0-1 0 0,1 0 0 0 0,-1 0 0 0 0,1 1 0 0 0,0-1 0 0 0,0 0 1 0 0,0 1-1 0 0,0 0 0 0 0,1-1 0 0 0,-2 10 0 0 0,2-10-15 0 0,1 0-1 0 0,0-1 1 0 0,0 1 0 0 0,0 0-1 0 0,0 0 1 0 0,1 0 0 0 0,0-1-1 0 0,-1 1 1 0 0,1 0 0 0 0,1 0-1 0 0,-1-1 1 0 0,0 1 0 0 0,1-1-1 0 0,2 5 1 0 0,0-3 2 0 0,0 1 0 0 0,0-1-1 0 0,0-1 1 0 0,1 1 0 0 0,0-1 0 0 0,0 0-1 0 0,10 7 1 0 0,0-2 2 0 0,0-1 1 0 0,0-1-1 0 0,1 0 0 0 0,0-1 1 0 0,27 6-1 0 0,-30-9-42 0 0,1-1 0 0 0,-1 0 0 0 0,1-1 0 0 0,0 0-1 0 0,-1-1 1 0 0,1 0 0 0 0,0-2 0 0 0,-1 1 0 0 0,20-6 0 0 0,-22 4-824 0 0,0-1 0 0 0,0 0 0 0 0,18-11 1 0 0,-9 3-6070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109 329 5927 0 0,'91'-197'4799'0'0,"-39"77"3937"0"0,-52 120-8625 0 0,1-1 1 0 0,-1 0-1 0 0,0 0 0 0 0,0 1 1 0 0,1-1-1 0 0,-1 0 1 0 0,1 1-1 0 0,-1-1 0 0 0,0 0 1 0 0,1 1-1 0 0,-1-1 0 0 0,1 1 1 0 0,-1-1-1 0 0,1 1 1 0 0,0-1-1 0 0,-1 1 0 0 0,2-1 1 0 0,-2 1-68 0 0,1 0 0 0 0,-1 0 1 0 0,0 0-1 0 0,1 1 0 0 0,-1-1 1 0 0,0 0-1 0 0,0 0 0 0 0,1 1 1 0 0,-1-1-1 0 0,0 0 0 0 0,0 0 1 0 0,0 1-1 0 0,1-1 0 0 0,-1 0 1 0 0,0 1-1 0 0,0-1 0 0 0,0 0 1 0 0,0 0-1 0 0,0 1 0 0 0,0-1 0 0 0,1 1 1 0 0,-1-1-1 0 0,0 0 0 0 0,0 1 1 0 0,0-1-1 0 0,2 31 446 0 0,-2-31-496 0 0,0 24 86 0 0,0 33-64 0 0,0 14-16 0 0,3 2 0 0 0,6-1 0 0 0,-3-35 11 0 0,8 23 31 0 0,-10-40-32 0 0,16 47-9 0 0,-23-72-1 0 0,0 0 0 0 0,-1 0 0 0 0,0 1 0 0 0,1-1 0 0 0,-1 1 0 0 0,-1 0 0 0 0,1 1 0 0 0,-1-1 0 0 0,-6-4 0 0 0,0 1 0 0 0,1 0 0 0 0,-2 0 0 0 0,1 1 0 0 0,-15-5 0 0 0,15 8 0 0 0,0 0 0 0 0,0 1 0 0 0,0 0 0 0 0,-1 1 0 0 0,1 0 0 0 0,-1 1 0 0 0,1 0 0 0 0,-18 3 0 0 0,24-2 0 0 0,-1 0 0 0 0,0 1 0 0 0,1-1 0 0 0,-1 1 0 0 0,1 1 0 0 0,0-1 0 0 0,0 1 0 0 0,-7 4 0 0 0,9-5 0 0 0,1 0 0 0 0,-1 0 0 0 0,1 1 0 0 0,-1-1 0 0 0,1 1 0 0 0,0 0 0 0 0,0-1 0 0 0,0 1 0 0 0,0 0 0 0 0,0 0 0 0 0,1 0 0 0 0,-1 1 0 0 0,1-1 0 0 0,-2 6 0 0 0,3-6 0 0 0,-1-1 0 0 0,1 1 0 0 0,0 0 0 0 0,-1 0 0 0 0,1-1 0 0 0,0 1 0 0 0,0 0 0 0 0,1-1 0 0 0,-1 1 0 0 0,1 0 0 0 0,-1-1 0 0 0,1 1 0 0 0,0 0 0 0 0,0-1 0 0 0,0 1 0 0 0,3 4 0 0 0,-2-4 0 0 0,1 0 0 0 0,0 1 0 0 0,-1-1 0 0 0,1 0 0 0 0,1-1 0 0 0,-1 1 0 0 0,0-1 0 0 0,1 1 0 0 0,-1-1 0 0 0,5 2 0 0 0,3 1 0 0 0,0-1 0 0 0,0 0 0 0 0,1-1 0 0 0,0 0 0 0 0,-1 0 0 0 0,22 0 0 0 0,-21-2-24 0 0,0-1 0 0 0,-1 0 0 0 0,1-1 0 0 0,0 0 0 0 0,-1-1 1 0 0,1-1-1 0 0,-1 1 0 0 0,1-2 0 0 0,-1 0 0 0 0,0 0 0 0 0,-1-1 0 0 0,1 0 0 0 0,-1-1 0 0 0,0 0 0 0 0,0 0 0 0 0,-1-1 0 0 0,0-1 0 0 0,0 1 0 0 0,0-2 0 0 0,10-12 0 0 0,-14 13-841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9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353 102 5063 0 0,'4'-8'2121'0'0,"-1"6"768"0"0,-2-2-1786 0 0,0 0-1 0 0,0-1 1 0 0,0 1 0 0 0,-1 0 0 0 0,1-1 0 0 0,-2-7 0 0 0,1 11-1017 0 0,0-1-45 0 0,0 0-1 0 0,0 0 1 0 0,0 0 0 0 0,0 0-1 0 0,0 0 1 0 0,-1 0 0 0 0,1 0-1 0 0,-1 0 1 0 0,0 0 0 0 0,1 0-1 0 0,-1 0 1 0 0,0 0-1 0 0,0 0 1 0 0,0 1 0 0 0,0-1-1 0 0,-1 0 1 0 0,1 1 0 0 0,0-1-1 0 0,-1 1 1 0 0,-2-3-1 0 0,1 2 99 0 0,0 1-1 0 0,0-1 0 0 0,0 1 0 0 0,0 0 1 0 0,0 0-1 0 0,-1 0 0 0 0,1 0 0 0 0,0 1 0 0 0,-1-1 1 0 0,1 1-1 0 0,-6 0 0 0 0,-2 0 155 0 0,1 1 0 0 0,-1 1 0 0 0,1-1 0 0 0,-1 2 0 0 0,1 0 0 0 0,0 0 0 0 0,-11 5 0 0 0,17-6-293 0 0,0 0 0 0 0,0 0 0 0 0,1 0 0 0 0,-1 1 0 0 0,1-1 0 0 0,-1 1 0 0 0,1 0 0 0 0,0 0 0 0 0,0 0 0 0 0,0 0 0 0 0,1 1 0 0 0,-1-1 0 0 0,-2 7 0 0 0,4-8 0 0 0,0 0 0 0 0,0 0 0 0 0,1 1 0 0 0,-1-1 0 0 0,1 0 0 0 0,-1 0 0 0 0,1 0 0 0 0,0 1 0 0 0,0-1 0 0 0,0 0 0 0 0,0 0 0 0 0,1 0 0 0 0,-1 1 0 0 0,0-1 0 0 0,1 0 0 0 0,0 0 0 0 0,-1 0 0 0 0,1 0 0 0 0,0 0 0 0 0,0 0 0 0 0,0 0 0 0 0,0 0 0 0 0,1 0 0 0 0,-1 0 0 0 0,0-1 0 0 0,1 1 0 0 0,2 2 0 0 0,3 2 0 0 0,0 0 0 0 0,0-1 0 0 0,0 0 0 0 0,1 0 0 0 0,0 0 0 0 0,16 6 0 0 0,56 15 0 0 0,-53-18 0 0 0,28 11 0 0 0,-48-16 5 0 0,35 18 92 0 0,-41-20-91 0 0,1 0-1 0 0,-1-1 0 0 0,1 2 0 0 0,-1-1 0 0 0,1 0 1 0 0,-1 0-1 0 0,1 0 0 0 0,-1 1 0 0 0,0-1 1 0 0,0 1-1 0 0,0-1 0 0 0,0 1 0 0 0,0-1 1 0 0,0 1-1 0 0,0 0 0 0 0,0-1 0 0 0,-1 1 0 0 0,1 0 1 0 0,-1 0-1 0 0,1 2 0 0 0,-1-3 6 0 0,0 1 0 0 0,-1-1 0 0 0,1 1 0 0 0,-1-1 0 0 0,0 1-1 0 0,1-1 1 0 0,-1 1 0 0 0,0-1 0 0 0,0 0 0 0 0,0 1 0 0 0,0-1 0 0 0,0 0-1 0 0,0 0 1 0 0,0 0 0 0 0,0 0 0 0 0,-1 0 0 0 0,1 0 0 0 0,0 0 0 0 0,-1 0 0 0 0,1 0-1 0 0,-3 1 1 0 0,-32 13 100 0 0,36-15-110 0 0,-54 17-70 0 0,-1-2 1 0 0,0-3-1 0 0,-1-2 1 0 0,0-3 0 0 0,-78 1-1 0 0,133-8-309 0 0,-4 0-78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5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10 115 3679 0 0,'0'-1'213'0'0,"0"0"-1"0"0,0-1 0 0 0,-1 1 0 0 0,1 0 0 0 0,0 0 0 0 0,0 0 0 0 0,0-1 1 0 0,0 1-1 0 0,1 0 0 0 0,-1 0 0 0 0,0 0 0 0 0,0 0 0 0 0,1-1 1 0 0,-1 1-1 0 0,1 0 0 0 0,-1 0 0 0 0,1 0 0 0 0,0-1 0 0 0,5-12 2649 0 0,-6 13-2555 0 0,0 0-1 0 0,0 0 0 0 0,0 1 0 0 0,0-1 0 0 0,1 0 1 0 0,-1 0-1 0 0,-1 0 0 0 0,1 1 0 0 0,0-1 0 0 0,0 0 1 0 0,0 0-1 0 0,0 1 0 0 0,0-1 0 0 0,-1 0 1 0 0,1-1-1 0 0,-3 2 3146 0 0,0 8-2131 0 0,-9 118 1188 0 0,12-116-2477 0 0,0 1 0 0 0,1-1 1 0 0,0 1-1 0 0,3 12 0 0 0,-3-18-6 0 0,1 0 0 0 0,-1 1 0 0 0,1-1 0 0 0,0 0 0 0 0,0 0 0 0 0,1-1 0 0 0,0 1 0 0 0,-1 0 0 0 0,1-1 0 0 0,4 5-1 0 0,-6-8-22 0 0,0-1-1 0 0,0 1 0 0 0,0 0 0 0 0,0-1 0 0 0,0 1 0 0 0,0-1 0 0 0,-1 1 0 0 0,1-1 0 0 0,0 0 0 0 0,0 1 1 0 0,0-1-1 0 0,1 0 0 0 0,-1 0 0 0 0,0 0 0 0 0,0 0 0 0 0,0 0 0 0 0,0 0 0 0 0,0 0 0 0 0,0 0 0 0 0,0 0 1 0 0,0 0-1 0 0,0 0 0 0 0,0-1 0 0 0,0 1 0 0 0,0-1 0 0 0,0 1 0 0 0,0 0 0 0 0,0-1 0 0 0,0 1 0 0 0,0-1 1 0 0,-1 0-1 0 0,1 1 0 0 0,0-1 0 0 0,0 0 0 0 0,-1 1 0 0 0,1-1 0 0 0,0 0 0 0 0,0-1 0 0 0,5-5 7 0 0,-1 0 0 0 0,0 0 0 0 0,7-11 0 0 0,-11 15-8 0 0,11-20 0 0 0,16-42 0 0 0,-18 40 0 0 0,-8 38 0 0 0,-2 9 0 0 0,0 0 0 0 0,-1-10 0 0 0,1-1 0 0 0,0 1 0 0 0,1-1 0 0 0,0 1 0 0 0,0-1 0 0 0,2 0 0 0 0,-1 1 0 0 0,6 14 0 0 0,-7-25 0 0 0,-1 0 0 0 0,1 0 1 0 0,-1 0-1 0 0,1 0 0 0 0,0 0 0 0 0,0 0 0 0 0,-1 0 0 0 0,1 0 0 0 0,0-1 1 0 0,0 1-1 0 0,0 0 0 0 0,0 0 0 0 0,0-1 0 0 0,0 1 0 0 0,0-1 0 0 0,0 1 0 0 0,0-1 1 0 0,0 1-1 0 0,0-1 0 0 0,0 1 0 0 0,2-1 0 0 0,-1 0 1 0 0,0 0 0 0 0,0 0 0 0 0,0 0 0 0 0,0 0 0 0 0,0-1 0 0 0,0 1 0 0 0,0-1-1 0 0,0 1 1 0 0,-1-1 0 0 0,1 0 0 0 0,3-1 0 0 0,1-2 7 0 0,-1 1 1 0 0,0-1-1 0 0,0 0 0 0 0,0 0 1 0 0,0-1-1 0 0,7-9 0 0 0,3-7 181 0 0,-1-2 0 0 0,-1 1 0 0 0,11-27 0 0 0,24-76 211 0 0,-27 58-925 0 0,-20 66-67 0 0,-1 5-355 0 0,0 0-65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5063 0 0,'-5'-3'3457'0'0,"9"17"2970"0"0,1 0-3917 0 0,0 3-3554 0 0,6 33 693 0 0,-10-41 267 0 0,1-1 0 0 0,-1 1 0 0 0,-1-1 0 0 0,0 1 0 0 0,0-1 1 0 0,-1 1-1 0 0,-2 14 0 0 0,-1 5-4242 0 0,3-19-436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24 265 13359 0 0,'-8'-25'1184'0'0,"1"9"-944"0"0,2 2-240 0 0,2 6 0 0 0,3 5 888 0 0,0 0 128 0 0,1 2 24 0 0,-1-5 8 0 0,0-2-736 0 0,2-2-152 0 0,-1 1-24 0 0,0 2-8 0 0,1 1-896 0 0,-1 4-192 0 0,2 0-32 0 0,0 4 0 0 0,-1 2-376 0 0,1 1-72 0 0</inkml:trace>
  <inkml:trace contextRef="#ctx0" brushRef="#br0" timeOffset="1">213 11 7831 0 0,'-4'-11'1292'0'0,"6"16"1532"0"0,5 17-925 0 0,-5-18-1862 0 0,2 31 62 0 0,-2-18-56 0 0,1 38 342 0 0,-4 42 500 0 0,2-35-277 0 0,0-10-373 0 0,-2 31-1239 0 0,-1-19-1737 0 0,1-49-1893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32 154 5983 0 0,'-26'-36'1736'0'0,"26"36"-1582"0"0,-1-1-1 0 0,1 1 1 0 0,-1-1-1 0 0,1 0 1 0 0,-1 1-1 0 0,1-1 0 0 0,0 1 1 0 0,-1-1-1 0 0,1 0 1 0 0,0 1-1 0 0,0-1 1 0 0,-1 0-1 0 0,1 1 1 0 0,0-1-1 0 0,0 0 0 0 0,0 0 1 0 0,0 1-1 0 0,0-1 1 0 0,0 0-1 0 0,0 0 1 0 0,0 1-1 0 0,0-1 1 0 0,0 0-1 0 0,0 1 0 0 0,1-1 1 0 0,-1 0-1 0 0,0 1 1 0 0,0-1-1 0 0,1 0 1 0 0,-1 1-1 0 0,0-1 1 0 0,1 0-1 0 0,-1 1 0 0 0,1-1 1 0 0,-1 1-1 0 0,1-1 1 0 0,0 0-1 0 0,1-1 37 0 0,-1 1 1 0 0,1-1-1 0 0,0 1 0 0 0,0-1 0 0 0,0 1 1 0 0,0 0-1 0 0,0 0 0 0 0,0 0 0 0 0,5-2 1 0 0,85-21 5633 0 0,133-28-4646 0 0,-221 52-1496 0 0,7-2 198 0 0,-2 2-5819 0 0,-2 1-972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3:04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156 106 4319 0 0,'21'-16'201'0'0,"-11"9"455"0"0,-2 0 0 0 0,1-1 0 0 0,13-15-1 0 0,-21 22-494 0 0,-1 0 0 0 0,1 1 0 0 0,0-1-1 0 0,-1 0 1 0 0,1 0 0 0 0,-1 0 0 0 0,1 1-1 0 0,-1-1 1 0 0,0 0 0 0 0,1 0 0 0 0,-1 0-1 0 0,0 0 1 0 0,0 0 0 0 0,1 0 0 0 0,-1 0-1 0 0,0 0 1 0 0,0 0 0 0 0,0 0 0 0 0,0 1-1 0 0,0-1 1 0 0,0 0 0 0 0,-1 0 0 0 0,1 0-1 0 0,0 0 1 0 0,0 0 0 0 0,-1-1 0 0 0,0 0 95 0 0,0 1 0 0 0,-1 0 1 0 0,1 0-1 0 0,0 0 0 0 0,0 0 1 0 0,-1 0-1 0 0,1 0 0 0 0,0 0 1 0 0,-1 0-1 0 0,1 1 0 0 0,-1-1 1 0 0,1 1-1 0 0,-1-1 0 0 0,-1 0 1 0 0,-6-1 587 0 0,0 1 0 0 0,0 0 0 0 0,0 0 1 0 0,-13 1-1 0 0,15 0-713 0 0,1 0 0 0 0,0 0 0 0 0,0 1 0 0 0,0 0 0 0 0,-1 1 0 0 0,1-1 0 0 0,0 1 0 0 0,1 0 0 0 0,-1 1 0 0 0,0-1 0 0 0,0 1-1 0 0,1 0 1 0 0,0 1 0 0 0,0-1 0 0 0,0 1 0 0 0,0 0 0 0 0,0 0 0 0 0,1 1 0 0 0,-1-1 0 0 0,1 1 0 0 0,-4 7 0 0 0,7-10-62 0 0,2 9 6 0 0,0-4-70 0 0,0 0 1 0 0,1 1-1 0 0,-1-1 0 0 0,1 0 1 0 0,4 7-1 0 0,-4-9 7 0 0,1 0-1 0 0,0-1 0 0 0,1 1 1 0 0,-1-1-1 0 0,1 0 1 0 0,7 6-1 0 0,-11-10-11 0 0,2 3 18 0 0,1 0 0 0 0,0-1 0 0 0,0 1-1 0 0,1-1 1 0 0,-1 1 0 0 0,0-1 0 0 0,1 0 0 0 0,5 2-1 0 0,2 1 15 0 0,112 56 615 0 0,-115-57-625 0 0,-3-2-7 0 0,-1-1 1 0 0,0 1-1 0 0,0 1 0 0 0,-1-1 0 0 0,1 1 1 0 0,6 4-1 0 0,14 13 49 0 0,-12-8 5 0 0,9 16 17 0 0,-16-21 71 0 0,-6 3-69 0 0,-2 29 0 0 0,3-38-83 0 0,0 0 0 0 0,0 0 0 0 0,0 0 0 0 0,0-1 0 0 0,0 1 0 0 0,-1 0 0 0 0,1 0 0 0 0,0 0 0 0 0,0-1 0 0 0,0 1 0 0 0,-1 0 0 0 0,1 0 0 0 0,0-1 0 0 0,-1 1 0 0 0,1 0 0 0 0,-1-1-1 0 0,0 2 1 0 0,-6 6 29 0 0,-1 0-1 0 0,0-1 0 0 0,-1 0 0 0 0,1 0 0 0 0,-1-1 0 0 0,0 0 0 0 0,-1-1 0 0 0,0 0 0 0 0,0 0 0 0 0,0-1 0 0 0,0 0 0 0 0,0-1 0 0 0,-15 3 0 0 0,0-2-102 0 0,0 0 0 0 0,0-1 0 0 0,-1-2 0 0 0,-46-3 0 0 0,56 0-306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24 11975 0 0,'-3'-19'1773'0'0,"3"19"-1679"0"0,-1-1-1 0 0,1 1 1 0 0,0 0-1 0 0,-1-1 1 0 0,1 1 0 0 0,-1 0-1 0 0,1-1 1 0 0,-1 1 0 0 0,1 0-1 0 0,-1 0 1 0 0,1 0-1 0 0,-1-1 1 0 0,1 1 0 0 0,-1 0-1 0 0,1 0 1 0 0,-1 0 0 0 0,1 0-1 0 0,-1 0 1 0 0,1 0-1 0 0,-1 0 1 0 0,1 0 0 0 0,-1 0-1 0 0,1 0 1 0 0,-1 0 0 0 0,1 0-1 0 0,-1 0 1 0 0,1 1-1 0 0,-1-1 1 0 0,1 0 0 0 0,-1 0-1 0 0,1 0 1 0 0,-1 1 0 0 0,0 0-1 0 0,-11 4 273 0 0,-1 2-1 0 0,1 0 0 0 0,0 0 1 0 0,1 1-1 0 0,-1 1 0 0 0,2 0 1 0 0,-1 0-1 0 0,1 1 0 0 0,1 1 1 0 0,0-1-1 0 0,0 2 0 0 0,1-1 1 0 0,-8 15-1 0 0,14-22-334 0 0,0 0-1 0 0,0 0 1 0 0,1 0 0 0 0,-1 0 0 0 0,1 0 0 0 0,0 1-1 0 0,0-1 1 0 0,0 0 0 0 0,1 1 0 0 0,-1-1 0 0 0,1 1-1 0 0,0-1 1 0 0,0 1 0 0 0,1-1 0 0 0,-1 0-1 0 0,1 1 1 0 0,0-1 0 0 0,0 0 0 0 0,1 1 0 0 0,-1-1-1 0 0,1 0 1 0 0,0 0 0 0 0,0 0 0 0 0,0 0 0 0 0,0-1-1 0 0,1 1 1 0 0,0 0 0 0 0,0-1 0 0 0,0 0 0 0 0,0 0-1 0 0,0 0 1 0 0,1 0 0 0 0,-1 0 0 0 0,1-1-1 0 0,-1 1 1 0 0,1-1 0 0 0,0 0 0 0 0,0 0 0 0 0,0-1-1 0 0,1 1 1 0 0,-1-1 0 0 0,8 2 0 0 0,0-1 35 0 0,-1 0-1 0 0,1-1 1 0 0,0 0 0 0 0,0-1 0 0 0,0-1 0 0 0,-1 1 0 0 0,1-2-1 0 0,17-3 1 0 0,-25 3-139 0 0,-1 1 0 0 0,1 0-1 0 0,-1-1 1 0 0,1 0 0 0 0,-1 1 0 0 0,1-1-1 0 0,-1-1 1 0 0,0 1 0 0 0,0 0-1 0 0,0-1 1 0 0,0 0 0 0 0,3-4 0 0 0,-4 4-267 0 0,0 0 0 0 0,0 0 1 0 0,0 0-1 0 0,-1-1 1 0 0,0 1-1 0 0,0 0 1 0 0,0-1-1 0 0,0 1 0 0 0,0-1 1 0 0,-1 1-1 0 0,1-1 1 0 0,-1 0-1 0 0,0 1 1 0 0,0-1-1 0 0,-1-6 1 0 0,-1-2-6191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5239 0 0,'4'-10'134'0'0,"3"-6"317"0"0,12-22-1 0 0,-16 33 254 0 0,0 1 1 0 0,1-1-1 0 0,-1 1 0 0 0,1 0 0 0 0,4-4 0 0 0,-8 8-630 0 0,1-1 0 0 0,-1 1 0 0 0,0 0 0 0 0,0 0 0 0 0,1-1 0 0 0,-1 1 0 0 0,0 0 0 0 0,0 0 0 0 0,1 0 0 0 0,-1 0 0 0 0,0-1 0 0 0,1 1 0 0 0,-1 0 0 0 0,0 0 0 0 0,1 0 0 0 0,-1 0 0 0 0,0 0 0 0 0,1 0 0 0 0,-1 0-1 0 0,0 0 1 0 0,1 0 0 0 0,-1 0 0 0 0,0 0 0 0 0,1 0 0 0 0,-1 0 0 0 0,0 0 0 0 0,1 0 0 0 0,-1 0 0 0 0,0 0 0 0 0,1 0 0 0 0,-1 1 0 0 0,6 9 1711 0 0,-4 13 438 0 0,-2-23-2178 0 0,0 2 1067 0 0,-1 8-65 0 0,0 2-765 0 0,-4 34 860 0 0,-5 8 58 0 0,1 5-658 0 0,0 3-174 0 0,4-24-266 0 0,-4 30 7 0 0,7-56-29 0 0,1-1 0 0 0,0 0-72 0 0,0 5 46 0 0,0 0 1 0 0,2 31-1 0 0,-1-45-52 0 0,1-1 0 0 0,-1 1 0 0 0,0-1 0 0 0,1 1 0 0 0,-1-1-1 0 0,1 1 1 0 0,-1-1 0 0 0,1 1 0 0 0,0-1 0 0 0,-1 0 0 0 0,3 3 0 0 0,-3-4-1 0 0,1 1 1 0 0,-1-1-1 0 0,1 1 0 0 0,-1-1 0 0 0,1 0 0 0 0,-1 1 1 0 0,1-1-1 0 0,0 0 0 0 0,-1 1 0 0 0,1-1 0 0 0,-1 0 1 0 0,1 0-1 0 0,0 0 0 0 0,-1 0 0 0 0,1 1 0 0 0,0-1 1 0 0,-1 0-1 0 0,1 0 0 0 0,-1 0 0 0 0,2-1 0 0 0,0 1 1 0 0,0-1 0 0 0,0 0 0 0 0,1 0 0 0 0,-1 0 0 0 0,0 0 0 0 0,0 0 0 0 0,0 0 0 0 0,-1-1 0 0 0,1 1 0 0 0,0 0-1 0 0,0-1 1 0 0,-1 0 0 0 0,1 1 0 0 0,1-4 0 0 0,28-38-103 0 0,-3-2-1 0 0,35-74 1 0 0,-63 119 101 0 0,0 0 0 0 0,0 0 0 0 0,0 0 0 0 0,0 0 0 0 0,0-1 1 0 0,0 1-1 0 0,0 0 0 0 0,0 0 0 0 0,0 0 0 0 0,0 0 0 0 0,1 0 0 0 0,-1 0 0 0 0,0 0 0 0 0,0-1 0 0 0,0 1 0 0 0,0 0 0 0 0,0 0 0 0 0,0 0 0 0 0,0 0 0 0 0,0 0 0 0 0,0 0 0 0 0,0 0 1 0 0,0 0-1 0 0,1 0 0 0 0,-1 0 0 0 0,0 0 0 0 0,0-1 0 0 0,0 1 0 0 0,0 0 0 0 0,0 0 0 0 0,0 0 0 0 0,0 0 0 0 0,0 0 0 0 0,1 0 0 0 0,-1 0 0 0 0,0 0 0 0 0,0 0 0 0 0,0 0 1 0 0,0 0-1 0 0,0 0 0 0 0,0 0 0 0 0,1 0 0 0 0,-1 0 0 0 0,0 0 0 0 0,0 0 0 0 0,0 0 0 0 0,0 0 0 0 0,0 1 0 0 0,0-1 0 0 0,0 0 0 0 0,0 0 0 0 0,1 0 0 0 0,-1 0 0 0 0,0 0 0 0 0,0 0 1 0 0,0 0-1 0 0,0 0 0 0 0,0 0 0 0 0,0 0 0 0 0,0 0 0 0 0,0 1 0 0 0,0-1 0 0 0,4 12-9 0 0,0 14 91 0 0,-4-25-10 0 0,1 12 14 0 0,0 4-68 0 0,0 1-26 0 0,0 0 0 0 0,-2 1 0 0 0,-3 26 0 0 0,0-5-85 0 0,3-30-1519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90 2759 0 0,'1'-1'399'0'0,"0"-1"0"0"0,0 1 1 0 0,1-1-1 0 0,-1 1 0 0 0,0-1 0 0 0,0 1 0 0 0,1 0 0 0 0,-1-1 0 0 0,1 1 0 0 0,-1 0 0 0 0,2-1 0 0 0,4-3 628 0 0,-6 4-816 0 0,0 0 1 0 0,0 0-1 0 0,0 0 0 0 0,0 0 0 0 0,0 0 0 0 0,0 0 0 0 0,0 0 0 0 0,0-1 0 0 0,0 1 0 0 0,0 0 0 0 0,-1-1 1 0 0,1 1-1 0 0,-1-1 0 0 0,1 1 0 0 0,-1-1 0 0 0,1 1 0 0 0,-1-1 0 0 0,0 1 0 0 0,0-1 0 0 0,0 1 0 0 0,0-1 1 0 0,0 1-1 0 0,0-1 0 0 0,0 1 0 0 0,0-1 0 0 0,0 1 0 0 0,-1-1 0 0 0,1 1 0 0 0,-1-2 0 0 0,-1 1-5 0 0,1 0 0 0 0,-1 0 0 0 0,0 0 0 0 0,1 1 0 0 0,-1-1 0 0 0,0 0 0 0 0,0 1 0 0 0,0 0 0 0 0,0-1 0 0 0,0 1 0 0 0,0 0 0 0 0,0 0 0 0 0,-1 0 0 0 0,1 1 0 0 0,0-1 0 0 0,0 0 0 0 0,-1 1 0 0 0,-2-1 0 0 0,-1 0-37 0 0,0 1 0 0 0,0 0 0 0 0,0 0 0 0 0,0 0 0 0 0,0 1 0 0 0,0 0 0 0 0,0 0 1 0 0,0 0-1 0 0,0 1 0 0 0,-10 4 0 0 0,13-5-143 0 0,-1 1 0 0 0,1 0 0 0 0,0 0 0 0 0,-1 0 0 0 0,1 0 0 0 0,0 0 1 0 0,0 1-1 0 0,1 0 0 0 0,-1-1 0 0 0,1 1 0 0 0,-1 0 0 0 0,1 0 0 0 0,0 0 0 0 0,0 0 0 0 0,0 1 1 0 0,0-1-1 0 0,1 1 0 0 0,-2 4 0 0 0,2-6-22 0 0,1 0 0 0 0,0 0-1 0 0,0 0 1 0 0,-1 0 0 0 0,2 0 0 0 0,-1 0 0 0 0,0 0 0 0 0,0 0-1 0 0,1 0 1 0 0,-1 0 0 0 0,1 0 0 0 0,-1 0 0 0 0,1 0 0 0 0,0 0-1 0 0,0 0 1 0 0,0 0 0 0 0,0-1 0 0 0,0 1 0 0 0,0 0 0 0 0,1-1-1 0 0,-1 1 1 0 0,0-1 0 0 0,1 1 0 0 0,0-1 0 0 0,-1 0 0 0 0,1 1 0 0 0,-1-1-1 0 0,4 1 1 0 0,5 4 44 0 0,1-1 0 0 0,-1 0 0 0 0,20 6-1 0 0,-23-9 28 0 0,19 7 261 0 0,-8-4-71 0 0,28 13-1 0 0,-42-17-248 0 0,0 1-1 0 0,-1 0 0 0 0,0 0 0 0 0,1 0 1 0 0,-1 0-1 0 0,0 1 0 0 0,0-1 0 0 0,0 1 1 0 0,0 0-1 0 0,-1 0 0 0 0,1 0 0 0 0,-1 0 1 0 0,4 6-1 0 0,-6-8-12 0 0,1 0-1 0 0,-1-1 1 0 0,0 1 0 0 0,1 0 0 0 0,-1 0 0 0 0,0 0-1 0 0,0 0 1 0 0,0 0 0 0 0,0 0 0 0 0,1 0 0 0 0,-1 0-1 0 0,-1 0 1 0 0,1 0 0 0 0,0 0 0 0 0,0 0 0 0 0,0 0-1 0 0,0 0 1 0 0,-1 0 0 0 0,1 0 0 0 0,-1 0 0 0 0,1 0-1 0 0,0 0 1 0 0,-2 1 0 0 0,0 0 8 0 0,1 0 0 0 0,-1 0 1 0 0,0-1-1 0 0,0 1 0 0 0,0-1 0 0 0,0 1 0 0 0,0-1 1 0 0,0 0-1 0 0,-4 2 0 0 0,-3 0 21 0 0,1 0 0 0 0,-1-1 0 0 0,0 0 0 0 0,-12 2-1 0 0,-7-3 3 0 0,1-1 0 0 0,0-1 0 0 0,-50-8 0 0 0,7 0-39 0 0,65 9-26 0 0,3-1-8 0 0,0 1 1 0 0,0-1 0 0 0,0 1-1 0 0,0 0 1 0 0,-1 0 0 0 0,1 0-1 0 0,0 0 1 0 0,0 1 0 0 0,0-1-1 0 0,0 0 1 0 0,0 1 0 0 0,-1-1-1 0 0,1 1 1 0 0,0 0 0 0 0,0 0-1 0 0,0 0 1 0 0,-3 2 0 0 0,5-3-27 0 0,0 1 0 0 0,0-1 0 0 0,0 1 0 0 0,0-1 0 0 0,0 1 0 0 0,0-1 0 0 0,0 1 0 0 0,0-1 0 0 0,0 0 0 0 0,0 1 0 0 0,0-1 0 0 0,1 1 0 0 0,-1-1 0 0 0,0 1 0 0 0,0-1 1 0 0,0 0-1 0 0,1 1 0 0 0,-1-1 0 0 0,0 0 0 0 0,0 1 0 0 0,1-1 0 0 0,-1 0 0 0 0,0 1 0 0 0,1-1 0 0 0,-1 0 0 0 0,0 1 0 0 0,1-1 0 0 0,-1 0 0 0 0,0 0 0 0 0,1 0 0 0 0,0 1 0 0 0,7 2-1439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7367 0 0,'-1'-16'1415'0'0,"3"16"630"0"0,2 10-585 0 0,7 36 1300 0 0,-11-43-1000 0 0,2 10-897 0 0,5 65 1298 0 0,-3 24-851 0 0,-6-68-879 0 0,-8 46 0 0 0,5-46-261 0 0,-1 47 0 0 0,6-80-170 0 0,0-1 0 0 0,0 1 0 0 0,0-1 0 0 0,-1 1 0 0 0,1 0 0 0 0,0-1 0 0 0,1 1 0 0 0,-1 0 0 0 0,0-1 0 0 0,0 1 0 0 0,0-1 0 0 0,0 1 0 0 0,0-1 0 0 0,1 1 0 0 0,-1 0 0 0 0,0-1 0 0 0,0 1 0 0 0,1-1 0 0 0,-1 1 0 0 0,0-1 0 0 0,1 1 0 0 0,-1-1 0 0 0,1 1 0 0 0,0 0 0 0 0,0-1 0 0 0,-1 0 0 0 0,1 0 0 0 0,-1 0 0 0 0,1 0 0 0 0,0-1 0 0 0,-1 1 0 0 0,1 0 0 0 0,0 0 0 0 0,-1 0 0 0 0,1-1 0 0 0,-1 1 0 0 0,1 0 0 0 0,-1 0 0 0 0,1-1 0 0 0,-1 1 0 0 0,1-1 0 0 0,-1 1 0 0 0,1 0 0 0 0,0-2 0 0 0,24-28 0 0 0,-22 26 0 0 0,14-18 0 0 0,1 0 0 0 0,0 1 0 0 0,2 1 0 0 0,0 1 0 0 0,1 1 0 0 0,41-27 0 0 0,-61 44 0 0 0,1 0 0 0 0,-1 0 0 0 0,1 0 0 0 0,-1 1 0 0 0,1-1 0 0 0,0 0 0 0 0,0 1 0 0 0,-1-1 0 0 0,1 1 0 0 0,0-1 0 0 0,0 1 0 0 0,0 0 0 0 0,-1 0 0 0 0,4 0 0 0 0,-4 1 0 0 0,0-1 0 0 0,-1 1 0 0 0,1-1 0 0 0,0 1 0 0 0,0-1 0 0 0,-1 1 0 0 0,1-1 0 0 0,0 1 0 0 0,-1 0 0 0 0,1-1 0 0 0,-1 1 0 0 0,1 0 0 0 0,-1 0 0 0 0,1 0 0 0 0,-1-1 0 0 0,0 1 0 0 0,1 0 0 0 0,-1 0 0 0 0,0 0 0 0 0,1 0 0 0 0,-1 0 0 0 0,0 0 0 0 0,0 0 0 0 0,0-1 0 0 0,0 1 0 0 0,0 0 0 0 0,0 0 0 0 0,0 0 0 0 0,-1 1 0 0 0,0 17-113 0 0,-1-1 0 0 0,-1 0-1 0 0,-9 32 1 0 0,6-27-2162 0 0,-4 33 1 0 0,9-54 2034 0 0,1-1 0 0 0,0 0 0 0 0,-1 0 0 0 0,1 1 0 0 0,0-1 1 0 0,0 0-1 0 0,0 1 0 0 0,0-1 0 0 0,0 0 0 0 0,1 1 1 0 0,-1-1-1 0 0,0 0 0 0 0,1 0 0 0 0,-1 1 0 0 0,1-1 0 0 0,-1 0 1 0 0,1 0-1 0 0,-1 0 0 0 0,1 0 0 0 0,0 1 0 0 0,-1-1 1 0 0,1 0-1 0 0,0 0 0 0 0,0 0 0 0 0,0-1 0 0 0,0 1 0 0 0,0 0 1 0 0,0 0-1 0 0,0 0 0 0 0,0-1 0 0 0,0 1 0 0 0,1-1 0 0 0,-1 1 1 0 0,0-1-1 0 0,0 1 0 0 0,3 0 0 0 0,-1-1-138 0 0,1 0 0 0 0,-1 0 0 0 0,0 0 0 0 0,0 0 0 0 0,1-1 0 0 0,-1 1 0 0 0,0-1 0 0 0,0 0-1 0 0,1 0 1 0 0,-1 0 0 0 0,0-1 0 0 0,0 1 0 0 0,4-3 0 0 0,10-8 863 0 0,31-28-1 0 0,-37 29 1265 0 0,0 1 0 0 0,1 0-1 0 0,1 1 1 0 0,-1 1 0 0 0,18-9-1 0 0,-27 16-1485 0 0,-1 1 0 0 0,1-1 1 0 0,0 1-1 0 0,0 0 0 0 0,0 0 0 0 0,-1 0 0 0 0,1 1 0 0 0,0-1 0 0 0,0 1 0 0 0,-1-1 0 0 0,1 1 1 0 0,0 0-1 0 0,-1 0 0 0 0,1 0 0 0 0,4 3 0 0 0,16 4 963 0 0,-16-7-1073 0 0,0 0 1 0 0,0 0-1 0 0,0 0 0 0 0,0-1 0 0 0,0 0 1 0 0,0-1-1 0 0,0 0 0 0 0,0 0 0 0 0,0 0 1 0 0,0-1-1 0 0,0 0 0 0 0,0 0 0 0 0,10-6 0 0 0,-14 6-139 0 0,0 1 0 0 0,1-1 0 0 0,-2 0-1 0 0,1-1 1 0 0,0 1 0 0 0,0-1 0 0 0,-1 1-1 0 0,1-1 1 0 0,-1 0 0 0 0,0 0 0 0 0,0 1-1 0 0,0-2 1 0 0,0 1 0 0 0,0 0 0 0 0,-1 0-1 0 0,1-1 1 0 0,-1 1 0 0 0,0-1 0 0 0,0 1-1 0 0,0-1 1 0 0,-1 1 0 0 0,1-1 0 0 0,-1 1-1 0 0,0-1 1 0 0,0 0 0 0 0,0 1 0 0 0,-1-1-1 0 0,0-5 1 0 0,0 5-10 0 0,0 0 1 0 0,0 1-1 0 0,0-1 0 0 0,0 1 0 0 0,-1 0 0 0 0,1-1 0 0 0,-1 1 1 0 0,0 0-1 0 0,0 0 0 0 0,0 0 0 0 0,0 0 0 0 0,-1 0 0 0 0,1 0 1 0 0,-5-3-1 0 0,2 2 1 0 0,0 1 0 0 0,0 0 0 0 0,0 0 0 0 0,0 1 0 0 0,0-1 0 0 0,0 1 0 0 0,-1 0-1 0 0,-9-2 1 0 0,4 2 13 0 0,1 1 0 0 0,0 0 0 0 0,-1 1 0 0 0,1-1 0 0 0,0 2 0 0 0,-1 0 0 0 0,1 0 0 0 0,0 1-1 0 0,0 0 1 0 0,-12 4 0 0 0,14-2-3 0 0,0 0 0 0 0,-1 0-1 0 0,2 1 1 0 0,-1 0 0 0 0,0 0 0 0 0,1 1-1 0 0,0 0 1 0 0,1 0 0 0 0,-10 11 0 0 0,14-14-16 0 0,-1 0 1 0 0,2 0-1 0 0,-1 0 1 0 0,0 0-1 0 0,0 0 1 0 0,1 0-1 0 0,0 1 1 0 0,0-1 0 0 0,0 1-1 0 0,0-1 1 0 0,0 0-1 0 0,0 5 1 0 0,1-5 0 0 0,0-1 0 0 0,0 0 0 0 0,1 1 0 0 0,-1-1 0 0 0,1 1 1 0 0,0-1-1 0 0,-1 1 0 0 0,1-1 0 0 0,0 0 0 0 0,0 0 0 0 0,1 1 0 0 0,-1-1 0 0 0,0 0 0 0 0,1 0 1 0 0,-1 0-1 0 0,1 0 0 0 0,0-1 0 0 0,-1 1 0 0 0,4 2 0 0 0,-1-1-110 0 0,0-1 0 0 0,0 1 0 0 0,0 0-1 0 0,1-1 1 0 0,-1 0 0 0 0,1 0 0 0 0,0 0 0 0 0,5 0 0 0 0,23 6-6433 0 0,-14-6-147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70 16127 0 0,'-6'-8'816'0'0,"1"0"191"0"0,9 19-671 0 0,0 2 73 0 0,-1-1 0 0 0,0 0 1 0 0,-1 1-1 0 0,1 25 0 0 0,-1-21 237 0 0,5 32-1 0 0,-6-49-645 0 0,-1 0 0 0 0,0 0 0 0 0,1 0 0 0 0,-1 0 0 0 0,1 0 0 0 0,-1 0 0 0 0,1 0 0 0 0,-1 0 0 0 0,0 0 0 0 0,1-1 0 0 0,-1 1 0 0 0,1 0 0 0 0,-1 0 0 0 0,0 0 0 0 0,1 0 0 0 0,-1-1 0 0 0,0 1 0 0 0,1 0 0 0 0,-1 0 0 0 0,0-1 0 0 0,1 1 0 0 0,-1 0 0 0 0,0-1 0 0 0,0 1 0 0 0,1 0 0 0 0,-1-1 0 0 0,0 1 0 0 0,0-1 0 0 0,0 1 0 0 0,1-1 0 0 0,12-16 0 0 0,-12 16 0 0 0,25-29 328 0 0,2 0 0 0 0,41-33 0 0 0,-21 20-83 0 0,-20 22 517 0 0,-8 15-2416 0 0,-8 8-3973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34 17967 0 0,'0'-9'630'0'0,"-1"6"-465"0"0,1 0 1 0 0,0 1-1 0 0,0-1 0 0 0,0 0 0 0 0,0 1 1 0 0,0-1-1 0 0,1-3 0 0 0,1 7-98 0 0,-1 0 0 0 0,0 1 0 0 0,0-1 0 0 0,0 0 0 0 0,-1 1 0 0 0,1-1 0 0 0,0 1-1 0 0,-1-1 1 0 0,1 1 0 0 0,0 2 0 0 0,1-1-46 0 0,0 16-20 0 0,-3-6-44 0 0,-5 38 32 0 0,-2 4 33 0 0,5-38 8 0 0,-2 34 249 0 0,4-39-206 0 0,-1-3 41 0 0,2-1 1 0 0,-1 1-1 0 0,2 17 1 0 0,2 42 55 0 0,-1-57-103 0 0,7 33-43 0 0,-9-42-20 0 0,1 0 0 0 0,-1 0 1 0 0,1 0-1 0 0,0 0 0 0 0,-1 0 0 0 0,1-1 1 0 0,0 1-1 0 0,0 0 0 0 0,2 3 1 0 0,-3-5-5 0 0,7 11 3 0 0,0 0 1 0 0,16 18-1 0 0,-15-22-3 0 0,0 0 0 0 0,0 0 0 0 0,1 0 0 0 0,10 5 0 0 0,-13-8-18 0 0,1-1 0 0 0,-1 0 0 0 0,1-1 0 0 0,-1 0 0 0 0,1 0-1 0 0,0 0 1 0 0,0-1 0 0 0,0 0 0 0 0,0 0 0 0 0,11 0 0 0 0,-2-2-173 0 0,1-1 1 0 0,27-6 0 0 0,-39 7 143 0 0,24-7-2797 0 0,-18 1-3807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25 187 16583 0 0,'-5'-7'331'0'0,"3"5"-226"0"0,0 0 0 0 0,1-1 0 0 0,-1 1 0 0 0,0-1-1 0 0,0 1 1 0 0,1-1 0 0 0,0 1 0 0 0,-1-1 0 0 0,1 0 0 0 0,0 0 0 0 0,1 0 0 0 0,-1 0 0 0 0,0-3 0 0 0,3 0 88 0 0,1 0-1 0 0,0 0 0 0 0,0 0 1 0 0,1 0-1 0 0,0 1 0 0 0,0-1 1 0 0,0 1-1 0 0,1 0 0 0 0,-1 1 1 0 0,1-1-1 0 0,8-5 0 0 0,-2 2-119 0 0,0 0 1 0 0,1 1-1 0 0,0 0 0 0 0,1 0 0 0 0,-1 2 1 0 0,1 0-1 0 0,0 0 0 0 0,1 1 0 0 0,24-4 1 0 0,-19 5-216 0 0,0 1 0 0 0,0 2 0 0 0,0-1 0 0 0,0 2 0 0 0,0 1 0 0 0,31 6 0 0 0,-23-1-7145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43 7831 0 0,'0'-2'320'0'0,"0"0"0"0"0,0 0 1 0 0,0 0-1 0 0,0 0 0 0 0,0 0 0 0 0,-1 0 0 0 0,1 0 0 0 0,-1 0 0 0 0,1 0 0 0 0,-1 0 0 0 0,0 0 0 0 0,0 0 0 0 0,0 1 0 0 0,0-1 0 0 0,-2-3 0 0 0,2 4-2 0 0,-1 0 0 0 0,1 0-1 0 0,-1 0 1 0 0,1 0 0 0 0,-1 1 0 0 0,1-1-1 0 0,-1 0 1 0 0,1 1 0 0 0,-1-1 0 0 0,0 1-1 0 0,1 0 1 0 0,-1 0 0 0 0,0-1-1 0 0,1 1 1 0 0,-1 0 0 0 0,0 0 0 0 0,1 0-1 0 0,-1 1 1 0 0,0-1 0 0 0,-1 1 0 0 0,-7 1-122 0 0,0 1 0 0 0,0 0 0 0 0,1 0 0 0 0,-1 1 0 0 0,1 0 1 0 0,0 1-1 0 0,0 0 0 0 0,1 0 0 0 0,0 1 0 0 0,-1 0 1 0 0,-7 8-1 0 0,11-8-152 0 0,-1-1 1 0 0,1 1 0 0 0,0 0-1 0 0,0 0 1 0 0,1 0-1 0 0,0 0 1 0 0,0 1 0 0 0,0 0-1 0 0,1 0 1 0 0,0 0-1 0 0,1 0 1 0 0,-1 0 0 0 0,1 1-1 0 0,1-1 1 0 0,-2 10-1 0 0,3-6 26 0 0,0-9 23 0 0,6 4-48 0 0,0 1 0 0 0,10 14 0 0 0,-3-4-31 0 0,-11-15-10 0 0,0 0 0 0 0,0-1-1 0 0,0 1 1 0 0,0-1 0 0 0,0 1-1 0 0,0-1 1 0 0,0 0 0 0 0,0 1-1 0 0,1-1 1 0 0,-1 0 0 0 0,0-1-1 0 0,1 1 1 0 0,-1 0 0 0 0,1-1-1 0 0,-1 1 1 0 0,1-1-1 0 0,-1 0 1 0 0,1 0 0 0 0,-1 0-1 0 0,4 0 1 0 0,1 0-6 0 0,13-1-20 0 0,1-1 0 0 0,-1-1 0 0 0,0-1 0 0 0,0 0 0 0 0,0-2 0 0 0,-1 0 0 0 0,1-1 0 0 0,-2-1-1 0 0,22-12 1 0 0,-23 10-1004 0 0,0 0 0 0 0,28-25 1 0 0,-42 32 314 0 0,1 0-1 0 0,-1-1 1 0 0,1 0 0 0 0,-1 0 0 0 0,0 0 0 0 0,4-7 0 0 0,-8 8-433 0 0,-5 5 1108 0 0,-4 4 646 0 0,4 0 199 0 0,0 0 1 0 0,0 0-1 0 0,1 1 1 0 0,0-1 0 0 0,-6 12-1 0 0,9-14-581 0 0,0 1-1 0 0,0-1 0 0 0,0 0 1 0 0,0 1-1 0 0,1-1 0 0 0,-1 1 1 0 0,1-1-1 0 0,0 1 0 0 0,1 0 1 0 0,-1 9-1 0 0,1-13-248 0 0,0 0-1 0 0,0 0 0 0 0,1 0 1 0 0,-1 0-1 0 0,0 0 0 0 0,1 0 1 0 0,-1 0-1 0 0,1 0 0 0 0,-1-1 1 0 0,1 1-1 0 0,-1 0 0 0 0,1 0 1 0 0,0 0-1 0 0,-1 0 0 0 0,1-1 1 0 0,0 1-1 0 0,0 0 0 0 0,-1-1 1 0 0,1 1-1 0 0,0-1 0 0 0,2 2 1 0 0,-2-2-313 0 0,0 1 0 0 0,0-1 1 0 0,0 0-1 0 0,0 1 1 0 0,0-1-1 0 0,0 0 1 0 0,0 0-1 0 0,0 0 0 0 0,0 0 1 0 0,0 0-1 0 0,0 0 1 0 0,0 0-1 0 0,2-1 1 0 0,2-1-5809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39 172 5063 0 0,'0'-16'224'0'0,"-1"3"48"0"0,-2 2-272 0 0,2 3 0 0 0,-1 2 0 0 0,1 4 0 0 0,-1-4 856 0 0,0-2 112 0 0,-1-6 24 0 0,-3-4 8 0 0,1 0-616 0 0,-1 2-128 0 0,4 4-32 0 0,-1 2 0 0 0,3 4-1176 0 0,-1 1-232 0 0,2 4-56 0 0,-1-1-8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33 2759 0 0,'-5'15'2035'0'0,"-7"22"6582"0"0,5-12-6598 0 0,0-1-490 0 0,5-19-973 0 0,0 0 0 0 0,1 0 0 0 0,-1 0-1 0 0,1 0 1 0 0,0 8 0 0 0,1-13-548 0 0,0 0-1 0 0,0 0 1 0 0,0 0 0 0 0,0 1-1 0 0,0-1 1 0 0,0 0 0 0 0,0 0 0 0 0,0 0-1 0 0,0 0 1 0 0,0 0 0 0 0,0 0 0 0 0,0 0-1 0 0,0 1 1 0 0,0-1 0 0 0,0 0 0 0 0,0 0-1 0 0,0 0 1 0 0,0 0 0 0 0,0 0-1 0 0,0 0 1 0 0,1 0 0 0 0,-1 0 0 0 0,0 0-1 0 0,0 0 1 0 0,0 0 0 0 0,0 1 0 0 0,0-1-1 0 0,0 0 1 0 0,0 0 0 0 0,0 0-1 0 0,1 0 1 0 0,-1 0 0 0 0,0 0 0 0 0,0 0-1 0 0,0 0 1 0 0,0 0 0 0 0,0 0 0 0 0,0 0-1 0 0,0 0 1 0 0,1 0 0 0 0,-1 0-1 0 0,0 0 1 0 0,0 0 0 0 0,0 0 0 0 0,0 0-1 0 0,0 0 1 0 0,1 0 0 0 0,8-5 106 0 0,8-7-104 0 0,-15 11 19 0 0,54-47 958 0 0,-37 30-730 0 0,0 2 0 0 0,1 1 1 0 0,24-15-1 0 0,-37 26-267 0 0,30-15 182 0 0,-34 18-222 0 0,0 0 0 0 0,-1 0 0 0 0,1 0 1 0 0,0 0-1 0 0,0 0 0 0 0,0 1 0 0 0,0-1 1 0 0,0 1-1 0 0,0 0 0 0 0,6 0 0 0 0,-1 3-4415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3:05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576 128 919 0 0,'-1'-25'-9'0'0,"4"-13"6656"0"0,-2 33-5466 0 0,0 0 0 0 0,1 1 0 0 0,-1-1 0 0 0,1 0 0 0 0,4-6 1 0 0,10-10-412 0 0,-16 20-463 0 0,1 1-224 0 0,-1-1 0 0 0,0 1 0 0 0,1-1 0 0 0,-1 1 0 0 0,1-1 0 0 0,-1 1 0 0 0,1-1 0 0 0,-1 1 0 0 0,1-1 0 0 0,-1 1 0 0 0,1-1 0 0 0,-1 1 0 0 0,1 0 0 0 0,0 0 0 0 0,-1-1 0 0 0,1 1 0 0 0,-1 0 0 0 0,1 0 0 0 0,0-1 0 0 0,-1 1 0 0 0,1 0 0 0 0,0 0 1 0 0,-1 0-1 0 0,1 0 0 0 0,0 0 0 0 0,-1 0 0 0 0,1 0 0 0 0,0 0 0 0 0,-1 0 0 0 0,1 1 0 0 0,0-1 0 0 0,-1 0 0 0 0,1 0 0 0 0,0 1 0 0 0,-1-1 0 0 0,1 0 0 0 0,-1 1 0 0 0,1-1 0 0 0,-1 0 0 0 0,1 1 0 0 0,-1-1 0 0 0,1 1 0 0 0,-1-1 0 0 0,1 1 0 0 0,-1-1 0 0 0,1 1 0 0 0,-1-1 0 0 0,0 1 0 0 0,1-1 0 0 0,-1 1 0 0 0,0 0 0 0 0,0-1 0 0 0,1 1 0 0 0,-1 1 0 0 0,19 36 588 0 0,-14-28-56 0 0,-2 5-214 0 0,2 3-294 0 0,9 54 387 0 0,-5-15-223 0 0,-5-25-74 0 0,8 250 374 0 0,-17-173-275 0 0,-29 158 0 0 0,19-194-196 0 0,-3 0 1 0 0,-3-2-1 0 0,-32 73 0 0 0,-138 295 71 0 0,170-389-129 0 0,-10 21-31 0 0,1-8-11 0 0,5-15 0 0 0,0-17 0 0 0,22-28 0 0 0,0 0 0 0 0,0 0 0 0 0,0-1 0 0 0,0 0 0 0 0,-1 0 0 0 0,1 0 0 0 0,-1 0 0 0 0,1 0 0 0 0,-1 0 0 0 0,0-1 0 0 0,-5 2 0 0 0,7-3 0 0 0,0 0 0 0 0,0 0 0 0 0,0 1 0 0 0,0-1 0 0 0,1 0 0 0 0,-1-1 0 0 0,0 1 0 0 0,0 0 0 0 0,0 0 0 0 0,1-1 0 0 0,-1 1 0 0 0,0-1 0 0 0,0 1 0 0 0,1-1 0 0 0,-1 0 0 0 0,0 0 0 0 0,1 0 0 0 0,-1 0 0 0 0,1 0 0 0 0,-1 0 0 0 0,1 0 0 0 0,0 0 0 0 0,0-1 0 0 0,-1 1 0 0 0,1-1 0 0 0,0 1 0 0 0,0-1 0 0 0,-1-1 0 0 0,1 1-10 0 0,0 1 0 0 0,1-1 0 0 0,-1 1 0 0 0,1-1 0 0 0,-1 1 0 0 0,1-1 0 0 0,0 1 0 0 0,0-1 0 0 0,-1 1 0 0 0,1-1 0 0 0,0 1 0 0 0,0-1 0 0 0,0 1 0 0 0,1-1 0 0 0,-1 1 0 0 0,0-1 0 0 0,1 1 0 0 0,-1-1 0 0 0,1 1 0 0 0,-1-1 0 0 0,1 1 0 0 0,0-1 0 0 0,-1 1 0 0 0,1 0-1 0 0,0-1 1 0 0,0 1 0 0 0,0 0 0 0 0,0 0 0 0 0,0 0 0 0 0,0 0 0 0 0,2-2 0 0 0,4-2-123 0 0,1-1 0 0 0,-1 1 0 0 0,1 0 0 0 0,9-4 0 0 0,-10 5 111 0 0,6-2-23 0 0,58-33-108 0 0,130-51-1 0 0,-194 87 154 0 0,1 1 0 0 0,0 0 0 0 0,0 0 0 0 0,0 1 0 0 0,8 0 0 0 0,-15 1 2 0 0,-1 0 0 0 0,0 0 0 0 0,0-1 0 0 0,1 1 0 0 0,-1 0 0 0 0,0 0 1 0 0,0 0-1 0 0,1 0 0 0 0,-1 0 0 0 0,0 0 0 0 0,0 0 0 0 0,1 1 0 0 0,-1-1 0 0 0,0 0 0 0 0,0 0 0 0 0,1 0 0 0 0,-1 0 0 0 0,0 0 0 0 0,0 0 0 0 0,1 0 0 0 0,-1 0 0 0 0,0 1 0 0 0,0-1 1 0 0,0 0-1 0 0,0 0 0 0 0,1 0 0 0 0,-1 0 0 0 0,0 1 0 0 0,0-1 0 0 0,0 0 0 0 0,0 0 0 0 0,1 0 0 0 0,-1 1 0 0 0,0-1 0 0 0,0 0 0 0 0,0 0 0 0 0,0 1 0 0 0,0-1 0 0 0,0 0 0 0 0,0 0 1 0 0,0 1-1 0 0,0-1 0 0 0,0 0 0 0 0,0 0 0 0 0,0 1 0 0 0,0-1 0 0 0,0 0 0 0 0,0 0 0 0 0,0 1 0 0 0,0-1 0 0 0,0 0 0 0 0,0 0 0 0 0,0 1 0 0 0,0-1 0 0 0,-1 0 0 0 0,1 0 0 0 0,0 0 1 0 0,0 1-1 0 0,0-1 0 0 0,0 0 0 0 0,-1 0 0 0 0,1 0 0 0 0,0 0 0 0 0,0 1 0 0 0,0-1 0 0 0,0 0 0 0 0,-1 0 0 0 0,1 0 0 0 0,-13 13 66 0 0,13-12-73 0 0,-14 9 71 0 0,1 0 0 0 0,-2 0-1 0 0,-19 10 1 0 0,-2 0 22 0 0,-60 45 98 0 0,-139 122 0 0 0,207-164-126 0 0,1-1-48 0 0,1-4-12 0 0,11-10 0 0 0,15-8 0 0 0,0 0 0 0 0,0 0 0 0 0,0 0 0 0 0,0 0 0 0 0,0 0 0 0 0,0-1 0 0 0,-1 1 0 0 0,1 0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0,0 0 0 0 0,0 0 0 0 0,0-1 0 0 0,1 1 0 0 0,-1 0 0 0 0,0 0 0 0 0,0 0 0 0 0,0 0 0 0 0,0 0 0 0 0,0 0 0 0 0,10-14 0 0 0,5-16 9 0 0,-2-1 0 0 0,0-1 1 0 0,-3 0-1 0 0,-1 0 0 0 0,-1-1 0 0 0,4-34 0 0 0,-11 61 20 0 0,0-1-1 0 0,-1 1 1 0 0,0 0-1 0 0,0-1 1 0 0,0 1 0 0 0,-1 0-1 0 0,0-1 1 0 0,0 1-1 0 0,0 0 1 0 0,-1 0-1 0 0,0 0 1 0 0,0 0 0 0 0,-4-6-1 0 0,8 11-18 0 0,-1 1 0 0 0,1-1 0 0 0,-1 1-1 0 0,1-1 1 0 0,0 1 0 0 0,-1 0 0 0 0,1 0 0 0 0,-1 0-1 0 0,1 0 1 0 0,0 0 0 0 0,2 1 0 0 0,-2-1 32 0 0,32-2 207 0 0,41-7 0 0 0,-50 5-72 0 0,1 1 1 0 0,0 1 0 0 0,45 3-1 0 0,-56 0-177 0 0,-7-1 0 0 0,0 1 0 0 0,0 1 0 0 0,0-1 0 0 0,11 4 0 0 0,-12-3 6 0 0,19 8-60 0 0,-26-10-194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27 5039 0 0,'6'-3'330'0'0,"0"2"-1"0"0,1-1 0 0 0,9-1 1 0 0,7-1 3463 0 0,-32 4 1144 0 0,-16 2-1563 0 0,6 3-2890 0 0,-1 2 1 0 0,2 0 0 0 0,-1 2-1 0 0,-19 11 1 0 0,32-16-455 0 0,-1 0 0 0 0,1 0 0 0 0,0 1 0 0 0,0 0 0 0 0,0 0 0 0 0,1 0 0 0 0,0 1 0 0 0,0-1 0 0 0,0 1 0 0 0,1 1 0 0 0,0-1 0 0 0,0 1 0 0 0,0-1 0 0 0,-2 10 0 0 0,5-15-20 0 0,0 1 0 0 0,1-1 0 0 0,-1 1 0 0 0,1-1 0 0 0,0 1 0 0 0,-1 0 1 0 0,1-1-1 0 0,0 1 0 0 0,0-1 0 0 0,0 1 0 0 0,0 0 0 0 0,1-1 0 0 0,-1 1 0 0 0,0 0 0 0 0,0-1 0 0 0,1 1 1 0 0,-1-1-1 0 0,1 1 0 0 0,0-1 0 0 0,0 1 0 0 0,1 2 0 0 0,-1-3-7 0 0,1 1 0 0 0,0-1 1 0 0,-1 0-1 0 0,1 0 0 0 0,0 0 0 0 0,-1 0 0 0 0,1 0 0 0 0,0 0 0 0 0,0 0 1 0 0,0-1-1 0 0,0 1 0 0 0,0-1 0 0 0,0 1 0 0 0,4-1 0 0 0,5 1-21 0 0,-1-1 0 0 0,1-1 0 0 0,-1 0 0 0 0,1 0 0 0 0,14-5 0 0 0,2-2-196 0 0,0-2-1 0 0,-1-1 0 0 0,0 0 1 0 0,-1-2-1 0 0,43-30 0 0 0,-71 45 404 0 0,0 1-1 0 0,0-1 0 0 0,0 1 1 0 0,0 0-1 0 0,0 0 0 0 0,1 0 1 0 0,-1 0-1 0 0,1 0 0 0 0,-4 7 1 0 0,6-9-171 0 0,-1 0 0 0 0,1 0 1 0 0,0 1-1 0 0,-1-1 1 0 0,1 0-1 0 0,0 0 0 0 0,0 0 1 0 0,0 0-1 0 0,0 1 1 0 0,0-1-1 0 0,0 0 0 0 0,0 0 1 0 0,0 0-1 0 0,0 0 1 0 0,0 1-1 0 0,1-1 0 0 0,-1 0 1 0 0,0 0-1 0 0,1 0 1 0 0,-1 0-1 0 0,1 0 0 0 0,0 0 1 0 0,-1 0-1 0 0,1 0 0 0 0,0 0 1 0 0,-1 0-1 0 0,1 0 1 0 0,0 0-1 0 0,0 0 0 0 0,0-1 1 0 0,0 1-1 0 0,0 0 1 0 0,0-1-1 0 0,0 1 0 0 0,0-1 1 0 0,0 1-1 0 0,0-1 1 0 0,0 1-1 0 0,0-1 0 0 0,0 0 1 0 0,2 1-1 0 0,4 1 33 0 0,0 0 0 0 0,-1 0 0 0 0,1-1-1 0 0,1 0 1 0 0,-1 0 0 0 0,0 0 0 0 0,0-1 0 0 0,0-1-1 0 0,0 1 1 0 0,0-1 0 0 0,0 0 0 0 0,0 0 0 0 0,0-1 0 0 0,0 0-1 0 0,0 0 1 0 0,12-7 0 0 0,-13 6-43 0 0,0 0 0 0 0,-1 0 0 0 0,1-1 0 0 0,-1 0 0 0 0,0 0 0 0 0,0-1 0 0 0,0 1 0 0 0,-1-1 0 0 0,0 0 0 0 0,0 0 0 0 0,0 0 0 0 0,0-1 0 0 0,-1 1 0 0 0,0-1 0 0 0,0 0 0 0 0,0 0 0 0 0,-1 0 0 0 0,3-10 0 0 0,-5 12-7 0 0,1 1 0 0 0,-1-1 0 0 0,0 0-1 0 0,0 1 1 0 0,-1-1 0 0 0,1 0 0 0 0,-1 1 0 0 0,0-1-1 0 0,1 1 1 0 0,-3-5 0 0 0,2 7-122 0 0,1-1 0 0 0,-1 1-1 0 0,0-1 1 0 0,1 1 0 0 0,-1 0-1 0 0,0-1 1 0 0,0 1 0 0 0,0 0 0 0 0,0 0-1 0 0,-1-1 1 0 0,-1 0 0 0 0,3 1-123 0 0,-1 1-1 0 0,0-1 1 0 0,0 1 0 0 0,0 0-1 0 0,0-1 1 0 0,0 1 0 0 0,0 0 0 0 0,0 0-1 0 0,0-1 1 0 0,0 1 0 0 0,0 0-1 0 0,0 0 1 0 0,0 0 0 0 0,0 0 0 0 0,0 0-1 0 0,0 1 1 0 0,0-1 0 0 0,0 0 0 0 0,-2 1-1 0 0,-3 4-3721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14 244 4143 0 0,'7'32'11308'0'0,"-7"-21"-10726"0"0,0 19-79 0 0,-5 35 0 0 0,5-64-608 0 0,0-1 0 0 0,0 1 0 0 0,-1 0 0 0 0,1 0 0 0 0,0-1 0 0 0,0 1 0 0 0,0 0 0 0 0,0 0 0 0 0,1 0 0 0 0,-1-1 0 0 0,0 1 0 0 0,0 0 0 0 0,0 0 1 0 0,1-1-1 0 0,-1 1 0 0 0,0 0 0 0 0,1-1 0 0 0,0 2 0 0 0</inkml:trace>
  <inkml:trace contextRef="#ctx0" brushRef="#br0" timeOffset="1">35 34 6911 0 0,'-12'-14'608'0'0,"3"6"-480"0"0,2 1-128 0 0,3 3 0 0 0,2 4 3272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4 9671 0 0,'1'0'46'0'0,"-1"0"0"0"0,0 0 0 0 0,0-1-1 0 0,0 1 1 0 0,0 0 0 0 0,0 0-1 0 0,0 0 1 0 0,0 0 0 0 0,0-1 0 0 0,0 1-1 0 0,0 0 1 0 0,1 0 0 0 0,-1 0 0 0 0,0 0-1 0 0,0 0 1 0 0,0-1 0 0 0,0 1 0 0 0,0 0-1 0 0,1 0 1 0 0,-1 0 0 0 0,0 0-1 0 0,0 0 1 0 0,0 0 0 0 0,1 0 0 0 0,-1 0-1 0 0,0 0 1 0 0,0 0 0 0 0,0 0 0 0 0,0 0-1 0 0,1 0 1 0 0,-1 0 0 0 0,0 0 0 0 0,0 0-1 0 0,0 0 1 0 0,1 0 0 0 0,-1 0-1 0 0,0 0 1 0 0,0 0 0 0 0,0 0 0 0 0,1 0-1 0 0,-1 0 1 0 0,0 0 0 0 0,0 0 0 0 0,0 0-1 0 0,0 0 1 0 0,1 1 0 0 0,-1-1 0 0 0,0 0-1 0 0,0 0 1 0 0,0 0 0 0 0,0 0-1 0 0,0 0 1 0 0,0 1 0 0 0,1-1 0 0 0,-1 0-1 0 0,0 0 1 0 0,0 0 0 0 0,0 0 0 0 0,0 1-1 0 0,0-1 1 0 0,0 0 0 0 0,0 0 0 0 0,0 0-1 0 0,0 0 1 0 0,0 1 0 0 0,0-1-1 0 0,1 3 274 0 0,0-1-1 0 0,0 1 0 0 0,0 0 0 0 0,0 0 0 0 0,0-1 0 0 0,-1 1 0 0 0,1 0 0 0 0,-1 5 0 0 0,0 6-199 0 0,2 31 565 0 0,-4-32-254 0 0,-9 63 748 0 0,8-63-920 0 0,-2 35 1068 0 0,1 14-93 0 0,3-22-861 0 0,1-30-20 0 0,1 4-44 0 0,0 2-243 0 0,-1-2 11 0 0,1 1 0 0 0,3 17 0 0 0,-1-19-53 0 0,-1-7 11 0 0,-1 0 0 0 0,0 0 0 0 0,0 1-1 0 0,-1 10 1 0 0,4-5 30 0 0,11 35 1 0 0,-12-36 78 0 0,5-3-71 0 0,29 26-12 0 0,-31-31-49 0 0,-1 1 0 0 0,1-1-1 0 0,0 0 1 0 0,1 0 0 0 0,-1-1 0 0 0,0 0 0 0 0,1 0-1 0 0,0 0 1 0 0,-1-1 0 0 0,1 0 0 0 0,0 0 0 0 0,-1-1-1 0 0,1 0 1 0 0,0 0 0 0 0,12-2 0 0 0,-8 0-230 0 0,-1 0 0 0 0,0 0 1 0 0,1-1-1 0 0,-1 0 0 0 0,-1-1 0 0 0,1-1 1 0 0,0 1-1 0 0,-1-1 0 0 0,9-7 1 0 0,-8 4-980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94 8287 0 0,'-8'-12'178'0'0,"-15"-23"1175"0"0,22 33-1084 0 0,0 0 0 0 0,0-1 0 0 0,0 1 0 0 0,0-1 0 0 0,0 0 0 0 0,0 1 0 0 0,0-1 0 0 0,1 0 0 0 0,-1 1 0 0 0,1-1 0 0 0,0-5 0 0 0,1 8-149 0 0,-1-1 0 0 0,0 0 0 0 0,1 0-1 0 0,-1 1 1 0 0,1-1 0 0 0,-1 1 0 0 0,1-1 0 0 0,0 0 0 0 0,-1 1 0 0 0,1-1 0 0 0,-1 1 0 0 0,1 0-1 0 0,0-1 1 0 0,0 1 0 0 0,-1-1 0 0 0,1 1 0 0 0,0 0 0 0 0,0 0 0 0 0,-1-1 0 0 0,1 1-1 0 0,0 0 1 0 0,0 0 0 0 0,0 0 0 0 0,-1 0 0 0 0,1 0 0 0 0,0 0 0 0 0,0 0 0 0 0,0 0-1 0 0,-1 0 1 0 0,2 1 0 0 0,27 2 2317 0 0,-29-2-2415 0 0,119 16 3070 0 0,-38-15-9834 0 0,-64-2 50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16127 0 0,'2'-11'1303'0'0,"-2"11"-1289"0"0,0 0 0 0 0,1 0 0 0 0,-1 0 0 0 0,0 0 0 0 0,0-1 0 0 0,0 1 0 0 0,0 0 0 0 0,0 0 0 0 0,1 0 0 0 0,-1 0 0 0 0,0 0 0 0 0,0 0 0 0 0,0 0 0 0 0,1-1-1 0 0,-1 1 1 0 0,0 0 0 0 0,0 0 0 0 0,0 0 0 0 0,1 0 0 0 0,-1 0 0 0 0,0 0 0 0 0,0 0 0 0 0,1 0 0 0 0,-1 0 0 0 0,0 0 0 0 0,0 0 0 0 0,0 0 0 0 0,1 0 0 0 0,-1 0 0 0 0,0 1 0 0 0,0-1 0 0 0,4 2 7 0 0,0 0 0 0 0,-1 1 0 0 0,1-1-1 0 0,-1 1 1 0 0,0 0 0 0 0,4 4 0 0 0,32 36-5 0 0,-5 4-28 0 0,-22-26 23 0 0,8 26 286 0 0,-11-21 137 0 0,6 32 22 0 0,-8-28 25 0 0,3 33 79 0 0,-6-32 31 0 0,0 31 7 0 0,-3-33-71 0 0,-2 25-307 0 0,-1-27-130 0 0,-8 41-44 0 0,-5 1-101 0 0,7-41-72 0 0,5-17 26 0 0,-16 45-1150 0 0,1-10-3626 0 0,1-2-1971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11975 0 0,'-3'1'126'0'0,"0"0"0"0"0,0-1 0 0 0,0 1 0 0 0,0 0 0 0 0,0 1 0 0 0,1-1-1 0 0,-1 0 1 0 0,0 1 0 0 0,0 0 0 0 0,1-1 0 0 0,-1 1 0 0 0,1 0 0 0 0,0 0-1 0 0,-1 1 1 0 0,-2 3 0 0 0,-7 8-87 0 0,-13 20 0 0 0,22-28 29 0 0,-11 16-14 0 0,1 1 0 0 0,1 1 0 0 0,2 0 0 0 0,0 0-1 0 0,1 1 1 0 0,-9 48 0 0 0,10-27 188 0 0,1 1 1 0 0,0 80-1 0 0,11-97-55 0 0,-4-30-187 0 0,23 97 21 0 0,11 0-1111 0 0,-26-78-4060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21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6447 0 0,'22'10'4040'0'0,"-2"-7"-2276"0"0,0-1 1 0 0,0 0-1 0 0,36-3 0 0 0,10 1-9 0 0,21 0-514 0 0,-59-1-1151 0 0,0 1 0 0 0,1 1 1 0 0,-1 2-1 0 0,37 8 0 0 0,-59-10 194 0 0,6 4-1528 0 0,-12-5 1081 0 0,0 0 0 0 0,0 1 0 0 0,0-1-1 0 0,0 0 1 0 0,-1 1 0 0 0,1-1 0 0 0,0 0 0 0 0,0 1 0 0 0,-1-1-1 0 0,1 0 1 0 0,0 1 0 0 0,-1-1 0 0 0,1 0 0 0 0,0 0 0 0 0,-1 1-1 0 0,1-1 1 0 0,0 0 0 0 0,-1 0 0 0 0,1 0 0 0 0,0 0-1 0 0,-1 1 1 0 0,1-1 0 0 0,-1 0 0 0 0,1 0 0 0 0,0 0 0 0 0,-1 0-1 0 0,1 0 1 0 0,-1 0 0 0 0,1 0 0 0 0,-1 0 0 0 0,-6 2-1020 0 0,0 0 0 0 0,0-1 1 0 0,-1 0-1 0 0,1 0 1 0 0,-1-1-1 0 0,1 1 1 0 0,-10-2-1 0 0,-52-11-2507 0 0,51 8 3682 0 0,-1 1 1 0 0,-30-2-1 0 0,39 5 331 0 0,-1 1-1 0 0,0 0 0 0 0,1 0 1 0 0,-1 1-1 0 0,1 0 0 0 0,-1 1 1 0 0,1 0-1 0 0,0 1 0 0 0,0 0 0 0 0,-14 8 1 0 0,23-11-225 0 0,0-1 1 0 0,1 0-1 0 0,-1 1 1 0 0,0-1-1 0 0,1 0 1 0 0,-1 1-1 0 0,1-1 1 0 0,-1 1-1 0 0,1-1 1 0 0,-1 1-1 0 0,1-1 1 0 0,-1 1-1 0 0,1-1 1 0 0,0 1 0 0 0,-1-1-1 0 0,1 1 1 0 0,0 0-1 0 0,-1-1 1 0 0,1 1-1 0 0,0-1 1 0 0,0 1-1 0 0,0 0 1 0 0,-1-1-1 0 0,1 2 1 0 0,0-1 17 0 0,1-1 1 0 0,-1 1-1 0 0,0-1 1 0 0,1 1 0 0 0,-1 0-1 0 0,0-1 1 0 0,1 1-1 0 0,-1-1 1 0 0,1 1 0 0 0,-1-1-1 0 0,1 1 1 0 0,-1-1-1 0 0,1 1 1 0 0,0-1 0 0 0,-1 0-1 0 0,1 1 1 0 0,-1-1-1 0 0,2 1 1 0 0,3 1 423 0 0,0-1 1 0 0,-1 0-1 0 0,1 1 0 0 0,0-1 0 0 0,6 0 1 0 0,138 1 6130 0 0,29 2-5576 0 0,-170-3-827 0 0,6 1-1914 0 0,-12-4-935 0 0,-7-5-1669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21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27 9671 0 0,'-20'-26'1130'0'0,"40"31"1500"0"0,219 94 2270 0 0,-233-97-4780 0 0,42 21 682 0 0,-45-21-725 0 0,1 0 0 0 0,-1 0 0 0 0,0 1 0 0 0,0-1 0 0 0,0 1 0 0 0,0 0 0 0 0,0 0 0 0 0,0 0-1 0 0,-1 0 1 0 0,4 6 0 0 0,-5-7-36 0 0,-1-1 0 0 0,1 0 0 0 0,-1 0 0 0 0,0 1 0 0 0,0-1 0 0 0,0 0 0 0 0,0 0 0 0 0,0 1 0 0 0,0-1 0 0 0,0 0 0 0 0,0 0 0 0 0,0 1 0 0 0,0-1-1 0 0,-1 0 1 0 0,1 0 0 0 0,0 0 0 0 0,-1 1 0 0 0,1-1 0 0 0,-1 0 0 0 0,0 0 0 0 0,1 0 0 0 0,-1 0 0 0 0,0 0 0 0 0,0 0 0 0 0,1 0 0 0 0,-1 0 0 0 0,0 0 0 0 0,0 0 0 0 0,0-1 0 0 0,0 1 0 0 0,0 0 0 0 0,0-1-1 0 0,-2 2 1 0 0,-5 2 92 0 0,0 1 0 0 0,0-1 1 0 0,-12 4-1 0 0,15-6-94 0 0,-79 24 103 0 0,15-5-398 0 0,60-17-1318 0 0,2 0-5730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0 176 12895 0 0,'20'26'3424'0'0,"-3"21"-1526"0"0,-17-44-188 0 0,4 10-1126 0 0,11 42-33 0 0,-11-41-142 0 0,-2-3-66 0 0,10 33-14 0 0,-9-33-34 0 0,0 1-139 0 0,8 37-58 0 0,-8-37-15 0 0,-1-1-3 0 0,12 58 160 0 0,-4-24-163 0 0,-7-34-10 0 0,0-1-3 0 0,10 30 0 0 0,-10-31 0 0 0,2 0-11 0 0,-1-2-37 0 0,0 2 0 0 0,0-1 1 0 0,1 0-1 0 0,0 0 0 0 0,0 0 1 0 0,1-1-1 0 0,0 0 1 0 0,11 10-1 0 0,-17-16-13 0 0,1 0-1 0 0,-1-1 1 0 0,1 1-1 0 0,-1-1 1 0 0,1 1-1 0 0,0-1 1 0 0,-1 1-1 0 0,1-1 1 0 0,0 1-1 0 0,0-1 1 0 0,-1 0-1 0 0,1 1 0 0 0,0-1 1 0 0,0 0-1 0 0,-1 0 1 0 0,1 0-1 0 0,0 1 1 0 0,0-1-1 0 0,0 0 1 0 0,0 0-1 0 0,-1 0 1 0 0,1 0-1 0 0,0 0 1 0 0,0-1-1 0 0,1 1 1 0 0,-1-2 7 0 0,1 1 0 0 0,-1-1 0 0 0,0 1 0 0 0,0-1 0 0 0,0 1-1 0 0,0-1 1 0 0,0 0 0 0 0,0 0 0 0 0,-1 1 0 0 0,1-3 0 0 0,1 1-1 0 0,35-116 415 0 0,-21 62-247 0 0,-3 15-122 0 0,15-48 514 0 0,26-152-1 0 0,-47 200-572 0 0,-3 19-36 0 0,0 0 1 0 0,-2 0-1 0 0,-1-45 0 0 0,-3 60-15 0 0,0 6-1456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4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41 158 10591 0 0,'0'0'28'0'0,"0"0"-1"0"0,0 0 0 0 0,-1 0 0 0 0,1 0 1 0 0,0 0-1 0 0,0 0 0 0 0,0 0 1 0 0,0 0-1 0 0,0 0 0 0 0,0 1 0 0 0,-1-1 1 0 0,1 0-1 0 0,0 0 0 0 0,0 0 1 0 0,0 0-1 0 0,0 0 0 0 0,0 1 0 0 0,0-1 1 0 0,0 0-1 0 0,0 0 0 0 0,0 0 1 0 0,-1 0-1 0 0,1 0 0 0 0,0 1 0 0 0,0-1 1 0 0,0 0-1 0 0,0 0 0 0 0,0 0 1 0 0,0 0-1 0 0,0 1 0 0 0,0-1 0 0 0,0 0 1 0 0,0 0-1 0 0,0 0 0 0 0,0 0 1 0 0,0 1-1 0 0,1-1 0 0 0,-1 0 0 0 0,0 0 1 0 0,0 0-1 0 0,0 0 0 0 0,0 1 1 0 0,0-1-1 0 0,0 0 0 0 0,2 3 87 0 0,-1 1 1 0 0,1-1-1 0 0,-1 1 0 0 0,0 0 0 0 0,0-1 0 0 0,-1 1 0 0 0,1 4 1 0 0,1 1 230 0 0,3 34-98 0 0,-6-10 3271 0 0,2-29-10 0 0,3-11-2439 0 0,4-10-922 0 0,-2-7-83 0 0,-1 0 0 0 0,-1-1-1 0 0,1-47 1 0 0,-16-24 724 0 0,10 96-786 0 0,1-1 0 0 0,0 0 0 0 0,0 0 0 0 0,0 0 1 0 0,0 0-1 0 0,0 1 0 0 0,0-1 0 0 0,1 0 0 0 0,-1 0 0 0 0,0 0 1 0 0,0 0-1 0 0,1 1 0 0 0,-1-1 0 0 0,0 0 0 0 0,1 0 0 0 0,-1 0 1 0 0,1 1-1 0 0,-1-1 0 0 0,1 0 0 0 0,-1 1 0 0 0,1-1 0 0 0,-1 0 0 0 0,2 0 1 0 0,-1 1-1 0 0,0-1 0 0 0,0 1 0 0 0,0 0 1 0 0,0 0-1 0 0,0 0 0 0 0,0 0 1 0 0,0 0-1 0 0,0 0 0 0 0,0 0 0 0 0,0 0 1 0 0,0 0-1 0 0,0 1 0 0 0,-1-1 1 0 0,1 0-1 0 0,0 0 0 0 0,0 1 0 0 0,1 0 1 0 0,4 2 14 0 0,0 1 1 0 0,0 0 0 0 0,-1 0-1 0 0,8 7 1 0 0,2 5-18 0 0,17 29 11 0 0,-6 3 50 0 0,-22-38 40 0 0,-3 2-3 0 0,2 34-9 0 0,-2-35 0 0 0,-5-3-10 0 0,3-5-80 0 0,-2 4 19 0 0,0-1 0 0 0,0 1 0 0 0,-1-1 0 0 0,1 0 0 0 0,-1 0 0 0 0,-1-1 0 0 0,1 1 0 0 0,-1-1 0 0 0,-7 7 0 0 0,5-7-6 0 0,0-1 0 0 0,-1 0 0 0 0,1 0 0 0 0,-1 0 0 0 0,0-1 0 0 0,0 0 0 0 0,0-1 0 0 0,0 0 0 0 0,0 0 0 0 0,-1-1 0 0 0,1 0 0 0 0,-1 0 0 0 0,1-1 0 0 0,0 0 0 0 0,-1-1 0 0 0,1 1 0 0 0,-1-2 0 0 0,-10-2 0 0 0,19 4-33 0 0,0 0 1 0 0,0 0 0 0 0,0 0-1 0 0,0 0 1 0 0,0 0 0 0 0,-1 0-1 0 0,1 0 1 0 0,0 0 0 0 0,0 0-1 0 0,0 0 1 0 0,0 0 0 0 0,0 0-1 0 0,-1 0 1 0 0,1 0-1 0 0,0 0 1 0 0,0 0 0 0 0,0 0-1 0 0,0 0 1 0 0,0-1 0 0 0,0 1-1 0 0,-1 0 1 0 0,1 0 0 0 0,0 0-1 0 0,0 0 1 0 0,0 0 0 0 0,0 0-1 0 0,0 0 1 0 0,0-1-1 0 0,0 1 1 0 0,0 0 0 0 0,0 0-1 0 0,0 0 1 0 0,0 0 0 0 0,0 0-1 0 0,0-1 1 0 0,-1 1 0 0 0,1 0-1 0 0,0 0 1 0 0,0 0 0 0 0,0 0-1 0 0,0 0 1 0 0,0-1-1 0 0,1 1 1 0 0,-1 0 0 0 0,0 0-1 0 0,0 0 1 0 0,0 0 0 0 0,0 0-1 0 0,0-1 1 0 0,0 1 0 0 0,0 0-1 0 0,0 0 1 0 0,0 0 0 0 0,0 0-1 0 0,0-1 1 0 0,3 0-831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3:43:06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1772 119 11519 0 0,'-1'-3'257'0'0,"-1"1"1"0"0,1-1-1 0 0,-1 1 0 0 0,0-1 0 0 0,0 1 0 0 0,0 0 0 0 0,0 0 1 0 0,-1 0-1 0 0,1 0 0 0 0,-1 0 0 0 0,-3-2 0 0 0,-34-17 630 0 0,30 16-1028 0 0,-14-5 122 0 0,0 0 0 0 0,-1 2 0 0 0,0 1-1 0 0,0 0 1 0 0,-40-3 0 0 0,25 6 244 0 0,0 2 1 0 0,-77 6 0 0 0,39 7 288 0 0,1 3 1 0 0,0 4 0 0 0,-103 38-1 0 0,98-25-479 0 0,-128 68-1 0 0,-64 65 5 0 0,140-69-39 0 0,110-75 0 0 0,1 2 0 0 0,0 0 0 0 0,-21 29 0 0 0,35-39 4 0 0,1-1-1 0 0,-8 17 1 0 0,-15 37 57 0 0,30-62-48 0 0,-1 0 1 0 0,1 0-1 0 0,0 0 0 0 0,0 0 0 0 0,0 0 0 0 0,1 0 0 0 0,-1 6 1 0 0,-8 53 104 0 0,9-60-105 0 0,-1 1 1 0 0,1 0-1 0 0,0-1 0 0 0,0 1 0 0 0,0 0 0 0 0,0 0 1 0 0,0-1-1 0 0,1 1 0 0 0,0 3 0 0 0,11 55 171 0 0,-11-59-160 0 0,-1 1-1 0 0,1 0 1 0 0,-1 0-1 0 0,1-1 1 0 0,0 1 0 0 0,0 0-1 0 0,1-1 1 0 0,2 5-1 0 0,6 12 67 0 0,2-1 1 0 0,0 0-1 0 0,1-1 0 0 0,0 0 1 0 0,2-1-1 0 0,19 17 0 0 0,-5-12 92 0 0,1-1-1 0 0,1-2 0 0 0,0-1 1 0 0,1-1-1 0 0,1-2 1 0 0,0-1-1 0 0,53 12 1 0 0,3-5 488 0 0,158 15 0 0 0,-120-26-397 0 0,250-15 1 0 0,-217-10-113 0 0,178-42 0 0 0,-49-11 313 0 0,-6-23-98 0 0,-213 65-370 0 0,-2-4 0 0 0,125-76 1 0 0,-168 89-8 0 0,0-1 0 0 0,-1-1 1 0 0,39-43-1 0 0,-49 46 1 0 0,0-1 0 0 0,-1 0 1 0 0,-1-1-1 0 0,-1 0 0 0 0,-1-1 0 0 0,10-27 0 0 0,-16 37 12 0 0,-1-1 0 0 0,0 0 0 0 0,0 0 0 0 0,-2 0 0 0 0,1 0 0 0 0,-1 0 0 0 0,-1 0 0 0 0,0 0 0 0 0,0 0 0 0 0,-2 0 0 0 0,1 0 0 0 0,-1 0-1 0 0,0 0 1 0 0,-1 0 0 0 0,-1 1 0 0 0,0-1 0 0 0,0 1 0 0 0,-1 0 0 0 0,0 0 0 0 0,-1 1 0 0 0,0-1 0 0 0,0 1 0 0 0,-1 1 0 0 0,-9-11 0 0 0,-4-1 29 0 0,-1 1 0 0 0,0 0 0 0 0,-2 1 1 0 0,0 2-1 0 0,-1 0 0 0 0,-30-14 0 0 0,-6 1-4 0 0,-97-31-1 0 0,83 37 13 0 0,-148-25 0 0 0,-84 18 30 0 0,165 26-76 0 0,-1 7 0 0 0,1 5-1 0 0,-142 29 1 0 0,184-19-265 0 0,-162 54-1 0 0,113-16-6100 0 0,41-7-1389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8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6447 0 0,'14'-18'3563'0'0,"-8"12"-2894"0"0,-1-2 304 0 0,1 0 0 0 0,0 0 0 0 0,0 0-1 0 0,12-10 1 0 0,-15 16-666 0 0,0-1 1 0 0,1 1-1 0 0,-1 0 0 0 0,1 0 0 0 0,-1 0 0 0 0,1 0 1 0 0,0 1-1 0 0,-1 0 0 0 0,1-1 0 0 0,0 1 0 0 0,0 1 1 0 0,0-1-1 0 0,0 0 0 0 0,6 1 0 0 0,-7 0-273 0 0,0 0-1 0 0,0 0 1 0 0,0 1-1 0 0,0-1 1 0 0,0 1-1 0 0,0 0 1 0 0,0 0-1 0 0,0 0 1 0 0,0 0-1 0 0,0 0 1 0 0,0 1-1 0 0,0-1 1 0 0,-1 1-1 0 0,1 0 1 0 0,0 0-1 0 0,-1 0 1 0 0,3 2-1 0 0,1 4 134 0 0,0-1-1 0 0,-1 1 1 0 0,0 0 0 0 0,6 11-1 0 0,-5-7-98 0 0,-4-10-48 0 0,0 1 0 0 0,-1-1-1 0 0,1 0 1 0 0,0 1 0 0 0,0-1 0 0 0,1 0-1 0 0,-1 0 1 0 0,0 0 0 0 0,1 0 0 0 0,-1-1-1 0 0,1 1 1 0 0,-1-1 0 0 0,1 0 0 0 0,0 1 0 0 0,0-1-1 0 0,0 0 1 0 0,-1-1 0 0 0,1 1 0 0 0,0 0-1 0 0,0-1 1 0 0,0 0 0 0 0,5 1 0 0 0,6-2 108 0 0,-1 0 1 0 0,1 0-1 0 0,23-6 1 0 0,-16 2-82 0 0,-19 5-108 0 0,1-1-1 0 0,-1 1 0 0 0,1-1 1 0 0,-1 0-1 0 0,1 0 1 0 0,-1 0-1 0 0,0 0 1 0 0,1-1-1 0 0,-1 1 1 0 0,0 0-1 0 0,2-3 1 0 0,-4 3-689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9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11975 0 0,'0'-4'296'0'0,"0"3"-219"0"0,-1 0 0 0 0,1 0 0 0 0,0 0 0 0 0,0 0 0 0 0,0-1 0 0 0,0 1 0 0 0,0 0 0 0 0,0 0 0 0 0,0 0 0 0 0,1 0-1 0 0,-1 0 1 0 0,1-2 0 0 0,21 1 1378 0 0,5-1-421 0 0,36-9 1 0 0,20-2 2171 0 0,-73 13-2967 0 0,-1 0-1 0 0,1 1 1 0 0,0 1-1 0 0,-1 0 1 0 0,1 0 0 0 0,14 4-1 0 0,-23-5-412 0 0,-1 0-1 0 0,1 0 0 0 0,0 1 1 0 0,-1-1-1 0 0,1 0 0 0 0,0 0 1 0 0,-1 1-1 0 0,1-1 0 0 0,0 0 1 0 0,-1 1-1 0 0,1-1 0 0 0,-1 1 1 0 0,1-1-1 0 0,-1 1 0 0 0,1-1 1 0 0,-1 1-1 0 0,0-1 0 0 0,1 1 1 0 0,-1-1-1 0 0,1 1 0 0 0,-1 0 1 0 0,0-1-1 0 0,1 2 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9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1 274 6911 0 0,'38'63'1164'0'0,"-36"-60"-944"0"0,2 8 4 0 0,15 32 91 0 0,-15-32 1238 0 0,-1 1-659 0 0,-2-7-752 0 0,17 97 3330 0 0,-17-84-2324 0 0,3 25 948 0 0,-3-40-1985 0 0,-1 0 1 0 0,1 0 0 0 0,0 0-1 0 0,0 0 1 0 0,0-1-1 0 0,0 1 1 0 0,0 0-1 0 0,1-1 1 0 0,-1 1 0 0 0,1-1-1 0 0,2 4 1 0 0,-4-6-85 0 0,1 0 1 0 0,0 0-1 0 0,-1 1 1 0 0,1-1-1 0 0,0 0 1 0 0,-1 0-1 0 0,1 0 1 0 0,-1 0-1 0 0,1 0 1 0 0,0 0-1 0 0,-1 0 1 0 0,1 0-1 0 0,0 0 1 0 0,-1 0-1 0 0,1 0 1 0 0,0 0-1 0 0,-1-1 1 0 0,1 1-1 0 0,-1 0 1 0 0,1 0-1 0 0,0-1 1 0 0,-1 1-1 0 0,1 0 1 0 0,-1-1-1 0 0,1 1 1 0 0,-1-1-1 0 0,1 1 1 0 0,-1 0-1 0 0,1-1 1 0 0,-1 1-1 0 0,1-1 1 0 0,-1 1-1 0 0,1-2 1 0 0,17-20 739 0 0,-16 20-660 0 0,27-40 385 0 0,-2-2 0 0 0,-2 0 0 0 0,-2-2 0 0 0,-2 0 0 0 0,27-86 0 0 0,-23 27-414 0 0,-22 89-85 0 0,-1 1-1 0 0,-1-1 0 0 0,-1 1 1 0 0,-2-30-1 0 0,2 43-397 0 0,-3-14 178 0 0,0 10-6343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50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45 6911 0 0,'0'0'528'0'0,"8"-2"1272"0"0,-7 0-1623 0 0,-1 1-1 0 0,0 0 0 0 0,0-1 1 0 0,0 1-1 0 0,0 0 0 0 0,0-1 1 0 0,0 1-1 0 0,0 0 0 0 0,0-1 1 0 0,-1 1-1 0 0,1 0 0 0 0,0-1 1 0 0,-1 1-1 0 0,1 0 0 0 0,-1-1 1 0 0,1 1-1 0 0,-1 0 0 0 0,0 0 1 0 0,1 0-1 0 0,-1 0 0 0 0,0 0 1 0 0,0 0-1 0 0,0 0 1 0 0,0 0-1 0 0,0 0 0 0 0,0 0 1 0 0,0 0-1 0 0,0 0 0 0 0,0 1 1 0 0,-1-1-1 0 0,1 1 0 0 0,0-1 1 0 0,0 0-1 0 0,-1 1 0 0 0,1 0 1 0 0,0-1-1 0 0,-1 1 0 0 0,-1 0 1 0 0,-3-1 161 0 0,1 0 0 0 0,-1 0 0 0 0,0 0 0 0 0,0 1 0 0 0,0 0 0 0 0,1 1 0 0 0,-10 1 0 0 0,4 0-189 0 0,0 1 1 0 0,1 0 0 0 0,-14 7 0 0 0,21-9-140 0 0,1 0-1 0 0,0 0 1 0 0,0 0 0 0 0,0 0-1 0 0,0 1 1 0 0,0-1-1 0 0,0 1 1 0 0,0-1-1 0 0,0 1 1 0 0,1 0 0 0 0,-1-1-1 0 0,1 1 1 0 0,-1 0-1 0 0,1 0 1 0 0,-1 0 0 0 0,1 1-1 0 0,0-1 1 0 0,0 0-1 0 0,0 0 1 0 0,1 1 0 0 0,-2 3-1 0 0,2-4 8 0 0,0 0-1 0 0,1 0 0 0 0,-1 0 1 0 0,0-1-1 0 0,1 1 1 0 0,0 0-1 0 0,-1 0 0 0 0,1 0 1 0 0,0-1-1 0 0,0 1 1 0 0,0 0-1 0 0,0-1 0 0 0,0 1 1 0 0,0-1-1 0 0,0 1 1 0 0,0-1-1 0 0,1 0 0 0 0,-1 1 1 0 0,1-1-1 0 0,-1 0 0 0 0,1 0 1 0 0,-1 0-1 0 0,4 1 1 0 0,5 4 107 0 0,0-2 0 0 0,19 7 0 0 0,-25-9-58 0 0,16 4-11 0 0,-2 0 86 0 0,0 1-1 0 0,24 12 1 0 0,-37-17-123 0 0,-1 1-1 0 0,0-1 1 0 0,0 1 0 0 0,0 0 0 0 0,-1 0-1 0 0,1 0 1 0 0,-1 1 0 0 0,1-1-1 0 0,-1 1 1 0 0,0 0 0 0 0,-1 0-1 0 0,1 0 1 0 0,-1 0 0 0 0,0 0-1 0 0,2 6 1 0 0,-3-9-11 0 0,-1 1-1 0 0,1-1 1 0 0,-1 1 0 0 0,1-1-1 0 0,-1 1 1 0 0,0-1 0 0 0,0 1-1 0 0,0 0 1 0 0,0-1 0 0 0,0 1-1 0 0,0-1 1 0 0,-1 1-1 0 0,1 0 1 0 0,0-1 0 0 0,-1 1-1 0 0,1-1 1 0 0,-1 1 0 0 0,0-1-1 0 0,1 1 1 0 0,-1-1 0 0 0,-1 2-1 0 0,0 0 24 0 0,-1-1-1 0 0,1 0 0 0 0,0 0 1 0 0,-1 0-1 0 0,0 0 0 0 0,1 0 1 0 0,-1-1-1 0 0,0 1 0 0 0,0-1 1 0 0,-3 2-1 0 0,-5 1 52 0 0,0-1 1 0 0,0-1-1 0 0,0 1 0 0 0,0-2 0 0 0,-13 1 0 0 0,4-2-59 0 0,1-1-1 0 0,-1-2 0 0 0,0 0 1 0 0,-37-10-1 0 0,37 8-112 0 0,17 4-74 0 0,1 0 11 0 0,1 1-1 0 0,-1-1 0 0 0,0 1 1 0 0,1 0-1 0 0,-1-1 1 0 0,1 1-1 0 0,-1 0 1 0 0,0 0-1 0 0,-2 1 1 0 0,2 0-1204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51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37 128 455 0 0,'3'-6'567'0'0,"-1"0"0"0"0,0-1 0 0 0,-1 1 0 0 0,1-1 0 0 0,-1 1 0 0 0,-1-1 0 0 0,1 1 0 0 0,-1-10-1 0 0,0 13-299 0 0,0 0-1 0 0,-1-1 1 0 0,1 1-1 0 0,-1 0 0 0 0,1 0 1 0 0,-1 0-1 0 0,0 0 0 0 0,0 1 1 0 0,0-1-1 0 0,-1 0 1 0 0,1 0-1 0 0,-1 1 0 0 0,1-1 1 0 0,-1 0-1 0 0,0 1 0 0 0,0 0 1 0 0,0-1-1 0 0,0 1 1 0 0,-1 0-1 0 0,-2-2 0 0 0,5 4-158 0 0,0 0-1 0 0,-1-1 1 0 0,1 1-1 0 0,0 0 1 0 0,-1 0-1 0 0,1 0 1 0 0,0 0-1 0 0,0 0 1 0 0,-1 0-1 0 0,1-1 0 0 0,0 1 1 0 0,-1 0-1 0 0,1 0 1 0 0,0 0-1 0 0,-1 0 1 0 0,1 0-1 0 0,0 0 1 0 0,-1 0-1 0 0,1 0 1 0 0,0 1-1 0 0,-1-1 1 0 0,1 0-1 0 0,0 0 1 0 0,0 0-1 0 0,-1 0 1 0 0,1 0-1 0 0,0 0 0 0 0,0 1 1 0 0,-1-1-1 0 0,1 0 1 0 0,-1 1-1 0 0,-4 10 1641 0 0,1 15-343 0 0,6-8-1118 0 0,1 0-1 0 0,0 0 1 0 0,1-1-1 0 0,0 1 1 0 0,10 20-1 0 0,1 7 435 0 0,-15-42-202 0 0,4 11-379 0 0,14 69 100 0 0,-3-24-227 0 0,1 2-46 0 0,-12-48-139 0 0,0 0-56 0 0,10 39-1336 0 0,-10-39-5303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3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77 3223 0 0,'2'-13'6251'0'0,"2"22"-3079"0"0,3 20-1028 0 0,12 158 2964 0 0,-19-183-4840 0 0,2 7-20 0 0,9 60 423 0 0,-4-21-493 0 0,-5-38-2 0 0,0 1-13 0 0,8 37-55 0 0,-8-37-20 0 0,1-2-7 0 0,9 33-3 0 0,-9-33-12 0 0,2 1-13 0 0,-1 3-41 0 0,-2-9-12 0 0,1 1 0 0 0,-1 0 0 0 0,1-1-1 0 0,0 1 1 0 0,0-1 0 0 0,6 8 0 0 0,-8-13 2 0 0,0 0 0 0 0,0 1-1 0 0,0-1 1 0 0,0 0 0 0 0,0 1 0 0 0,0-1-1 0 0,0 0 1 0 0,0 0 0 0 0,0 0 0 0 0,1 0 0 0 0,-1 0-1 0 0,1 0 1 0 0,-1 0 0 0 0,0 0 0 0 0,1-1-1 0 0,-1 1 1 0 0,1-1 0 0 0,0 1 0 0 0,-1-1-1 0 0,1 1 1 0 0,2-1 0 0 0,-2 0 4 0 0,0 0 0 0 0,-1-1 0 0 0,1 1 0 0 0,0-1 1 0 0,0 0-1 0 0,0 1 0 0 0,-1-1 0 0 0,1 0 0 0 0,0 0 0 0 0,-1 0 0 0 0,1 0 1 0 0,0-1-1 0 0,-1 1 0 0 0,0 0 0 0 0,1-1 0 0 0,-1 1 0 0 0,2-3 1 0 0,10-13 150 0 0,-2 1 0 0 0,0-2 1 0 0,12-25-1 0 0,20-60 139 0 0,-18 41-51 0 0,69-168 515 0 0,-82 203-788 0 0,-1-1-1 0 0,-1-1 1 0 0,11-51 0 0 0,-21 75-272 0 0,0 4-160 0 0,0 2-254 0 0,1 3-163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29 2303 0 0,'9'-1'396'0'0,"5"-7"4308"0"0,-13 8-4480 0 0,-1 0-1 0 0,0 0 1 0 0,0-1-1 0 0,1 1 1 0 0,-1 0-1 0 0,0 0 0 0 0,0-1 1 0 0,1 1-1 0 0,-1 0 1 0 0,0-1-1 0 0,0 1 1 0 0,0 0-1 0 0,0-1 1 0 0,1 1-1 0 0,-1 0 1 0 0,0-1-1 0 0,0 1 1 0 0,0 0-1 0 0,0-1 1 0 0,0 1-1 0 0,0 0 1 0 0,0-1-1 0 0,0 0 1 0 0,0 1-3 0 0,-1-1 0 0 0,1 1 0 0 0,0-1 0 0 0,-1 1 1 0 0,1-1-1 0 0,-1 1 0 0 0,1-1 0 0 0,0 1 0 0 0,-1-1 0 0 0,1 1 1 0 0,-1 0-1 0 0,0-1 0 0 0,1 1 0 0 0,-1 0 0 0 0,1-1 0 0 0,-1 1 0 0 0,1 0 1 0 0,-1 0-1 0 0,-1-1 0 0 0,-3 0 29 0 0,-1 0 1 0 0,0 0 0 0 0,1 1-1 0 0,-1-1 1 0 0,0 1-1 0 0,0 0 1 0 0,1 1 0 0 0,-1-1-1 0 0,0 1 1 0 0,1 0-1 0 0,-1 1 1 0 0,0-1-1 0 0,1 1 1 0 0,0 0 0 0 0,-1 0-1 0 0,1 1 1 0 0,0 0-1 0 0,-9 6 1 0 0,2 0-178 0 0,0 0 0 0 0,1 1 0 0 0,1 0 1 0 0,-1 0-1 0 0,2 1 0 0 0,-12 16 0 0 0,15-18-49 0 0,0 0 0 0 0,1 1 0 0 0,0-1 0 0 0,1 1-1 0 0,0 0 1 0 0,0 0 0 0 0,1 0 0 0 0,1 1 0 0 0,0-1 0 0 0,0 1-1 0 0,1-1 1 0 0,0 20 0 0 0,1-24-13 0 0,1-1-1 0 0,-1 1 1 0 0,1 0-1 0 0,1-1 1 0 0,-1 1-1 0 0,1-1 1 0 0,0 0-1 0 0,0 1 1 0 0,0-1 0 0 0,1 0-1 0 0,0 0 1 0 0,0-1-1 0 0,0 1 1 0 0,1-1-1 0 0,-1 1 1 0 0,1-1-1 0 0,0 0 1 0 0,0 0-1 0 0,1-1 1 0 0,-1 1-1 0 0,1-1 1 0 0,0 0 0 0 0,0 0-1 0 0,0 0 1 0 0,8 2-1 0 0,-5-2-10 0 0,0-1 0 0 0,0 0 0 0 0,0-1 0 0 0,0 0 0 0 0,0 0 0 0 0,0 0 0 0 0,0-1 0 0 0,0-1 0 0 0,0 1 0 0 0,0-1 0 0 0,0 0 0 0 0,0-1 0 0 0,0 0 0 0 0,0-1 0 0 0,0 1 0 0 0,-1-1 0 0 0,1-1 0 0 0,-1 1 0 0 0,0-1 0 0 0,0-1 0 0 0,0 1 0 0 0,-1-1 0 0 0,9-8 0 0 0,-14 12 0 0 0,-1 1 0 0 0,1-1 0 0 0,-1 1 0 0 0,1-1 0 0 0,-1 0 0 0 0,1 1 0 0 0,-1-1 0 0 0,0 0 0 0 0,1 0 0 0 0,-1 1 0 0 0,0-1 0 0 0,0 0 0 0 0,1 0 0 0 0,-1 0 0 0 0,0 1 0 0 0,0-1 0 0 0,0 0 0 0 0,0 0 0 0 0,0 0 0 0 0,0 0 0 0 0,0 1 0 0 0,0-1 0 0 0,-1-1 0 0 0,1 0 0 0 0,-1 1 0 0 0,0 0 0 0 0,0-1 0 0 0,0 1 0 0 0,1 0 0 0 0,-1-1 0 0 0,-1 1 0 0 0,1 0 0 0 0,0 0 0 0 0,0 0 0 0 0,-3-1 0 0 0,-3-3 0 0 0,0 1 0 0 0,-1 0 0 0 0,-13-4 0 0 0,18 7 0 0 0,-11-3 0 0 0,-29-6 0 0 0,-8-2 0 0 0,69 16 340 0 0,26 0 0 0 0,-24-2-199 0 0,7 1-162 0 0,0-2-1 0 0,0 0 0 0 0,48-6 1 0 0,-72 5-878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62 655 0 0,'5'-3'404'0'0,"-1"-1"-1"0"0,0 1 0 0 0,0-1 1 0 0,5-6-1 0 0,-8 9-293 0 0,0 0 0 0 0,0 0 0 0 0,-1 0 0 0 0,1 0-1 0 0,0-1 1 0 0,0 1 0 0 0,-1 0 0 0 0,1 0 0 0 0,-1 0 0 0 0,1-1 0 0 0,-1 1-1 0 0,1 0 1 0 0,-1-1 0 0 0,0 1 0 0 0,1 0 0 0 0,-1-1 0 0 0,0 1 0 0 0,0 0-1 0 0,0-1 1 0 0,0 1 0 0 0,0 0 0 0 0,-1-1 0 0 0,1-1 0 0 0,-1 2 163 0 0,0 1 1 0 0,0-1-1 0 0,0 1 1 0 0,0-1-1 0 0,0 0 1 0 0,0 1-1 0 0,0 0 0 0 0,0-1 1 0 0,0 1-1 0 0,0 0 1 0 0,0-1-1 0 0,0 1 1 0 0,0 0-1 0 0,0 0 1 0 0,0 0-1 0 0,0 0 1 0 0,0 0-1 0 0,0 0 1 0 0,-2 1-1 0 0,-21 2 1692 0 0,19-1-1601 0 0,0 0-1 0 0,0 0 1 0 0,0 0-1 0 0,0 0 1 0 0,0 1-1 0 0,0 0 0 0 0,1 0 1 0 0,-1 0-1 0 0,1 1 1 0 0,0-1-1 0 0,0 1 1 0 0,0 0-1 0 0,-4 6 0 0 0,6-8-319 0 0,1 1 0 0 0,0-1-1 0 0,-1 0 1 0 0,1 1 0 0 0,0-1-1 0 0,1 0 1 0 0,-1 1-1 0 0,0-1 1 0 0,1 1 0 0 0,-1 0-1 0 0,1-1 1 0 0,0 1-1 0 0,0-1 1 0 0,0 1 0 0 0,0-1-1 0 0,0 1 1 0 0,1 0-1 0 0,-1-1 1 0 0,1 1 0 0 0,0-1-1 0 0,-1 1 1 0 0,1-1-1 0 0,0 0 1 0 0,0 1 0 0 0,1-1-1 0 0,-1 0 1 0 0,0 0-1 0 0,1 1 1 0 0,0-1 0 0 0,2 2-1 0 0,14 14 479 0 0,0-1-1 0 0,1-1 0 0 0,28 18 1 0 0,6 5 95 0 0,-36-26-490 0 0,-11-9-84 0 0,0 0 0 0 0,0 1-1 0 0,0 0 1 0 0,-1 0 0 0 0,1 0 0 0 0,7 12-1 0 0,-12-17-29 0 0,-1 1 0 0 0,0 0 0 0 0,1 0 0 0 0,-1-1 0 0 0,0 1 0 0 0,0 0 0 0 0,0 0 0 0 0,0 0 0 0 0,0-1 0 0 0,0 1 0 0 0,0 0 0 0 0,0 0 0 0 0,0 0 0 0 0,0-1 0 0 0,0 1 0 0 0,-1 0 0 0 0,1 0 0 0 0,0-1 0 0 0,0 1-1 0 0,-1 0 1 0 0,1 0 0 0 0,-1-1 0 0 0,1 1 0 0 0,0 0 0 0 0,-1-1 0 0 0,1 1 0 0 0,-1 0 0 0 0,0-1 0 0 0,1 1 0 0 0,-1-1 0 0 0,1 1 0 0 0,-1-1 0 0 0,0 1 0 0 0,1-1 0 0 0,-1 0 0 0 0,0 1 0 0 0,0-1 0 0 0,1 0 0 0 0,-1 0 0 0 0,-1 1-1 0 0,-5 2 47 0 0,0-1 0 0 0,0 0 0 0 0,-10 1 0 0 0,15-2-35 0 0,-40 5-19 0 0,1-2-1 0 0,-1-1 1 0 0,0-2-1 0 0,-43-5 1 0 0,84 4-136 0 0,-1 0 0 0 0,1 0 1 0 0,0 0-1 0 0,0 0 0 0 0,0 0 1 0 0,-1 0-1 0 0,1 0 1 0 0,0 0-1 0 0,0 1 0 0 0,0-1 1 0 0,-3 1-1 0 0,4 1-1204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4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6 7367 0 0,'0'-5'11707'0'0,"0"7"-11462"0"0,1 0 0 0 0,-1 0 0 0 0,0 1 1 0 0,1-1-1 0 0,0 0 0 0 0,0 0 0 0 0,-1 0 0 0 0,1 0 0 0 0,1 0 1 0 0,-1 0-1 0 0,0 0 0 0 0,0 0 0 0 0,3 2 0 0 0,23 23 99 0 0,-15-16 320 0 0,-8-7-644 0 0,0 0 0 0 0,1 0 0 0 0,-1-1 0 0 0,1 1 0 0 0,5 2 0 0 0,1 0 1 0 0,-3 1 110 0 0,1-3-67 0 0,3 2-52 0 0,30 13 66 0 0,-40-18 117 0 0,7 1-142 0 0,-3 0-43 0 0,14 4 12 0 0,1-1-1 0 0,22 2 1 0 0,7-4-22 0 0,-51-2 0 0 0,-6 4 0 0 0,-9 2 0 0 0,-83 14 968 0 0,41 0-827 0 0,33-11-43 0 0,0-1 0 0 0,-1-1 0 0 0,0-2 1 0 0,-31 5-1 0 0,42-8-2411 0 0,15-3 2094 0 0,-1 0 1 0 0,1 0-1 0 0,-1 0 0 0 0,1 0 0 0 0,0 0 0 0 0,-1 0 1 0 0,1 0-1 0 0,-1 0 0 0 0,1 1 0 0 0,-1-1 1 0 0,1 0-1 0 0,-1 0 0 0 0,1 0 0 0 0,0 1 1 0 0,-1-1-1 0 0,1 0 0 0 0,0 1 0 0 0,-1-1 0 0 0,1 0 1 0 0,0 1-1 0 0,-1-1 0 0 0,1 0 0 0 0,0 1 1 0 0,0-1-1 0 0,-1 1 0 0 0,1 0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14 4143 0 0,'-11'-1'-117'0'0,"-7"0"14101"0"0,33-3-12441 0 0,-15 4-1602 0 0,7-2 437 0 0,1 0 0 0 0,-1 1 0 0 0,1 0-1 0 0,-1 0 1 0 0,0 1 0 0 0,1 0 0 0 0,11 1 0 0 0,4 3 4 0 0,25 7-1 0 0,-26-5-25 0 0,29 3-1 0 0,-28-5-188 0 0,-15-3-162 0 0,0 1 0 0 0,0-1 1 0 0,0-1-1 0 0,0 0 0 0 0,0 0 1 0 0,0 0-1 0 0,0-1 0 0 0,9-2 1 0 0,-6-4-709 0 0,-9 3-2046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8:54:33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2968 180 4607 0 0,'-4'-7'291'0'0,"0"1"-1"0"0,-1-1 1 0 0,1 1-1 0 0,-1 0 1 0 0,-1 0-1 0 0,1 1 1 0 0,-1-1-1 0 0,0 1 1 0 0,0 1-1 0 0,0-1 1 0 0,0 1-1 0 0,-9-4 1 0 0,-11-5 235 0 0,0 3 1 0 0,-29-10 0 0 0,5 3 320 0 0,17 6-426 0 0,-1 2-1 0 0,0 1 0 0 0,0 2 1 0 0,-1 1-1 0 0,1 2 0 0 0,-1 1 1 0 0,0 2-1 0 0,-43 5 1 0 0,-35 9-267 0 0,-126 34 1 0 0,234-47-156 0 0,-115 30 1 0 0,-228 93 0 0 0,210-68 0 0 0,-157 92 0 0 0,-87 99 1122 0 0,297-182-792 0 0,2 3 0 0 0,-91 100 0 0 0,-5 40-286 0 0,139-155 368 0 0,2 1 0 0 0,-34 69 0 0 0,59-96-164 0 0,1 0 0 0 0,2 1 0 0 0,1 0 0 0 0,1 0 0 0 0,1 1 0 0 0,-3 36 0 0 0,10-36 160 0 0,6 44-101 0 0,-6-69-270 0 0,0 1 0 0 0,1-1 0 0 0,-1 0 0 0 0,1 0 1 0 0,0 0-1 0 0,3 6 0 0 0,18 57 212 0 0,-21-62-210 0 0,1-1 0 0 0,-1 1-1 0 0,1-1 1 0 0,1 1 0 0 0,2 4-1 0 0,31 53 126 0 0,-33-58-137 0 0,-1 1-1 0 0,1-1 0 0 0,1 1 1 0 0,6 7-1 0 0,27 28 60 0 0,2-2-1 0 0,60 45 0 0 0,-20-29-87 0 0,159 78-1 0 0,100 17 68 0 0,-265-120 191 0 0,133 33-1 0 0,-152-51-156 0 0,1-1 1 0 0,0-4-1 0 0,70 1 0 0 0,-50-9 11 0 0,-1-4 1 0 0,0-3-1 0 0,0-3 0 0 0,-1-3 0 0 0,81-29 0 0 0,-17-5 118 0 0,216-111-1 0 0,-278 120-190 0 0,-2-4 0 0 0,100-80 0 0 0,112-133 56 0 0,-242 211-56 0 0,-2-2-1 0 0,-3-2 1 0 0,61-103 0 0 0,-47 56 44 0 0,54-142 0 0 0,-81 175-69 0 0,-3-1-1 0 0,-3 0 0 0 0,14-86 1 0 0,-29 121-10 0 0,-1 1 1 0 0,-1-1 0 0 0,-1 0-1 0 0,-2 0 1 0 0,-1 1 0 0 0,-2-1-1 0 0,0 1 1 0 0,-2 0 0 0 0,-2 0-1 0 0,-11-30 1 0 0,10 36 1 0 0,-2 0-1 0 0,-1 0 1 0 0,-1 1-1 0 0,-1 1 1 0 0,0 0-1 0 0,-2 1 1 0 0,0 0 0 0 0,-35-31-1 0 0,27 31 2 0 0,-1 2-1 0 0,0 0 1 0 0,-1 2-1 0 0,-1 1 1 0 0,0 0 0 0 0,-58-19-1 0 0,24 15-36 0 0,0 4 1 0 0,-1 1-1 0 0,0 4 0 0 0,-1 2 1 0 0,0 3-1 0 0,-81 4 0 0 0,36 7-65 0 0,1 5 1 0 0,-196 46-1 0 0,179-27-1335 0 0,-208 79 0 0 0,232-64-6296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1 288 4143 0 0,'6'3'6068'0'0,"9"15"768"0"0,-7-8-6436 0 0,-2-4 242 0 0,-1 1-1 0 0,-1 0 0 0 0,1 0 1 0 0,4 10-1 0 0,14 24 23 0 0,-18-30 270 0 0,0 0-703 0 0,12 34-27 0 0,-12-34 156 0 0,-3 0-201 0 0,8 32-6 0 0,-7-32 135 0 0,-1-2-152 0 0,5 27 0 0 0,-5-28 344 0 0,0 2-387 0 0,8 57 51 0 0,-10-67-143 0 0,0 0-1 0 0,0 0 0 0 0,0 0 0 0 0,0 0 0 0 0,0 0 0 0 0,0-1 1 0 0,1 1-1 0 0,-1 0 0 0 0,0 0 0 0 0,0 0 0 0 0,0 0 0 0 0,0 0 1 0 0,0 0-1 0 0,0 0 0 0 0,0 0 0 0 0,0 0 0 0 0,0 0 0 0 0,0 0 1 0 0,0 0-1 0 0,0 0 0 0 0,0 0 0 0 0,0-1 0 0 0,0 1 0 0 0,0 0 1 0 0,1 0-1 0 0,-1 0 0 0 0,0 0 0 0 0,0 0 0 0 0,0 0 0 0 0,0 0 1 0 0,0 0-1 0 0,0 0 0 0 0,0 0 0 0 0,0 0 0 0 0,0 0 0 0 0,0 0 1 0 0,0 0-1 0 0,1 0 0 0 0,-1 0 0 0 0,0 0 0 0 0,0 0 0 0 0,0 0 1 0 0,0 0-1 0 0,0 0 0 0 0,0 0 0 0 0,0 0 0 0 0,0 0 0 0 0,0 1 1 0 0,0-1-1 0 0,0 0 0 0 0,1 0 0 0 0,-1 0 0 0 0,0 0 0 0 0,0 0 1 0 0,0 0-1 0 0,0 0 0 0 0,0 0 0 0 0,0 0 0 0 0,0 0 0 0 0,0 0 1 0 0,0 0-1 0 0,0 0 0 0 0,0 0 0 0 0,0 1 0 0 0,0-1 0 0 0,0 0 1 0 0,7-12-3 0 0,4-14 56 0 0,87-178 931 0 0,-42 95-544 0 0,-26 47-354 0 0,39-76 115 0 0,-68 136-202 0 0,26-49 33 0 0,-24 46-29 0 0,-1-1 0 0 0,0 0 0 0 0,0 1 0 0 0,0-1-1 0 0,-1 0 1 0 0,0 0 0 0 0,1-9 0 0 0,-2 15-9 0 0,0-1 1 0 0,0 0-1 0 0,0 0 0 0 0,0 0 1 0 0,-1 0-1 0 0,1 0 0 0 0,0 0 1 0 0,0 0-1 0 0,0 0 0 0 0,-1 0 1 0 0,1 0-1 0 0,0 0 0 0 0,-1 1 1 0 0,1-1-1 0 0,-2-1 1 0 0,2 2-12 0 0,0-1 0 0 0,0 1 0 0 0,-1 0 1 0 0,1 0-1 0 0,0 0 0 0 0,-1 0 1 0 0,1-1-1 0 0,0 1 0 0 0,-1 0 0 0 0,1 0 1 0 0,0 0-1 0 0,-1 0 0 0 0,1 0 1 0 0,0 0-1 0 0,-1 0 0 0 0,1 0 1 0 0,-1 0-1 0 0,1 0 0 0 0,0 0 0 0 0,-1 0 1 0 0,1 0-1 0 0,0 0 0 0 0,-1 1 1 0 0,1-1-1 0 0,0 0 0 0 0,-1 0 0 0 0,-1 2-293 0 0,0-1-1 0 0,0 0 0 0 0,0 1 0 0 0,0 0 0 0 0,0-1 0 0 0,0 1 0 0 0,1 0 1 0 0,-1 0-1 0 0,-2 4 0 0 0,-2 5-7973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9215 0 0,'-1'1'68'0'0,"0"0"0"0"0,1 0 1 0 0,-1 0-1 0 0,1 0 0 0 0,-1 0 0 0 0,1 0 0 0 0,0 1 0 0 0,-1-1 0 0 0,1 0 0 0 0,0 0 0 0 0,0 0 0 0 0,0 1 0 0 0,0-1 0 0 0,0 0 0 0 0,0 2 0 0 0,0 19 1081 0 0,-34 198 9355 0 0,24-168-10207 0 0,8-48-281 0 0,2 0 0 0 0,-1 0 0 0 0,0 0 0 0 0,1 0 1 0 0,0 0-1 0 0,0 5 0 0 0,0 9-168 0 0,7-39-4837 0 0,-7 10 530 0 0,2-2-1077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53 117 455 0 0,'-7'-10'1557'0'0,"0"0"-1"0"0,1 0 1 0 0,0 0-1 0 0,0-1 1 0 0,1 0-1 0 0,1 0 0 0 0,0 0 1 0 0,-3-14-1 0 0,7 25-1426 0 0,0 0 0 0 0,0 0 0 0 0,0-1-1 0 0,0 1 1 0 0,-1 0 0 0 0,1 0 0 0 0,0-1-1 0 0,0 1 1 0 0,0 0 0 0 0,0 0 0 0 0,0-1 0 0 0,1 1-1 0 0,-1 0 1 0 0,0 0 0 0 0,0-1 0 0 0,0 1-1 0 0,0 0 1 0 0,0 0 0 0 0,0-1 0 0 0,0 1-1 0 0,0 0 1 0 0,1 0 0 0 0,-1-1 0 0 0,0 1 0 0 0,0 0-1 0 0,0 0 1 0 0,0 0 0 0 0,1 0 0 0 0,-1-1-1 0 0,0 1 1 0 0,0 0 0 0 0,0 0 0 0 0,1 0 0 0 0,-1 0-1 0 0,0 0 1 0 0,0-1 0 0 0,1 1 0 0 0,-1 0-1 0 0,0 0 1 0 0,0 0 0 0 0,1 0 0 0 0,12 2 1660 0 0,-8-1-1408 0 0,-4-1 206 0 0,7 0-426 0 0,20 3-15 0 0,-21-2 4 0 0,0-1 27 0 0,36 3 205 0 0,-9 0 10 0 0,26 1 225 0 0,-57-3-438 0 0,6 0-11 0 0,26 2-1 0 0,-26-2-15 0 0,-2 0-61 0 0,10 0-73 0 0,0-1 0 0 0,0 0-1 0 0,0-1 1 0 0,0-1 0 0 0,17-4-1 0 0,-24 4-276 0 0,-2-1-73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4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1611 11055 0 0,'0'0'109'0'0,"-1"-1"-1"0"0,1 1 0 0 0,-1 0 0 0 0,1-1 0 0 0,0 1 0 0 0,-1 0 1 0 0,1-1-1 0 0,-1 1 0 0 0,1 0 0 0 0,0-1 0 0 0,-1 1 0 0 0,1-1 1 0 0,0 1-1 0 0,0-1 0 0 0,-1 1 0 0 0,1-1 0 0 0,0 1 0 0 0,0-1 1 0 0,0 1-1 0 0,-1-1 0 0 0,1 1 0 0 0,0-1 0 0 0,0 1 0 0 0,0-1 1 0 0,0 1-1 0 0,0-1 0 0 0,0 1 0 0 0,0-2 0 0 0,1-16 399 0 0,-1 18-457 0 0,2-14 485 0 0,0 0 1 0 0,1 1-1 0 0,1-1 1 0 0,0 1 0 0 0,1 0-1 0 0,0 0 1 0 0,1 0-1 0 0,1 1 1 0 0,8-13 0 0 0,14-16 151 0 0,38-44 1 0 0,-46 61-424 0 0,283-290 807 0 0,-243 261-966 0 0,1 3-1 0 0,3 2 1 0 0,2 3-1 0 0,83-41 1 0 0,91-54-47 0 0,66-33-63 0 0,-33 56 242 0 0,-193 88-90 0 0,121-27 0 0 0,28-1-54 0 0,101-19-69 0 0,-244 57-24 0 0,17-2 0 0 0,-104 21-21 0 0,1 0 0 0 0,-1 0 0 0 0,1 0-1 0 0,-1 0 1 0 0,1 0 0 0 0,-1 0 0 0 0,1 0-1 0 0,-1 0 1 0 0,1 0 0 0 0,-1 0 0 0 0,1 0 0 0 0,-1 0-1 0 0,1 0 1 0 0,-1 1 0 0 0,1-1 0 0 0,-1 0 0 0 0,1 0-1 0 0,-1 0 1 0 0,1 1 0 0 0,-1-1 0 0 0,0 0-1 0 0,1 1 1 0 0,-1-1 0 0 0,1 0 0 0 0,-1 1 0 0 0,0-1-1 0 0,1 0 1 0 0,-1 1 0 0 0,0-1 0 0 0,0 1 0 0 0,1-1-1 0 0,-1 1 1 0 0,0-1 0 0 0,0 1 0 0 0,1-1-1 0 0,-1 1 1 0 0,0-1 0 0 0,0 1 0 0 0,0-1 0 0 0,0 1-1 0 0,0-1 1 0 0,0 1 0 0 0,0-1 0 0 0,0 1 0 0 0,0-1-1 0 0,0 1 1 0 0,0-1 0 0 0,-1 1 0 0 0,-2 13-2826 0 0,-2-2-3393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4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186 171 2303 0 0,'-19'-18'1766'0'0,"-2"2"-1"0"0,-28-19 1 0 0,-12-10 3228 0 0,58 43-4692 0 0,0 0 0 0 0,0 0 0 0 0,1-1-1 0 0,-1 1 1 0 0,1-1 0 0 0,0 1 0 0 0,-1-1 0 0 0,1 0 0 0 0,0 0 0 0 0,1 0 0 0 0,-1 0 0 0 0,1 0-1 0 0,-1 0 1 0 0,1 0 0 0 0,0-1 0 0 0,-1-4 0 0 0,2 8-239 0 0,0-1-1 0 0,1 1 1 0 0,-1 0 0 0 0,0-1 0 0 0,0 1-1 0 0,1 0 1 0 0,-1-1 0 0 0,0 1-1 0 0,1 0 1 0 0,-1 0 0 0 0,1 0 0 0 0,-1-1-1 0 0,0 1 1 0 0,1 0 0 0 0,-1 0 0 0 0,1 0-1 0 0,-1 0 1 0 0,0 0 0 0 0,1 0-1 0 0,-1-1 1 0 0,1 1 0 0 0,-1 0 0 0 0,1 0-1 0 0,-1 0 1 0 0,0 1 0 0 0,1-1 0 0 0,-1 0-1 0 0,1 0 1 0 0,-1 0 0 0 0,1 0-1 0 0,-1 0 1 0 0,0 0 0 0 0,1 1 0 0 0,20 4 215 0 0,-19-4-136 0 0,86 24 170 0 0,87 28 909 0 0,-148-42-1072 0 0,0 0 1 0 0,-1 1-1 0 0,-1 2 1 0 0,30 20-1 0 0,-51-31-149 0 0,1 1 0 0 0,-1-1 0 0 0,1 1 0 0 0,-1 0 0 0 0,0 0 0 0 0,6 9 0 0 0,-9-12 0 0 0,0 1 0 0 0,-1-1 0 0 0,1 1 0 0 0,0 0 0 0 0,-1-1 0 0 0,1 1 0 0 0,-1 0 0 0 0,0-1 0 0 0,1 1 0 0 0,-1 0 0 0 0,0-1 0 0 0,0 1 0 0 0,0 0 0 0 0,0-1 0 0 0,0 1 0 0 0,-1 0 0 0 0,1-1 0 0 0,0 1 0 0 0,-1 0 0 0 0,0-1 0 0 0,1 1 0 0 0,-1-1 0 0 0,0 1 0 0 0,1-1 0 0 0,-1 1 0 0 0,-2 2 0 0 0,-6 6 39 0 0,-1 1 0 0 0,0-1 1 0 0,0 0-1 0 0,-1-1 0 0 0,0 0 0 0 0,-15 8 0 0 0,-27 22 90 0 0,-76 83-76 0 0,134-130 110 0 0,0 0 0 0 0,0 0 1 0 0,4-13-1 0 0,2-1-104 0 0,-5 11 16 0 0,-2 1 1 0 0,7-18-1 0 0,-10 26-183 0 0,-1-1-1 0 0,1 0 1 0 0,0 0 0 0 0,-1 0-1 0 0,1 1 1 0 0,-1-1-1 0 0,0 0 1 0 0,0 0 0 0 0,0 0-1 0 0,0 0 1 0 0,-1 1 0 0 0,1-1-1 0 0,-1 0 1 0 0,0 0 0 0 0,-2-5-1 0 0,-2 1-7831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9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36 4143 0 0,'-4'-2'4806'0'0,"21"-3"-2286"0"0,25-4-503 0 0,9 0 403 0 0,97-2 0 0 0,55 14-624 0 0,-52 0-1671 0 0,139-3-826 0 0,-278-2-1784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4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53 203 455 0 0,'-9'-4'741'0'0,"7"2"-97"0"0,-1 0 0 0 0,0 0 0 0 0,0 1 0 0 0,0 0 0 0 0,-1-1 0 0 0,1 1 0 0 0,0 0 0 0 0,-1 0 1 0 0,1 1-1 0 0,0-1 0 0 0,-6 0 0 0 0,19 6 2547 0 0,9 0-3052 0 0,58 8 2172 0 0,1-4 0 0 0,94 0 1 0 0,-39-14-1034 0 0,-89 1-944 0 0,1 2 1 0 0,52 5 0 0 0,-83 0-308 0 0,0 0-1 0 0,18 6 0 0 0,-18-5-35 0 0,29 6-1 0 0,-42-10-145 0 0,0 0 1 0 0,0 0-1 0 0,0 0 0 0 0,0 0 0 0 0,0 0 1 0 0,0-1-1 0 0,0 1 0 0 0,0 0 0 0 0,0 0 0 0 0,0-1 1 0 0,0 1-1 0 0,0-1 0 0 0,0 1 0 0 0,0-1 1 0 0,0 1-1 0 0,0-1 0 0 0,0 0 0 0 0,-1 1 1 0 0,1-1-1 0 0,0 0 0 0 0,0 0 0 0 0,-1 1 0 0 0,1-1 1 0 0,-1 0-1 0 0,1 0 0 0 0,-1 0 0 0 0,1 0 1 0 0,-1 0-1 0 0,1 0 0 0 0,-1 0 0 0 0,0 0 1 0 0,1 0-1 0 0,-1 0 0 0 0,0 0 0 0 0,0 0 0 0 0,0 0 1 0 0,0 0-1 0 0,0-2 0 0 0,0-1-685 0 0,1-1 1 0 0,-2 0-1 0 0,1 0 0 0 0,0 1 0 0 0,-1-1 0 0 0,0 1 1 0 0,-2-9-1 0 0,-4-2-94 0 0,0 0 1 0 0,-10-18-1 0 0,3 13 1244 0 0,0 1 0 0 0,-22-24 0 0 0,13 14 2489 0 0,41 33-1189 0 0,155 83 303 0 0,-110-53-340 0 0,81 32 1 0 0,-127-60-1300 0 0,36 15 412 0 0,-48-18-590 0 0,0-1 0 0 0,0 1 0 0 0,0 0 0 0 0,0 1-1 0 0,0-1 1 0 0,-1 1 0 0 0,6 6 0 0 0,-9-9-75 0 0,-1-1 1 0 0,1 1-1 0 0,-1 0 1 0 0,1 0-1 0 0,-1-1 0 0 0,1 1 1 0 0,-1 0-1 0 0,0 0 1 0 0,1-1-1 0 0,-1 1 0 0 0,0 0 1 0 0,0 0-1 0 0,1 0 1 0 0,-1 0-1 0 0,0-1 0 0 0,0 1 1 0 0,0 0-1 0 0,0 0 1 0 0,0 0-1 0 0,0 0 1 0 0,0 0-1 0 0,-1-1 0 0 0,1 3 1 0 0,-1-2 10 0 0,0 1 0 0 0,0-1 0 0 0,0 1 0 0 0,0-1 0 0 0,0 1 0 0 0,0-1 0 0 0,0 1 0 0 0,-1-1 0 0 0,1 0 0 0 0,-1 0 0 0 0,0 1 0 0 0,-7 4 53 0 0,0-2 0 0 0,0 1 0 0 0,-13 4 0 0 0,15-6-90 0 0,-95 43-20 0 0,59-25-5200 0 0,17-6-821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0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1815 0 0,'0'-1815'0'0,"0"3518"0"0,0-1700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4.5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43 0 0,'0'-43'0'0,"0"1143"0"0,0-664 0 0,0-149 0 0,0-309 0 0,0-859 0 0,0 289 0 0,0 330 0 0,0 261 0 0,0-32 0 0,0 25 0 0,0 7 0 0,0 1 0 0,0-3 0 0,0 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59.0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0,'1001'0'0'0,"-1000"0"0"0,25 0 0 0,-25 0 0 0,-1 0 0 0,1 0 0 0,0 0 0 0,0 0 0 0,1 0 0 0,-1 0 0 0,0 0 0 0,1 0 0 0,-1 0 0 0,1 0 0 0,-1 0 0 0,0 0 0 0,1 0 0 0,16 0 0 0,-13 0 0 0,-17 0 0 0,-1033 0 0 0,1045 0 0 0,0 0 0 0,-1 0 0 0,0 0 0 0,-1 0 0 0,1 0 0 0,35 0 0 0,-31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8:54:44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8833 119 5063 0 0,'7'-9'502'0'0,"0"1"0"0"0,1-1-1 0 0,1 1 1 0 0,-1 1 0 0 0,2 0 0 0 0,12-8-1 0 0,4-1 1626 0 0,33-13 0 0 0,-47 21-426 0 0,-20 6-332 0 0,-28 6 291 0 0,31-4-1494 0 0,-236 41 1283 0 0,-26 3-40 0 0,-104 15-1152 0 0,171-25-114 0 0,-70 22 251 0 0,103-18-256 0 0,-290 73-5 0 0,302-70-89 0 0,-736 184 128 0 0,732-186 88 0 0,-109 28 76 0 0,-500 181-173 0 0,623-195-163 0 0,-288 101 0 0 0,-677 264 0 0 0,509-163 0 0 0,80 18 0 0 0,396-202 0 0 0,-261 138 0 0 0,-20 40 0 0 0,228-132 0 0 0,-35 45 0 0 0,48-33 0 0 0,77-69-16 0 0,-91 68-32 0 0,140-96 48 0 0,30-17 0 0 0,4-11 0 0 0,-1-1 0 0 0,1 1 0 0 0,0 0 0 0 0,0 0 0 0 0,1 0 0 0 0,-1 1 0 0 0,1 0 0 0 0,-6 9 0 0 0,-11 16 0 0 0,14-30 0 0 0,7 0 0 0 0,1 0 0 0 0,-1 0 0 0 0,0 0 0 0 0,0-1 0 0 0,0 1 0 0 0,0 0 0 0 0,0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0,0 0 0 0 0,0 0 0 0 0,0-1 0 0 0,0 1 0 0 0,0 0 0 0 0,0 0 0 0 0,0 0 0 0 0,-1 0 0 0 0,1 0 0 0 0,0 0 0 0 0,0 0 0 0 0,0 0 0 0 0,0 0 0 0 0,0 0 0 0 0,0 0 0 0 0,23-9 64 0 0,-1-1-1 0 0,26-15 0 0 0,2-2 31 0 0,12-3-45 0 0,177-80 258 0 0,5-5-307 0 0,-215 101 0 0 0,-135 56 0 0 0,16-7 0 0 0,-235 120 0 0 0,106-47 0 0 0,180-94 0 0 0,48-32 0 0 0,52-65 0 0 0,5-7 0 0 0,-40 51 23 0 0,16-27 153 0 0,74-89 1 0 0,-106 145-177 0 0,-6 6 0 0 0,-16 8 0 0 0,7-2 0 0 0,1-1 0 0 0,-1 1 0 0 0,1 0 0 0 0,-1 1 0 0 0,1-1 0 0 0,0 1 0 0 0,0 0 0 0 0,0 0 0 0 0,1 0 0 0 0,-1 0 0 0 0,0 1 0 0 0,1-1 0 0 0,0 1 0 0 0,-4 5 0 0 0,-113 201 0 0 0,90-140 0 0 0,25-55 0 0 0,0 0 0 0 0,-1-1 0 0 0,-1 1 0 0 0,-1-1 0 0 0,-17 23 0 0 0,-9 2 0 0 0,57-65 0 0 0,-18 18 0 0 0,2 0 0 0 0,-1 1 0 0 0,1 0 0 0 0,9-7 0 0 0,6-4 0 0 0,1 2 0 0 0,1 1 0 0 0,0 0 0 0 0,34-13 0 0 0,34-16 0 0 0,-33 15 0 0 0,-25 11 0 0 0,-28 14 0 0 0,1-1 0 0 0,0 1 0 0 0,1 1 0 0 0,-1 0 0 0 0,1 0 0 0 0,0 0 0 0 0,-1 1 0 0 0,1 0 0 0 0,13-2 0 0 0,-20 3 0 0 0,0 0 0 0 0,0 0 0 0 0,0 0 0 0 0,0 0 0 0 0,-1 0 0 0 0,1 0 0 0 0,0-1 0 0 0,0 1 0 0 0,-1 0 0 0 0,1-1 0 0 0,0 0 0 0 0,-1 1 0 0 0,0 1 0 0 0,0 0 0 0 0,0-1 0 0 0,0 1 0 0 0,1 0 0 0 0,-1-1 0 0 0,0 1 0 0 0,0-1 0 0 0,0 1 0 0 0,0 0 0 0 0,0-1 0 0 0,0 1 0 0 0,0 0 0 0 0,0-1 0 0 0,0 1 0 0 0,0-1 0 0 0,0 1 0 0 0,0 0 0 0 0,-1-1 0 0 0,1 1 0 0 0,0 0 0 0 0,0-1 0 0 0,0 1 0 0 0,0 0 0 0 0,-1-1 0 0 0,1 1 0 0 0,0 0 0 0 0,0-1 0 0 0,0 1 0 0 0,-1 0 0 0 0,1 0 0 0 0,0-1 0 0 0,-1 1 0 0 0,1 0 0 0 0,0 0 0 0 0,-1-1 0 0 0,1 1 0 0 0,0 0 0 0 0,-1 0 0 0 0,1 0 0 0 0,0 0 0 0 0,-1 0 0 0 0,1 0 0 0 0,0-1 0 0 0,-1 1 0 0 0,1 0 0 0 0,-1 0 0 0 0,1 0 0 0 0,0 0 0 0 0,-1 0 0 0 0,1 0 0 0 0,-1 1 0 0 0,1-1 0 0 0,0 0 0 0 0,-1 0 0 0 0,1 0 0 0 0,0 0 0 0 0,-1 0 0 0 0,1 0 0 0 0,-1 1 0 0 0,-15 5 0 0 0,16-5 0 0 0,-1 0 0 0 0,0-1 0 0 0,0 1 0 0 0,0-1 0 0 0,0 1 0 0 0,0-1 0 0 0,0 0 0 0 0,0 1 0 0 0,0-1 0 0 0,0 0 0 0 0,0 0 0 0 0,0 0 0 0 0,0 1 0 0 0,0-1 0 0 0,0 0 0 0 0,0 0 0 0 0,0-1 0 0 0,0 1 0 0 0,0 0 0 0 0,0 0 0 0 0,0 0 0 0 0,0-1 0 0 0,0 1 0 0 0,0 0 0 0 0,0-1 0 0 0,0 1 0 0 0,0-1 0 0 0,-1 0 0 0 0,-3-2 2 0 0,0 0 0 0 0,0 1 0 0 0,-1 0 0 0 0,1 0 0 0 0,-1 1 0 0 0,1-1 0 0 0,-9 0 0 0 0,7 1-39 0 0,0 0 0 0 0,0-1 0 0 0,1 0 0 0 0,-11-4 0 0 0,-8-5-67 0 0,0 1 1 0 0,-45-11-1 0 0,55 15 104 0 0,13 4 0 0 0,11 2 0 0 0,16 5 0 0 0,35 10 0 0 0,11 3 0 0 0,-35-13 0 0 0,1-1 0 0 0,68-1 0 0 0,-101-3 0 0 0,8-1 0 0 0,-1 1 0 0 0,1 0 0 0 0,0 0 0 0 0,0 2 0 0 0,15 2 0 0 0,-26-4 0 0 0,-1 1 0 0 0,1-1 0 0 0,-1 0 0 0 0,0 0 0 0 0,1 0 0 0 0,-1 0 0 0 0,0 0 0 0 0,1 0 0 0 0,-1 0 0 0 0,0 0 0 0 0,1 0 0 0 0,-1 1 0 0 0,0-1 0 0 0,1 0 0 0 0,-1 0 0 0 0,0 1 0 0 0,0-1 0 0 0,1 0 0 0 0,-1 0 0 0 0,0 1 0 0 0,0-1 0 0 0,1 0 0 0 0,-1 0 0 0 0,0 1 0 0 0,0-1 0 0 0,0 0 0 0 0,1 1 0 0 0,-1-1 0 0 0,0 0 0 0 0,0 1 0 0 0,0-1 0 0 0,0 1 0 0 0,0-1 0 0 0,0 1 0 0 0,-10 8 0 0 0,-19 2 0 0 0,4-5 0 0 0,-2-1 0 0 0,-48 3 0 0 0,-56-6 0 0 0,85-2 0 0 0,9-2 0 0 0,-21 0 0 0 0,54 2 0 0 0,0 1 0 0 0,-1-1 0 0 0,1 1 0 0 0,0 0 0 0 0,0 0 0 0 0,0 1 0 0 0,-1-1 0 0 0,1 1 0 0 0,1 0 0 0 0,-7 3 0 0 0,9-5 0 0 0,1 1 0 0 0,0-1 0 0 0,-1 0 0 0 0,1 0 0 0 0,0 0 0 0 0,-1 0 0 0 0,1 1 0 0 0,0-1 0 0 0,0 0 0 0 0,-1 0 0 0 0,1 0 0 0 0,0 1 0 0 0,-1-1 0 0 0,1 0 0 0 0,0 1 0 0 0,0-1 0 0 0,0 0 0 0 0,-1 0 0 0 0,1 1 0 0 0,0-1 0 0 0,0 0 0 0 0,0 1 0 0 0,0-1 0 0 0,0 0 0 0 0,-1 1 0 0 0,1-1 0 0 0,0 1 0 0 0,0-1 0 0 0,0 0 0 0 0,0 1 0 0 0,0-1 0 0 0,0 0 0 0 0,0 1 0 0 0,0-1 0 0 0,0 0 0 0 0,1 1 0 0 0,-1-1 0 0 0,0 0 0 0 0,0 1 0 0 0,0-1 0 0 0,0 0 0 0 0,0 1 0 0 0,1-1 0 0 0,-1 0 0 0 0,0 1 0 0 0,0-1 0 0 0,1 0 0 0 0,-1 1 0 0 0,0-1 0 0 0,0 0 0 0 0,1 0 0 0 0,-1 0 0 0 0,0 1 0 0 0,1-1 0 0 0,-1 0 0 0 0,0 0 0 0 0,0 0 0 0 0,1 0 0 0 0,-1 1 0 0 0,1-1 0 0 0,-1 0 0 0 0,0 0 0 0 0,1 0 0 0 0,-1 0 0 0 0,0 0 0 0 0,1 0 0 0 0,-1 0 0 0 0,1 0 0 0 0,26 4 0 0 0,-13-6 0 0 0,-1-1 0 0 0,0 0 0 0 0,0-1 0 0 0,0 0 0 0 0,0-1 0 0 0,-1-1 0 0 0,17-9 0 0 0,-16 8 0 0 0,1 0 0 0 0,0 1 0 0 0,0 0 0 0 0,1 2 0 0 0,17-5 0 0 0,-31 9 0 0 0,-1 0 0 0 0,0-1 0 0 0,1 1 0 0 0,-1 0 0 0 0,1 0 0 0 0,-1 0 0 0 0,1 0 0 0 0,-1 0 0 0 0,1-1 0 0 0,-1 1 0 0 0,1 0 0 0 0,-1 0 0 0 0,1 0 0 0 0,-1 0 0 0 0,1 1 0 0 0,-1-1 0 0 0,1 0 0 0 0,-1 0 0 0 0,1 0 0 0 0,-1 0 0 0 0,1 0 0 0 0,-1 1 0 0 0,1-1 0 0 0,-1 0 0 0 0,1 0 0 0 0,-1 1 0 0 0,1-1 0 0 0,-1 0 0 0 0,1 1 0 0 0,-1 0 0 0 0,-1 0 0 0 0,1 0 0 0 0,0 0 0 0 0,-1-1 0 0 0,1 1 0 0 0,-1 0 0 0 0,1 0 0 0 0,-1-1 0 0 0,1 1 0 0 0,-1 0 0 0 0,0-1 0 0 0,1 1 0 0 0,-1-1 0 0 0,-1 2 0 0 0,-28 19 0 0 0,6-5 0 0 0,-1-2 0 0 0,-51 21 0 0 0,75-35 0 0 0,0 1 0 0 0,0-1 0 0 0,-1 1 0 0 0,1-1 0 0 0,0 1 0 0 0,0-1 0 0 0,-1 0 0 0 0,1 0 0 0 0,0 0 0 0 0,-1 0 0 0 0,1 0 0 0 0,0 0 0 0 0,-1 0 0 0 0,1 0 0 0 0,0 0 0 0 0,0-1 0 0 0,-1 1 0 0 0,1 0 0 0 0,0-1 0 0 0,0 1 0 0 0,-1-1 0 0 0,1 0 0 0 0,-2-1 0 0 0,3 1 0 0 0,-1 1 0 0 0,1-1 0 0 0,-1 0 0 0 0,1 0 0 0 0,-1 0 0 0 0,1 0 0 0 0,0 0 0 0 0,-1-1 0 0 0,1 1 0 0 0,0 0 0 0 0,0 0 0 0 0,0 0 0 0 0,0 0 0 0 0,0 0 0 0 0,0 0 0 0 0,0 0 0 0 0,0 0 0 0 0,0 0 0 0 0,1 0 0 0 0,-1 0 0 0 0,0 0 0 0 0,1 0 0 0 0,-1 0 0 0 0,1 0 0 0 0,-1 0 0 0 0,1 0 0 0 0,-1 0 0 0 0,2-1 0 0 0,4-8 0 0 0,1 1 0 0 0,0 0 0 0 0,0 0 0 0 0,1 1 0 0 0,1 0 0 0 0,9-8 0 0 0,58-37 0 0 0,-66 46 0 0 0,-20 10 0 0 0,-19 12 0 0 0,-76 53 0 0 0,102-66 0 0 0,0 0 0 0 0,0-1 0 0 0,-1 1 0 0 0,1-1 0 0 0,0 0 0 0 0,0 1 0 0 0,-7 0 0 0 0,12-3 25 0 0,0 1 0 0 0,0-1 0 0 0,0 1 0 0 0,0-1 0 0 0,-1 0 0 0 0,1 0 0 0 0,0 0 0 0 0,-1 0 0 0 0,4-2 0 0 0,-4 2-383 0 0,1 0 0 0 0,-1 0 0 0 0,1 0 0 0 0,0 0 0 0 0,0 0 1 0 0,-1 0-1 0 0,1 0 0 0 0,0 1 0 0 0,3-1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06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0,'1072'0'0'0,"-1071"0"0"0,-3 0 0 0,0 0 0 0,-52 0 0 0,-145 0 0 0,198 0 0 0,6 0 0 0,-3 0 0 0,-1 0 0 0,0 0 0 0,1 0 0 0,-1 0 0 0,1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3.7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1 923 0 0,'0'-844'0'0,"0"843"0"0,0 2 0 0,0 0 0 0,0-18 0 0,0-45 0 0,0 76 0 0,0-5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9.8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0,'0'1'0'0,"0"1"0"0,0-1 0 0,0 2 0 0,0-4 0 0,0 844 0 0,0-1719 0 0,0 876 0 0,0 0 0 0,0-2 0 0,0 35 0 0,0-26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28.4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324 1 0 0,'899'0'0'0,"-852"0"0"0,-11 0 0 0,-25 0 0 0,-22 0 0 0,10 0 0 0,2 0 0 0,0 0 0 0,-2 0 0 0,-1305 0 0 0,1347 0 0 0,-36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200 187 2759 0 0,'0'-1'13'0'0,"1"0"0"0"0,-1 1 0 0 0,0-1 0 0 0,1 0 0 0 0,-1 0 0 0 0,0 0 0 0 0,0 1 0 0 0,0-1 0 0 0,0 0-1 0 0,0 0 1 0 0,0 0 0 0 0,0 1 0 0 0,0-1 0 0 0,0 0 0 0 0,0 0 0 0 0,0 0 0 0 0,-1 1 0 0 0,1-1-1 0 0,0 0 1 0 0,-1 0 0 0 0,1 0 0 0 0,0 1 0 0 0,-1-1 0 0 0,1 0 0 0 0,-1 0 0 0 0,-12-16 723 0 0,8 14-34 0 0,0 0-1 0 0,0 1 0 0 0,0 0 0 0 0,0 0 0 0 0,0 0 0 0 0,0 1 0 0 0,-1-1 1 0 0,1 1-1 0 0,0 1 0 0 0,-1-1 0 0 0,1 1 0 0 0,-1 0 0 0 0,-7 0 0 0 0,11 1-483 0 0,0-1-1 0 0,0 1 0 0 0,0 0 0 0 0,0-1 0 0 0,1 1 1 0 0,-1 0-1 0 0,0 0 0 0 0,1 0 0 0 0,-1 0 0 0 0,1 0 1 0 0,-1 1-1 0 0,1-1 0 0 0,-1 0 0 0 0,1 1 1 0 0,0-1-1 0 0,0 1 0 0 0,0-1 0 0 0,-1 1 0 0 0,2-1 1 0 0,-1 1-1 0 0,0 0 0 0 0,0 0 0 0 0,0-1 1 0 0,1 1-1 0 0,-1 0 0 0 0,1 0 0 0 0,0 0 0 0 0,-1 3 1 0 0,1 0-102 0 0,0-1 0 0 0,0 0 0 0 0,0 1 0 0 0,1-1 0 0 0,0 0 0 0 0,0 1 0 0 0,0-1 0 0 0,0 0 0 0 0,1 0 0 0 0,-1 0 0 0 0,1 0 0 0 0,3 5 0 0 0,6 1 271 0 0,15-3 398 0 0,19 1-716 0 0,-41-7-61 0 0,0-1 0 0 0,0 0-1 0 0,0 0 1 0 0,0 0-1 0 0,0 0 1 0 0,0-1-1 0 0,0 1 1 0 0,-1-1-1 0 0,1 0 1 0 0,0-1 0 0 0,0 1-1 0 0,0 0 1 0 0,-1-1-1 0 0,1 0 1 0 0,-1 0-1 0 0,1 0 1 0 0,-1-1 0 0 0,0 1-1 0 0,0-1 1 0 0,5-4-1 0 0,-4 2-2 0 0,1-1-1 0 0,-1 1 1 0 0,-1-1 0 0 0,1 0-1 0 0,-1 0 1 0 0,0 0 0 0 0,3-9-1 0 0,13-47 99 0 0,-19 60-96 0 0,1-1 0 0 0,-1 1 0 0 0,1 0 0 0 0,-1-1 0 0 0,0 1 0 0 0,0-1 0 0 0,0 1 0 0 0,0-1-1 0 0,-1 1 1 0 0,1 0 0 0 0,-1-1 0 0 0,1 1 0 0 0,-1-1 0 0 0,0 1 0 0 0,0 0 0 0 0,0 0 0 0 0,0 0 0 0 0,-2-3 0 0 0,0 1-7 0 0,0 1 0 0 0,0 0 0 0 0,0 0 0 0 0,0-1 0 0 0,-1 2 0 0 0,0-1 1 0 0,1 0-1 0 0,-1 1 0 0 0,-5-3 0 0 0,-5-1 42 0 0,-1 0-1 0 0,1 1 1 0 0,-1 1 0 0 0,-26-4-1 0 0,36 7-16 0 0,0 0-1 0 0,1 1 1 0 0,-1-1-1 0 0,0 1 0 0 0,0 0 1 0 0,0 1-1 0 0,0-1 0 0 0,1 1 1 0 0,-1 0-1 0 0,0 0 0 0 0,0 0 1 0 0,1 1-1 0 0,-1 0 0 0 0,1 0 1 0 0,0 0-1 0 0,-1 0 0 0 0,1 1 1 0 0,0-1-1 0 0,0 1 0 0 0,0 0 1 0 0,1 0-1 0 0,-1 1 0 0 0,1-1 1 0 0,0 1-1 0 0,0 0 0 0 0,-3 4 1 0 0,0 2-43 0 0,1 1-1 0 0,1 0 1 0 0,0-1 0 0 0,0 1 0 0 0,1 1 0 0 0,1-1-1 0 0,0 0 1 0 0,0 1 0 0 0,0 14 0 0 0,3-18-657 0 0,-1 0-1 0 0,1 0 1 0 0,0 0 0 0 0,5 15-1 0 0,-1-8-6768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22 1839 0 0,'-22'-4'3521'0'0,"19"3"-3136"0"0,0 0 0 0 0,1 1 0 0 0,-1-1 0 0 0,0 1 0 0 0,0 0-1 0 0,0 0 1 0 0,-3 0 0 0 0,2 0 220 0 0,0 0 0 0 0,0 0 0 0 0,1-1 0 0 0,-1 0-1 0 0,1 1 1 0 0,-1-1 0 0 0,0 0 0 0 0,-3-2-1 0 0,3 1 135 0 0,0 1 0 0 0,0-1-1 0 0,0 1 1 0 0,0 1 0 0 0,-7-2-1 0 0,9 2-689 0 0,1 0-1 0 0,0 1 0 0 0,0-1 0 0 0,-1 0 0 0 0,1 0 1 0 0,0 1-1 0 0,0-1 0 0 0,-1 1 0 0 0,1-1 0 0 0,0 1 1 0 0,0-1-1 0 0,0 1 0 0 0,0 0 0 0 0,0 0 1 0 0,0-1-1 0 0,0 1 0 0 0,0 0 0 0 0,0 0 0 0 0,0 0 1 0 0,0 0-1 0 0,1 0 0 0 0,-2 2 0 0 0,-2 4 103 0 0,0 0 0 0 0,1 0-1 0 0,0 1 1 0 0,0-1 0 0 0,1 1-1 0 0,0 0 1 0 0,0-1 0 0 0,1 1-1 0 0,0 0 1 0 0,0 0 0 0 0,1 0-1 0 0,0 0 1 0 0,0 0-1 0 0,1 0 1 0 0,0 0 0 0 0,1 0-1 0 0,3 12 1 0 0,-4-18-79 0 0,2 4-12 0 0,10 19-36 0 0,-10-19 35 0 0,3 0 9 0 0,18 20 10 0 0,-18-19 10 0 0,2-2-9 0 0,24 18-51 0 0,-24-17 32 0 0,2-3 0 0 0,31 10-37 0 0,-40-13-21 0 0,0 1 0 0 0,0-1 0 0 0,0 0 0 0 0,0 1 0 0 0,-1-1 1 0 0,1 0-1 0 0,0 0 0 0 0,0 0 0 0 0,0 0 0 0 0,0 0 0 0 0,0 0 0 0 0,0 0 1 0 0,0 0-1 0 0,0 0 0 0 0,-1 0 0 0 0,1 0 0 0 0,0 0 0 0 0,0-1 0 0 0,1 0 0 0 0,36-13 9 0 0,-33 12-11 0 0,0 0 0 0 0,0-1 0 0 0,-1 0 0 0 0,7-5 0 0 0,-8 5-2 0 0,1 0 1 0 0,-1 0-1 0 0,0 0 0 0 0,0-1 0 0 0,0 1 1 0 0,0-1-1 0 0,-1 0 0 0 0,0 0 0 0 0,1 0 1 0 0,-1 0-1 0 0,-1 0 0 0 0,1 0 1 0 0,-1-1-1 0 0,1 1 0 0 0,-1-1 0 0 0,-1 1 1 0 0,1-1-1 0 0,0 1 0 0 0,-1-1 0 0 0,0 1 1 0 0,0-1-1 0 0,-1 0 0 0 0,1 1 0 0 0,-1-1 1 0 0,0 1-1 0 0,-2-5 0 0 0,1 1 1 0 0,-1 0 0 0 0,-1 0 0 0 0,1 1-1 0 0,-1-1 1 0 0,-1 1 0 0 0,1 0 0 0 0,-1 0-1 0 0,-1 1 1 0 0,1-1 0 0 0,-1 1 0 0 0,0 0 0 0 0,0 1-1 0 0,-11-8 1 0 0,7 7 0 0 0,1 0 1 0 0,0 1-1 0 0,-1 0 0 0 0,0 1 1 0 0,-1 0-1 0 0,1 0 0 0 0,0 1 0 0 0,-1 1 1 0 0,-14-3-1 0 0,19 5 9 0 0,1 0 0 0 0,0 0 0 0 0,-1 0 0 0 0,1 0 0 0 0,-1 1 0 0 0,1 0 0 0 0,0 0 0 0 0,0 1 0 0 0,-1-1 0 0 0,1 1 0 0 0,0 0 0 0 0,0 0-1 0 0,0 1 1 0 0,1 0 0 0 0,-1-1 0 0 0,1 1 0 0 0,-1 1 0 0 0,1-1 0 0 0,0 1 0 0 0,-5 6 0 0 0,7-8-173 0 0,0 0 0 0 0,0 1 1 0 0,0-1-1 0 0,1 1 0 0 0,-1-1 0 0 0,1 1 0 0 0,0 0 0 0 0,0-1 0 0 0,0 1 1 0 0,0 0-1 0 0,0 0 0 0 0,0 0 0 0 0,1-1 0 0 0,0 1 0 0 0,-1 0 0 0 0,1 3 1 0 0,2 5-7146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8 2663 0 0,'-33'-4'4396'0'0,"30"3"-4024"0"0,0 1 0 0 0,0-1 0 0 0,0 0-1 0 0,0 1 1 0 0,-1 0 0 0 0,1-1 0 0 0,0 1-1 0 0,0 0 1 0 0,-1 1 0 0 0,1-1 0 0 0,0 1-1 0 0,0-1 1 0 0,0 1 0 0 0,-1 0 0 0 0,1 0-1 0 0,0 1 1 0 0,0-1 0 0 0,0 0 0 0 0,1 1-1 0 0,-1 0 1 0 0,-4 3 0 0 0,3-1-160 0 0,0-1-1 0 0,0 1 1 0 0,0 0 0 0 0,1 1-1 0 0,0-1 1 0 0,-1 1 0 0 0,2-1-1 0 0,-1 1 1 0 0,0 0 0 0 0,1 0-1 0 0,0 0 1 0 0,-2 10 0 0 0,3-11-147 0 0,1 0 1 0 0,-1 1-1 0 0,1-1 1 0 0,0 0-1 0 0,1 1 1 0 0,-1-1-1 0 0,1 0 1 0 0,-1 0-1 0 0,1 1 1 0 0,1-1-1 0 0,-1 0 1 0 0,1 0-1 0 0,-1 0 1 0 0,1 0-1 0 0,0 0 1 0 0,4 5-1 0 0,-5-6 23 0 0,1 1-87 0 0,14 5 894 0 0,-2-1-851 0 0,28 11-1 0 0,-37-17-16 0 0,0 0 0 0 0,1 0 1 0 0,-1-1-1 0 0,1 0 0 0 0,-1-1 1 0 0,1 1-1 0 0,-1-1 0 0 0,1 0 0 0 0,-1 0 1 0 0,1-1-1 0 0,0 1 0 0 0,-1-1 1 0 0,1 0-1 0 0,8-4 0 0 0,-8 2 20 0 0,-1 1 1 0 0,0-2-1 0 0,0 1 0 0 0,0 0 0 0 0,0-1 1 0 0,-1 0-1 0 0,1 0 0 0 0,-1 0 0 0 0,0-1 0 0 0,0 1 1 0 0,-1-1-1 0 0,1 0 0 0 0,-1 0 0 0 0,0-1 1 0 0,4-10-1 0 0,-5 13-35 0 0,-1-1 0 0 0,0 0 1 0 0,0 1-1 0 0,0-1 0 0 0,-1 0 1 0 0,1 0-1 0 0,-1 1 0 0 0,0-1 1 0 0,0 0-1 0 0,-1 0 0 0 0,1 0 0 0 0,-1 1 1 0 0,1-1-1 0 0,-1 0 0 0 0,0 1 1 0 0,-1-1-1 0 0,1 0 0 0 0,-1 1 1 0 0,1-1-1 0 0,-1 1 0 0 0,0 0 1 0 0,0 0-1 0 0,0 0 0 0 0,-1 0 1 0 0,1 0-1 0 0,-4-3 0 0 0,2 3 37 0 0,0 0 0 0 0,0 0 0 0 0,0 0-1 0 0,0 1 1 0 0,0-1 0 0 0,-1 1 0 0 0,1 0 0 0 0,-1 0 0 0 0,0 1-1 0 0,1-1 1 0 0,-1 1 0 0 0,0 0 0 0 0,0 1 0 0 0,0-1 0 0 0,0 1-1 0 0,0 0 1 0 0,0 0 0 0 0,0 0 0 0 0,0 1 0 0 0,-8 1-1 0 0,7 0-162 0 0,0 0-1 0 0,-1 0 1 0 0,1 0-1 0 0,0 1 0 0 0,1 0 1 0 0,-10 6-1 0 0,9-5-710 0 0,1 0 0 0 0,0 0 0 0 0,1 0 0 0 0,-1 1 0 0 0,1 0 0 0 0,-7 10 0 0 0,2-2-6103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44 7831 0 0,'0'0'603'0'0,"-7"-16"3121"0"0,6 15-3327 0 0,-1 0 1 0 0,1 0-1 0 0,-1 1 0 0 0,0-1 0 0 0,1 0 1 0 0,-1 0-1 0 0,1 1 0 0 0,-1-1 0 0 0,0 1 1 0 0,0 0-1 0 0,1-1 0 0 0,-1 1 0 0 0,0 0 1 0 0,0 0-1 0 0,-2 0 0 0 0,-34 5 840 0 0,19-2-597 0 0,15-3-576 0 0,-1 1 0 0 0,2 0 0 0 0,-1 0 0 0 0,0 1 0 0 0,0-1 0 0 0,0 1 0 0 0,0 0 0 0 0,1 0 0 0 0,-1 0 0 0 0,1 1 0 0 0,0-1 0 0 0,0 1 0 0 0,-6 5 0 0 0,-3 6 469 0 0,-20 27 0 0 0,23-27-455 0 0,-3 1-72 0 0,2 1 0 0 0,0 0-1 0 0,1 1 1 0 0,1 1 0 0 0,0-1-1 0 0,-8 31 1 0 0,13-39-2 0 0,1 0 0 0 0,1 0 0 0 0,-1 1 0 0 0,2-1 0 0 0,-1 0 0 0 0,1 1 0 0 0,0-1 0 0 0,1 1 0 0 0,0-1 0 0 0,1 0 0 0 0,0 0 0 0 0,0 0 0 0 0,1 0 0 0 0,0 0 0 0 0,7 14 0 0 0,-6-17 29 0 0,1 0 0 0 0,-1 0-1 0 0,1 0 1 0 0,1 0 0 0 0,-1-1-1 0 0,1 0 1 0 0,0 0 0 0 0,9 6 0 0 0,2 0 3 0 0,26 11 1 0 0,-36-19-37 0 0,-1 0 0 0 0,1-1 0 0 0,0 0 0 0 0,0 0 0 0 0,0-1 0 0 0,0 1 0 0 0,0-2 0 0 0,0 1 0 0 0,0-1 0 0 0,0 0 0 0 0,0-1 0 0 0,0 1 0 0 0,0-1 0 0 0,0-1 0 0 0,8-2 0 0 0,1-1 0 0 0,1-2 0 0 0,-1 0 0 0 0,-1-1 0 0 0,21-13 0 0 0,-28 16 0 0 0,-1 0 0 0 0,0-1 0 0 0,0 1 0 0 0,0-2 0 0 0,-1 1 0 0 0,1-1 0 0 0,8-12 0 0 0,-14 16 0 0 0,1 1 0 0 0,-1 0 0 0 0,1 0 0 0 0,-1-1 0 0 0,0 1 0 0 0,0-1 0 0 0,0 1 0 0 0,0-1 0 0 0,-1 1 0 0 0,1-1 0 0 0,-1 0 0 0 0,1 1 0 0 0,-1-1 0 0 0,0 1 0 0 0,0-1 0 0 0,0 0 0 0 0,-1 1 0 0 0,1-1 0 0 0,0 0 0 0 0,-1 1 0 0 0,0-1 0 0 0,0 1 0 0 0,0-1 0 0 0,0 1 0 0 0,0-1 0 0 0,0 1 0 0 0,0 0 0 0 0,-1-1 0 0 0,1 1 0 0 0,-3-2 0 0 0,-5-4 0 0 0,0 0 0 0 0,0 1 0 0 0,0 0 0 0 0,-1 1 0 0 0,0 0 0 0 0,-1 1 0 0 0,1 0 0 0 0,-20-7 0 0 0,-20-9 0 0 0,38 14 0 0 0,0 0 0 0 0,-15-12 0 0 0,27 19 6 0 0,0 0 1 0 0,-1 0-1 0 0,1-1 0 0 0,0 1 1 0 0,0 0-1 0 0,-1 0 0 0 0,1 0 1 0 0,0 0-1 0 0,-1 0 0 0 0,1 0 1 0 0,0 0-1 0 0,-1 0 0 0 0,1 0 0 0 0,0 0 1 0 0,-1 0-1 0 0,1 0 0 0 0,0 0 1 0 0,-1 0-1 0 0,1 0 0 0 0,0 0 1 0 0,0 0-1 0 0,-1 0 0 0 0,1 0 1 0 0,0 1-1 0 0,-1-1 0 0 0,1 0 0 0 0,0 0 1 0 0,0 0-1 0 0,-1 0 0 0 0,1 1 1 0 0,0-1-1 0 0,0 0 0 0 0,0 0 1 0 0,-1 1-1 0 0,1-1 0 0 0,0 0 0 0 0,0 0 1 0 0,0 1-1 0 0,-1-1 0 0 0,1 0 1 0 0,0 0-1 0 0,0 1 0 0 0,0-1 1 0 0,0 0-1 0 0,0 1 0 0 0,0-1 1 0 0,0 0-1 0 0,0 1 0 0 0,0-1 0 0 0,0 0 1 0 0,0 1-1 0 0,0-1 0 0 0,0 0 1 0 0,0 1-1 0 0,0-1 0 0 0,0 0 1 0 0,0 0-1 0 0,1 1 0 0 0,-1 0-1 0 0,0 0-1 0 0,0-1 1 0 0,0 1-1 0 0,0 0 0 0 0,0 0 1 0 0,0-1-1 0 0,1 1 1 0 0,-1 0-1 0 0,0-1 1 0 0,1 1-1 0 0,-1 0 1 0 0,0-1-1 0 0,1 1 1 0 0,-1-1-1 0 0,1 1 0 0 0,-1 0 1 0 0,1-1-1 0 0,-1 1 1 0 0,1-1-1 0 0,-1 1 1 0 0,1-1-1 0 0,0 0 1 0 0,-1 1-1 0 0,1-1 1 0 0,0 0-1 0 0,-1 1 0 0 0,1-1 1 0 0,0 0-1 0 0,-1 0 1 0 0,1 1-1 0 0,0-1 1 0 0,0 0-1 0 0,-1 0 1 0 0,3 0-1 0 0,44 1-4 0 0,0 2 0 0 0,71 15 0 0 0,-109-17 0 0 0,0 0 0 0 0,0-1 0 0 0,-1 0 0 0 0,1 0 0 0 0,0-1 0 0 0,0 0 0 0 0,-1-1 0 0 0,10-2 0 0 0,3-1 0 0 0,-21 5 0 0 0,0 0 0 0 0,0 0 0 0 0,0 0 0 0 0,1 0 0 0 0,-1 0 0 0 0,0 0 0 0 0,0 0 0 0 0,0 0 0 0 0,0-1 0 0 0,1 1 0 0 0,-1 0 0 0 0,0 0 0 0 0,0 0 0 0 0,0 0 0 0 0,0 0 0 0 0,0 0 0 0 0,1 0 0 0 0,-1 1 0 0 0,0-1 0 0 0,0 0 0 0 0,0 0 0 0 0,0 0 0 0 0,1 0 0 0 0,-1 0 0 0 0,0 0 0 0 0,0 0 0 0 0,0 0 0 0 0,0 0 0 0 0,0 0 0 0 0,1 0 0 0 0,-1 0 0 0 0,0 1 0 0 0,0-1 0 0 0,0 0 0 0 0,0 0 0 0 0,0 0 0 0 0,0 0 0 0 0,0 0 0 0 0,0 1 0 0 0,1-1 0 0 0,-1 0 0 0 0,0 0 0 0 0,0 0 0 0 0,0 0 0 0 0,0 1 0 0 0,0-1 0 0 0,0 0 0 0 0,0 0 0 0 0,0 0 0 0 0,0 0 0 0 0,0 1 0 0 0,0-1 0 0 0,0 0 0 0 0,0 0 0 0 0,0 0 0 0 0,0 0 0 0 0,0 0 0 0 0,0 1 0 0 0,-1-1 0 0 0,-5 14 0 0 0,-1 3 0 0 0,13-25 0 0 0,-2 3 0 0 0,-16 3 0 0 0,1 1 0 0 0,-1-1 0 0 0,0 0 0 0 0,0 0 0 0 0,-17-6 0 0 0,-20-5 0 0 0,38 11 0 0 0,8 1 0 0 0,0 0 0 0 0,0 1 0 0 0,0-1 0 0 0,0 1 0 0 0,0-1 0 0 0,0 1 0 0 0,0 0 0 0 0,0 0 0 0 0,0 1 0 0 0,0-1 0 0 0,0 0 0 0 0,-5 3 0 0 0,8-2 0 0 0,6-1 0 0 0,5 0 0 0 0,-9 2 0 0 0,1 1 0 0 0,-1-1 0 0 0,0 1 0 0 0,0 0 0 0 0,0 0 0 0 0,0 0 0 0 0,0 0 0 0 0,-1 0 0 0 0,0 0 0 0 0,1 1 0 0 0,-1-1 0 0 0,1 6 0 0 0,4 7 0 0 0,-3-8 0 0 0,0-1 0 0 0,0 0 0 0 0,-1 1 0 0 0,0-1 0 0 0,0 1 0 0 0,-1-1 0 0 0,1 16 0 0 0,-2-19 0 0 0,0 0 0 0 0,-1 0 0 0 0,1 0 0 0 0,-1 1 0 0 0,0-1 0 0 0,0 0 0 0 0,0 0 0 0 0,-1 0 0 0 0,0 0 0 0 0,1-1 0 0 0,-1 1 0 0 0,-1 0 0 0 0,1-1 0 0 0,0 1 0 0 0,-1-1 0 0 0,-4 4 0 0 0,5-5 0 0 0,0 0 0 0 0,0-1 0 0 0,0 1 0 0 0,0-1 0 0 0,0 0 0 0 0,-1 0 0 0 0,1 0 0 0 0,0 0 0 0 0,-1 0 0 0 0,1 0 0 0 0,-1-1 0 0 0,1 1 0 0 0,-4-1 0 0 0,-37 1 0 0 0,-1 0 0 0 0,16 6 0 0 0,19-4 0 0 0,-1-1 0 0 0,-18 2 0 0 0,25-3 0 0 0,0-1 0 0 0,0-1 0 0 0,-1 1 0 0 0,1 0 0 0 0,0-1 0 0 0,0 1 0 0 0,0-1 0 0 0,0 0 0 0 0,0 0 0 0 0,0-1 0 0 0,0 1 0 0 0,0 0 0 0 0,-2-3 0 0 0,-7-4 0 0 0,1-1 0 0 0,0-1 0 0 0,0 0 0 0 0,1 0 0 0 0,1-1 0 0 0,0 0 0 0 0,0-1 0 0 0,1 1 0 0 0,1-2 0 0 0,-10-21 0 0 0,14 25 0 0 0,0 0 0 0 0,1-1 0 0 0,1 1 0 0 0,0-1 0 0 0,0 1 0 0 0,0-1 0 0 0,1 0 0 0 0,1 1 0 0 0,1-11 0 0 0,1 2 0 0 0,1 1 0 0 0,0 0 0 0 0,1 0 0 0 0,8-18 0 0 0,-8 27 0 0 0,-1 0 0 0 0,1 0 0 0 0,1 0 0 0 0,-1 1 0 0 0,1-1 0 0 0,1 1 0 0 0,-1 1 0 0 0,1-1 0 0 0,0 1 0 0 0,11-7 0 0 0,-8 6 0 0 0,1 1 0 0 0,-1 0 0 0 0,1 1 0 0 0,1-1 0 0 0,-1 2 0 0 0,1 0 0 0 0,17-4 0 0 0,-28 8 0 0 0,1-1 0 0 0,0 1 0 0 0,0 0 0 0 0,0 0 0 0 0,-1 0 0 0 0,1 0 0 0 0,0 0 0 0 0,0 1 0 0 0,0-1 0 0 0,3 1 0 0 0,-5 0 0 0 0,1-1 0 0 0,-1 0 0 0 0,1 0 0 0 0,-1 1 0 0 0,1-1 0 0 0,-1 1 0 0 0,1-1 0 0 0,-1 1 0 0 0,1-1 0 0 0,-1 0 0 0 0,0 1 0 0 0,1-1 0 0 0,-1 1 0 0 0,0 0 0 0 0,1-1 0 0 0,-1 1 0 0 0,0-1 0 0 0,0 1 0 0 0,1 0 0 0 0,-1-1 0 0 0,0 1 0 0 0,0-1 0 0 0,0 1 0 0 0,0 0 0 0 0,0-1 0 0 0,0 1 0 0 0,0 0 0 0 0,0-1 0 0 0,0 1 0 0 0,0-1 0 0 0,0 1 0 0 0,-1 1 0 0 0,0 11-237 0 0,1-7 10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9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39 119 6911 0 0,'1'3'147'0'0,"-1"0"-1"0"0,1 0 1 0 0,0 0 0 0 0,0 0-1 0 0,0 0 1 0 0,3 6-1 0 0,2 10-338 0 0,-2 16 1896 0 0,-1 0 1 0 0,-2 40 0 0 0,-2-42-465 0 0,1-33-1226 0 0,-1 22 194 0 0,1-21-205 0 0,0 1 0 0 0,0-1 0 0 0,0 0 1 0 0,0 0-1 0 0,0 0 0 0 0,-1 0 0 0 0,1 0 0 0 0,0 0 1 0 0,-1 0-1 0 0,1 0 0 0 0,-1 0 0 0 0,1 0 0 0 0,-1 0 1 0 0,1 0-1 0 0,-1 0 0 0 0,-1 1 0 0 0,1-4 69 0 0,1 0 0 0 0,-1 1 0 0 0,1-1 1 0 0,0 0-1 0 0,-1 0 0 0 0,1 0 0 0 0,0 1 0 0 0,0-1 0 0 0,0 0 0 0 0,0-2 0 0 0,0 4 25 0 0,8-92 1252 0 0,-4 65-1141 0 0,0-54 1 0 0,-5 73 56 0 0,1-1-1 0 0,-1 1 1 0 0,-1 0 0 0 0,1 0-1 0 0,-1-1 1 0 0,-1 1-1 0 0,0 0 1 0 0,0 1-1 0 0,0-1 1 0 0,-1 0-1 0 0,0 1 1 0 0,-1 0 0 0 0,-7-11-1 0 0,10 17-174 0 0,1 0 0 0 0,0-1 0 0 0,0 1 0 0 0,0-1 0 0 0,0 1 0 0 0,0-1 0 0 0,0 0-1 0 0,1 1 1 0 0,-1-1 0 0 0,0 0 0 0 0,1 1 0 0 0,-1-1 0 0 0,1 0 0 0 0,0 0 0 0 0,0 0 0 0 0,0-2 0 0 0,0 3-65 0 0,0 1 0 0 0,0-1 0 0 0,0 1-1 0 0,1-1 1 0 0,-1 1 0 0 0,0-1 0 0 0,1 1 0 0 0,-1-1 0 0 0,0 1 0 0 0,1 0 0 0 0,-1-1 0 0 0,0 1 0 0 0,1 0 0 0 0,-1-1 0 0 0,1 1 0 0 0,-1 0 0 0 0,1-1 0 0 0,-1 1 0 0 0,1 0 0 0 0,0-1 0 0 0,19-1 90 0 0,8 6-47 0 0,38 10 0 0 0,-47-10-60 0 0,-2 0-8 0 0,0 0 0 0 0,24 8 0 0 0,-10 0 0 0 0,-7 0 0 0 0,-12-5 0 0 0,1 0 0 0 0,15 14 0 0 0,-16-10 0 0 0,0 0 0 0 0,11 15 0 0 0,-19-21 0 0 0,-1 0 0 0 0,0 0 0 0 0,0 0 0 0 0,0 1 0 0 0,0-1 0 0 0,-1 1 0 0 0,0-1 0 0 0,0 1 0 0 0,-1 0 0 0 0,1 0 0 0 0,-1 0 0 0 0,0 0 0 0 0,-1 0 0 0 0,0 0 0 0 0,0 0 0 0 0,0 0 0 0 0,-1 0 0 0 0,-1 8 0 0 0,1-8 0 0 0,0-1 0 0 0,-1 0 0 0 0,0 0 0 0 0,0-1 0 0 0,0 1 0 0 0,0 0 0 0 0,-1-1 0 0 0,0 1 0 0 0,0-1 0 0 0,0 0 0 0 0,0 0 0 0 0,-1 0 0 0 0,1 0 0 0 0,-1 0 0 0 0,0-1 0 0 0,0 0 0 0 0,-6 4 0 0 0,-5 3 0 0 0,-2-1 0 0 0,1 0 0 0 0,-27 9 0 0 0,28-12 52 0 0,-1-2 0 0 0,1 0 0 0 0,-19 3 0 0 0,25-6-26 0 0,1 0 0 0 0,-1 0 0 0 0,1-1 0 0 0,-1 0 0 0 0,0-1 0 0 0,1 0 0 0 0,-14-3 0 0 0,14 1-17 0 0,1 0 0 0 0,0-1 1 0 0,-1 0-1 0 0,1 0 0 0 0,1 0 0 0 0,-8-7 0 0 0,14 11-6 0 0,0 0 0 0 0,0 0 1 0 0,0 0-1 0 0,0 0 0 0 0,0-1 0 0 0,-1 1 0 0 0,1 0 1 0 0,0 0-1 0 0,0 0 0 0 0,0 0 0 0 0,0 0 0 0 0,0-1 0 0 0,-1 1 1 0 0,1 0-1 0 0,0 0 0 0 0,0 0 0 0 0,0 0 0 0 0,-1 0 1 0 0,1 0-1 0 0,0 0 0 0 0,0 0 0 0 0,0 0 0 0 0,0 0 0 0 0,-1 0 1 0 0,1 0-1 0 0,0 0 0 0 0,0 0 0 0 0,0 0 0 0 0,-1 0 0 0 0,1 0 1 0 0,0 0-1 0 0,0 0 0 0 0,0 0 0 0 0,-1 0 0 0 0,1 0 1 0 0,0 0-1 0 0,0 0 0 0 0,0 0 0 0 0,-1 0 0 0 0,1 0 0 0 0,0 1 1 0 0,0-1-1 0 0,0 0 0 0 0,0 0 0 0 0,0 0 0 0 0,-1 0 0 0 0,1 0 1 0 0,0 1-1 0 0,0-1 0 0 0,0 0 0 0 0,0 0 0 0 0,0 1-2 0 0,0-1 1 0 0,0 1-1 0 0,0-1 0 0 0,0 1 0 0 0,0-1 0 0 0,0 1 0 0 0,1-1 0 0 0,-1 0 0 0 0,0 1 0 0 0,0-1 0 0 0,0 1 0 0 0,1-1 0 0 0,-1 1 0 0 0,0-1 0 0 0,1 0 1 0 0,-1 1-1 0 0,0-1 0 0 0,1 0 0 0 0,-1 1 0 0 0,0-1 0 0 0,1 0 0 0 0,-1 0 0 0 0,1 1 0 0 0,0-1 0 0 0,4 2-1 0 0,0 0 0 0 0,0 0 0 0 0,1-1 0 0 0,-1 0 0 0 0,1 0 0 0 0,-1 0 0 0 0,1 0 0 0 0,5-1 0 0 0,49-4 0 0 0,-27 1 0 0 0,-1 2 0 0 0,-15 1 0 0 0,0-1 0 0 0,0 0 0 0 0,23-6 0 0 0,-35 6 0 0 0,0-1 0 0 0,0 0 0 0 0,0 0 0 0 0,-1 0 0 0 0,1 0 0 0 0,0-1 0 0 0,-1 0 0 0 0,0 0 0 0 0,1 0 0 0 0,-1 0 0 0 0,0-1 0 0 0,-1 0 0 0 0,1 1 0 0 0,-1-1 0 0 0,4-6 0 0 0,-3 5 0 0 0,-1 0 0 0 0,0 0 0 0 0,0 0 0 0 0,-1-1 0 0 0,0 1 0 0 0,0-1 0 0 0,0 0 0 0 0,0 1 0 0 0,-1-1 0 0 0,0 0 0 0 0,0 0 0 0 0,-1-11 0 0 0,0 12 0 0 0,-1 0 0 0 0,0 0 0 0 0,0 1 0 0 0,0-1 0 0 0,-1 0 0 0 0,0 1 0 0 0,1-1 0 0 0,-2 1 0 0 0,1-1 0 0 0,0 1 0 0 0,-1 0 0 0 0,0 0 0 0 0,0 0 0 0 0,0 0 0 0 0,-1 1 0 0 0,-3-4 0 0 0,-13-11 0 0 0,-7-7 0 0 0,-35-26 0 0 0,58 48 0 0 0,0 1 0 0 0,0-1 0 0 0,0 1 0 0 0,-1 0 0 0 0,1 0 0 0 0,-1 1 0 0 0,1-1 0 0 0,-1 1 0 0 0,0 0 0 0 0,1 0 0 0 0,-1 1 0 0 0,0-1 0 0 0,0 1 0 0 0,-5 0 0 0 0,2 1 0 0 0,1 1 0 0 0,0-1 0 0 0,0 1 0 0 0,0 0 0 0 0,0 1 0 0 0,0 0 0 0 0,0 0 0 0 0,-9 6 0 0 0,15-8-20 0 0,0 0-1 0 0,0 0 1 0 0,-1 0-1 0 0,1-1 0 0 0,0 1 1 0 0,-1-1-1 0 0,1 1 1 0 0,0-1-1 0 0,-1 1 1 0 0,1-1-1 0 0,-1 0 1 0 0,1 0-1 0 0,0 0 1 0 0,-1 1-1 0 0,1-1 1 0 0,-1-1-1 0 0,1 1 1 0 0,-1 0-1 0 0,1 0 1 0 0,0 0-1 0 0,-1-1 1 0 0,1 1-1 0 0,0-1 0 0 0,-3-1 1 0 0,0 0-70 0 0,1-1 1 0 0,0 1-1 0 0,1-1 0 0 0,-1 0 1 0 0,0-1-1 0 0,1 1 0 0 0,-3-4 1 0 0,-3-4 15 0 0,8 10 74 0 0,-1 1-1 0 0,1-1 1 0 0,0 1 0 0 0,-1-1-1 0 0,1 1 1 0 0,0 0 0 0 0,-1-1-1 0 0,1 1 1 0 0,0 0 0 0 0,-1-1-1 0 0,1 1 1 0 0,-1 0 0 0 0,1-1-1 0 0,-1 1 1 0 0,1 0 0 0 0,-1 0-1 0 0,1 0 1 0 0,-1-1 0 0 0,1 1-1 0 0,-1 0 1 0 0,1 0 0 0 0,-1 0-1 0 0,0 0 1 0 0,1 0 0 0 0,-1 0-1 0 0,1 0 1 0 0,-1 0 0 0 0,1 0-1 0 0,-2 1 1 0 0,1-1-2 0 0,0 1 0 0 0,0 0 1 0 0,-1 0-1 0 0,1-1 0 0 0,0 1 0 0 0,0 0 0 0 0,0 0 0 0 0,0 0 1 0 0,0 0-1 0 0,0 1 0 0 0,-1 0 0 0 0,0 2-2 0 0,-1 0-1 0 0,1-1 0 0 0,0 1 1 0 0,0 0-1 0 0,1 1 1 0 0,-3 6-1 0 0,4 2 5 0 0,0-1 0 0 0,0 1 0 0 0,1-1 0 0 0,5 20 0 0 0,-2-7 0 0 0,1 19 128 0 0,8 48-2324 0 0,-6-54-5096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42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32 5527 0 0,'2'-1'3175'0'0,"-2"1"-3163"0"0,0 0 0 0 0,1 1 0 0 0,-1-1 1 0 0,0 0-1 0 0,0 0 0 0 0,0 0 0 0 0,1 0 1 0 0,-1 0-1 0 0,0 0 0 0 0,0 0 0 0 0,0 0 0 0 0,1-1 1 0 0,-1 1-1 0 0,0 0 0 0 0,0 0 0 0 0,0 0 0 0 0,1 0 1 0 0,-1 0-1 0 0,0 0 0 0 0,0 0 0 0 0,0 0 0 0 0,0 0 1 0 0,0-1-1 0 0,1 1 0 0 0,-1 0 0 0 0,0 0 0 0 0,0 0 1 0 0,0 0-1 0 0,0 0 0 0 0,0-1 0 0 0,0 1 1 0 0,1 0-1 0 0,-1 0 0 0 0,0 0 0 0 0,0-1 0 0 0,0 1 1 0 0,0 0-1 0 0,0 0 0 0 0,0 0 0 0 0,0 0 0 0 0,0-1 1 0 0,0 1-1 0 0,0 0 0 0 0,0 0 0 0 0,0 0 0 0 0,0-1 1 0 0,0 1-1 0 0,0 0 0 0 0,0 0 0 0 0,0 0 0 0 0,0-1 1 0 0,0 1-1 0 0,0 0 0 0 0,-1 0 0 0 0,1 0 0 0 0,0 0 1 0 0,0-1-1 0 0,0 1 0 0 0,0 0 0 0 0,0 0 1 0 0,0 0-1 0 0,-1 0 0 0 0,1 0 0 0 0,0-1 0 0 0,-1 0 277 0 0,1 0 0 0 0,-1-1 0 0 0,0 1 1 0 0,1 0-1 0 0,-1 0 0 0 0,0-1 0 0 0,0 1 0 0 0,0 0 0 0 0,0 0 0 0 0,0 0 0 0 0,0 0 0 0 0,0 0 0 0 0,0 0 0 0 0,0 0 0 0 0,-1 1 0 0 0,1-1 0 0 0,0 0 0 0 0,0 1 0 0 0,-1-1 0 0 0,-1 0 0 0 0,0 1 23 0 0,1-1-1 0 0,-1 1 1 0 0,0 0-1 0 0,0 0 1 0 0,0 0-1 0 0,0 0 1 0 0,0 0 0 0 0,0 1-1 0 0,-4 0 1 0 0,-5 3 195 0 0,0 0 1 0 0,0 1 0 0 0,-17 10 0 0 0,29-15-481 0 0,-10 6 55 0 0,0 0 0 0 0,0 0-1 0 0,1 0 1 0 0,0 1 0 0 0,1 1 0 0 0,-1-1-1 0 0,1 1 1 0 0,1 1 0 0 0,-12 16 0 0 0,19-24-61 0 0,-1 0 1 0 0,0 0 0 0 0,1 1 0 0 0,0-1 0 0 0,-1 0 0 0 0,1 0 0 0 0,0 1 0 0 0,-1-1-1 0 0,1 0 1 0 0,0 1 0 0 0,0-1 0 0 0,0 1 0 0 0,0-1 0 0 0,1 0 0 0 0,-1 1 0 0 0,0-1 0 0 0,0 0-1 0 0,1 0 1 0 0,-1 1 0 0 0,1-1 0 0 0,-1 0 0 0 0,1 0 0 0 0,0 1 0 0 0,-1-1 0 0 0,1 0-1 0 0,0 0 1 0 0,0 0 0 0 0,1 1 0 0 0,-1-1 254 0 0,8 4-196 0 0,38 21-23 0 0,12 2-46 0 0,-49-22-11 0 0,0 0 0 0 0,0 1 0 0 0,13 11 0 0 0,-17-12 0 0 0,-1 0 0 0 0,1 0 0 0 0,-1 0 0 0 0,7 11 0 0 0,-9-11 20 0 0,0 0 1 0 0,0 0-1 0 0,0 0 0 0 0,-1 0 1 0 0,0 1-1 0 0,0-1 0 0 0,-1 1 1 0 0,1-1-1 0 0,-2 1 0 0 0,1 8 0 0 0,-1-12-9 0 0,0 0-1 0 0,0 1 0 0 0,0-1 0 0 0,-1 0 0 0 0,0 0 0 0 0,1 0 0 0 0,-1 0 1 0 0,0 0-1 0 0,-1 0 0 0 0,1 0 0 0 0,0 0 0 0 0,-1 0 0 0 0,0-1 0 0 0,1 1 1 0 0,-1 0-1 0 0,0-1 0 0 0,-1 0 0 0 0,1 1 0 0 0,0-1 0 0 0,-1 0 0 0 0,1 0 1 0 0,-1 0-1 0 0,-3 2 0 0 0,-15 7 29 0 0,0-2 0 0 0,-1 0 1 0 0,-36 10-1 0 0,53-18-39 0 0,0-1 0 0 0,0 1 0 0 0,0-1 0 0 0,0 0 0 0 0,0 0 0 0 0,-1 0 0 0 0,1-1 0 0 0,0 0 0 0 0,-5-1 0 0 0,-46-17 0 0 0,24 7 0 0 0,15 4 39 0 0,14 6-28 0 0,1 1 0 0 0,-1-1 0 0 0,0 1 0 0 0,0 0 0 0 0,1 0 0 0 0,-1 0 1 0 0,0 0-1 0 0,-5 0 0 0 0,8 1 31 0 0,1 1-37 0 0,0-1-1 0 0,0 1 0 0 0,0-1 1 0 0,0 1-1 0 0,0-1 0 0 0,0 0 1 0 0,1 1-1 0 0,-1-1 0 0 0,0 0 1 0 0,0 0-1 0 0,0 0 0 0 0,0 0 1 0 0,0 0-1 0 0,1 0 0 0 0,1 0 0 0 0,-2 0 2 0 0,54 1 5 0 0,-46-1 42 0 0,1 4 0 0 0,39 16-42 0 0,-7 7 0 0 0,-23-17 31 0 0,24 9-31 0 0,-41-18-11 0 0,1 0 0 0 0,-1-1 0 0 0,0 1 0 0 0,1-1 0 0 0,-1 1 0 0 0,1-1 0 0 0,-1 0 0 0 0,1 0 0 0 0,-1 0 0 0 0,1 0 0 0 0,-1 0 0 0 0,1 0 0 0 0,-1-1 0 0 0,0 1 0 0 0,1-1 0 0 0,-1 0 0 0 0,0 0 0 0 0,1 0 0 0 0,2-2 0 0 0,0 0 0 0 0,-1 1 0 0 0,0-1 0 0 0,-1-1 0 0 0,1 1 0 0 0,-1-1 0 0 0,6-6 0 0 0,-6 5 0 0 0,0 1 0 0 0,0-1 0 0 0,-1 0 0 0 0,0 0 0 0 0,0 0 0 0 0,0 0 0 0 0,0 0 0 0 0,-1-1 0 0 0,0 1 0 0 0,0 0 0 0 0,-1-1 0 0 0,1 1 0 0 0,-1 0 0 0 0,0-1 0 0 0,-1 1 0 0 0,1-1 0 0 0,-2-5 0 0 0,-2-7 0 0 0,-1 0 0 0 0,0 0 0 0 0,-13-27 0 0 0,15 40 0 0 0,0 0 0 0 0,-1 1 0 0 0,1-1 0 0 0,-1 1 0 0 0,0-1 0 0 0,0 1 0 0 0,-1 0 0 0 0,-8-5 0 0 0,-17-18 0 0 0,9 1 0 0 0,13 15 0 0 0,-1 0 0 0 0,-1 1 0 0 0,0 0 0 0 0,-12-10 0 0 0,19 18 0 0 0,0 0 0 0 0,0-1 0 0 0,0 0 0 0 0,0 1 0 0 0,0-1 0 0 0,1 0 0 0 0,-1 0 0 0 0,1-1 0 0 0,0 1 0 0 0,0 0 0 0 0,0-1 0 0 0,-2-5 0 0 0,4 7 0 0 0,-1-1 0 0 0,1 1 0 0 0,0 0 0 0 0,0 0 0 0 0,0 0 0 0 0,0 0 0 0 0,0 0 0 0 0,0 0 0 0 0,1 0 0 0 0,-1 0 0 0 0,1 0 0 0 0,-1 0 0 0 0,1 0 0 0 0,0 0 0 0 0,0 0 0 0 0,0 1 0 0 0,0-1 0 0 0,0 0 0 0 0,0 0 0 0 0,0 1 0 0 0,1-1 0 0 0,-1 1 0 0 0,0-1 0 0 0,1 1 0 0 0,2-2 0 0 0,-2 0-2 0 0,1 1 1 0 0,-1 0-1 0 0,1 0 0 0 0,0 1 0 0 0,-1-1 1 0 0,1 1-1 0 0,0-1 0 0 0,0 1 1 0 0,0 0-1 0 0,0 0 0 0 0,1 0 0 0 0,-1 0 1 0 0,0 1-1 0 0,0-1 0 0 0,0 1 0 0 0,1 0 1 0 0,-1 0-1 0 0,0 0 0 0 0,0 0 1 0 0,0 0-1 0 0,1 1 0 0 0,-1 0 0 0 0,0-1 1 0 0,0 1-1 0 0,0 0 0 0 0,0 1 0 0 0,0-1 1 0 0,0 0-1 0 0,0 1 0 0 0,0 0 0 0 0,-1 0 1 0 0,1 0-1 0 0,-1 0 0 0 0,1 0 1 0 0,-1 0-1 0 0,3 3 0 0 0,-4-4 2 0 0,0 0 0 0 0,0 0 0 0 0,0 0 0 0 0,0 0 0 0 0,0-1 0 0 0,0 1 0 0 0,0 0 0 0 0,0-1 0 0 0,0 1 0 0 0,1-1 0 0 0,-1 1 0 0 0,0-1 0 0 0,0 0 0 0 0,1 1 0 0 0,-1-1 0 0 0,0 0 0 0 0,0 0 0 0 0,1 0 0 0 0,-1 0 0 0 0,0 0 0 0 0,1 0 0 0 0,-1 0 0 0 0,0-1 0 0 0,0 1 0 0 0,1 0 0 0 0,-1-1 0 0 0,0 1 0 0 0,0-1 0 0 0,0 1 0 0 0,1-1 0 0 0,0 0 0 0 0,21-5 0 0 0,-25 6 0 0 0,0-1 0 0 0,0 0 0 0 0,0 1 0 0 0,0-1 0 0 0,1 0 0 0 0,-1 0 0 0 0,0 0 0 0 0,0 0 0 0 0,1 0 0 0 0,-1 0 0 0 0,1 0 0 0 0,-1-1 0 0 0,1 1 0 0 0,-3-3 0 0 0,3 3 0 0 0,-1 0 0 0 0,1 0 0 0 0,-1 1 0 0 0,0-1 0 0 0,1 0 0 0 0,-1 0 0 0 0,0 1 0 0 0,0-1 0 0 0,0 1 0 0 0,1 0 0 0 0,-1-1 0 0 0,0 1 0 0 0,0 0 0 0 0,0 0 0 0 0,0 0 0 0 0,0 0 0 0 0,-3 1 0 0 0,-37 9 0 0 0,30-7 0 0 0,9-2 0 0 0,0 0 0 0 0,-1 1 0 0 0,1 0 0 0 0,0-1 0 0 0,0 1 0 0 0,1 0 0 0 0,-1 0 0 0 0,0 1 0 0 0,1-1 0 0 0,-1 0 0 0 0,-3 6 0 0 0,1-2 0 0 0,1 0 0 0 0,0 0 0 0 0,0 1 0 0 0,-4 10 0 0 0,6-11 1 0 0,1-1 0 0 0,0 1-1 0 0,0 0 1 0 0,1 0 0 0 0,-1 0-1 0 0,1-1 1 0 0,1 1 0 0 0,-1 0 0 0 0,1 0-1 0 0,0 0 1 0 0,0-1 0 0 0,1 1-1 0 0,-1 0 1 0 0,4 5 0 0 0,2-2 41 0 0,29 24-31 0 0,18 6-11 0 0,-1 0 0 0 0,-41-29 0 0 0,-7-6 0 0 0,-1-1 0 0 0,0 1 0 0 0,0 0 0 0 0,0 1 0 0 0,0-1 0 0 0,5 9 0 0 0,-7-11 0 0 0,-1 1 0 0 0,1 0 0 0 0,-1 0 0 0 0,0 0 0 0 0,0 0 0 0 0,0 1 0 0 0,0-1 0 0 0,0 0 0 0 0,-1 0 0 0 0,1 1 0 0 0,-1-1 0 0 0,0 0 0 0 0,0 0 0 0 0,0 1 0 0 0,-1-1 0 0 0,1 0 0 0 0,-1 1 0 0 0,0-1 0 0 0,0 0 0 0 0,0 0 0 0 0,0 0 0 0 0,0 0 0 0 0,-1 0 0 0 0,1 0 0 0 0,-1 0 0 0 0,0 0 0 0 0,0-1 0 0 0,0 1 0 0 0,0-1 0 0 0,-4 5 0 0 0,2-4 0 0 0,0 1 0 0 0,1-1 0 0 0,-1 0 0 0 0,0 0 0 0 0,0 0 0 0 0,-1-1 0 0 0,1 1 0 0 0,0-1 0 0 0,-1 0 0 0 0,0-1 0 0 0,1 1 0 0 0,-1-1 0 0 0,0 0 0 0 0,0 0 0 0 0,0 0 0 0 0,0 0 0 0 0,0-1 0 0 0,0 0 0 0 0,0 0 0 0 0,-6-1 0 0 0,-4-4 6 0 0,1 0 0 0 0,-1-1 0 0 0,1-1 0 0 0,0 0 0 0 0,1-1 0 0 0,-16-11 0 0 0,10 6 5 0 0,-35-17 0 0 0,42 23-121 0 0,10 6 43 0 0,0 0-1 0 0,0 0 1 0 0,-1-1 0 0 0,1 1 0 0 0,0 1-1 0 0,-1-1 1 0 0,1 0 0 0 0,0 0 0 0 0,-5 0-1 0 0,3 1-493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0:54.46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509 224 919 0 0,'-7'-2'372'0'0,"0"0"0"0"0,0 1 0 0 0,0 0 0 0 0,0 1 0 0 0,0-1 0 0 0,0 1 0 0 0,-13 2-1 0 0,-2-1-42 0 0,-22 0 711 0 0,25 0 186 0 0,1 0 0 0 0,0-2 0 0 0,-35-4 0 0 0,44 2 1123 0 0,8 1-776 0 0,16-2-108 0 0,25 1-738 0 0,74 0 8 0 0,-7 0 448 0 0,119-17 0 0 0,-216 19-1041 0 0,-7 1-79 0 0,0 0-1 0 0,0-1 1 0 0,0 1 0 0 0,-1-1 0 0 0,1 1-1 0 0,0-1 1 0 0,0 0 0 0 0,-1 0-1 0 0,1 0 1 0 0,-1 0 0 0 0,4-3 0 0 0,-9 3 9 0 0,-1-1 0 0 0,1 1 1 0 0,-1-1-1 0 0,0 1 1 0 0,-5-1-1 0 0,-124-10 332 0 0,21 3-349 0 0,-130-9 62 0 0,326 19 58 0 0,196-7 714 0 0,-256 3-836 0 0,-41 6-20 0 0,-34 0 0 0 0,28-2-24 0 0,-2 0-9 0 0,-141 13 0 0 0,142-10 0 0 0,-1 0 0 0 0,1 2 0 0 0,0 1 0 0 0,-38 16 0 0 0,60-22 0 0 0,1 0 0 0 0,0 0 0 0 0,-1-1 0 0 0,1 1 0 0 0,0 0 0 0 0,0 0 0 0 0,0 0 0 0 0,0 1 0 0 0,0-1 0 0 0,-2 1 0 0 0,4 4 0 0 0,9-3 0 0 0,61-7 0 0 0,88-15 0 0 0,-85 9 0 0 0,-57 8 0 0 0,-2 0 0 0 0,0 1 0 0 0,0-2 0 0 0,0 0 0 0 0,0-1 0 0 0,-1 0 0 0 0,18-9 0 0 0,-32 13 0 0 0,0 0 0 0 0,0 0 1 0 0,-1 0-1 0 0,1 0 0 0 0,0 0 0 0 0,0 0 0 0 0,0 0 0 0 0,0 0 0 0 0,0 0 1 0 0,0 0-1 0 0,0 0 0 0 0,0 0 0 0 0,0 0 0 0 0,-1 0 0 0 0,1 0 0 0 0,0 0 1 0 0,0 0-1 0 0,0 0 0 0 0,0 0 0 0 0,0 0 0 0 0,0-1 0 0 0,0 1 0 0 0,0 0 1 0 0,0 0-1 0 0,0 0 0 0 0,0 0 0 0 0,0 0 0 0 0,0 0 0 0 0,0 0 0 0 0,-1 0 1 0 0,1 0-1 0 0,0 0 0 0 0,0-1 0 0 0,0 1 0 0 0,0 0 0 0 0,0 0 0 0 0,0 0 1 0 0,0 0-1 0 0,0 0 0 0 0,0 0 0 0 0,0 0 0 0 0,0 0 0 0 0,0-1 0 0 0,1 1 1 0 0,-1 0-1 0 0,0 0 0 0 0,0 0 0 0 0,0 0 0 0 0,0 0 0 0 0,0 0 0 0 0,0 0 1 0 0,0 0-1 0 0,0 0 0 0 0,0-1 0 0 0,0 1 0 0 0,0 0 0 0 0,0 0 0 0 0,0 0 1 0 0,0 0-1 0 0,0 0 0 0 0,1 0 0 0 0,-1 0 0 0 0,0 0 0 0 0,0 0 0 0 0,0 0 1 0 0,0 0-1 0 0,0 0 0 0 0,0 0 0 0 0,0 0 0 0 0,-13-3 22 0 0,-18 0 10 0 0,-3 3-32 0 0,-160 4 0 0 0,144-1 0 0 0,-91 18 0 0 0,137-20 0 0 0,4 1 0 0 0,10 0 0 0 0,17-2 0 0 0,97-9 0 0 0,129-15 0 0 0,-245 23 0 0 0,-4 1 0 0 0,-1 0 0 0 0,0-1 0 0 0,0 1 0 0 0,1-1 0 0 0,-1 0 0 0 0,0 0 0 0 0,3-2 0 0 0,-36 2 0 0 0,-346 28 0 0 0,247-13 0 0 0,110-13 0 0 0,-13 2 0 0 0,51 3 0 0 0,14-7 0 0 0,0-1 0 0 0,0-1 0 0 0,40-9 0 0 0,-33 5 0 0 0,21-2 0 0 0,75-16 0 0 0,-136 25 0 0 0,1 0 0 0 0,-1 0 0 0 0,0 0 0 0 0,1 0 0 0 0,-1 0 0 0 0,0 0 0 0 0,0 0 0 0 0,1 0 0 0 0,-1 0 0 0 0,0 0 0 0 0,0 0 0 0 0,1-1 0 0 0,-1 1 0 0 0,0 0 0 0 0,1 0 0 0 0,-1 0 0 0 0,0 0 0 0 0,0 0 0 0 0,0-1 0 0 0,1 1 0 0 0,-1 0 0 0 0,0 0 0 0 0,0 0 0 0 0,0-1 0 0 0,1 1 0 0 0,-1 0 0 0 0,0 0 0 0 0,0-1 0 0 0,0 1 0 0 0,0 0 0 0 0,1-1 0 0 0,-10-2 0 0 0,-16-1 0 0 0,-24 4 0 0 0,-1 1 0 0 0,-59 10 0 0 0,-96 27 0 0 0,168-31 0 0 0,17 1 0 0 0,16-3 0 0 0,14 0 0 0 0,5-2 0 0 0,-1-1 0 0 0,1-1 0 0 0,0 0 0 0 0,28-3 0 0 0,61-13 0 0 0,-79 11 0 0 0,18-3 0 0 0,126-24 0 0 0,-168 30 0 0 0,1 1 0 0 0,-1 0 0 0 0,0 0 0 0 0,0 0 0 0 0,0-1 0 0 0,0 1 0 0 0,0 0 0 0 0,0-1 0 0 0,0 1 0 0 0,0-1 0 0 0,0 0 0 0 0,0 1 0 0 0,-1-1 0 0 0,3-1 0 0 0,-3 2 0 0 0,0 0 0 0 0,-1-1 0 0 0,1 1 0 0 0,0 0 0 0 0,0 0 0 0 0,0-1 0 0 0,0 1 0 0 0,0 0 0 0 0,0-1 0 0 0,0 1 0 0 0,-1 0 0 0 0,1 0 0 0 0,0-1 0 0 0,0 1 0 0 0,0 0 0 0 0,-1 0 0 0 0,1-1 0 0 0,0 1 0 0 0,0 0 0 0 0,0 0 0 0 0,-1 0 0 0 0,1 0 0 0 0,0-1 0 0 0,-1 1 0 0 0,1 0 0 0 0,0 0 0 0 0,0 0 0 0 0,-1 0 0 0 0,1 0 0 0 0,0 0 0 0 0,-1 0 0 0 0,-33-8 0 0 0,-3 6 0 0 0,0 1 0 0 0,0 2 0 0 0,0 2 0 0 0,1 1 0 0 0,-54 14 0 0 0,66-11 0 0 0,22-7 0 0 0,1 0 0 0 0,0 1 0 0 0,0-1 0 0 0,-1 1 0 0 0,1-1 0 0 0,0 1 0 0 0,0-1 0 0 0,0 1 0 0 0,0 0 0 0 0,0-1 0 0 0,0 1 0 0 0,0 0 0 0 0,0 0 0 0 0,0 0 0 0 0,0 0 0 0 0,0 1 0 0 0,1-1 0 0 0,0-1 0 0 0,0 0 0 0 0,0 1 0 0 0,0-1 0 0 0,0 0 0 0 0,0 1 0 0 0,1-1 0 0 0,-1 0 0 0 0,0 1 0 0 0,0-1 0 0 0,0 0 0 0 0,1 0 0 0 0,-1 1 0 0 0,0-1 0 0 0,0 0 0 0 0,1 0 0 0 0,-1 1 0 0 0,0-1 0 0 0,0 0 0 0 0,1 0 0 0 0,-1 0 0 0 0,0 1 0 0 0,1-1 0 0 0,-1 0 0 0 0,0 0 0 0 0,1 0 0 0 0,-1 0 0 0 0,0 0 0 0 0,1 0 0 0 0,-1 0 0 0 0,0 0 0 0 0,1 0 0 0 0,15 3 0 0 0,-14-3 0 0 0,23 2 0 0 0,0-2 0 0 0,0 0 0 0 0,32-5 0 0 0,74-18 0 0 0,-123 21 0 0 0,-1 1 0 0 0,1 0 0 0 0,-1-1 0 0 0,0 0 0 0 0,0 0 0 0 0,0-1 0 0 0,0 0 0 0 0,11-6 0 0 0,-18 9 0 0 0,0 0 0 0 0,0 0 0 0 0,1-1 0 0 0,-1 1 0 0 0,0 0 0 0 0,0 0 0 0 0,0 0 0 0 0,0-1 0 0 0,1 1 0 0 0,-1 0 0 0 0,0 0 0 0 0,0 0 0 0 0,0-1 0 0 0,0 1 0 0 0,0 0 0 0 0,0 0 0 0 0,0-1 0 0 0,1 1 0 0 0,-1 0 0 0 0,0 0 0 0 0,0-1 0 0 0,0 1 0 0 0,0 0 0 0 0,0 0 0 0 0,0-1 0 0 0,0 1 0 0 0,0 0 0 0 0,0 0 0 0 0,0-1 0 0 0,-1 1 0 0 0,1 0 0 0 0,0 0 0 0 0,0-1 0 0 0,-8-6 0 0 0,-14 0 0 0 0,-4 3 0 0 0,0 1 0 0 0,0 0 0 0 0,0 2 0 0 0,0 2 0 0 0,-37 4 0 0 0,43-3 0 0 0,1 1 0 0 0,0 0 0 0 0,0 2 0 0 0,-25 9 0 0 0,44-14 0 0 0,-1 0 0 0 0,1 0 0 0 0,-1 0 0 0 0,1 0 0 0 0,-1 1 0 0 0,1-1 0 0 0,-1 0 0 0 0,1 0 0 0 0,-1 1 0 0 0,1-1 0 0 0,0 0 0 0 0,-1 0 0 0 0,1 1 0 0 0,-1-1 0 0 0,1 1 0 0 0,0-1 0 0 0,-1 0 0 0 0,1 1 0 0 0,0-1 0 0 0,-1 1 0 0 0,1-1 0 0 0,0 0 0 0 0,0 1 0 0 0,-1 0 0 0 0,1 0 0 0 0,1-1 0 0 0,-1 0 0 0 0,0 1 0 0 0,0-1 0 0 0,1 1 0 0 0,-1-1 0 0 0,0 0 0 0 0,1 1 0 0 0,-1-1 0 0 0,1 0 0 0 0,-1 1 0 0 0,0-1 0 0 0,1 0 0 0 0,-1 0 0 0 0,1 1 0 0 0,-1-1 0 0 0,1 0 0 0 0,-1 0 0 0 0,1 1 0 0 0,27 4 0 0 0,7-5 0 0 0,-1-3 0 0 0,0 0 0 0 0,0-3 0 0 0,45-12 0 0 0,-68 16 0 0 0,-7 2 0 0 0,0-1 0 0 0,0 0 0 0 0,0 0 0 0 0,0 0 0 0 0,0 0 0 0 0,0-1 0 0 0,0 1 0 0 0,-1-1 0 0 0,1 0 0 0 0,-1 0 0 0 0,5-4 0 0 0,-7 6 0 0 0,-1 0 0 0 0,0 0 0 0 0,0-1 0 0 0,0 1 0 0 0,0 0 0 0 0,0 0 0 0 0,0 0 0 0 0,1-1 0 0 0,-1 1 0 0 0,0 0 0 0 0,0 0 0 0 0,0 0 0 0 0,0-1 0 0 0,0 1 0 0 0,0 0 0 0 0,0 0 0 0 0,0 0 0 0 0,0-1 0 0 0,0 1 0 0 0,0 0 0 0 0,0 0 0 0 0,0-1 0 0 0,0 1 0 0 0,0 0 0 0 0,0 0 0 0 0,0 0 0 0 0,-1-1 0 0 0,1 1 0 0 0,0 0 0 0 0,0 0 0 0 0,0 0 0 0 0,0 0 0 0 0,0-1 0 0 0,-1 1 0 0 0,-8-5 0 0 0,-12 0 0 0 0,2 3 0 0 0,-1 0 0 0 0,1 2 0 0 0,-1 1 0 0 0,1 0 0 0 0,-1 1 0 0 0,1 1 0 0 0,0 1 0 0 0,0 1 0 0 0,0 0 0 0 0,1 2 0 0 0,-33 15 0 0 0,49-21 0 0 0,0 0 0 0 0,0 0 0 0 0,0 1 0 0 0,1-1 0 0 0,-1 0 0 0 0,0 1 0 0 0,1-1 0 0 0,-1 1 0 0 0,1 0 0 0 0,0-1 0 0 0,-1 1 0 0 0,1 0 0 0 0,-1 2 0 0 0,2-3 0 0 0,-1-1 0 0 0,1 1 0 0 0,0-1 0 0 0,0 1 0 0 0,0-1 0 0 0,0 1 0 0 0,0-1 0 0 0,0 1 0 0 0,0-1 0 0 0,0 1 0 0 0,0 0 0 0 0,0-1 0 0 0,0 1 0 0 0,0-1 0 0 0,0 1 0 0 0,0-1 0 0 0,1 1 0 0 0,-1-1 0 0 0,0 1 0 0 0,0-1 0 0 0,1 1 0 0 0,0 0 0 0 0,0 0 0 0 0,0 0 0 0 0,0 0 0 0 0,0-1 0 0 0,0 1 0 0 0,0 0 0 0 0,0-1 0 0 0,0 1 0 0 0,0-1 0 0 0,0 1 0 0 0,0-1 0 0 0,0 0 0 0 0,3 1 0 0 0,6 1 0 0 0,1-1 0 0 0,0 0 0 0 0,0 0 0 0 0,0-1 0 0 0,13-2 0 0 0,57-10 0 0 0,-41 4 0 0 0,-23 6 0 0 0,-10 2 0 0 0,1-1 0 0 0,-1 0 0 0 0,1-1 0 0 0,-1 0 0 0 0,0 0 0 0 0,0 0 0 0 0,1-1 0 0 0,-2 0 0 0 0,12-6 0 0 0,-18 9 0 0 0,0 0 0 0 0,0 0 0 0 0,1-1 0 0 0,-1 1 0 0 0,0 0 0 0 0,0 0 0 0 0,1-1 0 0 0,-1 1 0 0 0,0 0 0 0 0,0-1 0 0 0,0 1 0 0 0,1 0 0 0 0,-1-1 0 0 0,0 1 0 0 0,0 0 0 0 0,0-1 0 0 0,0 1 0 0 0,0 0 0 0 0,0-1 0 0 0,0 1 0 0 0,0 0 0 0 0,0-1 0 0 0,0 1 0 0 0,0-1 0 0 0,0 1 0 0 0,0 0 0 0 0,0-1 0 0 0,0 1 0 0 0,0 0 0 0 0,0-1 0 0 0,-9-8 0 0 0,-16-2 0 0 0,7 8 0 0 0,-1 0 0 0 0,0 1 0 0 0,0 1 0 0 0,0 0 0 0 0,0 2 0 0 0,0 0 0 0 0,0 1 0 0 0,0 1 0 0 0,1 1 0 0 0,-1 1 0 0 0,1 0 0 0 0,-35 16 0 0 0,50-20 0 0 0,-1 1 0 0 0,1 0 0 0 0,-1 0 0 0 0,1 1 0 0 0,0-1 0 0 0,0 1 0 0 0,0-1 0 0 0,0 1 0 0 0,-3 5 0 0 0,5-7 0 0 0,1 0 0 0 0,-1 0 0 0 0,1 0 0 0 0,-1 1 0 0 0,1-1 0 0 0,-1 0 0 0 0,1 0 0 0 0,0 0 0 0 0,-1 1 0 0 0,1-1 0 0 0,0 0 0 0 0,0 0 0 0 0,0 1 0 0 0,0-1 0 0 0,0 0 0 0 0,0 0 0 0 0,0 1 0 0 0,1-1 0 0 0,-1 0 0 0 0,0 0 0 0 0,1 0 0 0 0,-1 1 0 0 0,1-1 0 0 0,-1 0 0 0 0,1 0 0 0 0,-1 0 0 0 0,1 0 0 0 0,0 0 0 0 0,0 0 0 0 0,0 0 0 0 0,-1 0 0 0 0,3 1 0 0 0,3 4 0 0 0,1-1 0 0 0,0 0 0 0 0,0-1 0 0 0,0 1 0 0 0,0-1 0 0 0,1-1 0 0 0,-1 0 0 0 0,1 0 0 0 0,0 0 0 0 0,0-1 0 0 0,9 2 0 0 0,14 1 0 0 0,49 2 0 0 0,-64-6 0 0 0,208 3 0 0 0,-221-4 0 0 0,24-2 0 0 0,-26 2 0 0 0,1 0 0 0 0,-1 0 0 0 0,0 0 0 0 0,1-1 0 0 0,-1 1 0 0 0,0 0 0 0 0,1-1 0 0 0,-1 1 0 0 0,0-1 0 0 0,0 1 0 0 0,0-1 0 0 0,0 0 0 0 0,0 0 0 0 0,1 1 0 0 0,0-3 0 0 0,-2 3 0 0 0,0-1 0 0 0,0 1 0 0 0,0 0 0 0 0,0-1 0 0 0,0 1 0 0 0,0-1 0 0 0,0 1 0 0 0,-1-1 0 0 0,1 1 0 0 0,0-1 0 0 0,0 1 0 0 0,0 0 0 0 0,-1-1 0 0 0,1 1 0 0 0,0-1 0 0 0,0 1 0 0 0,-1 0 0 0 0,1-1 0 0 0,0 1 0 0 0,-1 0 0 0 0,1-1 0 0 0,0 1 0 0 0,-1 0 0 0 0,1-1 0 0 0,-1 1 0 0 0,1 0 0 0 0,0 0 0 0 0,-1 0 0 0 0,1 0 0 0 0,-1-1 0 0 0,1 1 0 0 0,-1 0 0 0 0,1 0 0 0 0,-1 0 0 0 0,0 0 0 0 0,-19-6 0 0 0,-10 1 0 0 0,0 0 0 0 0,-1 3 0 0 0,0 0 0 0 0,1 2 0 0 0,-1 1 0 0 0,0 2 0 0 0,1 1 0 0 0,-53 13 0 0 0,79-16 0 0 0,1 0 0 0 0,0 0 0 0 0,0 1 0 0 0,0-1 0 0 0,0 1 0 0 0,0 0 0 0 0,0-1 0 0 0,-3 4 0 0 0,5-4 0 0 0,1-1 0 0 0,-1 1 0 0 0,1-1 0 0 0,-1 1 0 0 0,1-1 0 0 0,-1 1 0 0 0,1 0 0 0 0,0-1 0 0 0,-1 1 0 0 0,1-1 0 0 0,0 1 0 0 0,-1 0 0 0 0,1-1 0 0 0,0 1 0 0 0,0 0 0 0 0,0-1 0 0 0,0 1 0 0 0,0 0 0 0 0,0 0 0 0 0,0-1 0 0 0,0 1 0 0 0,0 0 0 0 0,0-1 0 0 0,0 1 0 0 0,0 0 0 0 0,0-1 0 0 0,1 1 0 0 0,-1 0 0 0 0,0-1 0 0 0,0 1 0 0 0,1 0 0 0 0,-1-1 0 0 0,0 1 0 0 0,1-1 0 0 0,-1 1 0 0 0,1-1 0 0 0,-1 1 0 0 0,1-1 0 0 0,-1 1 0 0 0,1-1 0 0 0,-1 1 0 0 0,1-1 0 0 0,-1 1 0 0 0,1-1 0 0 0,0 0 0 0 0,-1 0 0 0 0,2 1 0 0 0,7 4 0 0 0,0 0 0 0 0,0 0 0 0 0,1-1 0 0 0,0 0 0 0 0,0-1 0 0 0,0 0 0 0 0,0-1 0 0 0,11 1 0 0 0,85 6 0 0 0,-99-9 0 0 0,133 0 0 0 0,-113-2 0 0 0,-1-1 0 0 0,1-1 0 0 0,30-10 0 0 0,-54 14 0 0 0,0-1 0 0 0,-1 0 0 0 0,1 0 0 0 0,-1 0 0 0 0,1-1 0 0 0,-1 1 0 0 0,0-1 0 0 0,3-1 0 0 0,-5 3 0 0 0,1-1 0 0 0,-1 1 0 0 0,0 0 0 0 0,0 0 0 0 0,1-1 0 0 0,-1 1 0 0 0,0 0 0 0 0,0-1 0 0 0,0 1 0 0 0,0 0 0 0 0,1-1 0 0 0,-1 1 0 0 0,0 0 0 0 0,0-1 0 0 0,0 1 0 0 0,0-1 0 0 0,0 1 0 0 0,0 0 0 0 0,0-1 0 0 0,0 1 0 0 0,0 0 0 0 0,0-1 0 0 0,0 1 0 0 0,0-1 0 0 0,-1 0 0 0 0,1 1 0 0 0,0-1 0 0 0,-1 0 0 0 0,1 0 0 0 0,-1 1 0 0 0,0-1 0 0 0,1 0 0 0 0,-1 1 0 0 0,0-1 0 0 0,1 1 0 0 0,-1-1 0 0 0,0 1 0 0 0,1-1 0 0 0,-1 1 0 0 0,-1-1 0 0 0,-13-4 0 0 0,-1 0 0 0 0,1 0 0 0 0,-1 2 0 0 0,0 0 0 0 0,1 1 0 0 0,-25-1 0 0 0,17 1 0 0 0,-101-5 0 0 0,104 7 0 0 0,0 1 0 0 0,0 1 0 0 0,0 0 0 0 0,-24 7 0 0 0,41-8 0 0 0,-1 1 0 0 0,0-1 0 0 0,1 1 0 0 0,-1-1 0 0 0,1 1 0 0 0,-1 0 0 0 0,1 0 0 0 0,-6 5 0 0 0,9-7 0 0 0,-1 1 0 0 0,1 0 0 0 0,-1-1 0 0 0,1 1 0 0 0,-1 0 0 0 0,1-1 0 0 0,-1 1 0 0 0,1 0 0 0 0,-1 0 0 0 0,1-1 0 0 0,0 1 0 0 0,-1 0 0 0 0,1 0 0 0 0,0 0 0 0 0,0-1 0 0 0,0 1 0 0 0,0 0 0 0 0,0 0 0 0 0,0 0 0 0 0,0 0 0 0 0,0-1 0 0 0,0 1 0 0 0,0 0 0 0 0,0 0 0 0 0,0 0 0 0 0,1 0 0 0 0,-1-1 0 0 0,0 1 0 0 0,0 0 0 0 0,1 0 0 0 0,-1-1 0 0 0,1 1 0 0 0,-1 0 0 0 0,1 0 0 0 0,-1-1 0 0 0,1 1 0 0 0,-1-1 0 0 0,1 1 0 0 0,0 0 0 0 0,-1-1 0 0 0,1 1 0 0 0,0-1 0 0 0,-1 0 0 0 0,2 1 0 0 0,4 3 0 0 0,-1-1 0 0 0,0 0 0 0 0,1 0 0 0 0,0-1 0 0 0,0 0 0 0 0,0 0 0 0 0,0 0 0 0 0,12 1 0 0 0,52 3 0 0 0,-62-6 0 0 0,49 1 0 0 0,-1-2 0 0 0,0-2 0 0 0,95-20 0 0 0,-143 22 0 0 0,0-1 0 0 0,-1 1 0 0 0,1-1 0 0 0,0-1 0 0 0,-1 1 0 0 0,0-1 0 0 0,13-7 0 0 0,-20 10 0 0 0,1 0 0 0 0,-1-1 0 0 0,0 1 0 0 0,1 0 0 0 0,-1 0 0 0 0,1-1 0 0 0,-1 1 0 0 0,0 0 0 0 0,0-1 0 0 0,1 1 0 0 0,-1 0 0 0 0,0-1 0 0 0,1 1 0 0 0,-1 0 0 0 0,0-1 0 0 0,0 1 0 0 0,0 0 0 0 0,1-1 0 0 0,-1 1 0 0 0,0-1 0 0 0,0 1 0 0 0,0-1 0 0 0,0 1 0 0 0,0 0 0 0 0,0-1 0 0 0,0 1 0 0 0,0-1 0 0 0,0 1 0 0 0,0-1 0 0 0,0 1 0 0 0,0-1 0 0 0,0 0 0 0 0,-1 0 0 0 0,0 0 0 0 0,0 0 0 0 0,1 0 0 0 0,-1 0 0 0 0,0 0 0 0 0,0 1 0 0 0,0-1 0 0 0,0 0 0 0 0,0 0 0 0 0,0 1 0 0 0,-2-2 0 0 0,-30-11 0 0 0,-7 3 0 0 0,0 3 0 0 0,-44-4 0 0 0,48 7 0 0 0,25 3 0 0 0,-109-8 0 0 0,107 9 0 0 0,1 0 0 0 0,-1 1 0 0 0,0 1 0 0 0,0 0 0 0 0,1 1 0 0 0,-1 0 0 0 0,-13 6 0 0 0,25-9 0 0 0,0 0 0 0 0,1 0 0 0 0,-1 0 0 0 0,0 0 0 0 0,1 1 0 0 0,-1-1 0 0 0,1 0 0 0 0,-1 1 0 0 0,0-1 0 0 0,1 0 0 0 0,-1 1 0 0 0,1-1 0 0 0,-1 1 0 0 0,1-1 0 0 0,-1 1 0 0 0,1-1 0 0 0,-1 1 0 0 0,1-1 0 0 0,0 1 0 0 0,-1-1 0 0 0,1 1 0 0 0,0-1 0 0 0,-1 1 0 0 0,1 1 0 0 0,0-1 0 0 0,0-1 0 0 0,1 1 0 0 0,-1-1 0 0 0,1 1 0 0 0,-1-1 0 0 0,0 1 0 0 0,1-1 0 0 0,-1 1 0 0 0,1-1 0 0 0,-1 1 0 0 0,1-1 0 0 0,0 0 0 0 0,-1 1 0 0 0,1-1 0 0 0,-1 0 0 0 0,1 1 0 0 0,0-1 0 0 0,-1 0 0 0 0,2 0 0 0 0,38 9 0 0 0,-40-8 0 0 0,43 5 0 0 0,0-2 0 0 0,1-2 0 0 0,-1-2 0 0 0,0-1 0 0 0,1-3 0 0 0,79-16 0 0 0,-121 19 0 0 0,0 1 0 0 0,0-1 0 0 0,0 1 0 0 0,0-1 0 0 0,0 0 0 0 0,0 0 0 0 0,-1 0 0 0 0,1 0 0 0 0,0 0 0 0 0,0 0 0 0 0,2-3 0 0 0,-4 4 0 0 0,0-1 0 0 0,0 1 0 0 0,0 0 0 0 0,0 0 0 0 0,1-1 0 0 0,-1 1 0 0 0,0 0 0 0 0,0 0 0 0 0,0-1 0 0 0,0 1 0 0 0,0 0 0 0 0,0-1 0 0 0,0 1 0 0 0,0 0 0 0 0,0 0 0 0 0,0-1 0 0 0,0 1 0 0 0,0 0 0 0 0,0-1 0 0 0,0 1 0 0 0,0 0 0 0 0,0-1 0 0 0,0 1 0 0 0,0 0 0 0 0,0 0 0 0 0,0-1 0 0 0,-1 1 0 0 0,1-1 0 0 0,-1 0 0 0 0,0 1 0 0 0,0-1 0 0 0,1 0 0 0 0,-1 0 0 0 0,0 1 0 0 0,0-1 0 0 0,-1 0 0 0 0,1 1 0 0 0,0-1 0 0 0,0 1 0 0 0,-2-1 0 0 0,-15-3 0 0 0,0 1 0 0 0,1 0 0 0 0,-1 2 0 0 0,0 0 0 0 0,-30 2 0 0 0,8 0 0 0 0,35-1 0 0 0,-149 6 0 0 0,135-4 0 0 0,1 1 0 0 0,-1 0 0 0 0,1 2 0 0 0,0 0 0 0 0,0 1 0 0 0,-19 9 0 0 0,36-14 0 0 0,-1-1 0 0 0,1 1 0 0 0,0 0 0 0 0,-1-1 0 0 0,1 1 0 0 0,0 0 0 0 0,0 0 0 0 0,0-1 0 0 0,-1 1 0 0 0,1 0 0 0 0,0 0 0 0 0,0 0 0 0 0,1 1 0 0 0,-1-1 0 0 0,0 0 0 0 0,0 0 0 0 0,0 0 0 0 0,1 1 0 0 0,-1-1 0 0 0,1 0 0 0 0,-1 1 0 0 0,0 0 0 0 0,2 0 0 0 0,-1-1 0 0 0,1 0 0 0 0,-1 0 0 0 0,1 0 0 0 0,-1 0 0 0 0,1 0 0 0 0,-1 0 0 0 0,1 0 0 0 0,0 0 0 0 0,0 0 0 0 0,0 0 0 0 0,-1-1 0 0 0,1 1 0 0 0,0 0 0 0 0,0 0 0 0 0,0-1 0 0 0,0 1 0 0 0,0-1 0 0 0,0 1 0 0 0,1-1 0 0 0,-1 1 0 0 0,0-1 0 0 0,0 1 0 0 0,0-1 0 0 0,0 0 0 0 0,3 0 0 0 0,11 4 0 0 0,1-1 0 0 0,0-1 0 0 0,1 0 0 0 0,23-2 0 0 0,66-7 0 0 0,-88 5 0 0 0,-5 1 0 0 0,75-11 0 0 0,-81 10 0 0 0,1 0 0 0 0,-1 0 0 0 0,0 0 0 0 0,0-1 0 0 0,0 0 0 0 0,0 0 0 0 0,-1-1 0 0 0,1 0 0 0 0,7-6 0 0 0,-14 10 0 0 0,1-1 0 0 0,-1 1 0 0 0,1-1 0 0 0,-1 1 0 0 0,0 0 0 0 0,1-1 0 0 0,-1 1 0 0 0,1-1 0 0 0,-1 1 0 0 0,0-1 0 0 0,0 1 0 0 0,1-1 0 0 0,-1 1 0 0 0,0-1 0 0 0,0 0 0 0 0,1 1 0 0 0,-1-1 0 0 0,0 1 0 0 0,0-1 0 0 0,0 1 0 0 0,0-1 0 0 0,0 0 0 0 0,0 1 0 0 0,0-1 0 0 0,0 1 0 0 0,0-1 0 0 0,0 0 0 0 0,0 1 0 0 0,-1-2 0 0 0,0 1 0 0 0,0 0 0 0 0,0-1 0 0 0,0 1 0 0 0,0 0 0 0 0,0 0 0 0 0,0 0 0 0 0,0 0 0 0 0,0 0 0 0 0,0 0 0 0 0,-1 0 0 0 0,-1-1 0 0 0,-4-2 0 0 0,0 1 0 0 0,-1 0 0 0 0,-8-3 0 0 0,-16-1 0 0 0,-1 1 0 0 0,0 1 0 0 0,0 2 0 0 0,0 2 0 0 0,-47 2 0 0 0,68 0 0 0 0,-60 4 0 0 0,63-4 0 0 0,1 1 0 0 0,-1 0 0 0 0,0 0 0 0 0,1 1 0 0 0,0 0 0 0 0,-9 4 0 0 0,16-6 0 0 0,0-1 0 0 0,0 1 0 0 0,0-1 0 0 0,0 1 0 0 0,0-1 0 0 0,0 1 0 0 0,1-1 0 0 0,-1 1 0 0 0,0 0 0 0 0,0 0 0 0 0,0-1 0 0 0,1 1 0 0 0,-1 0 0 0 0,0 0 0 0 0,1 0 0 0 0,-1 0 0 0 0,1 0 0 0 0,-1 0 0 0 0,1 0 0 0 0,-1 2 0 0 0,1-3 0 0 0,0 1 0 0 0,0 0 0 0 0,0 0 0 0 0,1-1 0 0 0,-1 1 0 0 0,0 0 0 0 0,1 0 0 0 0,-1-1 0 0 0,0 1 0 0 0,1 0 0 0 0,-1-1 0 0 0,1 1 0 0 0,-1-1 0 0 0,1 1 0 0 0,-1-1 0 0 0,1 1 0 0 0,0-1 0 0 0,-1 1 0 0 0,1-1 0 0 0,-1 1 0 0 0,2 0 0 0 0,4 2 0 0 0,0-1 0 0 0,-1 1 0 0 0,2-1 0 0 0,-1 0 0 0 0,9 2 0 0 0,22 2 0 0 0,0-1 0 0 0,0-1 0 0 0,0-2 0 0 0,0-2 0 0 0,0-1 0 0 0,1-2 0 0 0,-1-2 0 0 0,64-16 0 0 0,-96 19 0 0 0,0 0 0 0 0,0 0 0 0 0,-1 0 0 0 0,1 0 0 0 0,0-1 0 0 0,-1 0 0 0 0,7-6 0 0 0,-10 9 0 0 0,-1-1 0 0 0,1 1 0 0 0,-1-1 0 0 0,1 0 0 0 0,0 1 0 0 0,-1-1 0 0 0,1 0 0 0 0,-1 1 0 0 0,0-1 0 0 0,1 0 0 0 0,-1 0 0 0 0,0 1 0 0 0,1-1 0 0 0,-1 0 0 0 0,0 0 0 0 0,0 0 0 0 0,0 0 0 0 0,0 1 0 0 0,0-1 0 0 0,0 0 0 0 0,0-1 0 0 0,0 1 0 0 0,-1 0 0 0 0,1 0 0 0 0,-1 0 0 0 0,0 0 0 0 0,1 0 0 0 0,-1 0 0 0 0,0 0 0 0 0,0 0 0 0 0,0 0 0 0 0,0 1 0 0 0,0-1 0 0 0,0 0 0 0 0,0 0 0 0 0,0 1 0 0 0,0-1 0 0 0,0 1 0 0 0,0-1 0 0 0,0 1 0 0 0,-2-1 0 0 0,-18-5 0 0 0,-1 1 0 0 0,1 1 0 0 0,-1 1 0 0 0,1 0 0 0 0,-28 2 0 0 0,7-1 0 0 0,3 0 0 0 0,-53 4 0 0 0,76-1 0 0 0,0 1 0 0 0,0 1 0 0 0,0 0 0 0 0,0 1 0 0 0,1 1 0 0 0,-17 7 0 0 0,30-11 0 0 0,0 0 0 0 0,0 0 0 0 0,0 0 0 0 0,0 0 0 0 0,0 0 0 0 0,1 1 0 0 0,-1-1 0 0 0,0 1 0 0 0,1-1 0 0 0,-1 1 0 0 0,1 0 0 0 0,-1 0 0 0 0,1-1 0 0 0,0 1 0 0 0,0 0 0 0 0,-2 4 0 0 0,3-5 0 0 0,0 0 0 0 0,0 0 0 0 0,0 0 0 0 0,0 0 0 0 0,0 1 0 0 0,0-1 0 0 0,0 0 0 0 0,0 0 0 0 0,1 0 0 0 0,-1 0 0 0 0,0 0 0 0 0,1 0 0 0 0,-1 0 0 0 0,1 0 0 0 0,-1 0 0 0 0,1 0 0 0 0,-1 0 0 0 0,1 0 0 0 0,0 0 0 0 0,-1 0 0 0 0,1 0 0 0 0,0-1 0 0 0,0 1 0 0 0,0 0 0 0 0,0 0 0 0 0,0-1 0 0 0,0 1 0 0 0,0-1 0 0 0,0 1 0 0 0,0-1 0 0 0,0 1 0 0 0,0-1 0 0 0,2 1 0 0 0,9 3 0 0 0,-1 0 0 0 0,1-1 0 0 0,0 0 0 0 0,1-1 0 0 0,14 1 0 0 0,65-1 0 0 0,-65-2 0 0 0,6 0 0 0 0,1-2 0 0 0,0-1 0 0 0,-1-1 0 0 0,50-14 0 0 0,-77 16 0 0 0,0 0 0 0 0,0 0 0 0 0,0-1 0 0 0,9-6 0 0 0,-13 8 0 0 0,-1 0 0 0 0,1 0 0 0 0,-1 0 0 0 0,0 0 0 0 0,0 0 0 0 0,1 0 0 0 0,-1 0 0 0 0,0 0 0 0 0,0 0 0 0 0,0-1 0 0 0,0 1 0 0 0,0 0 0 0 0,0-1 0 0 0,-1 1 0 0 0,1-1 0 0 0,0 1 0 0 0,-1-1 0 0 0,1 1 0 0 0,-1-1 0 0 0,0 1 0 0 0,1-1 0 0 0,-1 0 0 0 0,0 1 0 0 0,0-3 0 0 0,-1 2 0 0 0,1 1 0 0 0,-1-1 0 0 0,0 1 0 0 0,0-1 0 0 0,0 1 0 0 0,0-1 0 0 0,0 1 0 0 0,0 0 0 0 0,0-1 0 0 0,0 1 0 0 0,-1 0 0 0 0,1 0 0 0 0,0 0 0 0 0,-1 0 0 0 0,1 0 0 0 0,-1 0 0 0 0,1 0 0 0 0,-1 0 0 0 0,1 1 0 0 0,-4-2 0 0 0,-35-8 0 0 0,36 9 0 0 0,-35-6 0 0 0,-1 1 0 0 0,-65 0 0 0 0,84 6 0 0 0,0 1 0 0 0,0 1 0 0 0,0 1 0 0 0,1 1 0 0 0,-1 0 0 0 0,-36 15 0 0 0,51-17 0 0 0,0 1 0 0 0,0 0 0 0 0,1 1 0 0 0,-1-1 0 0 0,-8 9 0 0 0,13-12 0 0 0,0 1 0 0 0,0 0 0 0 0,0 0 0 0 0,1 0 0 0 0,-1 0 0 0 0,0-1 0 0 0,1 1 0 0 0,-1 0 0 0 0,1 0 0 0 0,-1 0 0 0 0,1 0 0 0 0,0 0 0 0 0,-1 1 0 0 0,1-1 0 0 0,0 0 0 0 0,0 0 0 0 0,-1 1 0 0 0,2 0 0 0 0,-1-1 0 0 0,0 0 0 0 0,1 0 0 0 0,-1 0 0 0 0,1 0 0 0 0,-1 0 0 0 0,1-1 0 0 0,-1 1 0 0 0,1 0 0 0 0,0 0 0 0 0,-1 0 0 0 0,1 0 0 0 0,0-1 0 0 0,0 1 0 0 0,0 0 0 0 0,0 0 0 0 0,0-1 0 0 0,-1 1 0 0 0,1-1 0 0 0,0 1 0 0 0,2 0 0 0 0,3 1 0 0 0,-1 0 0 0 0,1 0 0 0 0,0 0 0 0 0,0-1 0 0 0,0 0 0 0 0,0 0 0 0 0,9 0 0 0 0,45-3 0 0 0,-38 0 0 0 0,30-1 0 0 0,0-2 0 0 0,0-3 0 0 0,94-27 0 0 0,-141 33 0 0 0,29-10 0 0 0,-32 11 0 0 0,-1 0 0 0 0,1 1 0 0 0,-1-1 0 0 0,0 0 0 0 0,1 0 0 0 0,-1 0 0 0 0,0 0 0 0 0,1 0 0 0 0,-1 0 0 0 0,0-1 0 0 0,0 1 0 0 0,0 0 0 0 0,0 0 0 0 0,0-1 0 0 0,0 1 0 0 0,0-1 0 0 0,0-2 0 0 0,0 4 0 0 0,-1-1 0 0 0,0 0 0 0 0,-1 0 0 0 0,1 0 0 0 0,0 1 0 0 0,0-1 0 0 0,0 0 0 0 0,0 0 0 0 0,-1 1 0 0 0,1-1 0 0 0,0 0 0 0 0,-1 0 0 0 0,1 1 0 0 0,0-1 0 0 0,-1 0 0 0 0,1 1 0 0 0,-1-1 0 0 0,1 1 0 0 0,-1-1 0 0 0,0 0 0 0 0,1 1 0 0 0,-1-1 0 0 0,1 1 0 0 0,-1 0 0 0 0,0-1 0 0 0,0 1 0 0 0,1-1 0 0 0,-1 1 0 0 0,0 0 0 0 0,0 0 0 0 0,1-1 0 0 0,-2 1 0 0 0,-29-7 0 0 0,28 7 0 0 0,-41-5 0 0 0,1 1 0 0 0,-1 3 0 0 0,0 1 0 0 0,0 2 0 0 0,1 2 0 0 0,-78 18 0 0 0,66-4 0 0 0,51-17 0 0 0,0 1 0 0 0,0 0 0 0 0,0 0 0 0 0,0 0 0 0 0,1 1 0 0 0,-1-1 0 0 0,1 1 0 0 0,-1 0 0 0 0,1 0 0 0 0,-5 7 0 0 0,7-10 0 0 0,1 1 0 0 0,-1-1 0 0 0,1 1 0 0 0,0-1 0 0 0,0 1 0 0 0,-1-1 0 0 0,1 1 0 0 0,0 0 0 0 0,0-1 0 0 0,0 1 0 0 0,-1-1 0 0 0,1 1 0 0 0,0 0 0 0 0,0-1 0 0 0,0 1 0 0 0,0-1 0 0 0,0 1 0 0 0,0 0 0 0 0,0-1 0 0 0,1 1 0 0 0,-1-1 0 0 0,0 1 0 0 0,0 0 0 0 0,0-1 0 0 0,1 1 0 0 0,-1-1 0 0 0,1 2 0 0 0,0-1 0 0 0,0 0 0 0 0,0 0 0 0 0,0 1 0 0 0,1-1 0 0 0,-1 0 0 0 0,0 0 0 0 0,1-1 0 0 0,-1 1 0 0 0,1 0 0 0 0,1 0 0 0 0,4 2 0 0 0,0-1 0 0 0,0 0 0 0 0,13 1 0 0 0,20 0 0 0 0,-1-2 0 0 0,52-6 0 0 0,78-17 0 0 0,-154 19 0 0 0,57-11 0 0 0,-65 12 0 0 0,-1 0 0 0 0,1 0 0 0 0,-1-1 0 0 0,1 0 0 0 0,-1 0 0 0 0,0 0 0 0 0,0-1 0 0 0,6-5 0 0 0,-12 9 0 0 0,1 0 0 0 0,-1-1 0 0 0,1 1 0 0 0,-1 0 0 0 0,0-1 0 0 0,1 1 0 0 0,-1 0 0 0 0,0-1 0 0 0,1 1 0 0 0,-1-1 0 0 0,0 1 0 0 0,0 0 0 0 0,1-1 0 0 0,-1 1 0 0 0,0-1 0 0 0,0 1 0 0 0,0-1 0 0 0,1 1 0 0 0,-1-1 0 0 0,0 1 0 0 0,0-1 0 0 0,0 1 0 0 0,0-1 0 0 0,0 1 0 0 0,0-1 0 0 0,0 1 0 0 0,0-1 0 0 0,0 1 0 0 0,0-1 0 0 0,-1 1 0 0 0,1-1 0 0 0,0 0 0 0 0,-1 0 0 0 0,0 0 0 0 0,0 0 0 0 0,0 0 0 0 0,0 1 0 0 0,0-1 0 0 0,0 0 0 0 0,0 0 0 0 0,0 1 0 0 0,0-1 0 0 0,0 1 0 0 0,-1-1 0 0 0,0 0 0 0 0,-37-7 0 0 0,39 8 0 0 0,-50-6 0 0 0,-1 2 0 0 0,1 3 0 0 0,0 1 0 0 0,0 3 0 0 0,0 2 0 0 0,0 2 0 0 0,-51 15 0 0 0,88-18 0 0 0,-32 10 0 0 0,42-13 0 0 0,-1 1 0 0 0,0-1 0 0 0,0 1 0 0 0,1 0 0 0 0,-1 0 0 0 0,1 1 0 0 0,0-1 0 0 0,-5 5 0 0 0,8-7 0 0 0,0 0 0 0 0,-1 1 0 0 0,1-1 0 0 0,0 0 0 0 0,-1 1 0 0 0,1-1 0 0 0,0 0 0 0 0,0 1 0 0 0,-1-1 0 0 0,1 1 0 0 0,0-1 0 0 0,0 0 0 0 0,0 1 0 0 0,-1-1 0 0 0,1 1 0 0 0,0-1 0 0 0,0 1 0 0 0,0-1 0 0 0,0 0 0 0 0,0 1 0 0 0,0-1 0 0 0,0 1 0 0 0,0-1 0 0 0,0 1 0 0 0,0-1 0 0 0,0 1 0 0 0,0-1 0 0 0,0 0 0 0 0,1 1 0 0 0,-1 0 0 0 0,1 0 0 0 0,-1-1 0 0 0,1 1 0 0 0,0-1 0 0 0,0 1 0 0 0,-1-1 0 0 0,1 1 0 0 0,0-1 0 0 0,0 1 0 0 0,0-1 0 0 0,0 0 0 0 0,0 1 0 0 0,0-1 0 0 0,1 0 0 0 0,31 3 0 0 0,43-10 0 0 0,-1-3 0 0 0,78-20 0 0 0,-141 28 0 0 0,-8 1 0 0 0,1 0 0 0 0,0 0 0 0 0,0 0 0 0 0,-1 0 0 0 0,1-1 0 0 0,-1 0 0 0 0,1 0 0 0 0,-1 0 0 0 0,7-5 0 0 0,-10 7 0 0 0,-1 0 0 0 0,0 0 0 0 0,0-1 0 0 0,0 1 0 0 0,1 0 0 0 0,-1 0 0 0 0,0-1 0 0 0,0 1 0 0 0,0 0 0 0 0,0 0 0 0 0,1 0 0 0 0,-1-1 0 0 0,0 1 0 0 0,0 0 0 0 0,0-1 0 0 0,0 1 0 0 0,0 0 0 0 0,0 0 0 0 0,0-1 0 0 0,0 1 0 0 0,0 0 0 0 0,0 0 0 0 0,0-1 0 0 0,0 1 0 0 0,0 0 0 0 0,0-1 0 0 0,0 1 0 0 0,0 0 0 0 0,0 0 0 0 0,0-1 0 0 0,0 1 0 0 0,-1 0 0 0 0,1 0 0 0 0,0-1 0 0 0,-10-6 0 0 0,-15 0 0 0 0,24 6 0 0 0,-25-3 0 0 0,0 0 0 0 0,-1 1 0 0 0,1 2 0 0 0,-28 1 0 0 0,-107 18 0 0 0,160-17 0 0 0,-8 0 0 0 0,1 0 0 0 0,-1 1 0 0 0,0 0 0 0 0,1 0 0 0 0,-1 1 0 0 0,1 0 0 0 0,0 1 0 0 0,-14 8 0 0 0,22-12 0 0 0,-1 0 0 0 0,1 0 0 0 0,0 0 0 0 0,0 0 0 0 0,0 0 0 0 0,0 0 0 0 0,0 0 0 0 0,0 0 0 0 0,-1 1 0 0 0,1-1 0 0 0,0 0 0 0 0,0 0 0 0 0,0 0 0 0 0,0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0,0 0 0 0 0,1 0 0 0 0,-1 1 0 0 0,9 3 0 0 0,13-1 0 0 0,13-3 0 0 0,0-2 0 0 0,-1-2 0 0 0,1-1 0 0 0,48-13 0 0 0,-74 16 0 0 0,-5 2 0 0 0,1-1 0 0 0,-1 0 0 0 0,0 0 0 0 0,0-1 0 0 0,0 1 0 0 0,0-1 0 0 0,0 0 0 0 0,0 0 0 0 0,5-3 0 0 0,-9 5 0 0 0,0-1 0 0 0,0 1 0 0 0,0-1 0 0 0,1 1 0 0 0,-1 0 0 0 0,0-1 0 0 0,0 1 0 0 0,0 0 0 0 0,0-1 0 0 0,0 1 0 0 0,0-1 0 0 0,0 1 0 0 0,0 0 0 0 0,0-1 0 0 0,0 1 0 0 0,0 0 0 0 0,0-1 0 0 0,0 1 0 0 0,0-1 0 0 0,0 1 0 0 0,0 0 0 0 0,0-1 0 0 0,-1 1 0 0 0,1 0 0 0 0,0-1 0 0 0,0 1 0 0 0,0 0 0 0 0,-1-1 0 0 0,1 1 0 0 0,0 0 0 0 0,0-1 0 0 0,-1 1 0 0 0,1 0 0 0 0,0 0 0 0 0,-1-1 0 0 0,1 1 0 0 0,0 0 0 0 0,-1 0 0 0 0,1 0 0 0 0,0 0 0 0 0,-1-1 0 0 0,1 1 0 0 0,-1 0 0 0 0,-16-8 0 0 0,4 5 0 0 0,1 0 0 0 0,-1 1 0 0 0,1 0 0 0 0,-1 1 0 0 0,0 0 0 0 0,0 1 0 0 0,-17 2 0 0 0,-88 18 0 0 0,112-19 0 0 0,-3 1 0 0 0,-47 12 0 0 0,51-13 0 0 0,0 1 0 0 0,1 0 0 0 0,-1 0 0 0 0,0 0 0 0 0,1 1 0 0 0,-1 0 0 0 0,1 0 0 0 0,-6 4 0 0 0,10-7 0 0 0,0 0 0 0 0,0 1 0 0 0,-1-1 0 0 0,1 0 0 0 0,0 0 0 0 0,0 0 0 0 0,0 0 0 0 0,-1 1 0 0 0,1-1 0 0 0,0 0 0 0 0,0 0 0 0 0,0 1 0 0 0,0-1 0 0 0,0 0 0 0 0,0 0 0 0 0,-1 1 0 0 0,1-1 0 0 0,0 0 0 0 0,0 0 0 0 0,0 1 0 0 0,0-1 0 0 0,0 0 0 0 0,0 0 0 0 0,0 1 0 0 0,0-1 0 0 0,0 0 0 0 0,0 0 0 0 0,0 1 0 0 0,0-1 0 0 0,0 0 0 0 0,0 0 0 0 0,1 1 0 0 0,-1-1 0 0 0,0 0 0 0 0,0 0 0 0 0,0 1 0 0 0,0-1 0 0 0,0 0 0 0 0,1 1 0 0 0,12 4 0 0 0,17-2 0 0 0,3-4 0 0 0,-1-1 0 0 0,1-2 0 0 0,-1-1 0 0 0,0-2 0 0 0,0-1 0 0 0,35-14 0 0 0,-66 21 0 0 0,0 1 0 0 0,0 0 0 0 0,0 0 0 0 0,0-1 0 0 0,0 1 0 0 0,0-1 0 0 0,0 1 0 0 0,0-1 0 0 0,-1 1 0 0 0,1-1 0 0 0,0 1 0 0 0,0-1 0 0 0,-1 0 0 0 0,1 0 0 0 0,0 1 0 0 0,-1-1 0 0 0,1 0 0 0 0,0-1 0 0 0,-1 1 0 0 0,0 1 0 0 0,0-1 0 0 0,0 1 0 0 0,0-1 0 0 0,0 1 0 0 0,0-1 0 0 0,-1 1 0 0 0,1 0 0 0 0,0-1 0 0 0,0 1 0 0 0,-1-1 0 0 0,1 1 0 0 0,0-1 0 0 0,0 1 0 0 0,-1 0 0 0 0,1-1 0 0 0,0 1 0 0 0,-1 0 0 0 0,1-1 0 0 0,-1 1 0 0 0,1 0 0 0 0,0 0 0 0 0,-1-1 0 0 0,1 1 0 0 0,-1 0 0 0 0,-4-2 0 0 0,0 0 0 0 0,0 0 0 0 0,0 0 0 0 0,0 1 0 0 0,-7-1 0 0 0,-13 0 0 0 0,-1 2 0 0 0,1 1 0 0 0,-1 1 0 0 0,1 1 0 0 0,0 1 0 0 0,0 1 0 0 0,-27 9 0 0 0,49-13 0 0 0,-19 6 0 0 0,21-6 0 0 0,1-1 0 0 0,-1 0 0 0 0,0 0 0 0 0,0 1 0 0 0,1-1 0 0 0,-1 1 0 0 0,0-1 0 0 0,0 1 0 0 0,1-1 0 0 0,-1 1 0 0 0,0-1 0 0 0,1 1 0 0 0,-1-1 0 0 0,1 1 0 0 0,-1 0 0 0 0,1-1 0 0 0,-1 1 0 0 0,1 0 0 0 0,-1 0 0 0 0,0 1 0 0 0,2-2 0 0 0,-1 1 0 0 0,0 0 0 0 0,1-1 0 0 0,-1 1 0 0 0,1-1 0 0 0,-1 1 0 0 0,1-1 0 0 0,-1 1 0 0 0,1-1 0 0 0,-1 1 0 0 0,1-1 0 0 0,-1 1 0 0 0,1-1 0 0 0,0 0 0 0 0,-1 1 0 0 0,1-1 0 0 0,0 0 0 0 0,-1 0 0 0 0,1 0 0 0 0,0 1 0 0 0,-1-1 0 0 0,1 0 0 0 0,0 0 0 0 0,1 0 0 0 0,18 2 0 0 0,28-5 0 0 0,0-2 0 0 0,-1-3 0 0 0,57-15 0 0 0,-103 23 0 0 0,3-1 0 0 0,0 0 0 0 0,0 0 0 0 0,0 0 0 0 0,-1-1 0 0 0,1 1 0 0 0,5-4 0 0 0,-9 5 0 0 0,0 0 0 0 0,0-1 0 0 0,0 1 0 0 0,0 0 0 0 0,0 0 0 0 0,0 0 0 0 0,0-1 0 0 0,0 1 0 0 0,0 0 0 0 0,0 0 0 0 0,0 0 0 0 0,-1-1 0 0 0,1 1 0 0 0,0 0 0 0 0,0 0 0 0 0,0 0 0 0 0,0-1 0 0 0,0 1 0 0 0,0 0 0 0 0,-1 0 0 0 0,1 0 0 0 0,0 0 0 0 0,0-1 0 0 0,0 1 0 0 0,0 0 0 0 0,-1 0 0 0 0,1 0 0 0 0,0 0 0 0 0,0 0 0 0 0,0 0 0 0 0,-1 0 0 0 0,1 0 0 0 0,0 0 0 0 0,0 0 0 0 0,-1 0 0 0 0,1 0 0 0 0,0-1 0 0 0,0 1 0 0 0,0 1 0 0 0,-1-1 0 0 0,1 0 0 0 0,0 0 0 0 0,-1 0 0 0 0,-11-3 0 0 0,-19 1 0 0 0,1 2 0 0 0,-1 0 0 0 0,-46 9 0 0 0,4-1 0 0 0,62-7 0 0 0,0-1 0 0 0,1 1 0 0 0,-17 4 0 0 0,23-2 0 0 0,10 0 0 0 0,12 1 0 0 0,11-5 0 0 0,0 0 0 0 0,1-2 0 0 0,50-11 0 0 0,-23 3 0 0 0,-53 11 0 0 0,-1-1 0 0 0,1 1 0 0 0,-1-1 0 0 0,0 1 0 0 0,1-1 0 0 0,-1 0 0 0 0,0 0 0 0 0,0-1 0 0 0,5-2 0 0 0,-8 4 0 0 0,0 0 0 0 0,0 0 0 0 0,0 0 0 0 0,0-1 0 0 0,0 1 0 0 0,0 0 0 0 0,0 0 0 0 0,0 0 0 0 0,0-1 0 0 0,0 1 0 0 0,0 0 0 0 0,0 0 0 0 0,0 0 0 0 0,0-1 0 0 0,0 1 0 0 0,-1 0 0 0 0,1 0 0 0 0,0 0 0 0 0,0-1 0 0 0,0 1 0 0 0,0 0 0 0 0,0 0 0 0 0,0 0 0 0 0,-1 0 0 0 0,1-1 0 0 0,0 1 0 0 0,0 0 0 0 0,0 0 0 0 0,0 0 0 0 0,-1 0 0 0 0,1 0 0 0 0,0 0 0 0 0,0 0 0 0 0,0-1 0 0 0,0 1 0 0 0,-1 0 0 0 0,1 0 0 0 0,0 0 0 0 0,0 0 0 0 0,-1 0 0 0 0,1 0 0 0 0,0 0 0 0 0,0 0 0 0 0,0 0 0 0 0,-1 0 0 0 0,1 0 0 0 0,0 0 0 0 0,-12-2 0 0 0,12 2 0 0 0,-35-3 0 0 0,1 2 0 0 0,-1 1 0 0 0,0 2 0 0 0,-66 11 0 0 0,99-12 0 0 0,0-1 0 0 0,0 1 0 0 0,0-1 0 0 0,1 1 0 0 0,-1-1 0 0 0,0 1 0 0 0,0 0 0 0 0,1 0 0 0 0,-1 0 0 0 0,-2 2 0 0 0,4-3 0 0 0,0 0 0 0 0,0 0 0 0 0,0 0 0 0 0,-1 0 0 0 0,1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0,11 5 0 0 0,3-3 0 0 0,-1 0 0 0 0,1-2 0 0 0,0 1 0 0 0,-1-2 0 0 0,1 0 0 0 0,17-2 0 0 0,91-19 0 0 0,-94 16 0 0 0,-19 3 0 0 0,-4 1 0 0 0,0 0 0 0 0,0 0 0 0 0,0-1 0 0 0,0 1 0 0 0,0-1 0 0 0,0-1 0 0 0,11-5 0 0 0,-17 8 0 0 0,0-1 0 0 0,0 1 0 0 0,1 0 0 0 0,-1 0 0 0 0,0-1 0 0 0,0 1 0 0 0,0 0 0 0 0,0-1 0 0 0,0 1 0 0 0,1 0 0 0 0,-1-1 0 0 0,0 1 0 0 0,0 0 0 0 0,0-1 0 0 0,0 1 0 0 0,0-1 0 0 0,0 1 0 0 0,0 0 0 0 0,0-1 0 0 0,0 1 0 0 0,0 0 0 0 0,0-1 0 0 0,0 1 0 0 0,-1 0 0 0 0,1-1 0 0 0,0 1 0 0 0,0 0 0 0 0,0-1 0 0 0,0 1 0 0 0,-1 0 0 0 0,1-1 0 0 0,0 1 0 0 0,0 0 0 0 0,0 0 0 0 0,-1-1 0 0 0,1 1 0 0 0,0 0 0 0 0,-1 0 0 0 0,1-1 0 0 0,0 1 0 0 0,-1 0 0 0 0,1 0 0 0 0,0 0 0 0 0,-1 0 0 0 0,1 0 0 0 0,0-1 0 0 0,-1 1 0 0 0,1 0 0 0 0,-19-8 0 0 0,4 5 0 0 0,-1 1 0 0 0,0 0 0 0 0,0 1 0 0 0,1 1 0 0 0,-31 3 0 0 0,-78 20 0 0 0,106-19 0 0 0,11-3 0 0 0,0 0 0 0 0,0 1 0 0 0,0-1 0 0 0,0 1 0 0 0,1 1 0 0 0,-1 0 0 0 0,1 0 0 0 0,0 0 0 0 0,0 0 0 0 0,-6 5 0 0 0,11-8 0 0 0,1 1 0 0 0,0-1 0 0 0,0 0 0 0 0,-1 0 0 0 0,1 0 0 0 0,0 1 0 0 0,0-1 0 0 0,0 0 0 0 0,-1 0 0 0 0,1 1 0 0 0,0-1 0 0 0,0 0-1 0 0,0 0 1 0 0,0 1 0 0 0,0-1 0 0 0,0 0 0 0 0,0 1 0 0 0,-1-1 0 0 0,1 0 0 0 0,0 0 0 0 0,0 1 0 0 0,0-1 0 0 0,0 0 0 0 0,0 1 0 0 0,0-1 0 0 0,0 0 0 0 0,0 0 0 0 0,1 1 0 0 0,-1-1 0 0 0,0 0 0 0 0,0 1 0 0 0,0-1-1 0 0,0 0 1 0 0,0 0 0 0 0,0 1 0 0 0,0-1 0 0 0,1 0 0 0 0,-1 1 0 0 0,14 5 5 0 0,16-1-61 0 0,3-5 54 0 0,0-1 0 0 0,-1-2 0 0 0,0-1 1 0 0,1-2-1 0 0,50-15 0 0 0,-82 21 2 0 0,-1 0 0 0 0,1-1 0 0 0,0 1 0 0 0,0 0 0 0 0,0 0 0 0 0,0-1 0 0 0,-1 1 0 0 0,1 0 0 0 0,0-1 0 0 0,0 1 0 0 0,0-1 0 0 0,-1 1 0 0 0,1-1 0 0 0,0 1 0 0 0,-1-1 0 0 0,1 0 0 0 0,0 1 0 0 0,-1-1 0 0 0,1 0 0 0 0,-1 1 0 0 0,1-3 0 0 0,-1 3 0 0 0,0-1 0 0 0,0 1 0 0 0,0-1 0 0 0,0 0 0 0 0,-1 1 0 0 0,1-1 0 0 0,0 1 0 0 0,0-1 0 0 0,-1 1 0 0 0,1-1 0 0 0,-1 1 0 0 0,1-1 0 0 0,0 1 0 0 0,-1-1 0 0 0,1 1 0 0 0,-1-1 0 0 0,1 1 0 0 0,-1 0 0 0 0,1-1 0 0 0,-1 1 0 0 0,1 0 0 0 0,-2-1 0 0 0,-3-2 0 0 0,0 1 0 0 0,-1-1 0 0 0,0 1 0 0 0,-11-2 0 0 0,-3 1 0 0 0,0 1 0 0 0,0 2 0 0 0,0 0 0 0 0,0 1 0 0 0,0 0 0 0 0,0 2 0 0 0,0 1 0 0 0,1 0 0 0 0,-33 12 0 0 0,49-14 0 0 0,0-1 0 0 0,0 0 0 0 0,0 1 0 0 0,1-1 0 0 0,-1 1 0 0 0,-4 3 0 0 0,7-5 0 0 0,0 0 0 0 0,0 1 0 0 0,-1-1 0 0 0,1 0 0 0 0,0 0 0 0 0,0 1 0 0 0,0-1 0 0 0,-1 0 0 0 0,1 0 0 0 0,0 0 0 0 0,0 1 0 0 0,0-1 0 0 0,0 0 0 0 0,0 1 0 0 0,0-1 0 0 0,0 0 0 0 0,-1 0 0 0 0,1 1 0 0 0,0-1 0 0 0,0 0 0 0 0,0 1 0 0 0,0-1 0 0 0,0 0 0 0 0,0 0 0 0 0,1 1 0 0 0,-1-1 0 0 0,0 0 0 0 0,0 1 0 0 0,0 0 0 0 0,1-1 0 0 0,0 1 0 0 0,-1-1 0 0 0,1 1 0 0 0,0-1 0 0 0,-1 1 0 0 0,1-1 0 0 0,0 0 0 0 0,0 1 0 0 0,-1-1 0 0 0,1 0 0 0 0,0 0 0 0 0,0 1 0 0 0,0-1 0 0 0,1 0 0 0 0,11 2 0 0 0,0-1 0 0 0,1 0 0 0 0,-1-1 0 0 0,24-3 0 0 0,55-14 0 0 0,-55 9 0 0 0,-24 6 0 0 0,-1 0 0 0 0,-1 0 0 0 0,1-1 0 0 0,-1-1 0 0 0,13-4 0 0 0,-25 6 0 0 0,-9 1 0 0 0,-9 1 0 0 0,-239 52 0 0 0,258-52 0 0 0,-1 0 0 0 0,1 0 0 0 0,-1 0 0 0 0,1 0 0 0 0,-1 0 0 0 0,1 0 0 0 0,-1 0 0 0 0,1 0 0 0 0,-1 1 0 0 0,1-1 0 0 0,-1 0 0 0 0,1 0 0 0 0,-1 0 0 0 0,1 1 0 0 0,0-1 0 0 0,-1 0 0 0 0,1 1 0 0 0,-1-1 0 0 0,1 0 0 0 0,0 1 0 0 0,-1-1 0 0 0,1 1 0 0 0,10 2 0 0 0,20-3 0 0 0,95-11 0 0 0,-69 5 0 0 0,-1 2 0 0 0,62 3 0 0 0,-91 4 0 0 0,-16-1 0 0 0,0-1 0 0 0,0-1 0 0 0,18 0 0 0 0,-28 0 0 0 0,0 0 0 0 0,0 0 0 0 0,0 0 0 0 0,1 0 0 0 0,-1 0 0 0 0,0 0 0 0 0,0 0 0 0 0,0 0 0 0 0,0 0 0 0 0,0 0 0 0 0,0 0 0 0 0,0 0 0 0 0,0 0 0 0 0,1 0 0 0 0,-1 0 0 0 0,0 0 0 0 0,0 0 0 0 0,0 0 0 0 0,0 0 0 0 0,0 0 0 0 0,0 0 0 0 0,0 0 0 0 0,0 0 0 0 0,0 0 0 0 0,1 0 0 0 0,-1-1 0 0 0,0 1 0 0 0,0 0 0 0 0,0 0 0 0 0,0 0 0 0 0,0 0 0 0 0,0 0 0 0 0,0 0 0 0 0,0 0 0 0 0,0 0 0 0 0,0 0 0 0 0,0 0 0 0 0,0 0 0 0 0,0-1 0 0 0,0 1 0 0 0,0 0 0 0 0,0 0 0 0 0,1 0 0 0 0,-1 0 0 0 0,0 0 0 0 0,0 0 0 0 0,0 0 0 0 0,0 0 0 0 0,0-1 0 0 0,0 1 0 0 0,0 0 0 0 0,0 0 0 0 0,-1 0 0 0 0,-5-4 0 0 0,-9-1 0 0 0,6 2 0 0 0,-2 0 0 0 0,1 2 0 0 0,0-1 0 0 0,0 1 0 0 0,0 0 0 0 0,-17 2 0 0 0,27-1 0 0 0,0 0 0 0 0,-1 0 0 0 0,1 0 0 0 0,0 0 0 0 0,0 0 0 0 0,0 0 0 0 0,0 0 0 0 0,0 0 0 0 0,-1 0 0 0 0,1 0 0 0 0,0 0 0 0 0,0 0 0 0 0,0 0 0 0 0,0 0 0 0 0,0 0 0 0 0,-1 0 0 0 0,1 0 0 0 0,0 0 0 0 0,0 1 0 0 0,0-1 0 0 0,0 0 0 0 0,0 0 0 0 0,0 0 0 0 0,-1 0 0 0 0,1 0 0 0 0,0 0 0 0 0,0 0 0 0 0,0 1 0 0 0,0-1 0 0 0,0 0 0 0 0,0 0 0 0 0,0 0 0 0 0,0 0 0 0 0,0 0 0 0 0,0 1 0 0 0,0-1 0 0 0,0 0 0 0 0,0 0 0 0 0,0 0 0 0 0,4 5 0 0 0,10 3 0 0 0,7 0 0 0 0,1-1 0 0 0,1-1 0 0 0,-1-1 0 0 0,1-1 0 0 0,0-1 0 0 0,0-1 0 0 0,0-1 0 0 0,0-1 0 0 0,46-6 0 0 0,-7-7 0 0 0,-100 23 0 0 0,-1-2 0 0 0,-49 4 0 0 0,71-11 0 0 0,5 1 0 0 0,0-1 0 0 0,0-1 0 0 0,0 0 0 0 0,-1-1 0 0 0,1 0 0 0 0,-19-5 0 0 0,38 7 0 0 0,0 0 0 0 0,0-1 0 0 0,13-1 0 0 0,-1 0 0 0 0,14 1 0 0 0,0-2 0 0 0,0 0 0 0 0,0-3 0 0 0,-1-1 0 0 0,58-17 0 0 0,-90 23 0 0 0,0 0 0 0 0,0 0 0 0 0,0 0 0 0 0,0 0 0 0 0,0 0 0 0 0,1 0 0 0 0,-1 0 0 0 0,0 0 0 0 0,0 0 0 0 0,0 0 0 0 0,0 0 0 0 0,0 0 0 0 0,0 0 0 0 0,0 0 0 0 0,0 0 0 0 0,1 0 0 0 0,-1 0 0 0 0,0 0 0 0 0,0 0 0 0 0,0 0 0 0 0,0 0 0 0 0,0-1 0 0 0,0 1 0 0 0,0 0 0 0 0,0 0 0 0 0,0 0 0 0 0,0 0 0 0 0,1 0 0 0 0,-1 0 0 0 0,0 0 0 0 0,0 0 0 0 0,0 0 0 0 0,0 0 0 0 0,0 0 0 0 0,0 0 0 0 0,0-1 0 0 0,0 1 0 0 0,0 0 0 0 0,0 0 0 0 0,0 0 0 0 0,0 0 0 0 0,0 0 0 0 0,0 0 0 0 0,0 0 0 0 0,0 0 0 0 0,0-1 0 0 0,0 1 0 0 0,0 0 0 0 0,0 0 0 0 0,0 0 0 0 0,0 0 0 0 0,0 0 0 0 0,0 0 0 0 0,0 0 0 0 0,0 0 0 0 0,0-1 0 0 0,0 1 0 0 0,-8-2 0 0 0,-12 1 0 0 0,-114 3 0 0 0,-68 0 0 0 0,191-3 0 0 0,5 1 0 0 0,0-1 0 0 0,0 1 0 0 0,1 0 0 0 0,-1 1 0 0 0,-11 1 0 0 0,45 5 0 0 0,29-7 0 0 0,-1-3 0 0 0,0-2 0 0 0,63-14 0 0 0,-85 13 0 0 0,-162 28 0 0 0,101-19 0 0 0,15-1 0 0 0,0-1 0 0 0,0 1 0 0 0,0-2 0 0 0,0 0 0 0 0,0-1 0 0 0,0 0 0 0 0,-12-2 0 0 0,24 3 0 0 0,0 0 0 0 0,0 0 0 0 0,0 0 0 0 0,0 0 0 0 0,0 0 0 0 0,0 0 0 0 0,1-1 0 0 0,-1 1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0,0-1 0 0 0,0 1 0 0 0,0 0 0 0 0,0 0 0 0 0,0 0 0 0 0,0 0 0 0 0,0 0 0 0 0,0 0 0 0 0,0 0 0 0 0,0 0 0 0 0,0 0 0 0 0,0 0 0 0 0,0 0 0 0 0,0 0 0 0 0,-1 0 0 0 0,15-4 0 0 0,16 0 0 0 0,-6 2 0 0 0,-3 0 0 0 0,1 1 0 0 0,-1 1 0 0 0,28 4 0 0 0,-43-2 0 0 0,-11 1 0 0 0,-12 1 0 0 0,9-4 0 0 0,-1 0 0 0 0,1-1 0 0 0,0 0 0 0 0,-1 0 0 0 0,-12-5 0 0 0,21 6 0 0 0,0 0 0 0 0,-1 0 0 0 0,1 0 0 0 0,0 0 0 0 0,0 0 0 0 0,0 0 0 0 0,0 0 0 0 0,0 0 0 0 0,0 0 0 0 0,-1 0 0 0 0,1 0 0 0 0,0 0 0 0 0,0 0 0 0 0,0 0 0 0 0,0 0 0 0 0,0 0 0 0 0,0 0 0 0 0,-1 0 0 0 0,1-1 0 0 0,0 1 0 0 0,0 0 0 0 0,0 0 0 0 0,0 0 0 0 0,0 0 0 0 0,0 0 0 0 0,0 0 0 0 0,0 0 0 0 0,0 0 0 0 0,0-1 0 0 0,0 1 0 0 0,-1 0 0 0 0,1 0 0 0 0,0 0 0 0 0,0 0 0 0 0,0 0 0 0 0,0 0 0 0 0,0-1 0 0 0,0 1 0 0 0,0 0 0 0 0,0 0 0 0 0,0 0 0 0 0,0 0 0 0 0,0 0 0 0 0,0-1 0 0 0,0 1 0 0 0,0 0 0 0 0,1 0 0 0 0,-1 0 0 0 0,0 0 0 0 0,0 0 0 0 0,0 0 0 0 0,0-1 0 0 0,9-3 0 0 0,13-1 0 0 0,-18 5 0 0 0,1-1-10 0 0,1 1 0 0 0,0 1 0 0 0,-1-1 0 0 0,1 1 1 0 0,10 2-1 0 0,-15-2 6 0 0,0-1 1 0 0,0 1-1 0 0,1 0 1 0 0,-1-1-1 0 0,0 1 1 0 0,0 0-1 0 0,0 0 1 0 0,0 0 0 0 0,1 0-1 0 0,-1 0 1 0 0,-1 0-1 0 0,1 0 1 0 0,0 0-1 0 0,0 0 1 0 0,0 0-1 0 0,-1 0 1 0 0,1 1-1 0 0,0-1 1 0 0,-1 0-1 0 0,1 1 1 0 0,-1-1-1 0 0,1 0 1 0 0,-1 1 0 0 0,0-1-1 0 0,0 1 1 0 0,0-1-1 0 0,0 0 1 0 0,0 3-1 0 0,1 7-2200 0 0,-1-5-1818 0 0,1 6-2888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00:01.39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474 7 919 0 0,'-69'30'402'0'0,"-144"41"0"0"0,195-66-120 0 0,0 1-1 0 0,0 0 0 0 0,1 2 0 0 0,0 0 0 0 0,0 1 0 0 0,1 0 0 0 0,1 2 0 0 0,-25 20 0 0 0,38-31-238 0 0,1 1 0 0 0,0 0 0 0 0,0 0 0 0 0,0 0 0 0 0,0 0 0 0 0,0 0 1 0 0,1 0-1 0 0,-1 0 0 0 0,0 0 0 0 0,0 0 0 0 0,0 0 0 0 0,1 0 0 0 0,-1 1 0 0 0,1-1 0 0 0,-1 0 1 0 0,1 0-1 0 0,0 1 0 0 0,-1-1 0 0 0,1 0 0 0 0,0 1 0 0 0,0 1 0 0 0,0-1 28 0 0,0-1 0 0 0,1 1 0 0 0,-1-1-1 0 0,1 0 1 0 0,0 0 0 0 0,-1 1 0 0 0,1-1 0 0 0,0 0-1 0 0,0 0 1 0 0,0 0 0 0 0,0 0 0 0 0,0 0-1 0 0,0 0 1 0 0,0 0 0 0 0,0 0 0 0 0,3 1 0 0 0,4 3 227 0 0,0-1 1 0 0,0 0 0 0 0,1-1-1 0 0,16 5 1 0 0,3-2 8 0 0,0 0 1 0 0,1-1-1 0 0,0-2 0 0 0,42-1 1 0 0,-17-4 82 0 0,78-14 0 0 0,414-56 1092 0 0,-376 65-688 0 0,67-7-646 0 0,159-31-148 0 0,-260 26 2 0 0,35-3 41 0 0,-144 20-29 0 0,1 1 1 0 0,0 2 0 0 0,-1 1-1 0 0,33 6 1 0 0,-26 0-3 0 0,-20-4-13 0 0,1-1 1 0 0,25 3-1 0 0,-22-6 183 0 0,0 0 0 0 0,0-2 0 0 0,0 0-1 0 0,0 0 1 0 0,-1-2 0 0 0,1 0 0 0 0,-1-1 0 0 0,32-14-1 0 0,-42 16 10 0 0,1 0-1 0 0,0 0 1 0 0,0 1 0 0 0,8-2-1 0 0,-14 3-187 0 0,1 1-1 0 0,0-1 0 0 0,-1 1 1 0 0,1 0-1 0 0,-1 0 1 0 0,1 0-1 0 0,-1 1 0 0 0,1-1 1 0 0,-1 0-1 0 0,1 1 1 0 0,-1 0-1 0 0,1-1 0 0 0,-1 1 1 0 0,0 0-1 0 0,1 0 0 0 0,-1 0 1 0 0,2 2-1 0 0,-3-2-2 0 0,0-1-1 0 0,-1 1 1 0 0,1-1 0 0 0,-1 1-1 0 0,1-1 1 0 0,-1 1-1 0 0,1 0 1 0 0,-1-1 0 0 0,1 1-1 0 0,-1 0 1 0 0,0-1-1 0 0,1 1 1 0 0,-1 0 0 0 0,0-1-1 0 0,0 1 1 0 0,0 0-1 0 0,1 0 1 0 0,-1-1 0 0 0,0 1-1 0 0,0 0 1 0 0,0 0 0 0 0,0 0-1 0 0,0-1 1 0 0,-1 2-1 0 0,1 0-3 0 0,-1 0 0 0 0,1 0 1 0 0,-1 0-1 0 0,0 0 0 0 0,0 0 0 0 0,0-1 0 0 0,0 1 0 0 0,-3 3 0 0 0,-1 1-1 0 0,-1 1 1 0 0,0-2-1 0 0,-9 8 0 0 0,4-6 5 0 0,0 0 0 0 0,0-1 0 0 0,-21 9 0 0 0,-19 9 0 0 0,37-16-1 0 0,1-1 1 0 0,-1-1-1 0 0,-1 0 0 0 0,1-1 0 0 0,-1-1 0 0 0,0 0 1 0 0,0-1-1 0 0,0 0 0 0 0,-27 0 0 0 0,17-3-33 0 0,0-1 0 0 0,0-1 0 0 0,0-1 0 0 0,0-2 0 0 0,-30-8 0 0 0,41 9 14 0 0,0 2-1 0 0,0-1 0 0 0,0 2 0 0 0,0 0 1 0 0,0 0-1 0 0,-1 2 0 0 0,-13 1 0 0 0,-100 23 41 0 0,64-11-30 0 0,-35 9 10 0 0,-21 5 0 0 0,98-24 0 0 0,-1-1 0 0 0,1-2 0 0 0,-33-1 0 0 0,-223-7-22 0 0,10 1-20 0 0,197 2 42 0 0,-88-7-12 0 0,119 6 53 0 0,11 2-495 0 0,-47-10 0 0 0,68 11 407 0 0,1 0 1 0 0,-1-1-1 0 0,1 0 0 0 0,0 0 0 0 0,0-1 1 0 0,0 1-1 0 0,0-2 0 0 0,0 1 1 0 0,1-1-1 0 0,0 0 0 0 0,-6-6 0 0 0,3 1 52 0 0,0 0-8 0 0,0 0 1 0 0,-1 1-1 0 0,-19-15 0 0 0,26 22 7 0 0,-1 0 0 0 0,1 0 0 0 0,-1 0 0 0 0,1 0 0 0 0,-1 1-1 0 0,0 0 1 0 0,1 0 0 0 0,-1 0 0 0 0,0 0 0 0 0,0 0 0 0 0,0 1 0 0 0,0 0 0 0 0,0 0 0 0 0,0 0 0 0 0,0 0-1 0 0,0 0 1 0 0,-5 2 0 0 0,-27 10-4 0 0,27-9 0 0 0,1 0 0 0 0,-1 0 0 0 0,-13 1 0 0 0,20-4 0 0 0,0 1 0 0 0,0-1 0 0 0,1 0 0 0 0,-1 1 0 0 0,0-1 0 0 0,0 1 0 0 0,0 0 0 0 0,1 0 0 0 0,-1 0 0 0 0,0-1 0 0 0,1 1 0 0 0,-1 1 0 0 0,1-1 0 0 0,-3 2 0 0 0,4-2 0 0 0,-1-1 0 0 0,1 0 0 0 0,0 1 0 0 0,0-1 0 0 0,-1 0 0 0 0,1 1 0 0 0,0-1 0 0 0,0 1 0 0 0,0-1 0 0 0,0 0 0 0 0,0 1 0 0 0,0-1 0 0 0,0 1 0 0 0,0-1 0 0 0,0 1 0 0 0,0-1 0 0 0,0 0 0 0 0,0 1 0 0 0,0-1 0 0 0,0 1 0 0 0,0-1 0 0 0,0 1 0 0 0,0-1 0 0 0,1 1 0 0 0,-1 0 0 0 0,1 0 0 0 0,0 0 0 0 0,0 0 0 0 0,0 0 0 0 0,0 0 0 0 0,0 0 0 0 0,0 0 0 0 0,0-1 0 0 0,0 1 0 0 0,0 0 0 0 0,0-1 0 0 0,2 2 0 0 0,3 0 3 0 0,-1 0 0 0 0,1 0-1 0 0,0-1 1 0 0,0 0 0 0 0,1 0-1 0 0,-1 0 1 0 0,0 0 0 0 0,0-1-1 0 0,10-1 1 0 0,57-10 108 0 0,-69 10-105 0 0,77-16 4 0 0,44-8 24 0 0,-102 22-29 0 0,1 1 0 0 0,0 1 0 0 0,33 3 0 0 0,72 16-5 0 0,-97-13 0 0 0,0 0 0 0 0,1-3 0 0 0,-1 0 0 0 0,43-4 0 0 0,-25-3 0 0 0,0-2 0 0 0,51-14 0 0 0,-68 12 254 0 0,65-7 0 0 0,-86 15-183 0 0,0 1 0 0 0,0 0 0 0 0,0 1-1 0 0,0 0 1 0 0,0 1 0 0 0,-1 0 0 0 0,1 1 0 0 0,0 0-1 0 0,10 5 1 0 0,4 3 325 0 0,34 9-1 0 0,-48-17-395 0 0,1-1-1 0 0,-1 0 1 0 0,1 0 0 0 0,0-1 0 0 0,15-2 0 0 0,-5-1-6 0 0,-1 0 1 0 0,1-2 0 0 0,-1-1-1 0 0,0-1 1 0 0,0 0 0 0 0,-1-2-1 0 0,0-1 1 0 0,0 0 0 0 0,30-19-1 0 0,-47 23 6 0 0,-11 2 0 0 0,-12 3 0 0 0,18 0 0 0 0,-42 1-533 0 0,0-2 1 0 0,-51-8-1 0 0,-83-23-1050 0 0,153 28 1599 0 0,1 2 0 0 0,-1 0 0 0 0,-42 2 0 0 0,-73 14 71 0 0,36-2-57 0 0,72-9-31 0 0,-125 5-43 0 0,133-8 37 0 0,0-2 0 0 0,1 0 0 0 0,-1-2 0 0 0,-41-11 0 0 0,6-6-24 0 0,-63-17-45 0 0,108 35 86 0 0,0 1 0 0 0,-1 0-1 0 0,1 0 1 0 0,-1 2-1 0 0,0-1 1 0 0,-27 4-1 0 0,32-1 19 0 0,-1 1-1 0 0,1 0 0 0 0,-1 0 0 0 0,1 1 1 0 0,0 0-1 0 0,-12 7 0 0 0,-49 37-84 0 0,54-35-3 0 0,-2-1-1 0 0,1 0 1 0 0,-38 17-1 0 0,28-21 48 0 0,21-6 13 0 0,0-1 1 0 0,0 1-1 0 0,0 0 0 0 0,1 0 0 0 0,-8 5 0 0 0,32 1 74 0 0,-1-4-48 0 0,1 0 0 0 0,0-1 1 0 0,0-1-1 0 0,27-1 0 0 0,80-9 129 0 0,-67 3 13 0 0,42-4 544 0 0,158-36-1 0 0,-205 34-650 0 0,0 3 0 0 0,0 2 0 0 0,108 3 0 0 0,62 1-4 0 0,-28-1-61 0 0,-103 5-28 0 0,160-20 0 0 0,-208 13 32 0 0,0 2 0 0 0,1 1 0 0 0,-1 3 0 0 0,1 2 0 0 0,-1 1 0 0 0,0 3 0 0 0,-1 2 0 0 0,55 17 0 0 0,-58-12-32 0 0,51 26 0 0 0,-89-39 34 0 0,-1 0-1 0 0,0 0 0 0 0,1 0 0 0 0,-1 0 0 0 0,0 1 1 0 0,0-1-1 0 0,0 1 0 0 0,1 0 0 0 0,-2-1 1 0 0,1 1-1 0 0,0 0 0 0 0,3 4 0 0 0,-5-4 2 0 0,1-1 0 0 0,-1 1-1 0 0,0 0 1 0 0,1-1 0 0 0,-1 1-1 0 0,0 0 1 0 0,0-1 0 0 0,0 1-1 0 0,0 0 1 0 0,0-1 0 0 0,-1 1-1 0 0,1 0 1 0 0,0-1 0 0 0,-1 1-1 0 0,1 0 1 0 0,-1-1 0 0 0,0 1-1 0 0,1-1 1 0 0,-1 1 0 0 0,0-1-1 0 0,-1 2 1 0 0,-3 4 2 0 0,0 0 0 0 0,0-1-1 0 0,0 1 1 0 0,-1-1 0 0 0,0 0 0 0 0,0-1 0 0 0,-1 0 0 0 0,1 0-1 0 0,-1 0 1 0 0,0-1 0 0 0,-12 6 0 0 0,4-3-6 0 0,-1-1 0 0 0,0 0 0 0 0,-1-1 0 0 0,-25 4 0 0 0,-44 2-161 0 0,-153-2 0 0 0,133-8-754 0 0,75-1 20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0:5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27 113 455 0 0,'-8'31'4167'0'0,"4"-16"-2582"0"0,6-20 535 0 0,0 1-1553 0 0,0 0 0 0 0,-1-1 0 0 0,1 1 0 0 0,-1 0 0 0 0,1-6 0 0 0,-1-21 1989 0 0,-1 20-1635 0 0,1 0 1 0 0,0 0-1 0 0,0 0 0 0 0,4-15 0 0 0,-4 24-755 0 0,0 0 0 0 0,-1 1 0 0 0,0-1-1 0 0,1 0 1 0 0,-1 0 0 0 0,0 0 0 0 0,0 0-1 0 0,-1-3 1 0 0,1 5-154 0 0,0 0-1 0 0,0 0 1 0 0,0 0-1 0 0,0 0 1 0 0,0-1-1 0 0,0 1 1 0 0,0 0-1 0 0,0 0 1 0 0,0 0-1 0 0,0 0 1 0 0,0 0-1 0 0,0 0 1 0 0,0 0 0 0 0,0 0-1 0 0,0 0 1 0 0,0 0-1 0 0,0 0 1 0 0,0 0-1 0 0,0 0 1 0 0,0 0-1 0 0,0 0 1 0 0,0 0-1 0 0,0 0 1 0 0,0 0-1 0 0,0 0 1 0 0,0-1-1 0 0,0 1 1 0 0,-1 0-1 0 0,1 0 1 0 0,0 0 0 0 0,0 0-1 0 0,0 0 1 0 0,0 0-1 0 0,0 0 1 0 0,0 0-1 0 0,0 0 1 0 0,0 0-1 0 0,0 0 1 0 0,0 0-1 0 0,0 0 1 0 0,0 0-1 0 0,0 0 1 0 0,0 0-1 0 0,0 0 1 0 0,-1 0-1 0 0,1 0 1 0 0,0 1 0 0 0,0-1-1 0 0,0 0 1 0 0,0 0-1 0 0,0 0 1 0 0,0 0-1 0 0,0 0 1 0 0,0 0-1 0 0,0 0 1 0 0,0 0-1 0 0,0 0 1 0 0,0 0-1 0 0,0 0 1 0 0,0 0-1 0 0,0 0 1 0 0,0 0-1 0 0,0 0 1 0 0,0 0 0 0 0,0 0-1 0 0,-5 12 232 0 0,0 9-223 0 0,0 1-1 0 0,2-1 1 0 0,0 1-1 0 0,1 0 1 0 0,2 0-1 0 0,0 0 1 0 0,4 23-1 0 0,-4-41 46 0 0,1 0 0 0 0,0 0-1 0 0,0 0 1 0 0,1 0 0 0 0,2 6-1 0 0,-3-9-50 0 0,-1 0-1 0 0,0 0 0 0 0,1-1 1 0 0,-1 1-1 0 0,1 0 0 0 0,-1 0 1 0 0,1 0-1 0 0,-1-1 1 0 0,1 1-1 0 0,0 0 0 0 0,-1 0 1 0 0,1-1-1 0 0,0 1 0 0 0,0-1 1 0 0,-1 1-1 0 0,1-1 1 0 0,0 1-1 0 0,0-1 0 0 0,0 1 1 0 0,0-1-1 0 0,0 0 0 0 0,0 1 1 0 0,0-1-1 0 0,0 0 1 0 0,-1 0-1 0 0,1 0 0 0 0,0 1 1 0 0,2-1-1 0 0,-3-1-13 0 0,1 1 0 0 0,0-1 0 0 0,-1 1 0 0 0,1-1 0 0 0,0 1 0 0 0,-1-1 0 0 0,1 0 0 0 0,-1 1 0 0 0,1-1 0 0 0,-1 0 0 0 0,1 1 0 0 0,-1-1 0 0 0,1 0 0 0 0,-1 1 0 0 0,0-1 0 0 0,1 0 0 0 0,-1 0 0 0 0,0 0 0 0 0,0 1 0 0 0,0-1 0 0 0,1 0 0 0 0,-1 0 0 0 0,0 0 0 0 0,0 0 0 0 0,0 1 0 0 0,0-1 0 0 0,-1-2 0 0 0,-2-24 0 0 0,2 24 0 0 0,-4-18 58 0 0,-14-39 0 0 0,13 46-19 0 0,1 0-1 0 0,0-1 0 0 0,1 0 0 0 0,1 0 1 0 0,0 0-1 0 0,0-18 0 0 0,3 41 17 0 0,8 131 350 0 0,-3-85-377 0 0,-4-41 116 0 0,0-1-80 0 0,7 94 75 0 0,-7-89-98 0 0,0-10-41 0 0,0-1 0 0 0,-1 1 0 0 0,0 0 0 0 0,0-1 0 0 0,0 1 0 0 0,-1-1 0 0 0,0 1 0 0 0,-1-1 0 0 0,-2 10 0 0 0,4-16-50 0 0,0 0 0 0 0,0 0 0 0 0,0-1 0 0 0,0 1 0 0 0,0 0 0 0 0,0 0 0 0 0,0 0 0 0 0,0 0 0 0 0,0 0 0 0 0,0 0 0 0 0,-1-1 0 0 0,1 1 0 0 0,0 0 0 0 0,0 0 0 0 0,0 0 0 0 0,0 0 0 0 0,0 0 0 0 0,0 0 0 0 0,0 0 0 0 0,0 0 0 0 0,0 0 0 0 0,0-1 0 0 0,-1 1 0 0 0,1 0 0 0 0,0 0 0 0 0,0 0 0 0 0,0 0 0 0 0,0 0 0 0 0,0 0 0 0 0,0 0 0 0 0,-1 0 0 0 0,1 0-1 0 0,0 0 1 0 0,0 0 0 0 0,0 0 0 0 0,0 0 0 0 0,0 0 0 0 0,0 0 0 0 0,-1 0 0 0 0,1 0 0 0 0,0 0 0 0 0,0 0 0 0 0,0 0 0 0 0,0 0 0 0 0,0 0 0 0 0,0 0 0 0 0,0 0 0 0 0,-1 0 0 0 0,1 0 0 0 0,0 1 0 0 0,0-1 0 0 0,0 0 0 0 0,0 0 0 0 0,0 0 0 0 0,0 0 0 0 0,0 0 0 0 0,0 0 0 0 0,-1 0 0 0 0,1 0 0 0 0,0 0 0 0 0,0 1 0 0 0,0-1 0 0 0,0 0 0 0 0,0 0 0 0 0,0 0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0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52 455 0 0,'-4'0'506'0'0,"-1"1"-1"0"0,1-1 0 0 0,0 1 1 0 0,-1 0-1 0 0,1 0 0 0 0,0 0 1 0 0,0 0-1 0 0,0 1 0 0 0,-6 2 1 0 0,18-7 1683 0 0,0-1 0 0 0,1 2 0 0 0,10-4 0 0 0,58-6 1445 0 0,-41 7-2463 0 0,26-6-14 0 0,90-10 575 0 0,-150 21-1694 0 0,0 0 0 0 0,1 0 0 0 0,-1 0 0 0 0,0 0 0 0 0,0 1 0 0 0,0-1 0 0 0,0 1 0 0 0,3 0 1 0 0,-5-1-36 0 0,0 0 0 0 0,0 0 1 0 0,0 0-1 0 0,1 0 1 0 0,-1 0-1 0 0,0 0 0 0 0,0 1 1 0 0,0-1-1 0 0,0 0 1 0 0,0 0-1 0 0,0 0 0 0 0,1 0 1 0 0,-1 0-1 0 0,0 0 1 0 0,0 0-1 0 0,0 0 0 0 0,0 1 1 0 0,0-1-1 0 0,0 0 1 0 0,0 0-1 0 0,0 0 0 0 0,0 0 1 0 0,0 0-1 0 0,0 1 1 0 0,0-1-1 0 0,1 0 0 0 0,-1 0 1 0 0,0 0-1 0 0,0 0 1 0 0,0 0-1 0 0,0 1 0 0 0,0-1 1 0 0,0 0-1 0 0,0 0 1 0 0,0 0-1 0 0,-1 0 0 0 0,1 1 1 0 0,0-1-1 0 0,-10 7 18 0 0,1-4-17 0 0,0-1 0 0 0,1 0-1 0 0,-1 0 1 0 0,0-1 0 0 0,0 0 0 0 0,0-1 0 0 0,0 0-1 0 0,0 0 1 0 0,0-1 0 0 0,-12-3 0 0 0,7 2 1 0 0,0 1 1 0 0,0 0 0 0 0,-19 2-1 0 0,-135 27-5 0 0,123-19 0 0 0,21-8 0 0 0,23-1 0 0 0,0 0 0 0 0,0 0 0 0 0,0 0 0 0 0,0 0 0 0 0,0 0 0 0 0,0 0 0 0 0,0-1 0 0 0,0 1 0 0 0,0 0 0 0 0,0 0 0 0 0,0-1 0 0 0,1 1 0 0 0,-1-1 0 0 0,0 1 0 0 0,0-1 0 0 0,0 1 0 0 0,0-1 0 0 0,1 0 0 0 0,-1 1 0 0 0,0-1 0 0 0,1 0 0 0 0,-2 0 0 0 0,2 0 0 0 0,1 0 0 0 0,-1 1 0 0 0,0-1 0 0 0,0 1 0 0 0,1-1 0 0 0,-1 1 0 0 0,0-1 0 0 0,1 0 0 0 0,-1 1 0 0 0,1 0 0 0 0,-1-1 0 0 0,1 1 0 0 0,-1-1 0 0 0,1 1 0 0 0,-1 0 0 0 0,1-1 0 0 0,-1 1 0 0 0,1 0 0 0 0,-1-1 0 0 0,1 1 0 0 0,0 0 0 0 0,-1 0 0 0 0,1 0 0 0 0,0-1 0 0 0,-1 1 0 0 0,1 0 0 0 0,-1 0 0 0 0,1 0 0 0 0,1 0 0 0 0,21-3 0 0 0,-2 3 24 0 0,1 0 0 0 0,37 7-1 0 0,15 1 50 0 0,84-5 482 0 0,-166 4-333 0 0,-6 1-199 0 0,-6-2 306 0 0,4-1-1362 0 0,7-1-4812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2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77 2759 0 0,'-4'0'79'0'0,"0"0"-1"0"0,0 1 0 0 0,0 0 1 0 0,0 0-1 0 0,1 0 0 0 0,-8 4 1 0 0,9-4 300 0 0,-1 0-1 0 0,1 0 1 0 0,-1 0 0 0 0,0 0 0 0 0,1 0 0 0 0,-1-1 0 0 0,0 1 0 0 0,1-1-1 0 0,-1 0 1 0 0,0 0 0 0 0,1 0 0 0 0,-6 0 0 0 0,8 0-284 0 0,0 0 0 0 0,0 0 0 0 0,0 0 0 0 0,-1 0 0 0 0,1 0 0 0 0,0 0 0 0 0,0 0 0 0 0,0 0 1 0 0,0 0-1 0 0,0 0 0 0 0,-1 0 0 0 0,1 0 0 0 0,0 0 0 0 0,0 0 0 0 0,0 0 0 0 0,0-1 0 0 0,0 1 0 0 0,0 0 1 0 0,-1 0-1 0 0,1 0 0 0 0,0 0 0 0 0,0 0 0 0 0,0 0 0 0 0,0 0 0 0 0,0 0 0 0 0,0-1 0 0 0,0 1 0 0 0,0 0 1 0 0,-1 0-1 0 0,1 0 0 0 0,0 0 0 0 0,0 0 0 0 0,0-1 0 0 0,0 1 0 0 0,0 0 0 0 0,0 0 0 0 0,0 0 0 0 0,0 0 1 0 0,0 0-1 0 0,0-1 0 0 0,0 1 0 0 0,0 0 0 0 0,0 0 0 0 0,7-6 2233 0 0,9-2-400 0 0,34-3-163 0 0,78-10 1 0 0,53 7-754 0 0,-174 13-925 0 0,1 1-17 0 0,19-2 83 0 0,0 0-1 0 0,-1 3 1 0 0,53 5-1 0 0,-77-5-152 0 0,-1-1 0 0 0,0 0 0 0 0,1 0 0 0 0,-1 1 0 0 0,0-1 0 0 0,1 1 0 0 0,-1-1 0 0 0,0 1 0 0 0,0 0 0 0 0,0-1 0 0 0,1 1 0 0 0,-1 0 0 0 0,0 0 0 0 0,0 0 0 0 0,0 0 0 0 0,0 0 0 0 0,0 0 0 0 0,0 1 0 0 0,-1-2 0 0 0,1 1 0 0 0,-1-1 0 0 0,0 0 0 0 0,0 1 0 0 0,0-1 0 0 0,0 0 0 0 0,0 1 0 0 0,0-1 0 0 0,0 0 0 0 0,0 0 0 0 0,0 1 0 0 0,0-1 0 0 0,0 0 0 0 0,-1 1 0 0 0,1-1 0 0 0,0 0 0 0 0,0 1 0 0 0,0-1 0 0 0,0 0 0 0 0,0 0 0 0 0,0 1 0 0 0,-1-1 0 0 0,1 0 0 0 0,0 0 0 0 0,0 1 0 0 0,-1-1 0 0 0,-14 7 0 0 0,-8-3 13 0 0,-1 0 1 0 0,0-2-1 0 0,-26 0 0 0 0,-73-7 85 0 0,6-1-49 0 0,111 6-49 0 0,-24 1 0 0 0,-33-6 0 0 0,54 4 0 0 0,0 0 0 0 0,0-1 0 0 0,1 0 0 0 0,-1-1 0 0 0,1 0 0 0 0,0 0 0 0 0,0-1 0 0 0,-11-6 0 0 0,19 6 24 0 0,7 1 34 0 0,9-1 76 0 0,-15 4-126 0 0,22-5 53 0 0,1 0 0 0 0,0 2 0 0 0,0 1-1 0 0,0 0 1 0 0,0 2 0 0 0,0 1 0 0 0,0 1 0 0 0,0 1-1 0 0,47 11 1 0 0,-53-8-38 0 0,1-1 0 0 0,25 3 0 0 0,-36-7-23 0 0,0 0-1 0 0,-1-1 1 0 0,1-1-1 0 0,0 1 1 0 0,0-1-1 0 0,0 0 0 0 0,-1-1 1 0 0,13-4-1 0 0,-16 5-133 0 0,-2 0 42 0 0,-1 1 0 0 0,0 0 0 0 0,1-1 0 0 0,-1 1 0 0 0,0-1 0 0 0,1 1 0 0 0,-1-1 0 0 0,0 0 0 0 0,0 1 0 0 0,0-1 0 0 0,1 0 0 0 0,-1 0 0 0 0,0 0 0 0 0,0 0 0 0 0,0 0 0 0 0,-1 0 0 0 0,2-2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8751 0 0,'0'-1'180'0'0,"-1"0"-1"0"0,1-1 0 0 0,0 1 0 0 0,0 0 1 0 0,1 0-1 0 0,-1-1 0 0 0,0 1 0 0 0,0 0 1 0 0,1 0-1 0 0,-1-1 0 0 0,1 1 0 0 0,-1 0 1 0 0,1 0-1 0 0,-1 0 0 0 0,1 0 0 0 0,0 0 1 0 0,-1 0-1 0 0,1 0 0 0 0,0 0 0 0 0,0 0 1 0 0,0 0-1 0 0,0 0 0 0 0,0 0 1 0 0,0 0-1 0 0,0 1 0 0 0,0-1 0 0 0,0 0 1 0 0,0 1-1 0 0,0-1 0 0 0,0 1 0 0 0,1-1 1 0 0,-1 1-1 0 0,0 0 0 0 0,0-1 0 0 0,1 1 1 0 0,-1 0-1 0 0,0 0 0 0 0,0 0 0 0 0,1 0 1 0 0,-1 0-1 0 0,0 0 0 0 0,1 0 0 0 0,-1 1 1 0 0,0-1-1 0 0,0 0 0 0 0,0 1 0 0 0,1-1 1 0 0,-1 1-1 0 0,0-1 0 0 0,0 1 0 0 0,0-1 1 0 0,0 1-1 0 0,0 0 0 0 0,0 0 0 0 0,0 0 1 0 0,0-1-1 0 0,0 1 0 0 0,0 0 0 0 0,0 0 1 0 0,0 0-1 0 0,-1 0 0 0 0,2 2 1 0 0,6 11 292 0 0,-1 0 1 0 0,0 1 0 0 0,-1 0 0 0 0,5 20-1 0 0,-10-32-266 0 0,3 10-133 0 0,12 40-2 0 0,-12-39-6 0 0,-1-3-1 0 0,12 60 67 0 0,-6-23-54 0 0,-7-38-57 0 0,0 0-1 0 0,0 0 1 0 0,-1 14 0 0 0,2 22 61 0 0,-1-28-54 0 0,0 8 4 0 0,1-1 1 0 0,1 1-1 0 0,13 44 0 0 0,-17-69-31 0 0,1 0 0 0 0,-1 0 0 0 0,0 0 0 0 0,1 0 0 0 0,-1 0 0 0 0,1 0 0 0 0,-1 0 0 0 0,1 0 0 0 0,-1 0 0 0 0,1 0 0 0 0,0 0 0 0 0,-1 0 0 0 0,1 0 0 0 0,0-1 0 0 0,0 1 0 0 0,-1 0 0 0 0,1-1 0 0 0,0 1 0 0 0,0 0 0 0 0,0-1 0 0 0,0 1 0 0 0,0-1 0 0 0,0 0 0 0 0,0 1 0 0 0,0-1 0 0 0,0 0 0 0 0,0 1 0 0 0,0-1 0 0 0,0 0 0 0 0,0 0 0 0 0,2 0 0 0 0,-2-1 0 0 0,1 1 0 0 0,0-1 0 0 0,-1 0 0 0 0,1 0 0 0 0,0 0 0 0 0,-1 0 0 0 0,1 0 0 0 0,-1-1 0 0 0,1 1 0 0 0,-1 0 0 0 0,0-1 0 0 0,1 1 0 0 0,-1-1 0 0 0,0 1 0 0 0,0-1 0 0 0,1-2 0 0 0,87-159 254 0 0,12-21 52 0 0,-93 171-302 0 0,33-56 26 0 0,42-92 0 0 0,-78 142 41 0 0,-4 19-62 0 0,-1-1 0 0 0,0 0 0 0 0,0 0 0 0 0,1 1 0 0 0,-1-1 0 0 0,0 0 0 0 0,0 1 0 0 0,0-1 0 0 0,0 0 0 0 0,0 0 0 0 0,0 1 0 0 0,0-1 0 0 0,0 0 0 0 0,0 0 0 0 0,0 1 0 0 0,-1-1 0 0 0,1 0 0 0 0,0 1 0 0 0,0-1 0 0 0,-1 0 0 0 0,1 1 0 0 0,-1-2-1 0 0,-1 3-7 0 0,0 0 0 0 0,1 0 0 0 0,-1 0 0 0 0,0 1-1 0 0,1-1 1 0 0,-1 0 0 0 0,1 1 0 0 0,-1-1 0 0 0,1 1 0 0 0,0-1-1 0 0,0 1 1 0 0,0 0 0 0 0,-2 2 0 0 0,1-1-2 0 0,-29 39 1 0 0,2 2 0 0 0,1 0 0 0 0,3 2 0 0 0,2 1 0 0 0,-23 65 0 0 0,16-29 0 0 0,-58 115 0 0 0,86-194 0 0 0,0 0 0 0 0,0 0 0 0 0,-1 0 0 0 0,0 0 0 0 0,0-1 0 0 0,0 1 0 0 0,-6 4 0 0 0,7-7 0 0 0,1 0 0 0 0,0 0 0 0 0,-1 0 0 0 0,1 0 0 0 0,-1-1 0 0 0,0 1 0 0 0,1 0 0 0 0,-1-1 0 0 0,1 1 0 0 0,-1-1 0 0 0,0 0 0 0 0,1 0 0 0 0,-1 1 0 0 0,0-1 0 0 0,0 0 0 0 0,1 0 0 0 0,-1-1 0 0 0,0 1 0 0 0,1 0 0 0 0,-1-1 0 0 0,0 1 0 0 0,1 0 0 0 0,-3-2 0 0 0,-1 0 0 0 0,0-1 0 0 0,1 1 0 0 0,0-1 0 0 0,-1 0 0 0 0,1 0 0 0 0,0 0 0 0 0,1 0 0 0 0,-1-1 0 0 0,0 0 0 0 0,1 1 0 0 0,-6-10 0 0 0,5 6 0 0 0,0 0 0 0 0,1-1 0 0 0,0 1 0 0 0,0-1 0 0 0,0 0 0 0 0,-2-14 0 0 0,2-4 0 0 0,1-1 0 0 0,1 0 0 0 0,3-39 0 0 0,-2 63 0 0 0,6-304-210 0 0,-6 300 204 0 0,0-7-1254 0 0,1 0-4218 0 0,2 2-1984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4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88 6447 0 0,'5'-9'1555'0'0,"-3"5"-929"0"0,0 0 0 0 0,0 1 0 0 0,0-1 1 0 0,0 0-1 0 0,-1 0 0 0 0,0 0 0 0 0,1-7 1 0 0,-2 10-419 0 0,0 0 0 0 0,0-1 0 0 0,-1 1 0 0 0,1-1 0 0 0,0 1 0 0 0,-1 0 0 0 0,1-1 0 0 0,-1 1 0 0 0,1 0 0 0 0,-1 0 0 0 0,0-1 0 0 0,1 1 0 0 0,-1 0 0 0 0,0 0 0 0 0,0 0 0 0 0,0 0 0 0 0,0 0 0 0 0,0 0 0 0 0,0 0 0 0 0,0 0 0 0 0,-1 0 0 0 0,1 0 0 0 0,0 1 0 0 0,0-1 0 0 0,-1 1 1 0 0,-1-2-1 0 0,0 1 18 0 0,-1-1 0 0 0,1 1 0 0 0,-1-1 0 0 0,1 1 0 0 0,-1 0 0 0 0,0 0 0 0 0,1 1 0 0 0,-1-1 0 0 0,0 1 0 0 0,0 0 0 0 0,0 0 0 0 0,1 0 0 0 0,-1 0 0 0 0,0 1 0 0 0,0-1 0 0 0,-5 3 0 0 0,4-1-128 0 0,-1 0 1 0 0,1 1 0 0 0,0 0 0 0 0,0 0 0 0 0,0 0 0 0 0,1 1 0 0 0,-1-1 0 0 0,1 1-1 0 0,-8 8 1 0 0,1 3-77 0 0,0 0 0 0 0,1 0 0 0 0,1 1 0 0 0,0 0 0 0 0,-11 31 0 0 0,14-31 21 0 0,0 0 0 0 0,2 1 1 0 0,0-1-1 0 0,0 1 0 0 0,2 0 0 0 0,0 0 0 0 0,0 19 0 0 0,2-32-34 0 0,0 1-1 0 0,0 0 0 0 0,1 0 1 0 0,0-1-1 0 0,0 1 0 0 0,0 0 0 0 0,0-1 1 0 0,1 1-1 0 0,0-1 0 0 0,0 1 1 0 0,0-1-1 0 0,0 0 0 0 0,1 0 1 0 0,-1 0-1 0 0,1 0 0 0 0,0 0 1 0 0,0-1-1 0 0,1 1 0 0 0,-1-1 1 0 0,1 0-1 0 0,0 0 0 0 0,0 0 1 0 0,0 0-1 0 0,0-1 0 0 0,0 0 1 0 0,0 1-1 0 0,1-2 0 0 0,-1 1 0 0 0,8 2 1 0 0,-3-3-1 0 0,0 1 1 0 0,-1-1-1 0 0,1-1 1 0 0,0 1 0 0 0,0-2-1 0 0,0 1 1 0 0,-1-1-1 0 0,1 0 1 0 0,0-1-1 0 0,-1 0 1 0 0,14-5-1 0 0,-12 3 2 0 0,0 0 0 0 0,0-1-1 0 0,-1 0 1 0 0,1-1 0 0 0,-1 0-1 0 0,0 0 1 0 0,0-1-1 0 0,14-15 1 0 0,-21 20-10 0 0,-1 1 0 0 0,1-1 0 0 0,-1 0 0 0 0,1 0 0 0 0,-1 1 0 0 0,0-1 0 0 0,0 0 0 0 0,0 0 0 0 0,0 0 0 0 0,0 0 0 0 0,-1 0 0 0 0,1 0 0 0 0,0-1 0 0 0,-1 1 0 0 0,0 0 0 0 0,1 0 0 0 0,-1 0 0 0 0,0 0 0 0 0,0-1 0 0 0,-1-3 0 0 0,0 4 0 0 0,0-1 0 0 0,0 0 0 0 0,0 1 0 0 0,0-1 0 0 0,-1 1 0 0 0,1-1 0 0 0,-1 1 0 0 0,0 0 0 0 0,0 0 0 0 0,0 0 0 0 0,0 0 0 0 0,0 0 0 0 0,0 0 0 0 0,-3-2 0 0 0,-2 0 0 0 0,0-1 0 0 0,0 1 0 0 0,-1 1 0 0 0,0-1 0 0 0,0 1 0 0 0,0 0 0 0 0,0 1 0 0 0,0 0 0 0 0,-16-2 0 0 0,12 4 0 0 0,5-1 0 0 0,0 0 0 0 0,0 1 0 0 0,0 0 0 0 0,-1 0 0 0 0,1 1 0 0 0,0 0 0 0 0,0 0 0 0 0,0 0 0 0 0,-12 5 0 0 0,19-6 0 0 0,0 0 0 0 0,0 0 0 0 0,-1 0 0 0 0,1 0 0 0 0,0 0 0 0 0,0 1 0 0 0,0-1 0 0 0,-1 0 0 0 0,1 0 0 0 0,0 0 0 0 0,0 0 0 0 0,0 0 0 0 0,0 0 0 0 0,-1 0 0 0 0,1 0 0 0 0,0 1 0 0 0,0-1 0 0 0,0 0 0 0 0,0 0 0 0 0,0 0 0 0 0,-1 0 0 0 0,1 0 0 0 0,0 1 0 0 0,0-1 0 0 0,0 0 0 0 0,0 0 0 0 0,0 0 0 0 0,0 1 0 0 0,0-1 0 0 0,0 0 0 0 0,0 0 0 0 0,0 0 0 0 0,0 1 0 0 0,0-1 0 0 0,0 0 0 0 0,0 0 0 0 0,0 0 0 0 0,0 1 0 0 0,0-1 0 0 0,0 0 0 0 0,8 4 0 0 0,14-1 0 0 0,-9-3 0 0 0,0 0 0 0 0,0 1 0 0 0,-1 0 0 0 0,1 1 0 0 0,19 5 0 0 0,-17-3 0 0 0,1-1 0 0 0,-1-1 0 0 0,18 1 0 0 0,8-6 0 0 0,-38 3 0 0 0,0-1 0 0 0,0 1 0 0 0,0-1 0 0 0,0 0 0 0 0,0 0 0 0 0,0 0 0 0 0,0 0 0 0 0,0-1 0 0 0,-1 1 0 0 0,1-1 0 0 0,2-2 0 0 0,1-8 560 0 0,-3 9-562 0 0,5-5 7 0 0,-10 5-12 0 0,-6 2-16 0 0,8 1-40 0 0,-1 0 0 0 0,0 0 0 0 0,0 0 0 0 0,0 0-1 0 0,1 0 1 0 0,-1 1 0 0 0,0-1 0 0 0,1 0 0 0 0,-1 0-1 0 0,0 1 1 0 0,0-1 0 0 0,1 1 0 0 0,-1-1 0 0 0,1 0-1 0 0,-1 1 1 0 0,0 0 0 0 0,1-1 0 0 0,-1 1-1 0 0,1-1 1 0 0,-1 1 0 0 0,0 0 0 0 0,0 3-720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6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313 5 6447 0 0,'-48'-5'10687'0'0,"33"7"-10331"0"0,1 1 1 0 0,0 1-1 0 0,0 0 1 0 0,0 1-1 0 0,0 0 1 0 0,1 1-1 0 0,0 1 1 0 0,0 0-1 0 0,1 0 1 0 0,-16 13-1 0 0,27-19-309 0 0,0 0 0 0 0,0 0-1 0 0,0 0 1 0 0,-1 0 0 0 0,1 0-1 0 0,0 0 1 0 0,0 0 0 0 0,1 0-1 0 0,-1 0 1 0 0,0 1 0 0 0,0-1-1 0 0,1 0 1 0 0,-1 1 0 0 0,0-1-1 0 0,0 3 1 0 0,1-3-27 0 0,0 0-1 0 0,0 0 1 0 0,0-1 0 0 0,0 1 0 0 0,1 0-1 0 0,-1 0 1 0 0,0 0 0 0 0,0-1-1 0 0,1 1 1 0 0,-1 0 0 0 0,0 0-1 0 0,1-1 1 0 0,-1 1 0 0 0,1 0-1 0 0,-1-1 1 0 0,1 1 0 0 0,-1-1-1 0 0,1 1 1 0 0,-1 0 0 0 0,1-1-1 0 0,0 1 1 0 0,5 3 32 0 0,0-1-1 0 0,0 0 1 0 0,1 0 0 0 0,-1 0-1 0 0,11 2 1 0 0,0 1 5 0 0,26 9-27 0 0,-31-11-21 0 0,1 0 0 0 0,-1 0 0 0 0,0 2 0 0 0,-1-1 0 0 0,1 1 0 0 0,20 15 0 0 0,-31-20-9 0 0,0 0 0 0 0,0 0 0 0 0,0 0 0 0 0,-1 0 0 0 0,1 0 0 0 0,0 0 0 0 0,0 0 0 0 0,-1 0 0 0 0,1 1 0 0 0,0-1 0 0 0,-1 0 0 0 0,1 0 0 0 0,-1 1 0 0 0,0-1 0 0 0,1 0 0 0 0,-1 1 0 0 0,0-1 0 0 0,0 0 0 0 0,0 1 0 0 0,0-1 0 0 0,0 2 0 0 0,0 0 0 0 0,-1-1 0 0 0,0 1 0 0 0,1-1 0 0 0,-1 0 0 0 0,0 1 0 0 0,-1-1 0 0 0,1 0 0 0 0,0 0 0 0 0,-1 0 0 0 0,-2 4 0 0 0,-1 0 0 0 0,-1-1 0 0 0,1 0 0 0 0,-1 0 0 0 0,-1 0 0 0 0,1 0 0 0 0,-11 5 0 0 0,0-2 7 0 0,1-1-1 0 0,-1-1 0 0 0,-1 0 1 0 0,1-1-1 0 0,-1-1 1 0 0,0-1-1 0 0,0 0 0 0 0,0-1 1 0 0,-31-2-1 0 0,36 0-6 0 0,9 0 0 0 0,1 0 0 0 0,-1 0 0 0 0,0 0 0 0 0,1-1 0 0 0,-1 0 0 0 0,-4-1 0 0 0,7 2 0 0 0,16 6 0 0 0,-7-3 15 0 0,1-1 0 0 0,0 0 0 0 0,-1 0 0 0 0,1 0 1 0 0,0-1-1 0 0,0-1 0 0 0,0 1 0 0 0,0-2 0 0 0,0 1 0 0 0,0-1 0 0 0,0 0 0 0 0,9-3 0 0 0,11-4 50 0 0,-1-1 1 0 0,37-16-1 0 0,-61 23-65 0 0,1 0 0 0 0,-1 0 0 0 0,0-1 0 0 0,0 1 0 0 0,0-1 0 0 0,0 0 0 0 0,5-5 0 0 0,-8 7 0 0 0,0 0 0 0 0,-1 0 0 0 0,1 0 0 0 0,-1 1 0 0 0,1-1 0 0 0,-1 0 0 0 0,1 0 0 0 0,-1 0 0 0 0,1 0 0 0 0,-1 0 0 0 0,0 0 0 0 0,0 0 0 0 0,1 0 0 0 0,-1 0 0 0 0,0 0 0 0 0,0 0 0 0 0,0 0 0 0 0,0 0 0 0 0,0 0 0 0 0,0 1 0 0 0,0-1 0 0 0,-1 0 0 0 0,1 0 0 0 0,0 0 0 0 0,0 0 0 0 0,-1 0 0 0 0,1 0 0 0 0,-1 0 0 0 0,1 0 0 0 0,-1 0 0 0 0,1 0 0 0 0,-1 1 0 0 0,1-1 0 0 0,-1 0 0 0 0,0 0 0 0 0,1 1 0 0 0,-1-1 0 0 0,0 0 0 0 0,0 1 0 0 0,0-1 0 0 0,1 1 0 0 0,-3-1 0 0 0,-4-4-3 0 0,0 1-1 0 0,-1 1 0 0 0,0-1 1 0 0,1 1-1 0 0,-1 1 0 0 0,-1-1 1 0 0,1 1-1 0 0,0 1 1 0 0,0-1-1 0 0,-17 1 0 0 0,13 0-1 0 0,0 0 1 0 0,0-1-1 0 0,1 0 0 0 0,-19-7 0 0 0,29 9 5 0 0,-1-1 0 0 0,1 1 0 0 0,-1-1 0 0 0,1 1 0 0 0,0-1 0 0 0,-1 0 0 0 0,1 1 0 0 0,0-1 0 0 0,0 0 0 0 0,0 0 0 0 0,-1 0 0 0 0,1 0 0 0 0,0 0 0 0 0,0 0 0 0 0,0 0 0 0 0,0-1 0 0 0,1 1 0 0 0,-1 0 0 0 0,0 0 0 0 0,0-1 0 0 0,1 1 0 0 0,-1-1 0 0 0,1 1 0 0 0,-1 0 0 0 0,1-1 0 0 0,0 1 0 0 0,-1-1 0 0 0,1 1 0 0 0,0-1 0 0 0,0 1 0 0 0,0-1 0 0 0,0 1 0 0 0,0-1 0 0 0,1 1 0 0 0,-1-1 0 0 0,0 1 0 0 0,1-1 0 0 0,-1 1 0 0 0,1-1 0 0 0,-1 1 0 0 0,1 0 0 0 0,1-2 0 0 0,2-5 0 0 0,1 0 0 0 0,1 0 0 0 0,-1 1 0 0 0,1 0 0 0 0,10-9 0 0 0,-9 10-2 0 0,-1 0 0 0 0,1 1 0 0 0,1-1 0 0 0,-1 2 0 0 0,1-1 0 0 0,0 1 0 0 0,0 0-1 0 0,0 1 1 0 0,0 0 0 0 0,1 0 0 0 0,-1 1 0 0 0,1 0 0 0 0,0 0 0 0 0,0 1 0 0 0,16 0 0 0 0,-11 5-2082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4143 0 0,'3'1'660'0'0,"0"0"0"0"0,1 0 0 0 0,-1 0 0 0 0,0-1 0 0 0,0 0 0 0 0,0 1 0 0 0,1-1 0 0 0,-1-1 0 0 0,0 1 0 0 0,6-1 0 0 0,41-6 2678 0 0,8-9-1227 0 0,-43 11-2267 0 0,0 1 1 0 0,0 0-1 0 0,18-1 1 0 0,-24 5-5660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3679 0 0,'8'-2'2962'0'0,"26"-6"-1630"0"0,-13 4 269 0 0,-14 3-1243 0 0,0-1 0 0 0,0 1 0 0 0,0 0 0 0 0,0 0 0 0 0,0 1 0 0 0,0 0 0 0 0,0 0 0 0 0,0 0 0 0 0,0 1 0 0 0,0 0 0 0 0,9 3 0 0 0,-10-1-3698 0 0,0-2-1175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4607 0 0,'41'6'4158'0'0,"-21"-6"-3301"0"0,-1-1 0 0 0,25-3 0 0 0,1-1-82 0 0,-39 5-903 0 0,0 0 0 0 0,0 1 0 0 0,0-1-1 0 0,7 3 1 0 0,-3-2-3959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3679 0 0,'-5'-9'1142'0'0,"9"10"1441"0"0,14 5-1325 0 0,-4-5-364 0 0,-1-1 0 0 0,0-1 0 0 0,26-5 0 0 0,0 1-419 0 0,1 4-3866 0 0,-33 3-620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00:08.70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2319 3828 4143 0 0,'-5'1'347'0'0,"0"0"0"0"0,0 0 0 0 0,0 0 0 0 0,0-1-1 0 0,-1 0 1 0 0,-9-1 0 0 0,14 1-289 0 0,0 0 1 0 0,-1-1-1 0 0,1 1 1 0 0,0-1-1 0 0,0 0 1 0 0,-1 1-1 0 0,1-1 1 0 0,0 0-1 0 0,0 0 1 0 0,0 1-1 0 0,0-1 0 0 0,0 0 1 0 0,0 0-1 0 0,0-1 1 0 0,0 1-1 0 0,0 0 1 0 0,1 0-1 0 0,-1 0 1 0 0,0 0-1 0 0,1-1 1 0 0,-1 1-1 0 0,1 0 1 0 0,-1-1-1 0 0,1 1 1 0 0,-1 0-1 0 0,1-1 1 0 0,0 1-1 0 0,0 0 0 0 0,0-1 1 0 0,0-1-1 0 0,-5-32 212 0 0,4 28-123 0 0,0 0 1 0 0,0-1-1 0 0,0 1 1 0 0,1 0-1 0 0,0-1 1 0 0,0 1-1 0 0,1 0 1 0 0,0-1-1 0 0,0 1 1 0 0,4-11-1 0 0,2 2 385 0 0,1 1-1 0 0,0 0 0 0 0,21-28 1 0 0,7-12 425 0 0,-32 49-832 0 0,11-22 340 0 0,-15 27-427 0 0,0 0 0 0 0,1 0 0 0 0,-1-1 0 0 0,1 1 0 0 0,-1 0 0 0 0,0 0 0 0 0,0 0 0 0 0,0 0 0 0 0,0-1 0 0 0,0 1 0 0 0,0 0 0 0 0,0 0 0 0 0,0 0 0 0 0,0-1 0 0 0,0 1 0 0 0,-1 0 0 0 0,1 0 0 0 0,0 0 0 0 0,-1 0 1 0 0,1 0-1 0 0,-2-2 0 0 0,1 2-2 0 0,0 1 1 0 0,0-1 0 0 0,0 0 0 0 0,0 1-1 0 0,0 0 1 0 0,0-1 0 0 0,0 1 0 0 0,0 0-1 0 0,0-1 1 0 0,0 1 0 0 0,0 0 0 0 0,-1 0-1 0 0,1 0 1 0 0,0 0 0 0 0,0 0 0 0 0,0 0-1 0 0,0 0 1 0 0,0 0 0 0 0,0 1 0 0 0,0-1-1 0 0,-1 0 1 0 0,1 1 0 0 0,0-1 0 0 0,-1 1-1 0 0,-29 14 378 0 0,28-13-340 0 0,-24 13 93 0 0,2 2 0 0 0,0 1 0 0 0,-23 21 0 0 0,-66 68-148 0 0,44-38 9 0 0,41-41 299 0 0,79-65 191 0 0,67-71-361 0 0,72-60 206 0 0,-147 136-277 0 0,101-83-65 0 0,-139 112 34 0 0,-3 2 26 0 0,-10 13 196 0 0,-12 8-139 0 0,0 0 0 0 0,-2-2 0 0 0,0 0 0 0 0,-29 15 0 0 0,35-22-97 0 0,-308 217-652 0 0,258-175 574 0 0,-120 87-6 0 0,178-133 43 0 0,3-3 0 0 0,0 0 0 0 0,0 0 0 0 0,0 0 0 0 0,0-1 0 0 0,-1 0 0 0 0,-10 3 0 0 0,17-6 0 0 0,-1 0 0 0 0,1 0 0 0 0,0 1 0 0 0,0-1 0 0 0,0 0 0 0 0,0 0 0 0 0,-1 0 0 0 0,1 0 0 0 0,0 0 0 0 0,0 0 0 0 0,0 0 0 0 0,-1 0 0 0 0,1 0 0 0 0,0 0 0 0 0,0 0 0 0 0,0 0 0 0 0,0 0 0 0 0,-1 0 0 0 0,1 0 0 0 0,0-1 0 0 0,0 1 0 0 0,0 0 0 0 0,0 0 0 0 0,-1 0-1 0 0,1 0 1 0 0,0 0 0 0 0,0 0 0 0 0,0 0 0 0 0,0 0 0 0 0,0-1 0 0 0,-1 1 0 0 0,1 0 0 0 0,0 0 0 0 0,0 0 0 0 0,0 0 0 0 0,0-1 0 0 0,0 1 0 0 0,0 0 0 0 0,0 0 0 0 0,0 0 0 0 0,0 0 0 0 0,0-1 0 0 0,0 1 0 0 0,0 0 0 0 0,0 0 0 0 0,0-1 0 0 0,4-11-1 0 0,11-11 14 0 0,50-55 112 0 0,90-86-1 0 0,-102 111-40 0 0,212-206 179 0 0,-35 36-78 0 0,-218 212-185 0 0,-6 6 0 0 0,-1 0 0 0 0,0 0 0 0 0,0-1 0 0 0,0 1 0 0 0,0-1 0 0 0,-1 0 0 0 0,5-11 0 0 0,-8 17 0 0 0,-1 0 0 0 0,0 0 0 0 0,0-1 0 0 0,0 1 0 0 0,0 0 0 0 0,0 0 0 0 0,0 0 0 0 0,0 0 0 0 0,0 0 0 0 0,0-1 0 0 0,0 1 0 0 0,0 0 0 0 0,0 0 0 0 0,0 0 0 0 0,0-1 0 0 0,0 1 0 0 0,0 0 0 0 0,0 0 0 0 0,0 0 0 0 0,0 0 0 0 0,0-1 0 0 0,0 1 0 0 0,0 0 0 0 0,0 0 0 0 0,0 0 0 0 0,0 0 0 0 0,0 0 0 0 0,-1-1 0 0 0,1 1 0 0 0,0 0 0 0 0,0 0 0 0 0,0 0 0 0 0,0 0 0 0 0,0 0 0 0 0,0 0 0 0 0,-1-1 0 0 0,1 1 0 0 0,0 0 0 0 0,0 0 0 0 0,0 0 0 0 0,-1 0 0 0 0,-9 1 0 0 0,-9 5 0 0 0,-48 27-70 0 0,-95 61-1 0 0,-52 55-201 0 0,-23 14 89 0 0,190-133 179 0 0,-15 7 22 0 0,2 3 1 0 0,-84 74 0 0 0,129-95-19 0 0,15-19 0 0 0,0 0 0 0 0,0 0 0 0 0,0 0 0 0 0,0 0 0 0 0,0 0 0 0 0,0 1 0 0 0,0-1 0 0 0,-1 0 0 0 0,1 0 0 0 0,0 0 0 0 0,0 0 0 0 0,0 1 0 0 0,0-1 0 0 0,0 0 0 0 0,0 0 0 0 0,0 0 0 0 0,0 0 0 0 0,0 1 0 0 0,0-1 0 0 0,0 0 0 0 0,0 0 0 0 0,0 0 0 0 0,0 0 0 0 0,0 1 0 0 0,0-1 0 0 0,0 0 0 0 0,1 0 0 0 0,-1 0 0 0 0,0 0 0 0 0,0 1 0 0 0,0-1 0 0 0,0 0 0 0 0,0 0 0 0 0,0 0 0 0 0,0 0 0 0 0,1 0 0 0 0,12-3 0 0 0,21-14-1 0 0,-1-2 0 0 0,-1-2 0 0 0,34-27 0 0 0,-37 26-9 0 0,30-21-149 0 0,-1-3 1 0 0,-3-2 0 0 0,95-108-1 0 0,-98 86 799 0 0,-3-3 0 0 0,49-97 0 0 0,-98 170-638 0 0,12-26 401 0 0,-11 25-370 0 0,-1-1 0 0 0,1 1 0 0 0,-1-1 1 0 0,0 1-1 0 0,1-1 0 0 0,-1 1 0 0 0,0-1 0 0 0,0 1 1 0 0,0-1-1 0 0,0 1 0 0 0,0-1 0 0 0,-1 1 1 0 0,1-1-1 0 0,0 1 0 0 0,-1-3 0 0 0,0 3-14 0 0,0 0 0 0 0,1 1-1 0 0,-1-1 1 0 0,1 1 0 0 0,-1-1 0 0 0,0 1-1 0 0,1-1 1 0 0,-1 1 0 0 0,0 0 0 0 0,0-1-1 0 0,1 1 1 0 0,-1 0 0 0 0,0-1 0 0 0,0 1-1 0 0,0 0 1 0 0,1 0 0 0 0,-1 0 0 0 0,0 0-1 0 0,0 0 1 0 0,0 0 0 0 0,0 0 0 0 0,1 0-1 0 0,-1 0 1 0 0,-1 0 0 0 0,-22 5 79 0 0,21-4-113 0 0,-51 14-545 0 0,-95 40 0 0 0,126-44 404 0 0,1 0-1 0 0,0 2 0 0 0,1 0 1 0 0,1 1-1 0 0,0 2 1 0 0,-28 26-1 0 0,43-36 157 0 0,0-1 0 0 0,0 1 0 0 0,-6 12 0 0 0,10-18 0 0 0,1 1 0 0 0,-1 0 0 0 0,1 0 0 0 0,-1 0 0 0 0,1 0 0 0 0,0-1 0 0 0,0 1 0 0 0,-1 0 0 0 0,1 0 0 0 0,0 0 0 0 0,0 0 0 0 0,0 0 0 0 0,0 0 0 0 0,0-1 0 0 0,0 1 0 0 0,0 0 0 0 0,0 0 0 0 0,1 0 0 0 0,-1 0 0 0 0,0 0 0 0 0,0 0 0 0 0,1-1 0 0 0,-1 1 0 0 0,1 2 0 0 0,2 1 0 0 0,0 1 0 0 0,0-1 0 0 0,0 0 0 0 0,1 0 0 0 0,0 0 0 0 0,7 6 0 0 0,-10-9 0 0 0,1-1 0 0 0,-1 1 1 0 0,0 0-1 0 0,1-1 0 0 0,-1 1 0 0 0,1-1 0 0 0,-1 0 0 0 0,1 1 0 0 0,-1-1 0 0 0,1 0 1 0 0,-1 0-1 0 0,1 0 0 0 0,-1 0 0 0 0,1 0 0 0 0,-1 0 0 0 0,1 0 0 0 0,-1-1 0 0 0,1 1 1 0 0,-1-1-1 0 0,0 1 0 0 0,1-1 0 0 0,-1 1 0 0 0,1-1 0 0 0,-1 0 0 0 0,0 0 0 0 0,0 1 1 0 0,1-1-1 0 0,0-2 0 0 0,4 0 10 0 0,21-14 83 0 0,-1-1 0 0 0,0-1 1 0 0,-2-1-1 0 0,0-1 1 0 0,28-32-1 0 0,94-129 1129 0 0,-146 181-1216 0 0,22-28 117 0 0,-2-1 1 0 0,-1-1 0 0 0,-2 0 0 0 0,-1-1-1 0 0,17-49 1 0 0,-27 66-124 0 0,-1 0 0 0 0,0 0 0 0 0,-1-1 0 0 0,-1 0 0 0 0,0 1 0 0 0,-1-1 0 0 0,-1 0 0 0 0,-1-17 0 0 0,-12-61 51 0 0,6 64-23 0 0,2-1 0 0 0,1 0 1 0 0,2 0-1 0 0,2-31 0 0 0,10-20-28 0 0,-4 43 0 0 0,-3-1 0 0 0,0-48 0 0 0,-4 55 0 0 0,2 0 0 0 0,1-1 0 0 0,1 2 0 0 0,11-38 0 0 0,44-126 0 0 0,-30 107 0 0 0,-24 68 0 0 0,0-1 0 0 0,-1 0 0 0 0,-2 1 0 0 0,0-1 0 0 0,-2-41 0 0 0,-20-112 0 0 0,15 138 0 0 0,-16-176 0 0 0,19 199 3 0 0,-1 1 0 0 0,-1-1 0 0 0,0 1 0 0 0,-11-24 0 0 0,-31-46-87 0 0,30 56 62 0 0,1 0 0 0 0,-13-34-1 0 0,-16-47-9 0 0,36 92 26 0 0,-1 0-1 0 0,0 1 1 0 0,-1 0 0 0 0,-18-20-1 0 0,22 28 7 0 0,-110-133-53 0 0,108 128 26 0 0,-1 1 1 0 0,-1 0 0 0 0,0 1-1 0 0,0 0 1 0 0,-1 0 0 0 0,0 1-1 0 0,-1 0 1 0 0,-17-9-1 0 0,11 9-9 0 0,-1 0-1 0 0,-1 1 0 0 0,1 1 0 0 0,-1 1 0 0 0,-24-5 0 0 0,-232-44-27 0 0,236 50-50 0 0,0 2 0 0 0,-71 3 0 0 0,80 1 62 0 0,-26 2-128 0 0,1 3 1 0 0,-64 14 0 0 0,-108 37-341 0 0,210-52 516 0 0,-26 8-180 0 0,0 1 0 0 0,1 2 0 0 0,1 3 0 0 0,1 1 0 0 0,-45 28 0 0 0,63-32 74 0 0,0 0-1 0 0,0 2 1 0 0,2 1 0 0 0,0 0-1 0 0,1 1 1 0 0,1 2-1 0 0,1 0 1 0 0,1 1 0 0 0,-21 36-1 0 0,21-22 111 0 0,2 1 0 0 0,-20 71 0 0 0,13-36 0 0 0,15-53 0 0 0,-31 96 0 0 0,-27 143 0 0 0,8-19 99 0 0,30-133-70 0 0,18-65-18 0 0,-1 25 32 0 0,5 1-33 0 0,3-49-3 0 0,2 36 40 0 0,1-6-37 0 0,-1 11-10 0 0,2 4 0 0 0,-2 3 0 0 0,0 7 11 0 0,0 3 32 0 0,1 4-33 0 0,0-58-2 0 0,-1-5 15 0 0,6 29 0 0 0,3 11-13 0 0,-7-38-2 0 0,0-8 3 0 0,0-1 1 0 0,1 0-1 0 0,5 15 1 0 0,20 63 52 0 0,-7-22-43 0 0,-3 0 22 0 0,-2-1-21 0 0,0 6 37 0 0,4 1-4 0 0,-14-53-46 0 0,15 44 52 0 0,2-1-37 0 0,7 10 24 0 0,3 1-36 0 0,0 2-12 0 0,-3-3 0 0 0,-2-6 27 0 0,-2-5 108 0 0,-20-49 31 0 0,-1-3 2 0 0,18 34 11 0 0,-17-34 45 0 0,1 0 21 0 0,22 27 3 0 0,-22-27-5 0 0,2-2-23 0 0,28 26-11 0 0,-20-21-1 0 0,-7-6-141 0 0,-6-4-32 0 0,0 0 1 0 0,1 0-1 0 0,0 0 0 0 0,-1-1 1 0 0,1 0-1 0 0,0 0 0 0 0,6 1 1 0 0,1 3 8 0 0,-4-2-1 0 0,0-1 0 0 0,0 0-1 0 0,0-1 1 0 0,13 3 0 0 0,20 4 55 0 0,61 6-1 0 0,-68-13-54 0 0,-1-2 1 0 0,0-2 0 0 0,0-1-1 0 0,0-1 1 0 0,0-2-1 0 0,0-1 1 0 0,-1-2-1 0 0,59-24 1 0 0,-10-3 8 0 0,-1-4 0 0 0,-2-4 1 0 0,-3-3-1 0 0,75-60 0 0 0,156-144-52 0 0,-261 209 24 0 0,-2-2 0 0 0,-2-3 0 0 0,-2 0 0 0 0,-2-3 0 0 0,-3-1 0 0 0,-1-1 0 0 0,-4-2 0 0 0,27-64 0 0 0,-24 43-24 0 0,-3-1 0 0 0,-4-1 0 0 0,-3-2 0 0 0,-3 0 0 0 0,8-83 0 0 0,-19 51-22 0 0,-8-166 0 0 0,-33-109-46 0 0,30 351 36 0 0,-36-253-372 0 0,30 243 105 0 0,-2 0 1 0 0,-2 0-1 0 0,-2 2 0 0 0,-25-52 1 0 0,33 81 163 0 0,-1 0 0 0 0,0 1 0 0 0,-1 0-1 0 0,0 1 1 0 0,-1 0 0 0 0,0 0 0 0 0,-15-13 0 0 0,18 20 117 0 0,-1-1-1 0 0,1 1 1 0 0,-1 0 0 0 0,0 0-1 0 0,0 1 1 0 0,0 0 0 0 0,-1 1-1 0 0,0 0 1 0 0,1 0 0 0 0,-1 0-1 0 0,0 1 1 0 0,0 1 0 0 0,-15-1 0 0 0,2 2 59 0 0,1 1 1 0 0,0 2 0 0 0,0 0-1 0 0,0 1 1 0 0,0 1-1 0 0,-38 15 1 0 0,-112 61 27 0 0,124-55-78 0 0,1 2 0 0 0,1 2 0 0 0,2 2 0 0 0,1 2 1 0 0,2 2-1 0 0,1 1 0 0 0,2 3 0 0 0,2 0 0 0 0,2 2 1 0 0,1 2-1 0 0,3 1 0 0 0,1 1 0 0 0,2 1 1 0 0,3 2-1 0 0,2 0 0 0 0,-29 97 0 0 0,19-10 9 0 0,5 1 0 0 0,-7 150 0 0 0,27-220 0 0 0,3 1 0 0 0,3 0 0 0 0,3 0 0 0 0,22 119 0 0 0,-7-118 0 0 0,20 32 11 0 0,-28-79 3 0 0,0-1 0 0 0,20 29 1 0 0,-16-31-4 0 0,20 21 0 0 0,-32-38-5 0 0,-1 0-1 0 0,1 0 0 0 0,-1-1 1 0 0,1 1-1 0 0,0-1 0 0 0,0 1 1 0 0,0-1-1 0 0,0 0 0 0 0,0 0 1 0 0,2 1-1 0 0,5 3 11 0 0,-2 0-9 0 0,0-1 1 0 0,1 0-1 0 0,0-1 0 0 0,0 0 0 0 0,0 0 1 0 0,0-1-1 0 0,0 0 0 0 0,17 2 0 0 0,-15-4 31 0 0,0-1 1 0 0,1 0-1 0 0,-1-1 0 0 0,0 0 0 0 0,0 0 0 0 0,0-1 1 0 0,0 0-1 0 0,-1-1 0 0 0,1 0 0 0 0,-1-1 0 0 0,0 0 1 0 0,0 0-1 0 0,-1-1 0 0 0,9-7 0 0 0,6-7 184 0 0,0-1 0 0 0,-2-1-1 0 0,28-36 1 0 0,-9 5 3 0 0,-3-2 0 0 0,-3-1 1 0 0,-1-2-1 0 0,-4-1 0 0 0,-2-2 0 0 0,34-112 0 0 0,-38 85-226 0 0,-3-1-1 0 0,-5-1 1 0 0,-3 0 0 0 0,0-125-1 0 0,-12 195-26 0 0,-2-96-132 0 0,0 104 71 0 0,1-1-1 0 0,-1 0 1 0 0,-1 1-1 0 0,-1-1 1 0 0,1 1-1 0 0,-10-20 1 0 0,10 28 68 0 0,0-1 0 0 0,0 0-1 0 0,0 1 1 0 0,0 0 0 0 0,0 0 0 0 0,-1 0 0 0 0,0 0 0 0 0,0 0 0 0 0,0 1 0 0 0,0-1-1 0 0,-1 1 1 0 0,1 0 0 0 0,-1 1 0 0 0,0-1 0 0 0,0 1 0 0 0,0 0 0 0 0,0 0-1 0 0,0 1 1 0 0,0-1 0 0 0,-1 1 0 0 0,1 0 0 0 0,0 0 0 0 0,-1 1 0 0 0,1 0-1 0 0,-7 0 1 0 0,1 1 59 0 0,0 0 0 0 0,0 1 0 0 0,0 1 0 0 0,0 0 0 0 0,0 0 0 0 0,0 1 0 0 0,1 0 0 0 0,0 1-1 0 0,0 0 1 0 0,0 0 0 0 0,-11 9 0 0 0,-5 7-28 0 0,2 0 0 0 0,0 2 0 0 0,1 0 0 0 0,1 2 0 0 0,2 1 0 0 0,0 0 0 0 0,-16 31 0 0 0,-2 11 6 0 0,-53 133 0 0 0,64-129-22 0 0,3 1-1 0 0,4 1 1 0 0,3 1 0 0 0,-10 93-1 0 0,21-103 2 0 0,4 0 0 0 0,1 0-1 0 0,4 0 1 0 0,3 0 0 0 0,17 83-1 0 0,11-36-218 0 0,-23-89 0 0 0,21 28 0 0 0,-31-49 204 0 0,0 0-1 0 0,0-1 0 0 0,1 1 1 0 0,-1 0-1 0 0,0 0 1 0 0,1-1-1 0 0,-1 1 0 0 0,0-1 1 0 0,1 0-1 0 0,3 3 1 0 0,31 23-219 0 0,-35-26 222 0 0,0 0 1 0 0,0 0 0 0 0,0 0-1 0 0,0-1 1 0 0,1 1-1 0 0,-1 0 1 0 0,0-1-1 0 0,0 1 1 0 0,1-1-1 0 0,-1 1 1 0 0,0-1 0 0 0,0 0-1 0 0,1 1 1 0 0,1-1-1 0 0,6 2-26 0 0,1-1-1 0 0,-1 0 0 0 0,1 0 1 0 0,-1-1-1 0 0,1 0 0 0 0,0-1 1 0 0,-1 0-1 0 0,1-1 0 0 0,-1 1 1 0 0,15-6-1 0 0,1-5 163 0 0,-1-1-1 0 0,-1-1 1 0 0,0 0-1 0 0,-1-2 1 0 0,-1-1-1 0 0,0 0 1 0 0,21-25-1 0 0,4-8 513 0 0,65-95-1 0 0,-68 80-491 0 0,-3-2-1 0 0,-3-2 0 0 0,-4-1 1 0 0,-2-2-1 0 0,31-109 0 0 0,-36 83-104 0 0,-4-1 1 0 0,-5 0-1 0 0,8-178 0 0 0,-24 242-34 0 0,-1 0 0 0 0,-2 0 1 0 0,-2 1-1 0 0,0-1 0 0 0,-14-45 0 0 0,14 66 0 0 0,-1 0 0 0 0,-1 0-1 0 0,0 0 1 0 0,-1 1 0 0 0,-1-1 0 0 0,-11-14 0 0 0,12 19-1 0 0,-1 1-1 0 0,1 0 1 0 0,-1 0 0 0 0,0 1 0 0 0,-1 0 0 0 0,0 1 0 0 0,0 0 0 0 0,0 0 0 0 0,-17-7 0 0 0,14 9-8 0 0,0 0-1 0 0,0 1 0 0 0,-1 0 1 0 0,1 0-1 0 0,-1 2 0 0 0,0 0 1 0 0,1 0-1 0 0,-1 1 0 0 0,0 0 0 0 0,1 1 1 0 0,-1 1-1 0 0,0 0 0 0 0,-14 5 1 0 0,-5 3-19 0 0,1 0 1 0 0,1 3 0 0 0,-57 31-1 0 0,28-8-29 0 0,2 3-1 0 0,1 2 1 0 0,2 3 0 0 0,2 2-1 0 0,-61 69 1 0 0,82-77 26 0 0,1 0-1 0 0,2 2 0 0 0,2 1 1 0 0,2 2-1 0 0,1 0 0 0 0,3 1 1 0 0,1 1-1 0 0,2 1 1 0 0,3 1-1 0 0,1 0 0 0 0,2 1 1 0 0,3 0-1 0 0,-4 69 0 0 0,7-7 29 0 0,5 0 0 0 0,4 0-1 0 0,34 192 1 0 0,-21-230 3 0 0,15 15 0 0 0,-22-67-11 0 0,13 20 1 0 0,-23-40 10 0 0,1 2-9 0 0,-1-1 0 0 0,1 1-1 0 0,0-1 1 0 0,0 1 0 0 0,0-1 0 0 0,1 0 0 0 0,-1 1 0 0 0,0-1 0 0 0,0 0 0 0 0,1 0 0 0 0,1 1-1 0 0,30 22-131 0 0,-32-23 130 0 0,0 0 0 0 0,0 0 0 0 0,0 0 0 0 0,1-1 0 0 0,-1 1 0 0 0,0 0 0 0 0,0-1 0 0 0,1 1-1 0 0,-1-1 1 0 0,0 0 0 0 0,1 1 0 0 0,1-1 0 0 0,4 2-21 0 0,-1 0 8 0 0,0-1 0 0 0,1 0 0 0 0,-1 0 0 0 0,0 0 0 0 0,1 0 0 0 0,-1-1 0 0 0,0-1 0 0 0,1 1 0 0 0,6-2 0 0 0,-2-1-15 0 0,0 0-1 0 0,0-1 1 0 0,-1 0 0 0 0,0-1-1 0 0,0-1 1 0 0,0 1-1 0 0,14-11 1 0 0,-11 4 65 0 0,1 0 0 0 0,-1 0 0 0 0,-1-1 0 0 0,13-17 0 0 0,-1-6 123 0 0,-1 0-1 0 0,-1-2 1 0 0,18-44 0 0 0,-7 4 54 0 0,-4-2 0 0 0,-4 0 1 0 0,-2-1-1 0 0,18-139 1 0 0,-29 108-186 0 0,-4 0 0 0 0,-6 0 0 0 0,-12-113 0 0 0,5 171-101 0 0,-2 0 0 0 0,-25-90 0 0 0,22 112-23 0 0,-1 1 0 0 0,-2 0 1 0 0,-1 1-1 0 0,-2 0 0 0 0,-31-46 0 0 0,33 56 39 0 0,-1 1-1 0 0,-1 1 1 0 0,-1 0 0 0 0,0 1-1 0 0,-2 1 1 0 0,1 0 0 0 0,-32-18 0 0 0,37 26 49 0 0,-1 1 1 0 0,0 0 0 0 0,-1 1 0 0 0,0 1 0 0 0,0 0 0 0 0,0 1-1 0 0,0 1 1 0 0,0 0 0 0 0,-1 1 0 0 0,0 1 0 0 0,1 0 0 0 0,-28 3 0 0 0,15 2-49 0 0,0 1 1 0 0,0 1 0 0 0,1 2 0 0 0,0 1 0 0 0,0 1 0 0 0,1 1 0 0 0,-39 23 0 0 0,14-3-61 0 0,2 2 1 0 0,-71 63-1 0 0,97-75 123 0 0,0 1-1 0 0,2 1 0 0 0,1 1 1 0 0,1 0-1 0 0,-28 49 0 0 0,28-38 5 0 0,2 2-1 0 0,1 0 1 0 0,-21 77-1 0 0,13-12-21 0 0,5 0 0 0 0,4 2 0 0 0,4 0 0 0 0,5 0 0 0 0,5 0 0 0 0,19 173 1 0 0,-11-235-2 0 0,1-1 0 0 0,20 57 0 0 0,-17-74-26 0 0,19 33-33 0 0,-29-54 46 0 0,0-1-1 0 0,0 0 1 0 0,1 0 0 0 0,-1 0-1 0 0,0 0 1 0 0,1 0 0 0 0,0 0-1 0 0,-1 0 1 0 0,3 2 0 0 0,30 28-417 0 0,-33-31 420 0 0,0 0 1 0 0,0 0 0 0 0,0 0-1 0 0,0 0 1 0 0,0-1 0 0 0,0 1 0 0 0,0 0-1 0 0,0-1 1 0 0,0 1 0 0 0,0 0-1 0 0,1-1 1 0 0,-1 1 0 0 0,0-1 0 0 0,2 1-1 0 0,5 1-69 0 0,-2 0 48 0 0,0 0-1 0 0,0 0 0 0 0,1-1 0 0 0,-1 0 0 0 0,0 0 1 0 0,1 0-1 0 0,-1-1 0 0 0,1 0 0 0 0,9-1 1 0 0,-4-3 45 0 0,1 0 0 0 0,-1 0 0 0 0,0-1 1 0 0,0 0-1 0 0,0-1 0 0 0,-1-1 1 0 0,1 0-1 0 0,-2 0 0 0 0,1-1 0 0 0,-1-1 1 0 0,16-16-1 0 0,-2-2 221 0 0,-1 0 0 0 0,-1-2 0 0 0,19-32 1 0 0,-14 13 116 0 0,-2 0 1 0 0,-3-1 0 0 0,-1-2 0 0 0,-3 0 0 0 0,15-66 0 0 0,-8-3 106 0 0,12-147 1 0 0,-23 119-697 0 0,-11-281 0 0 0,-7 380-166 0 0,-19-93 0 0 0,18 123 332 0 0,0 1 1 0 0,-1-1-1 0 0,-1 1 0 0 0,-1 1 0 0 0,-1-1 1 0 0,0 1-1 0 0,-21-28 0 0 0,26 40 111 0 0,-1 0-1 0 0,1 0 0 0 0,-1 1 1 0 0,1-1-1 0 0,-1 1 1 0 0,0 0-1 0 0,-1 1 0 0 0,1-1 1 0 0,-1 1-1 0 0,1 0 1 0 0,-1 1-1 0 0,-12-4 1 0 0,10 4 7 0 0,0 0 0 0 0,-1 1 0 0 0,1 1 0 0 0,0-1 1 0 0,-1 2-1 0 0,1-1 0 0 0,-1 1 0 0 0,1 0 1 0 0,-12 3-1 0 0,1 2-73 0 0,0 1 0 0 0,1 0 1 0 0,-1 1-1 0 0,1 1 0 0 0,1 0 0 0 0,0 2 0 0 0,0 0 1 0 0,1 1-1 0 0,1 0 0 0 0,0 2 0 0 0,-22 23 0 0 0,12-7-79 0 0,2 0-1 0 0,1 1 1 0 0,1 1-1 0 0,2 1 1 0 0,-18 41-1 0 0,17-28 92 0 0,3 1-1 0 0,1 1 1 0 0,3 1-1 0 0,2 0 1 0 0,2 0 0 0 0,2 1-1 0 0,2 0 1 0 0,3 68-1 0 0,3-98 8 0 0,5 28 0 0 0,-3-29 2 0 0,1-1 0 0 0,9 24 1 0 0,-8-30-19 0 0,1 0 0 0 0,11 17 0 0 0,-11-20-94 0 0,5-2 3 0 0,42 21-46 0 0,-50-26 117 0 0,1-1 1 0 0,0 1 0 0 0,0-1-1 0 0,1 0 1 0 0,-1 0 0 0 0,0-1 0 0 0,0 1-1 0 0,0-1 1 0 0,1 0 0 0 0,-1 0-1 0 0,0 0 1 0 0,0-1 0 0 0,0 0 0 0 0,1 1-1 0 0,-1-1 1 0 0,0-1 0 0 0,0 1-1 0 0,5-3 1 0 0,2-2-45 0 0,-1 0-1 0 0,0 0 1 0 0,0-1 0 0 0,13-13 0 0 0,3-3 335 0 0,-2-2 1 0 0,-1 0 0 0 0,-1-2-1 0 0,-1-1 1 0 0,24-41-1 0 0,-15 14 354 0 0,-2-1 1 0 0,23-65-1 0 0,-31 62-365 0 0,-2 0 1 0 0,-2-2 0 0 0,7-66 0 0 0,-17 82-105 0 0,-3-1 0 0 0,-1 0 0 0 0,-3 0 0 0 0,-11-85 0 0 0,10 119-116 0 0,0 0-1 0 0,-1 0 1 0 0,-1 0-1 0 0,0 1 0 0 0,0 0 1 0 0,-1-1-1 0 0,-1 2 1 0 0,0-1-1 0 0,-9-12 1 0 0,11 17-24 0 0,-1 0 0 0 0,-1 1 0 0 0,1-1 1 0 0,-1 1-1 0 0,0 1 0 0 0,0-1 0 0 0,-1 1 0 0 0,1 0 1 0 0,-1 0-1 0 0,0 1 0 0 0,0 0 0 0 0,0 0 1 0 0,0 1-1 0 0,0 0 0 0 0,-14-2 0 0 0,9 2 8 0 0,0 1-1 0 0,-1 0 1 0 0,1 1 0 0 0,-1 1-1 0 0,1 0 1 0 0,0 1 0 0 0,0 0-1 0 0,-18 5 1 0 0,13-1-47 0 0,0 0 1 0 0,1 1-1 0 0,0 1 0 0 0,0 1 0 0 0,-21 15 1 0 0,16-8 12 0 0,-1 2 0 0 0,2 1 1 0 0,0 0-1 0 0,2 1 0 0 0,0 1 1 0 0,1 1-1 0 0,-23 40 0 0 0,18-21 35 0 0,2 2 0 0 0,2 0 0 0 0,2 1 0 0 0,2 1 0 0 0,-15 87-1 0 0,16-43-4 0 0,4 1-1 0 0,3 101 1 0 0,24 74 12 0 0,-9-208 13 0 0,2 0 1 0 0,30 87 0 0 0,-13-75-1 0 0,9 2 11 0 0,-36-68-6 0 0,1-1 1 0 0,-1 1-1 0 0,1 0 0 0 0,0-1 1 0 0,0 1-1 0 0,-1-1 0 0 0,5 4 1 0 0,39 35 4 0 0,-39-37-12 0 0,1 0 0 0 0,-1 0-1 0 0,0 0 1 0 0,1-1 0 0 0,0 0 0 0 0,9 3-1 0 0,-9-4-2 0 0,0-1 0 0 0,1 0-1 0 0,-1 0 1 0 0,0 0 0 0 0,0-1-1 0 0,1-1 1 0 0,-1 1 0 0 0,0-1-1 0 0,0 0 1 0 0,0-1 0 0 0,0 1-1 0 0,0-2 1 0 0,0 1 0 0 0,0-1-1 0 0,-1 0 1 0 0,1 0 0 0 0,-1 0-1 0 0,0-1 1 0 0,10-8-1 0 0,1-2 78 0 0,0-1 0 0 0,-1-1-1 0 0,-1 0 1 0 0,0-1-1 0 0,14-22 1 0 0,-6 4 127 0 0,-1-1 0 0 0,-2-1 0 0 0,-2-1 0 0 0,-1 0 0 0 0,-2-2 0 0 0,-2 0-1 0 0,-1 0 1 0 0,7-50 0 0 0,-12 42-130 0 0,-1-1-1 0 0,-3-1 1 0 0,-2 1-1 0 0,-3 0 0 0 0,-1 0 1 0 0,-17-83-1 0 0,16 110-114 0 0,-2-1 0 0 0,-13-32 1 0 0,16 48-14 0 0,0 1 1 0 0,0-1 0 0 0,-1 1-1 0 0,0 0 1 0 0,0 0 0 0 0,0 0-1 0 0,-1 1 1 0 0,1 0 0 0 0,-1 0-1 0 0,-1 0 1 0 0,1 0 0 0 0,-9-5-1 0 0,12 9 32 0 0,0-1 0 0 0,-1 1 1 0 0,1 0-1 0 0,-1 0 0 0 0,1 0 0 0 0,-1 0 0 0 0,0 0 0 0 0,1 1 0 0 0,-1-1 0 0 0,0 1 1 0 0,1 0-1 0 0,-1 0 0 0 0,0 0 0 0 0,0 0 0 0 0,1 0 0 0 0,-1 0 0 0 0,-5 2 0 0 0,4 0 13 0 0,1-1 0 0 0,-1 1-1 0 0,0 0 1 0 0,1 0 0 0 0,-1 1-1 0 0,1-1 1 0 0,-1 1-1 0 0,1-1 1 0 0,0 1 0 0 0,-4 5-1 0 0,-3 5 27 0 0,2 0 0 0 0,-1 0 0 0 0,2 1 0 0 0,0-1 0 0 0,-6 18 0 0 0,-9 28 6 0 0,3 0 1 0 0,3 1 0 0 0,-13 88 0 0 0,17-47 9 0 0,1 136-1 0 0,13-144-57 0 0,16 110 0 0 0,-7-139 18 0 0,11 22 2 0 0,-18-74 1 0 0,0 0 0 0 0,1 0 1 0 0,0 0-1 0 0,9 13 1 0 0,-5-12-1 0 0,0-1 0 0 0,14 13 0 0 0,-23-25 9 0 0,0 1-2 0 0,0-1-1 0 0,1 1 0 0 0,-1-1 1 0 0,1 1-1 0 0,-1 0 0 0 0,1-1 1 0 0,-1 1-1 0 0,1-1 0 0 0,-1 1 1 0 0,1-1-1 0 0,0 1 0 0 0,-1-1 1 0 0,1 0-1 0 0,-1 1 0 0 0,1-1 1 0 0,0 0-1 0 0,-1 1 0 0 0,1-1 1 0 0,0 0-1 0 0,0 0 0 0 0,-1 0 1 0 0,1 0-1 0 0,1 1 0 0 0,3-1-9 0 0,0-1 0 0 0,0 1-1 0 0,1-1 1 0 0,-1 0 0 0 0,0 0 0 0 0,0 0-1 0 0,-1-1 1 0 0,1 1 0 0 0,0-1 0 0 0,0 0-1 0 0,-1-1 1 0 0,1 1 0 0 0,-1-1-1 0 0,7-5 1 0 0,6-8 39 0 0,0-1-1 0 0,-1 0 1 0 0,-1-2-1 0 0,0 1 1 0 0,-2-2-1 0 0,0 0 1 0 0,11-25-1 0 0,-3 1 316 0 0,-3 0 1 0 0,20-73-1 0 0,-22 50-16 0 0,-3-1 0 0 0,8-114 1 0 0,-14-141-12 0 0,-7 307-312 0 0,-32-609 250 0 0,15 503-910 0 0,-38-136 0 0 0,38 188 278 0 0,16 65 315 0 0,0-1-1 0 0,-1 0 1 0 0,0 0-1 0 0,-1 1 0 0 0,-3-8 1 0 0,6 12 56 0 0,-1 0-1 0 0,1 0 1 0 0,-1 1 0 0 0,1-1 0 0 0,-1 0 0 0 0,1 1-1 0 0,-1-1 1 0 0,0 0 0 0 0,1 1 0 0 0,-1-1-1 0 0,0 1 1 0 0,0-1 0 0 0,1 1 0 0 0,-1-1 0 0 0,0 1-1 0 0,0-1 1 0 0,1 1 0 0 0,-1 0 0 0 0,0 0-1 0 0,0-1 1 0 0,0 1 0 0 0,0 0 0 0 0,0 0 0 0 0,0 0-1 0 0,1 0 1 0 0,-1 0 0 0 0,0 0 0 0 0,0 0-1 0 0,0 0 1 0 0,0 0 0 0 0,0 0 0 0 0,0 1 0 0 0,1-1-1 0 0,-1 0 1 0 0,0 1 0 0 0,0-1 0 0 0,0 0-1 0 0,1 1 1 0 0,-1-1 0 0 0,0 1 0 0 0,0-1 0 0 0,1 1-1 0 0,-1 0 1 0 0,-1 1 0 0 0,1-2-6 0 0,1 1 0 0 0,-1-1 0 0 0,0 1 0 0 0,0-1 0 0 0,1 1 0 0 0,-1 0 0 0 0,0-1 0 0 0,1 1 0 0 0,-1 0 0 0 0,0 0 0 0 0,1 0 0 0 0,-1-1 0 0 0,1 1 1 0 0,-1 0-1 0 0,1 0 0 0 0,0 0 0 0 0,-1 0 0 0 0,1 0 0 0 0,0 0 0 0 0,0 0 0 0 0,0 0 0 0 0,0 0 0 0 0,-1 0 0 0 0,1 0 0 0 0,0 0 0 0 0,1 0 0 0 0,-1-1 0 0 0,0 1 0 0 0,0 0 0 0 0,1 2 0 0 0,0-1-1 0 0,0-1 0 0 0,1 1 0 0 0,-1-1 0 0 0,1 1 0 0 0,-1-1 0 0 0,1 1 0 0 0,0-1 0 0 0,-1 0 0 0 0,1 0 0 0 0,0 0-1 0 0,0 0 1 0 0,0 0 0 0 0,0 0 0 0 0,2 0 0 0 0,8 3 15 0 0,0 0 0 0 0,1-1 0 0 0,-1-1 0 0 0,0 0 0 0 0,1-1 0 0 0,-1 0 0 0 0,14-1 0 0 0,-17 0 0 0 0,0-1 0 0 0,0-1 0 0 0,-1 0 0 0 0,1 0 0 0 0,0 0 0 0 0,-1-1 0 0 0,0 0 0 0 0,1-1 0 0 0,-1 0 0 0 0,11-8 0 0 0,166-126 0 0 0,-171 126 0 0 0,0 0 0 0 0,20-24 0 0 0,-29 31 0 0 0,-1 0 0 0 0,-1 0 0 0 0,1-1 0 0 0,-1 0 0 0 0,0 1 0 0 0,0-1 0 0 0,0 0 0 0 0,-1 0 0 0 0,0 0 0 0 0,0-1 0 0 0,0-6 0 0 0,-1 12 0 0 0,-1 0 0 0 0,0 0 0 0 0,0 0 0 0 0,0 0 0 0 0,0 0 0 0 0,0 0 0 0 0,0-1 0 0 0,0 1 0 0 0,-1 0 0 0 0,1 0 0 0 0,0 0 0 0 0,-1 0 0 0 0,1 0 0 0 0,0 1 0 0 0,-1-1 0 0 0,1 0 0 0 0,-1 0 0 0 0,0 0 0 0 0,1 0 0 0 0,-1 0 0 0 0,0 1 0 0 0,1-1 0 0 0,-2-1 0 0 0,0 1 0 0 0,0 0 0 0 0,0 0 0 0 0,0 0 0 0 0,1 1 0 0 0,-1-1 0 0 0,0 0 0 0 0,0 1 0 0 0,0 0 0 0 0,0-1 0 0 0,0 1 0 0 0,-3 0 0 0 0,-6 0 0 0 0,0 1 0 0 0,1 1 0 0 0,-18 3 0 0 0,25-4 0 0 0,-33 9-357 0 0,0 1 1 0 0,-67 31-1 0 0,-61 49-995 0 0,22 4 1034 0 0,118-76 257 0 0,1 2 0 0 0,1 0 0 0 0,-30 37 0 0 0,36-39 51 0 0,-111 152-610 0 0,104-138 475 0 0,2 2 0 0 0,2 0 0 0 0,-17 44 0 0 0,27-53 22 0 0,7-13 91 0 0,0 0 1 0 0,-8 20-1 0 0,-3 17 20 0 0,-2 7 12 0 0,5-25 0 0 0,-1-1 0 0 0,-21 41 0 0 0,-37 54 0 0 0,41-76 0 0 0,13-24 19 0 0,1 1 0 0 0,2 1-1 0 0,-15 45 1 0 0,20-43 34 0 0,-3 17 1 0 0,2 3-33 0 0,2 0 22 0 0,0 5-22 0 0,3 2 22 0 0,2-38-35 0 0,1 32 48 0 0,3 11 8 0 0,0 6 13 0 0,-2-10-53 0 0,-2 11 19 0 0,-1-5-33 0 0,0-8-10 0 0,1-4 0 0 0,1-35 2 0 0,3 30 96 0 0,3 3 152 0 0,-5-37 58 0 0,0 0 10 0 0,8 61 273 0 0,-3-15-62 0 0,-2-5-309 0 0,1 13-176 0 0,-1-4-44 0 0,3-4 0 0 0,2 9 54 0 0,2-3-44 0 0,5 21 44 0 0,-3-29 52 0 0,3 3 78 0 0,3 3 132 0 0,-15-50-236 0 0,-2-5-10 0 0,0-1 0 0 0,0 0 0 0 0,1 1 0 0 0,0-1 0 0 0,4 6 0 0 0,-2-1 10 0 0,-1-3-22 0 0,0-1-1 0 0,0 0 0 0 0,7 11 1 0 0,15 22-48 0 0,2-2 1 0 0,-12-21 32 0 0,30 29-2 0 0,9 3 306 0 0,-25-24-149 0 0,-22-19-12 0 0,2 3-62 0 0,30 29-27 0 0,-30-29-8 0 0,-1 1-15 0 0,35 42-60 0 0,3 11-14 0 0,-14-10 0 0 0,-3 0 11 0 0,-1-1 53 0 0,-16-34 56 0 0,12 13 21 0 0,-18-24 3 0 0,1-1 3 0 0,27 17 12 0 0,-26-17 7 0 0,1-3 2 0 0,31 12-3 0 0,-31-12-11 0 0,0-1-9 0 0,49 9 130 0 0,-31-7-193 0 0,-11-2-7 0 0,32 6-59 0 0,6 4-16 0 0,0-1 0 0 0,-1-3 0 0 0,-9-10 12 0 0,-2-5 36 0 0,-1-4-24 0 0,-12 0 40 0 0,5-4-1 0 0,-1-2-1 0 0,39-23 1 0 0,31-35-29 0 0,-8 4-4 0 0,13 12 23 0 0,-8 4 11 0 0,147-107 11 0 0,-197 130-75 0 0,-1-1 0 0 0,-2-3 0 0 0,84-80 0 0 0,-119 99 0 0 0,-1-1 0 0 0,-1 0 0 0 0,-1-1 0 0 0,0 0 0 0 0,-1-1 0 0 0,10-29 0 0 0,10-19 0 0 0,4-4-54 0 0,42-133 0 0 0,-62 156 27 0 0,-2-1 0 0 0,-2 0 0 0 0,6-95 0 0 0,-14 21 27 0 0,8-126 0 0 0,-5 198-64 0 0,-2 0 0 0 0,-2-1 0 0 0,-2 1 0 0 0,-3 0 0 0 0,-2 0 0 0 0,-22-82 0 0 0,17 77 105 0 0,-5-59 0 0 0,-5-22 69 0 0,17 114-96 0 0,-1 0 0 0 0,-1 0 0 0 0,-19-39 0 0 0,18 45-14 0 0,-38-81 0 0 0,40 81 0 0 0,0 0 0 0 0,1 0 0 0 0,1-1 0 0 0,-2-18 0 0 0,-2-205 0 0 0,6 97 0 0 0,1 130 0 0 0,-2-1 0 0 0,0 0 0 0 0,0 1 0 0 0,-2-1 0 0 0,0 1 0 0 0,-6-14 0 0 0,3 10 0 0 0,2 0 0 0 0,0 0 0 0 0,-4-22 0 0 0,0-61 0 0 0,8 71 0 0 0,0-1 0 0 0,-3 1 0 0 0,-8-36 0 0 0,11 61 0 0 0,0 0 0 0 0,0 1 0 0 0,0-1 0 0 0,-1 0 0 0 0,1 1 0 0 0,-1 0 0 0 0,0-1 0 0 0,-1 1 0 0 0,1 0 0 0 0,-1 1 0 0 0,1-1 0 0 0,-1 1 0 0 0,-7-5 0 0 0,-3-1 0 0 0,-1 0 0 0 0,-29-11 0 0 0,5 3 0 0 0,-20-13-50 0 0,-2 4-1 0 0,-1 2 1 0 0,-120-29-1 0 0,148 46-143 0 0,0 1-1 0 0,-1 2 0 0 0,1 2 1 0 0,-1 1-1 0 0,0 1 1 0 0,1 2-1 0 0,-1 2 0 0 0,1 1 1 0 0,-41 11-1 0 0,12 4-1677 0 0,-4 4-4980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5983 0 0,'0'-6'536'0'0,"0"3"-432"0"0,1 2-104 0 0,1 1 0 0 0,1 1 288 0 0,-1-1 32 0 0,1 2 0 0 0,1-1 8 0 0,2 2-216 0 0,2 0-48 0 0,2-2 0 0 0,-1 2-64 0 0,2-2 64 0 0,0 1-64 0 0,2-1 0 0 0,-1 0 0 0 0,2-1 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0.23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0,'0'564'0'0,"0"280"0"0,0 443 0 0,0-1286 0 0,0-18 0 0,0 63 0 0,0-40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4.66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0,'0'1101'0'0,"0"-1100"0"0,0-2 0 0,0 2 0 0,0 1 0 0,0-1 0 0,0 0 0 0,0 1 0 0,0-1 0 0,0-6 0 0,0 4 0 0,0 2 0 0,0 165 0 0,0-195 0 0,0 28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49.17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1711 0 0,'0'-998'0'0,"0"308"0"0,0 668 0 0,0 24 0 0,0 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4.1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484 873 0 0,'-484'-872'0'0,"976"1759"0"0,-493-889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8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56 149 5063 0 0,'2'-17'1455'0'0,"-1"15"-1500"0"0,-1 0 0 0 0,0 1 0 0 0,1-1 0 0 0,-1 0 0 0 0,0 0 0 0 0,0 1 0 0 0,0-1 0 0 0,0 0 0 0 0,0 0 0 0 0,0 1 0 0 0,0-1 0 0 0,-1 0 0 0 0,1 0 0 0 0,-2-2 0 0 0,2 3 186 0 0,0 1 0 0 0,0 0 1 0 0,0 0-1 0 0,-1-1 0 0 0,1 1 0 0 0,0 0 0 0 0,0 0 0 0 0,0-1 0 0 0,-1 1 0 0 0,1 0 0 0 0,0 0 0 0 0,0-1 0 0 0,-1 1 0 0 0,1 0 0 0 0,0 0 0 0 0,0 0 0 0 0,-1 0 0 0 0,1-1 0 0 0,0 1 0 0 0,-1 0 0 0 0,1 0 0 0 0,0 0 0 0 0,-1 0 0 0 0,1 0 0 0 0,0 0 0 0 0,-1 0 0 0 0,1 0 0 0 0,0 0 0 0 0,0 0 0 0 0,-1 0 0 0 0,1 0 0 0 0,0 0 1 0 0,-1 0-1 0 0,1 0 0 0 0,-1 0 0 0 0,-8 11 1687 0 0,-1 17-562 0 0,10-25-1101 0 0,-1-1-1 0 0,0 1 1 0 0,1 0 0 0 0,0 0-1 0 0,0 0 1 0 0,0 0-1 0 0,0 0 1 0 0,0 0-1 0 0,0 0 1 0 0,1-1-1 0 0,0 1 1 0 0,-1 0 0 0 0,3 4-1 0 0,-3-6-53 0 0,1 0 0 0 0,0 0 0 0 0,0 1 0 0 0,0-1 0 0 0,0 0 0 0 0,0 0 0 0 0,0 0 0 0 0,1 0 0 0 0,-1 0 0 0 0,0 0 0 0 0,0-1 0 0 0,1 1 0 0 0,-1 0 0 0 0,0-1-1 0 0,1 1 1 0 0,-1-1 0 0 0,1 1 0 0 0,-1-1 0 0 0,1 1 0 0 0,-1-1 0 0 0,1 0 0 0 0,-1 0 0 0 0,1 0 0 0 0,-1 0 0 0 0,1 0 0 0 0,-1 0 0 0 0,2-1 0 0 0,2 1-16 0 0,0-1 1 0 0,0 0-1 0 0,0 0 0 0 0,0 0 1 0 0,0 0-1 0 0,0-1 1 0 0,-1 0-1 0 0,1 0 0 0 0,-1 0 1 0 0,1 0-1 0 0,-1-1 0 0 0,0 0 1 0 0,0 0-1 0 0,0 0 1 0 0,0 0-1 0 0,-1-1 0 0 0,5-5 1 0 0,-5 5-62 0 0,0-1 0 0 0,0 0 0 0 0,-1 0 0 0 0,0 0 0 0 0,0 0 0 0 0,0 0 0 0 0,0 0 0 0 0,-1 0 0 0 0,0-1 0 0 0,0 1 0 0 0,0-1 0 0 0,-1 1 0 0 0,0 0 0 0 0,0-1 0 0 0,-1-10 0 0 0,0 13-18 0 0,1-1 0 0 0,-1 0 0 0 0,0 0 0 0 0,0 1 0 0 0,0-1 0 0 0,0 1 0 0 0,-1-1 0 0 0,0 1 0 0 0,1 0 0 0 0,-4-4 0 0 0,4 5 5 0 0,0 1 0 0 0,-1-1-1 0 0,1 1 1 0 0,-1 0 0 0 0,1-1 0 0 0,-1 1 0 0 0,0 0-1 0 0,0 0 1 0 0,1 0 0 0 0,-1 0 0 0 0,0 0 0 0 0,0 0-1 0 0,0 1 1 0 0,0-1 0 0 0,0 1 0 0 0,0-1 0 0 0,0 1 0 0 0,0 0-1 0 0,-4 0 1 0 0,0 0 6 0 0,0 1 0 0 0,1 0 0 0 0,-1 0 0 0 0,0 1 0 0 0,1-1-1 0 0,-1 1 1 0 0,1 0 0 0 0,0 1 0 0 0,0 0 0 0 0,0-1 0 0 0,0 1 0 0 0,0 1 0 0 0,1-1-1 0 0,-1 1 1 0 0,1 0 0 0 0,0 0 0 0 0,0 0 0 0 0,0 1 0 0 0,1-1 0 0 0,-1 1 0 0 0,1 0 0 0 0,0 0-1 0 0,0 0 1 0 0,-2 8 0 0 0,4-10-95 0 0,1 0-1 0 0,-1 0 0 0 0,1 0 1 0 0,0 0-1 0 0,0 0 0 0 0,0 0 1 0 0,1 0-1 0 0,-1 0 0 0 0,1 0 1 0 0,-1 0-1 0 0,1-1 1 0 0,0 1-1 0 0,0 0 0 0 0,0 0 1 0 0,1-1-1 0 0,-1 1 0 0 0,1-1 1 0 0,-1 1-1 0 0,1-1 0 0 0,2 3 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9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29 4143 0 0,'-5'0'793'0'0,"-1"0"-1"0"0,1 0 1 0 0,-1 1-1 0 0,1 0 0 0 0,-1 0 1 0 0,1 1-1 0 0,-10 3 1 0 0,12-4-609 0 0,1 0 0 0 0,0 1 0 0 0,0-1 0 0 0,0 0 0 0 0,0 1 0 0 0,0 0 1 0 0,0-1-1 0 0,0 1 0 0 0,0 0 0 0 0,1 0 0 0 0,-1 0 0 0 0,1 0 1 0 0,-1 0-1 0 0,1 0 0 0 0,0 1 0 0 0,0-1 0 0 0,0 0 0 0 0,0 1 0 0 0,0-1 1 0 0,0 0-1 0 0,0 4 0 0 0,2-1 178 0 0,-1 0-1 0 0,1 0 1 0 0,0 0 0 0 0,0 0 0 0 0,0 0 0 0 0,1 0-1 0 0,0 0 1 0 0,3 7 0 0 0,-5-10-167 0 0,3 4-231 0 0,11-3 1576 0 0,30-2-1347 0 0,-42-1-159 0 0,0 0 0 0 0,1-1 0 0 0,-1 1 1 0 0,0-1-1 0 0,0 1 0 0 0,0-1 0 0 0,0 0 0 0 0,0 0 0 0 0,0 0 1 0 0,0 0-1 0 0,0 0 0 0 0,0 0 0 0 0,0-1 0 0 0,-1 1 0 0 0,1-1 1 0 0,0 1-1 0 0,-1-1 0 0 0,1 1 0 0 0,-1-1 0 0 0,2-2 0 0 0,0-1 69 0 0,2-1-22 0 0,-1 0 0 0 0,1 0 1 0 0,-2 0-1 0 0,1-1 0 0 0,-1 1 1 0 0,0-1-1 0 0,0 0 0 0 0,-1 0 0 0 0,2-9 1 0 0,-3 15-73 0 0,-1-1 1 0 0,0 0-1 0 0,0 0 1 0 0,0 1 0 0 0,0-1-1 0 0,0 0 1 0 0,0 0 0 0 0,0 1-1 0 0,0-1 1 0 0,-1 0-1 0 0,1 1 1 0 0,-1-1 0 0 0,1 0-1 0 0,-1 1 1 0 0,0-1-1 0 0,0 1 1 0 0,-1-4 0 0 0,0 4-1 0 0,1 0 0 0 0,-1 0 0 0 0,0 0 0 0 0,1 0 0 0 0,-1 0 1 0 0,0 0-1 0 0,0 0 0 0 0,1 0 0 0 0,-1 1 0 0 0,0-1 1 0 0,0 0-1 0 0,0 1 0 0 0,0 0 0 0 0,0 0 0 0 0,0-1 0 0 0,0 1 1 0 0,0 0-1 0 0,0 1 0 0 0,-3-1 0 0 0,-1 1-37 0 0,1 0 0 0 0,-1 1 0 0 0,0-1 0 0 0,1 1 0 0 0,0 0-1 0 0,-1 1 1 0 0,1-1 0 0 0,0 1 0 0 0,0 0 0 0 0,0 0 0 0 0,1 0 0 0 0,-1 1 0 0 0,1 0-1 0 0,0 0 1 0 0,0 0 0 0 0,0 0 0 0 0,0 1 0 0 0,1 0 0 0 0,-1-1 0 0 0,1 1 0 0 0,-4 10 0 0 0,2-3-994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0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234 203 1375 0 0,'0'0'107'0'0,"-3"1"150"0"0,0-1-1 0 0,0 0 0 0 0,0 1 1 0 0,0 0-1 0 0,0 0 1 0 0,0 0-1 0 0,0 0 1 0 0,1 0-1 0 0,-1 1 0 0 0,0-1 1 0 0,1 1-1 0 0,-1-1 1 0 0,1 1-1 0 0,-1 0 0 0 0,-2 3 1 0 0,2-1 558 0 0,-1-1 0 0 0,1 1 0 0 0,0 0 0 0 0,0 0 0 0 0,1 0 0 0 0,-1 1 0 0 0,1-1 1 0 0,-3 8-1 0 0,4-11-713 0 0,1-1 0 0 0,0 1 0 0 0,0 0 0 0 0,0-1 0 0 0,0 1 1 0 0,-1-1-1 0 0,1 1 0 0 0,0-1 0 0 0,0 1 0 0 0,0-1 0 0 0,0 1 1 0 0,0 0-1 0 0,0-1 0 0 0,1 1 0 0 0,-1-1 0 0 0,0 1 0 0 0,0-1 0 0 0,0 1 1 0 0,0-1-1 0 0,1 1 0 0 0,-1-1 0 0 0,0 1 0 0 0,0-1 0 0 0,1 1 1 0 0,-1-1-1 0 0,0 1 0 0 0,1-1 0 0 0,-1 0 0 0 0,1 1 0 0 0,0 0 38 0 0,1 0-1 0 0,-1-1 0 0 0,0 1 1 0 0,1-1-1 0 0,-1 1 0 0 0,1-1 1 0 0,-1 1-1 0 0,1-1 0 0 0,-1 0 1 0 0,0 0-1 0 0,3 0 0 0 0,1 0 132 0 0,0 0-1 0 0,0 0 0 0 0,1-1 1 0 0,-1 0-1 0 0,9-3 0 0 0,-2 0-105 0 0,-1-2 0 0 0,1 0-1 0 0,-1 0 1 0 0,0-1 0 0 0,-1 0-1 0 0,0-1 1 0 0,0 0 0 0 0,14-15-1 0 0,-19 17-86 0 0,0 1 0 0 0,-1-1 0 0 0,0 0 0 0 0,0 0 0 0 0,0 0 0 0 0,-1 0 0 0 0,0-1 0 0 0,0 0 0 0 0,0 1 0 0 0,-1-1 0 0 0,0 0 0 0 0,-1 0 0 0 0,1-1 0 0 0,-1 1 0 0 0,-1 0 0 0 0,1-13 0 0 0,-2 17-74 0 0,1 0-1 0 0,-1 1 0 0 0,1-1 1 0 0,-1 0-1 0 0,0 0 0 0 0,0 0 1 0 0,0 0-1 0 0,0 1 0 0 0,-1-1 1 0 0,1 1-1 0 0,-1-1 0 0 0,1 1 1 0 0,-1-1-1 0 0,0 1 0 0 0,-2-2 1 0 0,0 0 9 0 0,0 1 0 0 0,0 1 0 0 0,0-1 1 0 0,0 0-1 0 0,0 1 0 0 0,-1 0 1 0 0,1 0-1 0 0,-8-2 0 0 0,3 1 8 0 0,0 1 1 0 0,-1 1-1 0 0,1-1 0 0 0,-1 2 0 0 0,1-1 1 0 0,-1 1-1 0 0,1 1 0 0 0,-18 2 0 0 0,12 1 14 0 0,0 0 0 0 0,1 1 0 0 0,-1 0 0 0 0,1 1 0 0 0,1 1 0 0 0,-24 15 0 0 0,30-18 3 0 0,0 2-1 0 0,0-1 1 0 0,0 1 0 0 0,1 0-1 0 0,0 0 1 0 0,0 1 0 0 0,1 0-1 0 0,-1 0 1 0 0,2 0-1 0 0,-1 1 1 0 0,1-1 0 0 0,0 1-1 0 0,-4 10 1 0 0,7-14-36 0 0,0 0 0 0 0,0-1 0 0 0,0 1-1 0 0,1-1 1 0 0,-1 1 0 0 0,1 0 0 0 0,0 0 0 0 0,0-1 0 0 0,0 1-1 0 0,1 5 1 0 0,0-6-2 0 0,0 0 0 0 0,1 0 0 0 0,-1-1-1 0 0,0 1 1 0 0,1-1 0 0 0,0 1 0 0 0,-1-1 0 0 0,1 0-1 0 0,0 0 1 0 0,0 0 0 0 0,0 0 0 0 0,1 0 0 0 0,-1 0-1 0 0,0 0 1 0 0,1-1 0 0 0,-1 1 0 0 0,1-1 0 0 0,-1 0 0 0 0,1 0-1 0 0,5 2 1 0 0,33 12 12 0 0,-22-9 36 0 0,25 0-36 0 0,-32-4-12 0 0,0-2 0 0 0,1 1 0 0 0,-1-2 0 0 0,0 1 0 0 0,0-2 0 0 0,0 0 0 0 0,0 0 0 0 0,19-7 0 0 0,-28 8 0 0 0,1 0 0 0 0,-1-1 0 0 0,0 1 0 0 0,1-1 0 0 0,-1 0 0 0 0,0 0 0 0 0,0 0 0 0 0,0 0 0 0 0,-1-1 0 0 0,1 1 0 0 0,0-1 0 0 0,-1 0 0 0 0,0 0 0 0 0,0 0 0 0 0,1 0 0 0 0,-2 0 0 0 0,1 0 0 0 0,0 0 0 0 0,-1-1 0 0 0,1 1 0 0 0,-1-1 0 0 0,0 1 0 0 0,0-1 0 0 0,-1 1 0 0 0,1-1 0 0 0,-1 0 0 0 0,1 1 0 0 0,-1-1 0 0 0,0 0 0 0 0,-1 0 0 0 0,0-6 0 0 0,-2-6-5 0 0,0 0 0 0 0,0 1 0 0 0,-2 0 0 0 0,-11-29-1 0 0,14 40 4 0 0,0-1 0 0 0,0 1 0 0 0,-1 0 0 0 0,1 0 0 0 0,-1 1-1 0 0,0-1 1 0 0,0 0 0 0 0,0 1 0 0 0,0 0 0 0 0,-1 0 0 0 0,1 0-1 0 0,-1 0 1 0 0,0 0 0 0 0,0 1 0 0 0,0-1 0 0 0,0 1 0 0 0,-1 0-1 0 0,1 1 1 0 0,0-1 0 0 0,-1 1 0 0 0,-6-2 0 0 0,9 3-20 0 0,-1 0 0 0 0,1 0 0 0 0,0 0 0 0 0,-1 1 0 0 0,1-1 0 0 0,0 0 0 0 0,0 1 0 0 0,-1 0 0 0 0,1-1 0 0 0,0 1 0 0 0,0 0 0 0 0,0 0 0 0 0,0 0 0 0 0,-3 3 0 0 0,-15 13-6304 0 0,7-5-801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165 104 4607 0 0,'-4'0'1559'0'0,"4"0"-1564"0"0,-1 0 1 0 0,1 0-1 0 0,-1 0 1 0 0,1 0-1 0 0,-1 0 1 0 0,1 0-1 0 0,-1 0 1 0 0,1 0 0 0 0,-1 0-1 0 0,1 0 1 0 0,-1 0-1 0 0,1 0 1 0 0,-1 0-1 0 0,1 0 1 0 0,-1 0-1 0 0,1-1 1 0 0,-1 1-1 0 0,1 0 1 0 0,0 0-1 0 0,-1-1 1 0 0,1 1-1 0 0,-1 0 1 0 0,1 0 0 0 0,0-1-1 0 0,-1 1 1 0 0,1 0-1 0 0,0-1 1 0 0,-1 1-1 0 0,1-1 1 0 0,0 1-1 0 0,-1 0 1 0 0,1-1-1 0 0,0 1 1 0 0,0-1-1 0 0,0 1 1 0 0,-1-1 0 0 0,1 1-1 0 0,0-1 1 0 0,0 1-1 0 0,0-1 1 0 0,0 1-1 0 0,0-1 1 0 0,0 1-1 0 0,0-1 1 0 0,0 1-1 0 0,0-1 1 0 0,0 0-1 0 0,0 0 268 0 0,0-1 0 0 0,0 1 0 0 0,0 0 0 0 0,0 0 0 0 0,-1-1 0 0 0,1 1 0 0 0,0 0 0 0 0,-1 0-1 0 0,1 0 1 0 0,-1-1 0 0 0,0 1 0 0 0,1 0 0 0 0,-1 0 0 0 0,0 0 0 0 0,0 0 0 0 0,1 0 0 0 0,-1 0 0 0 0,0 0-1 0 0,0 1 1 0 0,0-1 0 0 0,0 0 0 0 0,0 0 0 0 0,0 1 0 0 0,-1-1 0 0 0,1 1 0 0 0,-1-2 0 0 0,0 2-35 0 0,0 0 0 0 0,0 0 0 0 0,0 0 0 0 0,0 1 0 0 0,0-1 0 0 0,0 0 0 0 0,0 1 0 0 0,0-1 0 0 0,0 1 1 0 0,0-1-1 0 0,1 1 0 0 0,-1 0 0 0 0,0 0 0 0 0,0 0 0 0 0,1 0 0 0 0,-4 2 0 0 0,2 0-79 0 0,-1 0-1 0 0,0 1 1 0 0,1-1-1 0 0,0 1 1 0 0,0 0-1 0 0,0 0 1 0 0,0 0-1 0 0,1 0 1 0 0,-1 0-1 0 0,1 0 1 0 0,0 1-1 0 0,0-1 1 0 0,1 1-1 0 0,-1 0 1 0 0,1-1-1 0 0,0 1 1 0 0,0 0-1 0 0,0 6 1 0 0,1-10 797 0 0,4 6-739 0 0,8 20-14 0 0,-8-20 265 0 0,4-1-393 0 0,34 24-52 0 0,7-5-1 0 0,-47-24-7 0 0,-1 0 0 0 0,1-1 0 0 0,-1 1 0 0 0,1 0 0 0 0,-1-1-1 0 0,1 0 1 0 0,-1 1 0 0 0,1-1 0 0 0,-1 0 0 0 0,1 0 0 0 0,2 0 0 0 0,37 2 60 0 0,-30-1 5 0 0,-4-4 15 0 0,23-11-16 0 0,-26 12-65 0 0,-1 0-1 0 0,1 0 0 0 0,-1 0 1 0 0,1-1-1 0 0,-1 1 0 0 0,0-1 1 0 0,0 0-1 0 0,0 1 0 0 0,0-2 1 0 0,-1 1-1 0 0,1 0 1 0 0,-1 0-1 0 0,0-1 0 0 0,0 1 1 0 0,0-1-1 0 0,0 0 0 0 0,-1 1 1 0 0,1-1-1 0 0,-1 0 1 0 0,0 0-1 0 0,0 0 0 0 0,-1 0 1 0 0,1 0-1 0 0,-1 0 0 0 0,0 0 1 0 0,0-1-1 0 0,0 1 0 0 0,0 0 1 0 0,-1 0-1 0 0,0 0 1 0 0,0 0-1 0 0,0 0 0 0 0,0 0 1 0 0,0 1-1 0 0,-1-1 0 0 0,0 0 1 0 0,-3-6-1 0 0,-1 1 48 0 0,-1-1 0 0 0,0 1 0 0 0,0 0 1 0 0,0 1-1 0 0,-1-1 0 0 0,-1 1 0 0 0,1 1 0 0 0,-13-8 0 0 0,14 10-13 0 0,0 1 0 0 0,0 1 0 0 0,0 0 0 0 0,-1 0-1 0 0,1 0 1 0 0,-1 1 0 0 0,0 0 0 0 0,0 0 0 0 0,0 1 0 0 0,0 0-1 0 0,0 0 1 0 0,-13 1 0 0 0,12 0-11 0 0,0 1 1 0 0,-1 0-1 0 0,1 1 0 0 0,0-1 1 0 0,0 2-1 0 0,0-1 0 0 0,-10 5 1 0 0,16-5-24 0 0,0-1 0 0 0,0 1 0 0 0,1 0 0 0 0,-1 0 0 0 0,1 0 0 0 0,-1 0 0 0 0,1 0 0 0 0,0 1 0 0 0,0-1 1 0 0,0 1-1 0 0,0-1 0 0 0,0 1 0 0 0,1 0 0 0 0,-1 0 0 0 0,1 0 0 0 0,-1-1 0 0 0,1 1 0 0 0,0 1 0 0 0,1-1 1 0 0,-1 0-1 0 0,0 0 0 0 0,1 0 0 0 0,0 0 0 0 0,-1 0 0 0 0,1 1 0 0 0,0-1 0 0 0,1 0 0 0 0,-1 0 0 0 0,2 5 0 0 0,6 26 7 0 0,-5-29-11 0 0,-1 1 0 0 0,1 0 0 0 0,0 0 0 0 0,0-1 0 0 0,8 10 0 0 0,-5-9 0 0 0,0 0 0 0 0,1 0 0 0 0,-1 0 0 0 0,1-1 0 0 0,8 5 0 0 0,33 14 11 0 0,-47-23-7 0 0,1 0 0 0 0,-1 0-1 0 0,1-1 1 0 0,0 1 0 0 0,-1-1 0 0 0,1 1 0 0 0,0-1 0 0 0,0 0 0 0 0,-1 0 0 0 0,3 0-1 0 0,38 3 19 0 0,-40-3-19 0 0,-1 1 0 0 0,0-1 1 0 0,0 0-1 0 0,0 0 0 0 0,1 0 1 0 0,-1 0-1 0 0,0-1 0 0 0,0 1 0 0 0,0 0 1 0 0,1 0-1 0 0,-1-1 0 0 0,2 0 0 0 0,28-12 19 0 0,-27 11-18 0 0,0 0 0 0 0,0-1 0 0 0,0 1 0 0 0,-1-1 0 0 0,1 0-1 0 0,-1 0 1 0 0,0 0 0 0 0,0-1 0 0 0,0 1 0 0 0,0-1 0 0 0,-1 1 0 0 0,0-1 0 0 0,1 0 0 0 0,-1 0 0 0 0,0 0 0 0 0,-1 0 0 0 0,1 0 0 0 0,-1-1 0 0 0,0 1 0 0 0,0 0 0 0 0,0-1 0 0 0,-1 1 0 0 0,1-1 0 0 0,-1-6-1 0 0,0 5 2 0 0,-1 0-1 0 0,1 1 1 0 0,-1-1-1 0 0,0 1 0 0 0,0-1 1 0 0,-1 1-1 0 0,1-1 0 0 0,-1 1 1 0 0,-1 0-1 0 0,1 0 0 0 0,-1 0 1 0 0,0 0-1 0 0,0 0 0 0 0,0 1 1 0 0,0-1-1 0 0,-1 1 0 0 0,0 0 1 0 0,-6-6-1 0 0,4 6-56 0 0,0 0 1 0 0,-1 1-1 0 0,1 0 1 0 0,-1 0-1 0 0,1 0 0 0 0,-1 1 1 0 0,0 0-1 0 0,0 0 0 0 0,0 1 1 0 0,0-1-1 0 0,0 2 0 0 0,-1-1 1 0 0,1 1-1 0 0,0 0 0 0 0,0 0 1 0 0,-9 2-1 0 0,7 0-192 0 0,0 0-1 0 0,0 1 1 0 0,1-1-1 0 0,-1 1 1 0 0,0 1-1 0 0,1 0 1 0 0,0 0-1 0 0,0 1 1 0 0,0 0 0 0 0,1 0-1 0 0,-1 1 1 0 0,-8 8-1 0 0,5-2-6931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75 1839 0 0,'0'-2'144'0'0,"0"1"0"0"0,0-1-1 0 0,0 0 1 0 0,0 1-1 0 0,-1-1 1 0 0,1 1-1 0 0,0-1 1 0 0,-1 1-1 0 0,1-1 1 0 0,-1 1-1 0 0,1-1 1 0 0,-1 1-1 0 0,0-1 1 0 0,0 1-1 0 0,0 0 1 0 0,0-1-1 0 0,-1 0 1 0 0,0 0 330 0 0,1 1-1 0 0,-1 0 1 0 0,0 0 0 0 0,1 1-1 0 0,-1-1 1 0 0,0 0 0 0 0,0 0-1 0 0,0 1 1 0 0,0-1 0 0 0,1 1 0 0 0,-1 0-1 0 0,0 0 1 0 0,0-1 0 0 0,0 1-1 0 0,-2 1 1 0 0,-5-1 80 0 0,1 1-1 0 0,0 0 1 0 0,0 1 0 0 0,-1 0-1 0 0,1 1 1 0 0,1-1 0 0 0,-1 1-1 0 0,0 1 1 0 0,1 0 0 0 0,-1 0-1 0 0,1 0 1 0 0,0 1 0 0 0,1 0-1 0 0,-8 6 1 0 0,7-4-421 0 0,-1 0 0 0 0,2 0 0 0 0,-1 1 0 0 0,1-1 0 0 0,0 2 0 0 0,0-1 0 0 0,1 1 0 0 0,0-1 0 0 0,1 1 0 0 0,0 1 0 0 0,-5 13 0 0 0,8-18-96 0 0,0 0 0 0 0,0 0 0 0 0,1 0 1 0 0,-1-1-1 0 0,1 1 0 0 0,0 0 0 0 0,0 0 0 0 0,1 0 0 0 0,-1 0 0 0 0,1 0 0 0 0,0 0 0 0 0,1-1 1 0 0,-1 1-1 0 0,1 0 0 0 0,0-1 0 0 0,0 1 0 0 0,3 5 0 0 0,-4-8 55 0 0,8 5-12 0 0,27 25-64 0 0,-35-31-15 0 0,1 0 0 0 0,-1 0 0 0 0,1 1-1 0 0,0-1 1 0 0,-1 0 0 0 0,1 0 0 0 0,0-1 0 0 0,0 1 0 0 0,0 0-1 0 0,0-1 1 0 0,0 1 0 0 0,3 0 0 0 0,8 1 8 0 0,-1-1 0 0 0,0 0-1 0 0,1 0 1 0 0,-1-2 0 0 0,22-2 0 0 0,-22 0 0 0 0,0-2 0 0 0,0 1 1 0 0,0-1-1 0 0,0-1 0 0 0,-1 0 0 0 0,0-1 0 0 0,0 0 0 0 0,-1 0 0 0 0,0-1 1 0 0,0-1-1 0 0,-1 0 0 0 0,0 0 0 0 0,8-11 0 0 0,-14 17-9 0 0,-1-1 0 0 0,1 0 0 0 0,-1 0-1 0 0,0 0 1 0 0,0-1 0 0 0,0 1 0 0 0,-1 0 0 0 0,1-1-1 0 0,-1 1 1 0 0,0-1 0 0 0,0 0 0 0 0,-1 1 0 0 0,0-1-1 0 0,1 1 1 0 0,-2-1 0 0 0,1 0 0 0 0,0 1 0 0 0,-1-1-1 0 0,0 0 1 0 0,0 1 0 0 0,0-1 0 0 0,-1 1 0 0 0,1 0-1 0 0,-1-1 1 0 0,0 1 0 0 0,0 0 0 0 0,-5-7 0 0 0,2 4 5 0 0,-1-1-1 0 0,0 1 1 0 0,0 0 0 0 0,-1 1 0 0 0,1 0 0 0 0,-1 0 0 0 0,-1 0 0 0 0,1 1 0 0 0,-1 0 0 0 0,0 0 0 0 0,0 1 0 0 0,-1 0 0 0 0,-10-4 0 0 0,-4 0 23 0 0,10 3 12 0 0,-1 1 1 0 0,0 0-1 0 0,-26-3 0 0 0,36 7-23 0 0,0-1 0 0 0,0 1-1 0 0,0 0 1 0 0,1 1 0 0 0,-1-1-1 0 0,0 1 1 0 0,0 0 0 0 0,1 0-1 0 0,-1 0 1 0 0,0 0 0 0 0,1 1-1 0 0,-1-1 1 0 0,1 1 0 0 0,0 0-1 0 0,0 0 1 0 0,-1 0 0 0 0,1 0-1 0 0,0 1 1 0 0,-3 3 0 0 0,0 0-11 0 0,1 0 0 0 0,0 0-1 0 0,0 1 1 0 0,1 0 0 0 0,-1-1 0 0 0,2 2 0 0 0,-1-1 0 0 0,1 0 0 0 0,0 1-1 0 0,0-1 1 0 0,1 1 0 0 0,0 0 0 0 0,1 0 0 0 0,-1 0 0 0 0,2 0 0 0 0,-1 0 0 0 0,1 0-1 0 0,0 0 1 0 0,2 10 0 0 0,6 5-6 0 0,-3-15 0 0 0,0 0 0 0 0,0 0 0 0 0,0 0 0 0 0,8 7 0 0 0,-8-10 0 0 0,0 0 0 0 0,1 0 0 0 0,-1 0 0 0 0,1-1 0 0 0,1 0 0 0 0,-1 0 0 0 0,8 2 0 0 0,-5-2 0 0 0,1 0 0 0 0,0-1 0 0 0,17 3 0 0 0,-20-5 0 0 0,-1-1 0 0 0,1 0 0 0 0,0 0 0 0 0,0 0 0 0 0,0-1 0 0 0,-1 0 0 0 0,1 0 0 0 0,0 0 0 0 0,-1-1 0 0 0,1 0 0 0 0,-1-1 0 0 0,0 1 0 0 0,7-5 0 0 0,-12 6 0 0 0,12-5 0 0 0,0-1 0 0 0,-1-1 0 0 0,0 0 0 0 0,0 0 0 0 0,-1-2 0 0 0,0 1 0 0 0,-1-1 0 0 0,11-13 0 0 0,-17 17 0 0 0,0 1 0 0 0,-1 0 0 0 0,1-1 0 0 0,-1 0 0 0 0,-1 0 0 0 0,1 0 0 0 0,-1 0 0 0 0,4-13 0 0 0,-6 15 0 0 0,1 0 0 0 0,-1 0 0 0 0,0 0 0 0 0,0 0 0 0 0,0 0 0 0 0,-1 0 0 0 0,1 0 0 0 0,-1 0 0 0 0,0 0 0 0 0,0 0 0 0 0,0 0 0 0 0,-1 0 0 0 0,1 0 0 0 0,-1 1 0 0 0,-3-6 0 0 0,2 5 0 0 0,1 0 0 0 0,-1 1 0 0 0,0-1 0 0 0,0 1-1 0 0,0-1 1 0 0,0 1 0 0 0,-1 0 0 0 0,0 0 0 0 0,1 0 0 0 0,-1 1 0 0 0,0 0-1 0 0,0-1 1 0 0,0 1 0 0 0,-1 1 0 0 0,1-1 0 0 0,0 0 0 0 0,-7 0 0 0 0,4 1-2 0 0,1 0 1 0 0,-1 1-1 0 0,1 0 1 0 0,-1 0-1 0 0,0 1 1 0 0,1 0-1 0 0,-1 0 1 0 0,1 0 0 0 0,-1 1-1 0 0,1 0 1 0 0,-8 3-1 0 0,5-1-6 0 0,0 0 0 0 0,1 1-1 0 0,0 0 1 0 0,0 0 0 0 0,0 1 0 0 0,0 0 0 0 0,1 0-1 0 0,0 0 1 0 0,0 1 0 0 0,0 1 0 0 0,1-1-1 0 0,0 1 1 0 0,1 0 0 0 0,0 0 0 0 0,0 0-1 0 0,-6 16 1 0 0,8-8-399 0 0,3 0-106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00:14.92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481 350 919 0 0,'2'-3'77'0'0,"-1"-1"-1"0"0,-1 0 0 0 0,1 1 0 0 0,0-1 0 0 0,-1 0 0 0 0,0 1 0 0 0,0-1 0 0 0,0 0 0 0 0,0 1 0 0 0,-1-1 0 0 0,1 0 0 0 0,-1 1 0 0 0,0-1 0 0 0,0 1 0 0 0,-2-5 0 0 0,2 4 153 0 0,-1 0-1 0 0,0 0 1 0 0,1 0-1 0 0,-1 0 1 0 0,-1 0-1 0 0,1 1 1 0 0,-1-1-1 0 0,1 1 1 0 0,-1 0-1 0 0,0 0 1 0 0,0 0-1 0 0,0 0 1 0 0,-5-3-1 0 0,7 5-128 0 0,-1 1-1 0 0,1-1 0 0 0,-1 0 1 0 0,1 1-1 0 0,-1-1 1 0 0,1 1-1 0 0,-1 0 0 0 0,0-1 1 0 0,1 1-1 0 0,-1 0 0 0 0,0 0 1 0 0,1 0-1 0 0,-1 0 0 0 0,1 0 1 0 0,-1 1-1 0 0,0-1 0 0 0,1 0 1 0 0,-1 1-1 0 0,1-1 0 0 0,-4 2 1 0 0,2 0 143 0 0,0 0 0 0 0,0 0 0 0 0,0 0 0 0 0,0 1 0 0 0,0-1 0 0 0,1 1 0 0 0,-6 5 447 0 0,4-2-264 0 0,-18 29 404 0 0,-116 166 1492 0 0,119-168-1675 0 0,15-24-514 0 0,1-4-17 0 0,0 1 0 0 0,0 0 0 0 0,0-1 0 0 0,1 1 0 0 0,-1 6 0 0 0,0-2 24 0 0,-1 0 74 0 0,-6 21 244 0 0,3 3-31 0 0,-7 28 25 0 0,2 7-151 0 0,0-15-227 0 0,-4 10 0 0 0,-3 9-4 0 0,16-61-60 0 0,-7 35 118 0 0,8-36-85 0 0,-3 36 170 0 0,1 13 111 0 0,3 4 104 0 0,-1-6-248 0 0,-2 16-144 0 0,-3-1-36 0 0,-1-5 0 0 0,0 0 0 0 0,0 1 0 0 0,1 4 0 0 0,3 6 0 0 0,3 2 0 0 0,0-55 1 0 0,2 40 52 0 0,-1-50-42 0 0,5 46 183 0 0,4 14 227 0 0,2 5-111 0 0,3 2-156 0 0,0-12-94 0 0,4 13-48 0 0,-1-8-12 0 0,-1-8 0 0 0,-3-3 0 0 0,-10-48 5 0 0,4 44 44 0 0,-2 1-39 0 0,0 18-10 0 0,2 3 0 0 0,-5-58 8 0 0,8 43 38 0 0,3 9 118 0 0,-10-63-112 0 0,9 44 222 0 0,3 2-123 0 0,8 13-80 0 0,-17-53-62 0 0,-1-5 21 0 0,15 29 1 0 0,9 16 61 0 0,0-3 79 0 0,-1-2 90 0 0,-2 0-79 0 0,1-2-112 0 0,-5-8-58 0 0,4 6-12 0 0,1 1 0 0 0,2 0 0 0 0,4-2 0 0 0,-23-34 2 0 0,-7-10 6 0 0,1 0 1 0 0,1 0 0 0 0,-1-1-1 0 0,1 1 1 0 0,9 7 0 0 0,-5-3 0 0 0,-4-5 7 0 0,0 1 0 0 0,0-1 0 0 0,1 0 0 0 0,0 0 0 0 0,7 5 0 0 0,24 17 73 0 0,-18-15-1 0 0,-9-6-59 0 0,-4-2-9 0 0,0 0 1 0 0,1-1-1 0 0,-1 0 1 0 0,0-1 0 0 0,9 3-1 0 0,-5 0 1 0 0,-3-2 1 0 0,0-1-1 0 0,-1 1 0 0 0,2-1 1 0 0,8 1-1 0 0,31 8 46 0 0,8 1 10 0 0,-2-2-10 0 0,-4 4-54 0 0,0 3-13 0 0,2 0 0 0 0,3 1 0 0 0,2 3 0 0 0,1 3 0 0 0,8 5 53 0 0,-19-9-29 0 0,7 4 43 0 0,0-1 0 0 0,1-7-54 0 0,-1-7 0 0 0,1-8 54 0 0,-33-2-34 0 0,0-1 0 0 0,-1-1 0 0 0,1-1 0 0 0,-1-1 0 0 0,24-9-1 0 0,15-8-4 0 0,-1-3-1 0 0,-1-2 1 0 0,-1-3-1 0 0,-2-2 1 0 0,-1-2-1 0 0,66-57 0 0 0,-88 61-13 0 0,0-2 0 0 0,-2-1 0 0 0,32-45-1 0 0,65-119 58 0 0,-40 59-50 0 0,-52 85-21 0 0,-1-3 0 0 0,34-82 0 0 0,-52 100 0 0 0,-2 0 0 0 0,-1-1 0 0 0,-2-1 0 0 0,9-78 0 0 0,0-204 0 0 0,-19 258-6 0 0,-2-1 0 0 0,-4 1 0 0 0,-14-65 0 0 0,-79-290-226 0 0,87 361 232 0 0,-8-104 0 0 0,7 37 0 0 0,-44-147-14 0 0,2 14 17 0 0,40 109 73 0 0,1 11-162 0 0,10 114 65 0 0,-1 1-1 0 0,-1 0 1 0 0,-1 1 0 0 0,-1 0 0 0 0,-1 0 0 0 0,-1 1 0 0 0,-1 0-1 0 0,-26-38 1 0 0,-10-13 49 0 0,-35-46 44 0 0,70 104-66 0 0,0 0 0 0 0,-1 1-1 0 0,0 1 1 0 0,-1 0 0 0 0,0 1-1 0 0,-16-9 1 0 0,-65-31 15 0 0,61 35-7 0 0,1-3 1 0 0,-49-33-1 0 0,55 31-14 0 0,-1 2 0 0 0,-56-30 0 0 0,64 40 0 0 0,0 1 0 0 0,-1 0 0 0 0,0 2 0 0 0,0 0 0 0 0,-34-4 0 0 0,-87-3-14 0 0,-79-12-32 0 0,196 21 9 0 0,0 1 0 0 0,0 1 0 0 0,-1 0 0 0 0,1 2 0 0 0,0 2-1 0 0,-1 0 1 0 0,1 1 0 0 0,0 2 0 0 0,0 0 0 0 0,1 2 0 0 0,-26 10 0 0 0,-8 5-124 0 0,1 3 0 0 0,-73 42 0 0 0,108-53 104 0 0,0 1 1 0 0,0 1-1 0 0,2 1 1 0 0,0 1 0 0 0,1 0-1 0 0,0 2 1 0 0,2 0 0 0 0,-17 25-1 0 0,15-13 47 0 0,-9 22-49 0 0,-1 12-32 0 0,-3 20-291 0 0,4-10-253 0 0,1 2 179 0 0,-1-3 259 0 0,5-14 122 0 0,-1 12 60 0 0,16-49 14 0 0,3-11-19 0 0,1 0 1 0 0,-4 26-1 0 0,-2 13-5 0 0,6-23-28 0 0,-6 219 39 0 0,8-127 14 0 0,2 177 0 0 0,4-17 0 0 0,-4-221-12 0 0,-1 87-48 0 0,0-82 53 0 0,3 181-50 0 0,1-188 68 0 0,27 261 106 0 0,-11-206 120 0 0,49 168 0 0 0,-49-224-133 0 0,1-2-1 0 0,3-1 1 0 0,2 0 0 0 0,60 90-1 0 0,-75-128-60 0 0,-1-3 33 0 0,0 0-1 0 0,1-1 1 0 0,20 19 0 0 0,12 11 58 0 0,-20-22-4 0 0,-13-12-106 0 0,75 59 134 0 0,-73-58-131 0 0,26 15 106 0 0,32 17 27 0 0,-56-33-133 0 0,40 21 93 0 0,13 2-53 0 0,-1-3-3 0 0,-52-22-56 0 0,40 15 61 0 0,-40-16-58 0 0,-6-1 6 0 0,1-2 0 0 0,0 1 1 0 0,0-1-1 0 0,14 3 0 0 0,15 1 122 0 0,1-1 0 0 0,0-1 0 0 0,39-3 0 0 0,-48-3-59 0 0,0-2 0 0 0,-1-1-1 0 0,1-1 1 0 0,-1-2 0 0 0,-1-1-1 0 0,1-1 1 0 0,35-18 0 0 0,-23 6 3 0 0,-1-2 0 0 0,-1-2 1 0 0,68-58-1 0 0,237-275 286 0 0,-312 320-351 0 0,-1-2 0 0 0,-2 0-1 0 0,26-51 1 0 0,50-142 35 0 0,-81 167-108 0 0,-3 0 0 0 0,-4-2 0 0 0,13-102 0 0 0,-7-214-189 0 0,-23 293 268 0 0,-5 1 0 0 0,-4 0 0 0 0,-3 0 0 0 0,-5 2 0 0 0,-3 0 0 0 0,-4 1 0 0 0,-69-158 0 0 0,72 195-15 0 0,-90-185-106 0 0,94 203 50 0 0,-2 2-1 0 0,-1 0 1 0 0,-1 1-1 0 0,-52-53 1 0 0,62 72 35 0 0,0 0 0 0 0,-1 2 0 0 0,-1-1 0 0 0,0 1 0 0 0,0 1-1 0 0,0 1 1 0 0,-1 0 0 0 0,0 0 0 0 0,-28-6 0 0 0,18 7-1 0 0,0 2-1 0 0,0 1 0 0 0,-1 1 1 0 0,1 1-1 0 0,-41 3 0 0 0,27 2-94 0 0,0 1 1 0 0,-70 19-1 0 0,83-16-3 0 0,1 1 1 0 0,0 1-1 0 0,0 1 1 0 0,1 2-1 0 0,-24 16 0 0 0,12-3 77 0 0,1 1 0 0 0,2 1-1 0 0,1 2 1 0 0,2 2-1 0 0,0 0 1 0 0,2 2-1 0 0,2 1 1 0 0,1 1-1 0 0,2 2 1 0 0,2 0 0 0 0,-22 51-1 0 0,9-1 25 0 0,3 2 1 0 0,4 0-1 0 0,4 2 0 0 0,4 1 0 0 0,-7 100 1 0 0,16-46-337 0 0,6 0 0 0 0,23 229 0 0 0,-9-289 258 0 0,4-1 0 0 0,3-1 0 0 0,5-1 0 0 0,53 138 0 0 0,-65-197 82 0 0,2-1 0 0 0,0-1 0 0 0,2 0 0 0 0,0 0 0 0 0,1-2 0 0 0,2 0 1 0 0,0 0-1 0 0,22 19 0 0 0,-29-32 38 0 0,0 0 0 0 0,0-1 0 0 0,0 0 0 0 0,1-1 0 0 0,0 0 0 0 0,1 0 0 0 0,-1-1 0 0 0,16 4 1 0 0,-17-6 29 0 0,0-1 0 0 0,-1-1 1 0 0,1 0-1 0 0,0 0 0 0 0,0-1 1 0 0,0 0-1 0 0,0 0 1 0 0,0-1-1 0 0,0-1 0 0 0,0 0 1 0 0,14-4-1 0 0,-5-1 70 0 0,-1-1 0 0 0,-1 0 0 0 0,0-2 0 0 0,0 0 0 0 0,-1 0 0 0 0,0-2 0 0 0,-1 0 0 0 0,0 0 1 0 0,-1-2-1 0 0,18-19 0 0 0,5-14 68 0 0,-1-1 1 0 0,30-56 0 0 0,-19 21-69 0 0,-3-3 1 0 0,40-111-1 0 0,44-189 192 0 0,-62 140-324 0 0,-59 209 0 0 0,-1 0 0 0 0,-2 0 0 0 0,-2 0 0 0 0,-4-67 0 0 0,1 94-25 0 0,0 0-1 0 0,-1 0 1 0 0,0 1 0 0 0,-1-1-1 0 0,0 0 1 0 0,-1 1-1 0 0,0 0 1 0 0,-7-14-1 0 0,8 19 12 0 0,0 0 0 0 0,0 0-1 0 0,0 0 1 0 0,0 1-1 0 0,0-1 1 0 0,-1 1-1 0 0,0 0 1 0 0,1 0 0 0 0,-1 0-1 0 0,0 1 1 0 0,0 0-1 0 0,-1-1 1 0 0,1 1-1 0 0,0 0 1 0 0,-1 1 0 0 0,0-1-1 0 0,1 1 1 0 0,-1 0-1 0 0,-8-1 1 0 0,4 2 1 0 0,0 0 0 0 0,0 0 0 0 0,0 0 0 0 0,0 1 0 0 0,0 1 0 0 0,0 0 0 0 0,1 0-1 0 0,-1 0 1 0 0,-10 6 0 0 0,5-2-21 0 0,2 0-1 0 0,-1 1 0 0 0,1 1 0 0 0,0 0 0 0 0,-13 13 0 0 0,1 1-20 0 0,2 2-1 0 0,1 0 0 0 0,0 1 0 0 0,-24 42 0 0 0,5-1-38 0 0,-51 121 0 0 0,-9 79-157 0 0,32-17-331 0 0,60-212 549 0 0,3 1 1 0 0,1 0 0 0 0,1 0 0 0 0,5 57 0 0 0,-2-87 19 0 0,1 0 1 0 0,0 0-1 0 0,0 0 1 0 0,1-1-1 0 0,3 9 1 0 0,-1-2 3 0 0,3 6-34 0 0,18 18 19 0 0,-22-33 17 0 0,0-2 1 0 0,1 1-1 0 0,0 0 0 0 0,0-1 1 0 0,0 1-1 0 0,0-1 0 0 0,6 3 1 0 0,-4-3 28 0 0,0-1 0 0 0,0 1 1 0 0,0-1-1 0 0,1-1 1 0 0,-1 1-1 0 0,1-1 0 0 0,-1 0 1 0 0,1-1-1 0 0,0 1 1 0 0,-1-1-1 0 0,1-1 0 0 0,0 1 1 0 0,-1-1-1 0 0,1 0 1 0 0,-1-1-1 0 0,1 1 1 0 0,-1-1-1 0 0,9-4 0 0 0,8-5 157 0 0,0 0-1 0 0,0-2 0 0 0,29-21 0 0 0,-20 10-36 0 0,0-2-1 0 0,-2-1 1 0 0,-1-1-1 0 0,-1-2 1 0 0,-2-1-1 0 0,0-1 1 0 0,27-47 0 0 0,-13 9 13 0 0,-3 0 1 0 0,49-135 0 0 0,-70 160-166 0 0,-2-1 1 0 0,-2 0-1 0 0,-2-1 1 0 0,4-50-1 0 0,-12 71-37 0 0,-1 0 0 0 0,-1 0 0 0 0,-1-1 0 0 0,-2 1 0 0 0,0 0-1 0 0,-2 0 1 0 0,0 1 0 0 0,-19-49 0 0 0,20 63 14 0 0,-2 0 0 0 0,1 1 1 0 0,-1-1-1 0 0,-1 1 0 0 0,1 1 0 0 0,-2-1 0 0 0,1 1 1 0 0,-2 0-1 0 0,1 1 0 0 0,-13-10 0 0 0,13 13 7 0 0,0-1 1 0 0,0 1-1 0 0,-1 1 0 0 0,0 0 0 0 0,0 0 1 0 0,0 1-1 0 0,0 0 0 0 0,0 0 0 0 0,-1 1 0 0 0,1 0 1 0 0,-1 1-1 0 0,-18-1 0 0 0,7 3-4 0 0,0 1-1 0 0,0 1 1 0 0,0 0 0 0 0,0 2-1 0 0,1 0 1 0 0,0 2 0 0 0,-29 12-1 0 0,22-6 4 0 0,0 1-1 0 0,1 1 0 0 0,1 1 1 0 0,-39 34-1 0 0,36-24 26 0 0,2 1 0 0 0,0 1 0 0 0,2 2 0 0 0,2 0 0 0 0,0 2 0 0 0,2 0 0 0 0,-29 64 0 0 0,22-30-13 0 0,3 1 0 0 0,2 1 1 0 0,-15 87-1 0 0,30-114-11 0 0,1 0 1 0 0,1 56-1 0 0,6-41-70 0 0,5 4-131 0 0,-1-39-29 0 0,8 11 0 0 0,-10-24 30 0 0,5-4 130 0 0,21 13 69 0 0,-29-17 24 0 0,1 0 1 0 0,0 1-1 0 0,-1-1 1 0 0,1 1-1 0 0,-1-1 1 0 0,1 0-1 0 0,-1 0 1 0 0,1 1-1 0 0,0-1 0 0 0,-1 0 1 0 0,1 0-1 0 0,0 0 1 0 0,-1 0-1 0 0,1 0 1 0 0,0 0-1 0 0,-1 0 1 0 0,1 0-1 0 0,0 0 1 0 0,-1 0-1 0 0,2 0 1 0 0,10-3 74 0 0,0 0 0 0 0,-1-1 1 0 0,1 0-1 0 0,-1-1 1 0 0,0 0-1 0 0,-1-1 1 0 0,1 0-1 0 0,18-15 1 0 0,4-7 189 0 0,-2-1 0 0 0,-1-1 0 0 0,48-64 0 0 0,-37 36-7 0 0,52-97 0 0 0,-67 101-235 0 0,-2 0 0 0 0,-3-1 0 0 0,-2-1-1 0 0,-3-1 1 0 0,-2-1 0 0 0,-2 0 0 0 0,-3 0 0 0 0,-3-1-1 0 0,-2 0 1 0 0,-3-1 0 0 0,-2 1 0 0 0,-16-102-1 0 0,12 133-119 0 0,-2 0 0 0 0,0 0 0 0 0,-2 0 0 0 0,-1 1 0 0 0,-19-37 0 0 0,23 52 45 0 0,-2-1 0 0 0,0 1 0 0 0,0 1 0 0 0,-1 0 0 0 0,-1 0 0 0 0,0 1 0 0 0,0 0 0 0 0,-1 0 0 0 0,0 1 1 0 0,-1 1-1 0 0,0 0 0 0 0,-23-12 0 0 0,20 14 54 0 0,-1 0 0 0 0,0 1 0 0 0,0 1 0 0 0,0 0 0 0 0,0 1 0 0 0,-1 1 0 0 0,1 0 1 0 0,-1 1-1 0 0,0 1 0 0 0,1 1 0 0 0,-1 0 0 0 0,1 1 0 0 0,-1 1 0 0 0,1 0 0 0 0,0 2 0 0 0,0-1 0 0 0,-27 14 1 0 0,21-8 4 0 0,0 2 0 0 0,1 1 0 0 0,0 0 0 0 0,1 1 0 0 0,1 2 0 0 0,0 0 0 0 0,1 0 1 0 0,1 2-1 0 0,0 0 0 0 0,2 1 0 0 0,-20 32 0 0 0,9-8-4 0 0,3 2 0 0 0,-19 50 0 0 0,-24 100 0 0 0,45-123 0 0 0,4 2 0 0 0,3 0 0 0 0,4 1 0 0 0,2 1 0 0 0,4-1 0 0 0,9 126 0 0 0,-1-167-15 0 0,1 0 0 0 0,1 0 0 0 0,2-1 0 0 0,1 0 0 0 0,2-1 0 0 0,29 60 0 0 0,-26-74-63 0 0,23 24 13 0 0,-35-40 61 0 0,-1-1-1 0 0,0 1 1 0 0,0-1-1 0 0,1 1 1 0 0,-1-1-1 0 0,1 0 1 0 0,0 0 0 0 0,-1 1-1 0 0,1-1 1 0 0,0-1-1 0 0,2 2 1 0 0,8 4-4 0 0,-1 0 0 0 0,1-1 0 0 0,1-1 0 0 0,-1 0 1 0 0,1-1-1 0 0,-1 0 0 0 0,1-1 0 0 0,21 2 0 0 0,-20-5 29 0 0,0-1 0 0 0,-1 0-1 0 0,1 0 1 0 0,0-1 0 0 0,-1-1 0 0 0,0-1-1 0 0,0 0 1 0 0,16-8 0 0 0,-12 3 28 0 0,0 0 1 0 0,-1-1-1 0 0,0-1 1 0 0,-1-1-1 0 0,17-17 1 0 0,-4-2 60 0 0,0-2 1 0 0,-2-1-1 0 0,-2-1 1 0 0,33-63-1 0 0,-24 30 11 0 0,-3 0-1 0 0,-3-2 0 0 0,-4-1 1 0 0,-2-1-1 0 0,12-85 1 0 0,-18 56-222 0 0,-5 0 0 0 0,-4-1 1 0 0,-10-128-1 0 0,1 183-12 0 0,-3 1 1 0 0,-22-85-1 0 0,21 104 73 0 0,-2 1 1 0 0,-2 0-1 0 0,0 1 0 0 0,-1 1 1 0 0,-32-48-1 0 0,37 63 43 0 0,-1 1-1 0 0,0-1 1 0 0,0 2-1 0 0,-1-1 1 0 0,0 1-1 0 0,-1 1 1 0 0,0-1-1 0 0,0 2 1 0 0,0-1 0 0 0,-1 2-1 0 0,0-1 1 0 0,0 1-1 0 0,0 1 1 0 0,-1 0-1 0 0,1 1 1 0 0,-1 0-1 0 0,0 0 1 0 0,0 1-1 0 0,0 1 1 0 0,-14 0-1 0 0,5 1-48 0 0,1 0 0 0 0,-1 2-1 0 0,1 0 1 0 0,0 2-1 0 0,0 0 1 0 0,0 1-1 0 0,0 1 1 0 0,1 0-1 0 0,0 2 1 0 0,0 0-1 0 0,1 2 1 0 0,0 0-1 0 0,1 0 1 0 0,0 2-1 0 0,0 0 1 0 0,1 1-1 0 0,1 1 1 0 0,0 0-1 0 0,1 1 1 0 0,1 0-1 0 0,0 1 1 0 0,-12 22-1 0 0,6-7-102 0 0,1 1-1 0 0,2 1 1 0 0,1 0-1 0 0,2 1 1 0 0,1 0-1 0 0,2 1 1 0 0,1 1-1 0 0,2-1 1 0 0,-4 52 0 0 0,9-70 96 0 0,1-10 11 0 0,1-1 0 0 0,0 0 0 0 0,0 0 0 0 0,0 1 0 0 0,1-1 0 0 0,1 8 0 0 0,5 45-325 0 0,-7-57 323 0 0,1 0 0 0 0,-1 0-1 0 0,0 1 1 0 0,1-1 0 0 0,-1 0 0 0 0,1 0-1 0 0,0 0 1 0 0,0 0 0 0 0,1 3 0 0 0,16 32-418 0 0,-18-36 434 0 0,1 0 1 0 0,-1 0-1 0 0,1 0 0 0 0,-1 0 0 0 0,0 0 1 0 0,1 0-1 0 0,0 0 0 0 0,-1-1 0 0 0,1 1 1 0 0,0 0-1 0 0,-1 0 0 0 0,1-1 0 0 0,0 1 1 0 0,0-1-1 0 0,1 2 0 0 0,21 14-332 0 0,-22-15 344 0 0,0-1 0 0 0,-1 1 0 0 0,1-1 0 0 0,-1 0 0 0 0,1 1-1 0 0,-1-1 1 0 0,1 0 0 0 0,0 1 0 0 0,-1-1 0 0 0,1 0 0 0 0,0 0 0 0 0,-1 0 0 0 0,1 1-1 0 0,0-1 1 0 0,-1 0 0 0 0,1 0 0 0 0,0 0 0 0 0,0 0 0 0 0,0 0 0 0 0,8-1-31 0 0,1 1 1 0 0,-1-1-1 0 0,0-1 1 0 0,0 0 0 0 0,0 0-1 0 0,0-1 1 0 0,0 0 0 0 0,13-6-1 0 0,2-5 320 0 0,-2-1-1 0 0,1-1 0 0 0,-2-1 0 0 0,0-1 1 0 0,30-33-1 0 0,-13 7 564 0 0,52-80 1 0 0,-65 83-625 0 0,-2-1 0 0 0,-2-1 0 0 0,-1 0 0 0 0,-3-2 1 0 0,-2 0-1 0 0,17-84 0 0 0,-20 62-432 0 0,-4 0 1 0 0,-2-1 0 0 0,-3 0-1 0 0,-8-81 1 0 0,4 133 141 0 0,-1 1 0 0 0,-1 0 1 0 0,0 0-1 0 0,-1 0 0 0 0,0 0 1 0 0,-1 1-1 0 0,-12-23 0 0 0,13 28 112 0 0,-1 1-1 0 0,-1 1 1 0 0,1-1 0 0 0,-1 1-1 0 0,0 0 1 0 0,-1 0 0 0 0,0 1-1 0 0,0 0 1 0 0,0 0 0 0 0,-1 1-1 0 0,1 0 1 0 0,-1 0 0 0 0,-16-7-1 0 0,12 8-30 0 0,1 0 0 0 0,-1 1 0 0 0,0 0 0 0 0,1 0 0 0 0,-1 2 0 0 0,0-1 0 0 0,-1 2 0 0 0,1-1 0 0 0,0 2 0 0 0,0-1 0 0 0,0 2 0 0 0,0 0 0 0 0,0 0 0 0 0,1 1 0 0 0,-1 0 0 0 0,1 1 0 0 0,-21 10 0 0 0,12-3-61 0 0,1 1-1 0 0,0 0 1 0 0,0 1-1 0 0,2 2 1 0 0,0-1 0 0 0,0 2-1 0 0,2 0 1 0 0,-25 32-1 0 0,-2 11 23 0 0,3 2 0 0 0,-53 110 0 0 0,73-123-12 0 0,3 7-1 0 0,14-50 6 0 0,1 0 0 0 0,-1 0 0 0 0,1 1 0 0 0,0-1 0 0 0,1 0 1 0 0,-1 0-1 0 0,1 7 0 0 0,0-1-33 0 0,-1-1-156 0 0,6-1-529 0 0,12 28 192 0 0,-13-30 275 0 0,1-6-2 0 0,2-3 192 0 0,-1-1 0 0 0,1 0-1 0 0,0 0 1 0 0,-1-1 0 0 0,1 1 0 0 0,-1-1-1 0 0,0 0 1 0 0,0-1 0 0 0,-1 0 0 0 0,1 0-1 0 0,8-10 1 0 0,4-8 195 0 0,28-43 0 0 0,-21 24 205 0 0,-2 0-1 0 0,-2-2 1 0 0,-2 0 0 0 0,-2-2 0 0 0,-1 0-1 0 0,-3 0 1 0 0,-2-2 0 0 0,-2 1 0 0 0,-2-1-1 0 0,1-53 1 0 0,-8 94-267 0 0,0 0 0 0 0,0 1 0 0 0,-1-1 0 0 0,0 0 0 0 0,0 0-1 0 0,-1 1 1 0 0,1-1 0 0 0,-2 1 0 0 0,1-1 0 0 0,-4-6 0 0 0,5 11 5 0 0,-1-1 1 0 0,0 0-1 0 0,0 1 0 0 0,0-1 1 0 0,0 1-1 0 0,0 0 1 0 0,-1 0-1 0 0,1 0 1 0 0,-1 0-1 0 0,1 0 1 0 0,-1 0-1 0 0,0 1 0 0 0,0-1 1 0 0,1 1-1 0 0,-1 0 1 0 0,0 0-1 0 0,0 0 1 0 0,0 0-1 0 0,-1 0 0 0 0,1 1 1 0 0,0-1-1 0 0,0 1 1 0 0,-5 0-1 0 0,-2 1-11 0 0,1 0-1 0 0,0 0 1 0 0,0 1-1 0 0,-1 1 1 0 0,2-1-1 0 0,-1 1 1 0 0,0 1-1 0 0,0 0 1 0 0,1 0-1 0 0,-12 8 1 0 0,-10 8-230 0 0,-35 32 1 0 0,62-49 203 0 0,-43 36-88 0 0,3 2 0 0 0,1 3-1 0 0,2 1 1 0 0,2 1 0 0 0,2 3-1 0 0,2 1 1 0 0,3 1 0 0 0,1 2-1 0 0,3 0 1 0 0,3 2 0 0 0,-32 103-1 0 0,19 4 146 0 0,29-106-44 0 0,4 22-10 0 0,6-13 11 0 0,1-40 32 0 0,8 23-22 0 0,-3-24 22 0 0,21 47 33 0 0,-23-57-53 0 0,-3-4 9 0 0,2 0 0 0 0,-1 0-1 0 0,10 15 1 0 0,-7-12-5 0 0,-1-3 16 0 0,0 1 1 0 0,11 15 0 0 0,-10-15-21 0 0,-4-4-5 0 0,1-1-1 0 0,0 0 1 0 0,0-1 0 0 0,1 1 0 0 0,6 5 0 0 0,-4-1 4 0 0,-4-6-6 0 0,1 1 0 0 0,-1-1 0 0 0,1 0 0 0 0,0 0 0 0 0,0-1 0 0 0,7 6 0 0 0,-2-2 12 0 0,25 19 138 0 0,-26-19-132 0 0,-3-3-2 0 0,0-1-1 0 0,0 1 0 0 0,0-1 1 0 0,10 4-1 0 0,26 14 60 0 0,-2-4-10 0 0,-9-6-57 0 0,-29-11-21 0 0,1 0 0 0 0,-1 1 0 0 0,0-1 0 0 0,0 1 0 0 0,0-1 0 0 0,0 1 0 0 0,0 0 0 0 0,0-1 0 0 0,0 1 0 0 0,0 0 0 0 0,0 0 0 0 0,-1 0 0 0 0,2 1 1 0 0,3 3-5 0 0,0 0 0 0 0,-1 0 0 0 0,1 1 0 0 0,6 11 1 0 0,-8-11-14 0 0,-1 1 0 0 0,0-1 0 0 0,0 1 0 0 0,2 13 0 0 0,-2 1-54 0 0,-3 35-1 0 0,-24 180-118 0 0,15-185 187 0 0,-6 23-13 0 0,-2-3-40 0 0,0-8 39 0 0,7-9 14 0 0,11-51 0 0 0,-1 0 0 0 0,1-1 0 0 0,0 1 0 0 0,0 0 0 0 0,0-1 0 0 0,0 1 0 0 0,0 0 0 0 0,1-1 0 0 0,-1 1 0 0 0,1 0 0 0 0,0-1 0 0 0,-1 1 0 0 0,1-1 0 0 0,2 5 0 0 0,-2-6 0 0 0,0 0 0 0 0,0 0 0 0 0,0-1-1 0 0,0 1 1 0 0,0 0 0 0 0,0 0 0 0 0,0-1 0 0 0,0 1 0 0 0,0 0-1 0 0,0-1 1 0 0,1 1 0 0 0,-1-1 0 0 0,0 0 0 0 0,0 1 0 0 0,1-1-1 0 0,-1 0 1 0 0,0 0 0 0 0,0 0 0 0 0,1 0 0 0 0,-1 0-1 0 0,2 0 1 0 0,0 0 1 0 0,1-1 1 0 0,-1 0-1 0 0,0 0 0 0 0,1 0 0 0 0,-1-1 0 0 0,0 1 0 0 0,0-1 0 0 0,3-2 1 0 0,5-4 62 0 0,0 0 0 0 0,0-2 1 0 0,13-13-1 0 0,-2-2 138 0 0,-2-2-1 0 0,0 0 1 0 0,-1-1-1 0 0,-2-1 1 0 0,-1-1-1 0 0,22-57 1 0 0,-20 37-98 0 0,-3-1 0 0 0,-2-1 0 0 0,11-83 0 0 0,-24 132-102 0 0,4-31 29 0 0,0-38 0 0 0,-4 62-42 0 0,0 1 0 0 0,-1-1 1 0 0,0 1-1 0 0,-1-1 0 0 0,0 1 1 0 0,0 0-1 0 0,-1 0 0 0 0,-8-18 1 0 0,10 25-2 0 0,-1 0 0 0 0,1-1 0 0 0,0 1 0 0 0,-1 0 0 0 0,0 0 0 0 0,1 0 0 0 0,-1 0 0 0 0,0 0 0 0 0,0 1 0 0 0,0-1 0 0 0,0 0 0 0 0,0 1 0 0 0,-1-1 0 0 0,1 1 0 0 0,0 0 0 0 0,-1 0 1 0 0,1 0-1 0 0,-1 0 0 0 0,-3 0 0 0 0,2 0-22 0 0,0 1 0 0 0,0 0 0 0 0,0 0 0 0 0,0 0 1 0 0,0 1-1 0 0,0-1 0 0 0,0 1 0 0 0,1 0 0 0 0,-1 0 0 0 0,0 1 1 0 0,-5 2-1 0 0,-4 2-113 0 0,1 1 1 0 0,0 1 0 0 0,0 0-1 0 0,1 1 1 0 0,0 0 0 0 0,-10 11 0 0 0,-1 5 42 0 0,1 1 1 0 0,1 1 0 0 0,1 0-1 0 0,-23 45 1 0 0,11-9-93 0 0,-24 72-1 0 0,40-90 197 0 0,1 6 0 0 0,0 10-12 0 0,10-35-36 0 0,-1 33 36 0 0,5 2 12 0 0,4-16-10 0 0,0-27-44 0 0,8 18-10 0 0,-9-27 0 0 0,5-4 11 0 0,-8-5 53 0 0,7 5-3 0 0,-1-2 1 0 0,1 1-1 0 0,13 4 0 0 0,-15-7 11 0 0,0 0 0 0 0,1-1 0 0 0,-1 1-1 0 0,0-1 1 0 0,0 0 0 0 0,0 0 0 0 0,1-1 0 0 0,7-1-1 0 0,43-14 235 0 0,-36 10-146 0 0,35-11 107 0 0,-1-3 0 0 0,0-2-1 0 0,-2-2 1 0 0,0-3 0 0 0,59-41-1 0 0,61-57-513 0 0,-132 93 195 0 0,-1-3 1 0 0,37-43 0 0 0,73-118-47 0 0,-93 117 157 0 0,-39 56 5 0 0,36-37 0 0 0,-46 53 0 0 0,0 1 0 0 0,1-1 0 0 0,0 1 0 0 0,0 0 0 0 0,0 1 0 0 0,1 0 0 0 0,0 0 0 0 0,15-5 0 0 0,-7 6-18 0 0,-8 5-77 0 0,17 6-24 0 0,-20-5-1 0 0,-2 7-32 0 0,12 27-134 0 0,-11-17-60 0 0,3 48-348 0 0,-6-51 597 0 0,3 53-304 0 0,0 66-27 0 0,-5-109 357 0 0,6 63-134 0 0,2-18 145 0 0,7 5 38 0 0,-9-56 0 0 0,10 24 1 0 0,13 12 10 0 0,2-8 11 0 0,-5-14-10 0 0,-13-22-33 0 0,24 16 32 0 0,-1-6 43 0 0,-28-18 130 0 0,-1-2 36 0 0,2 2-131 0 0,25 6 272 0 0,-27-8-266 0 0,-5-1-24 0 0,1 0 0 0 0,0-1 0 0 0,0 1 1 0 0,0-1-1 0 0,0 1 0 0 0,0-1 0 0 0,4 0 0 0 0,-1 1 30 0 0,-3-1-25 0 0,1 1 0 0 0,-1-1 0 0 0,0 0 0 0 0,0 0-1 0 0,0 0 1 0 0,6-2 0 0 0,-2 2-8 0 0,-5 0-32 0 0,1 0 1 0 0,0 0-1 0 0,0 0 0 0 0,-1-1 0 0 0,1 1 0 0 0,0-1 0 0 0,-1 0 0 0 0,4-1 1 0 0,41-15 75 0 0,-43 15-166 0 0,17 39-2592 0 0,-17-30 2228 0 0,-5 1 74 0 0,-2 34 303 0 0,0 3 119 0 0,4-3 24 0 0,0-32-69 0 0,0-1 53 0 0,1-2 8 0 0,10 32 1445 0 0,-6-34-1048 0 0,19 13-17 0 0,-25-17-442 0 0,0-1 1 0 0,0 0-1 0 0,0 0 0 0 0,0 1 0 0 0,0-1 0 0 0,1 0 1 0 0,-1 0-1 0 0,0 1 0 0 0,0-1 0 0 0,1 0 0 0 0,-1 0 0 0 0,0 0 1 0 0,0 0-1 0 0,1 1 0 0 0,-1-1 0 0 0,0 0 0 0 0,0 0 1 0 0,1 0-1 0 0,-1 0 0 0 0,0 0 0 0 0,1 0 0 0 0,-1 0 0 0 0,0 0 1 0 0,0 0-1 0 0,1 0 0 0 0,-1 0 0 0 0,0 0 0 0 0,1 0 1 0 0,-1 0-1 0 0,0 0 0 0 0,1 0 0 0 0,-1 0 0 0 0,0 0 1 0 0,0 0-1 0 0,1-1 0 0 0,37-19 943 0 0,-12 3-701 0 0,0 0 0 0 0,0-2 1 0 0,-2-1-1 0 0,-1 0 0 0 0,0-2 0 0 0,-2-1 0 0 0,32-42 0 0 0,-30 31-166 0 0,-2 0 0 0 0,-1-1 0 0 0,-2-1-1 0 0,-2-1 1 0 0,17-53 0 0 0,-27 67-81 0 0,0 0 0 0 0,-2-1 0 0 0,2-44 0 0 0,-7-73-731 0 0,-1 87 341 0 0,7-78 0 0 0,10 37 1352 0 0,-9 65-830 0 0,-1-1 1 0 0,-2 1 0 0 0,0-1-1 0 0,-4-44 1 0 0,-1 54-115 0 0,-2-16-17 0 0,1 1 0 0 0,2 0 0 0 0,1-1 0 0 0,6-44 0 0 0,5 24-6 0 0,8-72 0 0 0,-17 108 0 0 0,-2 1 0 0 0,0 0 0 0 0,-1 0 0 0 0,-6-32 0 0 0,-1 21-31 0 0,-1 1 0 0 0,-1 0 0 0 0,-2 0 0 0 0,-1 1 0 0 0,-1 1 0 0 0,-20-30 0 0 0,16 25-61 0 0,-17-44 0 0 0,21 44 403 0 0,-29-49 0 0 0,22 44-142 0 0,-31-76 0 0 0,39 82-131 0 0,-29-64-28 0 0,-23-57 66 0 0,61 143-64 0 0,-45-101 84 0 0,43 101-95 0 0,1 0 0 0 0,-2 1 0 0 0,1-1 0 0 0,-1 1 0 0 0,-1 0 0 0 0,0 1 0 0 0,0 0 0 0 0,-13-10 0 0 0,17 16-59 0 0,0-1 0 0 0,0 1 1 0 0,0 0-1 0 0,0 0 0 0 0,-1 0 0 0 0,1 1 0 0 0,-1 0 0 0 0,1 0 0 0 0,-1 0 0 0 0,0 0 1 0 0,-5 0-1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7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74 455 0 0,'1'-8'1378'0'0,"-2"0"0"0"0,1 0 0 0 0,-4-11 0 0 0,4 17-1142 0 0,0 1 0 0 0,0-1 0 0 0,-1 1 0 0 0,1-1 0 0 0,-1 1-1 0 0,0-1 1 0 0,1 1 0 0 0,-1 0 0 0 0,0-1 0 0 0,0 1 0 0 0,1 0-1 0 0,-1 0 1 0 0,0-1 0 0 0,0 1 0 0 0,-1 0 0 0 0,1 0 0 0 0,0 0-1 0 0,0 0 1 0 0,0 0 0 0 0,-1 1 0 0 0,1-1 0 0 0,0 0 0 0 0,-1 0-1 0 0,-1 0 1 0 0,1 1-46 0 0,1 0 0 0 0,-1 0 0 0 0,0 0 0 0 0,1 0 1 0 0,-1 1-1 0 0,1-1 0 0 0,-1 0 0 0 0,1 1 0 0 0,-1-1 0 0 0,1 1 0 0 0,-1 0 0 0 0,1-1 0 0 0,-1 1 0 0 0,1 0 0 0 0,0 0 0 0 0,-1 0 0 0 0,1 0 0 0 0,0 0 0 0 0,0 0 0 0 0,0 0 0 0 0,0 1 0 0 0,0-1 0 0 0,-2 3 0 0 0,-2 3 486 0 0,1 0 0 0 0,-7 15-1 0 0,9-18-555 0 0,-5 11 263 0 0,0 0 0 0 0,1 0 0 0 0,-7 30 1 0 0,12-40-330 0 0,0 0 1 0 0,1 0 0 0 0,-1 0-1 0 0,1 0 1 0 0,1 0-1 0 0,-1 0 1 0 0,1 0 0 0 0,-1 0-1 0 0,2 0 1 0 0,-1 0 0 0 0,0 0-1 0 0,1 0 1 0 0,0-1 0 0 0,0 1-1 0 0,0-1 1 0 0,1 1 0 0 0,2 4-1 0 0,-3-6-19 0 0,13 10 277 0 0,26 15-283 0 0,-37-26-15 0 0,0 0 0 0 0,-1 0 0 0 0,1-1 0 0 0,0 0 0 0 0,0 0 0 0 0,-1 0 0 0 0,1 0 0 0 0,0 0 0 0 0,0-1 0 0 0,0 1 0 0 0,0-1 1 0 0,0 0-1 0 0,0-1 0 0 0,0 1 0 0 0,0-1 0 0 0,0 1 0 0 0,0-1 0 0 0,0-1 0 0 0,0 1 0 0 0,-1 0 0 0 0,1-1 0 0 0,5-2 0 0 0,-1-1 43 0 0,1 1 0 0 0,-1-1 0 0 0,0-1 0 0 0,0 0 0 0 0,0 0 0 0 0,-1 0 0 0 0,0-1 0 0 0,0 0 0 0 0,-1 0 0 0 0,0-1 0 0 0,0 0 0 0 0,9-15 0 0 0,-14 20-49 0 0,-1 1 0 0 0,1 0 0 0 0,0-1 0 0 0,-1 1 0 0 0,1 0-1 0 0,-1-1 1 0 0,0 1 0 0 0,0-1 0 0 0,0 1 0 0 0,0 0 0 0 0,0-1 0 0 0,0 1 0 0 0,-1-1 0 0 0,1 1-1 0 0,-1 0 1 0 0,0-1 0 0 0,-1-3 0 0 0,0 2 0 0 0,-1 0 0 0 0,1 1-1 0 0,-1-1 1 0 0,1 0 0 0 0,-1 1 0 0 0,0 0-1 0 0,-1 0 1 0 0,1 0 0 0 0,-5-3 0 0 0,1 1 2 0 0,0 0 1 0 0,-1 0 0 0 0,0 1-1 0 0,0 0 1 0 0,0 1-1 0 0,-1 0 1 0 0,1 0-1 0 0,-1 1 1 0 0,-12-2-1 0 0,14 3 6 0 0,-1 0 0 0 0,0 1 0 0 0,1 1 0 0 0,-1-1 0 0 0,1 1-1 0 0,-1 0 1 0 0,1 1 0 0 0,-1 0 0 0 0,1 0 0 0 0,0 1-1 0 0,0-1 1 0 0,0 2 0 0 0,-10 5 0 0 0,12-6-7 0 0,1 0 0 0 0,0 0 1 0 0,1 1-1 0 0,-1-1 0 0 0,0 1 1 0 0,1 0-1 0 0,0 0 0 0 0,0 0 1 0 0,0 0-1 0 0,1 1 0 0 0,-1-1 1 0 0,1 1-1 0 0,0-1 0 0 0,0 1 1 0 0,1 0-1 0 0,-1 0 0 0 0,1 0 1 0 0,0 0-1 0 0,1 0 0 0 0,-1 0 1 0 0,1 7-1 0 0,0-8-9 0 0,0-1 0 0 0,1 1 0 0 0,-1-1 0 0 0,1 1 0 0 0,0-1 0 0 0,0 1 0 0 0,0-1 0 0 0,1 0 0 0 0,-1 1 0 0 0,4 4 0 0 0,9 6 0 0 0,26 12 0 0 0,-35-24 0 0 0,0 1 0 0 0,0-1 0 0 0,0-1 0 0 0,0 1 0 0 0,0 0 0 0 0,0-1 0 0 0,0 0 0 0 0,0 0 0 0 0,1-1 0 0 0,-1 0 0 0 0,0 0 0 0 0,1 0 0 0 0,-1 0 0 0 0,0-1 0 0 0,1 0 0 0 0,-1 0 0 0 0,0 0 0 0 0,0-1 0 0 0,6-2 0 0 0,-2 0 0 0 0,-1 0 0 0 0,1-1 0 0 0,-1 0 0 0 0,0 0 0 0 0,0-1 0 0 0,-1 0 0 0 0,0-1 0 0 0,11-11 0 0 0,-15 14 0 0 0,1-1 0 0 0,-1 1 0 0 0,0 0 0 0 0,0-1 0 0 0,0 0 0 0 0,-1 0 0 0 0,0 0 0 0 0,0 0 0 0 0,0 0 0 0 0,0 0 0 0 0,-1 0 0 0 0,0-1 0 0 0,0 1 0 0 0,-1 0 0 0 0,1-1 0 0 0,-1 1 0 0 0,0-1 0 0 0,0 1 0 0 0,-1 0 0 0 0,0-1 0 0 0,-2-8 0 0 0,1 8 0 0 0,0 0 0 0 0,-1 1 0 0 0,0-1 0 0 0,0 1 0 0 0,0-1 0 0 0,-1 1 0 0 0,1 0 0 0 0,-1 1 0 0 0,-1-1 0 0 0,1 0 0 0 0,0 1 0 0 0,-1 0 0 0 0,0 0 0 0 0,0 1 0 0 0,0-1 0 0 0,-1 1 0 0 0,1 0 0 0 0,-10-3 0 0 0,9 4 0 0 0,1 0 0 0 0,-1 0 0 0 0,0 1 0 0 0,0-1 0 0 0,0 2 0 0 0,1-1 0 0 0,-1 0 0 0 0,0 1 0 0 0,0 0 0 0 0,0 1 0 0 0,0-1 0 0 0,0 1 0 0 0,0 1 0 0 0,1-1 0 0 0,-9 3 0 0 0,6 0 0 0 0,1 0 0 0 0,-1 0 0 0 0,1 0 0 0 0,0 1 0 0 0,0 0 0 0 0,1 0 0 0 0,-1 1 0 0 0,1-1 0 0 0,1 2 0 0 0,-8 8 0 0 0,8-9-33 0 0,1 1 0 0 0,0 1 0 0 0,0-1 0 0 0,0 0 0 0 0,1 1 0 0 0,0 0 0 0 0,0 0-1 0 0,1 0 1 0 0,0 0 0 0 0,-1 9 0 0 0,3-13-383 0 0,3 8-1430 0 0,12 49-5616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93 3223 0 0,'2'-14'410'0'0,"1"-3"628"0"0,-4 7 2948 0 0,1 10-3861 0 0,-1-1-1 0 0,1 1 1 0 0,0 0 0 0 0,0 0 0 0 0,0-1 0 0 0,0 1 0 0 0,-1 0 0 0 0,1 0 0 0 0,0 0-1 0 0,0-1 1 0 0,-1 1 0 0 0,1 0 0 0 0,0 0 0 0 0,0 0 0 0 0,0 0 0 0 0,-1 0 0 0 0,1 0-1 0 0,0-1 1 0 0,-1 1 0 0 0,1 0 0 0 0,0 0 0 0 0,0 0 0 0 0,-1 0 0 0 0,1 0-1 0 0,0 0 1 0 0,0 0 0 0 0,-1 0 0 0 0,1 0 0 0 0,0 0 0 0 0,-1 0 0 0 0,1 0 0 0 0,0 1-1 0 0,0-1 1 0 0,-1 0 0 0 0,1 0 0 0 0,0 0 0 0 0,0 0 0 0 0,-1 0 0 0 0,1 0 0 0 0,0 1-1 0 0,0-1 1 0 0,0 0 0 0 0,-1 0 0 0 0,1 0 0 0 0,0 1 0 0 0,0-1 0 0 0,0 0 0 0 0,-1 0-1 0 0,1 0 1 0 0,0 1 0 0 0,0-1 0 0 0,-1 1 45 0 0,0 0 0 0 0,1 0-1 0 0,-1 0 1 0 0,0 0 0 0 0,1 1 0 0 0,-1-1-1 0 0,0 0 1 0 0,1 0 0 0 0,0 0 0 0 0,-1 0-1 0 0,1 2 1 0 0,-1 1-97 0 0,1 0 0 0 0,1 0 0 0 0,-1-1-1 0 0,1 1 1 0 0,-1 0 0 0 0,1 0 0 0 0,0-1-1 0 0,0 1 1 0 0,1-1 0 0 0,-1 1 0 0 0,1-1-1 0 0,-1 1 1 0 0,4 2 0 0 0,-4-4-45 0 0,1 0 1 0 0,0 0 0 0 0,0-1-1 0 0,-1 1 1 0 0,1-1-1 0 0,0 0 1 0 0,1 1-1 0 0,-1-1 1 0 0,0 0 0 0 0,0 0-1 0 0,0 0 1 0 0,1-1-1 0 0,-1 1 1 0 0,0-1 0 0 0,1 1-1 0 0,-1-1 1 0 0,0 0-1 0 0,1 1 1 0 0,-1-1-1 0 0,1 0 1 0 0,-1-1 0 0 0,3 1-1 0 0,-3-1-3 0 0,0 1-1 0 0,1-1 1 0 0,-1 1 0 0 0,0-1-1 0 0,0 0 1 0 0,0 0-1 0 0,0 0 1 0 0,0 0-1 0 0,0 0 1 0 0,-1 0 0 0 0,1 0-1 0 0,0-1 1 0 0,0 1-1 0 0,-1-1 1 0 0,1 1-1 0 0,-1-1 1 0 0,1 0 0 0 0,-1 1-1 0 0,0-1 1 0 0,0 0-1 0 0,0 0 1 0 0,0 0 0 0 0,0 0-1 0 0,0 0 1 0 0,0 0-1 0 0,0-4 1 0 0,0 4 34 0 0,0-1 1 0 0,-1 0-1 0 0,0 0 1 0 0,1 0-1 0 0,-1 0 1 0 0,0-1-1 0 0,0 1 1 0 0,0 0-1 0 0,-1 0 0 0 0,1 0 1 0 0,-1 0-1 0 0,0 0 1 0 0,0 1-1 0 0,0-1 1 0 0,0 0-1 0 0,0 0 1 0 0,-1 0-1 0 0,-2-4 1 0 0,2 5-32 0 0,0 0 1 0 0,0 0 0 0 0,0 0-1 0 0,0 0 1 0 0,0 0 0 0 0,-1 0-1 0 0,1 1 1 0 0,-1-1 0 0 0,1 1-1 0 0,-1-1 1 0 0,0 1 0 0 0,1 0-1 0 0,-1 0 1 0 0,0 0 0 0 0,0 1-1 0 0,0-1 1 0 0,0 1 0 0 0,0-1-1 0 0,1 1 1 0 0,-1 0 0 0 0,0 0-1 0 0,0 0 1 0 0,0 1 0 0 0,0-1-1 0 0,0 1 1 0 0,0-1 0 0 0,0 1-1 0 0,1 0 1 0 0,-5 2 0 0 0,3-1 11 0 0,0 0 0 0 0,0 0 0 0 0,0 0 0 0 0,0 1 0 0 0,0 0 1 0 0,1 0-1 0 0,-1 0 0 0 0,1 0 0 0 0,0 0 0 0 0,0 1 0 0 0,0-1 0 0 0,1 1 0 0 0,-1 0 1 0 0,1 0-1 0 0,0 0 0 0 0,0 0 0 0 0,0 0 0 0 0,-2 7 0 0 0,4-9-38 0 0,-1 0 0 0 0,1 0-1 0 0,-1 0 1 0 0,1 0 0 0 0,0 0-1 0 0,0 0 1 0 0,0 0 0 0 0,0 0-1 0 0,0 0 1 0 0,0 0 0 0 0,1 0-1 0 0,-1 0 1 0 0,1 0 0 0 0,-1 0-1 0 0,1 0 1 0 0,0 0 0 0 0,0 0 0 0 0,0 0-1 0 0,2 2 1 0 0,-1-2 3 0 0,-1 0 1 0 0,1 0-1 0 0,1 0 0 0 0,-1 0 0 0 0,0-1 1 0 0,0 1-1 0 0,1-1 0 0 0,-1 0 1 0 0,0 1-1 0 0,1-1 0 0 0,0 0 1 0 0,-1-1-1 0 0,4 2 0 0 0,0-1 3 0 0,0 0 0 0 0,0 0-1 0 0,0-1 1 0 0,0 0 0 0 0,0 0-1 0 0,0 0 1 0 0,0-1 0 0 0,0 0 0 0 0,0 0-1 0 0,0-1 1 0 0,0 1 0 0 0,-1-1-1 0 0,6-3 1 0 0,-8 4-7 0 0,-1-1 0 0 0,0 0 0 0 0,0 1 0 0 0,0-1 0 0 0,0 0 0 0 0,0 0 0 0 0,0 0 0 0 0,0 0 0 0 0,-1-1 0 0 0,1 1 1 0 0,-1 0-1 0 0,0-1 0 0 0,1 1 0 0 0,-1-1 0 0 0,0 1 0 0 0,-1-1 0 0 0,1 0 0 0 0,0 1 0 0 0,-1-1 0 0 0,1 0 0 0 0,-1 0 0 0 0,0 1 0 0 0,0-1 0 0 0,0 0 0 0 0,0 0 0 0 0,-1 1 0 0 0,1-1 0 0 0,-1 0 0 0 0,0 0 0 0 0,-1-3 0 0 0,1 2 1 0 0,0 1-1 0 0,0-1 0 0 0,-1 1 1 0 0,1 0-1 0 0,-1 0 1 0 0,0-1-1 0 0,0 1 0 0 0,0 0 1 0 0,0 1-1 0 0,-1-1 0 0 0,1 0 1 0 0,-1 1-1 0 0,1-1 1 0 0,-1 1-1 0 0,0 0 0 0 0,0 0 1 0 0,0 0-1 0 0,0 0 1 0 0,-1 0-1 0 0,1 1 0 0 0,0-1 1 0 0,-7-1-1 0 0,5 3-133 0 0,0-1 0 0 0,-1 1 0 0 0,1 0 0 0 0,0 0 0 0 0,0 1 0 0 0,0-1-1 0 0,-1 1 1 0 0,1 0 0 0 0,0 1 0 0 0,0-1 0 0 0,-6 3 0 0 0,9-3-55 0 0,0 1 0 0 0,0-1 0 0 0,0 0 1 0 0,0 1-1 0 0,0-1 0 0 0,0 1 0 0 0,0 0 0 0 0,0-1 0 0 0,0 1 1 0 0,1 0-1 0 0,-1 0 0 0 0,1 0 0 0 0,-1 0 0 0 0,1 1 1 0 0,0-1-1 0 0,0 0 0 0 0,0 0 0 0 0,0 1 0 0 0,0-1 1 0 0,1 1-1 0 0,-1-1 0 0 0,1 1 0 0 0,-1-1 0 0 0,1 1 0 0 0,0 2 1 0 0,0 4-6748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0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3 4607 0 0,'-1'-1'113'0'0,"1"1"0"0"0,-1 0 0 0 0,1 0 0 0 0,-1 0 0 0 0,0-1 0 0 0,1 1-1 0 0,-1 0 1 0 0,1 0 0 0 0,-1 0 0 0 0,1 0 0 0 0,-1 0 0 0 0,1 0-1 0 0,-1 0 1 0 0,0 0 0 0 0,1 0 0 0 0,-1 0 0 0 0,1 0 0 0 0,-1 0 0 0 0,1 0-1 0 0,-1 1 1 0 0,1-1 0 0 0,-1 0 0 0 0,1 0 0 0 0,-1 1 0 0 0,1-1-1 0 0,-1 0 1 0 0,1 1 0 0 0,-1-1 0 0 0,1 0 0 0 0,-1 1 0 0 0,1-1 0 0 0,-1 1-1 0 0,-13 15 562 0 0,14-16-525 0 0,-7 10 666 0 0,0 0-1 0 0,1 1 1 0 0,0 0 0 0 0,0 0-1 0 0,-4 14 1 0 0,8-19-495 0 0,0 1 0 0 0,0-1-1 0 0,1 1 1 0 0,0-1 0 0 0,0 1 0 0 0,0 0-1 0 0,1-1 1 0 0,0 1 0 0 0,0 0 0 0 0,0 0-1 0 0,3 7 1 0 0,-3-13-252 0 0,0 1-1 0 0,1-1 0 0 0,-1 1 1 0 0,1-1-1 0 0,0 1 0 0 0,0-1 1 0 0,-1 1-1 0 0,1-1 0 0 0,0 0 1 0 0,0 0-1 0 0,0 1 1 0 0,0-1-1 0 0,0 0 0 0 0,1 0 1 0 0,-1 0-1 0 0,0 0 0 0 0,0 0 1 0 0,1 0-1 0 0,-1-1 0 0 0,3 2 1 0 0,-1-1 5 0 0,-1-1-1 0 0,1 1 1 0 0,-1-1 0 0 0,1 1 0 0 0,0-1 0 0 0,0 0 0 0 0,-1 0-1 0 0,1 0 1 0 0,0 0 0 0 0,-1-1 0 0 0,5 0 0 0 0,-3 0 15 0 0,1-1 0 0 0,-1 1 0 0 0,0-1 0 0 0,1 0 0 0 0,-1 0 0 0 0,0 0-1 0 0,0 0 1 0 0,0-1 0 0 0,-1 1 0 0 0,1-1 0 0 0,-1 0 0 0 0,1-1 0 0 0,-1 1 0 0 0,3-4 0 0 0,-5 4-67 0 0,1 1 1 0 0,-1 0-1 0 0,0-1 0 0 0,0 1 0 0 0,-1-1 1 0 0,1 0-1 0 0,0 1 0 0 0,-1-1 0 0 0,0 1 1 0 0,1-1-1 0 0,-1 0 0 0 0,0 1 0 0 0,-1-1 1 0 0,1 0-1 0 0,0 1 0 0 0,-1-1 0 0 0,1 0 1 0 0,-1 1-1 0 0,0-1 0 0 0,0 1 0 0 0,0-1 1 0 0,0 1-1 0 0,0 0 0 0 0,0-1 0 0 0,-1 1 1 0 0,1 0-1 0 0,-1 0 0 0 0,0 0 0 0 0,0 0 0 0 0,0 0 1 0 0,0 0-1 0 0,0 1 0 0 0,-3-4 0 0 0,2 3 1 0 0,0 0 0 0 0,0 0 0 0 0,0 0 0 0 0,-1 1 0 0 0,1-1 0 0 0,0 1 0 0 0,0 0 0 0 0,-1-1 0 0 0,1 2 0 0 0,-1-1 0 0 0,1 0 0 0 0,-1 1 0 0 0,1-1 0 0 0,-1 1 0 0 0,0 0 0 0 0,1 0 0 0 0,-1 0 0 0 0,1 1 0 0 0,-1-1 0 0 0,1 1 0 0 0,-1 0 0 0 0,1 0 0 0 0,-1 0 0 0 0,-5 4 0 0 0,5-3-17 0 0,1 1-1 0 0,0 0 1 0 0,0 0 0 0 0,0 1-1 0 0,0-1 1 0 0,0 1 0 0 0,1-1-1 0 0,-1 1 1 0 0,1 0 0 0 0,0 0-1 0 0,0 0 1 0 0,1 0-1 0 0,-1 0 1 0 0,0 5 0 0 0,1-7-5 0 0,1-1-1 0 0,-1 1 1 0 0,1-1 0 0 0,0 1 0 0 0,-1-1 0 0 0,1 1 0 0 0,0 0 0 0 0,0-1 0 0 0,0 1-1 0 0,0-1 1 0 0,1 1 0 0 0,-1 0 0 0 0,0-1 0 0 0,1 1 0 0 0,-1-1 0 0 0,1 1-1 0 0,-1-1 1 0 0,1 1 0 0 0,0-1 0 0 0,0 1 0 0 0,-1-1 0 0 0,1 0 0 0 0,0 1-1 0 0,0-1 1 0 0,0 0 0 0 0,1 0 0 0 0,-1 0 0 0 0,0 0 0 0 0,0 0 0 0 0,1 0 0 0 0,-1 0-1 0 0,0 0 1 0 0,1 0 0 0 0,-1-1 0 0 0,1 1 0 0 0,-1-1 0 0 0,1 1 0 0 0,-1-1-1 0 0,1 1 1 0 0,2-1 0 0 0,1 1 4 0 0,0-1 0 0 0,1 0 0 0 0,-1 0 0 0 0,0-1-1 0 0,1 1 1 0 0,-1-1 0 0 0,0 0 0 0 0,1-1 0 0 0,-1 1 0 0 0,0-1 0 0 0,0 0 0 0 0,0 0-1 0 0,-1-1 1 0 0,1 1 0 0 0,0-1 0 0 0,-1 0 0 0 0,7-7 0 0 0,-8 8-4 0 0,-1 0-1 0 0,0 0 1 0 0,1 0 0 0 0,-1-1 0 0 0,0 1 0 0 0,0-1-1 0 0,-1 0 1 0 0,1 0 0 0 0,0 0 0 0 0,-1 1 0 0 0,0-1 0 0 0,0-1-1 0 0,0 1 1 0 0,0 0 0 0 0,0 0 0 0 0,0 0 0 0 0,-1 0-1 0 0,0-1 1 0 0,1 1 0 0 0,-1 0 0 0 0,0 0 0 0 0,-1-1 0 0 0,1 1-1 0 0,-1 0 1 0 0,1 0 0 0 0,-1 0 0 0 0,0 0 0 0 0,0-1-1 0 0,0 1 1 0 0,-3-3 0 0 0,2 3 2 0 0,0 0 0 0 0,0 0 0 0 0,0 1 0 0 0,-1-1 0 0 0,1 1 0 0 0,-1-1 0 0 0,0 1 0 0 0,0 0 0 0 0,0 0 0 0 0,0 0-1 0 0,0 1 1 0 0,0-1 0 0 0,-1 1 0 0 0,1-1 0 0 0,0 1 0 0 0,-1 0 0 0 0,1 1 0 0 0,-1-1 0 0 0,1 0 0 0 0,-1 1 0 0 0,1 0 0 0 0,-1 0 0 0 0,0 0 0 0 0,1 0 0 0 0,-1 1 0 0 0,1-1-1 0 0,-6 3 1 0 0,5-3-25 0 0,1 1 0 0 0,0-1 0 0 0,0 1 0 0 0,0 0-1 0 0,-1 1 1 0 0,1-1 0 0 0,0 0 0 0 0,0 1 0 0 0,1 0-1 0 0,-1-1 1 0 0,0 1 0 0 0,0 0 0 0 0,1 1 0 0 0,0-1-1 0 0,-1 0 1 0 0,1 1 0 0 0,0-1 0 0 0,0 1 0 0 0,0 0-1 0 0,0 0 1 0 0,1 0 0 0 0,-1-1 0 0 0,1 2-1 0 0,0-1 1 0 0,-1 0 0 0 0,1 0 0 0 0,1 0 0 0 0,-2 7-1 0 0,2-8-1727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5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128 118 6447 0 0,'-7'25'782'0'0,"-7"49"0"0"0,6-25 1500 0 0,4-17-44 0 0,1-1 0 0 0,1 41 0 0 0,11-103-1118 0 0,-6 20-1023 0 0,-1-1-1 0 0,-1 1 1 0 0,0 0 0 0 0,-1 0-1 0 0,0-1 1 0 0,0 1-1 0 0,-2 0 1 0 0,1 0-1 0 0,-1 0 1 0 0,-1 0 0 0 0,0 0-1 0 0,0 0 1 0 0,-1 0-1 0 0,-1 1 1 0 0,-5-10 0 0 0,-26-67 2371 0 0,14 32-1730 0 0,20 52-642 0 0,1-1-1 0 0,0 1 1 0 0,0-1 0 0 0,0 0-1 0 0,0 0 1 0 0,0-5 0 0 0,0 8-85 0 0,1 1 0 0 0,0-1 0 0 0,0 1 0 0 0,1 0 0 0 0,-1-1 0 0 0,0 1 0 0 0,0-1 0 0 0,0 1 1 0 0,0-1-1 0 0,0 1 0 0 0,0 0 0 0 0,0-1 0 0 0,1 1 0 0 0,-1-1 0 0 0,0 1 0 0 0,0 0 0 0 0,1-1 0 0 0,-1 1 0 0 0,0 0 0 0 0,1-1 1 0 0,-1 1-1 0 0,0 0 0 0 0,1 0 0 0 0,0-1 0 0 0,0 1-8 0 0,0-1 1 0 0,0 1 0 0 0,0 0-1 0 0,0 0 1 0 0,0 0 0 0 0,0 0-1 0 0,0 0 1 0 0,0 0-1 0 0,0 1 1 0 0,0-1 0 0 0,0 0-1 0 0,0 0 1 0 0,0 1-1 0 0,0-1 1 0 0,-1 1 0 0 0,2 0-1 0 0,73 27-3 0 0,-33-13 0 0 0,11 5 0 0 0,5 10 0 0 0,-46-23 0 0 0,7 3 0 0 0,-1 2 0 0 0,24 19 0 0 0,-38-28 0 0 0,0 1 0 0 0,0-1 0 0 0,0 1 0 0 0,0 0 0 0 0,-1 1 0 0 0,0-1 0 0 0,1 0 0 0 0,-2 1 0 0 0,1 0 0 0 0,0 0 0 0 0,-1 0 0 0 0,0 0 0 0 0,0 0 0 0 0,-1 0 0 0 0,0 1 0 0 0,1-1 0 0 0,-2 0 0 0 0,1 1 0 0 0,-1-1 0 0 0,1 1 0 0 0,-1-1 0 0 0,-1 1 0 0 0,1-1 0 0 0,-1 0 0 0 0,0 1 0 0 0,0-1 0 0 0,-1 0 0 0 0,0 1 0 0 0,-4 8 0 0 0,-3 2 0 0 0,0 0 0 0 0,-1-1 0 0 0,0 0 0 0 0,-1-1 0 0 0,-1 0 0 0 0,0-1 0 0 0,-1 0 0 0 0,-1-1 0 0 0,1 0 0 0 0,-2-2 0 0 0,-15 11 0 0 0,23-18 0 0 0,0 1 0 0 0,-1-1 0 0 0,1 0 0 0 0,0-1 0 0 0,-1 0 0 0 0,0 0 0 0 0,1 0 0 0 0,-1-1 0 0 0,0 0 0 0 0,-9-1 0 0 0,6 0 0 0 0,0-1 0 0 0,0 0 0 0 0,0-1 0 0 0,0 0 0 0 0,0 0 0 0 0,-17-8 0 0 0,55 1 0 0 0,-4 2 0 0 0,22-11 0 0 0,2 3 0 0 0,63-13 0 0 0,-96 26 0 0 0,0 0 0 0 0,0-2 0 0 0,0 0 0 0 0,-1 0 0 0 0,20-10 0 0 0,-30 12 0 0 0,1 0 0 0 0,-1 0 0 0 0,0 0 0 0 0,1-1 0 0 0,-1 1 0 0 0,0-1 0 0 0,-1 0 0 0 0,1 0 0 0 0,0 0 0 0 0,-1 0 0 0 0,0 0 0 0 0,1-1 0 0 0,-1 1 0 0 0,-1-1 0 0 0,1 1 0 0 0,0-1 0 0 0,-1 0 0 0 0,0 0 0 0 0,0 0 0 0 0,0 0 0 0 0,0 1 0 0 0,-1-1 0 0 0,0 0 0 0 0,0-5 0 0 0,1 4-5 0 0,-2 0-1 0 0,1 0 1 0 0,-1 0-1 0 0,0 0 1 0 0,0 1 0 0 0,0-1-1 0 0,0 0 1 0 0,-1 1-1 0 0,0-1 1 0 0,0 1-1 0 0,0-1 1 0 0,-5-6 0 0 0,2 5-44 0 0,0 0 1 0 0,0 1-1 0 0,-1 0 1 0 0,0 0-1 0 0,1 0 0 0 0,-2 0 1 0 0,-9-5-1 0 0,8 5 23 0 0,0-1 0 0 0,1 0 0 0 0,-1-1 0 0 0,1 1 0 0 0,1-1-1 0 0,-10-13 1 0 0,7 9-131 0 0,-20-19 0 0 0,26 27 145 0 0,-1 1 0 0 0,1 0 1 0 0,-1 0-1 0 0,0 0 0 0 0,0 0 0 0 0,0 1 0 0 0,0 0 0 0 0,0-1 0 0 0,0 2 0 0 0,0-1 0 0 0,-5 0 1 0 0,-51-1-390 0 0,46 2 388 0 0,9-1 13 0 0,0 1 0 0 0,0-1 0 0 0,0 0 0 0 0,0 0 0 0 0,1-1 0 0 0,-8-3 0 0 0,7 3 0 0 0,-1 0 0 0 0,1 0 0 0 0,-1 1 0 0 0,-8-2 0 0 0,10 3 0 0 0,-17-1 0 0 0,20 1 0 0 0,0 0 0 0 0,0 0 0 0 0,1 0 0 0 0,-1 0 0 0 0,0 0 0 0 0,0 0 0 0 0,1 1 0 0 0,-1-1 0 0 0,0 0 0 0 0,0 1 0 0 0,1-1 0 0 0,-1 0 0 0 0,0 1 0 0 0,0-1 0 0 0,1 1 0 0 0,-1-1 0 0 0,1 1 0 0 0,-1-1 0 0 0,0 1 0 0 0,1 0 0 0 0,-1 0 0 0 0,24-19 0 0 0,-23 22-9 0 0,0 1 1 0 0,1-1-1 0 0,-1 0 0 0 0,1 0 1 0 0,2 6-1 0 0,-1 1-3 0 0,0 3 12 0 0,0 1 0 0 0,-2-1 0 0 0,1 1 0 0 0,-2-1 0 0 0,-3 24 0 0 0,-21 69 0 0 0,12-58 0 0 0,-4 33 225 0 0,16-73-475 0 0,0-1-1 0 0,1 1 0 0 0,0 0 0 0 0,0-1 0 0 0,1 1 1 0 0,0 0-1 0 0,3 12 0 0 0,0-11-7104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7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50 919 0 0,'23'-4'9712'0'0,"-52"1"-3611"0"0,25 2-5769 0 0,0 0 1 0 0,0 1 0 0 0,0 0-1 0 0,0-1 1 0 0,0 1 0 0 0,0 0-1 0 0,0 1 1 0 0,0-1 0 0 0,1 1-1 0 0,-8 2 1 0 0,4-1-185 0 0,0 1-1 0 0,0 0 0 0 0,1 1 1 0 0,0 0-1 0 0,0 0 1 0 0,0 0-1 0 0,0 0 0 0 0,1 1 1 0 0,-10 10-1 0 0,13-12-138 0 0,0-1-1 0 0,0 1 0 0 0,0 0 1 0 0,0 0-1 0 0,0 1 1 0 0,1-1-1 0 0,-1 0 0 0 0,1 0 1 0 0,0 1-1 0 0,0-1 1 0 0,0 1-1 0 0,1-1 1 0 0,-1 1-1 0 0,1-1 0 0 0,0 1 1 0 0,0-1-1 0 0,0 1 1 0 0,0-1-1 0 0,0 1 0 0 0,1-1 1 0 0,0 1-1 0 0,0-1 1 0 0,2 6-1 0 0,-3-7 53 0 0,10 4 21 0 0,30 17 6 0 0,-30-17-14 0 0,-2-4 1 0 0,28 7-48 0 0,-17-4 15 0 0,31 13-31 0 0,-37-13-11 0 0,-1 2 0 0 0,0 0 0 0 0,12 9 0 0 0,23 25 0 0 0,-46-40 0 0 0,0 0 0 0 0,0 0 0 0 0,0 0 0 0 0,0 0 0 0 0,0 0-1 0 0,0 0 1 0 0,0 1 0 0 0,0-1 0 0 0,-1 0 0 0 0,1 1 0 0 0,-1-1 0 0 0,1 0 0 0 0,-1 1-1 0 0,1-1 1 0 0,-1 1 0 0 0,0-1 0 0 0,1 1 0 0 0,-1-1 0 0 0,0 0 0 0 0,0 1 0 0 0,0-1-1 0 0,0 1 1 0 0,0-1 0 0 0,-1 1 0 0 0,1-1 0 0 0,0 1 0 0 0,-2 1 0 0 0,1 1 4 0 0,-1-1-1 0 0,0 0 1 0 0,-1 1 0 0 0,1-1 0 0 0,-1 0 0 0 0,1 0 0 0 0,-5 3-1 0 0,2-2 23 0 0,-4 6 5 0 0,0-2-1 0 0,-1 1 1 0 0,-1-1-1 0 0,1-1 0 0 0,-1 1 1 0 0,-1-2-1 0 0,1 0 0 0 0,-16 6 1 0 0,20-10-16 0 0,0 1 0 0 0,0-2 0 0 0,-1 1 0 0 0,1-1 0 0 0,0 0 1 0 0,0-1-1 0 0,-1 0 0 0 0,1 0 0 0 0,0 0 0 0 0,-1-1 0 0 0,1 0 0 0 0,0-1 1 0 0,0 0-1 0 0,0 0 0 0 0,0 0 0 0 0,-8-4 0 0 0,1-1-15 0 0,6 3 0 0 0,1 0 0 0 0,0 1 0 0 0,-1 0 0 0 0,1 0 0 0 0,-1 1 0 0 0,0 0 0 0 0,-16-2 0 0 0,53 16 152 0 0,-24-9-154 0 0,24 2 15 0 0,17 0 29 0 0,3-1-31 0 0,-35-3-11 0 0,0 0 0 0 0,1-1 0 0 0,23-1 0 0 0,-32-1 3 0 0,0 0-1 0 0,0 0 1 0 0,0 0-1 0 0,0-1 1 0 0,0 1 0 0 0,-1-1-1 0 0,1-1 1 0 0,-1 1-1 0 0,0-1 1 0 0,0 0-1 0 0,0 0 1 0 0,-1 0-1 0 0,1-1 1 0 0,-1 0 0 0 0,0 0-1 0 0,0 0 1 0 0,-1 0-1 0 0,0 0 1 0 0,1-1-1 0 0,-2 0 1 0 0,1 1-1 0 0,-1-1 1 0 0,0 0 0 0 0,3-12-1 0 0,-5 16-2 0 0,0-1 0 0 0,0 0 0 0 0,0 1 0 0 0,-1-1 0 0 0,1 0 0 0 0,0 1 0 0 0,-1-1 0 0 0,0 1 0 0 0,0-1 0 0 0,1 0 0 0 0,-2 1 0 0 0,1 0 0 0 0,0-1 0 0 0,0 1 0 0 0,-1 0 0 0 0,1-1 0 0 0,-1 1 0 0 0,0 0 0 0 0,0 0 0 0 0,1 0 0 0 0,-4-1 0 0 0,-3-4 0 0 0,-1 1 0 0 0,-1 0 0 0 0,-19-9 0 0 0,-4-3 0 0 0,-30-16 22 0 0,44 25-12 0 0,1-1 1 0 0,0-1 0 0 0,-23-18-1 0 0,39 28-10 0 0,1-1 0 0 0,-1 1 0 0 0,1 0 0 0 0,0-1 0 0 0,-1 1 0 0 0,1-1 0 0 0,0 0 0 0 0,0 1 0 0 0,0-1 0 0 0,0 0 0 0 0,0 1 0 0 0,1-1 0 0 0,-1 0 0 0 0,0 0 0 0 0,1 0 0 0 0,0 0 0 0 0,-1 0 0 0 0,1 0 0 0 0,0-3 0 0 0,0 2 0 0 0,1 0 0 0 0,-1 0 0 0 0,1 0 0 0 0,0 0 0 0 0,0 0 0 0 0,0 0 0 0 0,0 0 0 0 0,1 1 0 0 0,-1-1 0 0 0,1 0 0 0 0,2-3 0 0 0,1 0 0 0 0,1 0 0 0 0,-1 0 0 0 0,1 1 0 0 0,0-1 0 0 0,0 1 0 0 0,1 1 0 0 0,-1-1 0 0 0,1 1 0 0 0,7-3 0 0 0,1 2 20 0 0,1 1-1 0 0,-1 1 0 0 0,0 0 1 0 0,1 1-1 0 0,-1 1 1 0 0,31 1-1 0 0,-45 0-19 0 0,20 3 32 0 0,-21-3-31 0 0,1 1 1 0 0,-1-1-1 0 0,1 0 0 0 0,-1 1 0 0 0,1-1 1 0 0,0 1-1 0 0,-1-1 0 0 0,0 1 0 0 0,1-1 0 0 0,-1 1 1 0 0,1-1-1 0 0,-1 1 0 0 0,0 0 0 0 0,1-1 1 0 0,-1 1-1 0 0,0-1 0 0 0,1 1 0 0 0,-1 0 1 0 0,0-1-1 0 0,0 1 0 0 0,0 0 0 0 0,0-1 0 0 0,0 1 1 0 0,0 0-1 0 0,0 1 0 0 0,0-2 2 0 0,0 1-1 0 0,0-1 1 0 0,0 0-1 0 0,0 1 0 0 0,0-1 1 0 0,0 1-1 0 0,0-1 1 0 0,0 1-1 0 0,0-1 1 0 0,0 0-1 0 0,0 1 1 0 0,0-1-1 0 0,0 0 1 0 0,-1 1-1 0 0,1-1 1 0 0,0 1-1 0 0,0-1 1 0 0,-1 0-1 0 0,1 1 1 0 0,0-1-1 0 0,0 0 0 0 0,-1 0 1 0 0,1 1-1 0 0,0-1 1 0 0,-1 0-1 0 0,1 1 1 0 0,0-1-1 0 0,-1 0 1 0 0,1 0-1 0 0,0 0 1 0 0,-1 0-1 0 0,1 1 1 0 0,-1-1-1 0 0,1 0 1 0 0,0 0-1 0 0,-1 0 0 0 0,1 0 1 0 0,-1 0-1 0 0,1 0 1 0 0,-1 0-1 0 0,1 0 1 0 0,0 0-1 0 0,-1 0 1 0 0,1 0-1 0 0,-1 0 1 0 0,1 0-1 0 0,0-1 1 0 0,-1 1-1 0 0,0 0 1 0 0,-5 0 9 0 0,-114 4 52 0 0,113-4-64 0 0,1 1 0 0 0,-1 0 0 0 0,1 0 0 0 0,-1 0 0 0 0,1 1 0 0 0,-8 3 0 0 0,11-4 0 0 0,0 1 0 0 0,-1-1 0 0 0,1 1 0 0 0,0 0 0 0 0,0 0 0 0 0,0 0 0 0 0,0 0 0 0 0,0 0 0 0 0,0 1 0 0 0,1-1 0 0 0,-1 1 0 0 0,-3 5 0 0 0,5-6 0 0 0,0 1 0 0 0,1 0 0 0 0,-1 0 0 0 0,1 0 0 0 0,-1 0 0 0 0,1 0 0 0 0,0 0 0 0 0,0 0 0 0 0,0 0 0 0 0,1 0 0 0 0,-1 0 0 0 0,1 0 0 0 0,0 0 0 0 0,1 5 0 0 0,5 9 0 0 0,-2-6 0 0 0,0 0 0 0 0,9 13 0 0 0,-8-17 0 0 0,0 0 0 0 0,0 1 0 0 0,0-2 0 0 0,1 1 0 0 0,7 5 0 0 0,-2-3 0 0 0,1-1 0 0 0,22 11 0 0 0,22 7-11 0 0,-46-21-45 0 0,-1 1-8 0 0,28 15 38 0 0,-19-9-38 0 0,-11-5 46 0 0,1-1 10 0 0,0 1 0 0 0,-1 0 0 0 0,0 0-1 0 0,0 1 1 0 0,8 10 0 0 0,-16-17 8 0 0,1 0 0 0 0,-1-1 0 0 0,0 1 0 0 0,1 0 0 0 0,-1 0 0 0 0,0-1 0 0 0,0 1 0 0 0,0 0 0 0 0,0-1 0 0 0,0 1 0 0 0,0 0 0 0 0,0 0 0 0 0,0-1 0 0 0,0 1 0 0 0,0 0 0 0 0,0-1 0 0 0,0 1 0 0 0,0 0 0 0 0,-1 0 0 0 0,1-1 0 0 0,0 1 0 0 0,0 0 0 0 0,-1-1 0 0 0,1 1 0 0 0,-1-1 0 0 0,1 1 0 0 0,0 0 0 0 0,-1-1 0 0 0,1 1 0 0 0,-1-1 0 0 0,1 1 0 0 0,-1-1 0 0 0,0 1 0 0 0,1-1 0 0 0,-1 0 0 0 0,1 1 0 0 0,-1-1 0 0 0,-1 1 0 0 0,-30 13 0 0 0,28-12 0 0 0,-69 20-1 0 0,-102 20 0 0 0,121-31-269 0 0,36-7-59 0 0,2-2-86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9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62 150 7831 0 0,'2'10'377'0'0,"0"1"0"0"0,-1-1 0 0 0,0 20 0 0 0,1 16-142 0 0,1 16-23 0 0,-1-15 1011 0 0,-3 20 2111 0 0,-7-126-1343 0 0,3-17-1680 0 0,-5-41 1384 0 0,7 100-1259 0 0,0 1 0 0 0,-1 0 1 0 0,-1 0-1 0 0,0 1 0 0 0,-9-18 1 0 0,12 29-312 0 0,0 1 21 0 0,0-1 1 0 0,0 0 0 0 0,0 0 0 0 0,1 0-1 0 0,-1 0 1 0 0,1-1 0 0 0,0 1-1 0 0,0 0 1 0 0,0-7 0 0 0,2 11-122 0 0,-1 0 1 0 0,1-1-1 0 0,-1 1 1 0 0,1 0-1 0 0,0-1 1 0 0,-1 1-1 0 0,1 0 1 0 0,0 0-1 0 0,-1-1 1 0 0,1 1-1 0 0,0 0 0 0 0,-1 0 1 0 0,1 0-1 0 0,0 0 1 0 0,0 0-1 0 0,-1 0 1 0 0,1 0-1 0 0,0 0 1 0 0,0 0-1 0 0,20 2 70 0 0,-19-2-77 0 0,17 2 100 0 0,-1 2 0 0 0,0 0 0 0 0,26 10 0 0 0,-20-4-107 0 0,36 26 0 0 0,-47-27-1 0 0,0 1 1 0 0,-1 1 0 0 0,12 12-1 0 0,17 28 12 0 0,-40-49-17 0 0,1-1-1 0 0,-1 1 1 0 0,0 0 0 0 0,0 0 0 0 0,0 0-1 0 0,0 0 1 0 0,0 0 0 0 0,1 3-1 0 0,-1-1 1 0 0,4 10-4 0 0,-1 1-1 0 0,5 26 0 0 0,-8-36 4 0 0,-1 0 1 0 0,1 0-1 0 0,-1-1 0 0 0,0 1 1 0 0,0 0-1 0 0,-1 0 0 0 0,1 0 1 0 0,-1 0-1 0 0,0 0 0 0 0,-1-1 1 0 0,1 1-1 0 0,-1 0 0 0 0,0-1 1 0 0,0 0-1 0 0,-3 5 0 0 0,0-2 3 0 0,-1-1 1 0 0,0 0-1 0 0,0 0 0 0 0,-1-1 1 0 0,0 0-1 0 0,0 0 0 0 0,0 0 1 0 0,0-1-1 0 0,-1 0 0 0 0,0-1 1 0 0,1 1-1 0 0,-1-1 0 0 0,-1-1 1 0 0,-14 3-1 0 0,6-2 5 0 0,0 0-1 0 0,-1-2 1 0 0,1 0 0 0 0,-1-1 0 0 0,1 0-1 0 0,-23-5 1 0 0,30 4-12 0 0,0 0 0 0 0,-15 1 0 0 0,7 1 0 0 0,19 1 0 0 0,0 0 0 0 0,1 1 0 0 0,-1-1 0 0 0,1 0 0 0 0,-1 0 0 0 0,1 0 0 0 0,0 0 0 0 0,3 2 0 0 0,-4-2 0 0 0,1 0 0 0 0,18 5 0 0 0,32 5 0 0 0,-41-9 0 0 0,1-2 0 0 0,-1 1 0 0 0,1-2 0 0 0,-1 1 0 0 0,1-2 0 0 0,-1 1 0 0 0,14-4 0 0 0,-13 0 4 0 0,1-1 0 0 0,0 0 0 0 0,-1-1 0 0 0,0 0 0 0 0,0-1 0 0 0,-1 0 0 0 0,0-1 0 0 0,0 0 0 0 0,-1-1 0 0 0,0 0 0 0 0,0-1 0 0 0,-1 0 0 0 0,0 0 0 0 0,-1-1 0 0 0,13-22 0 0 0,-20 30-4 0 0,0 0 0 0 0,0 0 0 0 0,0 0 0 0 0,0 0 0 0 0,0 0 0 0 0,0-1 0 0 0,-1 1 0 0 0,0 0 0 0 0,1 0 0 0 0,-1-1 0 0 0,-1 1 0 0 0,1 0 0 0 0,0 0 0 0 0,-1-1 0 0 0,1 1 0 0 0,-1 0 0 0 0,0 0 0 0 0,0 0 0 0 0,-1 0 0 0 0,1 0 0 0 0,0 0 0 0 0,-1 0 0 0 0,0 0 0 0 0,0 1 0 0 0,-3-5 0 0 0,-6-5 0 0 0,0 0 0 0 0,0 1 0 0 0,-26-19 0 0 0,31 25 0 0 0,-9-7 0 0 0,7 5 0 0 0,-1 0 0 0 0,1 1 0 0 0,-1 0 0 0 0,-1 0 0 0 0,-15-6 0 0 0,12 7-97 0 0,3 1-1 0 0,0 0 0 0 0,-14-8 0 0 0,21 10 79 0 0,0 0-1 0 0,0 0 1 0 0,0 0 0 0 0,0-1 0 0 0,1 1 0 0 0,-1-1 0 0 0,1 0-1 0 0,-1 0 1 0 0,1 0 0 0 0,0 0 0 0 0,-2-4 0 0 0,2 4-11 0 0,-1-1-1 0 0,1 1 1 0 0,-1-1 0 0 0,0 1 0 0 0,0 0-1 0 0,0 0 1 0 0,0 0 0 0 0,-1 1 0 0 0,1-1 0 0 0,-5-2-1 0 0,3 2 21 0 0,0 0 0 0 0,1 0-1 0 0,-1-1 1 0 0,1 0 0 0 0,-4-4-1 0 0,8 7 11 0 0,0 1 0 0 0,-1 0 0 0 0,1 0 0 0 0,0 0 0 0 0,0 0 0 0 0,0 0 0 0 0,0-1 0 0 0,0 1 0 0 0,0 0 0 0 0,0 0 0 0 0,0 0 0 0 0,-1 0 0 0 0,1 0 0 0 0,0 0 0 0 0,0 0 0 0 0,0 0 0 0 0,0-1 0 0 0,0 1 0 0 0,0 0 0 0 0,-1 0 0 0 0,1 0 0 0 0,0 0 0 0 0,0 0 0 0 0,0 0 0 0 0,0 0 0 0 0,-1 0 0 0 0,1 0 0 0 0,0 0 0 0 0,0 0 0 0 0,0 0 0 0 0,0 0 0 0 0,-1 0 0 0 0,1 0 0 0 0,0 0 0 0 0,0 0 0 0 0,0 0 0 0 0,0 0 0 0 0,0 1 0 0 0,-1-1 0 0 0,1 0 0 0 0,0 0 0 0 0,0 0 0 0 0,0 0 0 0 0,0 0 0 0 0,0 0 0 0 0,0 0 0 0 0,-1 0 0 0 0,1 1 0 0 0,0-1 0 0 0,0 0 0 0 0,0 0 0 0 0,0 0 0 0 0,0 0 0 0 0,0 0 0 0 0,0 1 0 0 0,0-1 0 0 0,-5 16 0 0 0,2 26 0 0 0,3-37 0 0 0,0 57-58 0 0,2 1 0 0 0,13 69 1 0 0,-5-48-1522 0 0,-6-43-6061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31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292 117 4143 0 0,'0'0'703'0'0,"9"-4"5858"0"0,-8 2-6217 0 0,-1-1 0 0 0,0 0 0 0 0,1 1 0 0 0,-1-1-1 0 0,0 0 1 0 0,0 1 0 0 0,-1-1 0 0 0,1 0 0 0 0,0 1 0 0 0,-1-1-1 0 0,0 1 1 0 0,1-1 0 0 0,-1 0 0 0 0,0 1 0 0 0,-1-1 0 0 0,1 1-1 0 0,0 0 1 0 0,-1 0 0 0 0,1-1 0 0 0,-1 1 0 0 0,-3-3-1 0 0,3 2-199 0 0,0 1-1 0 0,0 0 1 0 0,0 0-1 0 0,0 0 0 0 0,-1 0 1 0 0,1 1-1 0 0,0-1 0 0 0,-1 1 1 0 0,0-1-1 0 0,1 1 0 0 0,-1 0 1 0 0,0 0-1 0 0,0 0 0 0 0,0 0 1 0 0,0 0-1 0 0,0 1 0 0 0,0-1 1 0 0,-5 1-1 0 0,4 1-79 0 0,-1-1 1 0 0,1 1-1 0 0,0 1 0 0 0,0-1 0 0 0,0 0 0 0 0,0 1 1 0 0,0 0-1 0 0,0 0 0 0 0,1 0 0 0 0,-1 0 0 0 0,1 1 1 0 0,-1 0-1 0 0,1-1 0 0 0,0 1 0 0 0,0 0 0 0 0,-5 7 0 0 0,3-3-46 0 0,0 1 0 0 0,1-1-1 0 0,0 1 1 0 0,0 0-1 0 0,1 0 1 0 0,0 1 0 0 0,-3 10-1 0 0,4-2-17 0 0,3-14 0 0 0,3 11 0 0 0,0-8 2 0 0,0 0 0 0 0,1 0 1 0 0,-1-1-1 0 0,7 7 0 0 0,-2-4 16 0 0,1 0-1 0 0,18 10 1 0 0,23 13 35 0 0,-45-27-51 0 0,1 0 0 0 0,-1 1 0 0 0,0 0 0 0 0,0 0-1 0 0,5 7 1 0 0,-9-10-2 0 0,-1 0 0 0 0,0 0 0 0 0,1 0 0 0 0,-1 1 0 0 0,0-1 0 0 0,0 1 0 0 0,0-1 0 0 0,0 1 0 0 0,-1-1 0 0 0,1 1 0 0 0,-1-1 0 0 0,1 1 0 0 0,-1-1 0 0 0,0 1 0 0 0,0 0 0 0 0,0-1 0 0 0,-1 4 0 0 0,0-2 0 0 0,0 1 0 0 0,0-1 0 0 0,-1 0 0 0 0,1 0 0 0 0,-1 1 0 0 0,0-1 0 0 0,0-1 0 0 0,-1 1 0 0 0,-4 6 0 0 0,3-5 0 0 0,0-1 0 0 0,0 1 0 0 0,0-1 0 0 0,-1 0 0 0 0,0 0 0 0 0,0 0 0 0 0,0-1 0 0 0,0 1 0 0 0,-1-1 0 0 0,1-1 0 0 0,-1 1 0 0 0,0-1 0 0 0,1 0 0 0 0,-13 3 0 0 0,14-5 0 0 0,0 0 0 0 0,0-1 0 0 0,0 1 0 0 0,0-1 0 0 0,0 1 0 0 0,0-1 0 0 0,0 0 0 0 0,-7-4 0 0 0,-32-17 0 0 0,0 1 0 0 0,17 5 0 0 0,6 4 0 0 0,19 12 0 0 0,1 1 11 0 0,0-1 42 0 0,10 5 0 0 0,28 13-29 0 0,-28-13 40 0 0,0-1-8 0 0,37 14-45 0 0,1 1 1 0 0,-47-18-8 0 0,0 0-1 0 0,0-1 0 0 0,0 1 1 0 0,0-1-1 0 0,1 0 1 0 0,-1 1-1 0 0,0-1 1 0 0,0 0-1 0 0,1 0 0 0 0,-1 0 1 0 0,0 0-1 0 0,0 0 1 0 0,2 0-1 0 0,34-2 20 0 0,-36 2-21 0 0,-1 0 1 0 0,1 0 0 0 0,0 0-1 0 0,0 0 1 0 0,0 0 0 0 0,-1 0-1 0 0,1 0 1 0 0,0 0 0 0 0,0 0-1 0 0,-1-1 1 0 0,1 1 0 0 0,0 0-1 0 0,0-1 1 0 0,-1 1 0 0 0,2-1-1 0 0,3-2 6 0 0,0-1-1 0 0,-1 1 1 0 0,0-1-1 0 0,1 0 1 0 0,-2 0-1 0 0,1 0 1 0 0,0-1-1 0 0,-1 1 1 0 0,4-8-1 0 0,-3 5 3 0 0,0 0-1 0 0,-1-1 1 0 0,0 1-1 0 0,-1-1 1 0 0,0 0-1 0 0,2-11 1 0 0,-4 16-10 0 0,0 1-1 0 0,0-1 1 0 0,0 1 0 0 0,0-1 0 0 0,0 1 0 0 0,-1-1 0 0 0,1 1 0 0 0,-1-1 0 0 0,1 1 0 0 0,-1-1 0 0 0,0 1-1 0 0,0 0 1 0 0,0-1 0 0 0,-1 1 0 0 0,1 0 0 0 0,0 0 0 0 0,-1 0 0 0 0,0 0 0 0 0,1 0 0 0 0,-1 0 0 0 0,0 0-1 0 0,0 1 1 0 0,0-1 0 0 0,-2-1 0 0 0,-40-25 0 0 0,-47-35 0 0 0,86 60 0 0 0,0-1 0 0 0,0 0 0 0 0,0-1 0 0 0,1 1 0 0 0,0-1 0 0 0,0 0 0 0 0,-6-9 0 0 0,9 12 0 0 0,0 0 0 0 0,1 0 0 0 0,-1 0 0 0 0,0 0 0 0 0,1 0 0 0 0,-1-1 0 0 0,1 1 0 0 0,0 0 0 0 0,0 0 0 0 0,0-1 0 0 0,0 1 0 0 0,0 0 0 0 0,0 0 0 0 0,0-1 0 0 0,1 1 0 0 0,-1 0 0 0 0,1 0 0 0 0,0 0 0 0 0,0 0 0 0 0,-1 0 0 0 0,1 0 0 0 0,1 0 0 0 0,-1 0 0 0 0,2-3 0 0 0,4-4 0 0 0,0 0 0 0 0,1 1 0 0 0,0 0 0 0 0,14-11 0 0 0,-9 12 0 0 0,23-7 0 0 0,4 1 0 0 0,-38 12 0 0 0,-1 1 0 0 0,0-1 0 0 0,0 1 0 0 0,0 0 0 0 0,1 0 0 0 0,-1-1 0 0 0,0 1 0 0 0,0 0 0 0 0,1 0 0 0 0,-1 0 0 0 0,0 1 0 0 0,0-1 0 0 0,0 0 0 0 0,1 0 0 0 0,1 1 0 0 0,37 12 0 0 0,-31-8 0 0 0,-16-4 0 0 0,6-1 0 0 0,-10-2 9 0 0,0 1 1 0 0,0 0-1 0 0,-13 0 0 0 0,-24-2 18 0 0,32-1-27 0 0,-20-2 0 0 0,34 6 0 0 0,0 0 0 0 0,1 0 0 0 0,-1 0 0 0 0,0 0 0 0 0,0 0 0 0 0,1 1 0 0 0,-1-1 0 0 0,0 0 0 0 0,0 1 0 0 0,1 0 0 0 0,-1-1 0 0 0,0 1 0 0 0,1 0 0 0 0,-1 0 0 0 0,1 0 0 0 0,-1 0 0 0 0,0 1 0 0 0,1 0 0 0 0,0 1 0 0 0,0 0 0 0 0,0-1 0 0 0,1 1 0 0 0,-1-1 0 0 0,1 1 0 0 0,0 0 0 0 0,0-1 0 0 0,0 1 0 0 0,0 0 0 0 0,1 4 0 0 0,0 2 0 0 0,-2 1 0 0 0,1-6 0 0 0,-1 0 0 0 0,2 1 0 0 0,-1-1 0 0 0,0 0 0 0 0,1 1 0 0 0,0-1 0 0 0,1 5 0 0 0,8 22 0 0 0,10 11 0 0 0,-14-33 0 0 0,0 0 0 0 0,14 14 0 0 0,19 15 0 0 0,-33-32 0 0 0,-1 1 0 0 0,0-1 0 0 0,0 1 0 0 0,5 7 0 0 0,-8-10 0 0 0,0 1 0 0 0,0 0 0 0 0,0-1 0 0 0,-1 1 0 0 0,1 0 0 0 0,-1 0 0 0 0,0 0 0 0 0,-1 0 0 0 0,1 0 0 0 0,-1 8 0 0 0,0-11 0 0 0,0 1 0 0 0,-1-1 0 0 0,1 1 0 0 0,-1-1 0 0 0,1 1 0 0 0,-1-1 0 0 0,0 1 0 0 0,0-1 0 0 0,0 0 0 0 0,0 0 0 0 0,0 1 0 0 0,0-1 0 0 0,-1 0 0 0 0,1 0 0 0 0,-1 0 0 0 0,0 0 0 0 0,1 0 0 0 0,-1-1 0 0 0,0 1 0 0 0,0 0 0 0 0,0-1 0 0 0,-4 3 0 0 0,-1-1 8 0 0,-1 0 0 0 0,1 0 0 0 0,-1 0 0 0 0,0-1 0 0 0,0 0 0 0 0,0 0 0 0 0,0-1 0 0 0,0 0 0 0 0,0-1 0 0 0,0 1 0 0 0,0-2 0 0 0,0 1 0 0 0,0-1 0 0 0,0 0 0 0 0,0-1 0 0 0,0 0 0 0 0,1 0 0 0 0,-1 0 0 0 0,0-1 0 0 0,1-1 0 0 0,0 1 0 0 0,-10-7 0 0 0,8 4-603 0 0,-30-21 1162 0 0,36 24-1758 0 0,0 1-1 0 0,0-1 1 0 0,1 0 0 0 0,-1 0 0 0 0,-3-6-1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6.7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0,'0'-15'0'0,"0"258"0"0,0-211 0 0,0 21 0 0,0 4 0 0,0 2 0 0,0 1 0 0,0 2 0 0,0 475 0 0,0-514 0 0,0 14 0 0,0 3 0 0,0 8 0 0,0 38 0 0,0 35 0 0,0-120 0 0,0-1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8.6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0 331 0 0,'0'-330'0'0,"0"690"0"0,0-357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01.60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0,'0'-15'0'0,"0"23"0"0,0 24 0 0,0 506 0 0,0-344 0 0,0-216 0 0,0 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00:23.0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1197 411 7367 0 0,'-4'-3'291'0'0,"0"-1"-1"0"0,0 2 0 0 0,-1-1 0 0 0,1 0 1 0 0,-1 1-1 0 0,0 0 0 0 0,0 0 0 0 0,1 0 1 0 0,-1 1-1 0 0,0 0 0 0 0,0-1 0 0 0,-7 1 1 0 0,-16-5-42 0 0,-76-30 2519 0 0,96 34-2633 0 0,1 0 1 0 0,-1 0 0 0 0,0 1-1 0 0,1 1 1 0 0,-1-1-1 0 0,0 1 1 0 0,1 0-1 0 0,-1 1 1 0 0,0 0-1 0 0,1 0 1 0 0,-1 0-1 0 0,1 1 1 0 0,-10 4-1 0 0,-9 4 158 0 0,1 1-1 0 0,-30 18 1 0 0,53-28-285 0 0,-59 34 14 0 0,-39 20-26 0 0,63-35 256 0 0,0 1 0 0 0,2 1 0 0 0,-33 28 0 0 0,16-7 252 0 0,-53 56 0 0 0,81-72-504 0 0,-27 37 0 0 0,31-35 12 0 0,12-18 8 0 0,-17 31 192 0 0,20-32-150 0 0,-15 28 256 0 0,-2 10-72 0 0,3-2-182 0 0,6-8-54 0 0,0 12-10 0 0,3 14 0 0 0,4 6 0 0 0,1-10 0 0 0,-2 3 0 0 0,-2 3 0 0 0,-1-5 0 0 0,1-4 0 0 0,6 0 0 0 0,5-1 11 0 0,2-33 32 0 0,14 32-33 0 0,6-4 5 0 0,-11-31 60 0 0,18 16 18 0 0,-24-26-4 0 0,2-3-1 0 0,26 23 0 0 0,-27-22 3 0 0,1-2 12 0 0,1 1-67 0 0,-3-2 10 0 0,0 0 1 0 0,0-1 0 0 0,14 7-1 0 0,21 9 130 0 0,-2-3-106 0 0,10 3 19 0 0,4-1-1 0 0,2-1-20 0 0,-39-13-58 0 0,30 7 53 0 0,-5-3-51 0 0,8 0-1 0 0,1-2 32 0 0,11-3 21 0 0,346-12 304 0 0,-246-6-66 0 0,97-12-85 0 0,-59-16-179 0 0,-3-17 0 0 0,-95 27-31 0 0,210-58-7 0 0,-253 69 19 0 0,104-51-1 0 0,15-6 9 0 0,42-9-27 0 0,-188 71 0 0 0,-15 7 7 0 0,-1-1 0 0 0,0-1 0 0 0,-1 0 1 0 0,0-1-1 0 0,0 0 0 0 0,-2-1 0 0 0,0-1 0 0 0,16-21 0 0 0,-19 21-1 0 0,-2 1 0 0 0,0-1 0 0 0,0-1-1 0 0,-1 1 1 0 0,-1-1 0 0 0,-1-1 0 0 0,0 1 0 0 0,-1-1 0 0 0,0 0-1 0 0,1-22 1 0 0,-3 17-29 0 0,-1 0-1 0 0,-2 0 1 0 0,0 0-1 0 0,-1 0 1 0 0,-1 0-1 0 0,-1 0 1 0 0,-1 1-1 0 0,-1 0 1 0 0,0 0-1 0 0,-2 0 1 0 0,0 1 0 0 0,-1 0-1 0 0,-1 0 1 0 0,-15-20-1 0 0,-8-13 26 0 0,-52-70-146 0 0,74 109 46 0 0,0 1-1 0 0,-1 0 1 0 0,0 0-1 0 0,-1 2 0 0 0,0 0 1 0 0,-28-17-1 0 0,21 16 39 0 0,-1 1 0 0 0,-1 1 0 0 0,1 1 0 0 0,-1 1 0 0 0,-1 1 0 0 0,1 1 0 0 0,-41-4 0 0 0,-48 3-291 0 0,65 5 23 0 0,1-2 0 0 0,-67-12-1 0 0,-422-111 601 0 0,484 116-379 0 0,0 2-1 0 0,-1 2 1 0 0,1 2-1 0 0,-1 2 1 0 0,0 3 0 0 0,-76 11-1 0 0,98-6 81 0 0,0 1 0 0 0,-52 21 0 0 0,-53 33-42 0 0,46-19 51 0 0,12-7-14 0 0,2 4 0 0 0,2 3 0 0 0,2 2 0 0 0,1 4 0 0 0,3 3 0 0 0,-100 99 0 0 0,142-123 60 0 0,0 1 0 0 0,2 1 0 0 0,-29 50 0 0 0,24-30 28 0 0,-34 87 0 0 0,45-87-56 0 0,-2 21 0 0 0,8-11-21 0 0,9-53 0 0 0,0-1-1 0 0,0 1 1 0 0,1-1 0 0 0,-1 1-1 0 0,1 0 1 0 0,1 0 0 0 0,0 5-1 0 0,1 1-10 0 0,-3-7 9 0 0,1 0 0 0 0,0 0 0 0 0,1 0 0 0 0,-1 0 1 0 0,1 0-1 0 0,0 0 0 0 0,3 7 0 0 0,-1-2-20 0 0,2 9-99 0 0,10 16-2 0 0,-5-18-1 0 0,15 16-6 0 0,-10-18-1 0 0,21 13 0 0 0,-34-26 130 0 0,0 0-1 0 0,0-1 1 0 0,1 1-1 0 0,-1-1 1 0 0,0 0-1 0 0,6 3 1 0 0,33 12-259 0 0,64 18-1 0 0,-45-20 468 0 0,0-3-1 0 0,1-3 1 0 0,0-3 0 0 0,94-2-1 0 0,1-13 754 0 0,-1-7 0 0 0,196-46-1 0 0,60-52-58 0 0,-198 37-539 0 0,-178 63-318 0 0,-1-2-1 0 0,-1-1 1 0 0,60-45 0 0 0,-77 50-7 0 0,1-1-1 0 0,-2-1 0 0 0,0 0 1 0 0,0-1-1 0 0,-2-1 1 0 0,0 0-1 0 0,21-37 1 0 0,-30 46 2 0 0,0 0 0 0 0,-1-1 0 0 0,0 1 0 0 0,0-1 0 0 0,-1 1 1 0 0,0-1-1 0 0,0 0 0 0 0,-1 0 0 0 0,0 0 0 0 0,0 0 0 0 0,-1 0 0 0 0,-1 0 1 0 0,1 0-1 0 0,-2 0 0 0 0,1 0 0 0 0,-1 1 0 0 0,0-1 0 0 0,-1 0 0 0 0,0 1 1 0 0,0-1-1 0 0,-8-11 0 0 0,4 8-17 0 0,-1 0 0 0 0,-1 0 0 0 0,0 1 1 0 0,0 1-1 0 0,-1-1 0 0 0,-1 2 0 0 0,-19-15 0 0 0,13 12-55 0 0,-1 1 0 0 0,-1 1 0 0 0,0 0 0 0 0,-32-10 0 0 0,7 7-72 0 0,-1 1 0 0 0,-1 3 0 0 0,0 2 0 0 0,-48-2 0 0 0,60 7 96 0 0,0 1-1 0 0,1 2 1 0 0,-1 1 0 0 0,0 2-1 0 0,1 1 1 0 0,0 2-1 0 0,0 1 1 0 0,1 1 0 0 0,-38 17-1 0 0,-163 88 23 0 0,181-84-157 0 0,1 3-1 0 0,-60 50 1 0 0,93-67 77 0 0,0 2 0 0 0,1 0 0 0 0,1 1 0 0 0,-14 20 0 0 0,22-23 8 0 0,-11 35 64 0 0,17-42 8 0 0,0 0-1 0 0,0 0 1 0 0,1 0-1 0 0,0 13 1 0 0,4 11-116 0 0,-1-14-230 0 0,5-9 90 0 0,18 31 8 0 0,-24-40 238 0 0,0 0-1 0 0,0 1 1 0 0,0-1-1 0 0,0 0 1 0 0,0 1 0 0 0,0-1-1 0 0,0 0 1 0 0,0 0-1 0 0,0 0 1 0 0,0 0-1 0 0,2 1 1 0 0,27 19-185 0 0,-13-12 3 0 0,5-2 107 0 0,0-1-1 0 0,0-1 0 0 0,36 4 1 0 0,-7-7 272 0 0,-1-3 1 0 0,0-3-1 0 0,0-1 1 0 0,63-15-1 0 0,-51 4 454 0 0,0-3 0 0 0,111-50 0 0 0,-144 55-472 0 0,151-76 560 0 0,-154 75-652 0 0,-1-2 0 0 0,0 0 0 0 0,-1-2-1 0 0,34-35 1 0 0,-53 49-54 0 0,0-1 0 0 0,0 0 0 0 0,-1 0 0 0 0,1 0 0 0 0,-1-1 0 0 0,-1 1 0 0 0,0-1 0 0 0,1 0 0 0 0,-2 0 0 0 0,3-8 0 0 0,-4 11-30 0 0,0-1 0 0 0,-1 0 0 0 0,0 1 0 0 0,1-1 0 0 0,-1 0 0 0 0,-1 1 0 0 0,1-1 0 0 0,-1 1 0 0 0,0-1 0 0 0,0 0 0 0 0,0 1 0 0 0,-1 0 0 0 0,1-1 0 0 0,-1 1 0 0 0,0 0 0 0 0,0 0 0 0 0,-4-6 0 0 0,-3-1-76 0 0,0 0 0 0 0,-1 1 0 0 0,0 0 0 0 0,0 1 0 0 0,-1 0 1 0 0,0 0-1 0 0,0 1 0 0 0,-1 1 0 0 0,-24-12 0 0 0,-11-1-289 0 0,-64-19 0 0 0,101 36 338 0 0,-30-10-9 0 0,-1 2-1 0 0,0 2 1 0 0,-1 1-1 0 0,0 2 0 0 0,0 2 1 0 0,0 2-1 0 0,-1 2 1 0 0,-53 7-1 0 0,46 0 52 0 0,1 3 0 0 0,0 2 0 0 0,0 3 0 0 0,1 1 0 0 0,-73 36 0 0 0,28-6-358 0 0,-117 58-1938 0 0,164-77 1660 0 0,0 1 1 0 0,-50 42-1 0 0,72-47-614 0 0,18-17 1055 0 0,1 0-340 0 0,4 3-422 0 0,-1-3 939 0 0,2-1 0 0 0,-1 1 0 0 0,0 0 1 0 0,1 0-1 0 0,0 0 0 0 0,1 6 1 0 0,1-5 36 0 0,0 0 0 0 0,0 0 1 0 0,1-1-1 0 0,0 1 0 0 0,4 6 1 0 0,-2-3 160 0 0,4-6 10 0 0,29 14 14 0 0,-37-17-182 0 0,0 0-1 0 0,1 0 0 0 0,-1-1 1 0 0,1 1-1 0 0,-1-1 0 0 0,1 1 1 0 0,-1-1-1 0 0,0 0 0 0 0,1 0 1 0 0,0 1-1 0 0,1-1 0 0 0,26 0 196 0 0,-1 0-1 0 0,1-2 0 0 0,-1-1 0 0 0,34-8 1 0 0,-24 1 25 0 0,-1-3 1 0 0,58-26 0 0 0,-73 27-111 0 0,0 0 0 0 0,-1-1 0 0 0,-1 0 0 0 0,0-2 0 0 0,24-23 0 0 0,-39 33-108 0 0,-1 1 1 0 0,0-1-1 0 0,0 0 1 0 0,-1 0 0 0 0,1 0-1 0 0,-1 0 1 0 0,0-1 0 0 0,0 1-1 0 0,-1-1 1 0 0,0 0-1 0 0,0 0 1 0 0,0 0 0 0 0,1-10-1 0 0,-3 12-15 0 0,0 0 1 0 0,0 0-1 0 0,0 0 0 0 0,0 0 0 0 0,-1 0 0 0 0,0 0 1 0 0,0 0-1 0 0,0 0 0 0 0,0 0 0 0 0,-1 1 0 0 0,1-1 0 0 0,-1 0 1 0 0,0 1-1 0 0,0-1 0 0 0,0 1 0 0 0,-1 0 0 0 0,1 0 1 0 0,-1-1-1 0 0,0 2 0 0 0,0-1 0 0 0,-5-4 0 0 0,-2 0-93 0 0,-1 0-1 0 0,0 1 1 0 0,0 0-1 0 0,0 1 0 0 0,-1 0 1 0 0,1 1-1 0 0,-1 0 1 0 0,-1 1-1 0 0,-17-3 0 0 0,-16 0-429 0 0,-54 0 0 0 0,85 5 415 0 0,-32 0-49 0 0,0 2-1 0 0,0 1 1 0 0,0 3-1 0 0,1 2 1 0 0,-74 20-1 0 0,74-13 379 0 0,0 2 1 0 0,-47 24-1 0 0,76-31-203 0 0,1 0 0 0 0,-1 1 0 0 0,2 0 0 0 0,0 1 0 0 0,0 1 0 0 0,1 1 0 0 0,0 0 0 0 0,-16 21 0 0 0,10-4-6 0 0,1 9 32 0 0,13-21 1 0 0,-4 19-28 0 0,8-18 49 0 0,3 15 29 0 0,-1-25 140 0 0,7 3 63 0 0,19 35 11 0 0,-26-46-296 0 0,1 1 1 0 0,0-1-1 0 0,0 1 0 0 0,0-1 0 0 0,0 1 1 0 0,0-1-1 0 0,0 0 0 0 0,0 1 0 0 0,0-1 0 0 0,1 0 1 0 0,1 2-1 0 0,29 22 5 0 0,-12-12-157 0 0,16 2 20 0 0,0-2 1 0 0,46 12-1 0 0,-17-13 232 0 0,1-3-1 0 0,0-3 1 0 0,0-2 0 0 0,79-7 0 0 0,263-47 1066 0 0,-207 11-596 0 0,130-19 254 0 0,-133 43-707 0 0,-117 11-67 0 0,96-18-1 0 0,-98 7-635 0 0,0-4 0 0 0,-1-4 0 0 0,92-39 0 0 0,-128 44 541 0 0,-18 8 44 0 0,-1 0 1 0 0,0-1 0 0 0,39-27 0 0 0,-38 21-224 0 0,53-25-1 0 0,-51 29 650 0 0,-1-1-1 0 0,27-20 1 0 0,-47 30-511 0 0,0 0-1 0 0,0 0 1 0 0,-1-1-1 0 0,0 0 1 0 0,1 0 0 0 0,-2 0-1 0 0,1 0 1 0 0,-1 0 0 0 0,0-1-1 0 0,4-8 1 0 0,-6 10-23 0 0,1 1-1 0 0,-1-1 1 0 0,-1 1 0 0 0,1-1-1 0 0,0 1 1 0 0,-1-1 0 0 0,0 1-1 0 0,0-1 1 0 0,0 0 0 0 0,0 1-1 0 0,0-1 1 0 0,-1 1 0 0 0,0-1-1 0 0,1 1 1 0 0,-1-1 0 0 0,-1 1-1 0 0,1-1 1 0 0,0 1 0 0 0,-4-6-1 0 0,3 7 126 0 0,1 1-1 0 0,0 0 0 0 0,0-1 1 0 0,0 1-1 0 0,-1 0 1 0 0,1 0-1 0 0,-1 0 0 0 0,1 0 1 0 0,0 0-1 0 0,-1 1 0 0 0,0-1 1 0 0,1 0-1 0 0,-1 1 1 0 0,0-1-1 0 0,1 1 0 0 0,-1-1 1 0 0,0 1-1 0 0,1 0 1 0 0,-1 0-1 0 0,0 0 0 0 0,0 0 1 0 0,1 0-1 0 0,-1 0 0 0 0,0 0 1 0 0,-1 1-1 0 0,-7 1 155 0 0,0 0 0 0 0,1 1 0 0 0,-12 5 0 0 0,13-5-222 0 0,-125 39-1080 0 0,-153 29 0 0 0,183-47 292 0 0,64-14 790 0 0,1 2 0 0 0,0 1 0 0 0,1 3 0 0 0,0 0-1 0 0,-38 26 1 0 0,7 2 812 0 0,-95 80 0 0 0,-61 80-950 0 0,119-104-35 0 0,75-71 201 0 0,20-19 2 0 0,6-7 17 0 0,0 1-1 0 0,0 0 1 0 0,1 0-1 0 0,-5 7 1 0 0,-8 10 105 0 0,12-15 17 0 0,0 1 34 0 0,-12 23 129 0 0,11-22 59 0 0,3 0 11 0 0,-6 23-30 0 0,6-23 15 0 0,3 2-222 0 0,5 30-6 0 0,-5-30 74 0 0,3-2-109 0 0,13 26-29 0 0,-13-26-115 0 0,3-1-19 0 0,22 21-23 0 0,-22-21-112 0 0,0-2-43 0 0,22 11-10 0 0,-27-15 226 0 0,0 1 0 0 0,0-1 0 0 0,1 0 0 0 0,-1 0 0 0 0,0 0 0 0 0,0 0 0 0 0,0 0 0 0 0,1 0 0 0 0,-1-1 0 0 0,0 1 0 0 0,4-1 0 0 0,0 1-20 0 0,13 4-113 0 0,35 4 0 0 0,-47-8 210 0 0,83 7 631 0 0,-29-4 274 0 0,-15-2-520 0 0,-25-2-371 0 0,151-2 895 0 0,-132 0-914 0 0,1-2-33 0 0,2 0 1 0 0,0 1 32 0 0,-3 0-33 0 0,-2 1-10 0 0,-4 4 34 0 0,20 3 508 0 0,-49-4-363 0 0,2 0-23 0 0,0 0-107 0 0,22 1 191 0 0,-10-2-156 0 0,3-1-24 0 0,-4-3-6 0 0,36-6-44 0 0,-44 6-10 0 0,10-1 0 0 0,35-15 0 0 0,4-3 0 0 0,-29 12 0 0 0,2-2 0 0 0,-3 1 0 0 0,-19 9 0 0 0,-6 2 0 0 0,-1-1 0 0 0,1 0 0 0 0,0 1 0 0 0,-1-1 0 0 0,1 0 0 0 0,-1-1 0 0 0,5-3 0 0 0,13-9 0 0 0,-1 0 0 0 0,30-31 0 0 0,-28 24 0 0 0,-1-1 0 0 0,-1-1 0 0 0,-1-2 0 0 0,31-52 0 0 0,-32 41 0 0 0,2 2 0 0 0,2 0 0 0 0,1 1 0 0 0,30-33 0 0 0,-43 55 0 0 0,0 0 0 0 0,-1 0 0 0 0,15-27 0 0 0,-20 32 0 0 0,-1 0 0 0 0,0 0 0 0 0,-1 0 0 0 0,0-1 0 0 0,0 1 0 0 0,-1-1 0 0 0,0 0 0 0 0,0 1 0 0 0,-1-16 0 0 0,-2-18-7 0 0,0 19 60 0 0,1 0-1 0 0,1 0 1 0 0,1 0 0 0 0,5-29-1 0 0,2 14 4 0 0,5-66-1 0 0,-12 90-31 0 0,-1-1 0 0 0,-1 1 0 0 0,0 0-1 0 0,-1-1 1 0 0,-1 1 0 0 0,0 0 0 0 0,0 0 0 0 0,-8-19 0 0 0,0 8-12 0 0,0 0 1 0 0,-1 1-1 0 0,-1 0 1 0 0,-2 1 0 0 0,0 0-1 0 0,-1 1 1 0 0,-1 1-1 0 0,-1 1 1 0 0,-1 0 0 0 0,-28-21-1 0 0,-1 0 37 0 0,-46-46 1 0 0,32 26-21 0 0,45 47-29 0 0,0 0 0 0 0,0 0 0 0 0,-1 2 0 0 0,-1 0 0 0 0,0 1 0 0 0,-26-10 0 0 0,21 9 0 0 0,1-2 0 0 0,-32-22 0 0 0,-16-10 0 0 0,37 29 0 0 0,0 2 0 0 0,-63-17 0 0 0,46 15 0 0 0,22 8 0 0 0,0 2 0 0 0,0 1 0 0 0,-1 1 0 0 0,-36 0 0 0 0,-127-12 0 0 0,-82 2 0 0 0,136-2 0 0 0,17 1 0 0 0,39 3 2 0 0,-103-28 0 0 0,37 6-59 0 0,102 24 36 0 0,11 3 33 0 0,-61-7 0 0 0,85 14-30 0 0,0-1-1 0 0,-1 2 1 0 0,1 0 0 0 0,0 0-1 0 0,0 1 1 0 0,0 1-1 0 0,0 0 1 0 0,-22 9-1 0 0,8 0-576 0 0,2 2-1 0 0,0 0 0 0 0,0 1 1 0 0,1 2-1 0 0,1 0 1 0 0,-38 40-1 0 0,33-26-979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03.09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0 928 0 0,'0'-927'0'0,"0"926"0"0,0 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57 3679 0 0,'0'0'156'0'0,"0"0"0"0"0,1 0-1 0 0,-1 0 1 0 0,0 0-1 0 0,0 0 1 0 0,0 0-1 0 0,1 0 1 0 0,-1 0-1 0 0,0 0 1 0 0,0 0 0 0 0,0 0-1 0 0,1 0 1 0 0,-1 0-1 0 0,0 0 1 0 0,0 0-1 0 0,0 0 1 0 0,1-1 0 0 0,-1 1-1 0 0,0 0 1 0 0,0 0-1 0 0,0 0 1 0 0,0 0-1 0 0,0-1 1 0 0,1 1-1 0 0,-1 0 1 0 0,0 0 0 0 0,0 0-1 0 0,0 0 1 0 0,0-1-1 0 0,0 1 1 0 0,0 0-1 0 0,0 0 1 0 0,0-1-1 0 0,0 1 1 0 0,0 0 0 0 0,0 0-1 0 0,0-1 1 0 0,-2-11 3799 0 0,-12-10-304 0 0,11 20-3501 0 0,1 0 1 0 0,-1 0-1 0 0,0 0 1 0 0,0 1-1 0 0,0-1 1 0 0,0 1-1 0 0,0 0 1 0 0,0 0-1 0 0,0 0 1 0 0,-1 0-1 0 0,1 0 1 0 0,0 1-1 0 0,-1-1 1 0 0,1 1-1 0 0,0 0 1 0 0,0 0-1 0 0,-1 1 1 0 0,1-1-1 0 0,-7 2 1 0 0,1 0 4 0 0,0 1-1 0 0,-1-1 1 0 0,1 2 0 0 0,0-1-1 0 0,-14 9 1 0 0,13-6-119 0 0,1 0 0 0 0,-1 1 1 0 0,1 0-1 0 0,1 0 0 0 0,-1 1 0 0 0,1 1 0 0 0,0-1 0 0 0,-10 16 0 0 0,15-19-37 0 0,0 0 0 0 0,1-1 0 0 0,-1 1 0 0 0,1 0 0 0 0,0 0 0 0 0,1 1 0 0 0,-1-1 0 0 0,1 0 0 0 0,0 0 0 0 0,0 1 0 0 0,0-1 0 0 0,1 1 0 0 0,0-1 0 0 0,0 1 0 0 0,1-1 0 0 0,-1 0 0 0 0,1 1 0 0 0,0-1 0 0 0,1 0 0 0 0,1 7 0 0 0,1-5 52 0 0,0 1 1 0 0,0-1-1 0 0,1 0 0 0 0,-1 0 0 0 0,2 0 0 0 0,-1 0 1 0 0,1-1-1 0 0,0 0 0 0 0,0 0 0 0 0,0-1 0 0 0,1 0 0 0 0,0 0 1 0 0,0 0-1 0 0,0-1 0 0 0,1 0 0 0 0,13 5 0 0 0,-9-4 1 0 0,1-1-1 0 0,0 0 1 0 0,0-1-1 0 0,1-1 0 0 0,-1 0 1 0 0,1 0-1 0 0,-1-1 0 0 0,1-1 1 0 0,24-3-1 0 0,-33 3-65 0 0,-5 0-15 0 0,1 0 1 0 0,-1 0-1 0 0,0 0 1 0 0,0 0-1 0 0,0 1 1 0 0,0-1-1 0 0,1 0 1 0 0,-1 0-1 0 0,0 0 1 0 0,0 0-1 0 0,0 0 1 0 0,0 0-1 0 0,1 0 0 0 0,-1 0 1 0 0,0 0-1 0 0,0 0 1 0 0,0 0-1 0 0,1 0 1 0 0,-1 0-1 0 0,0 0 1 0 0,0 0-1 0 0,0 0 1 0 0,0 0-1 0 0,1 0 1 0 0,-1-1-1 0 0,0 1 1 0 0,0 0-1 0 0,0 0 1 0 0,0 0-1 0 0,1 0 1 0 0,-1 0-1 0 0,0 0 1 0 0,0 0-1 0 0,0 0 1 0 0,0-1-1 0 0,0 1 0 0 0,0 0 1 0 0,0 0-1 0 0,1 0 1 0 0,-1 0-1 0 0,0-1 1 0 0,0 1-1 0 0,0 0 1 0 0,0 0-1 0 0,0 0 1 0 0,0 0-1 0 0,0-1 1 0 0,0 1-1 0 0,0 0 1 0 0,0 0-1 0 0,0 0 1 0 0,0 0-1 0 0,0-1 1 0 0,0 1-1 0 0,0 0 1 0 0,0 0-1 0 0,0 0 1 0 0,0-1-1 0 0,0 1 1 0 0,0 0-1 0 0,0 0 0 0 0,0 0 1 0 0,0 0-1 0 0,-1-1 1 0 0,1 1-1 0 0,0 0 1 0 0,0-2-1431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38 2303 0 0,'0'-4'-409'0'0,"4"-18"2393"0"0,-4 21-1792 0 0,0 1 0 0 0,0-1 0 0 0,0 1-1 0 0,1-1 1 0 0,-1 1 0 0 0,0-1 0 0 0,0 1 0 0 0,0-1-1 0 0,1 1 1 0 0,-1-1 0 0 0,0 1 0 0 0,1-1 0 0 0,-1 1-1 0 0,0-1 1 0 0,1 1 0 0 0,-1 0 0 0 0,1-1 0 0 0,-1 1-1 0 0,1 0 1 0 0,-1-1 0 0 0,1 1 0 0 0,-1 0 0 0 0,0 0-1 0 0,1-1 1 0 0,0 1 0 0 0,-1 0 0 0 0,1 0 0 0 0,-1 0-1 0 0,1 0 1 0 0,-1 0 0 0 0,1 0 0 0 0,-1 0 0 0 0,2 0-1 0 0,-2 0-80 0 0,1 0-1 0 0,-1 1 0 0 0,1-1 0 0 0,-1 0 1 0 0,1 1-1 0 0,-1-1 0 0 0,1 1 1 0 0,-1-1-1 0 0,0 1 0 0 0,1-1 0 0 0,-1 1 1 0 0,0-1-1 0 0,0 1 0 0 0,1-1 0 0 0,-1 1 1 0 0,0-1-1 0 0,0 1 0 0 0,1 0 1 0 0,-1-1-1 0 0,0 1 0 0 0,0-1 0 0 0,0 1 1 0 0,0 0-1 0 0,0-1 0 0 0,0 1 1 0 0,0 0-1 0 0,-2 21 1225 0 0,2-18-964 0 0,-35 208 2483 0 0,1-18-752 0 0,34-189-2114 0 0,-2 5-327 0 0,1-1-1 0 0,0 1 0 0 0,1 0 1 0 0,0 0-1 0 0,1-1 1 0 0,3 16-1 0 0,-1-16-1439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0 192 919 0 0,'5'-10'2516'0'0,"-2"5"-1326"0"0,-1 0 0 0 0,0 0 0 0 0,1 0 0 0 0,0 1 0 0 0,6-8 0 0 0,-7 11-980 0 0,0-1 0 0 0,0 1 0 0 0,0-1 0 0 0,0 1 0 0 0,0 0 0 0 0,0 0 0 0 0,0 0-1 0 0,0 0 1 0 0,0 0 0 0 0,0 0 0 0 0,1 1 0 0 0,-1-1 0 0 0,0 1 0 0 0,1 0 0 0 0,-1 0-1 0 0,5 0 1 0 0,0 0 256 0 0,0 1 1 0 0,0 0-1 0 0,0 0 0 0 0,7 3 0 0 0,20 4 723 0 0,93 8 619 0 0,-123-15-1734 0 0,0-1 0 0 0,0 0-1 0 0,0 1 1 0 0,-1-1 0 0 0,1 0 0 0 0,0-1-1 0 0,0 1 1 0 0,0-1 0 0 0,-1 0 0 0 0,1 0-1 0 0,0 0 1 0 0,-1 0 0 0 0,5-3-1 0 0,-6 3-55 0 0,-1 1 0 0 0,0-1 0 0 0,0 0 1 0 0,1 0-1 0 0,-1-1 0 0 0,0 1 0 0 0,0 0 0 0 0,0 0 0 0 0,0 0 0 0 0,-1-1 0 0 0,1 1 0 0 0,0 0 0 0 0,0-1 0 0 0,-1 1 0 0 0,1-1 0 0 0,-1 1 0 0 0,1-1 0 0 0,-1 1 0 0 0,0-1 0 0 0,0 1 0 0 0,0-1 0 0 0,0 1 0 0 0,0-1 0 0 0,0 0 0 0 0,0 1 0 0 0,0-1 0 0 0,0 1 0 0 0,-1-1 0 0 0,1 1 0 0 0,0-1 0 0 0,-1 1 0 0 0,0-1 0 0 0,1 1 0 0 0,-2-3 0 0 0,-2-3 2 0 0,0 1 0 0 0,0-1 0 0 0,0 0 1 0 0,-1 1-1 0 0,0 0 0 0 0,0 0 0 0 0,0 1 0 0 0,-1-1 0 0 0,0 1 1 0 0,0 0-1 0 0,0 1 0 0 0,-1-1 0 0 0,1 1 0 0 0,-1 0 0 0 0,0 1 1 0 0,0 0-1 0 0,-1 0 0 0 0,1 1 0 0 0,-1-1 0 0 0,-8 0 0 0 0,8 1 1 0 0,0 1-1 0 0,0 0 0 0 0,0 1 0 0 0,0-1 0 0 0,0 2 0 0 0,0-1 0 0 0,0 1 0 0 0,0 0 0 0 0,1 1 0 0 0,-1-1 0 0 0,0 2 0 0 0,0-1 1 0 0,1 1-1 0 0,0 0 0 0 0,-1 1 0 0 0,1 0 0 0 0,0 0 0 0 0,1 0 0 0 0,-11 9 0 0 0,14-9-73 0 0,0-1 0 0 0,0 1 0 0 0,0-1 0 0 0,0 1 0 0 0,1 0 0 0 0,-1 0 0 0 0,1 0 0 0 0,0 0 0 0 0,1 1-1 0 0,-1-1 1 0 0,1 0 0 0 0,0 1 0 0 0,-1 5 0 0 0,1-8-48 0 0,1 0 0 0 0,0 1 0 0 0,0-1 0 0 0,0 0-1 0 0,0 0 1 0 0,0 1 0 0 0,1-1 0 0 0,-1 0 0 0 0,1 0 0 0 0,-1 1 0 0 0,1-1 0 0 0,0 0-1 0 0,0 0 1 0 0,0 0 0 0 0,0 0 0 0 0,0 0 0 0 0,0 0 0 0 0,0 0 0 0 0,1-1-1 0 0,-1 1 1 0 0,1 0 0 0 0,-1-1 0 0 0,1 1 0 0 0,0-1 0 0 0,0 0 0 0 0,0 1 0 0 0,-1-1-1 0 0,4 1 1 0 0,9 4-6607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48 11055 0 0,'-1'-3'84'0'0,"0"0"0"0"0,-1 1 0 0 0,1-1 0 0 0,-1 0 0 0 0,0 1-1 0 0,0-1 1 0 0,0 1 0 0 0,0-1 0 0 0,0 1 0 0 0,0 0 0 0 0,-1 0 0 0 0,1 0-1 0 0,-1 0 1 0 0,-4-1 0 0 0,2 1-151 0 0,0 0-1 0 0,0 0 0 0 0,-1 1 1 0 0,1 0-1 0 0,0 0 1 0 0,-1 0-1 0 0,-8 0 1 0 0,9 1 27 0 0,-1 0 0 0 0,1 1 0 0 0,-1-1 0 0 0,1 1 0 0 0,-1 0 0 0 0,1 0 0 0 0,0 1 0 0 0,0 0 0 0 0,0 0 1 0 0,-5 2-1 0 0,8-3 135 0 0,0 0 0 0 0,1 0 0 0 0,-1 0 0 0 0,1 0 0 0 0,0 0 0 0 0,-1 0-1 0 0,1 1 1 0 0,0-1 0 0 0,-1 0 0 0 0,1 1 0 0 0,0-1 0 0 0,0 0 0 0 0,0 1 0 0 0,1 0 0 0 0,-1-1 0 0 0,0 1 0 0 0,0-1 0 0 0,1 1 0 0 0,-1 0 0 0 0,1 0 0 0 0,-1-1 0 0 0,1 1 0 0 0,0 0 0 0 0,0 0 0 0 0,0-1 0 0 0,0 1 0 0 0,0 0 0 0 0,0 0 0 0 0,0 0 0 0 0,1-1 0 0 0,-1 1 0 0 0,1 0 0 0 0,-1-1 0 0 0,2 3 0 0 0,3 7 294 0 0,1 0-1 0 0,0-1 1 0 0,8 11 0 0 0,-13-19 453 0 0,8 8-402 0 0,24 33-5 0 0,-25-33 378 0 0,1 0-413 0 0,-2-3-299 0 0,2 2 69 0 0,-1 0-1 0 0,1 0 1 0 0,-2 0-1 0 0,1 1 1 0 0,-2 0 0 0 0,7 12-1 0 0,-11-18-129 0 0,-1-1-1 0 0,0 0 0 0 0,0 0 1 0 0,0 0-1 0 0,0 1 1 0 0,-1-1-1 0 0,1 1 0 0 0,-1-1 1 0 0,0 0-1 0 0,0 1 1 0 0,0-1-1 0 0,-1 0 1 0 0,1 1-1 0 0,-1-1 0 0 0,1 1 1 0 0,-3 3-1 0 0,1-3-21 0 0,0 0 0 0 0,0 0 0 0 0,0 0 0 0 0,-1-1 0 0 0,0 1 0 0 0,1-1 0 0 0,-1 0 0 0 0,0 0 0 0 0,-1 0-1 0 0,1 0 1 0 0,-6 3 0 0 0,0 0-17 0 0,-1-1-1 0 0,0 0 0 0 0,0 0 0 0 0,-1-1 1 0 0,1-1-1 0 0,-1 0 0 0 0,0 0 1 0 0,0-1-1 0 0,-11 1 0 0 0,-21-2 0 0 0,41-1 0 0 0,0-1 0 0 0,0 1 0 0 0,1 0 0 0 0,-1 0 0 0 0,0-1 0 0 0,1 1 0 0 0,-1 0 0 0 0,0-1 0 0 0,1 0 0 0 0,-1 1 0 0 0,1-1 0 0 0,-1 0 0 0 0,1 0 0 0 0,-1 0 0 0 0,1 0 0 0 0,-1 0 0 0 0,1 0 0 0 0,0-1 0 0 0,0 1 0 0 0,0 0 0 0 0,0 0 0 0 0,-1-2 0 0 0,1 2-1 0 0,1 0 1 0 0,0 1-1 0 0,0-1 0 0 0,0 1 0 0 0,0-1 0 0 0,0 0 1 0 0,1 1-1 0 0,-1-1 0 0 0,0 0 0 0 0,0 1 1 0 0,0-1-1 0 0,0 1 0 0 0,1-1 0 0 0,-1 1 0 0 0,0-1 1 0 0,1 1-1 0 0,-1-1 0 0 0,0 1 0 0 0,1-1 1 0 0,-1 1-1 0 0,0-1 0 0 0,1 1 0 0 0,-1-1 0 0 0,1 1 1 0 0,-1 0-1 0 0,1-1 0 0 0,-1 1 0 0 0,1 0 0 0 0,-1-1 1 0 0,1 1-1 0 0,0 0 0 0 0,23-10-34 0 0,-19 8 31 0 0,27-9-14 0 0,0 1 0 0 0,52-8 0 0 0,-36 9 8 0 0,-22 3 10 0 0,104-25 0 0 0,-116 26 0 0 0,1 0 0 0 0,-1-1 0 0 0,0-1 0 0 0,-1 0 0 0 0,0-1 0 0 0,19-14 0 0 0,-30 21 3 0 0,0-1-1 0 0,0 1 1 0 0,0-1-1 0 0,0 0 0 0 0,-1 1 1 0 0,1-1-1 0 0,-1 0 1 0 0,1 0-1 0 0,-1 0 1 0 0,0 0-1 0 0,0-1 1 0 0,0 1-1 0 0,0 0 1 0 0,0 0-1 0 0,0-1 1 0 0,0 1-1 0 0,-1 0 0 0 0,1-1 1 0 0,-1 1-1 0 0,0-1 1 0 0,0 1-1 0 0,0-1 1 0 0,0 1-1 0 0,0-1 1 0 0,-1-3-1 0 0,0 3 1 0 0,-1 0 0 0 0,1 1 0 0 0,0-1-1 0 0,-1 1 1 0 0,1-1 0 0 0,-1 1 0 0 0,0 0-1 0 0,0 0 1 0 0,0 0 0 0 0,0 0 0 0 0,0 0 0 0 0,-1 0-1 0 0,1 0 1 0 0,0 1 0 0 0,-1-1 0 0 0,1 1-1 0 0,-1 0 1 0 0,0 0 0 0 0,1 0 0 0 0,-1 0 0 0 0,0 0-1 0 0,-3 0 1 0 0,-5-1 58 0 0,-1 0 0 0 0,1 1 0 0 0,0 1 1 0 0,-1-1-1 0 0,1 2 0 0 0,-1 0 0 0 0,1 0 0 0 0,-1 1 0 0 0,1 1 0 0 0,-21 7 0 0 0,25-8-3 0 0,0 1 0 0 0,0 1-1 0 0,0-1 1 0 0,1 1 0 0 0,-1 1 0 0 0,1-1-1 0 0,-10 10 1 0 0,13-10-42 0 0,-1-1 0 0 0,1 1 1 0 0,0 0-1 0 0,1 0 0 0 0,-1 0 0 0 0,1 1 0 0 0,0-1 0 0 0,0 0 1 0 0,0 1-1 0 0,0 0 0 0 0,1-1 0 0 0,-2 10 0 0 0,2-10-15 0 0,1 0-1 0 0,0-1 1 0 0,0 1 0 0 0,0 0-1 0 0,0 0 1 0 0,1 0 0 0 0,0-1-1 0 0,-1 1 1 0 0,1 0 0 0 0,1 0-1 0 0,-1-1 1 0 0,0 1 0 0 0,1-1-1 0 0,2 5 1 0 0,0-3 2 0 0,0 1 0 0 0,0-1-1 0 0,0-1 1 0 0,1 1 0 0 0,0-1 0 0 0,0 0-1 0 0,10 7 1 0 0,0-2 2 0 0,0-1 1 0 0,0-1-1 0 0,1 0 0 0 0,0-1 1 0 0,27 6-1 0 0,-30-9-42 0 0,1-1 0 0 0,-1 0 0 0 0,1-1 0 0 0,0 0-1 0 0,-1-1 1 0 0,1 0 0 0 0,0-2 0 0 0,-1 1 0 0 0,20-6 0 0 0,-22 4-824 0 0,0-1 0 0 0,0 0 0 0 0,18-11 1 0 0,-9 3-6070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109 329 5927 0 0,'91'-197'4799'0'0,"-39"77"3937"0"0,-52 120-8625 0 0,1-1 1 0 0,-1 0-1 0 0,0 0 0 0 0,0 1 1 0 0,1-1-1 0 0,-1 0 1 0 0,1 1-1 0 0,-1-1 0 0 0,0 0 1 0 0,1 1-1 0 0,-1-1 0 0 0,1 1 1 0 0,-1-1-1 0 0,1 1 1 0 0,0-1-1 0 0,-1 1 0 0 0,2-1 1 0 0,-2 1-68 0 0,1 0 0 0 0,-1 0 1 0 0,0 0-1 0 0,1 1 0 0 0,-1-1 1 0 0,0 0-1 0 0,0 0 0 0 0,1 1 1 0 0,-1-1-1 0 0,0 0 0 0 0,0 0 1 0 0,0 1-1 0 0,1-1 0 0 0,-1 0 1 0 0,0 1-1 0 0,0-1 0 0 0,0 0 1 0 0,0 0-1 0 0,0 1 0 0 0,0-1 0 0 0,1 1 1 0 0,-1-1-1 0 0,0 0 0 0 0,0 1 1 0 0,0-1-1 0 0,2 31 446 0 0,-2-31-496 0 0,0 24 86 0 0,0 33-64 0 0,0 14-16 0 0,3 2 0 0 0,6-1 0 0 0,-3-35 11 0 0,8 23 31 0 0,-10-40-32 0 0,16 47-9 0 0,-23-72-1 0 0,0 0 0 0 0,-1 0 0 0 0,0 1 0 0 0,1-1 0 0 0,-1 1 0 0 0,-1 0 0 0 0,1 1 0 0 0,-1-1 0 0 0,-6-4 0 0 0,0 1 0 0 0,1 0 0 0 0,-2 0 0 0 0,1 1 0 0 0,-15-5 0 0 0,15 8 0 0 0,0 0 0 0 0,0 1 0 0 0,0 0 0 0 0,-1 1 0 0 0,1 0 0 0 0,-1 1 0 0 0,1 0 0 0 0,-18 3 0 0 0,24-2 0 0 0,-1 0 0 0 0,0 1 0 0 0,1-1 0 0 0,-1 1 0 0 0,1 1 0 0 0,0-1 0 0 0,0 1 0 0 0,-7 4 0 0 0,9-5 0 0 0,1 0 0 0 0,-1 0 0 0 0,1 1 0 0 0,-1-1 0 0 0,1 1 0 0 0,0 0 0 0 0,0-1 0 0 0,0 1 0 0 0,0 0 0 0 0,0 0 0 0 0,1 0 0 0 0,-1 1 0 0 0,1-1 0 0 0,-2 6 0 0 0,3-6 0 0 0,-1-1 0 0 0,1 1 0 0 0,0 0 0 0 0,-1 0 0 0 0,1-1 0 0 0,0 1 0 0 0,0 0 0 0 0,1-1 0 0 0,-1 1 0 0 0,1 0 0 0 0,-1-1 0 0 0,1 1 0 0 0,0 0 0 0 0,0-1 0 0 0,0 1 0 0 0,3 4 0 0 0,-2-4 0 0 0,1 0 0 0 0,0 1 0 0 0,-1-1 0 0 0,1 0 0 0 0,1-1 0 0 0,-1 1 0 0 0,0-1 0 0 0,1 1 0 0 0,-1-1 0 0 0,5 2 0 0 0,3 1 0 0 0,0-1 0 0 0,0 0 0 0 0,1-1 0 0 0,0 0 0 0 0,-1 0 0 0 0,22 0 0 0 0,-21-2-24 0 0,0-1 0 0 0,-1 0 0 0 0,1-1 0 0 0,0 0 0 0 0,-1-1 1 0 0,1-1-1 0 0,-1 1 0 0 0,1-2 0 0 0,-1 0 0 0 0,0 0 0 0 0,-1-1 0 0 0,1 0 0 0 0,-1-1 0 0 0,0 0 0 0 0,0 0 0 0 0,-1-1 0 0 0,0-1 0 0 0,0 1 0 0 0,0-2 0 0 0,10-12 0 0 0,-14 13-841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9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353 102 5063 0 0,'4'-8'2121'0'0,"-1"6"768"0"0,-2-2-1786 0 0,0 0-1 0 0,0-1 1 0 0,0 1 0 0 0,-1 0 0 0 0,1-1 0 0 0,-2-7 0 0 0,1 11-1017 0 0,0-1-45 0 0,0 0-1 0 0,0 0 1 0 0,0 0 0 0 0,0 0-1 0 0,0 0 1 0 0,-1 0 0 0 0,1 0-1 0 0,-1 0 1 0 0,0 0 0 0 0,1 0-1 0 0,-1 0 1 0 0,0 0-1 0 0,0 0 1 0 0,0 1 0 0 0,0-1-1 0 0,-1 0 1 0 0,1 1 0 0 0,0-1-1 0 0,-1 1 1 0 0,-2-3-1 0 0,1 2 99 0 0,0 1-1 0 0,0-1 0 0 0,0 1 0 0 0,0 0 1 0 0,0 0-1 0 0,-1 0 0 0 0,1 0 0 0 0,0 1 0 0 0,-1-1 1 0 0,1 1-1 0 0,-6 0 0 0 0,-2 0 155 0 0,1 1 0 0 0,-1 1 0 0 0,1-1 0 0 0,-1 2 0 0 0,1 0 0 0 0,0 0 0 0 0,-11 5 0 0 0,17-6-293 0 0,0 0 0 0 0,0 0 0 0 0,1 0 0 0 0,-1 1 0 0 0,1-1 0 0 0,-1 1 0 0 0,1 0 0 0 0,0 0 0 0 0,0 0 0 0 0,0 0 0 0 0,1 1 0 0 0,-1-1 0 0 0,-2 7 0 0 0,4-8 0 0 0,0 0 0 0 0,0 0 0 0 0,1 1 0 0 0,-1-1 0 0 0,1 0 0 0 0,-1 0 0 0 0,1 0 0 0 0,0 1 0 0 0,0-1 0 0 0,0 0 0 0 0,0 0 0 0 0,1 0 0 0 0,-1 1 0 0 0,0-1 0 0 0,1 0 0 0 0,0 0 0 0 0,-1 0 0 0 0,1 0 0 0 0,0 0 0 0 0,0 0 0 0 0,0 0 0 0 0,0 0 0 0 0,1 0 0 0 0,-1 0 0 0 0,0-1 0 0 0,1 1 0 0 0,2 2 0 0 0,3 2 0 0 0,0 0 0 0 0,0-1 0 0 0,0 0 0 0 0,1 0 0 0 0,0 0 0 0 0,16 6 0 0 0,56 15 0 0 0,-53-18 0 0 0,28 11 0 0 0,-48-16 5 0 0,35 18 92 0 0,-41-20-91 0 0,1 0-1 0 0,-1-1 0 0 0,1 2 0 0 0,-1-1 0 0 0,1 0 1 0 0,-1 0-1 0 0,1 0 0 0 0,-1 1 0 0 0,0-1 1 0 0,0 1-1 0 0,0-1 0 0 0,0 1 0 0 0,0-1 1 0 0,0 1-1 0 0,0 0 0 0 0,0-1 0 0 0,-1 1 0 0 0,1 0 1 0 0,-1 0-1 0 0,1 2 0 0 0,-1-3 6 0 0,0 1 0 0 0,-1-1 0 0 0,1 1 0 0 0,-1-1 0 0 0,0 1-1 0 0,1-1 1 0 0,-1 1 0 0 0,0-1 0 0 0,0 0 0 0 0,0 1 0 0 0,0-1 0 0 0,0 0-1 0 0,0 0 1 0 0,0 0 0 0 0,0 0 0 0 0,-1 0 0 0 0,1 0 0 0 0,0 0 0 0 0,-1 0 0 0 0,1 0-1 0 0,-3 1 1 0 0,-32 13 100 0 0,36-15-110 0 0,-54 17-70 0 0,-1-2 1 0 0,0-3-1 0 0,-1-2 1 0 0,0-3 0 0 0,-78 1-1 0 0,133-8-309 0 0,-4 0-78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5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10 115 3679 0 0,'0'-1'213'0'0,"0"0"-1"0"0,0-1 0 0 0,-1 1 0 0 0,1 0 0 0 0,0 0 0 0 0,0 0 0 0 0,0-1 1 0 0,0 1-1 0 0,1 0 0 0 0,-1 0 0 0 0,0 0 0 0 0,0 0 0 0 0,1-1 1 0 0,-1 1-1 0 0,1 0 0 0 0,-1 0 0 0 0,1 0 0 0 0,0-1 0 0 0,5-12 2649 0 0,-6 13-2555 0 0,0 0-1 0 0,0 0 0 0 0,0 1 0 0 0,0-1 0 0 0,1 0 1 0 0,-1 0-1 0 0,-1 0 0 0 0,1 1 0 0 0,0-1 0 0 0,0 0 1 0 0,0 0-1 0 0,0 1 0 0 0,0-1 0 0 0,-1 0 1 0 0,1-1-1 0 0,-3 2 3146 0 0,0 8-2131 0 0,-9 118 1188 0 0,12-116-2477 0 0,0 1 0 0 0,1-1 1 0 0,0 1-1 0 0,3 12 0 0 0,-3-18-6 0 0,1 0 0 0 0,-1 1 0 0 0,1-1 0 0 0,0 0 0 0 0,0 0 0 0 0,1-1 0 0 0,0 1 0 0 0,-1 0 0 0 0,1-1 0 0 0,4 5-1 0 0,-6-8-22 0 0,0-1-1 0 0,0 1 0 0 0,0 0 0 0 0,0-1 0 0 0,0 1 0 0 0,0-1 0 0 0,-1 1 0 0 0,1-1 0 0 0,0 0 0 0 0,0 1 1 0 0,0-1-1 0 0,1 0 0 0 0,-1 0 0 0 0,0 0 0 0 0,0 0 0 0 0,0 0 0 0 0,0 0 0 0 0,0 0 0 0 0,0 0 0 0 0,0 0 1 0 0,0 0-1 0 0,0 0 0 0 0,0-1 0 0 0,0 1 0 0 0,0-1 0 0 0,0 1 0 0 0,0 0 0 0 0,0-1 0 0 0,0 1 0 0 0,0-1 1 0 0,-1 0-1 0 0,1 1 0 0 0,0-1 0 0 0,0 0 0 0 0,-1 1 0 0 0,1-1 0 0 0,0 0 0 0 0,0-1 0 0 0,5-5 7 0 0,-1 0 0 0 0,0 0 0 0 0,7-11 0 0 0,-11 15-8 0 0,11-20 0 0 0,16-42 0 0 0,-18 40 0 0 0,-8 38 0 0 0,-2 9 0 0 0,0 0 0 0 0,-1-10 0 0 0,1-1 0 0 0,0 1 0 0 0,1-1 0 0 0,0 1 0 0 0,0-1 0 0 0,2 0 0 0 0,-1 1 0 0 0,6 14 0 0 0,-7-25 0 0 0,-1 0 0 0 0,1 0 1 0 0,-1 0-1 0 0,1 0 0 0 0,0 0 0 0 0,0 0 0 0 0,-1 0 0 0 0,1 0 0 0 0,0-1 1 0 0,0 1-1 0 0,0 0 0 0 0,0 0 0 0 0,0-1 0 0 0,0 1 0 0 0,0-1 0 0 0,0 1 0 0 0,0-1 1 0 0,0 1-1 0 0,0-1 0 0 0,0 1 0 0 0,2-1 0 0 0,-1 0 1 0 0,0 0 0 0 0,0 0 0 0 0,0 0 0 0 0,0 0 0 0 0,0-1 0 0 0,0 1 0 0 0,0-1-1 0 0,0 1 1 0 0,-1-1 0 0 0,1 0 0 0 0,3-1 0 0 0,1-2 7 0 0,-1 1 1 0 0,0-1-1 0 0,0 0 0 0 0,0 0 1 0 0,0-1-1 0 0,7-9 0 0 0,3-7 181 0 0,-1-2 0 0 0,-1 1 0 0 0,11-27 0 0 0,24-76 211 0 0,-27 58-925 0 0,-20 66-67 0 0,-1 5-355 0 0,0 0-65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5063 0 0,'-5'-3'3457'0'0,"9"17"2970"0"0,1 0-3917 0 0,0 3-3554 0 0,6 33 693 0 0,-10-41 267 0 0,1-1 0 0 0,-1 1 0 0 0,-1-1 0 0 0,0 1 0 0 0,0-1 1 0 0,-1 1-1 0 0,-2 14 0 0 0,-1 5-4242 0 0,3-19-436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24 265 13359 0 0,'-8'-25'1184'0'0,"1"9"-944"0"0,2 2-240 0 0,2 6 0 0 0,3 5 888 0 0,0 0 128 0 0,1 2 24 0 0,-1-5 8 0 0,0-2-736 0 0,2-2-152 0 0,-1 1-24 0 0,0 2-8 0 0,1 1-896 0 0,-1 4-192 0 0,2 0-32 0 0,0 4 0 0 0,-1 2-376 0 0,1 1-72 0 0</inkml:trace>
  <inkml:trace contextRef="#ctx0" brushRef="#br0" timeOffset="1">213 11 7831 0 0,'-4'-11'1292'0'0,"6"16"1532"0"0,5 17-925 0 0,-5-18-1862 0 0,2 31 62 0 0,-2-18-56 0 0,1 38 342 0 0,-4 42 500 0 0,2-35-277 0 0,0-10-373 0 0,-2 31-1239 0 0,-1-19-1737 0 0,1-49-1893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00:27.10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9 91 2303 0 0,'3'-1'398'0'0,"1"0"0"0"0,-1 1 0 0 0,1 0 0 0 0,-1 0 0 0 0,1 0 0 0 0,-1 0 0 0 0,1 1 0 0 0,3 0 0 0 0,-1 1-179 0 0,1 0 0 0 0,-1 0 0 0 0,0-1 0 0 0,1 0 0 0 0,-1 0 0 0 0,1-1 0 0 0,-1 0 0 0 0,1 0 0 0 0,-1 0 0 0 0,1-1-1 0 0,11-2 1 0 0,7-3 589 0 0,41-17-1 0 0,-24 8-23 0 0,-30 11-555 0 0,0 1 1 0 0,0 1-1 0 0,1 0 0 0 0,-1 0 0 0 0,0 1 0 0 0,1 1 0 0 0,0 0 1 0 0,-1 0-1 0 0,1 2 0 0 0,-1-1 0 0 0,0 2 0 0 0,0-1 0 0 0,1 2 1 0 0,-2 0-1 0 0,13 5 0 0 0,228 75 72 0 0,-240-81-300 0 0,1-1 0 0 0,0 0 0 0 0,1-1 0 0 0,-1 0 0 0 0,0-1 0 0 0,18-2 0 0 0,80-17 359 0 0,-23 2 433 0 0,-56 13-561 0 0,1 0 0 0 0,0 3 0 0 0,0 0 0 0 0,0 2 0 0 0,42 7 0 0 0,-52-5 119 0 0,1 0 0 0 0,-1-2-1 0 0,41-2 1 0 0,70-16-1851 0 0,-17 1 1840 0 0,-102 15-299 0 0,14-2 388 0 0,1 1 1 0 0,-1 1 0 0 0,1 1-1 0 0,49 8 1 0 0,-33-1-430 0 0,88 4 0 0 0,48-13 0 0 0,-165 2 0 0 0,221-25 136 0 0,-49 3-40 0 0,111-6-32 0 0,-224 20-64 0 0,0 4 0 0 0,128 10 0 0 0,-125 1 0 0 0,-10-6 0 0 0,0-3 0 0 0,85-13 0 0 0,-32 2 0 0 0,-57 10 0 0 0,97 7 0 0 0,-149-3 0 0 0,26 3 2 0 0,6 2-14 0 0,18 1-2 0 0,0-3 1 0 0,1-3 0 0 0,107-11-1 0 0,-108 5 14 0 0,0 3 0 0 0,67 6 0 0 0,-74-1 0 0 0,-36-1 0 0 0,15 1 0 0 0,2 3 0 0 0,-1-1 0 0 0,-1 2 0 0 0,-3-3 0 0 0,9 0-10 0 0,1-3-1 0 0,0-1 0 0 0,0-2 1 0 0,-1-2-1 0 0,76-17 0 0 0,-108 20 20 0 0,0 0 0 0 0,0 1 1 0 0,1-1-1 0 0,-1 2 0 0 0,0-1 0 0 0,12 3 0 0 0,-19-2-9 0 0,12 2 0 0 0,16 6 0 0 0,-22-6-15 0 0,1-1 1 0 0,-1 0-1 0 0,0-1 0 0 0,1 0 0 0 0,-1 0 0 0 0,1-1 1 0 0,-1 0-1 0 0,1 0 0 0 0,-1-1 0 0 0,11-2 1 0 0,-11 3-1183 0 0,-7 1 1193 0 0,-1 0 0 0 0,1-1 1 0 0,-1 1-1 0 0,1 0 0 0 0,-1 0 0 0 0,1-1 0 0 0,-1 1 0 0 0,0 0 0 0 0,1 0 0 0 0,-1 0 0 0 0,0-1 0 0 0,0 1 0 0 0,1 0 1 0 0,-1 0-1 0 0,0 0 0 0 0,0 1 0 0 0,1 9-21 0 0,0 0-1 0 0,0 14 1 0 0,-2-20 18 0 0,1-1 0 0 0,-1 1 0 0 0,0-1 0 0 0,0 0 0 0 0,0 1 0 0 0,-1-1 0 0 0,-3 6 0 0 0,3-5 4 0 0,-1-1 0 0 0,0 0 1 0 0,0 0-1 0 0,0 0 0 0 0,-1 0 1 0 0,1 0-1 0 0,-1-1 0 0 0,0 0 0 0 0,0 1 1 0 0,0-1-1 0 0,0-1 0 0 0,-1 1 1 0 0,1-1-1 0 0,-8 3 0 0 0,-4 1-12 0 0,0-1 0 0 0,-34 5 0 0 0,2 0 26 0 0,34-6-23 0 0,-122 30 39 0 0,113-30-115 0 0,0-1 0 0 0,0-1 1 0 0,0-1-1 0 0,-24-2 0 0 0,10-3-234 0 0,-57-14 0 0 0,66 13 320 0 0,0 2 0 0 0,-1 1 0 0 0,1 2-1 0 0,-34 3 1 0 0,23-1 1 0 0,-241-16 52 0 0,96 0 1 0 0,134 13-39 0 0,-85 9-1 0 0,78-2-12 0 0,-1-3 0 0 0,0-2 0 0 0,1-3 0 0 0,-1-2 0 0 0,-62-13 0 0 0,71 9 45 0 0,-1 2-1 0 0,0 3 1 0 0,-1 1-1 0 0,-58 6 1 0 0,43 2-103 0 0,0-4-1 0 0,-79-6 1 0 0,84-1 58 0 0,1 3 0 0 0,-80 6 0 0 0,-154 16-72 0 0,-35-1-64 0 0,261-17-217 0 0,-85-6-1 0 0,67-1 197 0 0,-63 11 303 0 0,25 1-36 0 0,88-7-94 0 0,-110-3 288 0 0,116 0-168 0 0,1 0 1 0 0,-57-16 0 0 0,71 16 15 0 0,-1 0 0 0 0,1 2 0 0 0,-1-1 0 0 0,0 2 0 0 0,1 0 1 0 0,-32 5-1 0 0,26-3-169 0 0,0 0 0 0 0,-40-3 0 0 0,16-4 6 0 0,13 3-15 0 0,-41-9-1 0 0,57 8 27 0 0,1 0 0 0 0,-1 2 0 0 0,-1 0 0 0 0,1 1 0 0 0,0 0 0 0 0,-31 6 0 0 0,11 2 0 0 0,-68 22 0 0 0,88-25-14 0 0,0-2-1 0 0,-1 0 1 0 0,0 0-1 0 0,-30-1 1 0 0,-14 2 14 0 0,-120 21 0 0 0,170-24 0 0 0,0-1 0 0 0,-1 0 0 0 0,-17-2 0 0 0,-9 0 0 0 0,-35 1 0 0 0,71 1 1 0 0,0 0 0 0 0,1 0 0 0 0,-1 0-1 0 0,1-1 1 0 0,-1 1 0 0 0,0 0 0 0 0,1-1-1 0 0,-1 1 1 0 0,1-1 0 0 0,-1 1 0 0 0,1-1-1 0 0,-1 0 1 0 0,1 1 0 0 0,-1-1 0 0 0,1 0-1 0 0,0 0 1 0 0,0 0 0 0 0,-1 0 0 0 0,1 0-1 0 0,0-1 1 0 0,0 1 0 0 0,0 0 0 0 0,0-1 0 0 0,-1 0-1 0 0,0-4 8 0 0,0 1-1 0 0,0-1 1 0 0,0 0-1 0 0,0 1 1 0 0,0-10-1 0 0,1 11-7 0 0,1 0 0 0 0,-1-1 0 0 0,0 1 0 0 0,0 0 0 0 0,-1-1 0 0 0,1 1 0 0 0,-1 0 0 0 0,0 0 0 0 0,-4-6 0 0 0,3 7 0 0 0,0 0 0 0 0,0 1 0 0 0,0-1 0 0 0,0 1 0 0 0,-1 0 0 0 0,-4-2 0 0 0,-6-5 0 0 0,27-9-264 0 0,-12 15 114 0 0,0 0 1 0 0,0-1-1 0 0,0 1 0 0 0,-1 0 0 0 0,1 0 1 0 0,-1-4-1 0 0,0 4-31 0 0,0 1 1 0 0,0 0-1 0 0,1-1 1 0 0,-1 1-1 0 0,0 0 1 0 0,1 0-1 0 0,-1-1 1 0 0,1 1-1 0 0,0 0 1 0 0,0 0 0 0 0,0 0-1 0 0,2-3 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32 154 5983 0 0,'-26'-36'1736'0'0,"26"36"-1582"0"0,-1-1-1 0 0,1 1 1 0 0,-1-1-1 0 0,1 0 1 0 0,-1 1-1 0 0,1-1 0 0 0,0 1 1 0 0,-1-1-1 0 0,1 0 1 0 0,0 1-1 0 0,0-1 1 0 0,-1 0-1 0 0,1 1 1 0 0,0-1-1 0 0,0 0 0 0 0,0 0 1 0 0,0 1-1 0 0,0-1 1 0 0,0 0-1 0 0,0 0 1 0 0,0 1-1 0 0,0-1 1 0 0,0 0-1 0 0,0 1 0 0 0,1-1 1 0 0,-1 0-1 0 0,0 1 1 0 0,0-1-1 0 0,1 0 1 0 0,-1 1-1 0 0,0-1 1 0 0,1 0-1 0 0,-1 1 0 0 0,1-1 1 0 0,-1 1-1 0 0,1-1 1 0 0,0 0-1 0 0,1-1 37 0 0,-1 1 1 0 0,1-1-1 0 0,0 1 0 0 0,0-1 0 0 0,0 1 1 0 0,0 0-1 0 0,0 0 0 0 0,0 0 0 0 0,5-2 1 0 0,85-21 5633 0 0,133-28-4646 0 0,-221 52-1496 0 0,7-2 198 0 0,-2 2-5819 0 0,-2 1-972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24 11975 0 0,'-3'-19'1773'0'0,"3"19"-1679"0"0,-1-1-1 0 0,1 1 1 0 0,0 0-1 0 0,-1-1 1 0 0,1 1 0 0 0,-1 0-1 0 0,1-1 1 0 0,-1 1 0 0 0,1 0-1 0 0,-1 0 1 0 0,1 0-1 0 0,-1-1 1 0 0,1 1 0 0 0,-1 0-1 0 0,1 0 1 0 0,-1 0 0 0 0,1 0-1 0 0,-1 0 1 0 0,1 0-1 0 0,-1 0 1 0 0,1 0 0 0 0,-1 0-1 0 0,1 0 1 0 0,-1 0 0 0 0,1 0-1 0 0,-1 0 1 0 0,1 1-1 0 0,-1-1 1 0 0,1 0 0 0 0,-1 0-1 0 0,1 0 1 0 0,-1 1 0 0 0,0 0-1 0 0,-11 4 273 0 0,-1 2-1 0 0,1 0 0 0 0,0 0 1 0 0,1 1-1 0 0,-1 1 0 0 0,2 0 1 0 0,-1 0-1 0 0,1 1 0 0 0,1 1 1 0 0,0-1-1 0 0,0 2 0 0 0,1-1 1 0 0,-8 15-1 0 0,14-22-334 0 0,0 0-1 0 0,0 0 1 0 0,1 0 0 0 0,-1 0 0 0 0,1 0 0 0 0,0 1-1 0 0,0-1 1 0 0,0 0 0 0 0,1 1 0 0 0,-1-1 0 0 0,1 1-1 0 0,0-1 1 0 0,0 1 0 0 0,1-1 0 0 0,-1 0-1 0 0,1 1 1 0 0,0-1 0 0 0,0 0 0 0 0,1 1 0 0 0,-1-1-1 0 0,1 0 1 0 0,0 0 0 0 0,0 0 0 0 0,0 0 0 0 0,0-1-1 0 0,1 1 1 0 0,0 0 0 0 0,0-1 0 0 0,0 0 0 0 0,0 0-1 0 0,0 0 1 0 0,1 0 0 0 0,-1 0 0 0 0,1-1-1 0 0,-1 1 1 0 0,1-1 0 0 0,0 0 0 0 0,0 0 0 0 0,0-1-1 0 0,1 1 1 0 0,-1-1 0 0 0,8 2 0 0 0,0-1 35 0 0,-1 0-1 0 0,1-1 1 0 0,0 0 0 0 0,0-1 0 0 0,0-1 0 0 0,-1 1 0 0 0,1-2-1 0 0,17-3 1 0 0,-25 3-139 0 0,-1 1 0 0 0,1 0-1 0 0,-1-1 1 0 0,1 0 0 0 0,-1 1 0 0 0,1-1-1 0 0,-1-1 1 0 0,0 1 0 0 0,0 0-1 0 0,0-1 1 0 0,0 0 0 0 0,3-4 0 0 0,-4 4-267 0 0,0 0 0 0 0,0 0 1 0 0,0 0-1 0 0,-1-1 1 0 0,0 1-1 0 0,0 0 1 0 0,0-1-1 0 0,0 1 0 0 0,0-1 1 0 0,-1 1-1 0 0,1-1 1 0 0,-1 0-1 0 0,0 1 1 0 0,0-1-1 0 0,-1-6 1 0 0,-1-2-6191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5239 0 0,'4'-10'134'0'0,"3"-6"317"0"0,12-22-1 0 0,-16 33 254 0 0,0 1 1 0 0,1-1-1 0 0,-1 1 0 0 0,1 0 0 0 0,4-4 0 0 0,-8 8-630 0 0,1-1 0 0 0,-1 1 0 0 0,0 0 0 0 0,0 0 0 0 0,1-1 0 0 0,-1 1 0 0 0,0 0 0 0 0,0 0 0 0 0,1 0 0 0 0,-1 0 0 0 0,0-1 0 0 0,1 1 0 0 0,-1 0 0 0 0,0 0 0 0 0,1 0 0 0 0,-1 0 0 0 0,0 0 0 0 0,1 0 0 0 0,-1 0-1 0 0,0 0 1 0 0,1 0 0 0 0,-1 0 0 0 0,0 0 0 0 0,1 0 0 0 0,-1 0 0 0 0,0 0 0 0 0,1 0 0 0 0,-1 0 0 0 0,0 0 0 0 0,1 0 0 0 0,-1 1 0 0 0,6 9 1711 0 0,-4 13 438 0 0,-2-23-2178 0 0,0 2 1067 0 0,-1 8-65 0 0,0 2-765 0 0,-4 34 860 0 0,-5 8 58 0 0,1 5-658 0 0,0 3-174 0 0,4-24-266 0 0,-4 30 7 0 0,7-56-29 0 0,1-1 0 0 0,0 0-72 0 0,0 5 46 0 0,0 0 1 0 0,2 31-1 0 0,-1-45-52 0 0,1-1 0 0 0,-1 1 0 0 0,0-1 0 0 0,1 1 0 0 0,-1-1-1 0 0,1 1 1 0 0,-1-1 0 0 0,1 1 0 0 0,0-1 0 0 0,-1 0 0 0 0,3 3 0 0 0,-3-4-1 0 0,1 1 1 0 0,-1-1-1 0 0,1 1 0 0 0,-1-1 0 0 0,1 0 0 0 0,-1 1 1 0 0,1-1-1 0 0,0 0 0 0 0,-1 1 0 0 0,1-1 0 0 0,-1 0 1 0 0,1 0-1 0 0,0 0 0 0 0,-1 0 0 0 0,1 1 0 0 0,0-1 1 0 0,-1 0-1 0 0,1 0 0 0 0,-1 0 0 0 0,2-1 0 0 0,0 1 1 0 0,0-1 0 0 0,0 0 0 0 0,1 0 0 0 0,-1 0 0 0 0,0 0 0 0 0,0 0 0 0 0,0 0 0 0 0,-1-1 0 0 0,1 1 0 0 0,0 0-1 0 0,0-1 1 0 0,-1 0 0 0 0,1 1 0 0 0,1-4 0 0 0,28-38-103 0 0,-3-2-1 0 0,35-74 1 0 0,-63 119 101 0 0,0 0 0 0 0,0 0 0 0 0,0 0 0 0 0,0 0 0 0 0,0-1 1 0 0,0 1-1 0 0,0 0 0 0 0,0 0 0 0 0,0 0 0 0 0,0 0 0 0 0,1 0 0 0 0,-1 0 0 0 0,0 0 0 0 0,0-1 0 0 0,0 1 0 0 0,0 0 0 0 0,0 0 0 0 0,0 0 0 0 0,0 0 0 0 0,0 0 0 0 0,0 0 0 0 0,0 0 1 0 0,0 0-1 0 0,1 0 0 0 0,-1 0 0 0 0,0 0 0 0 0,0-1 0 0 0,0 1 0 0 0,0 0 0 0 0,0 0 0 0 0,0 0 0 0 0,0 0 0 0 0,0 0 0 0 0,1 0 0 0 0,-1 0 0 0 0,0 0 0 0 0,0 0 0 0 0,0 0 1 0 0,0 0-1 0 0,0 0 0 0 0,0 0 0 0 0,1 0 0 0 0,-1 0 0 0 0,0 0 0 0 0,0 0 0 0 0,0 0 0 0 0,0 0 0 0 0,0 1 0 0 0,0-1 0 0 0,0 0 0 0 0,0 0 0 0 0,1 0 0 0 0,-1 0 0 0 0,0 0 0 0 0,0 0 1 0 0,0 0-1 0 0,0 0 0 0 0,0 0 0 0 0,0 0 0 0 0,0 0 0 0 0,0 1 0 0 0,0-1 0 0 0,4 12-9 0 0,0 14 91 0 0,-4-25-10 0 0,1 12 14 0 0,0 4-68 0 0,0 1-26 0 0,0 0 0 0 0,-2 1 0 0 0,-3 26 0 0 0,0-5-85 0 0,3-30-1519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90 2759 0 0,'1'-1'399'0'0,"0"-1"0"0"0,0 1 1 0 0,1-1-1 0 0,-1 1 0 0 0,0-1 0 0 0,0 1 0 0 0,1 0 0 0 0,-1-1 0 0 0,1 1 0 0 0,-1 0 0 0 0,2-1 0 0 0,4-3 628 0 0,-6 4-816 0 0,0 0 1 0 0,0 0-1 0 0,0 0 0 0 0,0 0 0 0 0,0 0 0 0 0,0 0 0 0 0,0 0 0 0 0,0-1 0 0 0,0 1 0 0 0,0 0 0 0 0,-1-1 1 0 0,1 1-1 0 0,-1-1 0 0 0,1 1 0 0 0,-1-1 0 0 0,1 1 0 0 0,-1-1 0 0 0,0 1 0 0 0,0-1 0 0 0,0 1 0 0 0,0-1 1 0 0,0 1-1 0 0,0-1 0 0 0,0 1 0 0 0,0-1 0 0 0,0 1 0 0 0,-1-1 0 0 0,1 1 0 0 0,-1-2 0 0 0,-1 1-5 0 0,1 0 0 0 0,-1 0 0 0 0,0 0 0 0 0,1 1 0 0 0,-1-1 0 0 0,0 0 0 0 0,0 1 0 0 0,0 0 0 0 0,0-1 0 0 0,0 1 0 0 0,0 0 0 0 0,0 0 0 0 0,-1 0 0 0 0,1 1 0 0 0,0-1 0 0 0,0 0 0 0 0,-1 1 0 0 0,-2-1 0 0 0,-1 0-37 0 0,0 1 0 0 0,0 0 0 0 0,0 0 0 0 0,0 0 0 0 0,0 1 0 0 0,0 0 0 0 0,0 0 1 0 0,0 0-1 0 0,0 1 0 0 0,-10 4 0 0 0,13-5-143 0 0,-1 1 0 0 0,1 0 0 0 0,0 0 0 0 0,-1 0 0 0 0,1 0 0 0 0,0 0 1 0 0,0 1-1 0 0,1 0 0 0 0,-1-1 0 0 0,1 1 0 0 0,-1 0 0 0 0,1 0 0 0 0,0 0 0 0 0,0 0 0 0 0,0 1 1 0 0,0-1-1 0 0,1 1 0 0 0,-2 4 0 0 0,2-6-22 0 0,1 0 0 0 0,0 0-1 0 0,0 0 1 0 0,-1 0 0 0 0,2 0 0 0 0,-1 0 0 0 0,0 0 0 0 0,0 0-1 0 0,1 0 1 0 0,-1 0 0 0 0,1 0 0 0 0,-1 0 0 0 0,1 0 0 0 0,0 0-1 0 0,0 0 1 0 0,0 0 0 0 0,0-1 0 0 0,0 1 0 0 0,0 0 0 0 0,1-1-1 0 0,-1 1 1 0 0,0-1 0 0 0,1 1 0 0 0,0-1 0 0 0,-1 0 0 0 0,1 1 0 0 0,-1-1-1 0 0,4 1 1 0 0,5 4 44 0 0,1-1 0 0 0,-1 0 0 0 0,20 6-1 0 0,-23-9 28 0 0,19 7 261 0 0,-8-4-71 0 0,28 13-1 0 0,-42-17-248 0 0,0 1-1 0 0,-1 0 0 0 0,0 0 0 0 0,1 0 1 0 0,-1 0-1 0 0,0 1 0 0 0,0-1 0 0 0,0 1 1 0 0,0 0-1 0 0,-1 0 0 0 0,1 0 0 0 0,-1 0 1 0 0,4 6-1 0 0,-6-8-12 0 0,1 0-1 0 0,-1-1 1 0 0,0 1 0 0 0,1 0 0 0 0,-1 0 0 0 0,0 0-1 0 0,0 0 1 0 0,0 0 0 0 0,0 0 0 0 0,1 0 0 0 0,-1 0-1 0 0,-1 0 1 0 0,1 0 0 0 0,0 0 0 0 0,0 0 0 0 0,0 0-1 0 0,0 0 1 0 0,-1 0 0 0 0,1 0 0 0 0,-1 0 0 0 0,1 0-1 0 0,0 0 1 0 0,-2 1 0 0 0,0 0 8 0 0,1 0 0 0 0,-1 0 1 0 0,0-1-1 0 0,0 1 0 0 0,0-1 0 0 0,0 1 0 0 0,0-1 1 0 0,0 0-1 0 0,-4 2 0 0 0,-3 0 21 0 0,1 0 0 0 0,-1-1 0 0 0,0 0 0 0 0,-12 2-1 0 0,-7-3 3 0 0,1-1 0 0 0,0-1 0 0 0,-50-8 0 0 0,7 0-39 0 0,65 9-26 0 0,3-1-8 0 0,0 1 1 0 0,0-1 0 0 0,0 1-1 0 0,0 0 1 0 0,-1 0 0 0 0,1 0-1 0 0,0 0 1 0 0,0 1 0 0 0,0-1-1 0 0,0 0 1 0 0,0 1 0 0 0,-1-1-1 0 0,1 1 1 0 0,0 0 0 0 0,0 0-1 0 0,0 0 1 0 0,-3 2 0 0 0,5-3-27 0 0,0 1 0 0 0,0-1 0 0 0,0 1 0 0 0,0-1 0 0 0,0 1 0 0 0,0-1 0 0 0,0 1 0 0 0,0-1 0 0 0,0 0 0 0 0,0 1 0 0 0,0-1 0 0 0,1 1 0 0 0,-1-1 0 0 0,0 1 0 0 0,0-1 1 0 0,0 0-1 0 0,1 1 0 0 0,-1-1 0 0 0,0 0 0 0 0,0 1 0 0 0,1-1 0 0 0,-1 0 0 0 0,0 1 0 0 0,1-1 0 0 0,-1 0 0 0 0,0 1 0 0 0,1-1 0 0 0,-1 0 0 0 0,0 0 0 0 0,1 0 0 0 0,0 1 0 0 0,7 2-1439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7367 0 0,'-1'-16'1415'0'0,"3"16"630"0"0,2 10-585 0 0,7 36 1300 0 0,-11-43-1000 0 0,2 10-897 0 0,5 65 1298 0 0,-3 24-851 0 0,-6-68-879 0 0,-8 46 0 0 0,5-46-261 0 0,-1 47 0 0 0,6-80-170 0 0,0-1 0 0 0,0 1 0 0 0,0-1 0 0 0,-1 1 0 0 0,1 0 0 0 0,0-1 0 0 0,1 1 0 0 0,-1 0 0 0 0,0-1 0 0 0,0 1 0 0 0,0-1 0 0 0,0 1 0 0 0,0-1 0 0 0,1 1 0 0 0,-1 0 0 0 0,0-1 0 0 0,0 1 0 0 0,1-1 0 0 0,-1 1 0 0 0,0-1 0 0 0,1 1 0 0 0,-1-1 0 0 0,1 1 0 0 0,0 0 0 0 0,0-1 0 0 0,-1 0 0 0 0,1 0 0 0 0,-1 0 0 0 0,1 0 0 0 0,0-1 0 0 0,-1 1 0 0 0,1 0 0 0 0,0 0 0 0 0,-1 0 0 0 0,1-1 0 0 0,-1 1 0 0 0,1 0 0 0 0,-1 0 0 0 0,1-1 0 0 0,-1 1 0 0 0,1-1 0 0 0,-1 1 0 0 0,1 0 0 0 0,0-2 0 0 0,24-28 0 0 0,-22 26 0 0 0,14-18 0 0 0,1 0 0 0 0,0 1 0 0 0,2 1 0 0 0,0 1 0 0 0,1 1 0 0 0,41-27 0 0 0,-61 44 0 0 0,1 0 0 0 0,-1 0 0 0 0,1 0 0 0 0,-1 1 0 0 0,1-1 0 0 0,0 0 0 0 0,0 1 0 0 0,-1-1 0 0 0,1 1 0 0 0,0-1 0 0 0,0 1 0 0 0,0 0 0 0 0,-1 0 0 0 0,4 0 0 0 0,-4 1 0 0 0,0-1 0 0 0,-1 1 0 0 0,1-1 0 0 0,0 1 0 0 0,0-1 0 0 0,-1 1 0 0 0,1-1 0 0 0,0 1 0 0 0,-1 0 0 0 0,1-1 0 0 0,-1 1 0 0 0,1 0 0 0 0,-1 0 0 0 0,1 0 0 0 0,-1-1 0 0 0,0 1 0 0 0,1 0 0 0 0,-1 0 0 0 0,0 0 0 0 0,1 0 0 0 0,-1 0 0 0 0,0 0 0 0 0,0 0 0 0 0,0-1 0 0 0,0 1 0 0 0,0 0 0 0 0,0 0 0 0 0,0 0 0 0 0,-1 1 0 0 0,0 17-113 0 0,-1-1 0 0 0,-1 0-1 0 0,-9 32 1 0 0,6-27-2162 0 0,-4 33 1 0 0,9-54 2034 0 0,1-1 0 0 0,0 0 0 0 0,-1 0 0 0 0,1 1 0 0 0,0-1 1 0 0,0 0-1 0 0,0 1 0 0 0,0-1 0 0 0,0 0 0 0 0,1 1 1 0 0,-1-1-1 0 0,0 0 0 0 0,1 0 0 0 0,-1 1 0 0 0,1-1 0 0 0,-1 0 1 0 0,1 0-1 0 0,-1 0 0 0 0,1 0 0 0 0,0 1 0 0 0,-1-1 1 0 0,1 0-1 0 0,0 0 0 0 0,0 0 0 0 0,0-1 0 0 0,0 1 0 0 0,0 0 1 0 0,0 0-1 0 0,0 0 0 0 0,0-1 0 0 0,0 1 0 0 0,1-1 0 0 0,-1 1 1 0 0,0-1-1 0 0,0 1 0 0 0,3 0 0 0 0,-1-1-138 0 0,1 0 0 0 0,-1 0 0 0 0,0 0 0 0 0,0 0 0 0 0,1-1 0 0 0,-1 1 0 0 0,0-1 0 0 0,0 0-1 0 0,1 0 1 0 0,-1 0 0 0 0,0-1 0 0 0,0 1 0 0 0,4-3 0 0 0,10-8 863 0 0,31-28-1 0 0,-37 29 1265 0 0,0 1 0 0 0,1 0-1 0 0,1 1 1 0 0,-1 1 0 0 0,18-9-1 0 0,-27 16-1485 0 0,-1 1 0 0 0,1-1 1 0 0,0 1-1 0 0,0 0 0 0 0,0 0 0 0 0,-1 0 0 0 0,1 1 0 0 0,0-1 0 0 0,0 1 0 0 0,-1-1 0 0 0,1 1 1 0 0,0 0-1 0 0,-1 0 0 0 0,1 0 0 0 0,4 3 0 0 0,16 4 963 0 0,-16-7-1073 0 0,0 0 1 0 0,0 0-1 0 0,0 0 0 0 0,0-1 0 0 0,0 0 1 0 0,0-1-1 0 0,0 0 0 0 0,0 0 0 0 0,0 0 1 0 0,0-1-1 0 0,0 0 0 0 0,0 0 0 0 0,10-6 0 0 0,-14 6-139 0 0,0 1 0 0 0,1-1 0 0 0,-2 0-1 0 0,1-1 1 0 0,0 1 0 0 0,0-1 0 0 0,-1 1-1 0 0,1-1 1 0 0,-1 0 0 0 0,0 0 0 0 0,0 1-1 0 0,0-2 1 0 0,0 1 0 0 0,0 0 0 0 0,-1 0-1 0 0,1-1 1 0 0,-1 1 0 0 0,0-1 0 0 0,0 1-1 0 0,0-1 1 0 0,-1 1 0 0 0,1-1 0 0 0,-1 1-1 0 0,0-1 1 0 0,0 0 0 0 0,0 1 0 0 0,-1-1-1 0 0,0-5 1 0 0,0 5-10 0 0,0 0 1 0 0,0 1-1 0 0,0-1 0 0 0,0 1 0 0 0,-1 0 0 0 0,1-1 0 0 0,-1 1 1 0 0,0 0-1 0 0,0 0 0 0 0,0 0 0 0 0,0 0 0 0 0,-1 0 0 0 0,1 0 1 0 0,-5-3-1 0 0,2 2 1 0 0,0 1 0 0 0,0 0 0 0 0,0 0 0 0 0,0 1 0 0 0,0-1 0 0 0,0 1 0 0 0,-1 0-1 0 0,-9-2 1 0 0,4 2 13 0 0,1 1 0 0 0,0 0 0 0 0,-1 1 0 0 0,1-1 0 0 0,0 2 0 0 0,-1 0 0 0 0,1 0 0 0 0,0 1-1 0 0,0 0 1 0 0,-12 4 0 0 0,14-2-3 0 0,0 0 0 0 0,-1 0-1 0 0,2 1 1 0 0,-1 0 0 0 0,0 0 0 0 0,1 1-1 0 0,0 0 1 0 0,1 0 0 0 0,-10 11 0 0 0,14-14-16 0 0,-1 0 1 0 0,2 0-1 0 0,-1 0 1 0 0,0 0-1 0 0,0 0 1 0 0,1 0-1 0 0,0 1 1 0 0,0-1 0 0 0,0 1-1 0 0,0-1 1 0 0,0 0-1 0 0,0 5 1 0 0,1-5 0 0 0,0-1 0 0 0,0 0 0 0 0,1 1 0 0 0,-1-1 0 0 0,1 1 1 0 0,0-1-1 0 0,-1 1 0 0 0,1-1 0 0 0,0 0 0 0 0,0 0 0 0 0,1 1 0 0 0,-1-1 0 0 0,0 0 0 0 0,1 0 1 0 0,-1 0-1 0 0,1 0 0 0 0,0-1 0 0 0,-1 1 0 0 0,4 2 0 0 0,-1-1-110 0 0,0-1 0 0 0,0 1 0 0 0,0 0-1 0 0,1-1 1 0 0,-1 0 0 0 0,1 0 0 0 0,0 0 0 0 0,5 0 0 0 0,23 6-6433 0 0,-14-6-147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70 16127 0 0,'-6'-8'816'0'0,"1"0"191"0"0,9 19-671 0 0,0 2 73 0 0,-1-1 0 0 0,0 0 1 0 0,-1 1-1 0 0,1 25 0 0 0,-1-21 237 0 0,5 32-1 0 0,-6-49-645 0 0,-1 0 0 0 0,0 0 0 0 0,1 0 0 0 0,-1 0 0 0 0,1 0 0 0 0,-1 0 0 0 0,1 0 0 0 0,-1 0 0 0 0,0 0 0 0 0,1-1 0 0 0,-1 1 0 0 0,1 0 0 0 0,-1 0 0 0 0,0 0 0 0 0,1 0 0 0 0,-1-1 0 0 0,0 1 0 0 0,1 0 0 0 0,-1 0 0 0 0,0-1 0 0 0,1 1 0 0 0,-1 0 0 0 0,0-1 0 0 0,0 1 0 0 0,1 0 0 0 0,-1-1 0 0 0,0 1 0 0 0,0-1 0 0 0,0 1 0 0 0,1-1 0 0 0,12-16 0 0 0,-12 16 0 0 0,25-29 328 0 0,2 0 0 0 0,41-33 0 0 0,-21 20-83 0 0,-20 22 517 0 0,-8 15-2416 0 0,-8 8-3973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34 17967 0 0,'0'-9'630'0'0,"-1"6"-465"0"0,1 0 1 0 0,0 1-1 0 0,0-1 0 0 0,0 0 0 0 0,0 1 1 0 0,0-1-1 0 0,1-3 0 0 0,1 7-98 0 0,-1 0 0 0 0,0 1 0 0 0,0-1 0 0 0,0 0 0 0 0,-1 1 0 0 0,1-1 0 0 0,0 1-1 0 0,-1-1 1 0 0,1 1 0 0 0,0 2 0 0 0,1-1-46 0 0,0 16-20 0 0,-3-6-44 0 0,-5 38 32 0 0,-2 4 33 0 0,5-38 8 0 0,-2 34 249 0 0,4-39-206 0 0,-1-3 41 0 0,2-1 1 0 0,-1 1-1 0 0,2 17 1 0 0,2 42 55 0 0,-1-57-103 0 0,7 33-43 0 0,-9-42-20 0 0,1 0 0 0 0,-1 0 1 0 0,1 0-1 0 0,0 0 0 0 0,-1 0 0 0 0,1-1 1 0 0,0 1-1 0 0,0 0 0 0 0,2 3 1 0 0,-3-5-5 0 0,7 11 3 0 0,0 0 1 0 0,16 18-1 0 0,-15-22-3 0 0,0 0 0 0 0,0 0 0 0 0,1 0 0 0 0,10 5 0 0 0,-13-8-18 0 0,1-1 0 0 0,-1 0 0 0 0,1-1 0 0 0,-1 0 0 0 0,1 0-1 0 0,0 0 1 0 0,0-1 0 0 0,0 0 0 0 0,0 0 0 0 0,11 0 0 0 0,-2-2-173 0 0,1-1 1 0 0,27-6 0 0 0,-39 7 143 0 0,24-7-2797 0 0,-18 1-3807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25 187 16583 0 0,'-5'-7'331'0'0,"3"5"-226"0"0,0 0 0 0 0,1-1 0 0 0,-1 1 0 0 0,0-1-1 0 0,0 1 1 0 0,1-1 0 0 0,0 1 0 0 0,-1-1 0 0 0,1 0 0 0 0,0 0 0 0 0,1 0 0 0 0,-1 0 0 0 0,0-3 0 0 0,3 0 88 0 0,1 0-1 0 0,0 0 0 0 0,0 0 1 0 0,1 0-1 0 0,0 1 0 0 0,0-1 1 0 0,0 1-1 0 0,1 0 0 0 0,-1 1 1 0 0,1-1-1 0 0,8-5 0 0 0,-2 2-119 0 0,0 0 1 0 0,1 1-1 0 0,0 0 0 0 0,1 0 0 0 0,-1 2 1 0 0,1 0-1 0 0,0 0 0 0 0,1 1 0 0 0,24-4 1 0 0,-19 5-216 0 0,0 1 0 0 0,0 2 0 0 0,0-1 0 0 0,0 2 0 0 0,0 1 0 0 0,31 6 0 0 0,-23-1-7145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43 7831 0 0,'0'-2'320'0'0,"0"0"0"0"0,0 0 1 0 0,0 0-1 0 0,0 0 0 0 0,0 0 0 0 0,-1 0 0 0 0,1 0 0 0 0,-1 0 0 0 0,1 0 0 0 0,-1 0 0 0 0,0 0 0 0 0,0 0 0 0 0,0 1 0 0 0,0-1 0 0 0,-2-3 0 0 0,2 4-2 0 0,-1 0 0 0 0,1 0-1 0 0,-1 0 1 0 0,1 0 0 0 0,-1 1 0 0 0,1-1-1 0 0,-1 0 1 0 0,1 1 0 0 0,-1-1 0 0 0,0 1-1 0 0,1 0 1 0 0,-1 0 0 0 0,0-1-1 0 0,1 1 1 0 0,-1 0 0 0 0,0 0 0 0 0,1 0-1 0 0,-1 1 1 0 0,0-1 0 0 0,-1 1 0 0 0,-7 1-122 0 0,0 1 0 0 0,0 0 0 0 0,1 0 0 0 0,-1 1 0 0 0,1 0 1 0 0,0 1-1 0 0,0 0 0 0 0,1 0 0 0 0,0 1 0 0 0,-1 0 1 0 0,-7 8-1 0 0,11-8-152 0 0,-1-1 1 0 0,1 1 0 0 0,0 0-1 0 0,0 0 1 0 0,1 0-1 0 0,0 0 1 0 0,0 1 0 0 0,0 0-1 0 0,1 0 1 0 0,0 0-1 0 0,1 0 1 0 0,-1 0 0 0 0,1 1-1 0 0,1-1 1 0 0,-2 10-1 0 0,3-6 26 0 0,0-9 23 0 0,6 4-48 0 0,0 1 0 0 0,10 14 0 0 0,-3-4-31 0 0,-11-15-10 0 0,0 0 0 0 0,0-1-1 0 0,0 1 1 0 0,0-1 0 0 0,0 1-1 0 0,0-1 1 0 0,0 0 0 0 0,0 1-1 0 0,1-1 1 0 0,-1 0 0 0 0,0-1-1 0 0,1 1 1 0 0,-1 0 0 0 0,1-1-1 0 0,-1 1 1 0 0,1-1-1 0 0,-1 0 1 0 0,1 0 0 0 0,-1 0-1 0 0,4 0 1 0 0,1 0-6 0 0,13-1-20 0 0,1-1 0 0 0,-1-1 0 0 0,0-1 0 0 0,0 0 0 0 0,0-2 0 0 0,-1 0 0 0 0,1-1 0 0 0,-2-1-1 0 0,22-12 1 0 0,-23 10-1004 0 0,0 0 0 0 0,28-25 1 0 0,-42 32 314 0 0,1 0-1 0 0,-1-1 1 0 0,1 0 0 0 0,-1 0 0 0 0,0 0 0 0 0,4-7 0 0 0,-8 8-433 0 0,-5 5 1108 0 0,-4 4 646 0 0,4 0 199 0 0,0 0 1 0 0,0 0-1 0 0,1 1 1 0 0,0-1 0 0 0,-6 12-1 0 0,9-14-581 0 0,0 1-1 0 0,0-1 0 0 0,0 0 1 0 0,0 1-1 0 0,1-1 0 0 0,-1 1 1 0 0,1-1-1 0 0,0 1 0 0 0,1 0 1 0 0,-1 9-1 0 0,1-13-248 0 0,0 0-1 0 0,0 0 0 0 0,1 0 1 0 0,-1 0-1 0 0,0 0 0 0 0,1 0 1 0 0,-1 0-1 0 0,1 0 0 0 0,-1-1 1 0 0,1 1-1 0 0,-1 0 0 0 0,1 0 1 0 0,0 0-1 0 0,-1 0 0 0 0,1-1 1 0 0,0 1-1 0 0,0 0 0 0 0,-1-1 1 0 0,1 1-1 0 0,0-1 0 0 0,2 2 1 0 0,-2-2-313 0 0,0 1 0 0 0,0-1 1 0 0,0 0-1 0 0,0 1 1 0 0,0-1-1 0 0,0 0 1 0 0,0 0-1 0 0,0 0 0 0 0,0 0 1 0 0,0 0-1 0 0,0 0 1 0 0,0 0-1 0 0,2-1 1 0 0,2-1-5809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39 172 5063 0 0,'0'-16'224'0'0,"-1"3"48"0"0,-2 2-272 0 0,2 3 0 0 0,-1 2 0 0 0,1 4 0 0 0,-1-4 856 0 0,0-2 112 0 0,-1-6 24 0 0,-3-4 8 0 0,1 0-616 0 0,-1 2-128 0 0,4 4-32 0 0,-1 2 0 0 0,3 4-1176 0 0,-1 1-232 0 0,2 4-56 0 0,-1-1-8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5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1 505 11055 0 0,'71'-62'4289'0'0,"-53"48"-4258"0"0,0-1 0 0 0,0-1 1 0 0,-2-1-1 0 0,24-30 1 0 0,-31 34 86 0 0,-1-1 0 0 0,-1 0 0 0 0,0-1 0 0 0,-1 0 0 0 0,0 0 0 0 0,-1 0 0 0 0,4-24 0 0 0,-6 27 290 0 0,-1-1 0 0 0,-1-1 1 0 0,-1 1-1 0 0,0 0 0 0 0,0 0 0 0 0,-1 0 0 0 0,-1 0 0 0 0,0 0 0 0 0,-6-19 0 0 0,7 29-335 0 0,1 1 0 0 0,-1-1 1 0 0,0 1-1 0 0,0 0 0 0 0,0-1 1 0 0,-1 1-1 0 0,1 0 0 0 0,0 0 0 0 0,-1 0 1 0 0,0 0-1 0 0,1 0 0 0 0,-1 0 0 0 0,0 0 1 0 0,0 0-1 0 0,0 1 0 0 0,0-1 1 0 0,0 1-1 0 0,-1-1 0 0 0,1 1 0 0 0,0 0 1 0 0,-4-1-1 0 0,4 1-56 0 0,-1 1-1 0 0,0 0 1 0 0,0 0 0 0 0,1 0-1 0 0,-1 0 1 0 0,0 0 0 0 0,0 1-1 0 0,1-1 1 0 0,-1 1 0 0 0,0 0-1 0 0,1 0 1 0 0,-1 0 0 0 0,1 0-1 0 0,-1 0 1 0 0,1 0 0 0 0,-1 1-1 0 0,1-1 1 0 0,0 1-1 0 0,-4 3 1 0 0,-2 3-17 0 0,-1 0 0 0 0,1 1 0 0 0,0 1 0 0 0,1-1 0 0 0,-10 19 0 0 0,2 2 0 0 0,-5 25 0 0 0,4 10 0 0 0,8 9 0 0 0,7 6 0 0 0,5-13-11 0 0,-1-39-31 0 0,7 42 31 0 0,3 7 11 0 0,0-8 0 0 0,2 3-48 0 0,-4-15-191 0 0,-9-46-42 0 0,-12-23-14708 0 0,0-13 12958 0 0,4 8 659 0 0,-15-33 563 0 0,18 41 1646 0 0,0 0 0 0 0,1-1-1 0 0,-2-16 1 0 0,3 22-428 0 0,1 0 0 0 0,0 0 0 0 0,0 0 0 0 0,0 0 0 0 0,1 0 0 0 0,-1 0 1 0 0,1 0-1 0 0,0 0 0 0 0,0 0 0 0 0,0 1 0 0 0,1-1 0 0 0,-1 0 0 0 0,1 0 0 0 0,0 1 0 0 0,0-1 1 0 0,0 1-1 0 0,1 0 0 0 0,-1-1 0 0 0,1 1 0 0 0,-1 0 0 0 0,1 1 0 0 0,0-1 0 0 0,0 0 0 0 0,7-3 1 0 0,3-2-138 0 0,0 2 0 0 0,1 0 0 0 0,0 0 0 0 0,0 1 0 0 0,23-4 0 0 0,-1 2-307 0 0,40-3 0 0 0,-62 9 35 0 0,-8 0 0 0 0,0 0 0 0 0,0 0 0 0 0,0 1 0 0 0,0 0 0 0 0,0 0 0 0 0,0 0 0 0 0,11 3 0 0 0,-17-2-2 0 0,0-1 1 0 0,0 0-1 0 0,0 0 0 0 0,0 0 0 0 0,1 1 1 0 0,-1-1-1 0 0,0 0 0 0 0,0 0 0 0 0,0 0 1 0 0,0 1-1 0 0,0-1 0 0 0,0 0 0 0 0,0 0 1 0 0,0 1-1 0 0,0-1 0 0 0,0 0 0 0 0,0 0 1 0 0,0 1-1 0 0,0-1 0 0 0,0 0 0 0 0,0 0 1 0 0,0 0-1 0 0,0 1 0 0 0,0-1 0 0 0,0 0 0 0 0,0 0 1 0 0,0 1-1 0 0,0-1 0 0 0,0 0 0 0 0,-1 0 1 0 0,1 0-1 0 0,0 1 0 0 0,0-1 0 0 0,0 0 1 0 0,0 0-1 0 0,-1 0 0 0 0,1 1 0 0 0,0-1 1 0 0,0 0-1 0 0,0 0 0 0 0,-1 0 0 0 0,1 0 1 0 0,0 0-1 0 0,0 0 0 0 0,0 0 0 0 0,-1 1 1 0 0,1-1-1 0 0,-1 0 0 0 0,-16 13-46 0 0,8-7 46 0 0,7-5 34 0 0,1 0-1 0 0,0 0 1 0 0,-1 1 0 0 0,1-1-1 0 0,0 0 1 0 0,0 1-1 0 0,0-1 1 0 0,0 1-1 0 0,0-1 1 0 0,0 1 0 0 0,1 0-1 0 0,-1-1 1 0 0,0 1-1 0 0,1 0 1 0 0,-1-1-1 0 0,1 1 1 0 0,0 0 0 0 0,0 0-1 0 0,-1-1 1 0 0,1 1-1 0 0,0 0 1 0 0,1 2 0 0 0,-1-2 34 0 0,1-1 1 0 0,-1 0-1 0 0,1 1 1 0 0,0-1 0 0 0,-1 0-1 0 0,1 1 1 0 0,0-1 0 0 0,0 0-1 0 0,0 0 1 0 0,0 0-1 0 0,0 0 1 0 0,0 0 0 0 0,0 0-1 0 0,1 0 1 0 0,-1 0 0 0 0,0 0-1 0 0,0 0 1 0 0,1-1 0 0 0,-1 1-1 0 0,1-1 1 0 0,-1 1-1 0 0,0-1 1 0 0,1 1 0 0 0,-1-1-1 0 0,1 0 1 0 0,-1 0 0 0 0,3 1-1 0 0,8 0 185 0 0,1 0-1 0 0,0-1 0 0 0,0 0 1 0 0,0-1-1 0 0,24-5 0 0 0,-31 5-162 0 0,0-1-1 0 0,0 0 1 0 0,0 0 0 0 0,-1 0-1 0 0,1-1 1 0 0,0 0-1 0 0,-1 0 1 0 0,0 0 0 0 0,0 0-1 0 0,0-1 1 0 0,0 0-1 0 0,0 0 1 0 0,-1 0 0 0 0,6-7-1 0 0,-9 8-274 0 0,1 0 0 0 0,-1 0 1 0 0,0 0-1 0 0,0 0 0 0 0,0 0 0 0 0,0 0 0 0 0,0 0 0 0 0,-1 0 1 0 0,0 0-1 0 0,1-1 0 0 0,-1 1 0 0 0,0 0 0 0 0,-1 0 0 0 0,1 0 1 0 0,0-1-1 0 0,-1 1 0 0 0,0 0 0 0 0,0 0 0 0 0,0 0 0 0 0,0 0 1 0 0,0 0-1 0 0,-1 0 0 0 0,1 1 0 0 0,-1-1 0 0 0,1 0 0 0 0,-1 1 1 0 0,0-1-1 0 0,0 1 0 0 0,-1-1 0 0 0,1 1 0 0 0,0 0 0 0 0,-1 0 1 0 0,1 0-1 0 0,-1 0 0 0 0,0 1 0 0 0,0-1 0 0 0,1 1 0 0 0,-6-2 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33 2759 0 0,'-5'15'2035'0'0,"-7"22"6582"0"0,5-12-6598 0 0,0-1-490 0 0,5-19-973 0 0,0 0 0 0 0,1 0 0 0 0,-1 0-1 0 0,1 0 1 0 0,0 8 0 0 0,1-13-548 0 0,0 0-1 0 0,0 0 1 0 0,0 0 0 0 0,0 1-1 0 0,0-1 1 0 0,0 0 0 0 0,0 0 0 0 0,0 0-1 0 0,0 0 1 0 0,0 0 0 0 0,0 0 0 0 0,0 0-1 0 0,0 1 1 0 0,0-1 0 0 0,0 0 0 0 0,0 0-1 0 0,0 0 1 0 0,0 0 0 0 0,0 0-1 0 0,0 0 1 0 0,1 0 0 0 0,-1 0 0 0 0,0 0-1 0 0,0 0 1 0 0,0 0 0 0 0,0 1 0 0 0,0-1-1 0 0,0 0 1 0 0,0 0 0 0 0,0 0-1 0 0,1 0 1 0 0,-1 0 0 0 0,0 0 0 0 0,0 0-1 0 0,0 0 1 0 0,0 0 0 0 0,0 0 0 0 0,0 0-1 0 0,0 0 1 0 0,1 0 0 0 0,-1 0-1 0 0,0 0 1 0 0,0 0 0 0 0,0 0 0 0 0,0 0-1 0 0,0 0 1 0 0,1 0 0 0 0,8-5 106 0 0,8-7-104 0 0,-15 11 19 0 0,54-47 958 0 0,-37 30-730 0 0,0 2 0 0 0,1 1 1 0 0,24-15-1 0 0,-37 26-267 0 0,30-15 182 0 0,-34 18-222 0 0,0 0 0 0 0,-1 0 0 0 0,1 0 1 0 0,0 0-1 0 0,0 0 0 0 0,0 1 0 0 0,0-1 1 0 0,0 1-1 0 0,0 0 0 0 0,6 0 0 0 0,-1 3-4415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27 5039 0 0,'6'-3'330'0'0,"0"2"-1"0"0,1-1 0 0 0,9-1 1 0 0,7-1 3463 0 0,-32 4 1144 0 0,-16 2-1563 0 0,6 3-2890 0 0,-1 2 1 0 0,2 0 0 0 0,-1 2-1 0 0,-19 11 1 0 0,32-16-455 0 0,-1 0 0 0 0,1 0 0 0 0,0 1 0 0 0,0 0 0 0 0,0 0 0 0 0,1 0 0 0 0,0 1 0 0 0,0-1 0 0 0,0 1 0 0 0,1 1 0 0 0,0-1 0 0 0,0 1 0 0 0,0-1 0 0 0,-2 10 0 0 0,5-15-20 0 0,0 1 0 0 0,1-1 0 0 0,-1 1 0 0 0,1-1 0 0 0,0 1 0 0 0,-1 0 1 0 0,1-1-1 0 0,0 1 0 0 0,0-1 0 0 0,0 1 0 0 0,0 0 0 0 0,1-1 0 0 0,-1 1 0 0 0,0 0 0 0 0,0-1 0 0 0,1 1 1 0 0,-1-1-1 0 0,1 1 0 0 0,0-1 0 0 0,0 1 0 0 0,1 2 0 0 0,-1-3-7 0 0,1 1 0 0 0,0-1 1 0 0,-1 0-1 0 0,1 0 0 0 0,0 0 0 0 0,-1 0 0 0 0,1 0 0 0 0,0 0 0 0 0,0 0 1 0 0,0-1-1 0 0,0 1 0 0 0,0-1 0 0 0,0 1 0 0 0,4-1 0 0 0,5 1-21 0 0,-1-1 0 0 0,1-1 0 0 0,-1 0 0 0 0,1 0 0 0 0,14-5 0 0 0,2-2-196 0 0,0-2-1 0 0,-1-1 0 0 0,0 0 1 0 0,-1-2-1 0 0,43-30 0 0 0,-71 45 404 0 0,0 1-1 0 0,0-1 0 0 0,0 1 1 0 0,0 0-1 0 0,0 0 0 0 0,1 0 1 0 0,-1 0-1 0 0,1 0 0 0 0,-4 7 1 0 0,6-9-171 0 0,-1 0 0 0 0,1 0 1 0 0,0 1-1 0 0,-1-1 1 0 0,1 0-1 0 0,0 0 0 0 0,0 0 1 0 0,0 0-1 0 0,0 1 1 0 0,0-1-1 0 0,0 0 0 0 0,0 0 1 0 0,0 0-1 0 0,0 0 1 0 0,0 1-1 0 0,1-1 0 0 0,-1 0 1 0 0,0 0-1 0 0,1 0 1 0 0,-1 0-1 0 0,1 0 0 0 0,0 0 1 0 0,-1 0-1 0 0,1 0 0 0 0,0 0 1 0 0,-1 0-1 0 0,1 0 1 0 0,0 0-1 0 0,0 0 0 0 0,0-1 1 0 0,0 1-1 0 0,0 0 1 0 0,0-1-1 0 0,0 1 0 0 0,0-1 1 0 0,0 1-1 0 0,0-1 1 0 0,0 1-1 0 0,0-1 0 0 0,0 0 1 0 0,2 1-1 0 0,4 1 33 0 0,0 0 0 0 0,-1 0 0 0 0,1-1-1 0 0,1 0 1 0 0,-1 0 0 0 0,0 0 0 0 0,0-1 0 0 0,0-1-1 0 0,0 1 1 0 0,0-1 0 0 0,0 0 0 0 0,0 0 0 0 0,0-1 0 0 0,0 0-1 0 0,0 0 1 0 0,12-7 0 0 0,-13 6-43 0 0,0 0 0 0 0,-1 0 0 0 0,1-1 0 0 0,-1 0 0 0 0,0 0 0 0 0,0-1 0 0 0,0 1 0 0 0,-1-1 0 0 0,0 0 0 0 0,0 0 0 0 0,0 0 0 0 0,0-1 0 0 0,-1 1 0 0 0,0-1 0 0 0,0 0 0 0 0,0 0 0 0 0,-1 0 0 0 0,3-10 0 0 0,-5 12-7 0 0,1 1 0 0 0,-1-1 0 0 0,0 0-1 0 0,0 1 1 0 0,-1-1 0 0 0,1 0 0 0 0,-1 1 0 0 0,0-1-1 0 0,1 1 1 0 0,-3-5 0 0 0,2 7-122 0 0,1-1 0 0 0,-1 1-1 0 0,0-1 1 0 0,1 1 0 0 0,-1 0-1 0 0,0-1 1 0 0,0 1 0 0 0,0 0 0 0 0,0 0-1 0 0,-1-1 1 0 0,-1 0 0 0 0,3 1-123 0 0,-1 1-1 0 0,0-1 1 0 0,0 1 0 0 0,0 0-1 0 0,0-1 1 0 0,0 1 0 0 0,0 0 0 0 0,0 0-1 0 0,0-1 1 0 0,0 1 0 0 0,0 0-1 0 0,0 0 1 0 0,0 0 0 0 0,0 0 0 0 0,0 0-1 0 0,0 1 1 0 0,0-1 0 0 0,0 0 0 0 0,-2 1-1 0 0,-3 4-3721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14 244 4143 0 0,'7'32'11308'0'0,"-7"-21"-10726"0"0,0 19-79 0 0,-5 35 0 0 0,5-64-608 0 0,0-1 0 0 0,0 1 0 0 0,-1 0 0 0 0,1 0 0 0 0,0-1 0 0 0,0 1 0 0 0,0 0 0 0 0,0 0 0 0 0,1 0 0 0 0,-1-1 0 0 0,0 1 0 0 0,0 0 0 0 0,0 0 1 0 0,1-1-1 0 0,-1 1 0 0 0,0 0 0 0 0,1-1 0 0 0,0 2 0 0 0</inkml:trace>
  <inkml:trace contextRef="#ctx0" brushRef="#br0" timeOffset="1">35 34 6911 0 0,'-12'-14'608'0'0,"3"6"-480"0"0,2 1-128 0 0,3 3 0 0 0,2 4 3272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4 9671 0 0,'1'0'46'0'0,"-1"0"0"0"0,0 0 0 0 0,0-1-1 0 0,0 1 1 0 0,0 0 0 0 0,0 0-1 0 0,0 0 1 0 0,0 0 0 0 0,0-1 0 0 0,0 1-1 0 0,0 0 1 0 0,1 0 0 0 0,-1 0 0 0 0,0 0-1 0 0,0 0 1 0 0,0-1 0 0 0,0 1 0 0 0,0 0-1 0 0,1 0 1 0 0,-1 0 0 0 0,0 0-1 0 0,0 0 1 0 0,0 0 0 0 0,1 0 0 0 0,-1 0-1 0 0,0 0 1 0 0,0 0 0 0 0,0 0 0 0 0,0 0-1 0 0,1 0 1 0 0,-1 0 0 0 0,0 0 0 0 0,0 0-1 0 0,0 0 1 0 0,1 0 0 0 0,-1 0-1 0 0,0 0 1 0 0,0 0 0 0 0,0 0 0 0 0,1 0-1 0 0,-1 0 1 0 0,0 0 0 0 0,0 0 0 0 0,0 0-1 0 0,0 0 1 0 0,1 1 0 0 0,-1-1 0 0 0,0 0-1 0 0,0 0 1 0 0,0 0 0 0 0,0 0-1 0 0,0 0 1 0 0,0 1 0 0 0,1-1 0 0 0,-1 0-1 0 0,0 0 1 0 0,0 0 0 0 0,0 0 0 0 0,0 1-1 0 0,0-1 1 0 0,0 0 0 0 0,0 0 0 0 0,0 0-1 0 0,0 0 1 0 0,0 1 0 0 0,0-1-1 0 0,1 3 274 0 0,0-1-1 0 0,0 1 0 0 0,0 0 0 0 0,0 0 0 0 0,0-1 0 0 0,-1 1 0 0 0,1 0 0 0 0,-1 5 0 0 0,0 6-199 0 0,2 31 565 0 0,-4-32-254 0 0,-9 63 748 0 0,8-63-920 0 0,-2 35 1068 0 0,1 14-93 0 0,3-22-861 0 0,1-30-20 0 0,1 4-44 0 0,0 2-243 0 0,-1-2 11 0 0,1 1 0 0 0,3 17 0 0 0,-1-19-53 0 0,-1-7 11 0 0,-1 0 0 0 0,0 0 0 0 0,0 1-1 0 0,-1 10 1 0 0,4-5 30 0 0,11 35 1 0 0,-12-36 78 0 0,5-3-71 0 0,29 26-12 0 0,-31-31-49 0 0,-1 1 0 0 0,1-1-1 0 0,0 0 1 0 0,1 0 0 0 0,-1-1 0 0 0,0 0 0 0 0,1 0-1 0 0,0 0 1 0 0,-1-1 0 0 0,1 0 0 0 0,0 0 0 0 0,-1-1-1 0 0,1 0 1 0 0,0 0 0 0 0,12-2 0 0 0,-8 0-230 0 0,-1 0 0 0 0,0 0 1 0 0,1-1-1 0 0,-1 0 0 0 0,-1-1 0 0 0,1-1 1 0 0,0 1-1 0 0,-1-1 0 0 0,9-7 1 0 0,-8 4-980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94 8287 0 0,'-8'-12'178'0'0,"-15"-23"1175"0"0,22 33-1084 0 0,0 0 0 0 0,0-1 0 0 0,0 1 0 0 0,0-1 0 0 0,0 0 0 0 0,0 1 0 0 0,0-1 0 0 0,1 0 0 0 0,-1 1 0 0 0,1-1 0 0 0,0-5 0 0 0,1 8-149 0 0,-1-1 0 0 0,0 0 0 0 0,1 0-1 0 0,-1 1 1 0 0,1-1 0 0 0,-1 1 0 0 0,1-1 0 0 0,0 0 0 0 0,-1 1 0 0 0,1-1 0 0 0,-1 1 0 0 0,1 0-1 0 0,0-1 1 0 0,0 1 0 0 0,-1-1 0 0 0,1 1 0 0 0,0 0 0 0 0,0 0 0 0 0,-1-1 0 0 0,1 1-1 0 0,0 0 1 0 0,0 0 0 0 0,0 0 0 0 0,-1 0 0 0 0,1 0 0 0 0,0 0 0 0 0,0 0 0 0 0,0 0-1 0 0,-1 0 1 0 0,2 1 0 0 0,27 2 2317 0 0,-29-2-2415 0 0,119 16 3070 0 0,-38-15-9834 0 0,-64-2 50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16127 0 0,'2'-11'1303'0'0,"-2"11"-1289"0"0,0 0 0 0 0,1 0 0 0 0,-1 0 0 0 0,0 0 0 0 0,0-1 0 0 0,0 1 0 0 0,0 0 0 0 0,0 0 0 0 0,1 0 0 0 0,-1 0 0 0 0,0 0 0 0 0,0 0 0 0 0,0 0 0 0 0,1-1-1 0 0,-1 1 1 0 0,0 0 0 0 0,0 0 0 0 0,0 0 0 0 0,1 0 0 0 0,-1 0 0 0 0,0 0 0 0 0,0 0 0 0 0,1 0 0 0 0,-1 0 0 0 0,0 0 0 0 0,0 0 0 0 0,0 0 0 0 0,1 0 0 0 0,-1 0 0 0 0,0 1 0 0 0,0-1 0 0 0,4 2 7 0 0,0 0 0 0 0,-1 1 0 0 0,1-1-1 0 0,-1 1 1 0 0,0 0 0 0 0,4 4 0 0 0,32 36-5 0 0,-5 4-28 0 0,-22-26 23 0 0,8 26 286 0 0,-11-21 137 0 0,6 32 22 0 0,-8-28 25 0 0,3 33 79 0 0,-6-32 31 0 0,0 31 7 0 0,-3-33-71 0 0,-2 25-307 0 0,-1-27-130 0 0,-8 41-44 0 0,-5 1-101 0 0,7-41-72 0 0,5-17 26 0 0,-16 45-1150 0 0,1-10-3626 0 0,1-2-1971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11975 0 0,'-3'1'126'0'0,"0"0"0"0"0,0-1 0 0 0,0 1 0 0 0,0 0 0 0 0,0 1 0 0 0,1-1-1 0 0,-1 0 1 0 0,0 1 0 0 0,0 0 0 0 0,1-1 0 0 0,-1 1 0 0 0,1 0 0 0 0,0 0-1 0 0,-1 1 1 0 0,-2 3 0 0 0,-7 8-87 0 0,-13 20 0 0 0,22-28 29 0 0,-11 16-14 0 0,1 1 0 0 0,1 1 0 0 0,2 0 0 0 0,0 0-1 0 0,1 1 1 0 0,-9 48 0 0 0,10-27 188 0 0,1 1 1 0 0,0 80-1 0 0,11-97-55 0 0,-4-30-187 0 0,23 97 21 0 0,11 0-1111 0 0,-26-78-4060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4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89 8751 0 0,'-12'9'247'0'0,"-1"1"0"0"0,1 0-1 0 0,1 1 1 0 0,0 0 0 0 0,0 1-1 0 0,1 0 1 0 0,-8 14 0 0 0,16-24-34 0 0,1 0 0 0 0,-1 1 1 0 0,1-1-1 0 0,0 0 1 0 0,0 1-1 0 0,0-1 0 0 0,0 1 1 0 0,0-1-1 0 0,0 1 0 0 0,1-1 1 0 0,-1 1-1 0 0,1-1 1 0 0,0 1-1 0 0,0 0 0 0 0,0-1 1 0 0,0 1-1 0 0,0 4 1 0 0,1-5 35 0 0,0 1 0 0 0,0-1 0 0 0,1 0 1 0 0,-1 1-1 0 0,0-1 0 0 0,1 0 0 0 0,-1 0 1 0 0,1 0-1 0 0,0 0 0 0 0,-1 0 1 0 0,1 0-1 0 0,0-1 0 0 0,0 1 0 0 0,0-1 1 0 0,1 1-1 0 0,-1-1 0 0 0,5 2 1 0 0,4 2-117 0 0,0-1 1 0 0,0 0-1 0 0,0-1 0 0 0,1 0 1 0 0,-1-1-1 0 0,1-1 1 0 0,0 1-1 0 0,-1-2 1 0 0,1 0-1 0 0,0 0 1 0 0,0-1-1 0 0,11-3 1 0 0,-8 2 5 0 0,-1-1 1 0 0,1-1-1 0 0,-1-1 1 0 0,0 0-1 0 0,0 0 1 0 0,-1-1 0 0 0,0-1-1 0 0,0-1 1 0 0,14-10-1 0 0,-20 13-136 0 0,0-2-1 0 0,0 1 1 0 0,-1-1 0 0 0,0 0-1 0 0,0 0 1 0 0,-1-1 0 0 0,1 0-1 0 0,-2 0 1 0 0,1 0 0 0 0,-1 0 0 0 0,3-10-1 0 0,-6 15-1 0 0,0 0 0 0 0,0-1 0 0 0,0 1 0 0 0,0-1 0 0 0,-1 1 0 0 0,1-1 0 0 0,-1 1 0 0 0,0-1 0 0 0,0 1 0 0 0,-1-1 0 0 0,1 1 0 0 0,-1-1 0 0 0,1 1 0 0 0,-1 0 0 0 0,0-1 0 0 0,-1 1 0 0 0,1 0 0 0 0,0-1 0 0 0,-1 1 0 0 0,0 0 0 0 0,0 0 0 0 0,0 0-1 0 0,0 1 1 0 0,0-1 0 0 0,0 0 0 0 0,-1 1 0 0 0,1-1 0 0 0,-1 1 0 0 0,0 0 0 0 0,0 0 0 0 0,0 0 0 0 0,-3-2 0 0 0,-5-1 19 0 0,0 0-1 0 0,0 1 1 0 0,-1 0 0 0 0,1 0-1 0 0,-1 2 1 0 0,0-1-1 0 0,0 1 1 0 0,0 1 0 0 0,-12 0-1 0 0,1 1 40 0 0,0 1 0 0 0,0 1 0 0 0,-41 8 0 0 0,57-8-48 0 0,0 0 0 0 0,0 0 0 0 0,0 1 0 0 0,0 0-1 0 0,0 0 1 0 0,1 1 0 0 0,-12 7 0 0 0,15-9-11 0 0,1 0-1 0 0,0 0 1 0 0,-1 0 0 0 0,1 0-1 0 0,0 1 1 0 0,0-1 0 0 0,1 0-1 0 0,-1 1 1 0 0,0 0 0 0 0,1-1-1 0 0,0 1 1 0 0,-1 0 0 0 0,1 0 0 0 0,0 0-1 0 0,0-1 1 0 0,1 1 0 0 0,-1 0-1 0 0,1 0 1 0 0,-1 0 0 0 0,1 1-1 0 0,0 3 1 0 0,0-3-81 0 0,0 3 246 0 0,10 8-1747 0 0,19 20-473 0 0,-21-27-4968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140 223 2303 0 0,'-5'12'542'0'0,"-1"0"0"0"0,2 0 0 0 0,0 1 0 0 0,0 0 0 0 0,1 0 0 0 0,1 0 0 0 0,-2 25 0 0 0,2-20-316 0 0,-11 90 3186 0 0,4-37-1435 0 0,6-51-1470 0 0,-1 1 2439 0 0,-3 37 0 0 0,7-58-2917 0 0,0 0 1 0 0,0 0 0 0 0,0-1 0 0 0,0 1 0 0 0,1 0 0 0 0,-1 0 0 0 0,0 0 0 0 0,0 0 0 0 0,0 0-1 0 0,0 0 1 0 0,0 0 0 0 0,0 0 0 0 0,0 0 0 0 0,0 0 0 0 0,0 1 0 0 0,0-1 0 0 0,0 0-1 0 0,1 0 1 0 0,-1 0 0 0 0,0 0 0 0 0,0 0 0 0 0,0 0 0 0 0,0 0 0 0 0,0 0 0 0 0,0 0 0 0 0,0 0-1 0 0,0 0 1 0 0,0 0 0 0 0,0 0 0 0 0,0 0 0 0 0,0 0 0 0 0,0 0 0 0 0,0 0 0 0 0,0 0-1 0 0,0 1 1 0 0,0-1 0 0 0,1 0 0 0 0,-1 0 0 0 0,0 0 0 0 0,0 0 0 0 0,0 0 0 0 0,0 0 0 0 0,0 0-1 0 0,0 0 1 0 0,0 0 0 0 0,0 0 0 0 0,0 0 0 0 0,0 1 0 0 0,0-1 0 0 0,0 0 0 0 0,0 0 0 0 0,0 0-1 0 0,0 0 1 0 0,-1 0 0 0 0,1 0 0 0 0,0 0 0 0 0,0 0 0 0 0,0 0 0 0 0,0 0 0 0 0,0 0-1 0 0,0 0 1 0 0,0 1 0 0 0,4-10 457 0 0,3-16-504 0 0,-6 3 10 0 0,-1 0 1 0 0,-1 0-1 0 0,-4-25 1 0 0,-17-67-295 0 0,13 72 157 0 0,-7-27 19 0 0,7 35 36 0 0,1 0 1 0 0,2 0 0 0 0,-2-48-1 0 0,8 78 149 0 0,0-1 0 0 0,1 0 0 0 0,-1 1 0 0 0,1-1 0 0 0,0 0 0 0 0,0 1 0 0 0,0-1 0 0 0,1 1 0 0 0,0 0 0 0 0,-1-1 0 0 0,1 1 0 0 0,4-5 0 0 0,-4 6-17 0 0,0 1 1 0 0,0-1-1 0 0,0 1 1 0 0,1 0-1 0 0,-1 0 1 0 0,1 0-1 0 0,-1 1 1 0 0,1-1 0 0 0,0 0-1 0 0,-1 1 1 0 0,1 0-1 0 0,0 0 1 0 0,0 0-1 0 0,0 0 1 0 0,0 0 0 0 0,0 0-1 0 0,0 1 1 0 0,0-1-1 0 0,5 1 1 0 0,2 0 29 0 0,1 0 0 0 0,-1 1 0 0 0,0 1 0 0 0,0-1 0 0 0,1 2 0 0 0,16 5-1 0 0,-24-7 135 0 0,7 6-110 0 0,30 22-22 0 0,-30-22 5 0 0,-5 6-23 0 0,1 1-53 0 0,-1 0 0 0 0,3 19-1 0 0,-7-26 19 0 0,-1 0 0 0 0,0 1-1 0 0,0-1 1 0 0,-1 0 0 0 0,1 0-1 0 0,-2 0 1 0 0,1 0 0 0 0,-1 0 0 0 0,0 0-1 0 0,0-1 1 0 0,-1 1 0 0 0,0-1-1 0 0,0 1 1 0 0,-1-1 0 0 0,-5 8-1 0 0,0-2-778 0 0,-1 1 0 0 0,0-2 1 0 0,0 0-1 0 0,-1 0 0 0 0,-24 18 0 0 0,21-21-6081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0 279 919 0 0,'4'-4'1148'0'0,"1"0"-1"0"0,-1 1 1 0 0,1-1-1 0 0,0 1 1 0 0,0 1-1 0 0,0-1 1 0 0,0 1-1 0 0,8-3 1 0 0,49-10 4284 0 0,-44 11-4418 0 0,26-8 0 0 0,3-4-707 0 0,-22 9 55 0 0,-1-2-1 0 0,31-15 1 0 0,-49 21-319 0 0,-1 0 0 0 0,1 0 0 0 0,-1-1 0 0 0,0 0 0 0 0,0 0 0 0 0,0 0 0 0 0,0-1-1 0 0,-1 0 1 0 0,1 1 0 0 0,-1-2 0 0 0,0 1 0 0 0,-1 0 0 0 0,0-1 0 0 0,4-6 0 0 0,-6 9-34 0 0,0 1 0 0 0,0 0 0 0 0,-1 0 0 0 0,1-1 0 0 0,-1 1 1 0 0,1 0-1 0 0,-1-1 0 0 0,0 1 0 0 0,0-1 0 0 0,0 1 0 0 0,0 0 0 0 0,0-1 0 0 0,-1 1 0 0 0,1 0 0 0 0,-1-1 0 0 0,1 1 0 0 0,-1 0 0 0 0,0 0 0 0 0,0-1 0 0 0,0 1 0 0 0,0 0 0 0 0,0 0 0 0 0,0 0 1 0 0,-1 0-1 0 0,1 0 0 0 0,-1 1 0 0 0,0-1 0 0 0,1 0 0 0 0,-1 1 0 0 0,0-1 0 0 0,0 1 0 0 0,0-1 0 0 0,0 1 0 0 0,-4-2 0 0 0,1 0 17 0 0,0 1-1 0 0,0 0 1 0 0,-1 0-1 0 0,1 1 1 0 0,-1 0-1 0 0,1-1 1 0 0,-1 2-1 0 0,1-1 1 0 0,-1 1 0 0 0,0 0-1 0 0,1 0 1 0 0,-1 0-1 0 0,1 1 1 0 0,-7 1-1 0 0,4 0 22 0 0,0 1 0 0 0,0 0 1 0 0,0 0-1 0 0,1 1 0 0 0,-1 0 0 0 0,1 0 0 0 0,0 1 0 0 0,0 0 0 0 0,1 0 0 0 0,-1 0 1 0 0,1 1-1 0 0,0 0 0 0 0,0 0 0 0 0,1 1 0 0 0,0 0 0 0 0,0 0 0 0 0,1 0 1 0 0,0 0-1 0 0,0 1 0 0 0,0-1 0 0 0,1 1 0 0 0,-2 9 0 0 0,4-15 45 0 0,5 10-17 0 0,-2-5-67 0 0,1 0-1 0 0,0-1 1 0 0,0 1 0 0 0,0-1 0 0 0,0 0 0 0 0,6 7-1 0 0,-6-10-5 0 0,1 1-1 0 0,0-1 0 0 0,0 1 0 0 0,0-1 0 0 0,0 0 1 0 0,1-1-1 0 0,-1 1 0 0 0,10 3 0 0 0,-7-4-1 0 0,0 0 0 0 0,0 0 0 0 0,1-1 0 0 0,-1 0 0 0 0,0 0 0 0 0,1 0 0 0 0,-1-1 0 0 0,0-1 0 0 0,1 1 0 0 0,-1-1 0 0 0,0 0 0 0 0,9-3 0 0 0,-2 1 0 0 0,4 0-64 0 0,1-1 0 0 0,-1-1 0 0 0,0 0 0 0 0,-1-2 0 0 0,34-16 0 0 0,-41 17-1900 0 0,0-1 0 0 0,0 0-1 0 0,11-11 1 0 0,-9 7-4307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6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 12439 0 0,'-2'-4'655'0'0,"1"5"-83"0"0,2 6-199 0 0,-1-6-245 0 0,1 10-21 0 0,0 32-63 0 0,-1-32 4541 0 0,7-9-4478 0 0,-1 0-94 0 0,-5-1-13 0 0,1 0 1 0 0,0-1 0 0 0,0 1 0 0 0,-1 0 0 0 0,1-1 0 0 0,0 1-1 0 0,0-1 1 0 0,0 0 0 0 0,0 0 0 0 0,-1 0 0 0 0,1 0 0 0 0,0 0-1 0 0,0 0 1 0 0,0 0 0 0 0,0 0 0 0 0,0-1 0 0 0,-1 1 0 0 0,1-1 0 0 0,0 1-1 0 0,0-1 1 0 0,-1 0 0 0 0,4-1 0 0 0,18-14 132 0 0,31-16 1 0 0,-46 27 49 0 0,2 1 1 0 0,-1 0-1 0 0,0 1 0 0 0,1 0 0 0 0,0 1 1 0 0,-1 0-1 0 0,12-1 0 0 0,-20 2-150 0 0,1 1-1 0 0,-1 0 0 0 0,1 0 1 0 0,0 0-1 0 0,-1 1 1 0 0,1-1-1 0 0,-1 0 1 0 0,1 0-1 0 0,-1 1 0 0 0,0-1 1 0 0,1 1-1 0 0,-1-1 1 0 0,1 1-1 0 0,-1 0 1 0 0,0 0-1 0 0,1-1 1 0 0,-1 1-1 0 0,0 0 0 0 0,0 0 1 0 0,0 0-1 0 0,0 0 1 0 0,0 1-1 0 0,0-1 1 0 0,0 0-1 0 0,0 0 0 0 0,0 1 1 0 0,0-1-1 0 0,-1 0 1 0 0,1 1-1 0 0,0-1 1 0 0,-1 0-1 0 0,1 1 0 0 0,-1-1 1 0 0,0 1-1 0 0,0-1 1 0 0,1 4-1 0 0,-1-4 15 0 0,-2 9-135 0 0,-5 31-40 0 0,6-37-60 0 0,0 0 0 0 0,0 0 1 0 0,0-1-1 0 0,0 1 0 0 0,-1 0 0 0 0,0 0 1 0 0,-2 4-1 0 0,-3 5-2994 0 0,3-5-3173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1375 0 0,'1'0'227'0'0,"-1"-1"-1"0"0,0 1 1 0 0,0 0-1 0 0,1-1 0 0 0,-1 1 1 0 0,0 0-1 0 0,1 0 0 0 0,-1 0 1 0 0,0-1-1 0 0,1 1 1 0 0,-1 0-1 0 0,0 0 0 0 0,1 0 1 0 0,-1 0-1 0 0,1 0 0 0 0,-1-1 1 0 0,0 1-1 0 0,1 0 1 0 0,-1 0-1 0 0,1 0 0 0 0,-1 0 1 0 0,0 0-1 0 0,1 0 0 0 0,-1 0 1 0 0,1 1-1 0 0,-1-1 1 0 0,0 0-1 0 0,1 0 0 0 0,0 0 1 0 0,8 11 3395 0 0,2 15-364 0 0,1 51 1244 0 0,-10-66-3453 0 0,-2-5-990 0 0,0 0 1 0 0,0-1 0 0 0,1 1-1 0 0,0 0 1 0 0,2 6-1 0 0,0 0 4 0 0,-3-10-56 0 0,0-1 1 0 0,1 0-1 0 0,-1 1 0 0 0,0-1 1 0 0,1 1-1 0 0,-1-1 1 0 0,0 0-1 0 0,1 1 0 0 0,0-1 1 0 0,-1 0-1 0 0,1 0 0 0 0,0 1 1 0 0,0-1-1 0 0,-1 0 1 0 0,1 0-1 0 0,0 0 0 0 0,0 0 1 0 0,2 1-1 0 0,-2-1 2 0 0,0-1-1 0 0,-1 0 1 0 0,1 0-1 0 0,0 0 0 0 0,0 0 1 0 0,0 0-1 0 0,-1 0 1 0 0,1 0-1 0 0,0 0 1 0 0,0 0-1 0 0,0 0 1 0 0,-1 0-1 0 0,1 0 0 0 0,0 0 1 0 0,0-1-1 0 0,0 1 1 0 0,-1 0-1 0 0,1-1 1 0 0,0 1-1 0 0,0-1 1 0 0,-1 1-1 0 0,2-1 1 0 0,2-3 32 0 0,1 0 0 0 0,-1 0 0 0 0,1 0 0 0 0,-1-1 0 0 0,4-6 0 0 0,18-25-41 0 0,-3 3 0 0 0,48-52 0 0 0,-71 84 7 0 0,1 0 0 0 0,0 1 1 0 0,0-1-1 0 0,0 0 0 0 0,0 0 0 0 0,0 0 0 0 0,0 1 0 0 0,0-1 1 0 0,0 1-1 0 0,0-1 0 0 0,0 1 0 0 0,2-1 0 0 0,-3 1 0 0 0,0 0-1 0 0,1 0 0 0 0,-1 0 1 0 0,0 0-1 0 0,0 0 1 0 0,1 0-1 0 0,-1 0 1 0 0,0 0-1 0 0,0 0 0 0 0,0 0 1 0 0,1 1-1 0 0,-1-1 1 0 0,0 0-1 0 0,0 0 1 0 0,1 0-1 0 0,-1 0 1 0 0,0 0-1 0 0,0 1 0 0 0,0-1 1 0 0,0 0-1 0 0,1 0 1 0 0,-1 0-1 0 0,0 1 1 0 0,0-1-1 0 0,0 0 0 0 0,0 0 1 0 0,0 1-1 0 0,0-1 1 0 0,1 0-1 0 0,-1 0 1 0 0,0 0-1 0 0,0 1 0 0 0,0-1 1 0 0,0 5 84 0 0,1 0-1 0 0,-1-1 1 0 0,-1 1-1 0 0,0 8 1 0 0,0-1-32 0 0,-2 46-857 0 0,3-56 36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7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45 5527 0 0,'4'-7'3884'0'0,"-4"7"-3820"0"0,1 0 0 0 0,-1 0 0 0 0,0-1-1 0 0,1 1 1 0 0,-1 0 0 0 0,0-1 0 0 0,0 1-1 0 0,1 0 1 0 0,-1-1 0 0 0,0 1 0 0 0,0-1 0 0 0,0 1-1 0 0,0 0 1 0 0,1-1 0 0 0,-1 1 0 0 0,0-1-1 0 0,0 1 1 0 0,0 0 0 0 0,0-1 0 0 0,0 1 0 0 0,0-1-1 0 0,0 1 1 0 0,0-1 0 0 0,0 1 0 0 0,0 0-1 0 0,0-1 1 0 0,-1 1 0 0 0,1-1 0 0 0,0 1-1 0 0,0 0 1 0 0,0-1 0 0 0,0 1 0 0 0,-1 0 0 0 0,1-1-1 0 0,0 1 1 0 0,0 0 0 0 0,-1-1 0 0 0,1 1-1 0 0,0 0 1 0 0,-1-1 0 0 0,1 1 0 0 0,0 0 0 0 0,-1 0-1 0 0,1-1 1 0 0,0 1 0 0 0,-1 0 0 0 0,-3-3 243 0 0,1 1 0 0 0,-1-1 0 0 0,0 1 0 0 0,1 0 0 0 0,-1 1 0 0 0,0-1-1 0 0,0 1 1 0 0,0-1 0 0 0,-1 1 0 0 0,1 0 0 0 0,0 1 0 0 0,0-1 0 0 0,0 1 0 0 0,-7 0 0 0 0,3 0 2 0 0,0 1-1 0 0,0 0 0 0 0,1 0 0 0 0,-1 1 1 0 0,1 0-1 0 0,-1 0 0 0 0,-7 4 0 0 0,9-3-140 0 0,-1 0-61 0 0,0 0 0 0 0,0 1 0 0 0,1-1 0 0 0,-12 9-1 0 0,17-11-90 0 0,0 0 0 0 0,0-1-1 0 0,0 1 1 0 0,1 0 0 0 0,-1 0-1 0 0,0 0 1 0 0,0 0 0 0 0,1 0-1 0 0,-1-1 1 0 0,1 1 0 0 0,-1 0-1 0 0,1 0 1 0 0,-1 0 0 0 0,1 1-1 0 0,0-1 1 0 0,-1 0 0 0 0,1 0-1 0 0,0 0 1 0 0,0 0-1 0 0,0 0 1 0 0,0 0 0 0 0,0 0-1 0 0,0 0 1 0 0,0 1 0 0 0,0-1-1 0 0,0 0 1 0 0,0 0 0 0 0,1 0-1 0 0,-1 0 1 0 0,0 0 0 0 0,1 0-1 0 0,-1 0 1 0 0,1 0 0 0 0,-1 0-1 0 0,1 0 1 0 0,0 0 0 0 0,-1 0-1 0 0,1 0 1 0 0,0-1 0 0 0,1 2-1 0 0,5 7 121 0 0,-1-3-37 0 0,1 1 0 0 0,0-1-1 0 0,14 9 1 0 0,21 18 402 0 0,-13-11-333 0 0,-22-17 95 0 0,1 4-142 0 0,25 28-10 0 0,-25-28-34 0 0,-7 2 4 0 0,1 36-18 0 0,-2-45-59 0 0,0 0 1 0 0,0 0-1 0 0,-1 0 0 0 0,1 0 0 0 0,0-1 0 0 0,-1 1 1 0 0,0 0-1 0 0,1 0 0 0 0,-1 0 0 0 0,0-1 0 0 0,0 1 1 0 0,0 0-1 0 0,0-1 0 0 0,0 1 0 0 0,0 0 0 0 0,0-1 1 0 0,-1 0-1 0 0,1 1 0 0 0,-1-1 0 0 0,1 0 0 0 0,-1 0 0 0 0,1 1 1 0 0,-3 0-1 0 0,-1 0 29 0 0,0 0 0 0 0,0 0 1 0 0,0 0-1 0 0,0-1 0 0 0,-10 2 0 0 0,-3-2-34 0 0,-1 0-1 0 0,0-1 0 0 0,1-1 1 0 0,-1-1-1 0 0,1 0 1 0 0,-1-2-1 0 0,1 0 1 0 0,0-1-1 0 0,1 0 0 0 0,-19-9 1 0 0,33 13-71 0 0,-1-1-104 0 0,-1 0 0 0 0,0-1 0 0 0,1 1 0 0 0,-1-1 0 0 0,1 1 0 0 0,0-1 0 0 0,-6-5 0 0 0,7 3-887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7831 0 0,'10'22'4239'0'0,"0"5"-1152"0"0,-5-3-2830 0 0,-2-9 74 0 0,-1-4 1633 0 0,0-1-1403 0 0,-1 2-374 0 0,-1-3 54 0 0,1 0-1 0 0,0 0 1 0 0,1 1-1 0 0,0-1 1 0 0,3 9 0 0 0,-5-17-235 0 0,1 0 1 0 0,-1-1 0 0 0,0 1 0 0 0,1 0 0 0 0,-1-1-1 0 0,0 1 1 0 0,1 0 0 0 0,-1-1 0 0 0,1 1 0 0 0,0 0-1 0 0,-1-1 1 0 0,1 1 0 0 0,-1-1 0 0 0,1 1 0 0 0,0-1 0 0 0,-1 0-1 0 0,1 1 1 0 0,0-1 0 0 0,-1 0 0 0 0,1 1 0 0 0,0-1-1 0 0,0 0 1 0 0,-1 0 0 0 0,3 1 0 0 0,-2-1 15 0 0,1 0-1 0 0,0 0 1 0 0,0-1 0 0 0,0 1 0 0 0,0 0 0 0 0,0-1 0 0 0,0 1-1 0 0,0-1 1 0 0,-1 0 0 0 0,3-1 0 0 0,5-3 68 0 0,-1 0 0 0 0,1-1 0 0 0,7-7-1 0 0,-12 10-80 0 0,68-62-9 0 0,-22 18 0 0 0,-49 47 0 0 0,-1-1 0 0 0,0 1 0 0 0,0 0 0 0 0,1-1 0 0 0,-1 1 0 0 0,0 0 0 0 0,1-1 0 0 0,-1 1 0 0 0,0 0-1 0 0,1 0 1 0 0,-1-1 0 0 0,0 1 0 0 0,1 0 0 0 0,-1 0 0 0 0,1 0 0 0 0,-1-1 0 0 0,0 1 0 0 0,1 0 0 0 0,-1 0 0 0 0,1 0 0 0 0,-1 0 0 0 0,1 0 0 0 0,-1 0-1 0 0,0 0 1 0 0,1 0 0 0 0,-1 0 0 0 0,1 0 0 0 0,-1 0 0 0 0,1 0 0 0 0,-1 0 0 0 0,0 0 0 0 0,1 0 0 0 0,-1 0 0 0 0,1 1 0 0 0,-1-1 0 0 0,0 0 0 0 0,1 0 0 0 0,-1 0-1 0 0,1 1 1 0 0,-1-1 0 0 0,0 0 0 0 0,1 1 0 0 0,-1-1 0 0 0,0 0 0 0 0,0 1 0 0 0,1-1 0 0 0,-1 0 0 0 0,0 1 0 0 0,0-1 0 0 0,1 0 0 0 0,-1 1 0 0 0,0-1-1 0 0,0 1 1 0 0,0-1 0 0 0,0 1 0 0 0,0-1 0 0 0,3 25 20 0 0,-3-23 188 0 0,1 9-136 0 0,3 31 34 0 0,-3-31 243 0 0,2-1-260 0 0,11 30 58 0 0,-14-39-130 0 0,1 0-1 0 0,-1 0 1 0 0,1 0 0 0 0,-1 0 0 0 0,1-1 0 0 0,-1 1-1 0 0,1 0 1 0 0,0 0 0 0 0,0-1 0 0 0,-1 1 0 0 0,1 0-1 0 0,0-1 1 0 0,0 1 0 0 0,-1-1 0 0 0,1 1 0 0 0,0-1-1 0 0,0 1 1 0 0,0-1 0 0 0,0 0 0 0 0,0 1-1 0 0,0-1 1 0 0,0 0 0 0 0,0 0 0 0 0,0 0 0 0 0,0 0-1 0 0,0 1 1 0 0,0-1 0 0 0,0-1 0 0 0,0 1 0 0 0,0 0-1 0 0,0 0 1 0 0,0 0 0 0 0,0 0 0 0 0,0-1 0 0 0,0 1-1 0 0,-1-1 1 0 0,1 1 0 0 0,0 0 0 0 0,2-2 0 0 0,0 1 35 0 0,4-2-13 0 0,0 0-1 0 0,0 0 1 0 0,-1-1 0 0 0,1 1-1 0 0,-1-1 1 0 0,0-1 0 0 0,0 1-1 0 0,-1-1 1 0 0,1 0 0 0 0,-1-1-1 0 0,0 1 1 0 0,0-1 0 0 0,-1 0-1 0 0,0 0 1 0 0,6-11 0 0 0,-4 5-71 0 0,0 0 0 0 0,0-1 1 0 0,-2 1-1 0 0,1-1 0 0 0,-2 0 1 0 0,0 0-1 0 0,3-24 0 0 0,-8 21-2078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0 10135 0 0,'-2'14'3934'0'0,"-5"18"-3110"0"0,4-25-362 0 0,0 0 1 0 0,0 1-1 0 0,-1-1 1 0 0,0 0-1 0 0,-5 7 1 0 0,4-6 109 0 0,0 0 0 0 0,0 0 0 0 0,-4 11 1 0 0,-1 13-1740 0 0,9-26-152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7 294 9671 0 0,'-4'-12'424'0'0,"2"5"96"0"0,1 3-416 0 0,1 1-104 0 0,0 2 0 0 0,1 1 0 0 0,1 0 0 0 0,2-2 0 0 0,1 1 0 0 0</inkml:trace>
  <inkml:trace contextRef="#ctx0" brushRef="#br0" timeOffset="1">286 8 1375 0 0,'1'-7'887'0'0,"-5"16"5054"0"0,0 24-346 0 0,-2 30-4691 0 0,2-1 73 0 0,0 3 41 0 0,-2 3 68 0 0,2 4-290 0 0,0 14-672 0 0,1-36-177 0 0,-2 1-710 0 0,3-39 447 0 0,0-2-776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9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35 138 16583 0 0,'-5'-8'450'0'0,"1"1"0"0"0,-1 0 0 0 0,-9-9 0 0 0,14 15-408 0 0,-1 1-1 0 0,0-1 1 0 0,1 0-1 0 0,-1 1 1 0 0,1-1-1 0 0,0 1 1 0 0,-1-1-1 0 0,1 0 1 0 0,-1 0-1 0 0,1 1 1 0 0,0-1-1 0 0,0 0 1 0 0,-1 1-1 0 0,1-1 1 0 0,0 0-1 0 0,0 0 1 0 0,0 1-1 0 0,0-1 1 0 0,0 0-1 0 0,0 0 1 0 0,0 0-1 0 0,0 1 1 0 0,0-1-1 0 0,0 0 1 0 0,0 0-1 0 0,1 1 1 0 0,-1-1-1 0 0,0 0 1 0 0,1 0-1 0 0,-1 1 1 0 0,0-1-1 0 0,1 0 1 0 0,-1 1-1 0 0,1-1 1 0 0,-1 1-1 0 0,1-1 1 0 0,-1 0-1 0 0,1 1 1 0 0,-1-1-1 0 0,1 1 1 0 0,0-1-1 0 0,-1 1 1 0 0,1 0-1 0 0,0-1 1 0 0,1 0-1 0 0,4-3 588 0 0,1 1-1 0 0,0-1 1 0 0,13-3 0 0 0,-13 4-472 0 0,25-10 543 0 0,60-13 0 0 0,-77 22-1033 0 0,1 2 1 0 0,18-1-1 0 0,-24 3-1273 0 0,1 0-1 0 0,0 1 1 0 0,21 4 0 0 0,-15 0-5680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9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3 13359 0 0,'0'-1'-21'0'0,"0"1"-1"0"0,0 0 1 0 0,0 0-1 0 0,0 0 1 0 0,0 0-1 0 0,0 0 0 0 0,1-1 1 0 0,-1 1-1 0 0,0 0 1 0 0,0 0-1 0 0,0 0 1 0 0,0 0-1 0 0,0 0 0 0 0,0 0 1 0 0,1 0-1 0 0,-1 0 1 0 0,0 0-1 0 0,0 0 1 0 0,0-1-1 0 0,0 1 1 0 0,1 0-1 0 0,-1 0 0 0 0,0 0 1 0 0,0 0-1 0 0,0 0 1 0 0,0 0-1 0 0,1 0 1 0 0,-1 0-1 0 0,0 0 1 0 0,0 0-1 0 0,0 1 0 0 0,0-1 1 0 0,1 0-1 0 0,-1 0 1 0 0,0 0-1 0 0,0 0 1 0 0,0 0-1 0 0,0 0 1 0 0,1 0-1 0 0,-12 2-2764 0 0,-6-2 4444 0 0,0 1-1 0 0,0 0 1 0 0,0 2-1 0 0,0 0 1 0 0,0 0-1 0 0,-22 9 1 0 0,29-8-1480 0 0,0 0 0 0 0,0 0 0 0 0,0 1 0 0 0,-17 12 0 0 0,23-14-106 0 0,0 0 1 0 0,0 0-1 0 0,1 0 1 0 0,-1 1-1 0 0,1-1 1 0 0,0 1-1 0 0,0 0 0 0 0,0 0 1 0 0,0 0-1 0 0,1 0 1 0 0,0 0-1 0 0,-4 10 1 0 0,5-13 556 0 0,4 9-560 0 0,9 32-47 0 0,-9-32 31 0 0,6-5 0 0 0,-7-4-53 0 0,7 4 15 0 0,-1-1 0 0 0,1 0 0 0 0,0 0 0 0 0,0-1 0 0 0,0 0-1 0 0,16 2 1 0 0,-12-4-22 0 0,1 0 0 0 0,-1-1-1 0 0,1 0 1 0 0,-1-1 0 0 0,1-1-1 0 0,-1 0 1 0 0,0-1-1 0 0,24-8 1 0 0,-26 6-712 0 0,1 0 1 0 0,-1-1-1 0 0,11-7 0 0 0,-8 3-6929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36 19351 0 0,'-3'-35'2062'0'0,"4"36"-1696"0"0,4 4 169 0 0,0 17-69 0 0,-2 36-455 0 0,-9-7 14 0 0,5-42 103 0 0,-2 2 32 0 0,-7 33 7 0 0,8-33-6 0 0,-1 1-26 0 0,-7 36-8 0 0,8-36-6 0 0,0-1-21 0 0,-6 43-80 0 0,7-49-20 0 0,1-1 0 0 0,-1 1 0 0 0,1 0 0 0 0,0 0 0 0 0,0 0 0 0 0,0 0 0 0 0,0 0 0 0 0,3 10 0 0 0,-2-13 0 0 0,0 0 0 0 0,0 0 0 0 0,1 0 0 0 0,-1-1 0 0 0,0 1 0 0 0,1 0 0 0 0,-1 0 0 0 0,1-1 0 0 0,0 1 0 0 0,-1-1 0 0 0,1 0 0 0 0,0 1 0 0 0,0-1 0 0 0,0 0 0 0 0,3 1 0 0 0,-4-1 0 0 0,0-1 0 0 0,0 0 0 0 0,-1 0 0 0 0,1 0 0 0 0,0 0 0 0 0,0 0 0 0 0,0 0 0 0 0,0 0 0 0 0,0 0 0 0 0,-1 0 0 0 0,1 0 0 0 0,0-1 0 0 0,0 1 0 0 0,0 0 0 0 0,0 0 0 0 0,-1-1 0 0 0,1 1 0 0 0,0-1 0 0 0,0 1 0 0 0,-1-1 0 0 0,2 0 0 0 0,13-14 0 0 0,-11 10 0 0 0,20-19 0 0 0,-2 1 0 0 0,0 1 0 0 0,1 2 0 0 0,44-31 0 0 0,-65 50 0 0 0,-1 0 0 0 0,0 0 0 0 0,0 0 0 0 0,1 1 0 0 0,-1-1 0 0 0,0 0 0 0 0,1 1 0 0 0,-1-1 0 0 0,1 1 0 0 0,-1 0 0 0 0,1-1 0 0 0,-1 1 0 0 0,1 0 0 0 0,-1 0 0 0 0,1 0 0 0 0,1 0 0 0 0,-2 0 0 0 0,-1 1 0 0 0,1 0 0 0 0,0-1 0 0 0,-1 1 0 0 0,1 0 0 0 0,-1 0 0 0 0,1-1 0 0 0,-1 1 0 0 0,1 0 0 0 0,-1 0 0 0 0,0 0 0 0 0,1 0 0 0 0,-1 0 0 0 0,0 0 0 0 0,0-1 0 0 0,0 1 0 0 0,1 0 0 0 0,-1 0 0 0 0,0 0 0 0 0,0 0 0 0 0,0 0 0 0 0,-1 0 0 0 0,1 0 0 0 0,0 0 0 0 0,-1 1 0 0 0,-1 28 0 0 0,-3 20 0 0 0,1 9-243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3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236 110 5983 0 0,'8'-25'1213'0'0,"-6"13"1853"0"0,-1 1-1 0 0,0 0 1 0 0,0-14-1 0 0,-1 24-3008 0 0,0 0-1 0 0,0 0 1 0 0,0 0 0 0 0,0 0 0 0 0,-1 0-1 0 0,1 0 1 0 0,0 0 0 0 0,0 1 0 0 0,-1-1-1 0 0,1 0 1 0 0,0 0 0 0 0,-1 0 0 0 0,1 0-1 0 0,-1 1 1 0 0,1-1 0 0 0,-1 0 0 0 0,1 0-1 0 0,-1 1 1 0 0,0-1 0 0 0,1 0 0 0 0,-1 1 0 0 0,0-1-1 0 0,0 1 1 0 0,0-1 0 0 0,-1 0-34 0 0,-1 0 1 0 0,1 0-1 0 0,0 0 0 0 0,0 1 1 0 0,-1-1-1 0 0,1 1 0 0 0,0 0 1 0 0,0 0-1 0 0,-5 0 1 0 0,-1 0 5 0 0,0 1 0 0 0,0 0 0 0 0,0 1 0 0 0,-13 4 1 0 0,9-1 62 0 0,0 0 1 0 0,1 1 0 0 0,-1 0 0 0 0,1 1 0 0 0,1 0 0 0 0,-1 1 0 0 0,1 0 0 0 0,-17 18 0 0 0,22-21-86 0 0,1 1-1 0 0,-1 0 1 0 0,1 0 0 0 0,0 0 0 0 0,0 1-1 0 0,1 0 1 0 0,-4 9 0 0 0,6-11-1 0 0,-1-1 0 0 0,1 1 0 0 0,1-1 0 0 0,-1 1 0 0 0,1-1 0 0 0,-1 1 0 0 0,1 0 1 0 0,1-1-1 0 0,-1 1 0 0 0,1-1 0 0 0,-1 1 0 0 0,4 8 0 0 0,-3-10 3 0 0,0 0-1 0 0,0-1 1 0 0,1 1 0 0 0,-1 0 0 0 0,1 0 0 0 0,0-1 0 0 0,0 1 0 0 0,0-1-1 0 0,0 1 1 0 0,0-1 0 0 0,0 0 0 0 0,1 0 0 0 0,-1 0 0 0 0,6 3-1 0 0,-3-2-2 0 0,0-1 0 0 0,1 0 0 0 0,-1 0 0 0 0,1 0 0 0 0,-1 0 0 0 0,1-1 0 0 0,9 1 0 0 0,0-1-6 0 0,1-1 0 0 0,-1-1 0 0 0,0 0 1 0 0,0-1-1 0 0,20-5 0 0 0,-16 2-107 0 0,0-1 0 0 0,-1 0 0 0 0,0-2 1 0 0,0 0-1 0 0,26-17 0 0 0,-16 6-1997 0 0,24-21 1 0 0,-31 20-1199 0 0,-23 23 3400 0 0,0 0 0 0 0,1 0 0 0 0,-1 0 0 0 0,1 0 0 0 0,-1 1 0 0 0,1-1 0 0 0,0 0 0 0 0,0 1 0 0 0,0-1 0 0 0,1 1 0 0 0,-1 4 0 0 0,0 3 355 0 0,0-1-1 0 0,2 20 1 0 0,-1-28-520 0 0,1 0 0 0 0,-1 0 0 0 0,1 0 1 0 0,-1 1-1 0 0,1-1 0 0 0,0 0 0 0 0,0 0 0 0 0,0 0 0 0 0,2 3 0 0 0,0-2-656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3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99 13823 0 0,'-4'-27'608'0'0,"0"9"128"0"0,1 3-584 0 0,0 6-152 0 0,3 5 0 0 0,-1 3 0 0 0,1-1 224 0 0,-1 0 8 0 0,-2-4 8 0 0,-1-1 0 0 0,0 2-976 0 0,0 2-200 0 0,-1 3-40 0 0,1 3-8 0 0,1 2 776 0 0,1 4 208 0 0,0 4-64 0 0,1 0 64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6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117 104 12895 0 0,'6'-7'356'0'0,"-1"1"1"0"0,2-1-1 0 0,10-9 0 0 0,-11 12-348 0 0,0-2 0 0 0,0 1-1 0 0,-1-1 1 0 0,8-10 0 0 0,-13 16 19 0 0,1-1 0 0 0,-1 1-1 0 0,1-1 1 0 0,-1 1-1 0 0,0-1 1 0 0,1 1 0 0 0,-1-1-1 0 0,0 0 1 0 0,0 1 0 0 0,1-1-1 0 0,-1 0 1 0 0,0 1 0 0 0,0-1-1 0 0,0 1 1 0 0,0-1-1 0 0,0 0 1 0 0,0 1 0 0 0,0-1-1 0 0,0 0 1 0 0,0 1 0 0 0,0-1-1 0 0,0 0 1 0 0,-1 1 0 0 0,1-1-1 0 0,0 0 1 0 0,0 1-1 0 0,0-1 1 0 0,-1 1 0 0 0,1-1-1 0 0,-1 0 1 0 0,0 0 77 0 0,0 0-1 0 0,-1 0 1 0 0,1 0-1 0 0,0 0 1 0 0,-1 1 0 0 0,1-1-1 0 0,-1 0 1 0 0,1 1-1 0 0,-1-1 1 0 0,1 1-1 0 0,-4-1 1 0 0,-4 0 417 0 0,0 0 0 0 0,0 0-1 0 0,-10 2 1 0 0,12-1-369 0 0,1 1 0 0 0,-1 1 0 0 0,1-1 0 0 0,0 1 0 0 0,-1 1 0 0 0,1-1 0 0 0,0 1 0 0 0,1 0 0 0 0,-1 0 0 0 0,0 0 0 0 0,1 1 0 0 0,0 0 0 0 0,0 0 0 0 0,0 0 0 0 0,0 1 0 0 0,1 0 0 0 0,-6 7 0 0 0,5-2-92 0 0,5-10-60 0 0,-2 5 0 0 0,0 1 0 0 0,0-1 0 0 0,1 1 0 0 0,0-1 0 0 0,-1 8 0 0 0,2-8-5 0 0,0 0 1 0 0,0 0-1 0 0,0 0 0 0 0,1 0 0 0 0,0-1 0 0 0,0 1 1 0 0,0 0-1 0 0,1-1 0 0 0,2 8 0 0 0,-2-9 4 0 0,0 0 0 0 0,0 0 0 0 0,0-1 0 0 0,0 1 0 0 0,0 0 0 0 0,0-1 0 0 0,1 0 0 0 0,-1 1-1 0 0,1-1 1 0 0,0 0 0 0 0,-1 0 0 0 0,1-1 0 0 0,5 3 0 0 0,-2-1 2 0 0,0-1 0 0 0,0 0 0 0 0,0-1 1 0 0,0 0-1 0 0,0 0 0 0 0,12 1 0 0 0,-2-2-15 0 0,0-1 0 0 0,0-1 0 0 0,0 0 0 0 0,28-8 0 0 0,-28 5-246 0 0,0 0 1 0 0,17-8-1 0 0,-26 9-1437 0 0,1 0 0 0 0,-2 0-1 0 0,12-9 1 0 0,-5 2-4174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0 106 455 0 0,'5'6'745'0'0,"-2"0"0"0"0,1 0-1 0 0,-1 0 1 0 0,0 1-1 0 0,0 0 1 0 0,0-1 0 0 0,-1 1-1 0 0,0 0 1 0 0,0 8-1 0 0,3 4 441 0 0,2 12 152 0 0,-5-20-271 0 0,1-1 0 0 0,0 0-1 0 0,7 18 1 0 0,-8-30-642 0 0,-1 0 0 0 0,1 0 0 0 0,0 0 1 0 0,-1 0-1 0 0,0 0 0 0 0,1 0 0 0 0,0-5 0 0 0,9-19 897 0 0,29-52-1 0 0,-32 65-1114 0 0,1 1 0 0 0,0 0 0 0 0,1 0 0 0 0,0 1 0 0 0,20-17 1 0 0,-16 17 58 0 0,0 0 1 0 0,0 1-1 0 0,27-13 1 0 0,-33 19-505 0 0,0 1 0 0 0,0 0 0 0 0,14-3 0 0 0,-14 5-1042 0 0,0 0-1 0 0,0 0 0 0 0,1 1 1 0 0,9 0-1 0 0,-8 1-5454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5 2759 0 0,'1'-3'1493'0'0,"-6"2"45"0"0,-17 3 1554 0 0,-27 9 2329 0 0,38-8-4572 0 0,1 1-1 0 0,0 0 1 0 0,-1 1-1 0 0,2 1 0 0 0,-11 6 1 0 0,16-9-732 0 0,0-1 1 0 0,1 1-1 0 0,0-1 1 0 0,-1 1-1 0 0,1 0 1 0 0,0 1-1 0 0,1-1 1 0 0,-1 0-1 0 0,0 1 1 0 0,1-1-1 0 0,0 1 1 0 0,0 0-1 0 0,0 0 1 0 0,0 0-1 0 0,1 0 1 0 0,-2 5-1 0 0,3-7-113 0 0,0 0 1 0 0,-1 1-1 0 0,1-1 0 0 0,0 0 1 0 0,0 1-1 0 0,1-1 0 0 0,-1 0 0 0 0,0 0 1 0 0,1 1-1 0 0,-1-1 0 0 0,1 0 0 0 0,0 0 1 0 0,0 0-1 0 0,0 0 0 0 0,0 0 1 0 0,0 0-1 0 0,0 0 0 0 0,3 4 0 0 0,-1-4 3 0 0,0 1 0 0 0,0-1 0 0 0,0 0 0 0 0,0 1-1 0 0,0-1 1 0 0,1-1 0 0 0,-1 1 0 0 0,0 0 0 0 0,1-1-1 0 0,5 2 1 0 0,5 0 8 0 0,1-1 1 0 0,-1 0-1 0 0,0 0 0 0 0,27-2 0 0 0,-20-2-15 0 0,24-5 0 0 0,-2 1 0 0 0,-43 6 3 0 0,0 0-1 0 0,0 0 1 0 0,0 0-1 0 0,0 0 1 0 0,1 0-1 0 0,-1 0 1 0 0,0 0-1 0 0,0 0 1 0 0,0 0-1 0 0,0 0 1 0 0,1 0-1 0 0,-1 0 1 0 0,0 0-1 0 0,0 0 1 0 0,0 0-1 0 0,0 0 1 0 0,1 0-1 0 0,-1 0 1 0 0,0 0-1 0 0,0 0 1 0 0,0 0-1 0 0,0 0 1 0 0,0 1-1 0 0,1-1 1 0 0,-1 0-1 0 0,0 0 1 0 0,0 0-1 0 0,0 0 1 0 0,0 0-1 0 0,0 0 1 0 0,0 1-1 0 0,0-1 1 0 0,1 0-1 0 0,-1 0 1 0 0,0 0-1 0 0,0 0 1 0 0,0 0-1 0 0,0 1 1 0 0,0-1-1 0 0,0 0 1 0 0,0 0-1 0 0,0 0 0 0 0,0 0 1 0 0,0 1-1 0 0,0-1 1 0 0,-3 12 251 0 0,3-11-231 0 0,-1 0 1 0 0,0 1-1 0 0,1-1 1 0 0,0 0-1 0 0,-1 1 1 0 0,1-1-1 0 0,0 1 0 0 0,0-1 1 0 0,0 0-1 0 0,0 1 1 0 0,0-1-1 0 0,0 1 1 0 0,0-1-1 0 0,0 1 1 0 0,1 1-1 0 0,1-1 6 0 0,0 0 1 0 0,0 0-1 0 0,0 0 0 0 0,0-1 1 0 0,0 1-1 0 0,0-1 0 0 0,0 1 1 0 0,1-1-1 0 0,-1 0 0 0 0,0 0 1 0 0,1 0-1 0 0,0 0 0 0 0,-1 0 1 0 0,1 0-1 0 0,-1-1 0 0 0,1 1 1 0 0,0-1-1 0 0,-1 0 0 0 0,1 0 1 0 0,5 0-1 0 0,0 0 28 0 0,1-1 0 0 0,-1 0 0 0 0,1 0 0 0 0,-1-1 0 0 0,12-3-1 0 0,-14 2-45 0 0,0 0-1 0 0,0 0 0 0 0,0 0 0 0 0,-1-1 0 0 0,1 0 0 0 0,-1 0 0 0 0,0-1 0 0 0,0 0 0 0 0,0 1 1 0 0,-1-2-1 0 0,8-9 0 0 0,-7 7-9 0 0,1-1 0 0 0,-1 0 1 0 0,-1 0-1 0 0,0 0 0 0 0,0-1 1 0 0,0 0-1 0 0,1-11 0 0 0,-4 15-119 0 0,0 1 0 0 0,-1-1 0 0 0,0 1-1 0 0,0-1 1 0 0,0 1 0 0 0,-1-1 0 0 0,-1-6-1 0 0,-3-9-6602 0 0,2 14-77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2303 0 0,'-1'9'1879'0'0,"0"0"-1"0"0,-5 18 1 0 0,1-2 263 0 0,0 5 35 0 0,2-19-1638 0 0,1 1 1 0 0,0 0 0 0 0,1 0-1 0 0,1 0 1 0 0,-1 0 0 0 0,2 1 0 0 0,1 12-1 0 0,1-16-510 0 0,-3-9-90 0 0,0 0-1 0 0,0 0 1 0 0,0 0-1 0 0,0 0 1 0 0,0 0-1 0 0,0 1 0 0 0,0-1 1 0 0,0 0-1 0 0,0 0 1 0 0,0 0-1 0 0,0 0 1 0 0,0 0-1 0 0,0 0 1 0 0,0 1-1 0 0,0-1 1 0 0,0 0-1 0 0,0 0 1 0 0,0 0-1 0 0,0 0 1 0 0,0 0-1 0 0,0 0 1 0 0,1 1-1 0 0,-1-1 1 0 0,0 0-1 0 0,0 0 1 0 0,0 0-1 0 0,0 0 1 0 0,0 0-1 0 0,0 0 1 0 0,0 0-1 0 0,0 0 1 0 0,0 0-1 0 0,1 0 1 0 0,-1 0-1 0 0,0 1 1 0 0,0-1-1 0 0,0 0 1 0 0,0 0-1 0 0,0 0 1 0 0,0 0-1 0 0,1 0 1 0 0,-1 0-1 0 0,0 0 1 0 0,0 0-1 0 0,0 0 1 0 0,0 0-1 0 0,0 0 1 0 0,1 0-1 0 0,-1 0 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5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6447 0 0,'2'-7'722'0'0,"2"18"-597"0"0,1 16 831 0 0,-5-15-775 0 0,1-1-1 0 0,0 0 1 0 0,2 12-1 0 0,0-5 26 0 0,-1-3 723 0 0,-1-2 183 0 0,2 38 38 0 0,-2-38-69 0 0,0 0-324 0 0,2 40-145 0 0,-3-39 479 0 0,5 18-833 0 0,3 61-16 0 0,-8-75-311 0 0,0-8-266 0 0,0 1-1 0 0,1-1 1 0 0,1 1 0 0 0,3 16 0 0 0,-2-19-4955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5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14 379 7831 0 0,'-3'-4'252'0'0,"2"3"-159"0"0,0-1 0 0 0,0 1 0 0 0,0 0 0 0 0,0 0 0 0 0,0-1 1 0 0,0 1-1 0 0,1 0 0 0 0,-1-1 0 0 0,1 1 0 0 0,-1-1 0 0 0,1 1 0 0 0,-1-1 0 0 0,1 1 0 0 0,0-3 0 0 0,0 3 76 0 0,0 1-1 0 0,0-1 1 0 0,0 0-1 0 0,1 1 1 0 0,-1-1-1 0 0,0 1 1 0 0,1-1-1 0 0,-1 1 1 0 0,0-1-1 0 0,1 1 1 0 0,-1-1-1 0 0,1 1 1 0 0,-1-1 0 0 0,1 1-1 0 0,-1-1 1 0 0,1 1-1 0 0,-1 0 1 0 0,1-1-1 0 0,-1 1 1 0 0,1 0-1 0 0,-1 0 1 0 0,1-1-1 0 0,0 1 1 0 0,-1 0-1 0 0,1 0 1 0 0,-1 0-1 0 0,1 0 1 0 0,1 0-1 0 0,21-2 1506 0 0,-20 1-1307 0 0,162-9 4981 0 0,-21 0-4360 0 0,-97 8-1680 0 0,-45 2-80 0 0</inkml:trace>
  <inkml:trace contextRef="#ctx0" brushRef="#br0" timeOffset="1">420 14 2759 0 0,'0'-1'36'0'0,"0"0"0"0"0,0 1 0 0 0,0-1 0 0 0,1 0 0 0 0,-1 1 0 0 0,0-1 0 0 0,0 1 0 0 0,0-1 0 0 0,1 1 0 0 0,-1-1-1 0 0,0 1 1 0 0,1-1 0 0 0,-1 0 0 0 0,0 1 0 0 0,1 0 0 0 0,-1-1 0 0 0,1 1 0 0 0,-1-1 0 0 0,1 1 0 0 0,-1-1 0 0 0,1 1-1 0 0,-1 0 1 0 0,1 0 0 0 0,0-1 0 0 0,11 10 3215 0 0,-7-5-2573 0 0,8 8 366 0 0,-1-1-151 0 0,-1 0 0 0 0,0 1 1 0 0,16 22-1 0 0,0 3 95 0 0,-15-17 4 0 0,8 25-22 0 0,-11-21-96 0 0,5 27-39 0 0,-8-24-10 0 0,1 30-65 0 0,-4-27-269 0 0,0 31-119 0 0,-2-33-20 0 0,-1-11-243 0 0,0-5-32 0 0,0 0 1 0 0,-1 1-1 0 0,-4 15 1 0 0,-5 34-52 0 0,-8 10 6 0 0,-1-13-97 0 0,9-35-1339 0 0,-20 41-5283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1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86 189 3223 0 0,'-1'0'98'0'0,"-1"1"0"0"0,1 0 0 0 0,0 0 0 0 0,0 0 0 0 0,0 0 0 0 0,0 0 0 0 0,0 0 0 0 0,0 0 0 0 0,0 0 0 0 0,0 0 0 0 0,0 0 0 0 0,0 0 0 0 0,1 1 0 0 0,-1-1 0 0 0,0 0-1 0 0,1 1 1 0 0,-1-1 0 0 0,1 0 0 0 0,-1 1 0 0 0,1-1 0 0 0,0 1 0 0 0,0-1 0 0 0,0 0 0 0 0,0 1 0 0 0,0-1 0 0 0,0 3 0 0 0,0-1 159 0 0,0-1 0 0 0,0 1 0 0 0,1-1 1 0 0,-1 0-1 0 0,0 1 0 0 0,1-1 0 0 0,0 0 1 0 0,0 1-1 0 0,-1-1 0 0 0,1 0 0 0 0,1 0 1 0 0,-1 0-1 0 0,0 0 0 0 0,0 0 0 0 0,1 0 0 0 0,1 2 1 0 0,3 0 169 0 0,-1-1 1 0 0,1 0-1 0 0,-1 0 1 0 0,1-1 0 0 0,0 1-1 0 0,0-1 1 0 0,0-1-1 0 0,0 1 1 0 0,0-1-1 0 0,0 0 1 0 0,1 0 0 0 0,-1-1-1 0 0,0 0 1 0 0,0 0-1 0 0,1 0 1 0 0,8-2-1 0 0,7-2 157 0 0,-1-1 0 0 0,0 0 0 0 0,28-12 0 0 0,-37 13-494 0 0,-1-1 0 0 0,0 0 1 0 0,0-1-1 0 0,-1 0 0 0 0,0-1 1 0 0,0 0-1 0 0,0 0 0 0 0,12-13 1 0 0,-19 17-87 0 0,-1 0 1 0 0,1 0-1 0 0,-1 0 1 0 0,0 0-1 0 0,0 0 1 0 0,0 0-1 0 0,-1 0 1 0 0,1-1-1 0 0,-1 1 1 0 0,1-1-1 0 0,-1 1 1 0 0,0-1-1 0 0,0 0 1 0 0,-1 1-1 0 0,1-1 1 0 0,-1 0-1 0 0,0 0 1 0 0,0 1-1 0 0,0-1 1 0 0,0 0-1 0 0,-1 0 1 0 0,0 1-1 0 0,1-1 1 0 0,-1 0-1 0 0,-1 1 1 0 0,1-1-1 0 0,0 1 1 0 0,-1-1-1 0 0,0 1 1 0 0,0 0-1 0 0,-2-4 1 0 0,0 1 11 0 0,0 1 1 0 0,-1 0-1 0 0,1 0 0 0 0,-1 0 1 0 0,0 1-1 0 0,0-1 0 0 0,0 1 1 0 0,-1 0-1 0 0,1 1 0 0 0,-1-1 1 0 0,-9-3-1 0 0,5 3 31 0 0,0 1-1 0 0,0 0 0 0 0,0 1 1 0 0,0 0-1 0 0,0 1 0 0 0,-20-1 1 0 0,10 3 3 0 0,1 0 0 0 0,-1 1 0 0 0,1 2 1 0 0,0 0-1 0 0,0 1 0 0 0,0 0 0 0 0,-25 12 1 0 0,38-14-50 0 0,-1 0 1 0 0,1 0-1 0 0,0 1 1 0 0,0 0-1 0 0,1 0 1 0 0,-1 0-1 0 0,1 1 1 0 0,0-1-1 0 0,0 1 1 0 0,0 1-1 0 0,-4 6 1 0 0,7-9-6 0 0,0 0 1 0 0,0 1-1 0 0,1-1 1 0 0,0 0 0 0 0,0 1-1 0 0,-1-1 1 0 0,2 1 0 0 0,-1-1-1 0 0,0 1 1 0 0,1 0 0 0 0,0-1-1 0 0,0 1 1 0 0,0-1-1 0 0,0 1 1 0 0,0 0 0 0 0,1-1-1 0 0,-1 1 1 0 0,1-1 0 0 0,0 1-1 0 0,1-1 1 0 0,-1 1 0 0 0,0-1-1 0 0,3 4 1 0 0,-1-1-82 0 0,1-1 0 0 0,0 0 0 0 0,0 0 0 0 0,0 0 0 0 0,0-1 0 0 0,1 1 0 0 0,6 4 0 0 0,7 4-586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2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6 326 7367 0 0,'0'27'854'0'0,"7"18"-694"0"0,2 13-139 0 0,2 6 654 0 0,-7-48-398 0 0,10 33 1998 0 0,-13-47-1964 0 0,0 1-1 0 0,0 0 1 0 0,0-1 0 0 0,1 1 0 0 0,-1-1 0 0 0,1 1 0 0 0,0-1 0 0 0,0 0 0 0 0,0 0-1 0 0,0 0 1 0 0,2 3 0 0 0,-3-5-251 0 0,-1 0-1 0 0,0 1 0 0 0,1-1 1 0 0,-1 0-1 0 0,1 0 0 0 0,-1 1 1 0 0,1-1-1 0 0,-1 0 1 0 0,1 0-1 0 0,-1 0 0 0 0,1 1 1 0 0,-1-1-1 0 0,1 0 0 0 0,-1 0 1 0 0,1 0-1 0 0,-1 0 1 0 0,1 0-1 0 0,-1 0 0 0 0,1 0 1 0 0,-1 0-1 0 0,1 0 0 0 0,0 0 1 0 0,-1 0-1 0 0,1-1 0 0 0,-1 1 1 0 0,1 0-1 0 0,-1 0 1 0 0,0 0-1 0 0,2-1 0 0 0,-1 0-3 0 0,0 0 0 0 0,0 0 0 0 0,0-1 0 0 0,0 1-1 0 0,-1 0 1 0 0,1 0 0 0 0,0-1 0 0 0,0 1 0 0 0,-1 0 0 0 0,1-3-1 0 0,2-4-30 0 0,-2 1 0 0 0,1 0 0 0 0,0-10 0 0 0,-2 4-10 0 0,0-1 0 0 0,-1 1 0 0 0,0 0-1 0 0,-1 0 1 0 0,0 0 0 0 0,-6-16 0 0 0,-30-73-105 0 0,3 13 207 0 0,31 75 5 0 0,0-1 0 0 0,1 1-1 0 0,0-1 1 0 0,0-19 0 0 0,2 29-2 0 0,1 1 1 0 0,0-1 0 0 0,1 1-1 0 0,-1-1 1 0 0,1 1-1 0 0,0 0 1 0 0,0-1-1 0 0,0 1 1 0 0,1 0 0 0 0,-1-1-1 0 0,1 1 1 0 0,0 0-1 0 0,0 0 1 0 0,1 0-1 0 0,-1 1 1 0 0,5-6 0 0 0,-3 5-73 0 0,0 0-1 0 0,1 1 1 0 0,-1 0 0 0 0,1-1 0 0 0,0 2 0 0 0,-1-1 0 0 0,1 0 0 0 0,0 1-1 0 0,1 0 1 0 0,-1 0 0 0 0,0 1 0 0 0,1 0 0 0 0,5-1 0 0 0,-5 1-22 0 0,0 0-1 0 0,0 1 1 0 0,0-1 0 0 0,0 1-1 0 0,0 1 1 0 0,0-1 0 0 0,0 1-1 0 0,0 0 1 0 0,-1 1 0 0 0,10 2 0 0 0,-13-3-17 0 0,1 0 1 0 0,-1 0 0 0 0,0 1 0 0 0,1-1 0 0 0,-1 0 0 0 0,0 1 0 0 0,0 0 0 0 0,0-1-1 0 0,0 1 1 0 0,-1 0 0 0 0,1 0 0 0 0,0 0 0 0 0,-1 0 0 0 0,1 0 0 0 0,-1 0 0 0 0,0 1-1 0 0,1-1 1 0 0,-1 0 0 0 0,0 1 0 0 0,-1-1 0 0 0,1 1 0 0 0,0-1 0 0 0,-1 1 0 0 0,1-1-1 0 0,-1 1 1 0 0,0 4 0 0 0,0 3-14 0 0,-1-1-1 0 0,0 1 1 0 0,-1-1-1 0 0,0 1 1 0 0,0-1-1 0 0,-1 0 1 0 0,-7 16-1 0 0,8-20 3 0 0,0-1 0 0 0,0 1 0 0 0,-1-1 0 0 0,0 0 0 0 0,0 0-1 0 0,0 0 1 0 0,0-1 0 0 0,0 1 0 0 0,-1-1 0 0 0,1 1 0 0 0,-1-1 0 0 0,0 0 0 0 0,0-1 0 0 0,0 1-1 0 0,-1-1 1 0 0,-8 4 0 0 0,12-5-70 0 0,0-1 0 0 0,0 0 0 0 0,-1 0 0 0 0,1 0 0 0 0,0 1 0 0 0,0-1 0 0 0,0 0 0 0 0,0 0 0 0 0,-1-1 0 0 0,1 1 0 0 0,0 0 0 0 0,0 0 0 0 0,0 0 0 0 0,0-1 0 0 0,0 1 0 0 0,-1-1 0 0 0,1 1 0 0 0,0-1 0 0 0,-1 0 0 0 0,2 1 29 0 0,0-1 1 0 0,-1 1-1 0 0,1 0 1 0 0,0 0 0 0 0,0-1-1 0 0,-1 1 1 0 0,1 0 0 0 0,0 0-1 0 0,0-1 1 0 0,0 1 0 0 0,0 0-1 0 0,-1-1 1 0 0,1 1-1 0 0,0 0 1 0 0,0-1 0 0 0,0 1-1 0 0,0 0 1 0 0,0-1 0 0 0,0 1-1 0 0,0 0 1 0 0,0-1 0 0 0,0 1-1 0 0,0 0 1 0 0,0-1-1 0 0,1 0 2 0 0,-1 0-1 0 0,0 0 0 0 0,1 1 1 0 0,-1-1-1 0 0,1 0 0 0 0,-1 1 1 0 0,1-1-1 0 0,-1 0 0 0 0,1 1 0 0 0,0-1 1 0 0,-1 0-1 0 0,1 1 0 0 0,0-1 1 0 0,0 0-1 0 0,15-7-376 0 0,1 0 1 0 0,0 1-1 0 0,0 0 1 0 0,0 2-1 0 0,28-7 1 0 0,-3 2 498 0 0,47-10 323 0 0,7-2 219 0 0,-90 21-556 0 0,0-1 0 0 0,0-1 1 0 0,0 1-1 0 0,-1-1 0 0 0,0 0 1 0 0,1 0-1 0 0,-1-1 0 0 0,0 0 1 0 0,8-8-1 0 0,-11 11-48 0 0,-1-1 1 0 0,0 1-1 0 0,1-1 0 0 0,-1 0 1 0 0,0 0-1 0 0,0 1 0 0 0,0-1 1 0 0,-1 0-1 0 0,1 0 0 0 0,0 0 1 0 0,-1 0-1 0 0,1 0 0 0 0,-1 0 1 0 0,1 0-1 0 0,-1 0 0 0 0,0 0 1 0 0,0 0-1 0 0,0 0 0 0 0,0 0 1 0 0,-1 0-1 0 0,1 0 0 0 0,0 0 1 0 0,-1 0-1 0 0,1 0 0 0 0,-1 0 1 0 0,0 0-1 0 0,0 0 0 0 0,0 0 1 0 0,0 1-1 0 0,0-1 0 0 0,0 0 1 0 0,0 1-1 0 0,-3-4 0 0 0,0 1 40 0 0,0-1 0 0 0,0 1 0 0 0,-1 0 0 0 0,0 0 0 0 0,0 0-1 0 0,0 0 1 0 0,0 1 0 0 0,-1 0 0 0 0,1 0 0 0 0,-1 1 0 0 0,0-1 0 0 0,1 1 0 0 0,-1 1-1 0 0,0-1 1 0 0,0 1 0 0 0,-1 0 0 0 0,1 0 0 0 0,0 0 0 0 0,0 1 0 0 0,0 0-1 0 0,0 1 1 0 0,-1-1 0 0 0,1 1 0 0 0,0 0 0 0 0,0 1 0 0 0,0-1 0 0 0,0 1 0 0 0,0 0-1 0 0,1 1 1 0 0,-1-1 0 0 0,1 1 0 0 0,-1 1 0 0 0,1-1 0 0 0,0 1 0 0 0,0-1 0 0 0,0 1-1 0 0,1 1 1 0 0,0-1 0 0 0,-1 1 0 0 0,1-1 0 0 0,1 1 0 0 0,-1 1 0 0 0,1-1-1 0 0,0 0 1 0 0,-3 8 0 0 0,3-6-42 0 0,1-1 1 0 0,0 1-1 0 0,0 0 0 0 0,1 0 0 0 0,0 0 1 0 0,0 0-1 0 0,0 0 0 0 0,1 0 0 0 0,0 0 0 0 0,2 12 1 0 0,-1-15 10 0 0,0 0 1 0 0,0 0-1 0 0,0-1 1 0 0,1 1 0 0 0,0-1-1 0 0,0 1 1 0 0,0-1-1 0 0,0 1 1 0 0,0-1-1 0 0,0 0 1 0 0,1 0-1 0 0,0 0 1 0 0,0 0 0 0 0,0-1-1 0 0,0 1 1 0 0,0-1-1 0 0,0 0 1 0 0,0 1-1 0 0,1-1 1 0 0,5 2-1 0 0,3 1 39 0 0,0-1-1 0 0,1 0 0 0 0,-1-1 0 0 0,1-1 1 0 0,0 1-1 0 0,0-2 0 0 0,-1 0 0 0 0,1-1 1 0 0,20-1-1 0 0,-22 0-366 0 0,1-1 0 0 0,0 0 0 0 0,-1 0 0 0 0,1-1 0 0 0,-1-1 0 0 0,1 0 0 0 0,-1 0 0 0 0,-1-1 0 0 0,1-1 0 0 0,14-10 0 0 0,-8 3-6768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87 9167 0 0,'1'-15'450'0'0,"0"1"1"0"0,-2-18-1 0 0,-2 7 3491 0 0,0 36 1434 0 0,-1 9-4338 0 0,1 168 1352 0 0,2-185-2408 0 0,1-1 0 0 0,0 1-1 0 0,0 0 1 0 0,0-1-1 0 0,1 1 1 0 0,-1 0 0 0 0,0 0-1 0 0,1-1 1 0 0,0 1-1 0 0,0-1 1 0 0,1 4 0 0 0,-2-6 3 0 0,1 1 0 0 0,0 0 1 0 0,0 0-1 0 0,-1-1 0 0 0,1 1 1 0 0,0-1-1 0 0,0 1 1 0 0,0 0-1 0 0,0-1 0 0 0,-1 0 1 0 0,1 1-1 0 0,0-1 0 0 0,0 1 1 0 0,0-1-1 0 0,0 0 0 0 0,0 0 1 0 0,0 0-1 0 0,0 1 0 0 0,0-1 1 0 0,0 0-1 0 0,0 0 1 0 0,0-1-1 0 0,0 1 0 0 0,0 0 1 0 0,0 0-1 0 0,0 0 0 0 0,0-1 1 0 0,0 1-1 0 0,0 0 0 0 0,0-1 1 0 0,2 0-1 0 0,11-6-107 0 0,0 0 0 0 0,0-2 0 0 0,-1 1-1 0 0,0-1 1 0 0,0-1 0 0 0,13-14 0 0 0,12-8-119 0 0,-8 7 25 0 0,-18 14 431 0 0,-1 2 1 0 0,2-1-1 0 0,21-12 0 0 0,-34 22-204 0 0,0 0 0 0 0,1 0 1 0 0,-1 0-1 0 0,0 0 0 0 0,0 0 0 0 0,0 0 0 0 0,0 0 0 0 0,1-1 1 0 0,-1 1-1 0 0,0 0 0 0 0,0 0 0 0 0,0 0 0 0 0,1 0 0 0 0,-1 0 0 0 0,0 0 1 0 0,0 0-1 0 0,0 0 0 0 0,1 0 0 0 0,-1 0 0 0 0,0 0 0 0 0,0 0 1 0 0,0 0-1 0 0,1 1 0 0 0,-1-1 0 0 0,0 0 0 0 0,0 0 0 0 0,0 0 0 0 0,1 0 1 0 0,-1 0-1 0 0,0 0 0 0 0,0 0 0 0 0,0 0 0 0 0,0 1 0 0 0,0-1 1 0 0,1 0-1 0 0,-1 0 0 0 0,0 0 0 0 0,0 0 0 0 0,0 1 0 0 0,1 10 85 0 0,-5 11-116 0 0,-6 8-101 0 0,6-20-226 0 0,0 0-1 0 0,1-1 1 0 0,0 1-1 0 0,1 1 0 0 0,-1 13 1 0 0,2-9-1151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6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18 3679 0 0,'-1'-1'84'0'0,"0"-1"0"0"0,0 1-1 0 0,-1-1 1 0 0,1 1 0 0 0,0 0-1 0 0,-1 0 1 0 0,1-1 0 0 0,-1 1-1 0 0,1 0 1 0 0,-1 1 0 0 0,0-1-1 0 0,1 0 1 0 0,-1 0 0 0 0,-2 0-1 0 0,0 1 199 0 0,0-1-1 0 0,1 1 1 0 0,-1 0-1 0 0,0 0 1 0 0,0 0-1 0 0,-4 2 1 0 0,1-1 0 0 0,1 0 0 0 0,0 1 0 0 0,0 0 1 0 0,0 0-1 0 0,0 0 0 0 0,0 1 0 0 0,1 0 0 0 0,-1 0 1 0 0,1 1-1 0 0,-9 6 0 0 0,5-2 176 0 0,0 1 1 0 0,1 0-1 0 0,0 0 0 0 0,-14 20 0 0 0,5 1 544 0 0,1-1 0 0 0,-20 56 0 0 0,31-73-764 0 0,1 0 1 0 0,0-1 0 0 0,-2 19-1 0 0,2-12-51 0 0,-2 13 328 0 0,1 31-192 0 0,4-57-276 0 0,1 0-1 0 0,0-1 1 0 0,0 1 0 0 0,1 8 0 0 0,6 52 176 0 0,-6-61-197 0 0,-1 0 0 0 0,1 0 0 0 0,0 0 0 0 0,0 0-1 0 0,0 0 1 0 0,2 5 0 0 0,21 56 21 0 0,-22-60-39 0 0,0 0 1 0 0,0 0-1 0 0,1 0 1 0 0,4 7 0 0 0,43 67 1 0 0,-34-56-10 0 0,1-2 0 0 0,1 1 0 0 0,1-2 0 0 0,25 21 0 0 0,-19-21-2486 0 0,49 30-1 0 0,-18-18-3116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21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6447 0 0,'22'10'4040'0'0,"-2"-7"-2276"0"0,0-1 1 0 0,0 0-1 0 0,36-3 0 0 0,10 1-9 0 0,21 0-514 0 0,-59-1-1151 0 0,0 1 0 0 0,1 1 1 0 0,-1 2-1 0 0,37 8 0 0 0,-59-10 194 0 0,6 4-1528 0 0,-12-5 1081 0 0,0 0 0 0 0,0 1 0 0 0,0-1-1 0 0,0 0 1 0 0,-1 1 0 0 0,1-1 0 0 0,0 0 0 0 0,0 1 0 0 0,-1-1-1 0 0,1 0 1 0 0,0 1 0 0 0,-1-1 0 0 0,1 0 0 0 0,0 0 0 0 0,-1 1-1 0 0,1-1 1 0 0,0 0 0 0 0,-1 0 0 0 0,1 0 0 0 0,0 0-1 0 0,-1 1 1 0 0,1-1 0 0 0,-1 0 0 0 0,1 0 0 0 0,0 0 0 0 0,-1 0-1 0 0,1 0 1 0 0,-1 0 0 0 0,1 0 0 0 0,-1 0 0 0 0,-6 2-1020 0 0,0 0 0 0 0,0-1 1 0 0,-1 0-1 0 0,1 0 1 0 0,-1-1-1 0 0,1 1 1 0 0,-10-2-1 0 0,-52-11-2507 0 0,51 8 3682 0 0,-1 1 1 0 0,-30-2-1 0 0,39 5 331 0 0,-1 1-1 0 0,0 0 0 0 0,1 0 1 0 0,-1 1-1 0 0,1 0 0 0 0,-1 1 1 0 0,1 0-1 0 0,0 1 0 0 0,0 0 0 0 0,-14 8 1 0 0,23-11-225 0 0,0-1 1 0 0,1 0-1 0 0,-1 1 1 0 0,0-1-1 0 0,1 0 1 0 0,-1 1-1 0 0,1-1 1 0 0,-1 1-1 0 0,1-1 1 0 0,-1 1-1 0 0,1-1 1 0 0,-1 1-1 0 0,1-1 1 0 0,0 1 0 0 0,-1-1-1 0 0,1 1 1 0 0,0 0-1 0 0,-1-1 1 0 0,1 1-1 0 0,0-1 1 0 0,0 1-1 0 0,0 0 1 0 0,-1-1-1 0 0,1 2 1 0 0,0-1 17 0 0,1-1 1 0 0,-1 1-1 0 0,0-1 1 0 0,1 1 0 0 0,-1 0-1 0 0,0-1 1 0 0,1 1-1 0 0,-1-1 1 0 0,1 1 0 0 0,-1-1-1 0 0,1 1 1 0 0,-1-1-1 0 0,1 1 1 0 0,0-1 0 0 0,-1 0-1 0 0,1 1 1 0 0,-1-1-1 0 0,2 1 1 0 0,3 1 423 0 0,0-1 1 0 0,-1 0-1 0 0,1 1 0 0 0,0-1 0 0 0,6 0 1 0 0,138 1 6130 0 0,29 2-5576 0 0,-170-3-827 0 0,6 1-1914 0 0,-12-4-935 0 0,-7-5-1669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6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53 6447 0 0,'0'-16'1054'0'0,"-5"-20"7528"0"0,5 36-8539 0 0,0 0 0 0 0,0 0-1 0 0,0 0 1 0 0,0 0-1 0 0,0 0 1 0 0,0 0 0 0 0,0 1-1 0 0,0-1 1 0 0,0 0 0 0 0,0 0-1 0 0,0 0 1 0 0,0 0-1 0 0,0 0 1 0 0,0 0 0 0 0,0 0-1 0 0,-1 0 1 0 0,1 0 0 0 0,0 0-1 0 0,0 0 1 0 0,0 0 0 0 0,0 0-1 0 0,0 1 1 0 0,0-1-1 0 0,0 0 1 0 0,0 0 0 0 0,0 0-1 0 0,0 0 1 0 0,0 0 0 0 0,0 0-1 0 0,0 0 1 0 0,0 0-1 0 0,0 0 1 0 0,0 0 0 0 0,-1 0-1 0 0,1 0 1 0 0,0 0 0 0 0,0 0-1 0 0,0 0 1 0 0,0 0 0 0 0,0 0-1 0 0,0 0 1 0 0,0 0-1 0 0,0 0 1 0 0,0 0 0 0 0,0 0-1 0 0,0 0 1 0 0,0 0 0 0 0,-1 0-1 0 0,1 0 1 0 0,0 0-1 0 0,0 0 1 0 0,0 0 0 0 0,0 0-1 0 0,0 0 1 0 0,0 0 0 0 0,0 0-1 0 0,0 0 1 0 0,0-1 0 0 0,0 1-1 0 0,0 0 1 0 0,0 0-1 0 0,0 0 1 0 0,0 0 0 0 0,0 0-1 0 0,0 0 1 0 0,-6 22 473 0 0,-4 36-490 0 0,0 13-36 0 0,5-2-45 0 0,3-14-29 0 0,2-44-53 0 0,0 1-9 0 0,-1 3 38 0 0,1-3-801 0 0,-1 1 1 0 0,4 20 0 0 0,-2-20 599 0 0,2 29-1403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21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27 9671 0 0,'-20'-26'1130'0'0,"40"31"1500"0"0,219 94 2270 0 0,-233-97-4780 0 0,42 21 682 0 0,-45-21-725 0 0,1 0 0 0 0,-1 0 0 0 0,0 1 0 0 0,0-1 0 0 0,0 1 0 0 0,0 0 0 0 0,0 0 0 0 0,0 0-1 0 0,-1 0 1 0 0,4 6 0 0 0,-5-7-36 0 0,-1-1 0 0 0,1 0 0 0 0,-1 0 0 0 0,0 1 0 0 0,0-1 0 0 0,0 0 0 0 0,0 0 0 0 0,0 1 0 0 0,0-1 0 0 0,0 0 0 0 0,0 0 0 0 0,0 1 0 0 0,0-1-1 0 0,-1 0 1 0 0,1 0 0 0 0,0 0 0 0 0,-1 1 0 0 0,1-1 0 0 0,-1 0 0 0 0,0 0 0 0 0,1 0 0 0 0,-1 0 0 0 0,0 0 0 0 0,0 0 0 0 0,1 0 0 0 0,-1 0 0 0 0,0 0 0 0 0,0 0 0 0 0,0-1 0 0 0,0 1 0 0 0,0 0 0 0 0,0-1-1 0 0,-2 2 1 0 0,-5 2 92 0 0,0 1 0 0 0,0-1 1 0 0,-12 4-1 0 0,15-6-94 0 0,-79 24 103 0 0,15-5-398 0 0,60-17-1318 0 0,2 0-5730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0 176 12895 0 0,'20'26'3424'0'0,"-3"21"-1526"0"0,-17-44-188 0 0,4 10-1126 0 0,11 42-33 0 0,-11-41-142 0 0,-2-3-66 0 0,10 33-14 0 0,-9-33-34 0 0,0 1-139 0 0,8 37-58 0 0,-8-37-15 0 0,-1-1-3 0 0,12 58 160 0 0,-4-24-163 0 0,-7-34-10 0 0,0-1-3 0 0,10 30 0 0 0,-10-31 0 0 0,2 0-11 0 0,-1-2-37 0 0,0 2 0 0 0,0-1 1 0 0,1 0-1 0 0,0 0 0 0 0,0 0 1 0 0,1-1-1 0 0,0 0 1 0 0,11 10-1 0 0,-17-16-13 0 0,1 0-1 0 0,-1-1 1 0 0,1 1-1 0 0,-1-1 1 0 0,1 1-1 0 0,0-1 1 0 0,-1 1-1 0 0,1-1 1 0 0,0 1-1 0 0,0-1 1 0 0,-1 0-1 0 0,1 1 0 0 0,0-1 1 0 0,0 0-1 0 0,-1 0 1 0 0,1 0-1 0 0,0 1 1 0 0,0-1-1 0 0,0 0 1 0 0,0 0-1 0 0,-1 0 1 0 0,1 0-1 0 0,0 0 1 0 0,0-1-1 0 0,1 1 1 0 0,-1-2 7 0 0,1 1 0 0 0,-1-1 0 0 0,0 1 0 0 0,0-1 0 0 0,0 1-1 0 0,0-1 1 0 0,0 0 0 0 0,0 0 0 0 0,-1 1 0 0 0,1-3 0 0 0,1 1-1 0 0,35-116 415 0 0,-21 62-247 0 0,-3 15-122 0 0,15-48 514 0 0,26-152-1 0 0,-47 200-572 0 0,-3 19-36 0 0,0 0 1 0 0,-2 0-1 0 0,-1-45 0 0 0,-3 60-15 0 0,0 6-1456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4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41 158 10591 0 0,'0'0'28'0'0,"0"0"-1"0"0,0 0 0 0 0,-1 0 0 0 0,1 0 1 0 0,0 0-1 0 0,0 0 0 0 0,0 0 1 0 0,0 0-1 0 0,0 0 0 0 0,0 1 0 0 0,-1-1 1 0 0,1 0-1 0 0,0 0 0 0 0,0 0 1 0 0,0 0-1 0 0,0 0 0 0 0,0 1 0 0 0,0-1 1 0 0,0 0-1 0 0,0 0 0 0 0,0 0 1 0 0,-1 0-1 0 0,1 0 0 0 0,0 1 0 0 0,0-1 1 0 0,0 0-1 0 0,0 0 0 0 0,0 0 1 0 0,0 0-1 0 0,0 1 0 0 0,0-1 0 0 0,0 0 1 0 0,0 0-1 0 0,0 0 0 0 0,0 0 1 0 0,0 1-1 0 0,1-1 0 0 0,-1 0 0 0 0,0 0 1 0 0,0 0-1 0 0,0 0 0 0 0,0 1 1 0 0,0-1-1 0 0,0 0 0 0 0,2 3 87 0 0,-1 1 1 0 0,1-1-1 0 0,-1 1 0 0 0,0 0 0 0 0,0-1 0 0 0,-1 1 0 0 0,1 4 1 0 0,1 1 230 0 0,3 34-98 0 0,-6-10 3271 0 0,2-29-10 0 0,3-11-2439 0 0,4-10-922 0 0,-2-7-83 0 0,-1 0 0 0 0,-1-1-1 0 0,1-47 1 0 0,-16-24 724 0 0,10 96-786 0 0,1-1 0 0 0,0 0 0 0 0,0 0 0 0 0,0 0 1 0 0,0 0-1 0 0,0 1 0 0 0,0-1 0 0 0,1 0 0 0 0,-1 0 0 0 0,0 0 1 0 0,0 0-1 0 0,1 1 0 0 0,-1-1 0 0 0,0 0 0 0 0,1 0 0 0 0,-1 0 1 0 0,1 1-1 0 0,-1-1 0 0 0,1 0 0 0 0,-1 1 0 0 0,1-1 0 0 0,-1 0 0 0 0,2 0 1 0 0,-1 1-1 0 0,0-1 0 0 0,0 1 0 0 0,0 0 1 0 0,0 0-1 0 0,0 0 0 0 0,0 0 1 0 0,0 0-1 0 0,0 0 0 0 0,0 0 0 0 0,0 0 1 0 0,0 0-1 0 0,0 1 0 0 0,-1-1 1 0 0,1 0-1 0 0,0 0 0 0 0,0 1 0 0 0,1 0 1 0 0,4 2 14 0 0,0 1 1 0 0,0 0 0 0 0,-1 0-1 0 0,8 7 1 0 0,2 5-18 0 0,17 29 11 0 0,-6 3 50 0 0,-22-38 40 0 0,-3 2-3 0 0,2 34-9 0 0,-2-35 0 0 0,-5-3-10 0 0,3-5-80 0 0,-2 4 19 0 0,0-1 0 0 0,0 1 0 0 0,-1-1 0 0 0,1 0 0 0 0,-1 0 0 0 0,-1-1 0 0 0,1 1 0 0 0,-1-1 0 0 0,-7 7 0 0 0,5-7-6 0 0,0-1 0 0 0,-1 0 0 0 0,1 0 0 0 0,-1 0 0 0 0,0-1 0 0 0,0 0 0 0 0,0-1 0 0 0,0 0 0 0 0,0 0 0 0 0,-1-1 0 0 0,1 0 0 0 0,-1 0 0 0 0,1-1 0 0 0,0 0 0 0 0,-1-1 0 0 0,1 1 0 0 0,-1-2 0 0 0,-10-2 0 0 0,19 4-33 0 0,0 0 1 0 0,0 0 0 0 0,0 0-1 0 0,0 0 1 0 0,0 0 0 0 0,-1 0-1 0 0,1 0 1 0 0,0 0 0 0 0,0 0-1 0 0,0 0 1 0 0,0 0 0 0 0,0 0-1 0 0,-1 0 1 0 0,1 0-1 0 0,0 0 1 0 0,0 0 0 0 0,0 0-1 0 0,0 0 1 0 0,0-1 0 0 0,0 1-1 0 0,-1 0 1 0 0,1 0 0 0 0,0 0-1 0 0,0 0 1 0 0,0 0 0 0 0,0 0-1 0 0,0 0 1 0 0,0-1-1 0 0,0 1 1 0 0,0 0 0 0 0,0 0-1 0 0,0 0 1 0 0,0 0 0 0 0,0 0-1 0 0,0-1 1 0 0,-1 1 0 0 0,1 0-1 0 0,0 0 1 0 0,0 0 0 0 0,0 0-1 0 0,0 0 1 0 0,0-1-1 0 0,1 1 1 0 0,-1 0 0 0 0,0 0-1 0 0,0 0 1 0 0,0 0 0 0 0,0 0-1 0 0,0-1 1 0 0,0 1 0 0 0,0 0-1 0 0,0 0 1 0 0,0 0 0 0 0,0 0-1 0 0,0-1 1 0 0,3 0-831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8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6447 0 0,'14'-18'3563'0'0,"-8"12"-2894"0"0,-1-2 304 0 0,1 0 0 0 0,0 0 0 0 0,0 0-1 0 0,12-10 1 0 0,-15 16-666 0 0,0-1 1 0 0,1 1-1 0 0,-1 0 0 0 0,1 0 0 0 0,-1 0 0 0 0,1 0 1 0 0,0 1-1 0 0,-1 0 0 0 0,1-1 0 0 0,0 1 0 0 0,0 1 1 0 0,0-1-1 0 0,0 0 0 0 0,6 1 0 0 0,-7 0-273 0 0,0 0-1 0 0,0 0 1 0 0,0 1-1 0 0,0-1 1 0 0,0 1-1 0 0,0 0 1 0 0,0 0-1 0 0,0 0 1 0 0,0 0-1 0 0,0 0 1 0 0,0 1-1 0 0,0-1 1 0 0,-1 1-1 0 0,1 0 1 0 0,0 0-1 0 0,-1 0 1 0 0,3 2-1 0 0,1 4 134 0 0,0-1-1 0 0,-1 1 1 0 0,0 0 0 0 0,6 11-1 0 0,-5-7-98 0 0,-4-10-48 0 0,0 1 0 0 0,-1-1-1 0 0,1 0 1 0 0,0 1 0 0 0,0-1 0 0 0,1 0-1 0 0,-1 0 1 0 0,0 0 0 0 0,1 0 0 0 0,-1-1-1 0 0,1 1 1 0 0,-1-1 0 0 0,1 0 0 0 0,0 1 0 0 0,0-1-1 0 0,0 0 1 0 0,-1-1 0 0 0,1 1 0 0 0,0 0-1 0 0,0-1 1 0 0,0 0 0 0 0,5 1 0 0 0,6-2 108 0 0,-1 0 1 0 0,1 0-1 0 0,23-6 1 0 0,-16 2-82 0 0,-19 5-108 0 0,1-1-1 0 0,-1 1 0 0 0,1-1 1 0 0,-1 0-1 0 0,1 0 1 0 0,-1 0-1 0 0,0 0 1 0 0,1-1-1 0 0,-1 1 1 0 0,0 0-1 0 0,2-3 1 0 0,-4 3-689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9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11975 0 0,'0'-4'296'0'0,"0"3"-219"0"0,-1 0 0 0 0,1 0 0 0 0,0 0 0 0 0,0 0 0 0 0,0-1 0 0 0,0 1 0 0 0,0 0 0 0 0,0 0 0 0 0,0 0 0 0 0,1 0-1 0 0,-1 0 1 0 0,1-2 0 0 0,21 1 1378 0 0,5-1-421 0 0,36-9 1 0 0,20-2 2171 0 0,-73 13-2967 0 0,-1 0-1 0 0,1 1 1 0 0,0 1-1 0 0,-1 0 1 0 0,1 0 0 0 0,14 4-1 0 0,-23-5-412 0 0,-1 0-1 0 0,1 0 0 0 0,0 1 1 0 0,-1-1-1 0 0,1 0 0 0 0,0 0 1 0 0,-1 1-1 0 0,1-1 0 0 0,0 0 1 0 0,-1 1-1 0 0,1-1 0 0 0,-1 1 1 0 0,1-1-1 0 0,-1 1 0 0 0,1-1 1 0 0,-1 1-1 0 0,0-1 0 0 0,1 1 1 0 0,-1-1-1 0 0,1 1 0 0 0,-1 0 1 0 0,0-1-1 0 0,1 2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9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1 274 6911 0 0,'38'63'1164'0'0,"-36"-60"-944"0"0,2 8 4 0 0,15 32 91 0 0,-15-32 1238 0 0,-1 1-659 0 0,-2-7-752 0 0,17 97 3330 0 0,-17-84-2324 0 0,3 25 948 0 0,-3-40-1985 0 0,-1 0 1 0 0,1 0 0 0 0,0 0-1 0 0,0 0 1 0 0,0-1-1 0 0,0 1 1 0 0,0 0-1 0 0,1-1 1 0 0,-1 1 0 0 0,1-1-1 0 0,2 4 1 0 0,-4-6-85 0 0,1 0 1 0 0,0 0-1 0 0,-1 1 1 0 0,1-1-1 0 0,0 0 1 0 0,-1 0-1 0 0,1 0 1 0 0,-1 0-1 0 0,1 0 1 0 0,0 0-1 0 0,-1 0 1 0 0,1 0-1 0 0,0 0 1 0 0,-1 0-1 0 0,1 0 1 0 0,0 0-1 0 0,-1-1 1 0 0,1 1-1 0 0,-1 0 1 0 0,1 0-1 0 0,0-1 1 0 0,-1 1-1 0 0,1 0 1 0 0,-1-1-1 0 0,1 1 1 0 0,-1-1-1 0 0,1 1 1 0 0,-1 0-1 0 0,1-1 1 0 0,-1 1-1 0 0,1-1 1 0 0,-1 1-1 0 0,1-2 1 0 0,17-20 739 0 0,-16 20-660 0 0,27-40 385 0 0,-2-2 0 0 0,-2 0 0 0 0,-2-2 0 0 0,-2 0 0 0 0,27-86 0 0 0,-23 27-414 0 0,-22 89-85 0 0,-1 1-1 0 0,-1-1 0 0 0,-1 1 1 0 0,-2-30-1 0 0,2 43-397 0 0,-3-14 178 0 0,0 10-6343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50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45 6911 0 0,'0'0'528'0'0,"8"-2"1272"0"0,-7 0-1623 0 0,-1 1-1 0 0,0 0 0 0 0,0-1 1 0 0,0 1-1 0 0,0 0 0 0 0,0-1 1 0 0,0 1-1 0 0,0 0 0 0 0,0-1 1 0 0,-1 1-1 0 0,1 0 0 0 0,0-1 1 0 0,-1 1-1 0 0,1 0 0 0 0,-1-1 1 0 0,1 1-1 0 0,-1 0 0 0 0,0 0 1 0 0,1 0-1 0 0,-1 0 0 0 0,0 0 1 0 0,0 0-1 0 0,0 0 1 0 0,0 0-1 0 0,0 0 0 0 0,0 0 1 0 0,0 0-1 0 0,0 0 0 0 0,0 1 1 0 0,-1-1-1 0 0,1 1 0 0 0,0-1 1 0 0,0 0-1 0 0,-1 1 0 0 0,1 0 1 0 0,0-1-1 0 0,-1 1 0 0 0,-1 0 1 0 0,-3-1 161 0 0,1 0 0 0 0,-1 0 0 0 0,0 0 0 0 0,0 1 0 0 0,0 0 0 0 0,1 1 0 0 0,-10 1 0 0 0,4 0-189 0 0,0 1 1 0 0,1 0 0 0 0,-14 7 0 0 0,21-9-140 0 0,1 0-1 0 0,0 0 1 0 0,0 0 0 0 0,0 0-1 0 0,0 1 1 0 0,0-1-1 0 0,0 1 1 0 0,0-1-1 0 0,0 1 1 0 0,1 0 0 0 0,-1-1-1 0 0,1 1 1 0 0,-1 0-1 0 0,1 0 1 0 0,-1 0 0 0 0,1 1-1 0 0,0-1 1 0 0,0 0-1 0 0,0 0 1 0 0,1 1 0 0 0,-2 3-1 0 0,2-4 8 0 0,0 0-1 0 0,1 0 0 0 0,-1 0 1 0 0,0-1-1 0 0,1 1 1 0 0,0 0-1 0 0,-1 0 0 0 0,1 0 1 0 0,0-1-1 0 0,0 1 1 0 0,0 0-1 0 0,0-1 0 0 0,0 1 1 0 0,0-1-1 0 0,0 1 1 0 0,0-1-1 0 0,1 0 0 0 0,-1 1 1 0 0,1-1-1 0 0,-1 0 0 0 0,1 0 1 0 0,-1 0-1 0 0,4 1 1 0 0,5 4 107 0 0,0-2 0 0 0,19 7 0 0 0,-25-9-58 0 0,16 4-11 0 0,-2 0 86 0 0,0 1-1 0 0,24 12 1 0 0,-37-17-123 0 0,-1 1-1 0 0,0-1 1 0 0,0 1 0 0 0,0 0 0 0 0,-1 0-1 0 0,1 0 1 0 0,-1 1 0 0 0,1-1-1 0 0,-1 1 1 0 0,0 0 0 0 0,-1 0-1 0 0,1 0 1 0 0,-1 0 0 0 0,0 0-1 0 0,2 6 1 0 0,-3-9-11 0 0,-1 1-1 0 0,1-1 1 0 0,-1 1 0 0 0,1-1-1 0 0,-1 1 1 0 0,0-1 0 0 0,0 1-1 0 0,0 0 1 0 0,0-1 0 0 0,0 1-1 0 0,0-1 1 0 0,-1 1-1 0 0,1 0 1 0 0,0-1 0 0 0,-1 1-1 0 0,1-1 1 0 0,-1 1 0 0 0,0-1-1 0 0,1 1 1 0 0,-1-1 0 0 0,-1 2-1 0 0,0 0 24 0 0,-1-1-1 0 0,1 0 0 0 0,0 0 1 0 0,-1 0-1 0 0,0 0 0 0 0,1 0 1 0 0,-1-1-1 0 0,0 1 0 0 0,0-1 1 0 0,-3 2-1 0 0,-5 1 52 0 0,0-1 1 0 0,0-1-1 0 0,0 1 0 0 0,0-2 0 0 0,-13 1 0 0 0,4-2-59 0 0,1-1-1 0 0,-1-2 0 0 0,0 0 1 0 0,-37-10-1 0 0,37 8-112 0 0,17 4-74 0 0,1 0 11 0 0,1 1-1 0 0,-1-1 0 0 0,0 1 1 0 0,1 0-1 0 0,-1-1 1 0 0,1 1-1 0 0,-1 0 1 0 0,0 0-1 0 0,-2 1 1 0 0,2 0-1204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51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37 128 455 0 0,'3'-6'567'0'0,"-1"0"0"0"0,0-1 0 0 0,-1 1 0 0 0,1-1 0 0 0,-1 1 0 0 0,-1-1 0 0 0,1 1 0 0 0,-1-10-1 0 0,0 13-299 0 0,0 0-1 0 0,-1-1 1 0 0,1 1-1 0 0,-1 0 0 0 0,1 0 1 0 0,-1 0-1 0 0,0 0 0 0 0,0 1 1 0 0,0-1-1 0 0,-1 0 1 0 0,1 0-1 0 0,-1 1 0 0 0,1-1 1 0 0,-1 0-1 0 0,0 1 0 0 0,0 0 1 0 0,0-1-1 0 0,0 1 1 0 0,-1 0-1 0 0,-2-2 0 0 0,5 4-158 0 0,0 0-1 0 0,-1-1 1 0 0,1 1-1 0 0,0 0 1 0 0,-1 0-1 0 0,1 0 1 0 0,0 0-1 0 0,0 0 1 0 0,-1 0-1 0 0,1-1 0 0 0,0 1 1 0 0,-1 0-1 0 0,1 0 1 0 0,0 0-1 0 0,-1 0 1 0 0,1 0-1 0 0,0 0 1 0 0,-1 0-1 0 0,1 0 1 0 0,0 1-1 0 0,-1-1 1 0 0,1 0-1 0 0,0 0 1 0 0,0 0-1 0 0,-1 0 1 0 0,1 0-1 0 0,0 0 0 0 0,0 1 1 0 0,-1-1-1 0 0,1 0 1 0 0,-1 1-1 0 0,-4 10 1641 0 0,1 15-343 0 0,6-8-1118 0 0,1 0-1 0 0,0 0 1 0 0,1-1-1 0 0,0 1 1 0 0,10 20-1 0 0,1 7 435 0 0,-15-42-202 0 0,4 11-379 0 0,14 69 100 0 0,-3-24-227 0 0,1 2-46 0 0,-12-48-139 0 0,0 0-56 0 0,10 39-1336 0 0,-10-39-5303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3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77 3223 0 0,'2'-13'6251'0'0,"2"22"-3079"0"0,3 20-1028 0 0,12 158 2964 0 0,-19-183-4840 0 0,2 7-20 0 0,9 60 423 0 0,-4-21-493 0 0,-5-38-2 0 0,0 1-13 0 0,8 37-55 0 0,-8-37-20 0 0,1-2-7 0 0,9 33-3 0 0,-9-33-12 0 0,2 1-13 0 0,-1 3-41 0 0,-2-9-12 0 0,1 1 0 0 0,-1 0 0 0 0,1-1-1 0 0,0 1 1 0 0,0-1 0 0 0,6 8 0 0 0,-8-13 2 0 0,0 0 0 0 0,0 1-1 0 0,0-1 1 0 0,0 0 0 0 0,0 1 0 0 0,0-1-1 0 0,0 0 1 0 0,0 0 0 0 0,0 0 0 0 0,1 0 0 0 0,-1 0-1 0 0,1 0 1 0 0,-1 0 0 0 0,0 0 0 0 0,1-1-1 0 0,-1 1 1 0 0,1-1 0 0 0,0 1 0 0 0,-1-1-1 0 0,1 1 1 0 0,2-1 0 0 0,-2 0 4 0 0,0 0 0 0 0,-1-1 0 0 0,1 1 0 0 0,0-1 1 0 0,0 0-1 0 0,0 1 0 0 0,-1-1 0 0 0,1 0 0 0 0,0 0 0 0 0,-1 0 0 0 0,1 0 1 0 0,0-1-1 0 0,-1 1 0 0 0,0 0 0 0 0,1-1 0 0 0,-1 1 0 0 0,2-3 1 0 0,10-13 150 0 0,-2 1 0 0 0,0-2 1 0 0,12-25-1 0 0,20-60 139 0 0,-18 41-51 0 0,69-168 515 0 0,-82 203-788 0 0,-1-1-1 0 0,-1-1 1 0 0,11-51 0 0 0,-21 75-272 0 0,0 4-160 0 0,0 2-254 0 0,1 3-163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29 2303 0 0,'9'-1'396'0'0,"5"-7"4308"0"0,-13 8-4480 0 0,-1 0-1 0 0,0 0 1 0 0,0-1-1 0 0,1 1 1 0 0,-1 0-1 0 0,0 0 0 0 0,0-1 1 0 0,1 1-1 0 0,-1 0 1 0 0,0-1-1 0 0,0 1 1 0 0,0 0-1 0 0,0-1 1 0 0,1 1-1 0 0,-1 0 1 0 0,0-1-1 0 0,0 1 1 0 0,0 0-1 0 0,0-1 1 0 0,0 1-1 0 0,0 0 1 0 0,0-1-1 0 0,0 0 1 0 0,0 1-3 0 0,-1-1 0 0 0,1 1 0 0 0,0-1 0 0 0,-1 1 1 0 0,1-1-1 0 0,-1 1 0 0 0,1-1 0 0 0,0 1 0 0 0,-1-1 0 0 0,1 1 1 0 0,-1 0-1 0 0,0-1 0 0 0,1 1 0 0 0,-1 0 0 0 0,1-1 0 0 0,-1 1 0 0 0,1 0 1 0 0,-1 0-1 0 0,-1-1 0 0 0,-3 0 29 0 0,-1 0 1 0 0,0 0 0 0 0,1 1-1 0 0,-1-1 1 0 0,0 1-1 0 0,0 0 1 0 0,1 1 0 0 0,-1-1-1 0 0,0 1 1 0 0,1 0-1 0 0,-1 1 1 0 0,0-1-1 0 0,1 1 1 0 0,0 0 0 0 0,-1 0-1 0 0,1 1 1 0 0,0 0-1 0 0,-9 6 1 0 0,2 0-178 0 0,0 0 0 0 0,1 1 0 0 0,1 0 1 0 0,-1 0-1 0 0,2 1 0 0 0,-12 16 0 0 0,15-18-49 0 0,0 0 0 0 0,1 1 0 0 0,0-1 0 0 0,1 1-1 0 0,0 0 1 0 0,0 0 0 0 0,1 0 0 0 0,1 1 0 0 0,0-1 0 0 0,0 1-1 0 0,1-1 1 0 0,0 20 0 0 0,1-24-13 0 0,1-1-1 0 0,-1 1 1 0 0,1 0-1 0 0,1-1 1 0 0,-1 1-1 0 0,1-1 1 0 0,0 0-1 0 0,0 1 1 0 0,0-1 0 0 0,1 0-1 0 0,0 0 1 0 0,0-1-1 0 0,0 1 1 0 0,1-1-1 0 0,-1 1 1 0 0,1-1-1 0 0,0 0 1 0 0,0 0-1 0 0,1-1 1 0 0,-1 1-1 0 0,1-1 1 0 0,0 0 0 0 0,0 0-1 0 0,0 0 1 0 0,8 2-1 0 0,-5-2-10 0 0,0-1 0 0 0,0 0 0 0 0,0-1 0 0 0,0 0 0 0 0,0 0 0 0 0,0 0 0 0 0,0-1 0 0 0,0-1 0 0 0,0 1 0 0 0,0-1 0 0 0,0 0 0 0 0,0-1 0 0 0,0 0 0 0 0,0-1 0 0 0,0 1 0 0 0,-1-1 0 0 0,1-1 0 0 0,-1 1 0 0 0,0-1 0 0 0,0-1 0 0 0,0 1 0 0 0,-1-1 0 0 0,9-8 0 0 0,-14 12 0 0 0,-1 1 0 0 0,1-1 0 0 0,-1 1 0 0 0,1-1 0 0 0,-1 0 0 0 0,1 1 0 0 0,-1-1 0 0 0,0 0 0 0 0,1 0 0 0 0,-1 1 0 0 0,0-1 0 0 0,0 0 0 0 0,1 0 0 0 0,-1 0 0 0 0,0 1 0 0 0,0-1 0 0 0,0 0 0 0 0,0 0 0 0 0,0 0 0 0 0,0 0 0 0 0,0 1 0 0 0,0-1 0 0 0,-1-1 0 0 0,1 0 0 0 0,-1 1 0 0 0,0 0 0 0 0,0-1 0 0 0,0 1 0 0 0,1 0 0 0 0,-1-1 0 0 0,-1 1 0 0 0,1 0 0 0 0,0 0 0 0 0,0 0 0 0 0,-3-1 0 0 0,-3-3 0 0 0,0 1 0 0 0,-1 0 0 0 0,-13-4 0 0 0,18 7 0 0 0,-11-3 0 0 0,-29-6 0 0 0,-8-2 0 0 0,69 16 340 0 0,26 0 0 0 0,-24-2-199 0 0,7 1-162 0 0,0-2-1 0 0,0 0 0 0 0,48-6 1 0 0,-72 5-878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7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15 471 2303 0 0,'-2'-3'268'0'0,"1"0"-1"0"0,-1 0 0 0 0,0 0 0 0 0,1 0 0 0 0,-1 0 0 0 0,1-1 0 0 0,0 1 0 0 0,0 0 0 0 0,1-1 0 0 0,-1 1 1 0 0,1-1-1 0 0,-1 1 0 0 0,1-1 0 0 0,0 1 0 0 0,0-1 0 0 0,1 1 0 0 0,-1 0 0 0 0,1-1 0 0 0,0 1 0 0 0,-1-1 0 0 0,2 1 1 0 0,-1 0-1 0 0,0 0 0 0 0,1-1 0 0 0,-1 1 0 0 0,1 0 0 0 0,0 0 0 0 0,0 1 0 0 0,0-1 0 0 0,0 0 0 0 0,1 1 1 0 0,-1-1-1 0 0,1 1 0 0 0,-1 0 0 0 0,1-1 0 0 0,0 1 0 0 0,0 1 0 0 0,0-1 0 0 0,0 0 0 0 0,0 1 0 0 0,1 0 1 0 0,3-2-1 0 0,2 0-79 0 0,1-1-1 0 0,0 1 1 0 0,1 1 0 0 0,-1 0 0 0 0,0 1 0 0 0,1 0 0 0 0,-1 0 0 0 0,1 1 0 0 0,-1 0 0 0 0,0 1 0 0 0,1 1 0 0 0,-1-1 0 0 0,0 1-1 0 0,0 1 1 0 0,0 0 0 0 0,19 9 0 0 0,-27-11-190 0 0,1 0 1 0 0,-1 1-1 0 0,0-1 0 0 0,0 1 0 0 0,-1 0 0 0 0,1-1 0 0 0,2 4 1 0 0,21 28-71 0 0,-19-25-8 0 0,-5 3 6 0 0,3 31 2 0 0,-3-31 0 0 0,-4-2-253 0 0,-6 30 49 0 0,7-29-11 0 0,-3-4-657 0 0,-16 20 608 0 0,20-26 265 0 0,1 1 0 0 0,-1 0 0 0 0,1-1-1 0 0,-1 1 1 0 0,1-1 0 0 0,-1 1 0 0 0,0-1-1 0 0,1 1 1 0 0,-1-1 0 0 0,0 1 0 0 0,1-1-1 0 0,-1 1 1 0 0,0-1 0 0 0,1 0-1 0 0,-1 0 1 0 0,0 1 0 0 0,0-1 0 0 0,0 0-1 0 0,1 0 1 0 0,-1 0 0 0 0,-2 0 0 0 0,3 0-8 0 0,-1 0 1 0 0,1-1 0 0 0,-1 1 0 0 0,1 0 0 0 0,-1-1-1 0 0,1 1 1 0 0,-1-1 0 0 0,1 1 0 0 0,-1 0 0 0 0,1-1-1 0 0,-1 1 1 0 0,1-1 0 0 0,0 0 0 0 0,-1 1-1 0 0,1-1 1 0 0,0 1 0 0 0,0-1 0 0 0,-1 1 0 0 0,1-1-1 0 0,0 0 1 0 0,-1-4-410 0 0,0 1 0 0 0,0-1 0 0 0,1 1 0 0 0,-1-9 0 0 0,3-5-739 0 0,0 1 0 0 0,1-1 1 0 0,9-32-1 0 0,25-50-1122 0 0,-14 40 2197 0 0,-8 12 3544 0 0,-2 0 1 0 0,10-79-1 0 0,-22 120-3650 0 0,0 1 0 0 0,1-1 0 0 0,-1 1 1 0 0,4-9-1 0 0,-2 11-532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62 655 0 0,'5'-3'404'0'0,"-1"-1"-1"0"0,0 1 0 0 0,0-1 1 0 0,5-6-1 0 0,-8 9-293 0 0,0 0 0 0 0,0 0 0 0 0,-1 0 0 0 0,1 0-1 0 0,0-1 1 0 0,0 1 0 0 0,-1 0 0 0 0,1 0 0 0 0,-1 0 0 0 0,1-1 0 0 0,-1 1-1 0 0,1 0 1 0 0,-1-1 0 0 0,0 1 0 0 0,1 0 0 0 0,-1-1 0 0 0,0 1 0 0 0,0 0-1 0 0,0-1 1 0 0,0 1 0 0 0,0 0 0 0 0,-1-1 0 0 0,1-1 0 0 0,-1 2 163 0 0,0 1 1 0 0,0-1-1 0 0,0 1 1 0 0,0-1-1 0 0,0 0 1 0 0,0 1-1 0 0,0 0 0 0 0,0-1 1 0 0,0 1-1 0 0,0 0 1 0 0,0-1-1 0 0,0 1 1 0 0,0 0-1 0 0,0 0 1 0 0,0 0-1 0 0,0 0 1 0 0,0 0-1 0 0,0 0 1 0 0,-2 1-1 0 0,-21 2 1692 0 0,19-1-1601 0 0,0 0-1 0 0,0 0 1 0 0,0 0-1 0 0,0 0 1 0 0,0 1-1 0 0,0 0 0 0 0,1 0 1 0 0,-1 0-1 0 0,1 1 1 0 0,0-1-1 0 0,0 1 1 0 0,0 0-1 0 0,-4 6 0 0 0,6-8-319 0 0,1 1 0 0 0,0-1-1 0 0,-1 0 1 0 0,1 1 0 0 0,0-1-1 0 0,1 0 1 0 0,-1 1-1 0 0,0-1 1 0 0,1 1 0 0 0,-1 0-1 0 0,1-1 1 0 0,0 1-1 0 0,0-1 1 0 0,0 1 0 0 0,0-1-1 0 0,0 1 1 0 0,1 0-1 0 0,-1-1 1 0 0,1 1 0 0 0,0-1-1 0 0,-1 1 1 0 0,1-1-1 0 0,0 0 1 0 0,0 1 0 0 0,1-1-1 0 0,-1 0 1 0 0,0 0-1 0 0,1 1 1 0 0,0-1 0 0 0,2 2-1 0 0,14 14 479 0 0,0-1-1 0 0,1-1 0 0 0,28 18 1 0 0,6 5 95 0 0,-36-26-490 0 0,-11-9-84 0 0,0 0 0 0 0,0 1-1 0 0,0 0 1 0 0,-1 0 0 0 0,1 0 0 0 0,7 12-1 0 0,-12-17-29 0 0,-1 1 0 0 0,0 0 0 0 0,1 0 0 0 0,-1-1 0 0 0,0 1 0 0 0,0 0 0 0 0,0 0 0 0 0,0 0 0 0 0,0-1 0 0 0,0 1 0 0 0,0 0 0 0 0,0 0 0 0 0,0 0 0 0 0,0-1 0 0 0,0 1 0 0 0,-1 0 0 0 0,1 0 0 0 0,0-1 0 0 0,0 1-1 0 0,-1 0 1 0 0,1 0 0 0 0,-1-1 0 0 0,1 1 0 0 0,0 0 0 0 0,-1-1 0 0 0,1 1 0 0 0,-1 0 0 0 0,0-1 0 0 0,1 1 0 0 0,-1-1 0 0 0,1 1 0 0 0,-1-1 0 0 0,0 1 0 0 0,1-1 0 0 0,-1 0 0 0 0,0 1 0 0 0,0-1 0 0 0,1 0 0 0 0,-1 0 0 0 0,-1 1-1 0 0,-5 2 47 0 0,0-1 0 0 0,0 0 0 0 0,-10 1 0 0 0,15-2-35 0 0,-40 5-19 0 0,1-2-1 0 0,-1-1 1 0 0,0-2-1 0 0,-43-5 1 0 0,84 4-136 0 0,-1 0 0 0 0,1 0 1 0 0,0 0-1 0 0,0 0 0 0 0,0 0 1 0 0,-1 0-1 0 0,1 0 1 0 0,0 0-1 0 0,0 1 0 0 0,0-1 1 0 0,-3 1-1 0 0,4 1-1204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4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6 7367 0 0,'0'-5'11707'0'0,"0"7"-11462"0"0,1 0 0 0 0,-1 0 0 0 0,0 1 1 0 0,1-1-1 0 0,0 0 0 0 0,0 0 0 0 0,-1 0 0 0 0,1 0 0 0 0,1 0 1 0 0,-1 0-1 0 0,0 0 0 0 0,0 0 0 0 0,3 2 0 0 0,23 23 99 0 0,-15-16 320 0 0,-8-7-644 0 0,0 0 0 0 0,1 0 0 0 0,-1-1 0 0 0,1 1 0 0 0,5 2 0 0 0,1 0 1 0 0,-3 1 110 0 0,1-3-67 0 0,3 2-52 0 0,30 13 66 0 0,-40-18 117 0 0,7 1-142 0 0,-3 0-43 0 0,14 4 12 0 0,1-1-1 0 0,22 2 1 0 0,7-4-22 0 0,-51-2 0 0 0,-6 4 0 0 0,-9 2 0 0 0,-83 14 968 0 0,41 0-827 0 0,33-11-43 0 0,0-1 0 0 0,-1-1 0 0 0,0-2 1 0 0,-31 5-1 0 0,42-8-2411 0 0,15-3 2094 0 0,-1 0 1 0 0,1 0-1 0 0,-1 0 0 0 0,1 0 0 0 0,0 0 0 0 0,-1 0 1 0 0,1 0-1 0 0,-1 0 0 0 0,1 1 0 0 0,-1-1 1 0 0,1 0-1 0 0,-1 0 0 0 0,1 0 0 0 0,0 1 1 0 0,-1-1-1 0 0,1 0 0 0 0,0 1 0 0 0,-1-1 0 0 0,1 0 1 0 0,0 1-1 0 0,-1-1 0 0 0,1 0 0 0 0,0 1 1 0 0,0-1-1 0 0,-1 1 0 0 0,1 0 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14 4143 0 0,'-11'-1'-117'0'0,"-7"0"14101"0"0,33-3-12441 0 0,-15 4-1602 0 0,7-2 437 0 0,1 0 0 0 0,-1 1 0 0 0,1 0-1 0 0,-1 0 1 0 0,0 1 0 0 0,1 0 0 0 0,11 1 0 0 0,4 3 4 0 0,25 7-1 0 0,-26-5-25 0 0,29 3-1 0 0,-28-5-188 0 0,-15-3-162 0 0,0 1 0 0 0,0-1 1 0 0,0-1-1 0 0,0 0 0 0 0,0 0 1 0 0,0 0-1 0 0,0-1 0 0 0,9-2 1 0 0,-6-4-709 0 0,-9 3-2046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1 288 4143 0 0,'6'3'6068'0'0,"9"15"768"0"0,-7-8-6436 0 0,-2-4 242 0 0,-1 1-1 0 0,-1 0 0 0 0,1 0 1 0 0,4 10-1 0 0,14 24 23 0 0,-18-30 270 0 0,0 0-703 0 0,12 34-27 0 0,-12-34 156 0 0,-3 0-201 0 0,8 32-6 0 0,-7-32 135 0 0,-1-2-152 0 0,5 27 0 0 0,-5-28 344 0 0,0 2-387 0 0,8 57 51 0 0,-10-67-143 0 0,0 0-1 0 0,0 0 0 0 0,0 0 0 0 0,0 0 0 0 0,0 0 0 0 0,0-1 1 0 0,1 1-1 0 0,-1 0 0 0 0,0 0 0 0 0,0 0 0 0 0,0 0 0 0 0,0 0 1 0 0,0 0-1 0 0,0 0 0 0 0,0 0 0 0 0,0 0 0 0 0,0 0 0 0 0,0 0 1 0 0,0 0-1 0 0,0 0 0 0 0,0 0 0 0 0,0-1 0 0 0,0 1 0 0 0,0 0 1 0 0,1 0-1 0 0,-1 0 0 0 0,0 0 0 0 0,0 0 0 0 0,0 0 0 0 0,0 0 1 0 0,0 0-1 0 0,0 0 0 0 0,0 0 0 0 0,0 0 0 0 0,0 0 0 0 0,0 0 1 0 0,0 0-1 0 0,1 0 0 0 0,-1 0 0 0 0,0 0 0 0 0,0 0 0 0 0,0 0 1 0 0,0 0-1 0 0,0 0 0 0 0,0 0 0 0 0,0 0 0 0 0,0 0 0 0 0,0 1 1 0 0,0-1-1 0 0,0 0 0 0 0,1 0 0 0 0,-1 0 0 0 0,0 0 0 0 0,0 0 1 0 0,0 0-1 0 0,0 0 0 0 0,0 0 0 0 0,0 0 0 0 0,0 0 0 0 0,0 0 1 0 0,0 0-1 0 0,0 0 0 0 0,0 0 0 0 0,0 1 0 0 0,0-1 0 0 0,0 0 1 0 0,7-12-3 0 0,4-14 56 0 0,87-178 931 0 0,-42 95-544 0 0,-26 47-354 0 0,39-76 115 0 0,-68 136-202 0 0,26-49 33 0 0,-24 46-29 0 0,-1-1 0 0 0,0 0 0 0 0,0 1 0 0 0,0-1-1 0 0,-1 0 1 0 0,0 0 0 0 0,1-9 0 0 0,-2 15-9 0 0,0-1 1 0 0,0 0-1 0 0,0 0 0 0 0,0 0 1 0 0,-1 0-1 0 0,1 0 0 0 0,0 0 1 0 0,0 0-1 0 0,0 0 0 0 0,-1 0 1 0 0,1 0-1 0 0,0 0 0 0 0,-1 1 1 0 0,1-1-1 0 0,-2-1 1 0 0,2 2-12 0 0,0-1 0 0 0,0 1 0 0 0,-1 0 1 0 0,1 0-1 0 0,0 0 0 0 0,-1 0 1 0 0,1-1-1 0 0,0 1 0 0 0,-1 0 0 0 0,1 0 1 0 0,0 0-1 0 0,-1 0 0 0 0,1 0 1 0 0,0 0-1 0 0,-1 0 0 0 0,1 0 1 0 0,-1 0-1 0 0,1 0 0 0 0,0 0 0 0 0,-1 0 1 0 0,1 0-1 0 0,0 0 0 0 0,-1 1 1 0 0,1-1-1 0 0,0 0 0 0 0,-1 0 0 0 0,-1 2-293 0 0,0-1-1 0 0,0 0 0 0 0,0 1 0 0 0,0 0 0 0 0,0-1 0 0 0,0 1 0 0 0,1 0 1 0 0,-1 0-1 0 0,-2 4 0 0 0,-2 5-7973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9215 0 0,'-1'1'68'0'0,"0"0"0"0"0,1 0 1 0 0,-1 0-1 0 0,1 0 0 0 0,-1 0 0 0 0,1 0 0 0 0,0 1 0 0 0,-1-1 0 0 0,1 0 0 0 0,0 0 0 0 0,0 0 0 0 0,0 1 0 0 0,0-1 0 0 0,0 0 0 0 0,0 2 0 0 0,0 19 1081 0 0,-34 198 9355 0 0,24-168-10207 0 0,8-48-281 0 0,2 0 0 0 0,-1 0 0 0 0,0 0 0 0 0,1 0 1 0 0,0 0-1 0 0,0 5 0 0 0,0 9-168 0 0,7-39-4837 0 0,-7 10 530 0 0,2-2-1077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53 117 455 0 0,'-7'-10'1557'0'0,"0"0"-1"0"0,1 0 1 0 0,0 0-1 0 0,0-1 1 0 0,1 0-1 0 0,1 0 0 0 0,0 0 1 0 0,-3-14-1 0 0,7 25-1426 0 0,0 0 0 0 0,0 0 0 0 0,0-1-1 0 0,0 1 1 0 0,-1 0 0 0 0,1 0 0 0 0,0-1-1 0 0,0 1 1 0 0,0 0 0 0 0,0 0 0 0 0,0-1 0 0 0,1 1-1 0 0,-1 0 1 0 0,0 0 0 0 0,0-1 0 0 0,0 1-1 0 0,0 0 1 0 0,0 0 0 0 0,0-1 0 0 0,0 1-1 0 0,0 0 1 0 0,1 0 0 0 0,-1-1 0 0 0,0 1 0 0 0,0 0-1 0 0,0 0 1 0 0,0 0 0 0 0,1 0 0 0 0,-1-1-1 0 0,0 1 1 0 0,0 0 0 0 0,0 0 0 0 0,1 0 0 0 0,-1 0-1 0 0,0 0 1 0 0,0-1 0 0 0,1 1 0 0 0,-1 0-1 0 0,0 0 1 0 0,0 0 0 0 0,1 0 0 0 0,12 2 1660 0 0,-8-1-1408 0 0,-4-1 206 0 0,7 0-426 0 0,20 3-15 0 0,-21-2 4 0 0,0-1 27 0 0,36 3 205 0 0,-9 0 10 0 0,26 1 225 0 0,-57-3-438 0 0,6 0-11 0 0,26 2-1 0 0,-26-2-15 0 0,-2 0-61 0 0,10 0-73 0 0,0-1 0 0 0,0 0-1 0 0,0-1 1 0 0,0-1 0 0 0,17-4-1 0 0,-24 4-276 0 0,-2-1-73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8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2 189 5063 0 0,'0'3'1058'0'0,"-1"0"-1"0"0,1 0 0 0 0,0 1 1 0 0,0-1-1 0 0,0 0 0 0 0,1 5 1 0 0,0 5-294 0 0,0-10-394 0 0,0 10-76 0 0,6 39-45 0 0,-6-39-109 0 0,1 0-48 0 0,8 41-11 0 0,-8-41 87 0 0,1 0 368 0 0,12 63 888 0 0,-4-19-1 0 0,-1 1-62 0 0,-3-20-739 0 0,-5-28-248 0 0,1 1-107 0 0,7 36-19 0 0,-8-35 152 0 0,2-2-248 0 0,10 31-7 0 0,-13-40-137 0 0,-1 0 0 0 0,1 1-1 0 0,-1-1 1 0 0,1 1 0 0 0,0-1-1 0 0,0 0 1 0 0,-1 0 0 0 0,1 1-1 0 0,0-1 1 0 0,0 0 0 0 0,0 0-1 0 0,0 0 1 0 0,0 0 0 0 0,1 0 0 0 0,-1 0-1 0 0,0 0 1 0 0,2 1 0 0 0,-2-2-2 0 0,1 0 1 0 0,-1 0-1 0 0,0 1 1 0 0,0-1-1 0 0,0 0 1 0 0,0 0-1 0 0,0 0 1 0 0,0 0-1 0 0,0-1 1 0 0,0 1-1 0 0,1 0 1 0 0,-1 0 0 0 0,0-1-1 0 0,0 1 1 0 0,0 0-1 0 0,0-1 1 0 0,2 0-1 0 0,2-3 47 0 0,0 0 0 0 0,-1 0-1 0 0,1 0 1 0 0,-1 0 0 0 0,8-10-1 0 0,-10 12-12 0 0,15-20 257 0 0,-1-1-1 0 0,-1-1 1 0 0,-1 0-1 0 0,14-33 1 0 0,34-108 625 0 0,-48 126-731 0 0,85-226 497 0 0,-94 250-892 0 0,-1 0 1 0 0,0-1-1 0 0,-1 0 0 0 0,-1 0 0 0 0,0-28 0 0 0,-2 41-342 0 0,1 2-85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8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80 6447 0 0,'0'-3'496'0'0,"1"0"-1"0"0,-1-1 0 0 0,0 1 1 0 0,0 0-1 0 0,-1-1 0 0 0,1 1 0 0 0,0 0 1 0 0,-1-1-1 0 0,0 1 0 0 0,0 0 1 0 0,0 0-1 0 0,0 0 0 0 0,-1-1 0 0 0,1 1 1 0 0,-1 1-1 0 0,0-1 0 0 0,-2-4 1 0 0,2 6-331 0 0,1-1 0 0 0,0 1 1 0 0,0-1-1 0 0,-1 1 1 0 0,1 0-1 0 0,-1 0 1 0 0,0-1-1 0 0,1 1 0 0 0,-1 0 1 0 0,0 0-1 0 0,1 1 1 0 0,-1-1-1 0 0,0 0 1 0 0,0 0-1 0 0,0 1 1 0 0,0-1-1 0 0,0 1 0 0 0,0 0 1 0 0,0 0-1 0 0,0-1 1 0 0,1 1-1 0 0,-1 0 1 0 0,0 1-1 0 0,0-1 1 0 0,0 0-1 0 0,0 1 0 0 0,0-1 1 0 0,0 1-1 0 0,0-1 1 0 0,-2 2-1 0 0,-8 4 5 0 0,1 1-1 0 0,0 1 1 0 0,0-1 0 0 0,1 1-1 0 0,0 1 1 0 0,0 0 0 0 0,1 1-1 0 0,0 0 1 0 0,-10 14 0 0 0,9-9-100 0 0,1 0 1 0 0,0 1 0 0 0,0 0 0 0 0,2 1 0 0 0,0-1-1 0 0,-6 24 1 0 0,10-25-1 0 0,-2 27 0 0 0,5-39 58 0 0,3 8-63 0 0,12 32 6 0 0,-11-33 73 0 0,5-2-84 0 0,32 25-36 0 0,-38-31-21 0 0,0 0-1 0 0,0 0 1 0 0,1 0 0 0 0,-1-1-1 0 0,1 0 1 0 0,-1 1-1 0 0,1-1 1 0 0,-1 0 0 0 0,1-1-1 0 0,-1 1 1 0 0,1-1-1 0 0,0 1 1 0 0,-1-1 0 0 0,1 0-1 0 0,0-1 1 0 0,-1 1 0 0 0,1-1-1 0 0,0 1 1 0 0,-1-1-1 0 0,1 0 1 0 0,-1 0 0 0 0,6-3-1 0 0,1 0-23 0 0,0-1 0 0 0,0 0 0 0 0,0 0-1 0 0,-1-1 1 0 0,0 0 0 0 0,11-10 0 0 0,-16 12 8 0 0,0 1 0 0 0,0-1-1 0 0,0 0 1 0 0,-1 0 0 0 0,0 0 0 0 0,1 0 0 0 0,-2-1 0 0 0,1 1-1 0 0,0-1 1 0 0,-1 0 0 0 0,0 0 0 0 0,0 0 0 0 0,0 0 0 0 0,-1 0 0 0 0,1-7-1 0 0,-1 11-9 0 0,-1-1 0 0 0,0 0 0 0 0,0 0 0 0 0,0 0 0 0 0,0 0 0 0 0,-1 1-1 0 0,1-1 1 0 0,0 0 0 0 0,-1 0 0 0 0,1 0 0 0 0,-1 1 0 0 0,0-1 0 0 0,1 0-1 0 0,-1 1 1 0 0,0-1 0 0 0,0 1 0 0 0,0-1 0 0 0,0 1 0 0 0,-1-1 0 0 0,1 1-1 0 0,-2-2 1 0 0,1 1 7 0 0,-1 1 0 0 0,1-1 0 0 0,-1 1 0 0 0,0 0-1 0 0,1 0 1 0 0,-1 0 0 0 0,0 0 0 0 0,0 0 0 0 0,0 1 0 0 0,0-1-1 0 0,0 1 1 0 0,-3 0 0 0 0,-3 0 52 0 0,1 0 0 0 0,-1 1 1 0 0,1 0-1 0 0,-1 1 0 0 0,1 0 0 0 0,0 0 1 0 0,0 1-1 0 0,-10 4 0 0 0,7 0 493 0 0,18-7-143 0 0,28-8 80 0 0,-25 6-335 0 0,77-11 494 0 0,-55 9-1951 0 0,52-12 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27 2935 0 0,'0'1'41'0'0,"0"-1"0"0"0,0 0 0 0 0,0 0-1 0 0,0 0 1 0 0,0 0 0 0 0,0 0 0 0 0,0 0-1 0 0,0 0 1 0 0,0 1 0 0 0,0-1-1 0 0,0 0 1 0 0,0 0 0 0 0,0 0 0 0 0,1 0-1 0 0,-1 0 1 0 0,0 0 0 0 0,0 0 0 0 0,0 0-1 0 0,0 0 1 0 0,0 0 0 0 0,0 0 0 0 0,0 0-1 0 0,1 1 1 0 0,-1-1 0 0 0,0 0-1 0 0,0 0 1 0 0,0 0 0 0 0,0 0 0 0 0,0 0-1 0 0,0 0 1 0 0,1 0 0 0 0,-1 0 0 0 0,0 0-1 0 0,0 0 1 0 0,0-1 0 0 0,0 1-1 0 0,0 0 1 0 0,0 0 0 0 0,0 0 0 0 0,1 0-1 0 0,-1 0 1 0 0,0 0 0 0 0,0 0 0 0 0,0 0-1 0 0,0 0 1 0 0,0 0 0 0 0,0 0-1 0 0,0 0 1 0 0,0 0 0 0 0,1-1 0 0 0,-1 1-1 0 0,0 0 1 0 0,7-5 3518 0 0,-7 5-3348 0 0,0 0-1 0 0,1-1 1 0 0,-1 1 0 0 0,0 0 0 0 0,0-1 0 0 0,0 1 0 0 0,0 0 0 0 0,1-1 0 0 0,-1 1-1 0 0,0 0 1 0 0,0-1 0 0 0,0 1 0 0 0,0-1 0 0 0,0 1 0 0 0,0 0 0 0 0,0-1-1 0 0,0 1 1 0 0,0 0 0 0 0,0-1 0 0 0,0 1 0 0 0,0-1 0 0 0,0 1 0 0 0,0 0 0 0 0,0-1-1 0 0,-1 1 1 0 0,1 0 0 0 0,0-1 0 0 0,0 1 0 0 0,0 0 0 0 0,-1-1 0 0 0,1 1 0 0 0,0 0-1 0 0,0 0 1 0 0,-1-1 0 0 0,-14-6 2887 0 0,-20 3-1519 0 0,25 5-1371 0 0,1 0 0 0 0,0 1 1 0 0,0 0-1 0 0,-17 5 0 0 0,23-5-154 0 0,-1-1-1 0 0,1 0 0 0 0,0 1 0 0 0,-1 0 1 0 0,1 0-1 0 0,0 0 0 0 0,0 0 0 0 0,0 0 1 0 0,1 0-1 0 0,-1 1 0 0 0,0-1 0 0 0,1 1 0 0 0,0 0 1 0 0,-1 0-1 0 0,-1 4 0 0 0,3-6-47 0 0,1 0 0 0 0,0 0-1 0 0,-1-1 1 0 0,1 1 0 0 0,0 0 0 0 0,0 0-1 0 0,0 0 1 0 0,0 0 0 0 0,0 0 0 0 0,0 0-1 0 0,0 0 1 0 0,0-1 0 0 0,0 1 0 0 0,0 0-1 0 0,0 1 1 0 0,11 13 10 0 0,31 24-16 0 0,-32-32 0 0 0,1 0 0 0 0,19 10 0 0 0,22 6 0 0 0,-39-18 0 0 0,-1 1 0 0 0,14 8 0 0 0,15 19 11 0 0,-40-32-10 0 0,0 0 1 0 0,0-1 0 0 0,0 1-1 0 0,-1 0 1 0 0,1 0-1 0 0,0-1 1 0 0,0 1-1 0 0,-1 0 1 0 0,1 0 0 0 0,-1 0-1 0 0,1 0 1 0 0,-1 0-1 0 0,1 0 1 0 0,-1 0 0 0 0,0 0-1 0 0,1 0 1 0 0,-1 0-1 0 0,0 0 1 0 0,0 0-1 0 0,0 0 1 0 0,0 0 0 0 0,0 0-1 0 0,0 0 1 0 0,0 0-1 0 0,0 0 1 0 0,0 0 0 0 0,0 1-1 0 0,0-1 1 0 0,-1 0-1 0 0,1 0 1 0 0,-1 0-1 0 0,1 0 1 0 0,0 0 0 0 0,-1-1-1 0 0,0 1 1 0 0,1 0-1 0 0,-1 0 1 0 0,1 0 0 0 0,-1 0-1 0 0,0 0 1 0 0,0-1-1 0 0,-1 2 1 0 0,-2 1 17 0 0,0 0 0 0 0,0 0 1 0 0,-1 0-1 0 0,1-1 0 0 0,-1 0 0 0 0,-5 2 0 0 0,1-1 6 0 0,-1 0 0 0 0,0-1-1 0 0,0 0 1 0 0,0-1 0 0 0,0 0-1 0 0,0-1 1 0 0,0 1 0 0 0,0-2-1 0 0,0 0 1 0 0,0 0 0 0 0,0-1-1 0 0,-12-3 1 0 0,13 2-629 0 0,0 0 0 0 0,0-1 0 0 0,1 0 0 0 0,-12-6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9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56 188 6911 0 0,'-2'-1'-7'0'0,"-5"-4"6691"0"0,10 0-3112 0 0,3 0-4541 0 0,35-25 2787 0 0,2 2 0 0 0,82-41 0 0 0,-31 25-2644 0 0,-111 49 501 0 0,0 0 0 0 0,0 1-1 0 0,0 1 1 0 0,1 1 0 0 0,-17 10-1 0 0,2-1 158 0 0,-11 4 454 0 0,2 2 0 0 0,-71 52 0 0 0,109-73-196 0 0,0-1 0 0 0,1 0 1 0 0,-1 1-1 0 0,1-1 0 0 0,0 1 1 0 0,-1 0-1 0 0,1-1 0 0 0,0 1 1 0 0,0 0-1 0 0,0-1 0 0 0,-1 4 1 0 0,2-4-61 0 0,0-1 0 0 0,0 1 1 0 0,0-1-1 0 0,0 0 0 0 0,0 1 0 0 0,0-1 1 0 0,0 0-1 0 0,0 1 0 0 0,0-1 0 0 0,0 1 1 0 0,0-1-1 0 0,0 0 0 0 0,0 1 0 0 0,0-1 1 0 0,1 0-1 0 0,-1 1 0 0 0,0-1 1 0 0,0 0-1 0 0,0 1 0 0 0,1-1 0 0 0,-1 0 1 0 0,0 1-1 0 0,1-1 0 0 0,0 1 2 0 0,0 0 0 0 0,0-1-1 0 0,0 1 1 0 0,0-1 0 0 0,0 1-1 0 0,0-1 1 0 0,0 0 0 0 0,0 0-1 0 0,0 1 1 0 0,0-1 0 0 0,1 0-1 0 0,0 0 1 0 0,19 1 193 0 0,1-2 0 0 0,-1 0 0 0 0,25-4 0 0 0,15-3 127 0 0,-9 7-40 0 0,-38 2-208 0 0,1 0-1 0 0,-1 0 0 0 0,23 7 1 0 0,-31-7-110 0 0,2 1 23 0 0,0-1 0 0 0,-1 2 0 0 0,12 4 0 0 0,16 4-21 0 0,-32-11-2166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0:57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1 192 4143 0 0,'2'-18'9499'0'0,"-2"18"-9226"0"0,1 0 1 0 0,-1 1-1 0 0,1-1 1 0 0,-1 0-1 0 0,0 1 1 0 0,1-1-1 0 0,-1 1 1 0 0,1-1-1 0 0,-1 1 1 0 0,0-1-1 0 0,0 1 1 0 0,1-1-1 0 0,-1 1 1 0 0,0-1-1 0 0,0 1 1 0 0,0-1-1 0 0,1 1 1 0 0,-1-1-1 0 0,0 1 1 0 0,0 0-1 0 0,0-1 1 0 0,0 1-1 0 0,0-1 1 0 0,0 2-1 0 0,4 18 943 0 0,2 25 1 0 0,-4-23-894 0 0,6 24 0 0 0,1-5-13 0 0,-8-38-139 0 0,0 7-91 0 0,13 88 216 0 0,-10-77-163 0 0,1-1 1 0 0,1 1-1 0 0,1-1 0 0 0,0 0 1 0 0,2-1-1 0 0,17 29 0 0 0,-25-45-128 0 0,1-1 0 0 0,0 0 0 0 0,-1 1-1 0 0,1-1 1 0 0,1 0 0 0 0,-1 0 0 0 0,0-1 0 0 0,0 1-1 0 0,1 0 1 0 0,-1-1 0 0 0,1 1 0 0 0,-1-1-1 0 0,5 2 1 0 0,-7-3-2 0 0,1 0-1 0 0,-1-1 1 0 0,1 1 0 0 0,-1 0-1 0 0,1 0 1 0 0,-1 0 0 0 0,0-1-1 0 0,1 1 1 0 0,-1 0 0 0 0,1-1-1 0 0,-1 1 1 0 0,0 0-1 0 0,1-1 1 0 0,-1 1 0 0 0,0 0-1 0 0,0-1 1 0 0,1 1 0 0 0,-1-1-1 0 0,0 1 1 0 0,0-1 0 0 0,1 1-1 0 0,-1-1 1 0 0,0 0 0 0 0,4-15 112 0 0,-2 10-70 0 0,43-128 519 0 0,53-262 0 0 0,-97 389-575 0 0,0-3-8 0 0,1 1 1 0 0,0-1-1 0 0,0 0 1 0 0,1 1-1 0 0,0 0 0 0 0,1-1 1 0 0,0 1-1 0 0,8-13 0 0 0,-11 22-67 0 0,-1 0-1 0 0,0-1 0 0 0,1 1 1 0 0,-1 0-1 0 0,1 0 0 0 0,-1-1 1 0 0,1 1-1 0 0,-1 0 0 0 0,1 0 0 0 0,-1 0 1 0 0,1 0-1 0 0,-1-1 0 0 0,1 1 1 0 0,-1 0-1 0 0,1 0 0 0 0,-1 0 1 0 0,1 0-1 0 0,-1 0 0 0 0,1 0 1 0 0,-1 1-1 0 0,1-1 0 0 0,-1 0 0 0 0,1 0 1 0 0,-1 0-1 0 0,1 0 0 0 0,-1 1 1 0 0,1-1-1 0 0,-1 0 0 0 0,1 0 1 0 0,-1 1-1 0 0,1-1 0 0 0,-1 0 1 0 0,0 1-1 0 0,1-1 0 0 0,-1 0 0 0 0,0 1 1 0 0,1-1-1 0 0,-1 1 0 0 0,0-1 1 0 0,1 1-1 0 0,-1-1 0 0 0,0 0 1 0 0,0 1-1 0 0,1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7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4 114 5983 0 0,'-1'4'292'0'0,"-2"10"214"0"0,13 12 1850 0 0,7 13-2323 0 0,-6-22 10 0 0,15 12-33 0 0,-24-27 124 0 0,0 0-1 0 0,0 0 0 0 0,1 0 1 0 0,-1-1-1 0 0,0 1 1 0 0,0-1-1 0 0,1 0 0 0 0,-1 1 1 0 0,1-1-1 0 0,-1 0 0 0 0,1 0 1 0 0,0-1-1 0 0,-1 1 1 0 0,1-1-1 0 0,0 1 0 0 0,0-1 1 0 0,-1 0-1 0 0,1 0 0 0 0,0 0 1 0 0,0 0-1 0 0,-1 0 1 0 0,1-1-1 0 0,0 1 0 0 0,-1-1 1 0 0,1 0-1 0 0,0 0 0 0 0,-1 0 1 0 0,1 0-1 0 0,-1 0 1 0 0,0-1-1 0 0,1 1 0 0 0,-1-1 1 0 0,3-2-1 0 0,2-1 473 0 0,-1 0-1 0 0,-1 0 1 0 0,1-1-1 0 0,-1 1 1 0 0,0-1 0 0 0,0-1-1 0 0,-1 1 1 0 0,0-1-1 0 0,7-13 1 0 0,-10 14-570 0 0,1 1 1 0 0,-1-1-1 0 0,0 1 1 0 0,0-1-1 0 0,-1 0 1 0 0,0 0 0 0 0,0 1-1 0 0,0-1 1 0 0,0 0-1 0 0,-1 0 1 0 0,0 1-1 0 0,-1-1 1 0 0,1 1-1 0 0,-1-1 1 0 0,0 1-1 0 0,0-1 1 0 0,-1 1-1 0 0,1 0 1 0 0,-1 0-1 0 0,0 0 1 0 0,-1 1-1 0 0,1-1 1 0 0,-1 1-1 0 0,-5-5 1 0 0,6 5-33 0 0,0 1 0 0 0,-1 0 0 0 0,1 0 0 0 0,-1 0 1 0 0,0 0-1 0 0,1 1 0 0 0,-1 0 0 0 0,0-1 0 0 0,0 2 0 0 0,-1-1 0 0 0,1 0 1 0 0,0 1-1 0 0,-1 0 0 0 0,1 0 0 0 0,-1 0 0 0 0,1 0 0 0 0,-1 1 0 0 0,1-1 1 0 0,-1 1-1 0 0,1 1 0 0 0,-1-1 0 0 0,1 0 0 0 0,-1 1 0 0 0,1 0 0 0 0,-1 0 0 0 0,1 1 1 0 0,0-1-1 0 0,-1 1 0 0 0,1 0 0 0 0,-6 4 0 0 0,6-4 7 0 0,1 1 0 0 0,0 0 1 0 0,-1 0-1 0 0,1 0 0 0 0,-4 7 0 0 0,6-8-155 0 0,-1 9-924 0 0,-1 1 842 0 0,2-5-166 0 0,-1-1 0 0 0,1 0 1 0 0,1 1-1 0 0,-1 10 0 0 0,5-6-615 0 0,11 32-896 0 0,-11-32-3521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0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0 172 10591 0 0,'9'27'5444'0'0,"8"21"-4677"0"0,-13-36 86 0 0,11 43 834 0 0,-12-44-1071 0 0,0 2-88 0 0,0 2-351 0 0,8 45 913 0 0,-3-9-870 0 0,-7-39-18 0 0,1-1-14 0 0,3 32-49 0 0,-3-32 94 0 0,-1-1-118 0 0,7 28 10 0 0,-6-28 615 0 0,7-5-672 0 0,29 13-15 0 0,-37-18-51 0 0,0 0-1 0 0,0 0 0 0 0,0 0 1 0 0,0 0-1 0 0,0 0 0 0 0,0 0 1 0 0,0 0-1 0 0,0 0 0 0 0,0 0 1 0 0,0-1-1 0 0,0 1 0 0 0,0 0 1 0 0,0-1-1 0 0,0 1 0 0 0,0 0 1 0 0,0-1-1 0 0,0 1 0 0 0,0-1 1 0 0,0 0-1 0 0,0 1 0 0 0,-1-1 1 0 0,1 0-1 0 0,0 1 0 0 0,-1-1 0 0 0,1 0 1 0 0,0 0-1 0 0,-1 0 0 0 0,1 0 1 0 0,-1 0-1 0 0,1 0 0 0 0,-1 1 1 0 0,1-3-1 0 0,2-2 26 0 0,12-17 5 0 0,-1-1 0 0 0,18-41 0 0 0,15-55 10 0 0,-41 101-40 0 0,53-180 378 0 0,-44 140-181 0 0,-10 41-328 0 0,-1 0 0 0 0,-1 0 1 0 0,2-28-1 0 0,-5 44-1259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0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11519 0 0,'1'8'762'0'0,"-1"0"0"0"0,1-1 1 0 0,4 14-1 0 0,-3-14-366 0 0,-1 0-1 0 0,0 1 1 0 0,1 12 0 0 0,0 20 943 0 0,-1-32-54 0 0,-2 0-645 0 0,-3 32 406 0 0,-12 49-1 0 0,14-87-2007 0 0,0-7-980 0 0,2 3 534 0 0,-2-4-4923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1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98 108 919 0 0,'-18'-18'1850'0'0,"-31"-32"1483"0"0,19 11 8067 0 0,31 43-8496 0 0,8 8-1336 0 0,26 9-514 0 0,-34-20-643 0 0,8 3-276 0 0,27 13-7 0 0,-27-13 113 0 0,0-2-122 0 0,29 6-6 0 0,-29-6-1 0 0,-1-2 0 0 0,4 1-65 0 0,-5-1-6 0 0,0 0 1 0 0,0 0 0 0 0,-1-1-1 0 0,1 0 1 0 0,8-1-1 0 0,-10 1-54 0 0,62-14 343 0 0,-59 13-441 0 0,0-1 1 0 0,0 0-1 0 0,0 0 1 0 0,-1-1-1 0 0,1 0 0 0 0,10-7 1 0 0,-15 8-1813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2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33 1375 0 0,'-10'1'1404'0'0,"0"0"-1"0"0,-1 0 0 0 0,1 1 0 0 0,-14 5 1 0 0,-17 3 2619 0 0,38-10-3514 0 0,1 0-1 0 0,-1 1 1 0 0,1-1-1 0 0,-1-1 1 0 0,1 1-1 0 0,-1 0 1 0 0,1 0-1 0 0,-1-1 1 0 0,1 0-1 0 0,-1 1 0 0 0,1-1 1 0 0,0 0-1 0 0,-4-2 1 0 0,32-5 2396 0 0,-1 3-2661 0 0,24-5-126 0 0,78-5 0 0 0,-98 14-118 0 0,-8 3-2 0 0,-10-1 24 0 0,0-1 0 0 0,18 0 0 0 0,-24-1-22 0 0,0 0 0 0 0,0 0 0 0 0,0-1 0 0 0,-1 1 0 0 0,8-5 0 0 0,-16 20 0 0 0,4-14-7 0 0,-19 21-227 0 0,10-12-7093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2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 7367 0 0,'0'-2'3216'0'0,"-1"8"-1819"0"0,2 22 4145 0 0,4 10-4959 0 0,-4-29 431 0 0,-1 1-574 0 0,1 1-349 0 0,0-5-29 0 0,-1 1-1 0 0,0-1 1 0 0,0 1-1 0 0,-2 10 1 0 0,-5 53-1470 0 0,7-59-5239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9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0 15199 0 0,'-1'0'60'0'0,"1"0"-1"0"0,-1 0 1 0 0,0 0-1 0 0,1 0 0 0 0,-1 0 1 0 0,1 0-1 0 0,-1 0 1 0 0,0 1-1 0 0,1-1 0 0 0,-1 0 1 0 0,0 0-1 0 0,1 0 1 0 0,-1 1-1 0 0,1-1 1 0 0,-1 0-1 0 0,1 1 0 0 0,-1-1 1 0 0,1 0-1 0 0,-1 1 1 0 0,1-1-1 0 0,-1 1 0 0 0,1-1 1 0 0,-1 1-1 0 0,1-1 1 0 0,0 1-1 0 0,-1-1 1 0 0,1 1-1 0 0,0-1 0 0 0,-1 1 1 0 0,1 0-1 0 0,0-1 1 0 0,0 1-1 0 0,0-1 0 0 0,0 1 1 0 0,-1 0-1 0 0,1-1 1 0 0,0 1-1 0 0,0 0 1 0 0,0-1-1 0 0,0 1 0 0 0,1 0 1 0 0,0 36 652 0 0,0-29-717 0 0,5 29 18 0 0,15 34-13 0 0,13 16-16 0 0,8 5-48 0 0,2-4 48 0 0,2 6 6 0 0,4 5-33 0 0,7 7 32 0 0,9 3 1 0 0,3-4-33 0 0,1-11 32 0 0,-10-23 23 0 0,-34-42 50 0 0,32 31 16 0 0,-28-29 2 0 0,32 30 30 0 0,-30-30 122 0 0,-18-19-169 0 0,109 93 446 0 0,-77-71-232 0 0,-20-15-70 0 0,44 29-30 0 0,-36-24-8 0 0,34 20-2 0 0,-34-22-7 0 0,-19-12-134 0 0,239 157 491 0 0,-113-85-445 0 0,3-6 1 0 0,155 58 0 0 0,-256-118-63 0 0,1-2-1 0 0,62 11 1 0 0,92 4 40 0 0,-169-26 179 0 0,0 1 1 0 0,0 1-1 0 0,0 2 1 0 0,-1 0 0 0 0,37 16-1 0 0,-62-21-207 0 0,0-1-1 0 0,0 0 1 0 0,0 0-1 0 0,0 0 0 0 0,0-1 1 0 0,0 1-1 0 0,0-1 1 0 0,0 0-1 0 0,0 0 1 0 0,4 0-1 0 0,-6 0-15 0 0,0 0 1 0 0,0 0-1 0 0,1 0 0 0 0,-1-1 1 0 0,0 1-1 0 0,0-1 0 0 0,0 1 1 0 0,0-1-1 0 0,0 1 0 0 0,0-1 1 0 0,0 1-1 0 0,0-1 0 0 0,0 0 1 0 0,0 0-1 0 0,0 1 0 0 0,0-1 1 0 0,0 0-1 0 0,0 0 0 0 0,-1 0 1 0 0,1 0-1 0 0,0 0 0 0 0,-1 0 1 0 0,1 0-1 0 0,-1 0 0 0 0,1 0 1 0 0,-1 0-1 0 0,1-1 0 0 0,-1 1 0 0 0,0 0 1 0 0,0-2-1 0 0,1 3-22 0 0,-1 0-1 0 0,0-1 1 0 0,0 1-1 0 0,0-1 0 0 0,0 1 1 0 0,0 0-1 0 0,0-1 1 0 0,0 1-1 0 0,0-1 1 0 0,0 1-1 0 0,0-1 1 0 0,0 1-1 0 0,0 0 0 0 0,0-1 1 0 0,-1 1-1 0 0,1-1 1 0 0,0 1-1 0 0,0 0 1 0 0,0-1-1 0 0,-1 1 1 0 0,1 0-1 0 0,0-1 1 0 0,0 1-1 0 0,-1 0 0 0 0,1-1 1 0 0,0 1-1 0 0,-1 0 1 0 0,1-1-1 0 0,0 1 1 0 0,-1 0-1 0 0,1 0 1 0 0,0 0-1 0 0,-1-1 1 0 0,-15 0-766 0 0,13 1 718 0 0,3 0-194 0 0,0-16-12649 0 0,-1 11 13606 0 0,0-1-1 0 0,0 0 1 0 0,1 0-1 0 0,-1 0 1 0 0,1 1 0 0 0,1-1-1 0 0,-1 0 1 0 0,3-8-1 0 0,0-21 986 0 0,-3 8-873 0 0,-2-1 1 0 0,-1 0 0 0 0,0 1 0 0 0,-2-1-1 0 0,-10-28 1 0 0,9 43-265 0 0,5 20-72 0 0,6 23-218 0 0,-2-18-239 0 0,1 0-1 0 0,11 22 1 0 0,4-5-18 0 0,27 23 0 0 0,-32-38 1 0 0,1-1 0 0 0,1 0 0 0 0,-1-1 0 0 0,2-1 1 0 0,0-1-1 0 0,19 9 0 0 0,-2 0 44 0 0,-30-16-43 0 0,16 8 22 0 0,0 1 1 0 0,29 24 0 0 0,-44-32-12 0 0,-1-1 0 0 0,-1 1 0 0 0,1 0 0 0 0,0 0 0 0 0,-1 0 1 0 0,0 0-1 0 0,0 1 0 0 0,0-1 0 0 0,0 1 0 0 0,-1 0 0 0 0,0-1 1 0 0,0 1-1 0 0,0 1 0 0 0,-1-1 0 0 0,1 0 0 0 0,-1 0 0 0 0,0 9 0 0 0,-1-12 5 0 0,0 1 0 0 0,-1-1 0 0 0,1 1 0 0 0,-1-1 0 0 0,0 1 0 0 0,0-1 0 0 0,0 1 0 0 0,0-1 0 0 0,0 0-1 0 0,-1 0 1 0 0,1 1 0 0 0,0-1 0 0 0,-1 0 0 0 0,0 0 0 0 0,0-1 0 0 0,1 1 0 0 0,-1 0 0 0 0,0 0-1 0 0,0-1 1 0 0,-1 1 0 0 0,1-1 0 0 0,0 0 0 0 0,-5 2 0 0 0,-6 3 51 0 0,0-1 0 0 0,0 0 0 0 0,-16 3 0 0 0,17-5-12 0 0,-104 22 142 0 0,71-17-71 0 0,-64 21 1 0 0,103-27-136 0 0,1 0 1 0 0,0 1-1 0 0,-1 0 0 0 0,-6 4 0 0 0,10-5-157 0 0,0-1 0 0 0,0 0 0 0 0,1 1-1 0 0,-1 0 1 0 0,0-1 0 0 0,1 1 0 0 0,-1 0 0 0 0,1 0-1 0 0,0-1 1 0 0,0 1 0 0 0,-1 0 0 0 0,1 1-1 0 0,1-1 1 0 0,-2 2 0 0 0,1 5-7707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4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1611 11055 0 0,'0'0'109'0'0,"-1"-1"-1"0"0,1 1 0 0 0,-1 0 0 0 0,1-1 0 0 0,0 1 0 0 0,-1 0 1 0 0,1-1-1 0 0,-1 1 0 0 0,1 0 0 0 0,0-1 0 0 0,-1 1 0 0 0,1-1 1 0 0,0 1-1 0 0,0-1 0 0 0,-1 1 0 0 0,1-1 0 0 0,0 1 0 0 0,0-1 1 0 0,0 1-1 0 0,-1-1 0 0 0,1 1 0 0 0,0-1 0 0 0,0 1 0 0 0,0-1 1 0 0,0 1-1 0 0,0-1 0 0 0,0 1 0 0 0,0-2 0 0 0,1-16 399 0 0,-1 18-457 0 0,2-14 485 0 0,0 0 1 0 0,1 1-1 0 0,1-1 1 0 0,0 1 0 0 0,1 0-1 0 0,0 0 1 0 0,1 0-1 0 0,1 1 1 0 0,8-13 0 0 0,14-16 151 0 0,38-44 1 0 0,-46 61-424 0 0,283-290 807 0 0,-243 261-966 0 0,1 3-1 0 0,3 2 1 0 0,2 3-1 0 0,83-41 1 0 0,91-54-47 0 0,66-33-63 0 0,-33 56 242 0 0,-193 88-90 0 0,121-27 0 0 0,28-1-54 0 0,101-19-69 0 0,-244 57-24 0 0,17-2 0 0 0,-104 21-21 0 0,1 0 0 0 0,-1 0 0 0 0,1 0-1 0 0,-1 0 1 0 0,1 0 0 0 0,-1 0 0 0 0,1 0-1 0 0,-1 0 1 0 0,1 0 0 0 0,-1 0 0 0 0,1 0 0 0 0,-1 0-1 0 0,1 0 1 0 0,-1 1 0 0 0,1-1 0 0 0,-1 0 0 0 0,1 0-1 0 0,-1 0 1 0 0,1 1 0 0 0,-1-1 0 0 0,0 0-1 0 0,1 1 1 0 0,-1-1 0 0 0,1 0 0 0 0,-1 1 0 0 0,0-1-1 0 0,1 0 1 0 0,-1 1 0 0 0,0-1 0 0 0,0 1 0 0 0,1-1-1 0 0,-1 1 1 0 0,0-1 0 0 0,0 1 0 0 0,1-1-1 0 0,-1 1 1 0 0,0-1 0 0 0,0 1 0 0 0,0-1 0 0 0,0 1-1 0 0,0-1 1 0 0,0 1 0 0 0,0-1 0 0 0,0 1 0 0 0,0-1-1 0 0,0 1 1 0 0,0-1 0 0 0,-1 1 0 0 0,-2 13-2826 0 0,-2-2-3393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4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186 171 2303 0 0,'-19'-18'1766'0'0,"-2"2"-1"0"0,-28-19 1 0 0,-12-10 3228 0 0,58 43-4692 0 0,0 0 0 0 0,0 0 0 0 0,1-1-1 0 0,-1 1 1 0 0,1-1 0 0 0,0 1 0 0 0,-1-1 0 0 0,1 0 0 0 0,0 0 0 0 0,1 0 0 0 0,-1 0 0 0 0,1 0-1 0 0,-1 0 1 0 0,1 0 0 0 0,0-1 0 0 0,-1-4 0 0 0,2 8-239 0 0,0-1-1 0 0,1 1 1 0 0,-1 0 0 0 0,0-1 0 0 0,0 1-1 0 0,1 0 1 0 0,-1-1 0 0 0,0 1-1 0 0,1 0 1 0 0,-1 0 0 0 0,1 0 0 0 0,-1-1-1 0 0,0 1 1 0 0,1 0 0 0 0,-1 0 0 0 0,1 0-1 0 0,-1 0 1 0 0,0 0 0 0 0,1 0-1 0 0,-1-1 1 0 0,1 1 0 0 0,-1 0 0 0 0,1 0-1 0 0,-1 0 1 0 0,0 1 0 0 0,1-1 0 0 0,-1 0-1 0 0,1 0 1 0 0,-1 0 0 0 0,1 0-1 0 0,-1 0 1 0 0,0 0 0 0 0,1 1 0 0 0,20 4 215 0 0,-19-4-136 0 0,86 24 170 0 0,87 28 909 0 0,-148-42-1072 0 0,0 0 1 0 0,-1 1-1 0 0,-1 2 1 0 0,30 20-1 0 0,-51-31-149 0 0,1 1 0 0 0,-1-1 0 0 0,1 1 0 0 0,-1 0 0 0 0,0 0 0 0 0,6 9 0 0 0,-9-12 0 0 0,0 1 0 0 0,-1-1 0 0 0,1 1 0 0 0,0 0 0 0 0,-1-1 0 0 0,1 1 0 0 0,-1 0 0 0 0,0-1 0 0 0,1 1 0 0 0,-1 0 0 0 0,0-1 0 0 0,0 1 0 0 0,0 0 0 0 0,0-1 0 0 0,0 1 0 0 0,-1 0 0 0 0,1-1 0 0 0,0 1 0 0 0,-1 0 0 0 0,0-1 0 0 0,1 1 0 0 0,-1-1 0 0 0,0 1 0 0 0,1-1 0 0 0,-1 1 0 0 0,-2 2 0 0 0,-6 6 39 0 0,-1 1 0 0 0,0-1 1 0 0,0 0-1 0 0,-1-1 0 0 0,0 0 0 0 0,-15 8 0 0 0,-27 22 90 0 0,-76 83-76 0 0,134-130 110 0 0,0 0 0 0 0,0 0 1 0 0,4-13-1 0 0,2-1-104 0 0,-5 11 16 0 0,-2 1 1 0 0,7-18-1 0 0,-10 26-183 0 0,-1-1-1 0 0,1 0 1 0 0,0 0 0 0 0,-1 0-1 0 0,1 1 1 0 0,-1-1-1 0 0,0 0 1 0 0,0 0 0 0 0,0 0-1 0 0,0 0 1 0 0,-1 1 0 0 0,1-1-1 0 0,-1 0 1 0 0,0 0 0 0 0,-2-5-1 0 0,-2 1-7831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9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36 4143 0 0,'-4'-2'4806'0'0,"21"-3"-2286"0"0,25-4-503 0 0,9 0 403 0 0,97-2 0 0 0,55 14-624 0 0,-52 0-1671 0 0,139-3-826 0 0,-278-2-1784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4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53 203 455 0 0,'-9'-4'741'0'0,"7"2"-97"0"0,-1 0 0 0 0,0 0 0 0 0,0 1 0 0 0,0 0 0 0 0,-1-1 0 0 0,1 1 0 0 0,0 0 0 0 0,-1 0 1 0 0,1 1-1 0 0,0-1 0 0 0,-6 0 0 0 0,19 6 2547 0 0,9 0-3052 0 0,58 8 2172 0 0,1-4 0 0 0,94 0 1 0 0,-39-14-1034 0 0,-89 1-944 0 0,1 2 1 0 0,52 5 0 0 0,-83 0-308 0 0,0 0-1 0 0,18 6 0 0 0,-18-5-35 0 0,29 6-1 0 0,-42-10-145 0 0,0 0 1 0 0,0 0-1 0 0,0 0 0 0 0,0 0 0 0 0,0 0 1 0 0,0-1-1 0 0,0 1 0 0 0,0 0 0 0 0,0 0 0 0 0,0-1 1 0 0,0 1-1 0 0,0-1 0 0 0,0 1 0 0 0,0-1 1 0 0,0 1-1 0 0,0-1 0 0 0,0 0 0 0 0,-1 1 1 0 0,1-1-1 0 0,0 0 0 0 0,0 0 0 0 0,-1 1 0 0 0,1-1 1 0 0,-1 0-1 0 0,1 0 0 0 0,-1 0 0 0 0,1 0 1 0 0,-1 0-1 0 0,1 0 0 0 0,-1 0 0 0 0,0 0 1 0 0,1 0-1 0 0,-1 0 0 0 0,0 0 0 0 0,0 0 0 0 0,0 0 1 0 0,0 0-1 0 0,0-2 0 0 0,0-1-685 0 0,1-1 1 0 0,-2 0-1 0 0,1 0 0 0 0,0 1 0 0 0,-1-1 0 0 0,0 1 1 0 0,-2-9-1 0 0,-4-2-94 0 0,0 0 1 0 0,-10-18-1 0 0,3 13 1244 0 0,0 1 0 0 0,-22-24 0 0 0,13 14 2489 0 0,41 33-1189 0 0,155 83 303 0 0,-110-53-340 0 0,81 32 1 0 0,-127-60-1300 0 0,36 15 412 0 0,-48-18-590 0 0,0-1 0 0 0,0 1 0 0 0,0 0 0 0 0,0 1-1 0 0,0-1 1 0 0,-1 1 0 0 0,6 6 0 0 0,-9-9-75 0 0,-1-1 1 0 0,1 1-1 0 0,-1 0 1 0 0,1 0-1 0 0,-1-1 0 0 0,1 1 1 0 0,-1 0-1 0 0,0 0 1 0 0,1-1-1 0 0,-1 1 0 0 0,0 0 1 0 0,0 0-1 0 0,1 0 1 0 0,-1 0-1 0 0,0-1 0 0 0,0 1 1 0 0,0 0-1 0 0,0 0 1 0 0,0 0-1 0 0,0 0 1 0 0,0 0-1 0 0,-1-1 0 0 0,1 3 1 0 0,-1-2 10 0 0,0 1 0 0 0,0-1 0 0 0,0 1 0 0 0,0-1 0 0 0,0 1 0 0 0,0-1 0 0 0,0 1 0 0 0,-1-1 0 0 0,1 0 0 0 0,-1 0 0 0 0,0 1 0 0 0,-7 4 53 0 0,0-2 0 0 0,0 1 0 0 0,-13 4 0 0 0,15-6-90 0 0,-95 43-20 0 0,59-25-5200 0 0,17-6-821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7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6 14279 0 0,'0'0'45'0'0,"0"-1"0"0"0,0 1 0 0 0,0 0 0 0 0,0 0 0 0 0,0-1 0 0 0,0 1 0 0 0,0 0-1 0 0,-1 0 1 0 0,1-1 0 0 0,0 1 0 0 0,0 0 0 0 0,0 0 0 0 0,-1-1 0 0 0,1 1 0 0 0,0 0 0 0 0,0 0 0 0 0,-1 0-1 0 0,1-1 1 0 0,0 1 0 0 0,0 0 0 0 0,-1 0 0 0 0,1 0 0 0 0,0 0 0 0 0,-1 0 0 0 0,1 0 0 0 0,0 0 0 0 0,-1 0-1 0 0,1-1 1 0 0,0 1 0 0 0,0 0 0 0 0,-1 0 0 0 0,1 0 0 0 0,-1 1 0 0 0,0 0 82 0 0,0 0-1 0 0,1 1 1 0 0,-1-1 0 0 0,0 1 0 0 0,0-1 0 0 0,1 1-1 0 0,-1-1 1 0 0,1 1 0 0 0,0 0 0 0 0,-1-1-1 0 0,1 3 1 0 0,-3 8-72 0 0,1-5 61 0 0,0 0 1 0 0,1 0-1 0 0,0 0 1 0 0,0 14 0 0 0,-2 22 175 0 0,3-33 1226 0 0,1-10-1487 0 0,0 1 0 0 0,0-1 0 0 0,0 0 0 0 0,0 0 0 0 0,0 0 0 0 0,0 1 0 0 0,0-1 0 0 0,0 0 0 0 0,0 1 0 0 0,0-1 0 0 0,0 1 0 0 0,2 1 0 0 0,-3-2-26 0 0,1 1 0 0 0,-1-1-1 0 0,1 0 1 0 0,-1 1 0 0 0,1-1 0 0 0,0 0 0 0 0,-1 1 0 0 0,1-1 0 0 0,0 0 0 0 0,-1 0-1 0 0,1 0 1 0 0,0 1 0 0 0,-1-1 0 0 0,1 0 0 0 0,0 0 0 0 0,-1 0 0 0 0,1 0 0 0 0,0 0-1 0 0,-1 0 1 0 0,1 0 0 0 0,0-1 0 0 0,-1 1 0 0 0,1 0 0 0 0,0 0 0 0 0,-1 0 0 0 0,1-1-1 0 0,-1 1 1 0 0,1 0 0 0 0,0-1 0 0 0,-1 1 0 0 0,2-1 0 0 0,14-11 115 0 0,0 0 0 0 0,21-21 0 0 0,20-17 569 0 0,-51 46-601 0 0,1 0 0 0 0,-1 0 0 0 0,0 0 0 0 0,1 1 0 0 0,0 0 0 0 0,0 0 0 0 0,13-3 0 0 0,-19 6-71 0 0,1 0 0 0 0,-1-1 0 0 0,0 1 0 0 0,1 0 0 0 0,-1 0 0 0 0,0 0 0 0 0,1 0 0 0 0,-1 0 0 0 0,0 0 0 0 0,1 0 0 0 0,-1 0 0 0 0,0 0 0 0 0,1 1 0 0 0,-1-1 0 0 0,0 0 0 0 0,0 1 0 0 0,1-1 0 0 0,-1 1 1 0 0,0 0-1 0 0,0-1 0 0 0,0 1 0 0 0,0 0 0 0 0,0 0 0 0 0,0 0 0 0 0,0 0 0 0 0,0 0 0 0 0,0 0 0 0 0,0 0 0 0 0,0 0 0 0 0,0 0 0 0 0,-1 0 0 0 0,1 0 0 0 0,0 3 0 0 0,1 8 25 0 0,0 32-48 0 0,-1-33-85 0 0,-4-2-161 0 0,-8 30 76 0 0,8-30-201 0 0,1 2-1424 0 0,-6 33-3143 0 0,6-33-1542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42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54 229 3679 0 0,'-8'-7'467'0'0,"8"4"1665"0"0,15 2 2789 0 0,-4 1-4281 0 0,61 0 3643 0 0,190 6-208 0 0,-162-3-3970 0 0,147-12 0 0 0,-232 8-105 0 0,4-1 0 0 0,-1 0 0 0 0,1 2 0 0 0,0 0 0 0 0,0 2 0 0 0,18 2 0 0 0,-37-4-9 0 0,0 0-1 0 0,0 1 0 0 0,0-1 1 0 0,0 0-1 0 0,0 0 1 0 0,0 0-1 0 0,0 0 1 0 0,0 0-1 0 0,0 0 1 0 0,0 0-1 0 0,0 0 0 0 0,0 0 1 0 0,0 0-1 0 0,0 0 1 0 0,-1 0-1 0 0,1 0 1 0 0,0 0-1 0 0,0 0 0 0 0,0 0 1 0 0,0 0-1 0 0,0 1 1 0 0,0-1-1 0 0,0 0 1 0 0,0 0-1 0 0,0 0 0 0 0,0 0 1 0 0,0 0-1 0 0,0 0 1 0 0,0 0-1 0 0,0 0 1 0 0,0 0-1 0 0,0 0 0 0 0,0 0 1 0 0,0 0-1 0 0,0 0 1 0 0,1 1-1 0 0,-1-1 1 0 0,0 0-1 0 0,0 0 0 0 0,0 0 1 0 0,0 0-1 0 0,0 0 1 0 0,0 0-1 0 0,0 0 1 0 0,0 0-1 0 0,0 0 0 0 0,0 0 1 0 0,0 0-1 0 0,0 0 1 0 0,0 0-1 0 0,0 0 1 0 0,0 0-1 0 0,0 0 1 0 0,0 0-1 0 0,0 0 0 0 0,1 0 1 0 0,-1 0-1 0 0,0 0 1 0 0,0 0-1 0 0,0 0 1 0 0,0 0-1 0 0,0 0 0 0 0,0 0 1 0 0,0 0-1 0 0,0 0 1 0 0,0 0-1 0 0,0 0 1 0 0,0 0-1 0 0,0 0 0 0 0,-8 4-422 0 0,-11 2-524 0 0,-30 4-2257 0 0,-59 5 1 0 0,46-7 1029 0 0,13-4 896 0 0,-1-2 0 0 0,-89-9 1 0 0,88 3 1456 0 0,1 2 0 0 0,-86 7 0 0 0,86 1 458 0 0,23-4 784 0 0,-1 2 1 0 0,-36 9 0 0 0,64-13-1370 0 0,-1 0 1 0 0,1 0-1 0 0,-1 0 1 0 0,1 0-1 0 0,-1 0 1 0 0,1 1-1 0 0,0-1 1 0 0,-1 0-1 0 0,1 0 1 0 0,-1 0-1 0 0,1 0 1 0 0,0 1-1 0 0,-1-1 1 0 0,1 0-1 0 0,-1 0 1 0 0,1 1-1 0 0,0-1 1 0 0,-1 0-1 0 0,1 1 0 0 0,0-1 1 0 0,0 0-1 0 0,-1 1 1 0 0,1-1-1 0 0,0 1 1 0 0,0-1-1 0 0,-1 1 1 0 0,8 7 735 0 0,18 2-63 0 0,7-4 654 0 0,0-2 1 0 0,58 1-1 0 0,-33-2-514 0 0,309 3 1090 0 0,-360-6-1935 0 0,19 0 54 0 0,-1-2 0 0 0,0 0 0 0 0,0-2 0 0 0,44-12 0 0 0,-67 16-124 0 0,-1 0-1 0 0,1 0 1 0 0,-1-1 0 0 0,1 1-1 0 0,-1 0 1 0 0,1-1 0 0 0,-1 1-1 0 0,1 0 1 0 0,-1-1 0 0 0,1 1-1 0 0,-1-1 1 0 0,1 1-1 0 0,-1-1 1 0 0,0 1 0 0 0,1-1-1 0 0,-1 1 1 0 0,0-1 0 0 0,0 1-1 0 0,1-1 1 0 0,-1 1 0 0 0,0-1-1 0 0,0 0 1 0 0,0 1-1 0 0,1-1 1 0 0,-1 1 0 0 0,0-1-1 0 0,0 0 1 0 0,0 1 0 0 0,0-1-1 0 0,0 1 1 0 0,0-1-1 0 0,0 0 1 0 0,-1 1 0 0 0,1-2-1 0 0,-11-24-3829 0 0,2 5 1784 0 0,6 5-37 0 0,-3-27 0 0 0,5-49 2131 0 0,1 57 738 0 0,1 21 112 0 0,-1 11-532 0 0,1 0-1 0 0,-1-1 0 0 0,0 1 1 0 0,0 0-1 0 0,0 0 1 0 0,-1 0-1 0 0,1-1 1 0 0,-1 1-1 0 0,0 0 1 0 0,1 0-1 0 0,-1 0 1 0 0,-1 0-1 0 0,-1-3 1 0 0,9 28 3073 0 0,-2-17-3367 0 0,0 0 0 0 0,0 0 0 0 0,0 0 0 0 0,0-1 0 0 0,1 1 0 0 0,0-1 0 0 0,0 0 0 0 0,6 3 0 0 0,48 26-32 0 0,-47-27 27 0 0,62 30 192 0 0,-42-22 259 0 0,-1 1 1 0 0,-1 1 0 0 0,49 36 0 0 0,-75-49-440 0 0,0 1 1 0 0,0-1 0 0 0,-1 1-1 0 0,1 0 1 0 0,-1 0 0 0 0,3 5-1 0 0,-5-8-5 0 0,0 0-1 0 0,-1 0 0 0 0,1 0 1 0 0,-1 0-1 0 0,1 0 0 0 0,-1 0 1 0 0,0 0-1 0 0,1 1 0 0 0,-1-1 1 0 0,0 0-1 0 0,0 0 1 0 0,0 0-1 0 0,0 1 0 0 0,0-1 1 0 0,0 0-1 0 0,0 0 0 0 0,0 0 1 0 0,0 1-1 0 0,0-1 0 0 0,-1 0 1 0 0,1 0-1 0 0,-1 0 1 0 0,1 0-1 0 0,-1 0 0 0 0,1 0 1 0 0,-1 0-1 0 0,1 1 0 0 0,-1-2 1 0 0,0 1-1 0 0,0 0 1 0 0,0 1-1 0 0,-10 6 150 0 0,1 0 0 0 0,-1-1 0 0 0,0 0 0 0 0,-1-1 0 0 0,1 0 0 0 0,-24 7 0 0 0,1 1-80 0 0,19-8-85 0 0,-89 45 89 0 0,94-45-133 0 0,0 1 0 0 0,0-1 0 0 0,1 2-1 0 0,0-1 1 0 0,0 1 0 0 0,1 1-1 0 0,-12 14 1 0 0,9-4-1556 0 0,2 2-5638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0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1815 0 0,'0'-1815'0'0,"0"3518"0"0,0-1700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4.5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43 0 0,'0'-43'0'0,"0"1143"0"0,0-664 0 0,0-149 0 0,0-309 0 0,0-859 0 0,0 289 0 0,0 330 0 0,0 261 0 0,0-32 0 0,0 25 0 0,0 7 0 0,0 1 0 0,0-3 0 0,0 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59.0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0,'1001'0'0'0,"-1000"0"0"0,25 0 0 0,-25 0 0 0,-1 0 0 0,1 0 0 0,0 0 0 0,0 0 0 0,1 0 0 0,-1 0 0 0,0 0 0 0,1 0 0 0,-1 0 0 0,1 0 0 0,-1 0 0 0,0 0 0 0,1 0 0 0,16 0 0 0,-13 0 0 0,-17 0 0 0,-1033 0 0 0,1045 0 0 0,0 0 0 0,-1 0 0 0,0 0 0 0,-1 0 0 0,1 0 0 0,35 0 0 0,-31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06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0,'1072'0'0'0,"-1071"0"0"0,-3 0 0 0,0 0 0 0,-52 0 0 0,-145 0 0 0,198 0 0 0,6 0 0 0,-3 0 0 0,-1 0 0 0,0 0 0 0,1 0 0 0,-1 0 0 0,1 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3.7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1 923 0 0,'0'-844'0'0,"0"843"0"0,0 2 0 0,0 0 0 0,0-18 0 0,0-45 0 0,0 76 0 0,0-5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9.8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0,'0'1'0'0,"0"1"0"0,0-1 0 0,0 2 0 0,0-4 0 0,0 844 0 0,0-1719 0 0,0 876 0 0,0 0 0 0,0-2 0 0,0 35 0 0,0-26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28.4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324 1 0 0,'899'0'0'0,"-852"0"0"0,-11 0 0 0,-25 0 0 0,-22 0 0 0,10 0 0 0,2 0 0 0,0 0 0 0,-2 0 0 0,-1305 0 0 0,1347 0 0 0,-36 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200 187 2759 0 0,'0'-1'13'0'0,"1"0"0"0"0,-1 1 0 0 0,0-1 0 0 0,1 0 0 0 0,-1 0 0 0 0,0 0 0 0 0,0 1 0 0 0,0-1 0 0 0,0 0-1 0 0,0 0 1 0 0,0 0 0 0 0,0 1 0 0 0,0-1 0 0 0,0 0 0 0 0,0 0 0 0 0,0 0 0 0 0,-1 1 0 0 0,1-1-1 0 0,0 0 1 0 0,-1 0 0 0 0,1 0 0 0 0,0 1 0 0 0,-1-1 0 0 0,1 0 0 0 0,-1 0 0 0 0,-12-16 723 0 0,8 14-34 0 0,0 0-1 0 0,0 1 0 0 0,0 0 0 0 0,0 0 0 0 0,0 0 0 0 0,0 1 0 0 0,-1-1 1 0 0,1 1-1 0 0,0 1 0 0 0,-1-1 0 0 0,1 1 0 0 0,-1 0 0 0 0,-7 0 0 0 0,11 1-483 0 0,0-1-1 0 0,0 1 0 0 0,0 0 0 0 0,0-1 0 0 0,1 1 1 0 0,-1 0-1 0 0,0 0 0 0 0,1 0 0 0 0,-1 0 0 0 0,1 0 1 0 0,-1 1-1 0 0,1-1 0 0 0,-1 0 0 0 0,1 1 1 0 0,0-1-1 0 0,0 1 0 0 0,0-1 0 0 0,-1 1 0 0 0,2-1 1 0 0,-1 1-1 0 0,0 0 0 0 0,0 0 0 0 0,0-1 1 0 0,1 1-1 0 0,-1 0 0 0 0,1 0 0 0 0,0 0 0 0 0,-1 3 1 0 0,1 0-102 0 0,0-1 0 0 0,0 0 0 0 0,0 1 0 0 0,1-1 0 0 0,0 0 0 0 0,0 1 0 0 0,0-1 0 0 0,0 0 0 0 0,1 0 0 0 0,-1 0 0 0 0,1 0 0 0 0,3 5 0 0 0,6 1 271 0 0,15-3 398 0 0,19 1-716 0 0,-41-7-61 0 0,0-1 0 0 0,0 0-1 0 0,0 0 1 0 0,0 0-1 0 0,0 0 1 0 0,0-1-1 0 0,0 1 1 0 0,-1-1-1 0 0,1 0 1 0 0,0-1 0 0 0,0 1-1 0 0,0 0 1 0 0,-1-1-1 0 0,1 0 1 0 0,-1 0-1 0 0,1 0 1 0 0,-1-1 0 0 0,0 1-1 0 0,0-1 1 0 0,5-4-1 0 0,-4 2-2 0 0,1-1-1 0 0,-1 1 1 0 0,-1-1 0 0 0,1 0-1 0 0,-1 0 1 0 0,0 0 0 0 0,3-9-1 0 0,13-47 99 0 0,-19 60-96 0 0,1-1 0 0 0,-1 1 0 0 0,1 0 0 0 0,-1-1 0 0 0,0 1 0 0 0,0-1 0 0 0,0 1 0 0 0,0-1-1 0 0,-1 1 1 0 0,1 0 0 0 0,-1-1 0 0 0,1 1 0 0 0,-1-1 0 0 0,0 1 0 0 0,0 0 0 0 0,0 0 0 0 0,0 0 0 0 0,-2-3 0 0 0,0 1-7 0 0,0 1 0 0 0,0 0 0 0 0,0 0 0 0 0,0-1 0 0 0,-1 2 0 0 0,0-1 1 0 0,1 0-1 0 0,-1 1 0 0 0,-5-3 0 0 0,-5-1 42 0 0,-1 0-1 0 0,1 1 1 0 0,-1 1 0 0 0,-26-4-1 0 0,36 7-16 0 0,0 0-1 0 0,1 1 1 0 0,-1-1-1 0 0,0 1 0 0 0,0 0 1 0 0,0 1-1 0 0,0-1 0 0 0,1 1 1 0 0,-1 0-1 0 0,0 0 0 0 0,0 0 1 0 0,1 1-1 0 0,-1 0 0 0 0,1 0 1 0 0,0 0-1 0 0,-1 0 0 0 0,1 1 1 0 0,0-1-1 0 0,0 1 0 0 0,0 0 1 0 0,1 0-1 0 0,-1 1 0 0 0,1-1 1 0 0,0 1-1 0 0,0 0 0 0 0,-3 4 1 0 0,0 2-43 0 0,1 1-1 0 0,1 0 1 0 0,0-1 0 0 0,0 1 0 0 0,1 1 0 0 0,1-1-1 0 0,0 0 1 0 0,0 1 0 0 0,0 14 0 0 0,3-18-657 0 0,-1 0-1 0 0,1 0 1 0 0,0 0 0 0 0,5 15-1 0 0,-1-8-6768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22 1839 0 0,'-22'-4'3521'0'0,"19"3"-3136"0"0,0 0 0 0 0,1 1 0 0 0,-1-1 0 0 0,0 1 0 0 0,0 0-1 0 0,0 0 1 0 0,-3 0 0 0 0,2 0 220 0 0,0 0 0 0 0,0 0 0 0 0,1-1 0 0 0,-1 0-1 0 0,1 1 1 0 0,-1-1 0 0 0,0 0 0 0 0,-3-2-1 0 0,3 1 135 0 0,0 1 0 0 0,0-1-1 0 0,0 1 1 0 0,0 1 0 0 0,-7-2-1 0 0,9 2-689 0 0,1 0-1 0 0,0 1 0 0 0,0-1 0 0 0,-1 0 0 0 0,1 0 1 0 0,0 1-1 0 0,0-1 0 0 0,-1 1 0 0 0,1-1 0 0 0,0 1 1 0 0,0-1-1 0 0,0 1 0 0 0,0 0 0 0 0,0 0 1 0 0,0-1-1 0 0,0 1 0 0 0,0 0 0 0 0,0 0 0 0 0,0 0 1 0 0,0 0-1 0 0,1 0 0 0 0,-2 2 0 0 0,-2 4 103 0 0,0 0 0 0 0,1 0-1 0 0,0 1 1 0 0,0-1 0 0 0,1 1-1 0 0,0 0 1 0 0,0-1 0 0 0,1 1-1 0 0,0 0 1 0 0,0 0 0 0 0,1 0-1 0 0,0 0 1 0 0,0 0-1 0 0,1 0 1 0 0,0 0 0 0 0,1 0-1 0 0,3 12 1 0 0,-4-18-79 0 0,2 4-12 0 0,10 19-36 0 0,-10-19 35 0 0,3 0 9 0 0,18 20 10 0 0,-18-19 10 0 0,2-2-9 0 0,24 18-51 0 0,-24-17 32 0 0,2-3 0 0 0,31 10-37 0 0,-40-13-21 0 0,0 1 0 0 0,0-1 0 0 0,0 0 0 0 0,0 1 0 0 0,-1-1 1 0 0,1 0-1 0 0,0 0 0 0 0,0 0 0 0 0,0 0 0 0 0,0 0 0 0 0,0 0 0 0 0,0 0 1 0 0,0 0-1 0 0,0 0 0 0 0,-1 0 0 0 0,1 0 0 0 0,0 0 0 0 0,0-1 0 0 0,1 0 0 0 0,36-13 9 0 0,-33 12-11 0 0,0 0 0 0 0,0-1 0 0 0,-1 0 0 0 0,7-5 0 0 0,-8 5-2 0 0,1 0 1 0 0,-1 0-1 0 0,0 0 0 0 0,0-1 0 0 0,0 1 1 0 0,0-1-1 0 0,-1 0 0 0 0,0 0 0 0 0,1 0 1 0 0,-1 0-1 0 0,-1 0 0 0 0,1 0 1 0 0,-1-1-1 0 0,1 1 0 0 0,-1-1 0 0 0,-1 1 1 0 0,1-1-1 0 0,0 1 0 0 0,-1-1 0 0 0,0 1 1 0 0,0-1-1 0 0,-1 0 0 0 0,1 1 0 0 0,-1-1 1 0 0,0 1-1 0 0,-2-5 0 0 0,1 1 1 0 0,-1 0 0 0 0,-1 0 0 0 0,1 1-1 0 0,-1-1 1 0 0,-1 1 0 0 0,1 0 0 0 0,-1 0-1 0 0,-1 1 1 0 0,1-1 0 0 0,-1 1 0 0 0,0 0 0 0 0,0 1-1 0 0,-11-8 1 0 0,7 7 0 0 0,1 0 1 0 0,0 1-1 0 0,-1 0 0 0 0,0 1 1 0 0,-1 0-1 0 0,1 0 0 0 0,0 1 0 0 0,-1 1 1 0 0,-14-3-1 0 0,19 5 9 0 0,1 0 0 0 0,0 0 0 0 0,-1 0 0 0 0,1 0 0 0 0,-1 1 0 0 0,1 0 0 0 0,0 0 0 0 0,0 1 0 0 0,-1-1 0 0 0,1 1 0 0 0,0 0 0 0 0,0 0-1 0 0,0 1 1 0 0,1 0 0 0 0,-1-1 0 0 0,1 1 0 0 0,-1 1 0 0 0,1-1 0 0 0,0 1 0 0 0,-5 6 0 0 0,7-8-173 0 0,0 0 0 0 0,0 1 1 0 0,0-1-1 0 0,1 1 0 0 0,-1-1 0 0 0,1 1 0 0 0,0 0 0 0 0,0-1 0 0 0,0 1 1 0 0,0 0-1 0 0,0 0 0 0 0,0 0 0 0 0,1-1 0 0 0,0 1 0 0 0,-1 0 0 0 0,1 3 1 0 0,2 5-7146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0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57 3223 0 0,'1'-2'54'0'0,"0"1"0"0"0,0 0-1 0 0,0 0 1 0 0,0-1-1 0 0,0 1 1 0 0,0 0-1 0 0,0-1 1 0 0,-1 1 0 0 0,1-1-1 0 0,-1 1 1 0 0,1-1-1 0 0,-1 0 1 0 0,1 1-1 0 0,-1-1 1 0 0,0-2-1 0 0,0 4 7 0 0,0-1 0 0 0,0 1 0 0 0,0 0 0 0 0,0-1 0 0 0,0 1-1 0 0,0 0 1 0 0,0-1 0 0 0,0 1 0 0 0,0 0 0 0 0,0 0-1 0 0,-1-1 1 0 0,1 1 0 0 0,0 0 0 0 0,0 0 0 0 0,0-1 0 0 0,-1 1-1 0 0,1 0 1 0 0,0 0 0 0 0,0-1 0 0 0,0 1 0 0 0,-1 0 0 0 0,1 0-1 0 0,0 0 1 0 0,0 0 0 0 0,-1-1 0 0 0,1 1 0 0 0,0 0-1 0 0,0 0 1 0 0,-1 0 0 0 0,0 0 0 0 0,0 0 143 0 0,0 0 1 0 0,0 0-1 0 0,0 0 1 0 0,0 0-1 0 0,-1 1 1 0 0,1-1-1 0 0,0 0 1 0 0,0 1-1 0 0,0-1 1 0 0,0 1-1 0 0,0-1 0 0 0,0 1 1 0 0,-1 0-1 0 0,1 0 34 0 0,-1 0 0 0 0,1 0 0 0 0,0 0 0 0 0,0 0 0 0 0,0 0 0 0 0,-1 0 0 0 0,1 0 0 0 0,0 1 0 0 0,1-1-1 0 0,-1 0 1 0 0,0 1 0 0 0,0-1 0 0 0,0 0 0 0 0,1 1 0 0 0,-1-1 0 0 0,1 1 0 0 0,-1-1 0 0 0,1 1 0 0 0,-1 2-1 0 0,1-3-141 0 0,0 0-1 0 0,0 0 0 0 0,1-1 0 0 0,-1 1 1 0 0,0 0-1 0 0,0 0 0 0 0,0 0 0 0 0,1 0 1 0 0,-1 0-1 0 0,0 0 0 0 0,1 0 0 0 0,-1 0 1 0 0,1 0-1 0 0,-1-1 0 0 0,1 1 0 0 0,-1 0 0 0 0,1 0 1 0 0,0-1-1 0 0,-1 1 0 0 0,1 0 0 0 0,0-1 1 0 0,-1 1-1 0 0,1 0 0 0 0,0-1 0 0 0,0 1 1 0 0,0-1-1 0 0,0 0 0 0 0,0 1 0 0 0,-1-1 1 0 0,1 0-1 0 0,0 1 0 0 0,1-1 0 0 0,2 0-45 0 0,-1 0 0 0 0,1 0 0 0 0,-1 0-1 0 0,1 0 1 0 0,-1-1 0 0 0,1 0 0 0 0,-1 0 0 0 0,1 0-1 0 0,-1 0 1 0 0,0 0 0 0 0,0 0 0 0 0,0-1 0 0 0,0 0-1 0 0,5-3 1 0 0,-7 5-27 0 0,1-1-1 0 0,0 0 1 0 0,-1 0 0 0 0,1 0-1 0 0,0-1 1 0 0,-1 1-1 0 0,0 0 1 0 0,1-1-1 0 0,-1 1 1 0 0,0-1 0 0 0,0 1-1 0 0,0-1 1 0 0,1 1-1 0 0,-2-1 1 0 0,1 0-1 0 0,0 1 1 0 0,0-1 0 0 0,-1 0-1 0 0,1 0 1 0 0,0 0-1 0 0,-1 0 1 0 0,0 0-1 0 0,0 1 1 0 0,1-1 0 0 0,-1 0-1 0 0,0 0 1 0 0,-1-3-1 0 0,0 4 14 0 0,0-1 0 0 0,0 1 0 0 0,0 0-1 0 0,0 0 1 0 0,0 0 0 0 0,0 0 0 0 0,0 0-1 0 0,-1 0 1 0 0,1 0 0 0 0,0 0 0 0 0,-1 0-1 0 0,1 0 1 0 0,-1 1 0 0 0,1-1 0 0 0,-1 1 0 0 0,1-1-1 0 0,-1 1 1 0 0,0-1 0 0 0,1 1 0 0 0,-1 0-1 0 0,1 0 1 0 0,-1 0 0 0 0,0 0 0 0 0,1 0-1 0 0,-3 1 1 0 0,-1-1 66 0 0,1 0-1 0 0,-1 0 1 0 0,1 1-1 0 0,-1 0 0 0 0,1 0 1 0 0,0 0-1 0 0,-1 0 1 0 0,-4 3-1 0 0,8-3-136 0 0,1-1-1 0 0,0 0 0 0 0,-1 0 1 0 0,1 0-1 0 0,0 0 0 0 0,-1 0 1 0 0,1 1-1 0 0,0-1 0 0 0,0 0 1 0 0,-1 0-1 0 0,1 0 0 0 0,0 1 1 0 0,0-1-1 0 0,-1 0 0 0 0,1 0 1 0 0,0 1-1 0 0,0-1 0 0 0,0 0 1 0 0,-1 1-1 0 0,1-1 0 0 0,0 0 1 0 0,0 1-1 0 0,0-1 0 0 0,0 0 1 0 0,0 1-1 0 0,0-1 0 0 0,0 0 1 0 0,0 1-1 0 0,0-1 0 0 0,0 0 1 0 0,0 1-1 0 0,0-1 1 0 0,0 0-1 0 0,0 1 0 0 0,0-1 1 0 0,0 0-1 0 0,0 1 0 0 0,0-1 1 0 0,1 1-1 0 0,10 7-4271 0 0,-5-6-1710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8 2663 0 0,'-33'-4'4396'0'0,"30"3"-4024"0"0,0 1 0 0 0,0-1 0 0 0,0 0-1 0 0,0 1 1 0 0,-1 0 0 0 0,1-1 0 0 0,0 1-1 0 0,0 0 1 0 0,-1 1 0 0 0,1-1 0 0 0,0 1-1 0 0,0-1 1 0 0,0 1 0 0 0,-1 0 0 0 0,1 0-1 0 0,0 1 1 0 0,0-1 0 0 0,0 0 0 0 0,1 1-1 0 0,-1 0 1 0 0,-4 3 0 0 0,3-1-160 0 0,0-1-1 0 0,0 1 1 0 0,0 0 0 0 0,1 1-1 0 0,0-1 1 0 0,-1 1 0 0 0,2-1-1 0 0,-1 1 1 0 0,0 0 0 0 0,1 0-1 0 0,0 0 1 0 0,-2 10 0 0 0,3-11-147 0 0,1 0 1 0 0,-1 1-1 0 0,1-1 1 0 0,0 0-1 0 0,1 1 1 0 0,-1-1-1 0 0,1 0 1 0 0,-1 0-1 0 0,1 1 1 0 0,1-1-1 0 0,-1 0 1 0 0,1 0-1 0 0,-1 0 1 0 0,1 0-1 0 0,0 0 1 0 0,4 5-1 0 0,-5-6 23 0 0,1 1-87 0 0,14 5 894 0 0,-2-1-851 0 0,28 11-1 0 0,-37-17-16 0 0,0 0 0 0 0,1 0 1 0 0,-1-1-1 0 0,1 0 0 0 0,-1-1 1 0 0,1 1-1 0 0,-1-1 0 0 0,1 0 0 0 0,-1 0 1 0 0,1-1-1 0 0,0 1 0 0 0,-1-1 1 0 0,1 0-1 0 0,8-4 0 0 0,-8 2 20 0 0,-1 1 1 0 0,0-2-1 0 0,0 1 0 0 0,0 0 0 0 0,0-1 1 0 0,-1 0-1 0 0,1 0 0 0 0,-1 0 0 0 0,0-1 0 0 0,0 1 1 0 0,-1-1-1 0 0,1 0 0 0 0,-1 0 0 0 0,0-1 1 0 0,4-10-1 0 0,-5 13-35 0 0,-1-1 0 0 0,0 0 1 0 0,0 1-1 0 0,0-1 0 0 0,-1 0 1 0 0,1 0-1 0 0,-1 1 0 0 0,0-1 1 0 0,0 0-1 0 0,-1 0 0 0 0,1 0 0 0 0,-1 1 1 0 0,1-1-1 0 0,-1 0 0 0 0,0 1 1 0 0,-1-1-1 0 0,1 0 0 0 0,-1 1 1 0 0,1-1-1 0 0,-1 1 0 0 0,0 0 1 0 0,0 0-1 0 0,0 0 0 0 0,-1 0 1 0 0,1 0-1 0 0,-4-3 0 0 0,2 3 37 0 0,0 0 0 0 0,0 0 0 0 0,0 0-1 0 0,0 1 1 0 0,0-1 0 0 0,-1 1 0 0 0,1 0 0 0 0,-1 0 0 0 0,0 1-1 0 0,1-1 1 0 0,-1 1 0 0 0,0 0 0 0 0,0 1 0 0 0,0-1 0 0 0,0 1-1 0 0,0 0 1 0 0,0 0 0 0 0,0 0 0 0 0,0 1 0 0 0,-8 1-1 0 0,7 0-162 0 0,0 0-1 0 0,-1 0 1 0 0,1 0-1 0 0,0 1 0 0 0,1 0 1 0 0,-10 6-1 0 0,9-5-710 0 0,1 0 0 0 0,0 0 0 0 0,1 0 0 0 0,-1 1 0 0 0,1 0 0 0 0,-7 10 0 0 0,2-2-6103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44 7831 0 0,'0'0'603'0'0,"-7"-16"3121"0"0,6 15-3327 0 0,-1 0 1 0 0,1 0-1 0 0,-1 1 0 0 0,0-1 0 0 0,1 0 1 0 0,-1 0-1 0 0,1 1 0 0 0,-1-1 0 0 0,0 1 1 0 0,0 0-1 0 0,1-1 0 0 0,-1 1 0 0 0,0 0 1 0 0,0 0-1 0 0,-2 0 0 0 0,-34 5 840 0 0,19-2-597 0 0,15-3-576 0 0,-1 1 0 0 0,2 0 0 0 0,-1 0 0 0 0,0 1 0 0 0,0-1 0 0 0,0 1 0 0 0,0 0 0 0 0,1 0 0 0 0,-1 0 0 0 0,1 1 0 0 0,0-1 0 0 0,0 1 0 0 0,-6 5 0 0 0,-3 6 469 0 0,-20 27 0 0 0,23-27-455 0 0,-3 1-72 0 0,2 1 0 0 0,0 0-1 0 0,1 1 1 0 0,1 1 0 0 0,0-1-1 0 0,-8 31 1 0 0,13-39-2 0 0,1 0 0 0 0,1 0 0 0 0,-1 1 0 0 0,2-1 0 0 0,-1 0 0 0 0,1 1 0 0 0,0-1 0 0 0,1 1 0 0 0,0-1 0 0 0,1 0 0 0 0,0 0 0 0 0,0 0 0 0 0,1 0 0 0 0,0 0 0 0 0,7 14 0 0 0,-6-17 29 0 0,1 0 0 0 0,-1 0-1 0 0,1 0 1 0 0,1 0 0 0 0,-1-1-1 0 0,1 0 1 0 0,0 0 0 0 0,9 6 0 0 0,2 0 3 0 0,26 11 1 0 0,-36-19-37 0 0,-1 0 0 0 0,1-1 0 0 0,0 0 0 0 0,0 0 0 0 0,0-1 0 0 0,0 1 0 0 0,0-2 0 0 0,0 1 0 0 0,0-1 0 0 0,0 0 0 0 0,0-1 0 0 0,0 1 0 0 0,0-1 0 0 0,0-1 0 0 0,8-2 0 0 0,1-1 0 0 0,1-2 0 0 0,-1 0 0 0 0,-1-1 0 0 0,21-13 0 0 0,-28 16 0 0 0,-1 0 0 0 0,0-1 0 0 0,0 1 0 0 0,0-2 0 0 0,-1 1 0 0 0,1-1 0 0 0,8-12 0 0 0,-14 16 0 0 0,1 1 0 0 0,-1 0 0 0 0,1 0 0 0 0,-1-1 0 0 0,0 1 0 0 0,0-1 0 0 0,0 1 0 0 0,0-1 0 0 0,-1 1 0 0 0,1-1 0 0 0,-1 0 0 0 0,1 1 0 0 0,-1-1 0 0 0,0 1 0 0 0,0-1 0 0 0,0 0 0 0 0,-1 1 0 0 0,1-1 0 0 0,0 0 0 0 0,-1 1 0 0 0,0-1 0 0 0,0 1 0 0 0,0-1 0 0 0,0 1 0 0 0,0-1 0 0 0,0 1 0 0 0,0 0 0 0 0,-1-1 0 0 0,1 1 0 0 0,-3-2 0 0 0,-5-4 0 0 0,0 0 0 0 0,0 1 0 0 0,0 0 0 0 0,-1 1 0 0 0,0 0 0 0 0,-1 1 0 0 0,1 0 0 0 0,-20-7 0 0 0,-20-9 0 0 0,38 14 0 0 0,0 0 0 0 0,-15-12 0 0 0,27 19 6 0 0,0 0 1 0 0,-1 0-1 0 0,1-1 0 0 0,0 1 1 0 0,0 0-1 0 0,-1 0 0 0 0,1 0 1 0 0,0 0-1 0 0,-1 0 0 0 0,1 0 1 0 0,0 0-1 0 0,-1 0 0 0 0,1 0 0 0 0,0 0 1 0 0,-1 0-1 0 0,1 0 0 0 0,0 0 1 0 0,-1 0-1 0 0,1 0 0 0 0,0 0 1 0 0,0 0-1 0 0,-1 0 0 0 0,1 0 1 0 0,0 1-1 0 0,-1-1 0 0 0,1 0 0 0 0,0 0 1 0 0,0 0-1 0 0,-1 0 0 0 0,1 1 1 0 0,0-1-1 0 0,0 0 0 0 0,0 0 1 0 0,-1 1-1 0 0,1-1 0 0 0,0 0 0 0 0,0 0 1 0 0,0 1-1 0 0,-1-1 0 0 0,1 0 1 0 0,0 0-1 0 0,0 1 0 0 0,0-1 1 0 0,0 0-1 0 0,0 1 0 0 0,0-1 1 0 0,0 0-1 0 0,0 1 0 0 0,0-1 0 0 0,0 0 1 0 0,0 1-1 0 0,0-1 0 0 0,0 0 1 0 0,0 1-1 0 0,0-1 0 0 0,0 0 1 0 0,0 0-1 0 0,1 1 0 0 0,-1 0-1 0 0,0 0-1 0 0,0-1 1 0 0,0 1-1 0 0,0 0 0 0 0,0 0 1 0 0,0-1-1 0 0,1 1 1 0 0,-1 0-1 0 0,0-1 1 0 0,1 1-1 0 0,-1 0 1 0 0,0-1-1 0 0,1 1 1 0 0,-1-1-1 0 0,1 1 0 0 0,-1 0 1 0 0,1-1-1 0 0,-1 1 1 0 0,1-1-1 0 0,-1 1 1 0 0,1-1-1 0 0,0 0 1 0 0,-1 1-1 0 0,1-1 1 0 0,0 0-1 0 0,-1 1 0 0 0,1-1 1 0 0,0 0-1 0 0,-1 0 1 0 0,1 1-1 0 0,0-1 1 0 0,0 0-1 0 0,-1 0 1 0 0,3 0-1 0 0,44 1-4 0 0,0 2 0 0 0,71 15 0 0 0,-109-17 0 0 0,0 0 0 0 0,0-1 0 0 0,-1 0 0 0 0,1 0 0 0 0,0-1 0 0 0,0 0 0 0 0,-1-1 0 0 0,10-2 0 0 0,3-1 0 0 0,-21 5 0 0 0,0 0 0 0 0,0 0 0 0 0,0 0 0 0 0,1 0 0 0 0,-1 0 0 0 0,0 0 0 0 0,0 0 0 0 0,0 0 0 0 0,0-1 0 0 0,1 1 0 0 0,-1 0 0 0 0,0 0 0 0 0,0 0 0 0 0,0 0 0 0 0,0 0 0 0 0,0 0 0 0 0,1 0 0 0 0,-1 1 0 0 0,0-1 0 0 0,0 0 0 0 0,0 0 0 0 0,0 0 0 0 0,1 0 0 0 0,-1 0 0 0 0,0 0 0 0 0,0 0 0 0 0,0 0 0 0 0,0 0 0 0 0,0 0 0 0 0,1 0 0 0 0,-1 0 0 0 0,0 1 0 0 0,0-1 0 0 0,0 0 0 0 0,0 0 0 0 0,0 0 0 0 0,0 0 0 0 0,0 0 0 0 0,0 1 0 0 0,1-1 0 0 0,-1 0 0 0 0,0 0 0 0 0,0 0 0 0 0,0 0 0 0 0,0 1 0 0 0,0-1 0 0 0,0 0 0 0 0,0 0 0 0 0,0 0 0 0 0,0 0 0 0 0,0 1 0 0 0,0-1 0 0 0,0 0 0 0 0,0 0 0 0 0,0 0 0 0 0,0 0 0 0 0,0 0 0 0 0,0 1 0 0 0,-1-1 0 0 0,-5 14 0 0 0,-1 3 0 0 0,13-25 0 0 0,-2 3 0 0 0,-16 3 0 0 0,1 1 0 0 0,-1-1 0 0 0,0 0 0 0 0,0 0 0 0 0,-17-6 0 0 0,-20-5 0 0 0,38 11 0 0 0,8 1 0 0 0,0 0 0 0 0,0 1 0 0 0,0-1 0 0 0,0 1 0 0 0,0-1 0 0 0,0 1 0 0 0,0 0 0 0 0,0 0 0 0 0,0 1 0 0 0,0-1 0 0 0,0 0 0 0 0,-5 3 0 0 0,8-2 0 0 0,6-1 0 0 0,5 0 0 0 0,-9 2 0 0 0,1 1 0 0 0,-1-1 0 0 0,0 1 0 0 0,0 0 0 0 0,0 0 0 0 0,0 0 0 0 0,0 0 0 0 0,-1 0 0 0 0,0 0 0 0 0,1 1 0 0 0,-1-1 0 0 0,1 6 0 0 0,4 7 0 0 0,-3-8 0 0 0,0-1 0 0 0,0 0 0 0 0,-1 1 0 0 0,0-1 0 0 0,0 1 0 0 0,-1-1 0 0 0,1 16 0 0 0,-2-19 0 0 0,0 0 0 0 0,-1 0 0 0 0,1 0 0 0 0,-1 1 0 0 0,0-1 0 0 0,0 0 0 0 0,0 0 0 0 0,-1 0 0 0 0,0 0 0 0 0,1-1 0 0 0,-1 1 0 0 0,-1 0 0 0 0,1-1 0 0 0,0 1 0 0 0,-1-1 0 0 0,-4 4 0 0 0,5-5 0 0 0,0 0 0 0 0,0-1 0 0 0,0 1 0 0 0,0-1 0 0 0,0 0 0 0 0,-1 0 0 0 0,1 0 0 0 0,0 0 0 0 0,-1 0 0 0 0,1 0 0 0 0,-1-1 0 0 0,1 1 0 0 0,-4-1 0 0 0,-37 1 0 0 0,-1 0 0 0 0,16 6 0 0 0,19-4 0 0 0,-1-1 0 0 0,-18 2 0 0 0,25-3 0 0 0,0-1 0 0 0,0-1 0 0 0,-1 1 0 0 0,1 0 0 0 0,0-1 0 0 0,0 1 0 0 0,0-1 0 0 0,0 0 0 0 0,0 0 0 0 0,0-1 0 0 0,0 1 0 0 0,0 0 0 0 0,-2-3 0 0 0,-7-4 0 0 0,1-1 0 0 0,0-1 0 0 0,0 0 0 0 0,1 0 0 0 0,1-1 0 0 0,0 0 0 0 0,0-1 0 0 0,1 1 0 0 0,1-2 0 0 0,-10-21 0 0 0,14 25 0 0 0,0 0 0 0 0,1-1 0 0 0,1 1 0 0 0,0-1 0 0 0,0 1 0 0 0,0-1 0 0 0,1 0 0 0 0,1 1 0 0 0,1-11 0 0 0,1 2 0 0 0,1 1 0 0 0,0 0 0 0 0,1 0 0 0 0,8-18 0 0 0,-8 27 0 0 0,-1 0 0 0 0,1 0 0 0 0,1 0 0 0 0,-1 1 0 0 0,1-1 0 0 0,1 1 0 0 0,-1 1 0 0 0,1-1 0 0 0,0 1 0 0 0,11-7 0 0 0,-8 6 0 0 0,1 1 0 0 0,-1 0 0 0 0,1 1 0 0 0,1-1 0 0 0,-1 2 0 0 0,1 0 0 0 0,17-4 0 0 0,-28 8 0 0 0,1-1 0 0 0,0 1 0 0 0,0 0 0 0 0,0 0 0 0 0,-1 0 0 0 0,1 0 0 0 0,0 0 0 0 0,0 1 0 0 0,0-1 0 0 0,3 1 0 0 0,-5 0 0 0 0,1-1 0 0 0,-1 0 0 0 0,1 0 0 0 0,-1 1 0 0 0,1-1 0 0 0,-1 1 0 0 0,1-1 0 0 0,-1 1 0 0 0,1-1 0 0 0,-1 0 0 0 0,0 1 0 0 0,1-1 0 0 0,-1 1 0 0 0,0 0 0 0 0,1-1 0 0 0,-1 1 0 0 0,0-1 0 0 0,0 1 0 0 0,1 0 0 0 0,-1-1 0 0 0,0 1 0 0 0,0-1 0 0 0,0 1 0 0 0,0 0 0 0 0,0-1 0 0 0,0 1 0 0 0,0 0 0 0 0,0-1 0 0 0,0 1 0 0 0,0-1 0 0 0,0 1 0 0 0,-1 1 0 0 0,0 11-237 0 0,1-7 10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9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39 119 6911 0 0,'1'3'147'0'0,"-1"0"-1"0"0,1 0 1 0 0,0 0 0 0 0,0 0-1 0 0,0 0 1 0 0,3 6-1 0 0,2 10-338 0 0,-2 16 1896 0 0,-1 0 1 0 0,-2 40 0 0 0,-2-42-465 0 0,1-33-1226 0 0,-1 22 194 0 0,1-21-205 0 0,0 1 0 0 0,0-1 0 0 0,0 0 1 0 0,0 0-1 0 0,0 0 0 0 0,-1 0 0 0 0,1 0 0 0 0,0 0 1 0 0,-1 0-1 0 0,1 0 0 0 0,-1 0 0 0 0,1 0 0 0 0,-1 0 1 0 0,1 0-1 0 0,-1 0 0 0 0,-1 1 0 0 0,1-4 69 0 0,1 0 0 0 0,-1 1 0 0 0,1-1 1 0 0,0 0-1 0 0,-1 0 0 0 0,1 0 0 0 0,0 1 0 0 0,0-1 0 0 0,0 0 0 0 0,0-2 0 0 0,0 4 25 0 0,8-92 1252 0 0,-4 65-1141 0 0,0-54 1 0 0,-5 73 56 0 0,1-1-1 0 0,-1 1 1 0 0,-1 0 0 0 0,1 0-1 0 0,-1-1 1 0 0,-1 1-1 0 0,0 0 1 0 0,0 1-1 0 0,0-1 1 0 0,-1 0-1 0 0,0 1 1 0 0,-1 0 0 0 0,-7-11-1 0 0,10 17-174 0 0,1 0 0 0 0,0-1 0 0 0,0 1 0 0 0,0-1 0 0 0,0 1 0 0 0,0-1 0 0 0,0 0-1 0 0,1 1 1 0 0,-1-1 0 0 0,0 0 0 0 0,1 1 0 0 0,-1-1 0 0 0,1 0 0 0 0,0 0 0 0 0,0 0 0 0 0,0-2 0 0 0,0 3-65 0 0,0 1 0 0 0,0-1 0 0 0,0 1-1 0 0,1-1 1 0 0,-1 1 0 0 0,0-1 0 0 0,1 1 0 0 0,-1-1 0 0 0,0 1 0 0 0,1 0 0 0 0,-1-1 0 0 0,0 1 0 0 0,1 0 0 0 0,-1-1 0 0 0,1 1 0 0 0,-1 0 0 0 0,1-1 0 0 0,-1 1 0 0 0,1 0 0 0 0,0-1 0 0 0,19-1 90 0 0,8 6-47 0 0,38 10 0 0 0,-47-10-60 0 0,-2 0-8 0 0,0 0 0 0 0,24 8 0 0 0,-10 0 0 0 0,-7 0 0 0 0,-12-5 0 0 0,1 0 0 0 0,15 14 0 0 0,-16-10 0 0 0,0 0 0 0 0,11 15 0 0 0,-19-21 0 0 0,-1 0 0 0 0,0 0 0 0 0,0 0 0 0 0,0 1 0 0 0,0-1 0 0 0,-1 1 0 0 0,0-1 0 0 0,0 1 0 0 0,-1 0 0 0 0,1 0 0 0 0,-1 0 0 0 0,0 0 0 0 0,-1 0 0 0 0,0 0 0 0 0,0 0 0 0 0,0 0 0 0 0,-1 0 0 0 0,-1 8 0 0 0,1-8 0 0 0,0-1 0 0 0,-1 0 0 0 0,0 0 0 0 0,0-1 0 0 0,0 1 0 0 0,0 0 0 0 0,-1-1 0 0 0,0 1 0 0 0,0-1 0 0 0,0 0 0 0 0,0 0 0 0 0,-1 0 0 0 0,1 0 0 0 0,-1 0 0 0 0,0-1 0 0 0,0 0 0 0 0,-6 4 0 0 0,-5 3 0 0 0,-2-1 0 0 0,1 0 0 0 0,-27 9 0 0 0,28-12 52 0 0,-1-2 0 0 0,1 0 0 0 0,-19 3 0 0 0,25-6-26 0 0,1 0 0 0 0,-1 0 0 0 0,1-1 0 0 0,-1 0 0 0 0,0-1 0 0 0,1 0 0 0 0,-14-3 0 0 0,14 1-17 0 0,1 0 0 0 0,0-1 1 0 0,-1 0-1 0 0,1 0 0 0 0,1 0 0 0 0,-8-7 0 0 0,14 11-6 0 0,0 0 0 0 0,0 0 1 0 0,0 0-1 0 0,0 0 0 0 0,0-1 0 0 0,-1 1 0 0 0,1 0 1 0 0,0 0-1 0 0,0 0 0 0 0,0 0 0 0 0,0 0 0 0 0,0-1 0 0 0,-1 1 1 0 0,1 0-1 0 0,0 0 0 0 0,0 0 0 0 0,0 0 0 0 0,-1 0 1 0 0,1 0-1 0 0,0 0 0 0 0,0 0 0 0 0,0 0 0 0 0,0 0 0 0 0,-1 0 1 0 0,1 0-1 0 0,0 0 0 0 0,0 0 0 0 0,0 0 0 0 0,-1 0 0 0 0,1 0 1 0 0,0 0-1 0 0,0 0 0 0 0,0 0 0 0 0,-1 0 0 0 0,1 0 1 0 0,0 0-1 0 0,0 0 0 0 0,0 0 0 0 0,-1 0 0 0 0,1 0 0 0 0,0 1 1 0 0,0-1-1 0 0,0 0 0 0 0,0 0 0 0 0,0 0 0 0 0,-1 0 0 0 0,1 0 1 0 0,0 1-1 0 0,0-1 0 0 0,0 0 0 0 0,0 0 0 0 0,0 1-2 0 0,0-1 1 0 0,0 1-1 0 0,0-1 0 0 0,0 1 0 0 0,0-1 0 0 0,0 1 0 0 0,1-1 0 0 0,-1 0 0 0 0,0 1 0 0 0,0-1 0 0 0,0 1 0 0 0,1-1 0 0 0,-1 1 0 0 0,0-1 0 0 0,1 0 1 0 0,-1 1-1 0 0,0-1 0 0 0,1 0 0 0 0,-1 1 0 0 0,0-1 0 0 0,1 0 0 0 0,-1 0 0 0 0,1 1 0 0 0,0-1 0 0 0,4 2-1 0 0,0 0 0 0 0,0 0 0 0 0,1-1 0 0 0,-1 0 0 0 0,1 0 0 0 0,-1 0 0 0 0,1 0 0 0 0,5-1 0 0 0,49-4 0 0 0,-27 1 0 0 0,-1 2 0 0 0,-15 1 0 0 0,0-1 0 0 0,0 0 0 0 0,23-6 0 0 0,-35 6 0 0 0,0-1 0 0 0,0 0 0 0 0,0 0 0 0 0,-1 0 0 0 0,1 0 0 0 0,0-1 0 0 0,-1 0 0 0 0,0 0 0 0 0,1 0 0 0 0,-1 0 0 0 0,0-1 0 0 0,-1 0 0 0 0,1 1 0 0 0,-1-1 0 0 0,4-6 0 0 0,-3 5 0 0 0,-1 0 0 0 0,0 0 0 0 0,0 0 0 0 0,-1-1 0 0 0,0 1 0 0 0,0-1 0 0 0,0 0 0 0 0,0 1 0 0 0,-1-1 0 0 0,0 0 0 0 0,0 0 0 0 0,-1-11 0 0 0,0 12 0 0 0,-1 0 0 0 0,0 0 0 0 0,0 1 0 0 0,0-1 0 0 0,-1 0 0 0 0,0 1 0 0 0,1-1 0 0 0,-2 1 0 0 0,1-1 0 0 0,0 1 0 0 0,-1 0 0 0 0,0 0 0 0 0,0 0 0 0 0,0 0 0 0 0,-1 1 0 0 0,-3-4 0 0 0,-13-11 0 0 0,-7-7 0 0 0,-35-26 0 0 0,58 48 0 0 0,0 1 0 0 0,0-1 0 0 0,0 1 0 0 0,-1 0 0 0 0,1 0 0 0 0,-1 1 0 0 0,1-1 0 0 0,-1 1 0 0 0,0 0 0 0 0,1 0 0 0 0,-1 1 0 0 0,0-1 0 0 0,0 1 0 0 0,-5 0 0 0 0,2 1 0 0 0,1 1 0 0 0,0-1 0 0 0,0 1 0 0 0,0 0 0 0 0,0 1 0 0 0,0 0 0 0 0,0 0 0 0 0,-9 6 0 0 0,15-8-20 0 0,0 0-1 0 0,0 0 1 0 0,-1 0-1 0 0,1-1 0 0 0,0 1 1 0 0,-1-1-1 0 0,1 1 1 0 0,0-1-1 0 0,-1 1 1 0 0,1-1-1 0 0,-1 0 1 0 0,1 0-1 0 0,0 0 1 0 0,-1 1-1 0 0,1-1 1 0 0,-1-1-1 0 0,1 1 1 0 0,-1 0-1 0 0,1 0 1 0 0,0 0-1 0 0,-1-1 1 0 0,1 1-1 0 0,0-1 0 0 0,-3-1 1 0 0,0 0-70 0 0,1-1 1 0 0,0 1-1 0 0,1-1 0 0 0,-1 0 1 0 0,0-1-1 0 0,1 1 0 0 0,-3-4 1 0 0,-3-4 15 0 0,8 10 74 0 0,-1 1-1 0 0,1-1 1 0 0,0 1 0 0 0,-1-1-1 0 0,1 1 1 0 0,0 0 0 0 0,-1-1-1 0 0,1 1 1 0 0,0 0 0 0 0,-1-1-1 0 0,1 1 1 0 0,-1 0 0 0 0,1-1-1 0 0,-1 1 1 0 0,1 0 0 0 0,-1 0-1 0 0,1 0 1 0 0,-1-1 0 0 0,1 1-1 0 0,-1 0 1 0 0,1 0 0 0 0,-1 0-1 0 0,0 0 1 0 0,1 0 0 0 0,-1 0-1 0 0,1 0 1 0 0,-1 0 0 0 0,1 0-1 0 0,-2 1 1 0 0,1-1-2 0 0,0 1 0 0 0,0 0 1 0 0,-1 0-1 0 0,1-1 0 0 0,0 1 0 0 0,0 0 0 0 0,0 0 0 0 0,0 0 1 0 0,0 0-1 0 0,0 1 0 0 0,-1 0 0 0 0,0 2-2 0 0,-1 0-1 0 0,1-1 0 0 0,0 1 1 0 0,0 0-1 0 0,1 1 1 0 0,-3 6-1 0 0,4 2 5 0 0,0-1 0 0 0,0 1 0 0 0,1-1 0 0 0,5 20 0 0 0,-2-7 0 0 0,1 19 128 0 0,8 48-2324 0 0,-6-54-5096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42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32 5527 0 0,'2'-1'3175'0'0,"-2"1"-3163"0"0,0 0 0 0 0,1 1 0 0 0,-1-1 1 0 0,0 0-1 0 0,0 0 0 0 0,0 0 0 0 0,1 0 1 0 0,-1 0-1 0 0,0 0 0 0 0,0 0 0 0 0,0 0 0 0 0,1-1 1 0 0,-1 1-1 0 0,0 0 0 0 0,0 0 0 0 0,0 0 0 0 0,1 0 1 0 0,-1 0-1 0 0,0 0 0 0 0,0 0 0 0 0,0 0 0 0 0,0 0 1 0 0,0-1-1 0 0,1 1 0 0 0,-1 0 0 0 0,0 0 0 0 0,0 0 1 0 0,0 0-1 0 0,0 0 0 0 0,0-1 0 0 0,0 1 1 0 0,1 0-1 0 0,-1 0 0 0 0,0 0 0 0 0,0-1 0 0 0,0 1 1 0 0,0 0-1 0 0,0 0 0 0 0,0 0 0 0 0,0 0 0 0 0,0-1 1 0 0,0 1-1 0 0,0 0 0 0 0,0 0 0 0 0,0 0 0 0 0,0-1 1 0 0,0 1-1 0 0,0 0 0 0 0,0 0 0 0 0,0 0 0 0 0,0-1 1 0 0,0 1-1 0 0,0 0 0 0 0,-1 0 0 0 0,1 0 0 0 0,0 0 1 0 0,0-1-1 0 0,0 1 0 0 0,0 0 0 0 0,0 0 1 0 0,0 0-1 0 0,-1 0 0 0 0,1 0 0 0 0,0-1 0 0 0,-1 0 277 0 0,1 0 0 0 0,-1-1 0 0 0,0 1 1 0 0,1 0-1 0 0,-1 0 0 0 0,0-1 0 0 0,0 1 0 0 0,0 0 0 0 0,0 0 0 0 0,0 0 0 0 0,0 0 0 0 0,0 0 0 0 0,0 0 0 0 0,0 0 0 0 0,-1 1 0 0 0,1-1 0 0 0,0 0 0 0 0,0 1 0 0 0,-1-1 0 0 0,-1 0 0 0 0,0 1 23 0 0,1-1-1 0 0,-1 1 1 0 0,0 0-1 0 0,0 0 1 0 0,0 0-1 0 0,0 0 1 0 0,0 0 0 0 0,0 1-1 0 0,-4 0 1 0 0,-5 3 195 0 0,0 0 1 0 0,0 1 0 0 0,-17 10 0 0 0,29-15-481 0 0,-10 6 55 0 0,0 0 0 0 0,0 0-1 0 0,1 0 1 0 0,0 1 0 0 0,1 1 0 0 0,-1-1-1 0 0,1 1 1 0 0,1 1 0 0 0,-12 16 0 0 0,19-24-61 0 0,-1 0 1 0 0,0 0 0 0 0,1 1 0 0 0,0-1 0 0 0,-1 0 0 0 0,1 0 0 0 0,0 1 0 0 0,-1-1-1 0 0,1 0 1 0 0,0 1 0 0 0,0-1 0 0 0,0 1 0 0 0,0-1 0 0 0,1 0 0 0 0,-1 1 0 0 0,0-1 0 0 0,0 0-1 0 0,1 0 1 0 0,-1 1 0 0 0,1-1 0 0 0,-1 0 0 0 0,1 0 0 0 0,0 1 0 0 0,-1-1 0 0 0,1 0-1 0 0,0 0 1 0 0,0 0 0 0 0,1 1 0 0 0,-1-1 254 0 0,8 4-196 0 0,38 21-23 0 0,12 2-46 0 0,-49-22-11 0 0,0 0 0 0 0,0 1 0 0 0,13 11 0 0 0,-17-12 0 0 0,-1 0 0 0 0,1 0 0 0 0,-1 0 0 0 0,7 11 0 0 0,-9-11 20 0 0,0 0 1 0 0,0 0-1 0 0,0 0 0 0 0,-1 0 1 0 0,0 1-1 0 0,0-1 0 0 0,-1 1 1 0 0,1-1-1 0 0,-2 1 0 0 0,1 8 0 0 0,-1-12-9 0 0,0 0-1 0 0,0 1 0 0 0,0-1 0 0 0,-1 0 0 0 0,0 0 0 0 0,1 0 0 0 0,-1 0 1 0 0,0 0-1 0 0,-1 0 0 0 0,1 0 0 0 0,0 0 0 0 0,-1 0 0 0 0,0-1 0 0 0,1 1 1 0 0,-1 0-1 0 0,0-1 0 0 0,-1 0 0 0 0,1 1 0 0 0,0-1 0 0 0,-1 0 0 0 0,1 0 1 0 0,-1 0-1 0 0,-3 2 0 0 0,-15 7 29 0 0,0-2 0 0 0,-1 0 1 0 0,-36 10-1 0 0,53-18-39 0 0,0-1 0 0 0,0 1 0 0 0,0-1 0 0 0,0 0 0 0 0,0 0 0 0 0,-1 0 0 0 0,1-1 0 0 0,0 0 0 0 0,-5-1 0 0 0,-46-17 0 0 0,24 7 0 0 0,15 4 39 0 0,14 6-28 0 0,1 1 0 0 0,-1-1 0 0 0,0 1 0 0 0,0 0 0 0 0,1 0 0 0 0,-1 0 1 0 0,0 0-1 0 0,-5 0 0 0 0,8 1 31 0 0,1 1-37 0 0,0-1-1 0 0,0 1 0 0 0,0-1 1 0 0,0 1-1 0 0,0-1 0 0 0,0 0 1 0 0,1 1-1 0 0,-1-1 0 0 0,0 0 1 0 0,0 0-1 0 0,0 0 0 0 0,0 0 1 0 0,0 0-1 0 0,1 0 0 0 0,1 0 0 0 0,-2 0 2 0 0,54 1 5 0 0,-46-1 42 0 0,1 4 0 0 0,39 16-42 0 0,-7 7 0 0 0,-23-17 31 0 0,24 9-31 0 0,-41-18-11 0 0,1 0 0 0 0,-1-1 0 0 0,0 1 0 0 0,1-1 0 0 0,-1 1 0 0 0,1-1 0 0 0,-1 0 0 0 0,1 0 0 0 0,-1 0 0 0 0,1 0 0 0 0,-1 0 0 0 0,1 0 0 0 0,-1-1 0 0 0,0 1 0 0 0,1-1 0 0 0,-1 0 0 0 0,0 0 0 0 0,1 0 0 0 0,2-2 0 0 0,0 0 0 0 0,-1 1 0 0 0,0-1 0 0 0,-1-1 0 0 0,1 1 0 0 0,-1-1 0 0 0,6-6 0 0 0,-6 5 0 0 0,0 1 0 0 0,0-1 0 0 0,-1 0 0 0 0,0 0 0 0 0,0 0 0 0 0,0 0 0 0 0,0 0 0 0 0,-1-1 0 0 0,0 1 0 0 0,0 0 0 0 0,-1-1 0 0 0,1 1 0 0 0,-1 0 0 0 0,0-1 0 0 0,-1 1 0 0 0,1-1 0 0 0,-2-5 0 0 0,-2-7 0 0 0,-1 0 0 0 0,0 0 0 0 0,-13-27 0 0 0,15 40 0 0 0,0 0 0 0 0,-1 1 0 0 0,1-1 0 0 0,-1 1 0 0 0,0-1 0 0 0,0 1 0 0 0,-1 0 0 0 0,-8-5 0 0 0,-17-18 0 0 0,9 1 0 0 0,13 15 0 0 0,-1 0 0 0 0,-1 1 0 0 0,0 0 0 0 0,-12-10 0 0 0,19 18 0 0 0,0 0 0 0 0,0-1 0 0 0,0 0 0 0 0,0 1 0 0 0,0-1 0 0 0,1 0 0 0 0,-1 0 0 0 0,1-1 0 0 0,0 1 0 0 0,0 0 0 0 0,0-1 0 0 0,-2-5 0 0 0,4 7 0 0 0,-1-1 0 0 0,1 1 0 0 0,0 0 0 0 0,0 0 0 0 0,0 0 0 0 0,0 0 0 0 0,0 0 0 0 0,0 0 0 0 0,1 0 0 0 0,-1 0 0 0 0,1 0 0 0 0,-1 0 0 0 0,1 0 0 0 0,0 0 0 0 0,0 0 0 0 0,0 1 0 0 0,0-1 0 0 0,0 0 0 0 0,0 0 0 0 0,0 1 0 0 0,1-1 0 0 0,-1 1 0 0 0,0-1 0 0 0,1 1 0 0 0,2-2 0 0 0,-2 0-2 0 0,1 1 1 0 0,-1 0-1 0 0,1 0 0 0 0,0 1 0 0 0,-1-1 1 0 0,1 1-1 0 0,0-1 0 0 0,0 1 1 0 0,0 0-1 0 0,0 0 0 0 0,1 0 0 0 0,-1 0 1 0 0,0 1-1 0 0,0-1 0 0 0,0 1 0 0 0,1 0 1 0 0,-1 0-1 0 0,0 0 0 0 0,0 0 1 0 0,0 0-1 0 0,1 1 0 0 0,-1 0 0 0 0,0-1 1 0 0,0 1-1 0 0,0 0 0 0 0,0 1 0 0 0,0-1 1 0 0,0 0-1 0 0,0 1 0 0 0,0 0 0 0 0,-1 0 1 0 0,1 0-1 0 0,-1 0 0 0 0,1 0 1 0 0,-1 0-1 0 0,3 3 0 0 0,-4-4 2 0 0,0 0 0 0 0,0 0 0 0 0,0 0 0 0 0,0 0 0 0 0,0-1 0 0 0,0 1 0 0 0,0 0 0 0 0,0-1 0 0 0,0 1 0 0 0,1-1 0 0 0,-1 1 0 0 0,0-1 0 0 0,0 0 0 0 0,1 1 0 0 0,-1-1 0 0 0,0 0 0 0 0,0 0 0 0 0,1 0 0 0 0,-1 0 0 0 0,0 0 0 0 0,1 0 0 0 0,-1 0 0 0 0,0-1 0 0 0,0 1 0 0 0,1 0 0 0 0,-1-1 0 0 0,0 1 0 0 0,0-1 0 0 0,0 1 0 0 0,1-1 0 0 0,0 0 0 0 0,21-5 0 0 0,-25 6 0 0 0,0-1 0 0 0,0 0 0 0 0,0 1 0 0 0,0-1 0 0 0,1 0 0 0 0,-1 0 0 0 0,0 0 0 0 0,0 0 0 0 0,1 0 0 0 0,-1 0 0 0 0,1 0 0 0 0,-1-1 0 0 0,1 1 0 0 0,-3-3 0 0 0,3 3 0 0 0,-1 0 0 0 0,1 0 0 0 0,-1 1 0 0 0,0-1 0 0 0,1 0 0 0 0,-1 0 0 0 0,0 1 0 0 0,0-1 0 0 0,0 1 0 0 0,1 0 0 0 0,-1-1 0 0 0,0 1 0 0 0,0 0 0 0 0,0 0 0 0 0,0 0 0 0 0,0 0 0 0 0,-3 1 0 0 0,-37 9 0 0 0,30-7 0 0 0,9-2 0 0 0,0 0 0 0 0,-1 1 0 0 0,1 0 0 0 0,0-1 0 0 0,0 1 0 0 0,1 0 0 0 0,-1 0 0 0 0,0 1 0 0 0,1-1 0 0 0,-1 0 0 0 0,-3 6 0 0 0,1-2 0 0 0,1 0 0 0 0,0 0 0 0 0,0 1 0 0 0,-4 10 0 0 0,6-11 1 0 0,1-1 0 0 0,0 1-1 0 0,0 0 1 0 0,1 0 0 0 0,-1 0-1 0 0,1-1 1 0 0,1 1 0 0 0,-1 0 0 0 0,1 0-1 0 0,0 0 1 0 0,0-1 0 0 0,1 1-1 0 0,-1 0 1 0 0,4 5 0 0 0,2-2 41 0 0,29 24-31 0 0,18 6-11 0 0,-1 0 0 0 0,-41-29 0 0 0,-7-6 0 0 0,-1-1 0 0 0,0 1 0 0 0,0 0 0 0 0,0 1 0 0 0,0-1 0 0 0,5 9 0 0 0,-7-11 0 0 0,-1 1 0 0 0,1 0 0 0 0,-1 0 0 0 0,0 0 0 0 0,0 0 0 0 0,0 1 0 0 0,0-1 0 0 0,0 0 0 0 0,-1 0 0 0 0,1 1 0 0 0,-1-1 0 0 0,0 0 0 0 0,0 0 0 0 0,0 1 0 0 0,-1-1 0 0 0,1 0 0 0 0,-1 1 0 0 0,0-1 0 0 0,0 0 0 0 0,0 0 0 0 0,0 0 0 0 0,0 0 0 0 0,-1 0 0 0 0,1 0 0 0 0,-1 0 0 0 0,0 0 0 0 0,0-1 0 0 0,0 1 0 0 0,0-1 0 0 0,-4 5 0 0 0,2-4 0 0 0,0 1 0 0 0,1-1 0 0 0,-1 0 0 0 0,0 0 0 0 0,0 0 0 0 0,-1-1 0 0 0,1 1 0 0 0,0-1 0 0 0,-1 0 0 0 0,0-1 0 0 0,1 1 0 0 0,-1-1 0 0 0,0 0 0 0 0,0 0 0 0 0,0 0 0 0 0,0 0 0 0 0,0-1 0 0 0,0 0 0 0 0,0 0 0 0 0,-6-1 0 0 0,-4-4 6 0 0,1 0 0 0 0,-1-1 0 0 0,1-1 0 0 0,0 0 0 0 0,1-1 0 0 0,-16-11 0 0 0,10 6 5 0 0,-35-17 0 0 0,42 23-121 0 0,10 6 43 0 0,0 0-1 0 0,0 0 1 0 0,-1-1 0 0 0,1 1 0 0 0,0 1-1 0 0,-1-1 1 0 0,1 0 0 0 0,0 0 0 0 0,-5 0-1 0 0,3 1-493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0:5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27 113 455 0 0,'-8'31'4167'0'0,"4"-16"-2582"0"0,6-20 535 0 0,0 1-1553 0 0,0 0 0 0 0,-1-1 0 0 0,1 1 0 0 0,-1 0 0 0 0,1-6 0 0 0,-1-21 1989 0 0,-1 20-1635 0 0,1 0 1 0 0,0 0-1 0 0,0 0 0 0 0,4-15 0 0 0,-4 24-755 0 0,0 0 0 0 0,-1 1 0 0 0,0-1-1 0 0,1 0 1 0 0,-1 0 0 0 0,0 0 0 0 0,0 0-1 0 0,-1-3 1 0 0,1 5-154 0 0,0 0-1 0 0,0 0 1 0 0,0 0-1 0 0,0 0 1 0 0,0-1-1 0 0,0 1 1 0 0,0 0-1 0 0,0 0 1 0 0,0 0-1 0 0,0 0 1 0 0,0 0-1 0 0,0 0 1 0 0,0 0 0 0 0,0 0-1 0 0,0 0 1 0 0,0 0-1 0 0,0 0 1 0 0,0 0-1 0 0,0 0 1 0 0,0 0-1 0 0,0 0 1 0 0,0 0-1 0 0,0 0 1 0 0,0 0-1 0 0,0 0 1 0 0,0-1-1 0 0,0 1 1 0 0,-1 0-1 0 0,1 0 1 0 0,0 0 0 0 0,0 0-1 0 0,0 0 1 0 0,0 0-1 0 0,0 0 1 0 0,0 0-1 0 0,0 0 1 0 0,0 0-1 0 0,0 0 1 0 0,0 0-1 0 0,0 0 1 0 0,0 0-1 0 0,0 0 1 0 0,0 0-1 0 0,0 0 1 0 0,-1 0-1 0 0,1 0 1 0 0,0 1 0 0 0,0-1-1 0 0,0 0 1 0 0,0 0-1 0 0,0 0 1 0 0,0 0-1 0 0,0 0 1 0 0,0 0-1 0 0,0 0 1 0 0,0 0-1 0 0,0 0 1 0 0,0 0-1 0 0,0 0 1 0 0,0 0-1 0 0,0 0 1 0 0,0 0-1 0 0,0 0 1 0 0,0 0 0 0 0,0 0-1 0 0,-5 12 232 0 0,0 9-223 0 0,0 1-1 0 0,2-1 1 0 0,0 1-1 0 0,1 0 1 0 0,2 0-1 0 0,0 0 1 0 0,4 23-1 0 0,-4-41 46 0 0,1 0 0 0 0,0 0-1 0 0,0 0 1 0 0,1 0 0 0 0,2 6-1 0 0,-3-9-50 0 0,-1 0-1 0 0,0 0 0 0 0,1-1 1 0 0,-1 1-1 0 0,1 0 0 0 0,-1 0 1 0 0,1 0-1 0 0,-1-1 1 0 0,1 1-1 0 0,0 0 0 0 0,-1 0 1 0 0,1-1-1 0 0,0 1 0 0 0,0-1 1 0 0,-1 1-1 0 0,1-1 1 0 0,0 1-1 0 0,0-1 0 0 0,0 1 1 0 0,0-1-1 0 0,0 0 0 0 0,0 1 1 0 0,0-1-1 0 0,0 0 1 0 0,-1 0-1 0 0,1 0 0 0 0,0 1 1 0 0,2-1-1 0 0,-3-1-13 0 0,1 1 0 0 0,0-1 0 0 0,-1 1 0 0 0,1-1 0 0 0,0 1 0 0 0,-1-1 0 0 0,1 0 0 0 0,-1 1 0 0 0,1-1 0 0 0,-1 0 0 0 0,1 1 0 0 0,-1-1 0 0 0,1 0 0 0 0,-1 1 0 0 0,0-1 0 0 0,1 0 0 0 0,-1 0 0 0 0,0 0 0 0 0,0 1 0 0 0,0-1 0 0 0,1 0 0 0 0,-1 0 0 0 0,0 0 0 0 0,0 0 0 0 0,0 1 0 0 0,0-1 0 0 0,-1-2 0 0 0,-2-24 0 0 0,2 24 0 0 0,-4-18 58 0 0,-14-39 0 0 0,13 46-19 0 0,1 0-1 0 0,0-1 0 0 0,1 0 0 0 0,1 0 1 0 0,0 0-1 0 0,0-18 0 0 0,3 41 17 0 0,8 131 350 0 0,-3-85-377 0 0,-4-41 116 0 0,0-1-80 0 0,7 94 75 0 0,-7-89-98 0 0,0-10-41 0 0,0-1 0 0 0,-1 1 0 0 0,0 0 0 0 0,0-1 0 0 0,0 1 0 0 0,-1-1 0 0 0,0 1 0 0 0,-1-1 0 0 0,-2 10 0 0 0,4-16-50 0 0,0 0 0 0 0,0 0 0 0 0,0-1 0 0 0,0 1 0 0 0,0 0 0 0 0,0 0 0 0 0,0 0 0 0 0,0 0 0 0 0,0 0 0 0 0,0 0 0 0 0,-1-1 0 0 0,1 1 0 0 0,0 0 0 0 0,0 0 0 0 0,0 0 0 0 0,0 0 0 0 0,0 0 0 0 0,0 0 0 0 0,0 0 0 0 0,0 0 0 0 0,0 0 0 0 0,0-1 0 0 0,-1 1 0 0 0,1 0 0 0 0,0 0 0 0 0,0 0 0 0 0,0 0 0 0 0,0 0 0 0 0,0 0 0 0 0,0 0 0 0 0,-1 0 0 0 0,1 0-1 0 0,0 0 1 0 0,0 0 0 0 0,0 0 0 0 0,0 0 0 0 0,0 0 0 0 0,0 0 0 0 0,-1 0 0 0 0,1 0 0 0 0,0 0 0 0 0,0 0 0 0 0,0 0 0 0 0,0 0 0 0 0,0 0 0 0 0,0 0 0 0 0,0 0 0 0 0,-1 0 0 0 0,1 0 0 0 0,0 1 0 0 0,0-1 0 0 0,0 0 0 0 0,0 0 0 0 0,0 0 0 0 0,0 0 0 0 0,0 0 0 0 0,0 0 0 0 0,-1 0 0 0 0,1 0 0 0 0,0 0 0 0 0,0 1 0 0 0,0-1 0 0 0,0 0 0 0 0,0 0 0 0 0,0 0 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0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52 455 0 0,'-4'0'506'0'0,"-1"1"-1"0"0,1-1 0 0 0,0 1 1 0 0,-1 0-1 0 0,1 0 0 0 0,0 0 1 0 0,0 0-1 0 0,0 1 0 0 0,-6 2 1 0 0,18-7 1683 0 0,0-1 0 0 0,1 2 0 0 0,10-4 0 0 0,58-6 1445 0 0,-41 7-2463 0 0,26-6-14 0 0,90-10 575 0 0,-150 21-1694 0 0,0 0 0 0 0,1 0 0 0 0,-1 0 0 0 0,0 0 0 0 0,0 1 0 0 0,0-1 0 0 0,0 1 0 0 0,3 0 1 0 0,-5-1-36 0 0,0 0 0 0 0,0 0 1 0 0,0 0-1 0 0,1 0 1 0 0,-1 0-1 0 0,0 0 0 0 0,0 1 1 0 0,0-1-1 0 0,0 0 1 0 0,0 0-1 0 0,0 0 0 0 0,1 0 1 0 0,-1 0-1 0 0,0 0 1 0 0,0 0-1 0 0,0 0 0 0 0,0 1 1 0 0,0-1-1 0 0,0 0 1 0 0,0 0-1 0 0,0 0 0 0 0,0 0 1 0 0,0 0-1 0 0,0 1 1 0 0,0-1-1 0 0,1 0 0 0 0,-1 0 1 0 0,0 0-1 0 0,0 0 1 0 0,0 0-1 0 0,0 1 0 0 0,0-1 1 0 0,0 0-1 0 0,0 0 1 0 0,0 0-1 0 0,-1 0 0 0 0,1 1 1 0 0,0-1-1 0 0,-10 7 18 0 0,1-4-17 0 0,0-1 0 0 0,1 0-1 0 0,-1 0 1 0 0,0-1 0 0 0,0 0 0 0 0,0-1 0 0 0,0 0-1 0 0,0 0 1 0 0,0-1 0 0 0,-12-3 0 0 0,7 2 1 0 0,0 1 1 0 0,0 0 0 0 0,-19 2-1 0 0,-135 27-5 0 0,123-19 0 0 0,21-8 0 0 0,23-1 0 0 0,0 0 0 0 0,0 0 0 0 0,0 0 0 0 0,0 0 0 0 0,0 0 0 0 0,0 0 0 0 0,0-1 0 0 0,0 1 0 0 0,0 0 0 0 0,0 0 0 0 0,0-1 0 0 0,1 1 0 0 0,-1-1 0 0 0,0 1 0 0 0,0-1 0 0 0,0 1 0 0 0,0-1 0 0 0,1 0 0 0 0,-1 1 0 0 0,0-1 0 0 0,1 0 0 0 0,-2 0 0 0 0,2 0 0 0 0,1 0 0 0 0,-1 1 0 0 0,0-1 0 0 0,0 1 0 0 0,1-1 0 0 0,-1 1 0 0 0,0-1 0 0 0,1 0 0 0 0,-1 1 0 0 0,1 0 0 0 0,-1-1 0 0 0,1 1 0 0 0,-1-1 0 0 0,1 1 0 0 0,-1 0 0 0 0,1-1 0 0 0,-1 1 0 0 0,1 0 0 0 0,-1-1 0 0 0,1 1 0 0 0,0 0 0 0 0,-1 0 0 0 0,1 0 0 0 0,0-1 0 0 0,-1 1 0 0 0,1 0 0 0 0,-1 0 0 0 0,1 0 0 0 0,1 0 0 0 0,21-3 0 0 0,-2 3 24 0 0,1 0 0 0 0,37 7-1 0 0,15 1 50 0 0,84-5 482 0 0,-166 4-333 0 0,-6 1-199 0 0,-6-2 306 0 0,4-1-1362 0 0,7-1-4812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2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77 2759 0 0,'-4'0'79'0'0,"0"0"-1"0"0,0 1 0 0 0,0 0 1 0 0,0 0-1 0 0,1 0 0 0 0,-8 4 1 0 0,9-4 300 0 0,-1 0-1 0 0,1 0 1 0 0,-1 0 0 0 0,0 0 0 0 0,1 0 0 0 0,-1-1 0 0 0,0 1 0 0 0,1-1-1 0 0,-1 0 1 0 0,0 0 0 0 0,1 0 0 0 0,-6 0 0 0 0,8 0-284 0 0,0 0 0 0 0,0 0 0 0 0,0 0 0 0 0,-1 0 0 0 0,1 0 0 0 0,0 0 0 0 0,0 0 0 0 0,0 0 1 0 0,0 0-1 0 0,0 0 0 0 0,-1 0 0 0 0,1 0 0 0 0,0 0 0 0 0,0 0 0 0 0,0 0 0 0 0,0-1 0 0 0,0 1 0 0 0,0 0 1 0 0,-1 0-1 0 0,1 0 0 0 0,0 0 0 0 0,0 0 0 0 0,0 0 0 0 0,0 0 0 0 0,0 0 0 0 0,0-1 0 0 0,0 1 0 0 0,0 0 1 0 0,-1 0-1 0 0,1 0 0 0 0,0 0 0 0 0,0 0 0 0 0,0-1 0 0 0,0 1 0 0 0,0 0 0 0 0,0 0 0 0 0,0 0 0 0 0,0 0 1 0 0,0 0-1 0 0,0-1 0 0 0,0 1 0 0 0,0 0 0 0 0,0 0 0 0 0,7-6 2233 0 0,9-2-400 0 0,34-3-163 0 0,78-10 1 0 0,53 7-754 0 0,-174 13-925 0 0,1 1-17 0 0,19-2 83 0 0,0 0-1 0 0,-1 3 1 0 0,53 5-1 0 0,-77-5-152 0 0,-1-1 0 0 0,0 0 0 0 0,1 0 0 0 0,-1 1 0 0 0,0-1 0 0 0,1 1 0 0 0,-1-1 0 0 0,0 1 0 0 0,0 0 0 0 0,0-1 0 0 0,1 1 0 0 0,-1 0 0 0 0,0 0 0 0 0,0 0 0 0 0,0 0 0 0 0,0 0 0 0 0,0 0 0 0 0,0 1 0 0 0,-1-2 0 0 0,1 1 0 0 0,-1-1 0 0 0,0 0 0 0 0,0 1 0 0 0,0-1 0 0 0,0 0 0 0 0,0 1 0 0 0,0-1 0 0 0,0 0 0 0 0,0 0 0 0 0,0 1 0 0 0,0-1 0 0 0,0 0 0 0 0,-1 1 0 0 0,1-1 0 0 0,0 0 0 0 0,0 1 0 0 0,0-1 0 0 0,0 0 0 0 0,0 0 0 0 0,0 1 0 0 0,-1-1 0 0 0,1 0 0 0 0,0 0 0 0 0,0 1 0 0 0,-1-1 0 0 0,-14 7 0 0 0,-8-3 13 0 0,-1 0 1 0 0,0-2-1 0 0,-26 0 0 0 0,-73-7 85 0 0,6-1-49 0 0,111 6-49 0 0,-24 1 0 0 0,-33-6 0 0 0,54 4 0 0 0,0 0 0 0 0,0-1 0 0 0,1 0 0 0 0,-1-1 0 0 0,1 0 0 0 0,0 0 0 0 0,0-1 0 0 0,-11-6 0 0 0,19 6 24 0 0,7 1 34 0 0,9-1 76 0 0,-15 4-126 0 0,22-5 53 0 0,1 0 0 0 0,0 2 0 0 0,0 1-1 0 0,0 0 1 0 0,0 2 0 0 0,0 1 0 0 0,0 1 0 0 0,0 1-1 0 0,47 11 1 0 0,-53-8-38 0 0,1-1 0 0 0,25 3 0 0 0,-36-7-23 0 0,0 0-1 0 0,-1-1 1 0 0,1-1-1 0 0,0 1 1 0 0,0-1-1 0 0,0 0 0 0 0,-1-1 1 0 0,13-4-1 0 0,-16 5-133 0 0,-2 0 42 0 0,-1 1 0 0 0,0 0 0 0 0,1-1 0 0 0,-1 1 0 0 0,0-1 0 0 0,1 1 0 0 0,-1-1 0 0 0,0 0 0 0 0,0 1 0 0 0,0-1 0 0 0,1 0 0 0 0,-1 0 0 0 0,0 0 0 0 0,0 0 0 0 0,0 0 0 0 0,-1 0 0 0 0,2-2 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8751 0 0,'0'-1'180'0'0,"-1"0"-1"0"0,1-1 0 0 0,0 1 0 0 0,0 0 1 0 0,1 0-1 0 0,-1-1 0 0 0,0 1 0 0 0,0 0 1 0 0,1 0-1 0 0,-1-1 0 0 0,1 1 0 0 0,-1 0 1 0 0,1 0-1 0 0,-1 0 0 0 0,1 0 0 0 0,0 0 1 0 0,-1 0-1 0 0,1 0 0 0 0,0 0 0 0 0,0 0 1 0 0,0 0-1 0 0,0 0 0 0 0,0 0 1 0 0,0 0-1 0 0,0 1 0 0 0,0-1 0 0 0,0 0 1 0 0,0 1-1 0 0,0-1 0 0 0,0 1 0 0 0,1-1 1 0 0,-1 1-1 0 0,0 0 0 0 0,0-1 0 0 0,1 1 1 0 0,-1 0-1 0 0,0 0 0 0 0,0 0 0 0 0,1 0 1 0 0,-1 0-1 0 0,0 0 0 0 0,1 0 0 0 0,-1 1 1 0 0,0-1-1 0 0,0 0 0 0 0,0 1 0 0 0,1-1 1 0 0,-1 1-1 0 0,0-1 0 0 0,0 1 0 0 0,0-1 1 0 0,0 1-1 0 0,0 0 0 0 0,0 0 0 0 0,0 0 1 0 0,0-1-1 0 0,0 1 0 0 0,0 0 0 0 0,0 0 1 0 0,0 0-1 0 0,-1 0 0 0 0,2 2 1 0 0,6 11 292 0 0,-1 0 1 0 0,0 1 0 0 0,-1 0 0 0 0,5 20-1 0 0,-10-32-266 0 0,3 10-133 0 0,12 40-2 0 0,-12-39-6 0 0,-1-3-1 0 0,12 60 67 0 0,-6-23-54 0 0,-7-38-57 0 0,0 0-1 0 0,0 0 1 0 0,-1 14 0 0 0,2 22 61 0 0,-1-28-54 0 0,0 8 4 0 0,1-1 1 0 0,1 1-1 0 0,13 44 0 0 0,-17-69-31 0 0,1 0 0 0 0,-1 0 0 0 0,0 0 0 0 0,1 0 0 0 0,-1 0 0 0 0,1 0 0 0 0,-1 0 0 0 0,1 0 0 0 0,-1 0 0 0 0,1 0 0 0 0,0 0 0 0 0,-1 0 0 0 0,1 0 0 0 0,0-1 0 0 0,0 1 0 0 0,-1 0 0 0 0,1-1 0 0 0,0 1 0 0 0,0 0 0 0 0,0-1 0 0 0,0 1 0 0 0,0-1 0 0 0,0 0 0 0 0,0 1 0 0 0,0-1 0 0 0,0 0 0 0 0,0 1 0 0 0,0-1 0 0 0,0 0 0 0 0,0 0 0 0 0,2 0 0 0 0,-2-1 0 0 0,1 1 0 0 0,0-1 0 0 0,-1 0 0 0 0,1 0 0 0 0,0 0 0 0 0,-1 0 0 0 0,1 0 0 0 0,-1-1 0 0 0,1 1 0 0 0,-1 0 0 0 0,0-1 0 0 0,1 1 0 0 0,-1-1 0 0 0,0 1 0 0 0,0-1 0 0 0,1-2 0 0 0,87-159 254 0 0,12-21 52 0 0,-93 171-302 0 0,33-56 26 0 0,42-92 0 0 0,-78 142 41 0 0,-4 19-62 0 0,-1-1 0 0 0,0 0 0 0 0,0 0 0 0 0,1 1 0 0 0,-1-1 0 0 0,0 0 0 0 0,0 1 0 0 0,0-1 0 0 0,0 0 0 0 0,0 0 0 0 0,0 1 0 0 0,0-1 0 0 0,0 0 0 0 0,0 0 0 0 0,0 1 0 0 0,-1-1 0 0 0,1 0 0 0 0,0 1 0 0 0,0-1 0 0 0,-1 0 0 0 0,1 1 0 0 0,-1-2-1 0 0,-1 3-7 0 0,0 0 0 0 0,1 0 0 0 0,-1 0 0 0 0,0 1-1 0 0,1-1 1 0 0,-1 0 0 0 0,1 1 0 0 0,-1-1 0 0 0,1 1 0 0 0,0-1-1 0 0,0 1 1 0 0,0 0 0 0 0,-2 2 0 0 0,1-1-2 0 0,-29 39 1 0 0,2 2 0 0 0,1 0 0 0 0,3 2 0 0 0,2 1 0 0 0,-23 65 0 0 0,16-29 0 0 0,-58 115 0 0 0,86-194 0 0 0,0 0 0 0 0,0 0 0 0 0,-1 0 0 0 0,0 0 0 0 0,0-1 0 0 0,0 1 0 0 0,-6 4 0 0 0,7-7 0 0 0,1 0 0 0 0,0 0 0 0 0,-1 0 0 0 0,1 0 0 0 0,-1-1 0 0 0,0 1 0 0 0,1 0 0 0 0,-1-1 0 0 0,1 1 0 0 0,-1-1 0 0 0,0 0 0 0 0,1 0 0 0 0,-1 1 0 0 0,0-1 0 0 0,0 0 0 0 0,1 0 0 0 0,-1-1 0 0 0,0 1 0 0 0,1 0 0 0 0,-1-1 0 0 0,0 1 0 0 0,1 0 0 0 0,-3-2 0 0 0,-1 0 0 0 0,0-1 0 0 0,1 1 0 0 0,0-1 0 0 0,-1 0 0 0 0,1 0 0 0 0,0 0 0 0 0,1 0 0 0 0,-1-1 0 0 0,0 0 0 0 0,1 1 0 0 0,-6-10 0 0 0,5 6 0 0 0,0 0 0 0 0,1-1 0 0 0,0 1 0 0 0,0-1 0 0 0,0 0 0 0 0,-2-14 0 0 0,2-4 0 0 0,1-1 0 0 0,1 0 0 0 0,3-39 0 0 0,-2 63 0 0 0,6-304-210 0 0,-6 300 204 0 0,0-7-1254 0 0,1 0-4218 0 0,2 2-1984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4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88 6447 0 0,'5'-9'1555'0'0,"-3"5"-929"0"0,0 0 0 0 0,0 1 0 0 0,0-1 1 0 0,0 0-1 0 0,-1 0 0 0 0,0 0 0 0 0,1-7 1 0 0,-2 10-419 0 0,0 0 0 0 0,0-1 0 0 0,-1 1 0 0 0,1-1 0 0 0,0 1 0 0 0,-1 0 0 0 0,1-1 0 0 0,-1 1 0 0 0,1 0 0 0 0,-1 0 0 0 0,0-1 0 0 0,1 1 0 0 0,-1 0 0 0 0,0 0 0 0 0,0 0 0 0 0,0 0 0 0 0,0 0 0 0 0,0 0 0 0 0,0 0 0 0 0,0 0 0 0 0,-1 0 0 0 0,1 0 0 0 0,0 1 0 0 0,0-1 0 0 0,-1 1 1 0 0,-1-2-1 0 0,0 1 18 0 0,-1-1 0 0 0,1 1 0 0 0,-1-1 0 0 0,1 1 0 0 0,-1 0 0 0 0,0 0 0 0 0,1 1 0 0 0,-1-1 0 0 0,0 1 0 0 0,0 0 0 0 0,0 0 0 0 0,1 0 0 0 0,-1 0 0 0 0,0 1 0 0 0,0-1 0 0 0,-5 3 0 0 0,4-1-128 0 0,-1 0 1 0 0,1 1 0 0 0,0 0 0 0 0,0 0 0 0 0,0 0 0 0 0,1 1 0 0 0,-1-1 0 0 0,1 1-1 0 0,-8 8 1 0 0,1 3-77 0 0,0 0 0 0 0,1 0 0 0 0,1 1 0 0 0,0 0 0 0 0,-11 31 0 0 0,14-31 21 0 0,0 0 0 0 0,2 1 1 0 0,0-1-1 0 0,0 1 0 0 0,2 0 0 0 0,0 0 0 0 0,0 19 0 0 0,2-32-34 0 0,0 1-1 0 0,0 0 0 0 0,1 0 1 0 0,0-1-1 0 0,0 1 0 0 0,0 0 0 0 0,0-1 1 0 0,1 1-1 0 0,0-1 0 0 0,0 1 1 0 0,0-1-1 0 0,0 0 0 0 0,1 0 1 0 0,-1 0-1 0 0,1 0 0 0 0,0 0 1 0 0,0-1-1 0 0,1 1 0 0 0,-1-1 1 0 0,1 0-1 0 0,0 0 0 0 0,0 0 1 0 0,0 0-1 0 0,0-1 0 0 0,0 0 1 0 0,0 1-1 0 0,1-2 0 0 0,-1 1 0 0 0,8 2 1 0 0,-3-3-1 0 0,0 1 1 0 0,-1-1-1 0 0,1-1 1 0 0,0 1 0 0 0,0-2-1 0 0,0 1 1 0 0,-1-1-1 0 0,1 0 1 0 0,0-1-1 0 0,-1 0 1 0 0,14-5-1 0 0,-12 3 2 0 0,0 0 0 0 0,0-1-1 0 0,-1 0 1 0 0,1-1 0 0 0,-1 0-1 0 0,0 0 1 0 0,0-1-1 0 0,14-15 1 0 0,-21 20-10 0 0,-1 1 0 0 0,1-1 0 0 0,-1 0 0 0 0,1 0 0 0 0,-1 1 0 0 0,0-1 0 0 0,0 0 0 0 0,0 0 0 0 0,0 0 0 0 0,0 0 0 0 0,-1 0 0 0 0,1 0 0 0 0,0-1 0 0 0,-1 1 0 0 0,0 0 0 0 0,1 0 0 0 0,-1 0 0 0 0,0 0 0 0 0,0-1 0 0 0,-1-3 0 0 0,0 4 0 0 0,0-1 0 0 0,0 0 0 0 0,0 1 0 0 0,0-1 0 0 0,-1 1 0 0 0,1-1 0 0 0,-1 1 0 0 0,0 0 0 0 0,0 0 0 0 0,0 0 0 0 0,0 0 0 0 0,0 0 0 0 0,0 0 0 0 0,-3-2 0 0 0,-2 0 0 0 0,0-1 0 0 0,0 1 0 0 0,-1 1 0 0 0,0-1 0 0 0,0 1 0 0 0,0 0 0 0 0,0 1 0 0 0,0 0 0 0 0,-16-2 0 0 0,12 4 0 0 0,5-1 0 0 0,0 0 0 0 0,0 1 0 0 0,0 0 0 0 0,-1 0 0 0 0,1 1 0 0 0,0 0 0 0 0,0 0 0 0 0,0 0 0 0 0,-12 5 0 0 0,19-6 0 0 0,0 0 0 0 0,0 0 0 0 0,-1 0 0 0 0,1 0 0 0 0,0 0 0 0 0,0 1 0 0 0,0-1 0 0 0,-1 0 0 0 0,1 0 0 0 0,0 0 0 0 0,0 0 0 0 0,0 0 0 0 0,0 0 0 0 0,-1 0 0 0 0,1 0 0 0 0,0 1 0 0 0,0-1 0 0 0,0 0 0 0 0,0 0 0 0 0,0 0 0 0 0,-1 0 0 0 0,1 0 0 0 0,0 1 0 0 0,0-1 0 0 0,0 0 0 0 0,0 0 0 0 0,0 0 0 0 0,0 1 0 0 0,0-1 0 0 0,0 0 0 0 0,0 0 0 0 0,0 0 0 0 0,0 1 0 0 0,0-1 0 0 0,0 0 0 0 0,0 0 0 0 0,0 0 0 0 0,0 1 0 0 0,0-1 0 0 0,0 0 0 0 0,8 4 0 0 0,14-1 0 0 0,-9-3 0 0 0,0 0 0 0 0,0 1 0 0 0,-1 0 0 0 0,1 1 0 0 0,19 5 0 0 0,-17-3 0 0 0,1-1 0 0 0,-1-1 0 0 0,18 1 0 0 0,8-6 0 0 0,-38 3 0 0 0,0-1 0 0 0,0 1 0 0 0,0-1 0 0 0,0 0 0 0 0,0 0 0 0 0,0 0 0 0 0,0 0 0 0 0,0-1 0 0 0,-1 1 0 0 0,1-1 0 0 0,2-2 0 0 0,1-8 560 0 0,-3 9-562 0 0,5-5 7 0 0,-10 5-12 0 0,-6 2-16 0 0,8 1-40 0 0,-1 0 0 0 0,0 0 0 0 0,0 0 0 0 0,0 0-1 0 0,1 0 1 0 0,-1 1 0 0 0,0-1 0 0 0,1 0 0 0 0,-1 0-1 0 0,0 1 1 0 0,0-1 0 0 0,1 1 0 0 0,-1-1 0 0 0,1 0-1 0 0,-1 1 1 0 0,0 0 0 0 0,1-1 0 0 0,-1 1-1 0 0,1-1 1 0 0,-1 1 0 0 0,0 0 0 0 0,0 3-720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6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313 5 6447 0 0,'-48'-5'10687'0'0,"33"7"-10331"0"0,1 1 1 0 0,0 1-1 0 0,0 0 1 0 0,0 1-1 0 0,0 0 1 0 0,1 1-1 0 0,0 1 1 0 0,0 0-1 0 0,1 0 1 0 0,-16 13-1 0 0,27-19-309 0 0,0 0 0 0 0,0 0-1 0 0,0 0 1 0 0,-1 0 0 0 0,1 0-1 0 0,0 0 1 0 0,0 0 0 0 0,1 0-1 0 0,-1 0 1 0 0,0 1 0 0 0,0-1-1 0 0,1 0 1 0 0,-1 1 0 0 0,0-1-1 0 0,0 3 1 0 0,1-3-27 0 0,0 0-1 0 0,0 0 1 0 0,0-1 0 0 0,0 1 0 0 0,1 0-1 0 0,-1 0 1 0 0,0 0 0 0 0,0-1-1 0 0,1 1 1 0 0,-1 0 0 0 0,0 0-1 0 0,1-1 1 0 0,-1 1 0 0 0,1 0-1 0 0,-1-1 1 0 0,1 1 0 0 0,-1-1-1 0 0,1 1 1 0 0,-1 0 0 0 0,1-1-1 0 0,0 1 1 0 0,5 3 32 0 0,0-1-1 0 0,0 0 1 0 0,1 0 0 0 0,-1 0-1 0 0,11 2 1 0 0,0 1 5 0 0,26 9-27 0 0,-31-11-21 0 0,1 0 0 0 0,-1 0 0 0 0,0 2 0 0 0,-1-1 0 0 0,1 1 0 0 0,20 15 0 0 0,-31-20-9 0 0,0 0 0 0 0,0 0 0 0 0,0 0 0 0 0,-1 0 0 0 0,1 0 0 0 0,0 0 0 0 0,0 0 0 0 0,-1 0 0 0 0,1 1 0 0 0,0-1 0 0 0,-1 0 0 0 0,1 0 0 0 0,-1 1 0 0 0,0-1 0 0 0,1 0 0 0 0,-1 1 0 0 0,0-1 0 0 0,0 0 0 0 0,0 1 0 0 0,0-1 0 0 0,0 2 0 0 0,0 0 0 0 0,-1-1 0 0 0,0 1 0 0 0,1-1 0 0 0,-1 0 0 0 0,0 1 0 0 0,-1-1 0 0 0,1 0 0 0 0,0 0 0 0 0,-1 0 0 0 0,-2 4 0 0 0,-1 0 0 0 0,-1-1 0 0 0,1 0 0 0 0,-1 0 0 0 0,-1 0 0 0 0,1 0 0 0 0,-11 5 0 0 0,0-2 7 0 0,1-1-1 0 0,-1-1 0 0 0,-1 0 1 0 0,1-1-1 0 0,-1-1 1 0 0,0-1-1 0 0,0 0 0 0 0,0-1 1 0 0,-31-2-1 0 0,36 0-6 0 0,9 0 0 0 0,1 0 0 0 0,-1 0 0 0 0,0 0 0 0 0,1-1 0 0 0,-1 0 0 0 0,-4-1 0 0 0,7 2 0 0 0,16 6 0 0 0,-7-3 15 0 0,1-1 0 0 0,0 0 0 0 0,-1 0 0 0 0,1 0 1 0 0,0-1-1 0 0,0-1 0 0 0,0 1 0 0 0,0-2 0 0 0,0 1 0 0 0,0-1 0 0 0,0 0 0 0 0,9-3 0 0 0,11-4 50 0 0,-1-1 1 0 0,37-16-1 0 0,-61 23-65 0 0,1 0 0 0 0,-1 0 0 0 0,0-1 0 0 0,0 1 0 0 0,0-1 0 0 0,0 0 0 0 0,5-5 0 0 0,-8 7 0 0 0,0 0 0 0 0,-1 0 0 0 0,1 0 0 0 0,-1 1 0 0 0,1-1 0 0 0,-1 0 0 0 0,1 0 0 0 0,-1 0 0 0 0,1 0 0 0 0,-1 0 0 0 0,0 0 0 0 0,0 0 0 0 0,1 0 0 0 0,-1 0 0 0 0,0 0 0 0 0,0 0 0 0 0,0 0 0 0 0,0 0 0 0 0,0 0 0 0 0,0 1 0 0 0,0-1 0 0 0,-1 0 0 0 0,1 0 0 0 0,0 0 0 0 0,0 0 0 0 0,-1 0 0 0 0,1 0 0 0 0,-1 0 0 0 0,1 0 0 0 0,-1 0 0 0 0,1 0 0 0 0,-1 1 0 0 0,1-1 0 0 0,-1 0 0 0 0,0 0 0 0 0,1 1 0 0 0,-1-1 0 0 0,0 0 0 0 0,0 1 0 0 0,0-1 0 0 0,1 1 0 0 0,-3-1 0 0 0,-4-4-3 0 0,0 1-1 0 0,-1 1 0 0 0,0-1 1 0 0,1 1-1 0 0,-1 1 0 0 0,-1-1 1 0 0,1 1-1 0 0,0 1 1 0 0,0-1-1 0 0,-17 1 0 0 0,13 0-1 0 0,0 0 1 0 0,0-1-1 0 0,1 0 0 0 0,-19-7 0 0 0,29 9 5 0 0,-1-1 0 0 0,1 1 0 0 0,-1-1 0 0 0,1 1 0 0 0,0-1 0 0 0,-1 0 0 0 0,1 1 0 0 0,0-1 0 0 0,0 0 0 0 0,0 0 0 0 0,-1 0 0 0 0,1 0 0 0 0,0 0 0 0 0,0 0 0 0 0,0 0 0 0 0,0-1 0 0 0,1 1 0 0 0,-1 0 0 0 0,0 0 0 0 0,0-1 0 0 0,1 1 0 0 0,-1-1 0 0 0,1 1 0 0 0,-1 0 0 0 0,1-1 0 0 0,0 1 0 0 0,-1-1 0 0 0,1 1 0 0 0,0-1 0 0 0,0 1 0 0 0,0-1 0 0 0,0 1 0 0 0,0-1 0 0 0,1 1 0 0 0,-1-1 0 0 0,0 1 0 0 0,1-1 0 0 0,-1 1 0 0 0,1-1 0 0 0,-1 1 0 0 0,1 0 0 0 0,1-2 0 0 0,2-5 0 0 0,1 0 0 0 0,1 0 0 0 0,-1 1 0 0 0,1 0 0 0 0,10-9 0 0 0,-9 10-2 0 0,-1 0 0 0 0,1 1 0 0 0,1-1 0 0 0,-1 2 0 0 0,1-1 0 0 0,0 1 0 0 0,0 0-1 0 0,0 1 1 0 0,0 0 0 0 0,1 0 0 0 0,-1 1 0 0 0,1 0 0 0 0,0 0 0 0 0,0 1 0 0 0,16 0 0 0 0,-11 5-2082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1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22 3679 0 0,'1'0'-12'0'0,"0"1"0"0"0,-1-1 0 0 0,1 1 0 0 0,0-1 0 0 0,0 1 0 0 0,-1-1 0 0 0,1 1 0 0 0,0 0 0 0 0,-1-1 0 0 0,1 1 0 0 0,-1 0 0 0 0,1-1 0 0 0,-1 1 0 0 0,1 0 0 0 0,0 1 0 0 0,16 16 1570 0 0,-13-16-272 0 0,1-1 1 0 0,0 1-1 0 0,-1-1 0 0 0,1 0 1 0 0,0-1-1 0 0,7 1 0 0 0,-11-1-1219 0 0,0 0 0 0 0,0 0-1 0 0,0 0 1 0 0,0 0 0 0 0,0 0-1 0 0,0 0 1 0 0,0 0 0 0 0,0 0 0 0 0,0 0-1 0 0,0 0 1 0 0,0-1 0 0 0,0 1-1 0 0,0 0 1 0 0,0-1 0 0 0,0 1-1 0 0,0-1 1 0 0,0 1 0 0 0,-1-1-1 0 0,1 0 1 0 0,0 1 0 0 0,0-1-1 0 0,-1 0 1 0 0,1 1 0 0 0,0-1-1 0 0,-1 0 1 0 0,1 0 0 0 0,-1 0-1 0 0,1 1 1 0 0,-1-1 0 0 0,1 0-1 0 0,-1 0 1 0 0,1 0 0 0 0,-1 0 0 0 0,0 0-1 0 0,0 0 1 0 0,1 0 0 0 0,-1-2-1 0 0,0 1 35 0 0,0 1 0 0 0,-1-1 0 0 0,1 1 0 0 0,0 0 0 0 0,-1-1 0 0 0,1 1 0 0 0,-1-1 0 0 0,0 1 0 0 0,1 0 0 0 0,-1-1 0 0 0,0 1 0 0 0,0 0 0 0 0,0-1 0 0 0,0 1 0 0 0,0 0 0 0 0,0 0 0 0 0,0 0 0 0 0,0 0 0 0 0,0 0 0 0 0,-1 0 0 0 0,1 0 0 0 0,0 1 0 0 0,-1-1 0 0 0,1 0 0 0 0,0 1 0 0 0,-3-1 0 0 0,1 0-23 0 0,0-1 1 0 0,0 2 0 0 0,0-1-1 0 0,-1 0 1 0 0,1 1 0 0 0,0-1-1 0 0,-1 1 1 0 0,1 0 0 0 0,0 0 0 0 0,-6 1-1 0 0,7 0-75 0 0,0-1 0 0 0,-1 1 1 0 0,1 0-1 0 0,0 0 0 0 0,0 0 0 0 0,0 0 0 0 0,0 0 0 0 0,0 1 0 0 0,0-1 0 0 0,0 1 1 0 0,0-1-1 0 0,-2 3 0 0 0,4-3-16 0 0,0-1 0 0 0,-1 0 0 0 0,1 1 0 0 0,0-1 0 0 0,0 1 1 0 0,0-1-1 0 0,-1 0 0 0 0,1 1 0 0 0,0-1 0 0 0,0 1 0 0 0,0-1 0 0 0,0 0 1 0 0,0 1-1 0 0,0-1 0 0 0,0 1 0 0 0,0-1 0 0 0,0 1 0 0 0,0-1 0 0 0,0 0 0 0 0,0 1 1 0 0,0-1-1 0 0,0 1 0 0 0,0-1 0 0 0,0 1 0 0 0,0-1 0 0 0,1 1 0 0 0,-1 0-66 0 0,1-1-1 0 0,0 1 0 0 0,0 0 1 0 0,0-1-1 0 0,0 1 0 0 0,0 0 1 0 0,-1-1-1 0 0,1 1 0 0 0,0-1 1 0 0,0 1-1 0 0,0-1 1 0 0,0 0-1 0 0,1 1 0 0 0,-1-1 1 0 0,1 0-1 0 0,5 2-989 0 0,0-1-249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4143 0 0,'3'1'660'0'0,"0"0"0"0"0,1 0 0 0 0,-1 0 0 0 0,0-1 0 0 0,0 0 0 0 0,0 1 0 0 0,1-1 0 0 0,-1-1 0 0 0,0 1 0 0 0,6-1 0 0 0,41-6 2678 0 0,8-9-1227 0 0,-43 11-2267 0 0,0 1 1 0 0,0 0-1 0 0,18-1 1 0 0,-24 5-5660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3679 0 0,'8'-2'2962'0'0,"26"-6"-1630"0"0,-13 4 269 0 0,-14 3-1243 0 0,0-1 0 0 0,0 1 0 0 0,0 0 0 0 0,0 0 0 0 0,0 1 0 0 0,0 0 0 0 0,0 0 0 0 0,0 0 0 0 0,0 1 0 0 0,0 0 0 0 0,9 3 0 0 0,-10-1-3698 0 0,0-2-1175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4607 0 0,'41'6'4158'0'0,"-21"-6"-3301"0"0,-1-1 0 0 0,25-3 0 0 0,1-1-82 0 0,-39 5-903 0 0,0 0 0 0 0,0 1 0 0 0,0-1-1 0 0,7 3 1 0 0,-3-2-3959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3679 0 0,'-5'-9'1142'0'0,"9"10"1441"0"0,14 5-1325 0 0,-4-5-364 0 0,-1-1 0 0 0,0-1 0 0 0,26-5 0 0 0,0 1-419 0 0,1 4-3866 0 0,-33 3-620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5983 0 0,'0'-6'536'0'0,"0"3"-432"0"0,1 2-104 0 0,1 1 0 0 0,1 1 288 0 0,-1-1 32 0 0,1 2 0 0 0,1-1 8 0 0,2 2-216 0 0,2 0-48 0 0,2-2 0 0 0,-1 2-64 0 0,2-2 64 0 0,0 1-64 0 0,2-1 0 0 0,-1 0 0 0 0,2-1 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0.23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0,'0'564'0'0,"0"280"0"0,0 443 0 0,0-1286 0 0,0-18 0 0,0 63 0 0,0-40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4.66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0,'0'1101'0'0,"0"-1100"0"0,0-2 0 0,0 2 0 0,0 1 0 0,0-1 0 0,0 0 0 0,0 1 0 0,0-1 0 0,0-6 0 0,0 4 0 0,0 2 0 0,0 165 0 0,0-195 0 0,0 28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49.17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1711 0 0,'0'-998'0'0,"0"308"0"0,0 668 0 0,0 24 0 0,0 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4.1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484 873 0 0,'-484'-872'0'0,"976"1759"0"0,-493-889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8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56 149 5063 0 0,'2'-17'1455'0'0,"-1"15"-1500"0"0,-1 0 0 0 0,0 1 0 0 0,1-1 0 0 0,-1 0 0 0 0,0 0 0 0 0,0 1 0 0 0,0-1 0 0 0,0 0 0 0 0,0 0 0 0 0,0 1 0 0 0,0-1 0 0 0,-1 0 0 0 0,1 0 0 0 0,-2-2 0 0 0,2 3 186 0 0,0 1 0 0 0,0 0 1 0 0,0 0-1 0 0,-1-1 0 0 0,1 1 0 0 0,0 0 0 0 0,0 0 0 0 0,0-1 0 0 0,-1 1 0 0 0,1 0 0 0 0,0 0 0 0 0,0-1 0 0 0,-1 1 0 0 0,1 0 0 0 0,0 0 0 0 0,0 0 0 0 0,-1 0 0 0 0,1-1 0 0 0,0 1 0 0 0,-1 0 0 0 0,1 0 0 0 0,0 0 0 0 0,-1 0 0 0 0,1 0 0 0 0,0 0 0 0 0,-1 0 0 0 0,1 0 0 0 0,0 0 0 0 0,0 0 0 0 0,-1 0 0 0 0,1 0 0 0 0,0 0 1 0 0,-1 0-1 0 0,1 0 0 0 0,-1 0 0 0 0,-8 11 1687 0 0,-1 17-562 0 0,10-25-1101 0 0,-1-1-1 0 0,0 1 1 0 0,1 0 0 0 0,0 0-1 0 0,0 0 1 0 0,0 0-1 0 0,0 0 1 0 0,0 0-1 0 0,0 0 1 0 0,1-1-1 0 0,0 1 1 0 0,-1 0 0 0 0,3 4-1 0 0,-3-6-53 0 0,1 0 0 0 0,0 0 0 0 0,0 1 0 0 0,0-1 0 0 0,0 0 0 0 0,0 0 0 0 0,0 0 0 0 0,1 0 0 0 0,-1 0 0 0 0,0 0 0 0 0,0-1 0 0 0,1 1 0 0 0,-1 0 0 0 0,0-1-1 0 0,1 1 1 0 0,-1-1 0 0 0,1 1 0 0 0,-1-1 0 0 0,1 1 0 0 0,-1-1 0 0 0,1 0 0 0 0,-1 0 0 0 0,1 0 0 0 0,-1 0 0 0 0,1 0 0 0 0,-1 0 0 0 0,2-1 0 0 0,2 1-16 0 0,0-1 1 0 0,0 0-1 0 0,0 0 0 0 0,0 0 1 0 0,0 0-1 0 0,0-1 1 0 0,-1 0-1 0 0,1 0 0 0 0,-1 0 1 0 0,1 0-1 0 0,-1-1 0 0 0,0 0 1 0 0,0 0-1 0 0,0 0 1 0 0,0 0-1 0 0,-1-1 0 0 0,5-5 1 0 0,-5 5-62 0 0,0-1 0 0 0,0 0 0 0 0,-1 0 0 0 0,0 0 0 0 0,0 0 0 0 0,0 0 0 0 0,0 0 0 0 0,-1 0 0 0 0,0-1 0 0 0,0 1 0 0 0,0-1 0 0 0,-1 1 0 0 0,0 0 0 0 0,0-1 0 0 0,-1-10 0 0 0,0 13-18 0 0,1-1 0 0 0,-1 0 0 0 0,0 0 0 0 0,0 1 0 0 0,0-1 0 0 0,0 1 0 0 0,-1-1 0 0 0,0 1 0 0 0,1 0 0 0 0,-4-4 0 0 0,4 5 5 0 0,0 1 0 0 0,-1-1-1 0 0,1 1 1 0 0,-1 0 0 0 0,1-1 0 0 0,-1 1 0 0 0,0 0-1 0 0,0 0 1 0 0,1 0 0 0 0,-1 0 0 0 0,0 0 0 0 0,0 0-1 0 0,0 1 1 0 0,0-1 0 0 0,0 1 0 0 0,0-1 0 0 0,0 1 0 0 0,0 0-1 0 0,-4 0 1 0 0,0 0 6 0 0,0 1 0 0 0,1 0 0 0 0,-1 0 0 0 0,0 1 0 0 0,1-1-1 0 0,-1 1 1 0 0,1 0 0 0 0,0 1 0 0 0,0 0 0 0 0,0-1 0 0 0,0 1 0 0 0,0 1 0 0 0,1-1-1 0 0,-1 1 1 0 0,1 0 0 0 0,0 0 0 0 0,0 0 0 0 0,0 1 0 0 0,1-1 0 0 0,-1 1 0 0 0,1 0 0 0 0,0 0-1 0 0,0 0 1 0 0,-2 8 0 0 0,4-10-95 0 0,1 0-1 0 0,-1 0 0 0 0,1 0 1 0 0,0 0-1 0 0,0 0 0 0 0,0 0 1 0 0,1 0-1 0 0,-1 0 0 0 0,1 0 1 0 0,-1 0-1 0 0,1-1 1 0 0,0 1-1 0 0,0 0 0 0 0,0 0 1 0 0,1-1-1 0 0,-1 1 0 0 0,1-1 1 0 0,-1 1-1 0 0,1-1 0 0 0,2 3 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1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33 5183 0 0,'1'1'120'0'0,"0"1"0"0"0,-1-1 0 0 0,1 0 0 0 0,0 0 0 0 0,0 0 0 0 0,-1 0 0 0 0,1 0 0 0 0,0-1 0 0 0,0 1 0 0 0,0 0 0 0 0,0 0 0 0 0,0-1 0 0 0,0 1 0 0 0,1 0 0 0 0,-1-1 0 0 0,0 1 0 0 0,0-1 0 0 0,0 0 0 0 0,1 1 0 0 0,-1-1 0 0 0,0 0 0 0 0,0 1 0 0 0,1-1 0 0 0,-1 0 0 0 0,0 0 0 0 0,0 0 0 0 0,1 0 0 0 0,-1-1 0 0 0,0 1 0 0 0,2-1 0 0 0,-2 1 179 0 0,1 0-1 0 0,-1-1 0 0 0,1 1 1 0 0,-1-1-1 0 0,1 1 0 0 0,-1-1 1 0 0,1 1-1 0 0,-1-1 0 0 0,0 0 1 0 0,0 0-1 0 0,1 0 0 0 0,-1 0 1 0 0,0 0-1 0 0,0 0 0 0 0,0 0 1 0 0,0 0-1 0 0,0-1 0 0 0,0 1 1 0 0,1-2-1 0 0,-2 2-193 0 0,0 0 0 0 0,0 1 0 0 0,1-1 0 0 0,-1 1 1 0 0,0-1-1 0 0,0 1 0 0 0,0-1 0 0 0,0 1 0 0 0,0-1 0 0 0,-1 1 0 0 0,1-1 0 0 0,0 0 0 0 0,0 1 0 0 0,0-1 0 0 0,0 1 0 0 0,0-1 1 0 0,-1 1-1 0 0,1-1 0 0 0,0 1 0 0 0,-1-1 0 0 0,1 0 0 0 0,-1 0-28 0 0,-1 0-1 0 0,1 0 1 0 0,0 0 0 0 0,0 0 0 0 0,-1 0 0 0 0,1 1-1 0 0,0-1 1 0 0,-1 0 0 0 0,1 0 0 0 0,-1 1-1 0 0,-1-1 1 0 0,-2-1 324 0 0,-1 1 0 0 0,1 0 0 0 0,-1 0 0 0 0,-10 0-1 0 0,14 1-353 0 0,1-1 1 0 0,0 1-1 0 0,-1 0 0 0 0,1 0 0 0 0,0 1 0 0 0,-1-1 0 0 0,1 0 0 0 0,0 0 0 0 0,-1 1 0 0 0,1-1 0 0 0,0 0 0 0 0,0 1 0 0 0,-1-1 0 0 0,1 1 0 0 0,0 0 0 0 0,0-1 0 0 0,0 1 0 0 0,0 0 0 0 0,0 0 0 0 0,0 0 1 0 0,0 0-1 0 0,0 0 0 0 0,0 0 0 0 0,0 0 0 0 0,0 0 0 0 0,-1 2 0 0 0,2-2-142 0 0,1 0 1 0 0,-1 0-1 0 0,0-1 0 0 0,0 1 1 0 0,1 0-1 0 0,-1 0 0 0 0,0-1 1 0 0,1 1-1 0 0,-1 0 0 0 0,0 0 1 0 0,1-1-1 0 0,-1 1 1 0 0,1 0-1 0 0,0-1 0 0 0,-1 1 1 0 0,1-1-1 0 0,-1 1 0 0 0,1-1 1 0 0,0 1-1 0 0,-1-1 0 0 0,1 1 1 0 0,0-1-1 0 0,0 0 0 0 0,-1 1 1 0 0,1-1-1 0 0,0 0 1 0 0,0 1-1 0 0,1-1 0 0 0,-1 1-616 0 0,5 0-5852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9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29 4143 0 0,'-5'0'793'0'0,"-1"0"-1"0"0,1 0 1 0 0,-1 1-1 0 0,1 0 0 0 0,-1 0 1 0 0,1 1-1 0 0,-10 3 1 0 0,12-4-609 0 0,1 0 0 0 0,0 1 0 0 0,0-1 0 0 0,0 0 0 0 0,0 1 0 0 0,0 0 1 0 0,0-1-1 0 0,0 1 0 0 0,0 0 0 0 0,1 0 0 0 0,-1 0 0 0 0,1 0 1 0 0,-1 0-1 0 0,1 0 0 0 0,0 1 0 0 0,0-1 0 0 0,0 0 0 0 0,0 1 0 0 0,0-1 1 0 0,0 0-1 0 0,0 4 0 0 0,2-1 178 0 0,-1 0-1 0 0,1 0 1 0 0,0 0 0 0 0,0 0 0 0 0,0 0 0 0 0,1 0-1 0 0,0 0 1 0 0,3 7 0 0 0,-5-10-167 0 0,3 4-231 0 0,11-3 1576 0 0,30-2-1347 0 0,-42-1-159 0 0,0 0 0 0 0,1-1 0 0 0,-1 1 1 0 0,0-1-1 0 0,0 1 0 0 0,0-1 0 0 0,0 0 0 0 0,0 0 0 0 0,0 0 1 0 0,0 0-1 0 0,0 0 0 0 0,0 0 0 0 0,0-1 0 0 0,-1 1 0 0 0,1-1 1 0 0,0 1-1 0 0,-1-1 0 0 0,1 1 0 0 0,-1-1 0 0 0,2-2 0 0 0,0-1 69 0 0,2-1-22 0 0,-1 0 0 0 0,1 0 1 0 0,-2 0-1 0 0,1-1 0 0 0,-1 1 1 0 0,0-1-1 0 0,0 0 0 0 0,-1 0 0 0 0,2-9 1 0 0,-3 15-73 0 0,-1-1 1 0 0,0 0-1 0 0,0 0 1 0 0,0 1 0 0 0,0-1-1 0 0,0 0 1 0 0,0 0 0 0 0,0 1-1 0 0,0-1 1 0 0,-1 0-1 0 0,1 1 1 0 0,-1-1 0 0 0,1 0-1 0 0,-1 1 1 0 0,0-1-1 0 0,0 1 1 0 0,-1-4 0 0 0,0 4-1 0 0,1 0 0 0 0,-1 0 0 0 0,0 0 0 0 0,1 0 0 0 0,-1 0 1 0 0,0 0-1 0 0,0 0 0 0 0,1 0 0 0 0,-1 1 0 0 0,0-1 1 0 0,0 0-1 0 0,0 1 0 0 0,0 0 0 0 0,0 0 0 0 0,0-1 0 0 0,0 1 1 0 0,0 0-1 0 0,0 1 0 0 0,-3-1 0 0 0,-1 1-37 0 0,1 0 0 0 0,-1 1 0 0 0,0-1 0 0 0,1 1 0 0 0,0 0-1 0 0,-1 1 1 0 0,1-1 0 0 0,0 1 0 0 0,0 0 0 0 0,0 0 0 0 0,1 0 0 0 0,-1 1 0 0 0,1 0-1 0 0,0 0 1 0 0,0 0 0 0 0,0 0 0 0 0,0 1 0 0 0,1 0 0 0 0,-1-1 0 0 0,1 1 0 0 0,-4 10 0 0 0,2-3-994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0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234 203 1375 0 0,'0'0'107'0'0,"-3"1"150"0"0,0-1-1 0 0,0 0 0 0 0,0 1 1 0 0,0 0-1 0 0,0 0 1 0 0,0 0-1 0 0,0 0 1 0 0,1 0-1 0 0,-1 1 0 0 0,0-1 1 0 0,1 1-1 0 0,-1-1 1 0 0,1 1-1 0 0,-1 0 0 0 0,-2 3 1 0 0,2-1 558 0 0,-1-1 0 0 0,1 1 0 0 0,0 0 0 0 0,0 0 0 0 0,1 0 0 0 0,-1 1 0 0 0,1-1 1 0 0,-3 8-1 0 0,4-11-713 0 0,1-1 0 0 0,0 1 0 0 0,0 0 0 0 0,0-1 0 0 0,0 1 1 0 0,-1-1-1 0 0,1 1 0 0 0,0-1 0 0 0,0 1 0 0 0,0-1 0 0 0,0 1 1 0 0,0 0-1 0 0,0-1 0 0 0,1 1 0 0 0,-1-1 0 0 0,0 1 0 0 0,0-1 0 0 0,0 1 1 0 0,0-1-1 0 0,1 1 0 0 0,-1-1 0 0 0,0 1 0 0 0,0-1 0 0 0,1 1 1 0 0,-1-1-1 0 0,0 1 0 0 0,1-1 0 0 0,-1 0 0 0 0,1 1 0 0 0,0 0 38 0 0,1 0-1 0 0,-1-1 0 0 0,0 1 1 0 0,1-1-1 0 0,-1 1 0 0 0,1-1 1 0 0,-1 1-1 0 0,1-1 0 0 0,-1 0 1 0 0,0 0-1 0 0,3 0 0 0 0,1 0 132 0 0,0 0-1 0 0,0 0 0 0 0,1-1 1 0 0,-1 0-1 0 0,9-3 0 0 0,-2 0-105 0 0,-1-2 0 0 0,1 0-1 0 0,-1 0 1 0 0,0-1 0 0 0,-1 0-1 0 0,0-1 1 0 0,0 0 0 0 0,14-15-1 0 0,-19 17-86 0 0,0 1 0 0 0,-1-1 0 0 0,0 0 0 0 0,0 0 0 0 0,0 0 0 0 0,-1 0 0 0 0,0-1 0 0 0,0 0 0 0 0,0 1 0 0 0,-1-1 0 0 0,0 0 0 0 0,-1 0 0 0 0,1-1 0 0 0,-1 1 0 0 0,-1 0 0 0 0,1-13 0 0 0,-2 17-74 0 0,1 0-1 0 0,-1 1 0 0 0,1-1 1 0 0,-1 0-1 0 0,0 0 0 0 0,0 0 1 0 0,0 0-1 0 0,0 1 0 0 0,-1-1 1 0 0,1 1-1 0 0,-1-1 0 0 0,1 1 1 0 0,-1-1-1 0 0,0 1 0 0 0,-2-2 1 0 0,0 0 9 0 0,0 1 0 0 0,0 1 0 0 0,0-1 1 0 0,0 0-1 0 0,0 1 0 0 0,-1 0 1 0 0,1 0-1 0 0,-8-2 0 0 0,3 1 8 0 0,0 1 1 0 0,-1 1-1 0 0,1-1 0 0 0,-1 2 0 0 0,1-1 1 0 0,-1 1-1 0 0,1 1 0 0 0,-18 2 0 0 0,12 1 14 0 0,0 0 0 0 0,1 1 0 0 0,-1 0 0 0 0,1 1 0 0 0,1 1 0 0 0,-24 15 0 0 0,30-18 3 0 0,0 2-1 0 0,0-1 1 0 0,0 1 0 0 0,1 0-1 0 0,0 0 1 0 0,0 1 0 0 0,1 0-1 0 0,-1 0 1 0 0,2 0-1 0 0,-1 1 1 0 0,1-1 0 0 0,0 1-1 0 0,-4 10 1 0 0,7-14-36 0 0,0 0 0 0 0,0-1 0 0 0,0 1-1 0 0,1-1 1 0 0,-1 1 0 0 0,1 0 0 0 0,0 0 0 0 0,0-1 0 0 0,0 1-1 0 0,1 5 1 0 0,0-6-2 0 0,0 0 0 0 0,1 0 0 0 0,-1-1-1 0 0,0 1 1 0 0,1-1 0 0 0,0 1 0 0 0,-1-1 0 0 0,1 0-1 0 0,0 0 1 0 0,0 0 0 0 0,0 0 0 0 0,1 0 0 0 0,-1 0-1 0 0,0 0 1 0 0,1-1 0 0 0,-1 1 0 0 0,1-1 0 0 0,-1 0 0 0 0,1 0-1 0 0,5 2 1 0 0,33 12 12 0 0,-22-9 36 0 0,25 0-36 0 0,-32-4-12 0 0,0-2 0 0 0,1 1 0 0 0,-1-2 0 0 0,0 1 0 0 0,0-2 0 0 0,0 0 0 0 0,0 0 0 0 0,19-7 0 0 0,-28 8 0 0 0,1 0 0 0 0,-1-1 0 0 0,0 1 0 0 0,1-1 0 0 0,-1 0 0 0 0,0 0 0 0 0,0 0 0 0 0,0 0 0 0 0,-1-1 0 0 0,1 1 0 0 0,0-1 0 0 0,-1 0 0 0 0,0 0 0 0 0,0 0 0 0 0,1 0 0 0 0,-2 0 0 0 0,1 0 0 0 0,0 0 0 0 0,-1-1 0 0 0,1 1 0 0 0,-1-1 0 0 0,0 1 0 0 0,0-1 0 0 0,-1 1 0 0 0,1-1 0 0 0,-1 0 0 0 0,1 1 0 0 0,-1-1 0 0 0,0 0 0 0 0,-1 0 0 0 0,0-6 0 0 0,-2-6-5 0 0,0 0 0 0 0,0 1 0 0 0,-2 0 0 0 0,-11-29-1 0 0,14 40 4 0 0,0-1 0 0 0,0 1 0 0 0,-1 0 0 0 0,1 0 0 0 0,-1 1-1 0 0,0-1 1 0 0,0 0 0 0 0,0 1 0 0 0,0 0 0 0 0,-1 0 0 0 0,1 0-1 0 0,-1 0 1 0 0,0 0 0 0 0,0 1 0 0 0,0-1 0 0 0,0 1 0 0 0,-1 0-1 0 0,1 1 1 0 0,0-1 0 0 0,-1 1 0 0 0,-6-2 0 0 0,9 3-20 0 0,-1 0 0 0 0,1 0 0 0 0,0 0 0 0 0,-1 1 0 0 0,1-1 0 0 0,0 0 0 0 0,0 1 0 0 0,-1 0 0 0 0,1-1 0 0 0,0 1 0 0 0,0 0 0 0 0,0 0 0 0 0,0 0 0 0 0,-3 3 0 0 0,-15 13-6304 0 0,7-5-801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165 104 4607 0 0,'-4'0'1559'0'0,"4"0"-1564"0"0,-1 0 1 0 0,1 0-1 0 0,-1 0 1 0 0,1 0-1 0 0,-1 0 1 0 0,1 0-1 0 0,-1 0 1 0 0,1 0 0 0 0,-1 0-1 0 0,1 0 1 0 0,-1 0-1 0 0,1 0 1 0 0,-1 0-1 0 0,1 0 1 0 0,-1 0-1 0 0,1-1 1 0 0,-1 1-1 0 0,1 0 1 0 0,0 0-1 0 0,-1-1 1 0 0,1 1-1 0 0,-1 0 1 0 0,1 0 0 0 0,0-1-1 0 0,-1 1 1 0 0,1 0-1 0 0,0-1 1 0 0,-1 1-1 0 0,1-1 1 0 0,0 1-1 0 0,-1 0 1 0 0,1-1-1 0 0,0 1 1 0 0,0-1-1 0 0,0 1 1 0 0,-1-1 0 0 0,1 1-1 0 0,0-1 1 0 0,0 1-1 0 0,0-1 1 0 0,0 1-1 0 0,0-1 1 0 0,0 1-1 0 0,0-1 1 0 0,0 1-1 0 0,0-1 1 0 0,0 0-1 0 0,0 0 268 0 0,0-1 0 0 0,0 1 0 0 0,0 0 0 0 0,0 0 0 0 0,-1-1 0 0 0,1 1 0 0 0,0 0 0 0 0,-1 0-1 0 0,1 0 1 0 0,-1-1 0 0 0,0 1 0 0 0,1 0 0 0 0,-1 0 0 0 0,0 0 0 0 0,0 0 0 0 0,1 0 0 0 0,-1 0 0 0 0,0 0-1 0 0,0 1 1 0 0,0-1 0 0 0,0 0 0 0 0,0 0 0 0 0,0 1 0 0 0,-1-1 0 0 0,1 1 0 0 0,-1-2 0 0 0,0 2-35 0 0,0 0 0 0 0,0 0 0 0 0,0 0 0 0 0,0 1 0 0 0,0-1 0 0 0,0 0 0 0 0,0 1 0 0 0,0-1 0 0 0,0 1 1 0 0,0-1-1 0 0,1 1 0 0 0,-1 0 0 0 0,0 0 0 0 0,0 0 0 0 0,1 0 0 0 0,-4 2 0 0 0,2 0-79 0 0,-1 0-1 0 0,0 1 1 0 0,1-1-1 0 0,0 1 1 0 0,0 0-1 0 0,0 0 1 0 0,0 0-1 0 0,1 0 1 0 0,-1 0-1 0 0,1 0 1 0 0,0 1-1 0 0,0-1 1 0 0,1 1-1 0 0,-1 0 1 0 0,1-1-1 0 0,0 1 1 0 0,0 0-1 0 0,0 6 1 0 0,1-10 797 0 0,4 6-739 0 0,8 20-14 0 0,-8-20 265 0 0,4-1-393 0 0,34 24-52 0 0,7-5-1 0 0,-47-24-7 0 0,-1 0 0 0 0,1-1 0 0 0,-1 1 0 0 0,1 0 0 0 0,-1-1-1 0 0,1 0 1 0 0,-1 1 0 0 0,1-1 0 0 0,-1 0 0 0 0,1 0 0 0 0,2 0 0 0 0,37 2 60 0 0,-30-1 5 0 0,-4-4 15 0 0,23-11-16 0 0,-26 12-65 0 0,-1 0-1 0 0,1 0 0 0 0,-1 0 1 0 0,1-1-1 0 0,-1 1 0 0 0,0-1 1 0 0,0 0-1 0 0,0 1 0 0 0,0-2 1 0 0,-1 1-1 0 0,1 0 1 0 0,-1 0-1 0 0,0-1 0 0 0,0 1 1 0 0,0-1-1 0 0,0 0 0 0 0,-1 1 1 0 0,1-1-1 0 0,-1 0 1 0 0,0 0-1 0 0,0 0 0 0 0,-1 0 1 0 0,1 0-1 0 0,-1 0 0 0 0,0 0 1 0 0,0-1-1 0 0,0 1 0 0 0,0 0 1 0 0,-1 0-1 0 0,0 0 1 0 0,0 0-1 0 0,0 0 0 0 0,0 0 1 0 0,0 1-1 0 0,-1-1 0 0 0,0 0 1 0 0,-3-6-1 0 0,-1 1 48 0 0,-1-1 0 0 0,0 1 0 0 0,0 0 1 0 0,0 1-1 0 0,-1-1 0 0 0,-1 1 0 0 0,1 1 0 0 0,-13-8 0 0 0,14 10-13 0 0,0 1 0 0 0,0 1 0 0 0,0 0 0 0 0,-1 0-1 0 0,1 0 1 0 0,-1 1 0 0 0,0 0 0 0 0,0 0 0 0 0,0 1 0 0 0,0 0-1 0 0,0 0 1 0 0,-13 1 0 0 0,12 0-11 0 0,0 1 1 0 0,-1 0-1 0 0,1 1 0 0 0,0-1 1 0 0,0 2-1 0 0,0-1 0 0 0,-10 5 1 0 0,16-5-24 0 0,0-1 0 0 0,0 1 0 0 0,1 0 0 0 0,-1 0 0 0 0,1 0 0 0 0,-1 0 0 0 0,1 0 0 0 0,0 1 0 0 0,0-1 1 0 0,0 1-1 0 0,0-1 0 0 0,0 1 0 0 0,1 0 0 0 0,-1 0 0 0 0,1 0 0 0 0,-1-1 0 0 0,1 1 0 0 0,0 1 0 0 0,1-1 1 0 0,-1 0-1 0 0,0 0 0 0 0,1 0 0 0 0,0 0 0 0 0,-1 0 0 0 0,1 1 0 0 0,0-1 0 0 0,1 0 0 0 0,-1 0 0 0 0,2 5 0 0 0,6 26 7 0 0,-5-29-11 0 0,-1 1 0 0 0,1 0 0 0 0,0 0 0 0 0,0-1 0 0 0,8 10 0 0 0,-5-9 0 0 0,0 0 0 0 0,1 0 0 0 0,-1 0 0 0 0,1-1 0 0 0,8 5 0 0 0,33 14 11 0 0,-47-23-7 0 0,1 0 0 0 0,-1 0-1 0 0,1-1 1 0 0,0 1 0 0 0,-1-1 0 0 0,1 1 0 0 0,0-1 0 0 0,0 0 0 0 0,-1 0 0 0 0,3 0-1 0 0,38 3 19 0 0,-40-3-19 0 0,-1 1 0 0 0,0-1 1 0 0,0 0-1 0 0,0 0 0 0 0,1 0 1 0 0,-1 0-1 0 0,0-1 0 0 0,0 1 0 0 0,0 0 1 0 0,1 0-1 0 0,-1-1 0 0 0,2 0 0 0 0,28-12 19 0 0,-27 11-18 0 0,0 0 0 0 0,0-1 0 0 0,0 1 0 0 0,-1-1 0 0 0,1 0-1 0 0,-1 0 1 0 0,0 0 0 0 0,0-1 0 0 0,0 1 0 0 0,0-1 0 0 0,-1 1 0 0 0,0-1 0 0 0,1 0 0 0 0,-1 0 0 0 0,0 0 0 0 0,-1 0 0 0 0,1 0 0 0 0,-1-1 0 0 0,0 1 0 0 0,0 0 0 0 0,0-1 0 0 0,-1 1 0 0 0,1-1 0 0 0,-1-6-1 0 0,0 5 2 0 0,-1 0-1 0 0,1 1 1 0 0,-1-1-1 0 0,0 1 0 0 0,0-1 1 0 0,-1 1-1 0 0,1-1 0 0 0,-1 1 1 0 0,-1 0-1 0 0,1 0 0 0 0,-1 0 1 0 0,0 0-1 0 0,0 0 0 0 0,0 1 1 0 0,0-1-1 0 0,-1 1 0 0 0,0 0 1 0 0,-6-6-1 0 0,4 6-56 0 0,0 0 1 0 0,-1 1-1 0 0,1 0 1 0 0,-1 0-1 0 0,1 0 0 0 0,-1 1 1 0 0,0 0-1 0 0,0 0 0 0 0,0 1 1 0 0,0-1-1 0 0,0 2 0 0 0,-1-1 1 0 0,1 1-1 0 0,0 0 0 0 0,0 0 1 0 0,-9 2-1 0 0,7 0-192 0 0,0 0-1 0 0,0 1 1 0 0,1-1-1 0 0,-1 1 1 0 0,0 1-1 0 0,1 0 1 0 0,0 0-1 0 0,0 1 1 0 0,0 0 0 0 0,1 0-1 0 0,-1 1 1 0 0,-8 8-1 0 0,5-2-6931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75 1839 0 0,'0'-2'144'0'0,"0"1"0"0"0,0-1-1 0 0,0 0 1 0 0,0 1-1 0 0,-1-1 1 0 0,1 1-1 0 0,0-1 1 0 0,-1 1-1 0 0,1-1 1 0 0,-1 1-1 0 0,1-1 1 0 0,-1 1-1 0 0,0-1 1 0 0,0 1-1 0 0,0 0 1 0 0,0-1-1 0 0,-1 0 1 0 0,0 0 330 0 0,1 1-1 0 0,-1 0 1 0 0,0 0 0 0 0,1 1-1 0 0,-1-1 1 0 0,0 0 0 0 0,0 0-1 0 0,0 1 1 0 0,0-1 0 0 0,1 1 0 0 0,-1 0-1 0 0,0 0 1 0 0,0-1 0 0 0,0 1-1 0 0,-2 1 1 0 0,-5-1 80 0 0,1 1-1 0 0,0 0 1 0 0,0 1 0 0 0,-1 0-1 0 0,1 1 1 0 0,1-1 0 0 0,-1 1-1 0 0,0 1 1 0 0,1 0 0 0 0,-1 0-1 0 0,1 0 1 0 0,0 1 0 0 0,1 0-1 0 0,-8 6 1 0 0,7-4-421 0 0,-1 0 0 0 0,2 0 0 0 0,-1 1 0 0 0,1-1 0 0 0,0 2 0 0 0,0-1 0 0 0,1 1 0 0 0,0-1 0 0 0,1 1 0 0 0,0 1 0 0 0,-5 13 0 0 0,8-18-96 0 0,0 0 0 0 0,0 0 0 0 0,1 0 1 0 0,-1-1-1 0 0,1 1 0 0 0,0 0 0 0 0,0 0 0 0 0,1 0 0 0 0,-1 0 0 0 0,1 0 0 0 0,0 0 0 0 0,1-1 1 0 0,-1 1-1 0 0,1 0 0 0 0,0-1 0 0 0,0 1 0 0 0,3 5 0 0 0,-4-8 55 0 0,8 5-12 0 0,27 25-64 0 0,-35-31-15 0 0,1 0 0 0 0,-1 0 0 0 0,1 1-1 0 0,0-1 1 0 0,-1 0 0 0 0,1 0 0 0 0,0-1 0 0 0,0 1 0 0 0,0 0-1 0 0,0-1 1 0 0,0 1 0 0 0,3 0 0 0 0,8 1 8 0 0,-1-1 0 0 0,0 0-1 0 0,1 0 1 0 0,-1-2 0 0 0,22-2 0 0 0,-22 0 0 0 0,0-2 0 0 0,0 1 1 0 0,0-1-1 0 0,0-1 0 0 0,-1 0 0 0 0,0-1 0 0 0,0 0 0 0 0,-1 0 0 0 0,0-1 1 0 0,0-1-1 0 0,-1 0 0 0 0,0 0 0 0 0,8-11 0 0 0,-14 17-9 0 0,-1-1 0 0 0,1 0 0 0 0,-1 0-1 0 0,0 0 1 0 0,0-1 0 0 0,0 1 0 0 0,-1 0 0 0 0,1-1-1 0 0,-1 1 1 0 0,0-1 0 0 0,0 0 0 0 0,-1 1 0 0 0,0-1-1 0 0,1 1 1 0 0,-2-1 0 0 0,1 0 0 0 0,0 1 0 0 0,-1-1-1 0 0,0 0 1 0 0,0 1 0 0 0,0-1 0 0 0,-1 1 0 0 0,1 0-1 0 0,-1-1 1 0 0,0 1 0 0 0,0 0 0 0 0,-5-7 0 0 0,2 4 5 0 0,-1-1-1 0 0,0 1 1 0 0,0 0 0 0 0,-1 1 0 0 0,1 0 0 0 0,-1 0 0 0 0,-1 0 0 0 0,1 1 0 0 0,-1 0 0 0 0,0 0 0 0 0,0 1 0 0 0,-1 0 0 0 0,-10-4 0 0 0,-4 0 23 0 0,10 3 12 0 0,-1 1 1 0 0,0 0-1 0 0,-26-3 0 0 0,36 7-23 0 0,0-1 0 0 0,0 1-1 0 0,0 0 1 0 0,1 1 0 0 0,-1-1-1 0 0,0 1 1 0 0,0 0 0 0 0,1 0-1 0 0,-1 0 1 0 0,0 0 0 0 0,1 1-1 0 0,-1-1 1 0 0,1 1 0 0 0,0 0-1 0 0,0 0 1 0 0,-1 0 0 0 0,1 0-1 0 0,0 1 1 0 0,-3 3 0 0 0,0 0-11 0 0,1 0 0 0 0,0 0-1 0 0,0 1 1 0 0,1 0 0 0 0,-1-1 0 0 0,2 2 0 0 0,-1-1 0 0 0,1 0 0 0 0,0 1-1 0 0,0-1 1 0 0,1 1 0 0 0,0 0 0 0 0,1 0 0 0 0,-1 0 0 0 0,2 0 0 0 0,-1 0 0 0 0,1 0-1 0 0,0 0 1 0 0,2 10 0 0 0,6 5-6 0 0,-3-15 0 0 0,0 0 0 0 0,0 0 0 0 0,0 0 0 0 0,8 7 0 0 0,-8-10 0 0 0,0 0 0 0 0,1 0 0 0 0,-1 0 0 0 0,1-1 0 0 0,1 0 0 0 0,-1 0 0 0 0,8 2 0 0 0,-5-2 0 0 0,1 0 0 0 0,0-1 0 0 0,17 3 0 0 0,-20-5 0 0 0,-1-1 0 0 0,1 0 0 0 0,0 0 0 0 0,0 0 0 0 0,0-1 0 0 0,-1 0 0 0 0,1 0 0 0 0,0 0 0 0 0,-1-1 0 0 0,1 0 0 0 0,-1-1 0 0 0,0 1 0 0 0,7-5 0 0 0,-12 6 0 0 0,12-5 0 0 0,0-1 0 0 0,-1-1 0 0 0,0 0 0 0 0,0 0 0 0 0,-1-2 0 0 0,0 1 0 0 0,-1-1 0 0 0,11-13 0 0 0,-17 17 0 0 0,0 1 0 0 0,-1 0 0 0 0,1-1 0 0 0,-1 0 0 0 0,-1 0 0 0 0,1 0 0 0 0,-1 0 0 0 0,4-13 0 0 0,-6 15 0 0 0,1 0 0 0 0,-1 0 0 0 0,0 0 0 0 0,0 0 0 0 0,0 0 0 0 0,-1 0 0 0 0,1 0 0 0 0,-1 0 0 0 0,0 0 0 0 0,0 0 0 0 0,0 0 0 0 0,-1 0 0 0 0,1 0 0 0 0,-1 1 0 0 0,-3-6 0 0 0,2 5 0 0 0,1 0 0 0 0,-1 1 0 0 0,0-1 0 0 0,0 1-1 0 0,0-1 1 0 0,0 1 0 0 0,-1 0 0 0 0,0 0 0 0 0,1 0 0 0 0,-1 1 0 0 0,0 0-1 0 0,0-1 1 0 0,0 1 0 0 0,-1 1 0 0 0,1-1 0 0 0,0 0 0 0 0,-7 0 0 0 0,4 1-2 0 0,1 0 1 0 0,-1 1-1 0 0,1 0 1 0 0,-1 0-1 0 0,0 1 1 0 0,1 0-1 0 0,-1 0 1 0 0,1 0 0 0 0,-1 1-1 0 0,1 0 1 0 0,-8 3-1 0 0,5-1-6 0 0,0 0 0 0 0,1 1-1 0 0,0 0 1 0 0,0 0 0 0 0,0 1 0 0 0,0 0 0 0 0,1 0-1 0 0,0 0 1 0 0,0 1 0 0 0,0 1 0 0 0,1-1-1 0 0,0 1 1 0 0,1 0 0 0 0,0 0 0 0 0,0 0-1 0 0,-6 16 1 0 0,8-8-399 0 0,3 0-106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7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74 455 0 0,'1'-8'1378'0'0,"-2"0"0"0"0,1 0 0 0 0,-4-11 0 0 0,4 17-1142 0 0,0 1 0 0 0,0-1 0 0 0,-1 1 0 0 0,1-1 0 0 0,-1 1-1 0 0,0-1 1 0 0,1 1 0 0 0,-1 0 0 0 0,0-1 0 0 0,0 1 0 0 0,1 0-1 0 0,-1 0 1 0 0,0-1 0 0 0,0 1 0 0 0,-1 0 0 0 0,1 0 0 0 0,0 0-1 0 0,0 0 1 0 0,0 0 0 0 0,-1 1 0 0 0,1-1 0 0 0,0 0 0 0 0,-1 0-1 0 0,-1 0 1 0 0,1 1-46 0 0,1 0 0 0 0,-1 0 0 0 0,0 0 0 0 0,1 0 1 0 0,-1 1-1 0 0,1-1 0 0 0,-1 0 0 0 0,1 1 0 0 0,-1-1 0 0 0,1 1 0 0 0,-1 0 0 0 0,1-1 0 0 0,-1 1 0 0 0,1 0 0 0 0,0 0 0 0 0,-1 0 0 0 0,1 0 0 0 0,0 0 0 0 0,0 0 0 0 0,0 0 0 0 0,0 1 0 0 0,0-1 0 0 0,-2 3 0 0 0,-2 3 486 0 0,1 0 0 0 0,-7 15-1 0 0,9-18-555 0 0,-5 11 263 0 0,0 0 0 0 0,1 0 0 0 0,-7 30 1 0 0,12-40-330 0 0,0 0 1 0 0,1 0 0 0 0,-1 0-1 0 0,1 0 1 0 0,1 0-1 0 0,-1 0 1 0 0,1 0 0 0 0,-1 0-1 0 0,2 0 1 0 0,-1 0 0 0 0,0 0-1 0 0,1 0 1 0 0,0-1 0 0 0,0 1-1 0 0,0-1 1 0 0,1 1 0 0 0,2 4-1 0 0,-3-6-19 0 0,13 10 277 0 0,26 15-283 0 0,-37-26-15 0 0,0 0 0 0 0,-1 0 0 0 0,1-1 0 0 0,0 0 0 0 0,0 0 0 0 0,-1 0 0 0 0,1 0 0 0 0,0 0 0 0 0,0-1 0 0 0,0 1 0 0 0,0-1 1 0 0,0 0-1 0 0,0-1 0 0 0,0 1 0 0 0,0-1 0 0 0,0 1 0 0 0,0-1 0 0 0,0-1 0 0 0,0 1 0 0 0,-1 0 0 0 0,1-1 0 0 0,5-2 0 0 0,-1-1 43 0 0,1 1 0 0 0,-1-1 0 0 0,0-1 0 0 0,0 0 0 0 0,0 0 0 0 0,-1 0 0 0 0,0-1 0 0 0,0 0 0 0 0,-1 0 0 0 0,0-1 0 0 0,0 0 0 0 0,9-15 0 0 0,-14 20-49 0 0,-1 1 0 0 0,1 0 0 0 0,0-1 0 0 0,-1 1 0 0 0,1 0-1 0 0,-1-1 1 0 0,0 1 0 0 0,0-1 0 0 0,0 1 0 0 0,0 0 0 0 0,0-1 0 0 0,0 1 0 0 0,-1-1 0 0 0,1 1-1 0 0,-1 0 1 0 0,0-1 0 0 0,-1-3 0 0 0,0 2 0 0 0,-1 0 0 0 0,1 1-1 0 0,-1-1 1 0 0,1 0 0 0 0,-1 1 0 0 0,0 0-1 0 0,-1 0 1 0 0,1 0 0 0 0,-5-3 0 0 0,1 1 2 0 0,0 0 1 0 0,-1 0 0 0 0,0 1-1 0 0,0 0 1 0 0,0 1-1 0 0,-1 0 1 0 0,1 0-1 0 0,-1 1 1 0 0,-12-2-1 0 0,14 3 6 0 0,-1 0 0 0 0,0 1 0 0 0,1 1 0 0 0,-1-1 0 0 0,1 1-1 0 0,-1 0 1 0 0,1 1 0 0 0,-1 0 0 0 0,1 0 0 0 0,0 1-1 0 0,0-1 1 0 0,0 2 0 0 0,-10 5 0 0 0,12-6-7 0 0,1 0 0 0 0,0 0 1 0 0,1 1-1 0 0,-1-1 0 0 0,0 1 1 0 0,1 0-1 0 0,0 0 0 0 0,0 0 1 0 0,0 0-1 0 0,1 1 0 0 0,-1-1 1 0 0,1 1-1 0 0,0-1 0 0 0,0 1 1 0 0,1 0-1 0 0,-1 0 0 0 0,1 0 1 0 0,0 0-1 0 0,1 0 0 0 0,-1 0 1 0 0,1 7-1 0 0,0-8-9 0 0,0-1 0 0 0,1 1 0 0 0,-1-1 0 0 0,1 1 0 0 0,0-1 0 0 0,0 1 0 0 0,0-1 0 0 0,1 0 0 0 0,-1 1 0 0 0,4 4 0 0 0,9 6 0 0 0,26 12 0 0 0,-35-24 0 0 0,0 1 0 0 0,0-1 0 0 0,0-1 0 0 0,0 1 0 0 0,0 0 0 0 0,0-1 0 0 0,0 0 0 0 0,0 0 0 0 0,1-1 0 0 0,-1 0 0 0 0,0 0 0 0 0,1 0 0 0 0,-1 0 0 0 0,0-1 0 0 0,1 0 0 0 0,-1 0 0 0 0,0 0 0 0 0,0-1 0 0 0,6-2 0 0 0,-2 0 0 0 0,-1 0 0 0 0,1-1 0 0 0,-1 0 0 0 0,0 0 0 0 0,0-1 0 0 0,-1 0 0 0 0,0-1 0 0 0,11-11 0 0 0,-15 14 0 0 0,1-1 0 0 0,-1 1 0 0 0,0 0 0 0 0,0-1 0 0 0,0 0 0 0 0,-1 0 0 0 0,0 0 0 0 0,0 0 0 0 0,0 0 0 0 0,0 0 0 0 0,-1 0 0 0 0,0-1 0 0 0,0 1 0 0 0,-1 0 0 0 0,1-1 0 0 0,-1 1 0 0 0,0-1 0 0 0,0 1 0 0 0,-1 0 0 0 0,0-1 0 0 0,-2-8 0 0 0,1 8 0 0 0,0 0 0 0 0,-1 1 0 0 0,0-1 0 0 0,0 1 0 0 0,0-1 0 0 0,-1 1 0 0 0,1 0 0 0 0,-1 1 0 0 0,-1-1 0 0 0,1 0 0 0 0,0 1 0 0 0,-1 0 0 0 0,0 0 0 0 0,0 1 0 0 0,0-1 0 0 0,-1 1 0 0 0,1 0 0 0 0,-10-3 0 0 0,9 4 0 0 0,1 0 0 0 0,-1 0 0 0 0,0 1 0 0 0,0-1 0 0 0,0 2 0 0 0,1-1 0 0 0,-1 0 0 0 0,0 1 0 0 0,0 0 0 0 0,0 1 0 0 0,0-1 0 0 0,0 1 0 0 0,0 1 0 0 0,1-1 0 0 0,-9 3 0 0 0,6 0 0 0 0,1 0 0 0 0,-1 0 0 0 0,1 0 0 0 0,0 1 0 0 0,0 0 0 0 0,1 0 0 0 0,-1 1 0 0 0,1-1 0 0 0,1 2 0 0 0,-8 8 0 0 0,8-9-33 0 0,1 1 0 0 0,0 1 0 0 0,0-1 0 0 0,0 0 0 0 0,1 1 0 0 0,0 0 0 0 0,0 0-1 0 0,1 0 1 0 0,0 0 0 0 0,-1 9 0 0 0,3-13-383 0 0,3 8-1430 0 0,12 49-5616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93 3223 0 0,'2'-14'410'0'0,"1"-3"628"0"0,-4 7 2948 0 0,1 10-3861 0 0,-1-1-1 0 0,1 1 1 0 0,0 0 0 0 0,0 0 0 0 0,0-1 0 0 0,0 1 0 0 0,-1 0 0 0 0,1 0 0 0 0,0 0-1 0 0,0-1 1 0 0,-1 1 0 0 0,1 0 0 0 0,0 0 0 0 0,0 0 0 0 0,0 0 0 0 0,-1 0 0 0 0,1 0-1 0 0,0-1 1 0 0,-1 1 0 0 0,1 0 0 0 0,0 0 0 0 0,0 0 0 0 0,-1 0 0 0 0,1 0-1 0 0,0 0 1 0 0,0 0 0 0 0,-1 0 0 0 0,1 0 0 0 0,0 0 0 0 0,-1 0 0 0 0,1 0 0 0 0,0 1-1 0 0,0-1 1 0 0,-1 0 0 0 0,1 0 0 0 0,0 0 0 0 0,0 0 0 0 0,-1 0 0 0 0,1 0 0 0 0,0 1-1 0 0,0-1 1 0 0,0 0 0 0 0,-1 0 0 0 0,1 0 0 0 0,0 1 0 0 0,0-1 0 0 0,0 0 0 0 0,-1 0-1 0 0,1 0 1 0 0,0 1 0 0 0,0-1 0 0 0,-1 1 45 0 0,0 0 0 0 0,1 0-1 0 0,-1 0 1 0 0,0 0 0 0 0,1 1 0 0 0,-1-1-1 0 0,0 0 1 0 0,1 0 0 0 0,0 0 0 0 0,-1 0-1 0 0,1 2 1 0 0,-1 1-97 0 0,1 0 0 0 0,1 0 0 0 0,-1-1-1 0 0,1 1 1 0 0,-1 0 0 0 0,1 0 0 0 0,0-1-1 0 0,0 1 1 0 0,1-1 0 0 0,-1 1 0 0 0,1-1-1 0 0,-1 1 1 0 0,4 2 0 0 0,-4-4-45 0 0,1 0 1 0 0,0 0 0 0 0,0-1-1 0 0,-1 1 1 0 0,1-1-1 0 0,0 0 1 0 0,1 1-1 0 0,-1-1 1 0 0,0 0 0 0 0,0 0-1 0 0,0 0 1 0 0,1-1-1 0 0,-1 1 1 0 0,0-1 0 0 0,1 1-1 0 0,-1-1 1 0 0,0 0-1 0 0,1 1 1 0 0,-1-1-1 0 0,1 0 1 0 0,-1-1 0 0 0,3 1-1 0 0,-3-1-3 0 0,0 1-1 0 0,1-1 1 0 0,-1 1 0 0 0,0-1-1 0 0,0 0 1 0 0,0 0-1 0 0,0 0 1 0 0,0 0-1 0 0,0 0 1 0 0,-1 0 0 0 0,1 0-1 0 0,0-1 1 0 0,0 1-1 0 0,-1-1 1 0 0,1 1-1 0 0,-1-1 1 0 0,1 0 0 0 0,-1 1-1 0 0,0-1 1 0 0,0 0-1 0 0,0 0 1 0 0,0 0 0 0 0,0 0-1 0 0,0 0 1 0 0,0 0-1 0 0,0-4 1 0 0,0 4 34 0 0,0-1 1 0 0,-1 0-1 0 0,0 0 1 0 0,1 0-1 0 0,-1 0 1 0 0,0-1-1 0 0,0 1 1 0 0,0 0-1 0 0,-1 0 0 0 0,1 0 1 0 0,-1 0-1 0 0,0 0 1 0 0,0 1-1 0 0,0-1 1 0 0,0 0-1 0 0,0 0 1 0 0,-1 0-1 0 0,-2-4 1 0 0,2 5-32 0 0,0 0 1 0 0,0 0 0 0 0,0 0-1 0 0,0 0 1 0 0,0 0 0 0 0,-1 0-1 0 0,1 1 1 0 0,-1-1 0 0 0,1 1-1 0 0,-1-1 1 0 0,0 1 0 0 0,1 0-1 0 0,-1 0 1 0 0,0 0 0 0 0,0 1-1 0 0,0-1 1 0 0,0 1 0 0 0,0-1-1 0 0,1 1 1 0 0,-1 0 0 0 0,0 0-1 0 0,0 0 1 0 0,0 1 0 0 0,0-1-1 0 0,0 1 1 0 0,0-1 0 0 0,0 1-1 0 0,1 0 1 0 0,-5 2 0 0 0,3-1 11 0 0,0 0 0 0 0,0 0 0 0 0,0 0 0 0 0,0 1 0 0 0,0 0 1 0 0,1 0-1 0 0,-1 0 0 0 0,1 0 0 0 0,0 0 0 0 0,0 1 0 0 0,0-1 0 0 0,1 1 0 0 0,-1 0 1 0 0,1 0-1 0 0,0 0 0 0 0,0 0 0 0 0,0 0 0 0 0,-2 7 0 0 0,4-9-38 0 0,-1 0 0 0 0,1 0-1 0 0,-1 0 1 0 0,1 0 0 0 0,0 0-1 0 0,0 0 1 0 0,0 0 0 0 0,0 0-1 0 0,0 0 1 0 0,0 0 0 0 0,1 0-1 0 0,-1 0 1 0 0,1 0 0 0 0,-1 0-1 0 0,1 0 1 0 0,0 0 0 0 0,0 0 0 0 0,0 0-1 0 0,2 2 1 0 0,-1-2 3 0 0,-1 0 1 0 0,1 0-1 0 0,1 0 0 0 0,-1 0 0 0 0,0-1 1 0 0,0 1-1 0 0,1-1 0 0 0,-1 0 1 0 0,0 1-1 0 0,1-1 0 0 0,0 0 1 0 0,-1-1-1 0 0,4 2 0 0 0,0-1 3 0 0,0 0 0 0 0,0 0-1 0 0,0-1 1 0 0,0 0 0 0 0,0 0-1 0 0,0 0 1 0 0,0-1 0 0 0,0 0 0 0 0,0 0-1 0 0,0-1 1 0 0,0 1 0 0 0,-1-1-1 0 0,6-3 1 0 0,-8 4-7 0 0,-1-1 0 0 0,0 0 0 0 0,0 1 0 0 0,0-1 0 0 0,0 0 0 0 0,0 0 0 0 0,0 0 0 0 0,0 0 0 0 0,-1-1 0 0 0,1 1 1 0 0,-1 0-1 0 0,0-1 0 0 0,1 1 0 0 0,-1-1 0 0 0,0 1 0 0 0,-1-1 0 0 0,1 0 0 0 0,0 1 0 0 0,-1-1 0 0 0,1 0 0 0 0,-1 0 0 0 0,0 1 0 0 0,0-1 0 0 0,0 0 0 0 0,0 0 0 0 0,-1 1 0 0 0,1-1 0 0 0,-1 0 0 0 0,0 0 0 0 0,-1-3 0 0 0,1 2 1 0 0,0 1-1 0 0,0-1 0 0 0,-1 1 1 0 0,1 0-1 0 0,-1 0 1 0 0,0-1-1 0 0,0 1 0 0 0,0 0 1 0 0,0 1-1 0 0,-1-1 0 0 0,1 0 1 0 0,-1 1-1 0 0,1-1 1 0 0,-1 1-1 0 0,0 0 0 0 0,0 0 1 0 0,0 0-1 0 0,0 0 1 0 0,-1 0-1 0 0,1 1 0 0 0,0-1 1 0 0,-7-1-1 0 0,5 3-133 0 0,0-1 0 0 0,-1 1 0 0 0,1 0 0 0 0,0 0 0 0 0,0 1 0 0 0,0-1-1 0 0,-1 1 1 0 0,1 0 0 0 0,0 1 0 0 0,0-1 0 0 0,-6 3 0 0 0,9-3-55 0 0,0 1 0 0 0,0-1 0 0 0,0 0 1 0 0,0 1-1 0 0,0-1 0 0 0,0 1 0 0 0,0 0 0 0 0,0-1 0 0 0,0 1 1 0 0,1 0-1 0 0,-1 0 0 0 0,1 0 0 0 0,-1 0 0 0 0,1 1 1 0 0,0-1-1 0 0,0 0 0 0 0,0 0 0 0 0,0 1 0 0 0,0-1 1 0 0,1 1-1 0 0,-1-1 0 0 0,1 1 0 0 0,-1-1 0 0 0,1 1 0 0 0,0 2 1 0 0,0 4-6748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0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3 4607 0 0,'-1'-1'113'0'0,"1"1"0"0"0,-1 0 0 0 0,1 0 0 0 0,-1 0 0 0 0,0-1 0 0 0,1 1-1 0 0,-1 0 1 0 0,1 0 0 0 0,-1 0 0 0 0,1 0 0 0 0,-1 0 0 0 0,1 0-1 0 0,-1 0 1 0 0,0 0 0 0 0,1 0 0 0 0,-1 0 0 0 0,1 0 0 0 0,-1 0 0 0 0,1 0-1 0 0,-1 1 1 0 0,1-1 0 0 0,-1 0 0 0 0,1 0 0 0 0,-1 1 0 0 0,1-1-1 0 0,-1 0 1 0 0,1 1 0 0 0,-1-1 0 0 0,1 0 0 0 0,-1 1 0 0 0,1-1 0 0 0,-1 1-1 0 0,-13 15 562 0 0,14-16-525 0 0,-7 10 666 0 0,0 0-1 0 0,1 1 1 0 0,0 0 0 0 0,0 0-1 0 0,-4 14 1 0 0,8-19-495 0 0,0 1 0 0 0,0-1-1 0 0,1 1 1 0 0,0-1 0 0 0,0 1 0 0 0,0 0-1 0 0,1-1 1 0 0,0 1 0 0 0,0 0 0 0 0,0 0-1 0 0,3 7 1 0 0,-3-13-252 0 0,0 1-1 0 0,1-1 0 0 0,-1 1 1 0 0,1-1-1 0 0,0 1 0 0 0,0-1 1 0 0,-1 1-1 0 0,1-1 0 0 0,0 0 1 0 0,0 0-1 0 0,0 1 1 0 0,0-1-1 0 0,0 0 0 0 0,1 0 1 0 0,-1 0-1 0 0,0 0 0 0 0,0 0 1 0 0,1 0-1 0 0,-1-1 0 0 0,3 2 1 0 0,-1-1 5 0 0,-1-1-1 0 0,1 1 1 0 0,-1-1 0 0 0,1 1 0 0 0,0-1 0 0 0,0 0 0 0 0,-1 0-1 0 0,1 0 1 0 0,0 0 0 0 0,-1-1 0 0 0,5 0 0 0 0,-3 0 15 0 0,1-1 0 0 0,-1 1 0 0 0,0-1 0 0 0,1 0 0 0 0,-1 0 0 0 0,0 0-1 0 0,0 0 1 0 0,0-1 0 0 0,-1 1 0 0 0,1-1 0 0 0,-1 0 0 0 0,1-1 0 0 0,-1 1 0 0 0,3-4 0 0 0,-5 4-67 0 0,1 1 1 0 0,-1 0-1 0 0,0-1 0 0 0,0 1 0 0 0,-1-1 1 0 0,1 0-1 0 0,0 1 0 0 0,-1-1 0 0 0,0 1 1 0 0,1-1-1 0 0,-1 0 0 0 0,0 1 0 0 0,-1-1 1 0 0,1 0-1 0 0,0 1 0 0 0,-1-1 0 0 0,1 0 1 0 0,-1 1-1 0 0,0-1 0 0 0,0 1 0 0 0,0-1 1 0 0,0 1-1 0 0,0 0 0 0 0,0-1 0 0 0,-1 1 1 0 0,1 0-1 0 0,-1 0 0 0 0,0 0 0 0 0,0 0 0 0 0,0 0 1 0 0,0 0-1 0 0,0 1 0 0 0,-3-4 0 0 0,2 3 1 0 0,0 0 0 0 0,0 0 0 0 0,0 0 0 0 0,-1 1 0 0 0,1-1 0 0 0,0 1 0 0 0,0 0 0 0 0,-1-1 0 0 0,1 2 0 0 0,-1-1 0 0 0,1 0 0 0 0,-1 1 0 0 0,1-1 0 0 0,-1 1 0 0 0,0 0 0 0 0,1 0 0 0 0,-1 0 0 0 0,1 1 0 0 0,-1-1 0 0 0,1 1 0 0 0,-1 0 0 0 0,1 0 0 0 0,-1 0 0 0 0,-5 4 0 0 0,5-3-17 0 0,1 1-1 0 0,0 0 1 0 0,0 0 0 0 0,0 1-1 0 0,0-1 1 0 0,0 1 0 0 0,1-1-1 0 0,-1 1 1 0 0,1 0 0 0 0,0 0-1 0 0,0 0 1 0 0,1 0-1 0 0,-1 0 1 0 0,0 5 0 0 0,1-7-5 0 0,1-1-1 0 0,-1 1 1 0 0,1-1 0 0 0,0 1 0 0 0,-1-1 0 0 0,1 1 0 0 0,0 0 0 0 0,0-1 0 0 0,0 1-1 0 0,0-1 1 0 0,1 1 0 0 0,-1 0 0 0 0,0-1 0 0 0,1 1 0 0 0,-1-1 0 0 0,1 1-1 0 0,-1-1 1 0 0,1 1 0 0 0,0-1 0 0 0,0 1 0 0 0,-1-1 0 0 0,1 0 0 0 0,0 1-1 0 0,0-1 1 0 0,0 0 0 0 0,1 0 0 0 0,-1 0 0 0 0,0 0 0 0 0,0 0 0 0 0,1 0 0 0 0,-1 0-1 0 0,0 0 1 0 0,1 0 0 0 0,-1-1 0 0 0,1 1 0 0 0,-1-1 0 0 0,1 1 0 0 0,-1-1-1 0 0,1 1 1 0 0,2-1 0 0 0,1 1 4 0 0,0-1 0 0 0,1 0 0 0 0,-1 0 0 0 0,0-1-1 0 0,1 1 1 0 0,-1-1 0 0 0,0 0 0 0 0,1-1 0 0 0,-1 1 0 0 0,0-1 0 0 0,0 0 0 0 0,0 0-1 0 0,-1-1 1 0 0,1 1 0 0 0,0-1 0 0 0,-1 0 0 0 0,7-7 0 0 0,-8 8-4 0 0,-1 0-1 0 0,0 0 1 0 0,1 0 0 0 0,-1-1 0 0 0,0 1 0 0 0,0-1-1 0 0,-1 0 1 0 0,1 0 0 0 0,0 0 0 0 0,-1 1 0 0 0,0-1 0 0 0,0-1-1 0 0,0 1 1 0 0,0 0 0 0 0,0 0 0 0 0,0 0 0 0 0,-1 0-1 0 0,0-1 1 0 0,1 1 0 0 0,-1 0 0 0 0,0 0 0 0 0,-1-1 0 0 0,1 1-1 0 0,-1 0 1 0 0,1 0 0 0 0,-1 0 0 0 0,0 0 0 0 0,0-1-1 0 0,0 1 1 0 0,-3-3 0 0 0,2 3 2 0 0,0 0 0 0 0,0 0 0 0 0,0 1 0 0 0,-1-1 0 0 0,1 1 0 0 0,-1-1 0 0 0,0 1 0 0 0,0 0 0 0 0,0 0 0 0 0,0 0-1 0 0,0 1 1 0 0,0-1 0 0 0,-1 1 0 0 0,1-1 0 0 0,0 1 0 0 0,-1 0 0 0 0,1 1 0 0 0,-1-1 0 0 0,1 0 0 0 0,-1 1 0 0 0,1 0 0 0 0,-1 0 0 0 0,0 0 0 0 0,1 0 0 0 0,-1 1 0 0 0,1-1-1 0 0,-6 3 1 0 0,5-3-25 0 0,1 1 0 0 0,0-1 0 0 0,0 1 0 0 0,0 0-1 0 0,-1 1 1 0 0,1-1 0 0 0,0 0 0 0 0,0 1 0 0 0,1 0-1 0 0,-1-1 1 0 0,0 1 0 0 0,0 0 0 0 0,1 1 0 0 0,0-1-1 0 0,-1 0 1 0 0,1 1 0 0 0,0-1 0 0 0,0 1 0 0 0,0 0-1 0 0,0 0 1 0 0,1 0 0 0 0,-1-1 0 0 0,1 2-1 0 0,0-1 1 0 0,-1 0 0 0 0,1 0 0 0 0,1 0 0 0 0,-2 7-1 0 0,2-8-1727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5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128 118 6447 0 0,'-7'25'782'0'0,"-7"49"0"0"0,6-25 1500 0 0,4-17-44 0 0,1-1 0 0 0,1 41 0 0 0,11-103-1118 0 0,-6 20-1023 0 0,-1-1-1 0 0,-1 1 1 0 0,0 0 0 0 0,-1 0-1 0 0,0-1 1 0 0,0 1-1 0 0,-2 0 1 0 0,1 0-1 0 0,-1 0 1 0 0,-1 0 0 0 0,0 0-1 0 0,0 0 1 0 0,-1 0-1 0 0,-1 1 1 0 0,-5-10 0 0 0,-26-67 2371 0 0,14 32-1730 0 0,20 52-642 0 0,1-1-1 0 0,0 1 1 0 0,0-1 0 0 0,0 0-1 0 0,0 0 1 0 0,0-5 0 0 0,0 8-85 0 0,1 1 0 0 0,0-1 0 0 0,0 1 0 0 0,1 0 0 0 0,-1-1 0 0 0,0 1 0 0 0,0-1 0 0 0,0 1 1 0 0,0-1-1 0 0,0 1 0 0 0,0 0 0 0 0,0-1 0 0 0,1 1 0 0 0,-1-1 0 0 0,0 1 0 0 0,0 0 0 0 0,1-1 0 0 0,-1 1 0 0 0,0 0 0 0 0,1-1 1 0 0,-1 1-1 0 0,0 0 0 0 0,1 0 0 0 0,0-1 0 0 0,0 1-8 0 0,0-1 1 0 0,0 1 0 0 0,0 0-1 0 0,0 0 1 0 0,0 0 0 0 0,0 0-1 0 0,0 0 1 0 0,0 0-1 0 0,0 1 1 0 0,0-1 0 0 0,0 0-1 0 0,0 0 1 0 0,0 1-1 0 0,0-1 1 0 0,-1 1 0 0 0,2 0-1 0 0,73 27-3 0 0,-33-13 0 0 0,11 5 0 0 0,5 10 0 0 0,-46-23 0 0 0,7 3 0 0 0,-1 2 0 0 0,24 19 0 0 0,-38-28 0 0 0,0 1 0 0 0,0-1 0 0 0,0 1 0 0 0,0 0 0 0 0,-1 1 0 0 0,0-1 0 0 0,1 0 0 0 0,-2 1 0 0 0,1 0 0 0 0,0 0 0 0 0,-1 0 0 0 0,0 0 0 0 0,0 0 0 0 0,-1 0 0 0 0,0 1 0 0 0,1-1 0 0 0,-2 0 0 0 0,1 1 0 0 0,-1-1 0 0 0,1 1 0 0 0,-1-1 0 0 0,-1 1 0 0 0,1-1 0 0 0,-1 0 0 0 0,0 1 0 0 0,0-1 0 0 0,-1 0 0 0 0,0 1 0 0 0,-4 8 0 0 0,-3 2 0 0 0,0 0 0 0 0,-1-1 0 0 0,0 0 0 0 0,-1-1 0 0 0,-1 0 0 0 0,0-1 0 0 0,-1 0 0 0 0,-1-1 0 0 0,1 0 0 0 0,-2-2 0 0 0,-15 11 0 0 0,23-18 0 0 0,0 1 0 0 0,-1-1 0 0 0,1 0 0 0 0,0-1 0 0 0,-1 0 0 0 0,0 0 0 0 0,1 0 0 0 0,-1-1 0 0 0,0 0 0 0 0,-9-1 0 0 0,6 0 0 0 0,0-1 0 0 0,0 0 0 0 0,0-1 0 0 0,0 0 0 0 0,0 0 0 0 0,-17-8 0 0 0,55 1 0 0 0,-4 2 0 0 0,22-11 0 0 0,2 3 0 0 0,63-13 0 0 0,-96 26 0 0 0,0 0 0 0 0,0-2 0 0 0,0 0 0 0 0,-1 0 0 0 0,20-10 0 0 0,-30 12 0 0 0,1 0 0 0 0,-1 0 0 0 0,0 0 0 0 0,1-1 0 0 0,-1 1 0 0 0,0-1 0 0 0,-1 0 0 0 0,1 0 0 0 0,0 0 0 0 0,-1 0 0 0 0,0 0 0 0 0,1-1 0 0 0,-1 1 0 0 0,-1-1 0 0 0,1 1 0 0 0,0-1 0 0 0,-1 0 0 0 0,0 0 0 0 0,0 0 0 0 0,0 0 0 0 0,0 1 0 0 0,-1-1 0 0 0,0 0 0 0 0,0-5 0 0 0,1 4-5 0 0,-2 0-1 0 0,1 0 1 0 0,-1 0-1 0 0,0 0 1 0 0,0 1 0 0 0,0-1-1 0 0,0 0 1 0 0,-1 1-1 0 0,0-1 1 0 0,0 1-1 0 0,0-1 1 0 0,-5-6 0 0 0,2 5-44 0 0,0 0 1 0 0,0 1-1 0 0,-1 0 1 0 0,0 0-1 0 0,1 0 0 0 0,-2 0 1 0 0,-9-5-1 0 0,8 5 23 0 0,0-1 0 0 0,1 0 0 0 0,-1-1 0 0 0,1 1 0 0 0,1-1-1 0 0,-10-13 1 0 0,7 9-131 0 0,-20-19 0 0 0,26 27 145 0 0,-1 1 0 0 0,1 0 1 0 0,-1 0-1 0 0,0 0 0 0 0,0 0 0 0 0,0 1 0 0 0,0 0 0 0 0,0-1 0 0 0,0 2 0 0 0,0-1 0 0 0,-5 0 1 0 0,-51-1-390 0 0,46 2 388 0 0,9-1 13 0 0,0 1 0 0 0,0-1 0 0 0,0 0 0 0 0,0 0 0 0 0,1-1 0 0 0,-8-3 0 0 0,7 3 0 0 0,-1 0 0 0 0,1 0 0 0 0,-1 1 0 0 0,-8-2 0 0 0,10 3 0 0 0,-17-1 0 0 0,20 1 0 0 0,0 0 0 0 0,0 0 0 0 0,1 0 0 0 0,-1 0 0 0 0,0 0 0 0 0,0 0 0 0 0,1 1 0 0 0,-1-1 0 0 0,0 0 0 0 0,0 1 0 0 0,1-1 0 0 0,-1 0 0 0 0,0 1 0 0 0,0-1 0 0 0,1 1 0 0 0,-1-1 0 0 0,1 1 0 0 0,-1-1 0 0 0,0 1 0 0 0,1 0 0 0 0,-1 0 0 0 0,24-19 0 0 0,-23 22-9 0 0,0 1 1 0 0,1-1-1 0 0,-1 0 0 0 0,1 0 1 0 0,2 6-1 0 0,-1 1-3 0 0,0 3 12 0 0,0 1 0 0 0,-2-1 0 0 0,1 1 0 0 0,-2-1 0 0 0,-3 24 0 0 0,-21 69 0 0 0,12-58 0 0 0,-4 33 225 0 0,16-73-475 0 0,0-1-1 0 0,1 1 0 0 0,0 0 0 0 0,0-1 0 0 0,1 1 1 0 0,0 0-1 0 0,3 12 0 0 0,0-11-7104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7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50 919 0 0,'23'-4'9712'0'0,"-52"1"-3611"0"0,25 2-5769 0 0,0 0 1 0 0,0 1 0 0 0,0 0-1 0 0,0-1 1 0 0,0 1 0 0 0,0 0-1 0 0,0 1 1 0 0,0-1 0 0 0,1 1-1 0 0,-8 2 1 0 0,4-1-185 0 0,0 1-1 0 0,0 0 0 0 0,1 1 1 0 0,0 0-1 0 0,0 0 1 0 0,0 0-1 0 0,0 0 0 0 0,1 1 1 0 0,-10 10-1 0 0,13-12-138 0 0,0-1-1 0 0,0 1 0 0 0,0 0 1 0 0,0 0-1 0 0,0 1 1 0 0,1-1-1 0 0,-1 0 0 0 0,1 0 1 0 0,0 1-1 0 0,0-1 1 0 0,0 1-1 0 0,1-1 1 0 0,-1 1-1 0 0,1-1 0 0 0,0 1 1 0 0,0-1-1 0 0,0 1 1 0 0,0-1-1 0 0,0 1 0 0 0,1-1 1 0 0,0 1-1 0 0,0-1 1 0 0,2 6-1 0 0,-3-7 53 0 0,10 4 21 0 0,30 17 6 0 0,-30-17-14 0 0,-2-4 1 0 0,28 7-48 0 0,-17-4 15 0 0,31 13-31 0 0,-37-13-11 0 0,-1 2 0 0 0,0 0 0 0 0,12 9 0 0 0,23 25 0 0 0,-46-40 0 0 0,0 0 0 0 0,0 0 0 0 0,0 0 0 0 0,0 0 0 0 0,0 0-1 0 0,0 0 1 0 0,0 1 0 0 0,0-1 0 0 0,-1 0 0 0 0,1 1 0 0 0,-1-1 0 0 0,1 0 0 0 0,-1 1-1 0 0,1-1 1 0 0,-1 1 0 0 0,0-1 0 0 0,1 1 0 0 0,-1-1 0 0 0,0 0 0 0 0,0 1 0 0 0,0-1-1 0 0,0 1 1 0 0,0-1 0 0 0,-1 1 0 0 0,1-1 0 0 0,0 1 0 0 0,-2 1 0 0 0,1 1 4 0 0,-1-1-1 0 0,0 0 1 0 0,-1 1 0 0 0,1-1 0 0 0,-1 0 0 0 0,1 0 0 0 0,-5 3-1 0 0,2-2 23 0 0,-4 6 5 0 0,0-2-1 0 0,-1 1 1 0 0,-1-1-1 0 0,1-1 0 0 0,-1 1 1 0 0,-1-2-1 0 0,1 0 0 0 0,-16 6 1 0 0,20-10-16 0 0,0 1 0 0 0,0-2 0 0 0,-1 1 0 0 0,1-1 0 0 0,0 0 1 0 0,0-1-1 0 0,-1 0 0 0 0,1 0 0 0 0,0 0 0 0 0,-1-1 0 0 0,1 0 0 0 0,0-1 1 0 0,0 0-1 0 0,0 0 0 0 0,0 0 0 0 0,-8-4 0 0 0,1-1-15 0 0,6 3 0 0 0,1 0 0 0 0,0 1 0 0 0,-1 0 0 0 0,1 0 0 0 0,-1 1 0 0 0,0 0 0 0 0,-16-2 0 0 0,53 16 152 0 0,-24-9-154 0 0,24 2 15 0 0,17 0 29 0 0,3-1-31 0 0,-35-3-11 0 0,0 0 0 0 0,1-1 0 0 0,23-1 0 0 0,-32-1 3 0 0,0 0-1 0 0,0 0 1 0 0,0 0-1 0 0,0-1 1 0 0,0 1 0 0 0,-1-1-1 0 0,1-1 1 0 0,-1 1-1 0 0,0-1 1 0 0,0 0-1 0 0,0 0 1 0 0,-1 0-1 0 0,1-1 1 0 0,-1 0 0 0 0,0 0-1 0 0,0 0 1 0 0,-1 0-1 0 0,0 0 1 0 0,1-1-1 0 0,-2 0 1 0 0,1 1-1 0 0,-1-1 1 0 0,0 0 0 0 0,3-12-1 0 0,-5 16-2 0 0,0-1 0 0 0,0 0 0 0 0,0 1 0 0 0,-1-1 0 0 0,1 0 0 0 0,0 1 0 0 0,-1-1 0 0 0,0 1 0 0 0,0-1 0 0 0,1 0 0 0 0,-2 1 0 0 0,1 0 0 0 0,0-1 0 0 0,0 1 0 0 0,-1 0 0 0 0,1-1 0 0 0,-1 1 0 0 0,0 0 0 0 0,0 0 0 0 0,1 0 0 0 0,-4-1 0 0 0,-3-4 0 0 0,-1 1 0 0 0,-1 0 0 0 0,-19-9 0 0 0,-4-3 0 0 0,-30-16 22 0 0,44 25-12 0 0,1-1 1 0 0,0-1 0 0 0,-23-18-1 0 0,39 28-10 0 0,1-1 0 0 0,-1 1 0 0 0,1 0 0 0 0,0-1 0 0 0,-1 1 0 0 0,1-1 0 0 0,0 0 0 0 0,0 1 0 0 0,0-1 0 0 0,0 0 0 0 0,0 1 0 0 0,1-1 0 0 0,-1 0 0 0 0,0 0 0 0 0,1 0 0 0 0,0 0 0 0 0,-1 0 0 0 0,1 0 0 0 0,0-3 0 0 0,0 2 0 0 0,1 0 0 0 0,-1 0 0 0 0,1 0 0 0 0,0 0 0 0 0,0 0 0 0 0,0 0 0 0 0,0 0 0 0 0,1 1 0 0 0,-1-1 0 0 0,1 0 0 0 0,2-3 0 0 0,1 0 0 0 0,1 0 0 0 0,-1 0 0 0 0,1 1 0 0 0,0-1 0 0 0,0 1 0 0 0,1 1 0 0 0,-1-1 0 0 0,1 1 0 0 0,7-3 0 0 0,1 2 20 0 0,1 1-1 0 0,-1 1 0 0 0,0 0 1 0 0,1 1-1 0 0,-1 1 1 0 0,31 1-1 0 0,-45 0-19 0 0,20 3 32 0 0,-21-3-31 0 0,1 1 1 0 0,-1-1-1 0 0,1 0 0 0 0,-1 1 0 0 0,1-1 1 0 0,0 1-1 0 0,-1-1 0 0 0,0 1 0 0 0,1-1 0 0 0,-1 1 1 0 0,1-1-1 0 0,-1 1 0 0 0,0 0 0 0 0,1-1 1 0 0,-1 1-1 0 0,0-1 0 0 0,1 1 0 0 0,-1 0 1 0 0,0-1-1 0 0,0 1 0 0 0,0 0 0 0 0,0-1 0 0 0,0 1 1 0 0,0 0-1 0 0,0 1 0 0 0,0-2 2 0 0,0 1-1 0 0,0-1 1 0 0,0 0-1 0 0,0 1 0 0 0,0-1 1 0 0,0 1-1 0 0,0-1 1 0 0,0 1-1 0 0,0-1 1 0 0,0 0-1 0 0,0 1 1 0 0,0-1-1 0 0,0 0 1 0 0,-1 1-1 0 0,1-1 1 0 0,0 1-1 0 0,0-1 1 0 0,-1 0-1 0 0,1 1 1 0 0,0-1-1 0 0,0 0 0 0 0,-1 0 1 0 0,1 1-1 0 0,0-1 1 0 0,-1 0-1 0 0,1 1 1 0 0,0-1-1 0 0,-1 0 1 0 0,1 0-1 0 0,0 0 1 0 0,-1 0-1 0 0,1 1 1 0 0,-1-1-1 0 0,1 0 1 0 0,0 0-1 0 0,-1 0 0 0 0,1 0 1 0 0,-1 0-1 0 0,1 0 1 0 0,-1 0-1 0 0,1 0 1 0 0,0 0-1 0 0,-1 0 1 0 0,1 0-1 0 0,-1 0 1 0 0,1 0-1 0 0,0-1 1 0 0,-1 1-1 0 0,0 0 1 0 0,-5 0 9 0 0,-114 4 52 0 0,113-4-64 0 0,1 1 0 0 0,-1 0 0 0 0,1 0 0 0 0,-1 0 0 0 0,1 1 0 0 0,-8 3 0 0 0,11-4 0 0 0,0 1 0 0 0,-1-1 0 0 0,1 1 0 0 0,0 0 0 0 0,0 0 0 0 0,0 0 0 0 0,0 0 0 0 0,0 0 0 0 0,0 1 0 0 0,1-1 0 0 0,-1 1 0 0 0,-3 5 0 0 0,5-6 0 0 0,0 1 0 0 0,1 0 0 0 0,-1 0 0 0 0,1 0 0 0 0,-1 0 0 0 0,1 0 0 0 0,0 0 0 0 0,0 0 0 0 0,0 0 0 0 0,1 0 0 0 0,-1 0 0 0 0,1 0 0 0 0,0 0 0 0 0,1 5 0 0 0,5 9 0 0 0,-2-6 0 0 0,0 0 0 0 0,9 13 0 0 0,-8-17 0 0 0,0 0 0 0 0,0 1 0 0 0,0-2 0 0 0,1 1 0 0 0,7 5 0 0 0,-2-3 0 0 0,1-1 0 0 0,22 11 0 0 0,22 7-11 0 0,-46-21-45 0 0,-1 1-8 0 0,28 15 38 0 0,-19-9-38 0 0,-11-5 46 0 0,1-1 10 0 0,0 1 0 0 0,-1 0 0 0 0,0 0-1 0 0,0 1 1 0 0,8 10 0 0 0,-16-17 8 0 0,1 0 0 0 0,-1-1 0 0 0,0 1 0 0 0,1 0 0 0 0,-1 0 0 0 0,0-1 0 0 0,0 1 0 0 0,0 0 0 0 0,0-1 0 0 0,0 1 0 0 0,0 0 0 0 0,0 0 0 0 0,0-1 0 0 0,0 1 0 0 0,0 0 0 0 0,0-1 0 0 0,0 1 0 0 0,0 0 0 0 0,-1 0 0 0 0,1-1 0 0 0,0 1 0 0 0,0 0 0 0 0,-1-1 0 0 0,1 1 0 0 0,-1-1 0 0 0,1 1 0 0 0,0 0 0 0 0,-1-1 0 0 0,1 1 0 0 0,-1-1 0 0 0,1 1 0 0 0,-1-1 0 0 0,0 1 0 0 0,1-1 0 0 0,-1 0 0 0 0,1 1 0 0 0,-1-1 0 0 0,-1 1 0 0 0,-30 13 0 0 0,28-12 0 0 0,-69 20-1 0 0,-102 20 0 0 0,121-31-269 0 0,36-7-59 0 0,2-2-86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9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62 150 7831 0 0,'2'10'377'0'0,"0"1"0"0"0,-1-1 0 0 0,0 20 0 0 0,1 16-142 0 0,1 16-23 0 0,-1-15 1011 0 0,-3 20 2111 0 0,-7-126-1343 0 0,3-17-1680 0 0,-5-41 1384 0 0,7 100-1259 0 0,0 1 0 0 0,-1 0 1 0 0,-1 0-1 0 0,0 1 0 0 0,-9-18 1 0 0,12 29-312 0 0,0 1 21 0 0,0-1 1 0 0,0 0 0 0 0,0 0 0 0 0,1 0-1 0 0,-1 0 1 0 0,1-1 0 0 0,0 1-1 0 0,0 0 1 0 0,0-7 0 0 0,2 11-122 0 0,-1 0 1 0 0,1-1-1 0 0,-1 1 1 0 0,1 0-1 0 0,0-1 1 0 0,-1 1-1 0 0,1 0 1 0 0,0 0-1 0 0,-1-1 1 0 0,1 1-1 0 0,0 0 0 0 0,-1 0 1 0 0,1 0-1 0 0,0 0 1 0 0,0 0-1 0 0,-1 0 1 0 0,1 0-1 0 0,0 0 1 0 0,0 0-1 0 0,20 2 70 0 0,-19-2-77 0 0,17 2 100 0 0,-1 2 0 0 0,0 0 0 0 0,26 10 0 0 0,-20-4-107 0 0,36 26 0 0 0,-47-27-1 0 0,0 1 1 0 0,-1 1 0 0 0,12 12-1 0 0,17 28 12 0 0,-40-49-17 0 0,1-1-1 0 0,-1 1 1 0 0,0 0 0 0 0,0 0 0 0 0,0 0-1 0 0,0 0 1 0 0,0 0 0 0 0,1 3-1 0 0,-1-1 1 0 0,4 10-4 0 0,-1 1-1 0 0,5 26 0 0 0,-8-36 4 0 0,-1 0 1 0 0,1 0-1 0 0,-1-1 0 0 0,0 1 1 0 0,0 0-1 0 0,-1 0 0 0 0,1 0 1 0 0,-1 0-1 0 0,0 0 0 0 0,-1-1 1 0 0,1 1-1 0 0,-1 0 0 0 0,0-1 1 0 0,0 0-1 0 0,-3 5 0 0 0,0-2 3 0 0,-1-1 1 0 0,0 0-1 0 0,0 0 0 0 0,-1-1 1 0 0,0 0-1 0 0,0 0 0 0 0,0 0 1 0 0,0-1-1 0 0,-1 0 0 0 0,0-1 1 0 0,1 1-1 0 0,-1-1 0 0 0,-1-1 1 0 0,-14 3-1 0 0,6-2 5 0 0,0 0-1 0 0,-1-2 1 0 0,1 0 0 0 0,-1-1 0 0 0,1 0-1 0 0,-23-5 1 0 0,30 4-12 0 0,0 0 0 0 0,-15 1 0 0 0,7 1 0 0 0,19 1 0 0 0,0 0 0 0 0,1 1 0 0 0,-1-1 0 0 0,1 0 0 0 0,-1 0 0 0 0,1 0 0 0 0,0 0 0 0 0,3 2 0 0 0,-4-2 0 0 0,1 0 0 0 0,18 5 0 0 0,32 5 0 0 0,-41-9 0 0 0,1-2 0 0 0,-1 1 0 0 0,1-2 0 0 0,-1 1 0 0 0,1-2 0 0 0,-1 1 0 0 0,14-4 0 0 0,-13 0 4 0 0,1-1 0 0 0,0 0 0 0 0,-1-1 0 0 0,0 0 0 0 0,0-1 0 0 0,-1 0 0 0 0,0-1 0 0 0,0 0 0 0 0,-1-1 0 0 0,0 0 0 0 0,0-1 0 0 0,-1 0 0 0 0,0 0 0 0 0,-1-1 0 0 0,13-22 0 0 0,-20 30-4 0 0,0 0 0 0 0,0 0 0 0 0,0 0 0 0 0,0 0 0 0 0,0 0 0 0 0,0-1 0 0 0,-1 1 0 0 0,0 0 0 0 0,1 0 0 0 0,-1-1 0 0 0,-1 1 0 0 0,1 0 0 0 0,0 0 0 0 0,-1-1 0 0 0,1 1 0 0 0,-1 0 0 0 0,0 0 0 0 0,0 0 0 0 0,-1 0 0 0 0,1 0 0 0 0,0 0 0 0 0,-1 0 0 0 0,0 0 0 0 0,0 1 0 0 0,-3-5 0 0 0,-6-5 0 0 0,0 0 0 0 0,0 1 0 0 0,-26-19 0 0 0,31 25 0 0 0,-9-7 0 0 0,7 5 0 0 0,-1 0 0 0 0,1 1 0 0 0,-1 0 0 0 0,-1 0 0 0 0,-15-6 0 0 0,12 7-97 0 0,3 1-1 0 0,0 0 0 0 0,-14-8 0 0 0,21 10 79 0 0,0 0-1 0 0,0 0 1 0 0,0 0 0 0 0,0-1 0 0 0,1 1 0 0 0,-1-1 0 0 0,1 0-1 0 0,-1 0 1 0 0,1 0 0 0 0,0 0 0 0 0,-2-4 0 0 0,2 4-11 0 0,-1-1-1 0 0,1 1 1 0 0,-1-1 0 0 0,0 1 0 0 0,0 0-1 0 0,0 0 1 0 0,0 0 0 0 0,-1 1 0 0 0,1-1 0 0 0,-5-2-1 0 0,3 2 21 0 0,0 0 0 0 0,1 0-1 0 0,-1-1 1 0 0,1 0 0 0 0,-4-4-1 0 0,8 7 11 0 0,0 1 0 0 0,-1 0 0 0 0,1 0 0 0 0,0 0 0 0 0,0 0 0 0 0,0 0 0 0 0,0-1 0 0 0,0 1 0 0 0,0 0 0 0 0,0 0 0 0 0,0 0 0 0 0,-1 0 0 0 0,1 0 0 0 0,0 0 0 0 0,0 0 0 0 0,0 0 0 0 0,0-1 0 0 0,0 1 0 0 0,0 0 0 0 0,-1 0 0 0 0,1 0 0 0 0,0 0 0 0 0,0 0 0 0 0,0 0 0 0 0,0 0 0 0 0,-1 0 0 0 0,1 0 0 0 0,0 0 0 0 0,0 0 0 0 0,0 0 0 0 0,0 0 0 0 0,-1 0 0 0 0,1 0 0 0 0,0 0 0 0 0,0 0 0 0 0,0 0 0 0 0,0 0 0 0 0,0 1 0 0 0,-1-1 0 0 0,1 0 0 0 0,0 0 0 0 0,0 0 0 0 0,0 0 0 0 0,0 0 0 0 0,0 0 0 0 0,0 0 0 0 0,-1 0 0 0 0,1 1 0 0 0,0-1 0 0 0,0 0 0 0 0,0 0 0 0 0,0 0 0 0 0,0 0 0 0 0,0 0 0 0 0,0 1 0 0 0,0-1 0 0 0,-5 16 0 0 0,2 26 0 0 0,3-37 0 0 0,0 57-58 0 0,2 1 0 0 0,13 69 1 0 0,-5-48-1522 0 0,-6-43-6061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1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13 106 7831 0 0,'-3'-14'202'0'0,"0"5"204"0"0,1 0-1 0 0,0 0 1 0 0,0-12-1 0 0,2 19-292 0 0,-1 0-1 0 0,1 1 1 0 0,1-1-1 0 0,-1 0 0 0 0,0 0 1 0 0,0 0-1 0 0,1 0 0 0 0,-1 0 1 0 0,1 0-1 0 0,-1 1 0 0 0,1-1 1 0 0,0 0-1 0 0,0 0 0 0 0,0 1 1 0 0,0-1-1 0 0,0 1 1 0 0,0-1-1 0 0,0 1 0 0 0,1-1 1 0 0,-1 1-1 0 0,3-2 0 0 0,-3 2-12 0 0,0 0-1 0 0,0 1 0 0 0,0-1 1 0 0,0 1-1 0 0,1 0 1 0 0,-1-1-1 0 0,0 1 0 0 0,1 0 1 0 0,-1 0-1 0 0,0 0 0 0 0,0-1 1 0 0,1 1-1 0 0,-1 1 1 0 0,0-1-1 0 0,1 0 0 0 0,-1 0 1 0 0,0 0-1 0 0,1 1 0 0 0,-1-1 1 0 0,0 1-1 0 0,0-1 0 0 0,3 2 1 0 0,22 16 1906 0 0,-24-16-1702 0 0,0-1 894 0 0,7 8 18 0 0,1 0-825 0 0,-4-4-134 0 0,-1 0 0 0 0,0 0 0 0 0,0 0 0 0 0,0 1 0 0 0,6 9 0 0 0,-4-6-39 0 0,-3-5-71 0 0,0 0 0 0 0,-1 1 0 0 0,0-1 0 0 0,0 1 0 0 0,0 0 1 0 0,3 8-1 0 0,15 25 397 0 0,-12-17-242 0 0,6 25-100 0 0,-9-22-18 0 0,4 26-24 0 0,-8-21-83 0 0,-3 50-65 0 0,0-65-12 0 0,-1-1 0 0 0,0 0 0 0 0,-7 22 0 0 0,1-14-28 0 0,-1-1-1 0 0,0 0 1 0 0,-2 0-1 0 0,0-1 1 0 0,-18 24-1 0 0,-2-5-184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31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292 117 4143 0 0,'0'0'703'0'0,"9"-4"5858"0"0,-8 2-6217 0 0,-1-1 0 0 0,0 0 0 0 0,1 1 0 0 0,-1-1-1 0 0,0 0 1 0 0,0 1 0 0 0,-1-1 0 0 0,1 0 0 0 0,0 1 0 0 0,-1-1-1 0 0,0 1 1 0 0,1-1 0 0 0,-1 0 0 0 0,0 1 0 0 0,-1-1 0 0 0,1 1-1 0 0,0 0 1 0 0,-1 0 0 0 0,1-1 0 0 0,-1 1 0 0 0,-3-3-1 0 0,3 2-199 0 0,0 1-1 0 0,0 0 1 0 0,0 0-1 0 0,0 0 0 0 0,-1 0 1 0 0,1 1-1 0 0,0-1 0 0 0,-1 1 1 0 0,0-1-1 0 0,1 1 0 0 0,-1 0 1 0 0,0 0-1 0 0,0 0 0 0 0,0 0 1 0 0,0 0-1 0 0,0 1 0 0 0,0-1 1 0 0,-5 1-1 0 0,4 1-79 0 0,-1-1 1 0 0,1 1-1 0 0,0 1 0 0 0,0-1 0 0 0,0 0 0 0 0,0 1 1 0 0,0 0-1 0 0,0 0 0 0 0,1 0 0 0 0,-1 0 0 0 0,1 1 1 0 0,-1 0-1 0 0,1-1 0 0 0,0 1 0 0 0,0 0 0 0 0,-5 7 0 0 0,3-3-46 0 0,0 1 0 0 0,1-1-1 0 0,0 1 1 0 0,0 0-1 0 0,1 0 1 0 0,0 1 0 0 0,-3 10-1 0 0,4-2-17 0 0,3-14 0 0 0,3 11 0 0 0,0-8 2 0 0,0 0 0 0 0,1 0 1 0 0,-1-1-1 0 0,7 7 0 0 0,-2-4 16 0 0,1 0-1 0 0,18 10 1 0 0,23 13 35 0 0,-45-27-51 0 0,1 0 0 0 0,-1 1 0 0 0,0 0 0 0 0,0 0-1 0 0,5 7 1 0 0,-9-10-2 0 0,-1 0 0 0 0,0 0 0 0 0,1 0 0 0 0,-1 1 0 0 0,0-1 0 0 0,0 1 0 0 0,0-1 0 0 0,0 1 0 0 0,-1-1 0 0 0,1 1 0 0 0,-1-1 0 0 0,1 1 0 0 0,-1-1 0 0 0,0 1 0 0 0,0 0 0 0 0,0-1 0 0 0,-1 4 0 0 0,0-2 0 0 0,0 1 0 0 0,0-1 0 0 0,-1 0 0 0 0,1 0 0 0 0,-1 1 0 0 0,0-1 0 0 0,0-1 0 0 0,-1 1 0 0 0,-4 6 0 0 0,3-5 0 0 0,0-1 0 0 0,0 1 0 0 0,0-1 0 0 0,-1 0 0 0 0,0 0 0 0 0,0 0 0 0 0,0-1 0 0 0,0 1 0 0 0,-1-1 0 0 0,1-1 0 0 0,-1 1 0 0 0,0-1 0 0 0,1 0 0 0 0,-13 3 0 0 0,14-5 0 0 0,0 0 0 0 0,0-1 0 0 0,0 1 0 0 0,0-1 0 0 0,0 1 0 0 0,0-1 0 0 0,0 0 0 0 0,-7-4 0 0 0,-32-17 0 0 0,0 1 0 0 0,17 5 0 0 0,6 4 0 0 0,19 12 0 0 0,1 1 11 0 0,0-1 42 0 0,10 5 0 0 0,28 13-29 0 0,-28-13 40 0 0,0-1-8 0 0,37 14-45 0 0,1 1 1 0 0,-47-18-8 0 0,0 0-1 0 0,0-1 0 0 0,0 1 1 0 0,0-1-1 0 0,1 0 1 0 0,-1 1-1 0 0,0-1 1 0 0,0 0-1 0 0,1 0 0 0 0,-1 0 1 0 0,0 0-1 0 0,0 0 1 0 0,2 0-1 0 0,34-2 20 0 0,-36 2-21 0 0,-1 0 1 0 0,1 0 0 0 0,0 0-1 0 0,0 0 1 0 0,0 0 0 0 0,-1 0-1 0 0,1 0 1 0 0,0 0 0 0 0,0 0-1 0 0,-1-1 1 0 0,1 1 0 0 0,0 0-1 0 0,0-1 1 0 0,-1 1 0 0 0,2-1-1 0 0,3-2 6 0 0,0-1-1 0 0,-1 1 1 0 0,0-1-1 0 0,1 0 1 0 0,-2 0-1 0 0,1 0 1 0 0,0-1-1 0 0,-1 1 1 0 0,4-8-1 0 0,-3 5 3 0 0,0 0-1 0 0,-1-1 1 0 0,0 1-1 0 0,-1-1 1 0 0,0 0-1 0 0,2-11 1 0 0,-4 16-10 0 0,0 1-1 0 0,0-1 1 0 0,0 1 0 0 0,0-1 0 0 0,0 1 0 0 0,-1-1 0 0 0,1 1 0 0 0,-1-1 0 0 0,1 1 0 0 0,-1-1 0 0 0,0 1-1 0 0,0 0 1 0 0,0-1 0 0 0,-1 1 0 0 0,1 0 0 0 0,0 0 0 0 0,-1 0 0 0 0,0 0 0 0 0,1 0 0 0 0,-1 0 0 0 0,0 0-1 0 0,0 1 1 0 0,0-1 0 0 0,-2-1 0 0 0,-40-25 0 0 0,-47-35 0 0 0,86 60 0 0 0,0-1 0 0 0,0 0 0 0 0,0-1 0 0 0,1 1 0 0 0,0-1 0 0 0,0 0 0 0 0,-6-9 0 0 0,9 12 0 0 0,0 0 0 0 0,1 0 0 0 0,-1 0 0 0 0,0 0 0 0 0,1 0 0 0 0,-1-1 0 0 0,1 1 0 0 0,0 0 0 0 0,0 0 0 0 0,0-1 0 0 0,0 1 0 0 0,0 0 0 0 0,0 0 0 0 0,0-1 0 0 0,1 1 0 0 0,-1 0 0 0 0,1 0 0 0 0,0 0 0 0 0,0 0 0 0 0,-1 0 0 0 0,1 0 0 0 0,1 0 0 0 0,-1 0 0 0 0,2-3 0 0 0,4-4 0 0 0,0 0 0 0 0,1 1 0 0 0,0 0 0 0 0,14-11 0 0 0,-9 12 0 0 0,23-7 0 0 0,4 1 0 0 0,-38 12 0 0 0,-1 1 0 0 0,0-1 0 0 0,0 1 0 0 0,0 0 0 0 0,1 0 0 0 0,-1-1 0 0 0,0 1 0 0 0,0 0 0 0 0,1 0 0 0 0,-1 0 0 0 0,0 1 0 0 0,0-1 0 0 0,0 0 0 0 0,1 0 0 0 0,1 1 0 0 0,37 12 0 0 0,-31-8 0 0 0,-16-4 0 0 0,6-1 0 0 0,-10-2 9 0 0,0 1 1 0 0,0 0-1 0 0,-13 0 0 0 0,-24-2 18 0 0,32-1-27 0 0,-20-2 0 0 0,34 6 0 0 0,0 0 0 0 0,1 0 0 0 0,-1 0 0 0 0,0 0 0 0 0,0 0 0 0 0,1 1 0 0 0,-1-1 0 0 0,0 0 0 0 0,0 1 0 0 0,1 0 0 0 0,-1-1 0 0 0,0 1 0 0 0,1 0 0 0 0,-1 0 0 0 0,1 0 0 0 0,-1 0 0 0 0,0 1 0 0 0,1 0 0 0 0,0 1 0 0 0,0 0 0 0 0,0-1 0 0 0,1 1 0 0 0,-1-1 0 0 0,1 1 0 0 0,0 0 0 0 0,0-1 0 0 0,0 1 0 0 0,0 0 0 0 0,1 4 0 0 0,0 2 0 0 0,-2 1 0 0 0,1-6 0 0 0,-1 0 0 0 0,2 1 0 0 0,-1-1 0 0 0,0 0 0 0 0,1 1 0 0 0,0-1 0 0 0,1 5 0 0 0,8 22 0 0 0,10 11 0 0 0,-14-33 0 0 0,0 0 0 0 0,14 14 0 0 0,19 15 0 0 0,-33-32 0 0 0,-1 1 0 0 0,0-1 0 0 0,0 1 0 0 0,5 7 0 0 0,-8-10 0 0 0,0 1 0 0 0,0 0 0 0 0,0-1 0 0 0,-1 1 0 0 0,1 0 0 0 0,-1 0 0 0 0,0 0 0 0 0,-1 0 0 0 0,1 0 0 0 0,-1 8 0 0 0,0-11 0 0 0,0 1 0 0 0,-1-1 0 0 0,1 1 0 0 0,-1-1 0 0 0,1 1 0 0 0,-1-1 0 0 0,0 1 0 0 0,0-1 0 0 0,0 0 0 0 0,0 0 0 0 0,0 1 0 0 0,0-1 0 0 0,-1 0 0 0 0,1 0 0 0 0,-1 0 0 0 0,0 0 0 0 0,1 0 0 0 0,-1-1 0 0 0,0 1 0 0 0,0 0 0 0 0,0-1 0 0 0,-4 3 0 0 0,-1-1 8 0 0,-1 0 0 0 0,1 0 0 0 0,-1 0 0 0 0,0-1 0 0 0,0 0 0 0 0,0 0 0 0 0,0-1 0 0 0,0 0 0 0 0,0-1 0 0 0,0 1 0 0 0,0-2 0 0 0,0 1 0 0 0,0-1 0 0 0,0 0 0 0 0,0-1 0 0 0,0 0 0 0 0,1 0 0 0 0,-1 0 0 0 0,0-1 0 0 0,1-1 0 0 0,0 1 0 0 0,-10-7 0 0 0,8 4-603 0 0,-30-21 1162 0 0,36 24-1758 0 0,0 1-1 0 0,0-1 1 0 0,1 0 0 0 0,-1 0 0 0 0,-3-6-1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6.7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0,'0'-15'0'0,"0"258"0"0,0-211 0 0,0 21 0 0,0 4 0 0,0 2 0 0,0 1 0 0,0 2 0 0,0 475 0 0,0-514 0 0,0 14 0 0,0 3 0 0,0 8 0 0,0 38 0 0,0 35 0 0,0-120 0 0,0-1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8.6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0 331 0 0,'0'-330'0'0,"0"690"0"0,0-357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01.60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0,'0'-15'0'0,"0"23"0"0,0 24 0 0,0 506 0 0,0-344 0 0,0-216 0 0,0 21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03.09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0 928 0 0,'0'-927'0'0,"0"926"0"0,0 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57 3679 0 0,'0'0'156'0'0,"0"0"0"0"0,1 0-1 0 0,-1 0 1 0 0,0 0-1 0 0,0 0 1 0 0,0 0-1 0 0,1 0 1 0 0,-1 0-1 0 0,0 0 1 0 0,0 0 0 0 0,0 0-1 0 0,1 0 1 0 0,-1 0-1 0 0,0 0 1 0 0,0 0-1 0 0,0 0 1 0 0,1-1 0 0 0,-1 1-1 0 0,0 0 1 0 0,0 0-1 0 0,0 0 1 0 0,0 0-1 0 0,0-1 1 0 0,1 1-1 0 0,-1 0 1 0 0,0 0 0 0 0,0 0-1 0 0,0 0 1 0 0,0-1-1 0 0,0 1 1 0 0,0 0-1 0 0,0 0 1 0 0,0-1-1 0 0,0 1 1 0 0,0 0 0 0 0,0 0-1 0 0,0-1 1 0 0,-2-11 3799 0 0,-12-10-304 0 0,11 20-3501 0 0,1 0 1 0 0,-1 0-1 0 0,0 0 1 0 0,0 1-1 0 0,0-1 1 0 0,0 1-1 0 0,0 0 1 0 0,0 0-1 0 0,0 0 1 0 0,-1 0-1 0 0,1 0 1 0 0,0 1-1 0 0,-1-1 1 0 0,1 1-1 0 0,0 0 1 0 0,0 0-1 0 0,-1 1 1 0 0,1-1-1 0 0,-7 2 1 0 0,1 0 4 0 0,0 1-1 0 0,-1-1 1 0 0,1 2 0 0 0,0-1-1 0 0,-14 9 1 0 0,13-6-119 0 0,1 0 0 0 0,-1 1 1 0 0,1 0-1 0 0,1 0 0 0 0,-1 1 0 0 0,1 1 0 0 0,0-1 0 0 0,-10 16 0 0 0,15-19-37 0 0,0 0 0 0 0,1-1 0 0 0,-1 1 0 0 0,1 0 0 0 0,0 0 0 0 0,1 1 0 0 0,-1-1 0 0 0,1 0 0 0 0,0 0 0 0 0,0 1 0 0 0,0-1 0 0 0,1 1 0 0 0,0-1 0 0 0,0 1 0 0 0,1-1 0 0 0,-1 0 0 0 0,1 1 0 0 0,0-1 0 0 0,1 0 0 0 0,1 7 0 0 0,1-5 52 0 0,0 1 1 0 0,0-1-1 0 0,1 0 0 0 0,-1 0 0 0 0,2 0 0 0 0,-1 0 1 0 0,1-1-1 0 0,0 0 0 0 0,0 0 0 0 0,0-1 0 0 0,1 0 0 0 0,0 0 1 0 0,0 0-1 0 0,0-1 0 0 0,1 0 0 0 0,13 5 0 0 0,-9-4 1 0 0,1-1-1 0 0,0 0 1 0 0,0-1-1 0 0,1-1 0 0 0,-1 0 1 0 0,1 0-1 0 0,-1-1 0 0 0,1-1 1 0 0,24-3-1 0 0,-33 3-65 0 0,-5 0-15 0 0,1 0 1 0 0,-1 0-1 0 0,0 0 1 0 0,0 0-1 0 0,0 1 1 0 0,0-1-1 0 0,1 0 1 0 0,-1 0-1 0 0,0 0 1 0 0,0 0-1 0 0,0 0 1 0 0,0 0-1 0 0,1 0 0 0 0,-1 0 1 0 0,0 0-1 0 0,0 0 1 0 0,0 0-1 0 0,1 0 1 0 0,-1 0-1 0 0,0 0 1 0 0,0 0-1 0 0,0 0 1 0 0,0 0-1 0 0,1 0 1 0 0,-1-1-1 0 0,0 1 1 0 0,0 0-1 0 0,0 0 1 0 0,0 0-1 0 0,1 0 1 0 0,-1 0-1 0 0,0 0 1 0 0,0 0-1 0 0,0 0 1 0 0,0-1-1 0 0,0 1 0 0 0,0 0 1 0 0,0 0-1 0 0,1 0 1 0 0,-1 0-1 0 0,0-1 1 0 0,0 1-1 0 0,0 0 1 0 0,0 0-1 0 0,0 0 1 0 0,0 0-1 0 0,0-1 1 0 0,0 1-1 0 0,0 0 1 0 0,0 0-1 0 0,0 0 1 0 0,0 0-1 0 0,0-1 1 0 0,0 1-1 0 0,0 0 1 0 0,0 0-1 0 0,0 0 1 0 0,0-1-1 0 0,0 1 1 0 0,0 0-1 0 0,0 0 0 0 0,0 0 1 0 0,0 0-1 0 0,-1-1 1 0 0,1 1-1 0 0,0 0 1 0 0,0-2-1431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38 2303 0 0,'0'-4'-409'0'0,"4"-18"2393"0"0,-4 21-1792 0 0,0 1 0 0 0,0-1 0 0 0,0 1-1 0 0,1-1 1 0 0,-1 1 0 0 0,0-1 0 0 0,0 1 0 0 0,0-1-1 0 0,1 1 1 0 0,-1-1 0 0 0,0 1 0 0 0,1-1 0 0 0,-1 1-1 0 0,0-1 1 0 0,1 1 0 0 0,-1 0 0 0 0,1-1 0 0 0,-1 1-1 0 0,1 0 1 0 0,-1-1 0 0 0,1 1 0 0 0,-1 0 0 0 0,0 0-1 0 0,1-1 1 0 0,0 1 0 0 0,-1 0 0 0 0,1 0 0 0 0,-1 0-1 0 0,1 0 1 0 0,-1 0 0 0 0,1 0 0 0 0,-1 0 0 0 0,2 0-1 0 0,-2 0-80 0 0,1 0-1 0 0,-1 1 0 0 0,1-1 0 0 0,-1 0 1 0 0,1 1-1 0 0,-1-1 0 0 0,1 1 1 0 0,-1-1-1 0 0,0 1 0 0 0,1-1 0 0 0,-1 1 1 0 0,0-1-1 0 0,0 1 0 0 0,1-1 0 0 0,-1 1 1 0 0,0-1-1 0 0,0 1 0 0 0,1 0 1 0 0,-1-1-1 0 0,0 1 0 0 0,0-1 0 0 0,0 1 1 0 0,0 0-1 0 0,0-1 0 0 0,0 1 1 0 0,0 0-1 0 0,-2 21 1225 0 0,2-18-964 0 0,-35 208 2483 0 0,1-18-752 0 0,34-189-2114 0 0,-2 5-327 0 0,1-1-1 0 0,0 1 0 0 0,1 0 1 0 0,0 0-1 0 0,1-1 1 0 0,3 16-1 0 0,-1-16-1439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0 192 919 0 0,'5'-10'2516'0'0,"-2"5"-1326"0"0,-1 0 0 0 0,0 0 0 0 0,1 0 0 0 0,0 1 0 0 0,6-8 0 0 0,-7 11-980 0 0,0-1 0 0 0,0 1 0 0 0,0-1 0 0 0,0 1 0 0 0,0 0 0 0 0,0 0 0 0 0,0 0-1 0 0,0 0 1 0 0,0 0 0 0 0,0 0 0 0 0,1 1 0 0 0,-1-1 0 0 0,0 1 0 0 0,1 0 0 0 0,-1 0-1 0 0,5 0 1 0 0,0 0 256 0 0,0 1 1 0 0,0 0-1 0 0,0 0 0 0 0,7 3 0 0 0,20 4 723 0 0,93 8 619 0 0,-123-15-1734 0 0,0-1 0 0 0,0 0-1 0 0,0 1 1 0 0,-1-1 0 0 0,1 0 0 0 0,0-1-1 0 0,0 1 1 0 0,0-1 0 0 0,-1 0 0 0 0,1 0-1 0 0,0 0 1 0 0,-1 0 0 0 0,5-3-1 0 0,-6 3-55 0 0,-1 1 0 0 0,0-1 0 0 0,0 0 1 0 0,1 0-1 0 0,-1-1 0 0 0,0 1 0 0 0,0 0 0 0 0,0 0 0 0 0,0 0 0 0 0,-1-1 0 0 0,1 1 0 0 0,0 0 0 0 0,0-1 0 0 0,-1 1 0 0 0,1-1 0 0 0,-1 1 0 0 0,1-1 0 0 0,-1 1 0 0 0,0-1 0 0 0,0 1 0 0 0,0-1 0 0 0,0 1 0 0 0,0-1 0 0 0,0 0 0 0 0,0 1 0 0 0,0-1 0 0 0,0 1 0 0 0,-1-1 0 0 0,1 1 0 0 0,0-1 0 0 0,-1 1 0 0 0,0-1 0 0 0,1 1 0 0 0,-2-3 0 0 0,-2-3 2 0 0,0 1 0 0 0,0-1 0 0 0,0 0 1 0 0,-1 1-1 0 0,0 0 0 0 0,0 0 0 0 0,0 1 0 0 0,-1-1 0 0 0,0 1 1 0 0,0 0-1 0 0,0 1 0 0 0,-1-1 0 0 0,1 1 0 0 0,-1 0 0 0 0,0 1 1 0 0,0 0-1 0 0,-1 0 0 0 0,1 1 0 0 0,-1-1 0 0 0,-8 0 0 0 0,8 1 1 0 0,0 1-1 0 0,0 0 0 0 0,0 1 0 0 0,0-1 0 0 0,0 2 0 0 0,0-1 0 0 0,0 1 0 0 0,0 0 0 0 0,1 1 0 0 0,-1-1 0 0 0,0 2 0 0 0,0-1 1 0 0,1 1-1 0 0,0 0 0 0 0,-1 1 0 0 0,1 0 0 0 0,0 0 0 0 0,1 0 0 0 0,-11 9 0 0 0,14-9-73 0 0,0-1 0 0 0,0 1 0 0 0,0-1 0 0 0,0 1 0 0 0,1 0 0 0 0,-1 0 0 0 0,1 0 0 0 0,0 0 0 0 0,1 1-1 0 0,-1-1 1 0 0,1 0 0 0 0,0 1 0 0 0,-1 5 0 0 0,1-8-48 0 0,1 0 0 0 0,0 1 0 0 0,0-1 0 0 0,0 0-1 0 0,0 0 1 0 0,0 1 0 0 0,1-1 0 0 0,-1 0 0 0 0,1 0 0 0 0,-1 1 0 0 0,1-1 0 0 0,0 0-1 0 0,0 0 1 0 0,0 0 0 0 0,0 0 0 0 0,0 0 0 0 0,0 0 0 0 0,0 0 0 0 0,1-1-1 0 0,-1 1 1 0 0,1 0 0 0 0,-1-1 0 0 0,1 1 0 0 0,0-1 0 0 0,0 0 0 0 0,0 1 0 0 0,-1-1-1 0 0,4 1 1 0 0,9 4-6607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48 11055 0 0,'-1'-3'84'0'0,"0"0"0"0"0,-1 1 0 0 0,1-1 0 0 0,-1 0 0 0 0,0 1-1 0 0,0-1 1 0 0,0 1 0 0 0,0-1 0 0 0,0 1 0 0 0,0 0 0 0 0,-1 0 0 0 0,1 0-1 0 0,-1 0 1 0 0,-4-1 0 0 0,2 1-151 0 0,0 0-1 0 0,0 0 0 0 0,-1 1 1 0 0,1 0-1 0 0,0 0 1 0 0,-1 0-1 0 0,-8 0 1 0 0,9 1 27 0 0,-1 0 0 0 0,1 1 0 0 0,-1-1 0 0 0,1 1 0 0 0,-1 0 0 0 0,1 0 0 0 0,0 1 0 0 0,0 0 0 0 0,0 0 1 0 0,-5 2-1 0 0,8-3 135 0 0,0 0 0 0 0,1 0 0 0 0,-1 0 0 0 0,1 0 0 0 0,0 0 0 0 0,-1 0-1 0 0,1 1 1 0 0,0-1 0 0 0,-1 0 0 0 0,1 1 0 0 0,0-1 0 0 0,0 0 0 0 0,0 1 0 0 0,1 0 0 0 0,-1-1 0 0 0,0 1 0 0 0,0-1 0 0 0,1 1 0 0 0,-1 0 0 0 0,1 0 0 0 0,-1-1 0 0 0,1 1 0 0 0,0 0 0 0 0,0 0 0 0 0,0-1 0 0 0,0 1 0 0 0,0 0 0 0 0,0 0 0 0 0,0 0 0 0 0,1-1 0 0 0,-1 1 0 0 0,1 0 0 0 0,-1-1 0 0 0,2 3 0 0 0,3 7 294 0 0,1 0-1 0 0,0-1 1 0 0,8 11 0 0 0,-13-19 453 0 0,8 8-402 0 0,24 33-5 0 0,-25-33 378 0 0,1 0-413 0 0,-2-3-299 0 0,2 2 69 0 0,-1 0-1 0 0,1 0 1 0 0,-2 0-1 0 0,1 1 1 0 0,-2 0 0 0 0,7 12-1 0 0,-11-18-129 0 0,-1-1-1 0 0,0 0 0 0 0,0 0 1 0 0,0 0-1 0 0,0 1 1 0 0,-1-1-1 0 0,1 1 0 0 0,-1-1 1 0 0,0 0-1 0 0,0 1 1 0 0,0-1-1 0 0,-1 0 1 0 0,1 1-1 0 0,-1-1 0 0 0,1 1 1 0 0,-3 3-1 0 0,1-3-21 0 0,0 0 0 0 0,0 0 0 0 0,0 0 0 0 0,-1-1 0 0 0,0 1 0 0 0,1-1 0 0 0,-1 0 0 0 0,0 0 0 0 0,-1 0-1 0 0,1 0 1 0 0,-6 3 0 0 0,0 0-17 0 0,-1-1-1 0 0,0 0 0 0 0,0 0 0 0 0,-1-1 1 0 0,1-1-1 0 0,-1 0 0 0 0,0 0 1 0 0,0-1-1 0 0,-11 1 0 0 0,-21-2 0 0 0,41-1 0 0 0,0-1 0 0 0,0 1 0 0 0,1 0 0 0 0,-1 0 0 0 0,0-1 0 0 0,1 1 0 0 0,-1 0 0 0 0,0-1 0 0 0,1 0 0 0 0,-1 1 0 0 0,1-1 0 0 0,-1 0 0 0 0,1 0 0 0 0,-1 0 0 0 0,1 0 0 0 0,-1 0 0 0 0,1 0 0 0 0,0-1 0 0 0,0 1 0 0 0,0 0 0 0 0,0 0 0 0 0,-1-2 0 0 0,1 2-1 0 0,1 0 1 0 0,0 1-1 0 0,0-1 0 0 0,0 1 0 0 0,0-1 0 0 0,0 0 1 0 0,1 1-1 0 0,-1-1 0 0 0,0 0 0 0 0,0 1 1 0 0,0-1-1 0 0,0 1 0 0 0,1-1 0 0 0,-1 1 0 0 0,0-1 1 0 0,1 1-1 0 0,-1-1 0 0 0,0 1 0 0 0,1-1 1 0 0,-1 1-1 0 0,0-1 0 0 0,1 1 0 0 0,-1-1 0 0 0,1 1 1 0 0,-1 0-1 0 0,1-1 0 0 0,-1 1 0 0 0,1 0 0 0 0,-1-1 1 0 0,1 1-1 0 0,0 0 0 0 0,23-10-34 0 0,-19 8 31 0 0,27-9-14 0 0,0 1 0 0 0,52-8 0 0 0,-36 9 8 0 0,-22 3 10 0 0,104-25 0 0 0,-116 26 0 0 0,1 0 0 0 0,-1-1 0 0 0,0-1 0 0 0,-1 0 0 0 0,0-1 0 0 0,19-14 0 0 0,-30 21 3 0 0,0-1-1 0 0,0 1 1 0 0,0-1-1 0 0,0 0 0 0 0,-1 1 1 0 0,1-1-1 0 0,-1 0 1 0 0,1 0-1 0 0,-1 0 1 0 0,0 0-1 0 0,0-1 1 0 0,0 1-1 0 0,0 0 1 0 0,0 0-1 0 0,0-1 1 0 0,0 1-1 0 0,-1 0 0 0 0,1-1 1 0 0,-1 1-1 0 0,0-1 1 0 0,0 1-1 0 0,0-1 1 0 0,0 1-1 0 0,0-1 1 0 0,-1-3-1 0 0,0 3 1 0 0,-1 0 0 0 0,1 1 0 0 0,0-1-1 0 0,-1 1 1 0 0,1-1 0 0 0,-1 1 0 0 0,0 0-1 0 0,0 0 1 0 0,0 0 0 0 0,0 0 0 0 0,0 0 0 0 0,-1 0-1 0 0,1 0 1 0 0,0 1 0 0 0,-1-1 0 0 0,1 1-1 0 0,-1 0 1 0 0,0 0 0 0 0,1 0 0 0 0,-1 0 0 0 0,0 0-1 0 0,-3 0 1 0 0,-5-1 58 0 0,-1 0 0 0 0,1 1 0 0 0,0 1 1 0 0,-1-1-1 0 0,1 2 0 0 0,-1 0 0 0 0,1 0 0 0 0,-1 1 0 0 0,1 1 0 0 0,-21 7 0 0 0,25-8-3 0 0,0 1 0 0 0,0 1-1 0 0,0-1 1 0 0,1 1 0 0 0,-1 1 0 0 0,1-1-1 0 0,-10 10 1 0 0,13-10-42 0 0,-1-1 0 0 0,1 1 1 0 0,0 0-1 0 0,1 0 0 0 0,-1 0 0 0 0,1 1 0 0 0,0-1 0 0 0,0 0 1 0 0,0 1-1 0 0,0 0 0 0 0,1-1 0 0 0,-2 10 0 0 0,2-10-15 0 0,1 0-1 0 0,0-1 1 0 0,0 1 0 0 0,0 0-1 0 0,0 0 1 0 0,1 0 0 0 0,0-1-1 0 0,-1 1 1 0 0,1 0 0 0 0,1 0-1 0 0,-1-1 1 0 0,0 1 0 0 0,1-1-1 0 0,2 5 1 0 0,0-3 2 0 0,0 1 0 0 0,0-1-1 0 0,0-1 1 0 0,1 1 0 0 0,0-1 0 0 0,0 0-1 0 0,10 7 1 0 0,0-2 2 0 0,0-1 1 0 0,0-1-1 0 0,1 0 0 0 0,0-1 1 0 0,27 6-1 0 0,-30-9-42 0 0,1-1 0 0 0,-1 0 0 0 0,1-1 0 0 0,0 0-1 0 0,-1-1 1 0 0,1 0 0 0 0,0-2 0 0 0,-1 1 0 0 0,20-6 0 0 0,-22 4-824 0 0,0-1 0 0 0,0 0 0 0 0,18-11 1 0 0,-9 3-6070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109 329 5927 0 0,'91'-197'4799'0'0,"-39"77"3937"0"0,-52 120-8625 0 0,1-1 1 0 0,-1 0-1 0 0,0 0 0 0 0,0 1 1 0 0,1-1-1 0 0,-1 0 1 0 0,1 1-1 0 0,-1-1 0 0 0,0 0 1 0 0,1 1-1 0 0,-1-1 0 0 0,1 1 1 0 0,-1-1-1 0 0,1 1 1 0 0,0-1-1 0 0,-1 1 0 0 0,2-1 1 0 0,-2 1-68 0 0,1 0 0 0 0,-1 0 1 0 0,0 0-1 0 0,1 1 0 0 0,-1-1 1 0 0,0 0-1 0 0,0 0 0 0 0,1 1 1 0 0,-1-1-1 0 0,0 0 0 0 0,0 0 1 0 0,0 1-1 0 0,1-1 0 0 0,-1 0 1 0 0,0 1-1 0 0,0-1 0 0 0,0 0 1 0 0,0 0-1 0 0,0 1 0 0 0,0-1 0 0 0,1 1 1 0 0,-1-1-1 0 0,0 0 0 0 0,0 1 1 0 0,0-1-1 0 0,2 31 446 0 0,-2-31-496 0 0,0 24 86 0 0,0 33-64 0 0,0 14-16 0 0,3 2 0 0 0,6-1 0 0 0,-3-35 11 0 0,8 23 31 0 0,-10-40-32 0 0,16 47-9 0 0,-23-72-1 0 0,0 0 0 0 0,-1 0 0 0 0,0 1 0 0 0,1-1 0 0 0,-1 1 0 0 0,-1 0 0 0 0,1 1 0 0 0,-1-1 0 0 0,-6-4 0 0 0,0 1 0 0 0,1 0 0 0 0,-2 0 0 0 0,1 1 0 0 0,-15-5 0 0 0,15 8 0 0 0,0 0 0 0 0,0 1 0 0 0,0 0 0 0 0,-1 1 0 0 0,1 0 0 0 0,-1 1 0 0 0,1 0 0 0 0,-18 3 0 0 0,24-2 0 0 0,-1 0 0 0 0,0 1 0 0 0,1-1 0 0 0,-1 1 0 0 0,1 1 0 0 0,0-1 0 0 0,0 1 0 0 0,-7 4 0 0 0,9-5 0 0 0,1 0 0 0 0,-1 0 0 0 0,1 1 0 0 0,-1-1 0 0 0,1 1 0 0 0,0 0 0 0 0,0-1 0 0 0,0 1 0 0 0,0 0 0 0 0,0 0 0 0 0,1 0 0 0 0,-1 1 0 0 0,1-1 0 0 0,-2 6 0 0 0,3-6 0 0 0,-1-1 0 0 0,1 1 0 0 0,0 0 0 0 0,-1 0 0 0 0,1-1 0 0 0,0 1 0 0 0,0 0 0 0 0,1-1 0 0 0,-1 1 0 0 0,1 0 0 0 0,-1-1 0 0 0,1 1 0 0 0,0 0 0 0 0,0-1 0 0 0,0 1 0 0 0,3 4 0 0 0,-2-4 0 0 0,1 0 0 0 0,0 1 0 0 0,-1-1 0 0 0,1 0 0 0 0,1-1 0 0 0,-1 1 0 0 0,0-1 0 0 0,1 1 0 0 0,-1-1 0 0 0,5 2 0 0 0,3 1 0 0 0,0-1 0 0 0,0 0 0 0 0,1-1 0 0 0,0 0 0 0 0,-1 0 0 0 0,22 0 0 0 0,-21-2-24 0 0,0-1 0 0 0,-1 0 0 0 0,1-1 0 0 0,0 0 0 0 0,-1-1 1 0 0,1-1-1 0 0,-1 1 0 0 0,1-2 0 0 0,-1 0 0 0 0,0 0 0 0 0,-1-1 0 0 0,1 0 0 0 0,-1-1 0 0 0,0 0 0 0 0,0 0 0 0 0,-1-1 0 0 0,0-1 0 0 0,0 1 0 0 0,0-2 0 0 0,10-12 0 0 0,-14 13-841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1:56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29 2303 0 0,'-4'-22'3060'0'0,"1"15"-944"0"0,2 13 2974 0 0,0 51-431 0 0,-3 26-1893 0 0,4-80-2390 0 0,-1 7-51 0 0,0 3-219 0 0,0-4 22 0 0,0 0-1 0 0,0 0 1 0 0,-3 11-1 0 0,-5 27 297 0 0,-2 3-121 0 0,-7 52 149 0 0,16-89-438 0 0,1 0 0 0 0,1 1 0 0 0,0-1 1 0 0,1 0-1 0 0,4 23 0 0 0,-5-34-14 0 0,0-1 0 0 0,1 0 0 0 0,-1 1 0 0 0,1-1-1 0 0,-1 1 1 0 0,1-1 0 0 0,-1 0 0 0 0,1 1 0 0 0,0-1 0 0 0,0 0-1 0 0,0 0 1 0 0,0 0 0 0 0,0 1 0 0 0,0-1 0 0 0,0 0 0 0 0,0 0 0 0 0,0 0-1 0 0,0-1 1 0 0,0 1 0 0 0,1 0 0 0 0,-1 0 0 0 0,0-1 0 0 0,1 1-1 0 0,-1-1 1 0 0,3 2 0 0 0,-3-2-66 0 0,0 0-1 0 0,1-1 0 0 0,-1 1 1 0 0,0 0-1 0 0,0 0 0 0 0,0 0 1 0 0,0-1-1 0 0,0 1 1 0 0,0-1-1 0 0,0 1 0 0 0,0 0 1 0 0,0-1-1 0 0,0 0 0 0 0,0 1 1 0 0,0-1-1 0 0,-1 0 0 0 0,1 1 1 0 0,0-1-1 0 0,0 0 1 0 0,-1 0-1 0 0,1 0 0 0 0,0 0 1 0 0,-1 1-1 0 0,1-1 0 0 0,-1 0 1 0 0,1 0-1 0 0,-1 0 1 0 0,1 0-1 0 0,-1 0 0 0 0,0-1 1 0 0,0 1-1 0 0,1 0 0 0 0,-1 0 1 0 0,0-2-1 0 0,0 1-217 0 0,1 0 0 0 0,-1-1 0 0 0,0 1 0 0 0,0-1 0 0 0,0 1 0 0 0,0 0 0 0 0,0-1 0 0 0,-1 1 0 0 0,1 0 0 0 0,-1-1 1 0 0,0 1-1 0 0,1 0 0 0 0,-1 0 0 0 0,0-1 0 0 0,0 1 0 0 0,-2-2 0 0 0,-1-2-346 0 0,-1 1 1 0 0,1 0-1 0 0,-1 0 1 0 0,-7-5 0 0 0,-5-6 475 0 0,17 16 204 0 0,-1-1 0 0 0,1 1 0 0 0,-1 0 0 0 0,1-1 0 0 0,0 1 0 0 0,0 0 0 0 0,-1-1 0 0 0,1 1 0 0 0,0-1 0 0 0,0 1 0 0 0,0-1-1 0 0,-1 1 1 0 0,1 0 0 0 0,0-1 0 0 0,0 1 0 0 0,0-1 0 0 0,0 1 0 0 0,0-1 0 0 0,0 1 0 0 0,0-1 0 0 0,0 1 0 0 0,0-1 0 0 0,0 1 0 0 0,0-1 0 0 0,0 1-1 0 0,0-1 1 0 0,0 1 0 0 0,1-1 0 0 0,-1 1 0 0 0,0-1 0 0 0,15-12 2220 0 0,20-4 267 0 0,-25 14-2078 0 0,1 1 0 0 0,-1 0 0 0 0,1 0 0 0 0,0 1 0 0 0,18 0 0 0 0,21-2 328 0 0,-47 2-787 0 0,0 0 0 0 0,0 0 0 0 0,0-1 0 0 0,0 1 0 0 0,0-1 0 0 0,0 0 0 0 0,-1 0 0 0 0,1 0 0 0 0,-1 0 0 0 0,1 0 0 0 0,-1-1 0 0 0,0 1 0 0 0,3-4 0 0 0,2-3 0 0 0,-1 1 0 0 0,9-19 0 0 0,-6 8 0 0 0,0-1 0 0 0,-2 1 0 0 0,0-2-1 0 0,6-35 1 0 0,-11 45 1 0 0,-1-1 0 0 0,0 1 0 0 0,0-1 0 0 0,-1 1 1 0 0,-1-1-1 0 0,0 1 0 0 0,0-1 0 0 0,-1 1 0 0 0,-1 0 0 0 0,-4-15 0 0 0,7 26 2 0 0,0 0 0 0 0,0 0 0 0 0,0 0 0 0 0,0 0 0 0 0,0 0 0 0 0,0 0 0 0 0,0 0 0 0 0,0-1 0 0 0,0 1 1 0 0,0 0-1 0 0,0 0 0 0 0,0 0 0 0 0,0 0 0 0 0,-1 0 0 0 0,1 0 0 0 0,0 0 0 0 0,0 0 0 0 0,0 0 0 0 0,0-1 0 0 0,0 1 0 0 0,0 0 0 0 0,0 0 0 0 0,0 0 1 0 0,0 0-1 0 0,0 0 0 0 0,-1 0 0 0 0,1 0 0 0 0,0 0 0 0 0,0 0 0 0 0,0 0 0 0 0,0 0 0 0 0,0 0 0 0 0,0 0 0 0 0,0 0 0 0 0,0 0 0 0 0,-1 0 0 0 0,1 0 1 0 0,0 0-1 0 0,0 0 0 0 0,0 0 0 0 0,0 0 0 0 0,0 0 0 0 0,0 0 0 0 0,0 0 0 0 0,-1 0 0 0 0,1 0 0 0 0,0 0 0 0 0,0 0 0 0 0,0 0 0 0 0,0 0 0 0 0,0 0 0 0 0,0 0 1 0 0,0 0-1 0 0,0 0 0 0 0,0 1 0 0 0,-1-1 0 0 0,-4 9 192 0 0,-1 11 53 0 0,0 40-118 0 0,5-34 38 0 0,1-23-79 0 0,-1 7-4 0 0,0 28-10 0 0,1-28-3 0 0,-1 0 0 0 0,-1 29 4 0 0,-2-1 18 0 0,1 7-16 0 0,3 12-62 0 0,0-44-72 0 0,0-7 7 0 0,-1 0-1 0 0,1 1 1 0 0,1-1-1 0 0,-1 0 1 0 0,1 1-1 0 0,0-1 1 0 0,1 0 0 0 0,0 0-1 0 0,-1 0 1 0 0,2 0-1 0 0,4 10 1 0 0,2-5-1387 0 0,4 6-5513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9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353 102 5063 0 0,'4'-8'2121'0'0,"-1"6"768"0"0,-2-2-1786 0 0,0 0-1 0 0,0-1 1 0 0,0 1 0 0 0,-1 0 0 0 0,1-1 0 0 0,-2-7 0 0 0,1 11-1017 0 0,0-1-45 0 0,0 0-1 0 0,0 0 1 0 0,0 0 0 0 0,0 0-1 0 0,0 0 1 0 0,-1 0 0 0 0,1 0-1 0 0,-1 0 1 0 0,0 0 0 0 0,1 0-1 0 0,-1 0 1 0 0,0 0-1 0 0,0 0 1 0 0,0 1 0 0 0,0-1-1 0 0,-1 0 1 0 0,1 1 0 0 0,0-1-1 0 0,-1 1 1 0 0,-2-3-1 0 0,1 2 99 0 0,0 1-1 0 0,0-1 0 0 0,0 1 0 0 0,0 0 1 0 0,0 0-1 0 0,-1 0 0 0 0,1 0 0 0 0,0 1 0 0 0,-1-1 1 0 0,1 1-1 0 0,-6 0 0 0 0,-2 0 155 0 0,1 1 0 0 0,-1 1 0 0 0,1-1 0 0 0,-1 2 0 0 0,1 0 0 0 0,0 0 0 0 0,-11 5 0 0 0,17-6-293 0 0,0 0 0 0 0,0 0 0 0 0,1 0 0 0 0,-1 1 0 0 0,1-1 0 0 0,-1 1 0 0 0,1 0 0 0 0,0 0 0 0 0,0 0 0 0 0,0 0 0 0 0,1 1 0 0 0,-1-1 0 0 0,-2 7 0 0 0,4-8 0 0 0,0 0 0 0 0,0 0 0 0 0,1 1 0 0 0,-1-1 0 0 0,1 0 0 0 0,-1 0 0 0 0,1 0 0 0 0,0 1 0 0 0,0-1 0 0 0,0 0 0 0 0,0 0 0 0 0,1 0 0 0 0,-1 1 0 0 0,0-1 0 0 0,1 0 0 0 0,0 0 0 0 0,-1 0 0 0 0,1 0 0 0 0,0 0 0 0 0,0 0 0 0 0,0 0 0 0 0,0 0 0 0 0,1 0 0 0 0,-1 0 0 0 0,0-1 0 0 0,1 1 0 0 0,2 2 0 0 0,3 2 0 0 0,0 0 0 0 0,0-1 0 0 0,0 0 0 0 0,1 0 0 0 0,0 0 0 0 0,16 6 0 0 0,56 15 0 0 0,-53-18 0 0 0,28 11 0 0 0,-48-16 5 0 0,35 18 92 0 0,-41-20-91 0 0,1 0-1 0 0,-1-1 0 0 0,1 2 0 0 0,-1-1 0 0 0,1 0 1 0 0,-1 0-1 0 0,1 0 0 0 0,-1 1 0 0 0,0-1 1 0 0,0 1-1 0 0,0-1 0 0 0,0 1 0 0 0,0-1 1 0 0,0 1-1 0 0,0 0 0 0 0,0-1 0 0 0,-1 1 0 0 0,1 0 1 0 0,-1 0-1 0 0,1 2 0 0 0,-1-3 6 0 0,0 1 0 0 0,-1-1 0 0 0,1 1 0 0 0,-1-1 0 0 0,0 1-1 0 0,1-1 1 0 0,-1 1 0 0 0,0-1 0 0 0,0 0 0 0 0,0 1 0 0 0,0-1 0 0 0,0 0-1 0 0,0 0 1 0 0,0 0 0 0 0,0 0 0 0 0,-1 0 0 0 0,1 0 0 0 0,0 0 0 0 0,-1 0 0 0 0,1 0-1 0 0,-3 1 1 0 0,-32 13 100 0 0,36-15-110 0 0,-54 17-70 0 0,-1-2 1 0 0,0-3-1 0 0,-1-2 1 0 0,0-3 0 0 0,-78 1-1 0 0,133-8-309 0 0,-4 0-78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5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10 115 3679 0 0,'0'-1'213'0'0,"0"0"-1"0"0,0-1 0 0 0,-1 1 0 0 0,1 0 0 0 0,0 0 0 0 0,0 0 0 0 0,0-1 1 0 0,0 1-1 0 0,1 0 0 0 0,-1 0 0 0 0,0 0 0 0 0,0 0 0 0 0,1-1 1 0 0,-1 1-1 0 0,1 0 0 0 0,-1 0 0 0 0,1 0 0 0 0,0-1 0 0 0,5-12 2649 0 0,-6 13-2555 0 0,0 0-1 0 0,0 0 0 0 0,0 1 0 0 0,0-1 0 0 0,1 0 1 0 0,-1 0-1 0 0,-1 0 0 0 0,1 1 0 0 0,0-1 0 0 0,0 0 1 0 0,0 0-1 0 0,0 1 0 0 0,0-1 0 0 0,-1 0 1 0 0,1-1-1 0 0,-3 2 3146 0 0,0 8-2131 0 0,-9 118 1188 0 0,12-116-2477 0 0,0 1 0 0 0,1-1 1 0 0,0 1-1 0 0,3 12 0 0 0,-3-18-6 0 0,1 0 0 0 0,-1 1 0 0 0,1-1 0 0 0,0 0 0 0 0,0 0 0 0 0,1-1 0 0 0,0 1 0 0 0,-1 0 0 0 0,1-1 0 0 0,4 5-1 0 0,-6-8-22 0 0,0-1-1 0 0,0 1 0 0 0,0 0 0 0 0,0-1 0 0 0,0 1 0 0 0,0-1 0 0 0,-1 1 0 0 0,1-1 0 0 0,0 0 0 0 0,0 1 1 0 0,0-1-1 0 0,1 0 0 0 0,-1 0 0 0 0,0 0 0 0 0,0 0 0 0 0,0 0 0 0 0,0 0 0 0 0,0 0 0 0 0,0 0 0 0 0,0 0 1 0 0,0 0-1 0 0,0 0 0 0 0,0-1 0 0 0,0 1 0 0 0,0-1 0 0 0,0 1 0 0 0,0 0 0 0 0,0-1 0 0 0,0 1 0 0 0,0-1 1 0 0,-1 0-1 0 0,1 1 0 0 0,0-1 0 0 0,0 0 0 0 0,-1 1 0 0 0,1-1 0 0 0,0 0 0 0 0,0-1 0 0 0,5-5 7 0 0,-1 0 0 0 0,0 0 0 0 0,7-11 0 0 0,-11 15-8 0 0,11-20 0 0 0,16-42 0 0 0,-18 40 0 0 0,-8 38 0 0 0,-2 9 0 0 0,0 0 0 0 0,-1-10 0 0 0,1-1 0 0 0,0 1 0 0 0,1-1 0 0 0,0 1 0 0 0,0-1 0 0 0,2 0 0 0 0,-1 1 0 0 0,6 14 0 0 0,-7-25 0 0 0,-1 0 0 0 0,1 0 1 0 0,-1 0-1 0 0,1 0 0 0 0,0 0 0 0 0,0 0 0 0 0,-1 0 0 0 0,1 0 0 0 0,0-1 1 0 0,0 1-1 0 0,0 0 0 0 0,0 0 0 0 0,0-1 0 0 0,0 1 0 0 0,0-1 0 0 0,0 1 0 0 0,0-1 1 0 0,0 1-1 0 0,0-1 0 0 0,0 1 0 0 0,2-1 0 0 0,-1 0 1 0 0,0 0 0 0 0,0 0 0 0 0,0 0 0 0 0,0 0 0 0 0,0-1 0 0 0,0 1 0 0 0,0-1-1 0 0,0 1 1 0 0,-1-1 0 0 0,1 0 0 0 0,3-1 0 0 0,1-2 7 0 0,-1 1 1 0 0,0-1-1 0 0,0 0 0 0 0,0 0 1 0 0,0-1-1 0 0,7-9 0 0 0,3-7 181 0 0,-1-2 0 0 0,-1 1 0 0 0,11-27 0 0 0,24-76 211 0 0,-27 58-925 0 0,-20 66-67 0 0,-1 5-355 0 0,0 0-65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5063 0 0,'-5'-3'3457'0'0,"9"17"2970"0"0,1 0-3917 0 0,0 3-3554 0 0,6 33 693 0 0,-10-41 267 0 0,1-1 0 0 0,-1 1 0 0 0,-1-1 0 0 0,0 1 0 0 0,0-1 1 0 0,-1 1-1 0 0,-2 14 0 0 0,-1 5-4242 0 0,3-19-436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24 265 13359 0 0,'-8'-25'1184'0'0,"1"9"-944"0"0,2 2-240 0 0,2 6 0 0 0,3 5 888 0 0,0 0 128 0 0,1 2 24 0 0,-1-5 8 0 0,0-2-736 0 0,2-2-152 0 0,-1 1-24 0 0,0 2-8 0 0,1 1-896 0 0,-1 4-192 0 0,2 0-32 0 0,0 4 0 0 0,-1 2-376 0 0,1 1-72 0 0</inkml:trace>
  <inkml:trace contextRef="#ctx0" brushRef="#br0" timeOffset="1">213 11 7831 0 0,'-4'-11'1292'0'0,"6"16"1532"0"0,5 17-925 0 0,-5-18-1862 0 0,2 31 62 0 0,-2-18-56 0 0,1 38 342 0 0,-4 42 500 0 0,2-35-277 0 0,0-10-373 0 0,-2 31-1239 0 0,-1-19-1737 0 0,1-49-1893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32 154 5983 0 0,'-26'-36'1736'0'0,"26"36"-1582"0"0,-1-1-1 0 0,1 1 1 0 0,-1-1-1 0 0,1 0 1 0 0,-1 1-1 0 0,1-1 0 0 0,0 1 1 0 0,-1-1-1 0 0,1 0 1 0 0,0 1-1 0 0,0-1 1 0 0,-1 0-1 0 0,1 1 1 0 0,0-1-1 0 0,0 0 0 0 0,0 0 1 0 0,0 1-1 0 0,0-1 1 0 0,0 0-1 0 0,0 0 1 0 0,0 1-1 0 0,0-1 1 0 0,0 0-1 0 0,0 1 0 0 0,1-1 1 0 0,-1 0-1 0 0,0 1 1 0 0,0-1-1 0 0,1 0 1 0 0,-1 1-1 0 0,0-1 1 0 0,1 0-1 0 0,-1 1 0 0 0,1-1 1 0 0,-1 1-1 0 0,1-1 1 0 0,0 0-1 0 0,1-1 37 0 0,-1 1 1 0 0,1-1-1 0 0,0 1 0 0 0,0-1 0 0 0,0 1 1 0 0,0 0-1 0 0,0 0 0 0 0,0 0 0 0 0,5-2 1 0 0,85-21 5633 0 0,133-28-4646 0 0,-221 52-1496 0 0,7-2 198 0 0,-2 2-5819 0 0,-2 1-972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24 11975 0 0,'-3'-19'1773'0'0,"3"19"-1679"0"0,-1-1-1 0 0,1 1 1 0 0,0 0-1 0 0,-1-1 1 0 0,1 1 0 0 0,-1 0-1 0 0,1-1 1 0 0,-1 1 0 0 0,1 0-1 0 0,-1 0 1 0 0,1 0-1 0 0,-1-1 1 0 0,1 1 0 0 0,-1 0-1 0 0,1 0 1 0 0,-1 0 0 0 0,1 0-1 0 0,-1 0 1 0 0,1 0-1 0 0,-1 0 1 0 0,1 0 0 0 0,-1 0-1 0 0,1 0 1 0 0,-1 0 0 0 0,1 0-1 0 0,-1 0 1 0 0,1 1-1 0 0,-1-1 1 0 0,1 0 0 0 0,-1 0-1 0 0,1 0 1 0 0,-1 1 0 0 0,0 0-1 0 0,-11 4 273 0 0,-1 2-1 0 0,1 0 0 0 0,0 0 1 0 0,1 1-1 0 0,-1 1 0 0 0,2 0 1 0 0,-1 0-1 0 0,1 1 0 0 0,1 1 1 0 0,0-1-1 0 0,0 2 0 0 0,1-1 1 0 0,-8 15-1 0 0,14-22-334 0 0,0 0-1 0 0,0 0 1 0 0,1 0 0 0 0,-1 0 0 0 0,1 0 0 0 0,0 1-1 0 0,0-1 1 0 0,0 0 0 0 0,1 1 0 0 0,-1-1 0 0 0,1 1-1 0 0,0-1 1 0 0,0 1 0 0 0,1-1 0 0 0,-1 0-1 0 0,1 1 1 0 0,0-1 0 0 0,0 0 0 0 0,1 1 0 0 0,-1-1-1 0 0,1 0 1 0 0,0 0 0 0 0,0 0 0 0 0,0 0 0 0 0,0-1-1 0 0,1 1 1 0 0,0 0 0 0 0,0-1 0 0 0,0 0 0 0 0,0 0-1 0 0,0 0 1 0 0,1 0 0 0 0,-1 0 0 0 0,1-1-1 0 0,-1 1 1 0 0,1-1 0 0 0,0 0 0 0 0,0 0 0 0 0,0-1-1 0 0,1 1 1 0 0,-1-1 0 0 0,8 2 0 0 0,0-1 35 0 0,-1 0-1 0 0,1-1 1 0 0,0 0 0 0 0,0-1 0 0 0,0-1 0 0 0,-1 1 0 0 0,1-2-1 0 0,17-3 1 0 0,-25 3-139 0 0,-1 1 0 0 0,1 0-1 0 0,-1-1 1 0 0,1 0 0 0 0,-1 1 0 0 0,1-1-1 0 0,-1-1 1 0 0,0 1 0 0 0,0 0-1 0 0,0-1 1 0 0,0 0 0 0 0,3-4 0 0 0,-4 4-267 0 0,0 0 0 0 0,0 0 1 0 0,0 0-1 0 0,-1-1 1 0 0,0 1-1 0 0,0 0 1 0 0,0-1-1 0 0,0 1 0 0 0,0-1 1 0 0,-1 1-1 0 0,1-1 1 0 0,-1 0-1 0 0,0 1 1 0 0,0-1-1 0 0,-1-6 1 0 0,-1-2-6191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5239 0 0,'4'-10'134'0'0,"3"-6"317"0"0,12-22-1 0 0,-16 33 254 0 0,0 1 1 0 0,1-1-1 0 0,-1 1 0 0 0,1 0 0 0 0,4-4 0 0 0,-8 8-630 0 0,1-1 0 0 0,-1 1 0 0 0,0 0 0 0 0,0 0 0 0 0,1-1 0 0 0,-1 1 0 0 0,0 0 0 0 0,0 0 0 0 0,1 0 0 0 0,-1 0 0 0 0,0-1 0 0 0,1 1 0 0 0,-1 0 0 0 0,0 0 0 0 0,1 0 0 0 0,-1 0 0 0 0,0 0 0 0 0,1 0 0 0 0,-1 0-1 0 0,0 0 1 0 0,1 0 0 0 0,-1 0 0 0 0,0 0 0 0 0,1 0 0 0 0,-1 0 0 0 0,0 0 0 0 0,1 0 0 0 0,-1 0 0 0 0,0 0 0 0 0,1 0 0 0 0,-1 1 0 0 0,6 9 1711 0 0,-4 13 438 0 0,-2-23-2178 0 0,0 2 1067 0 0,-1 8-65 0 0,0 2-765 0 0,-4 34 860 0 0,-5 8 58 0 0,1 5-658 0 0,0 3-174 0 0,4-24-266 0 0,-4 30 7 0 0,7-56-29 0 0,1-1 0 0 0,0 0-72 0 0,0 5 46 0 0,0 0 1 0 0,2 31-1 0 0,-1-45-52 0 0,1-1 0 0 0,-1 1 0 0 0,0-1 0 0 0,1 1 0 0 0,-1-1-1 0 0,1 1 1 0 0,-1-1 0 0 0,1 1 0 0 0,0-1 0 0 0,-1 0 0 0 0,3 3 0 0 0,-3-4-1 0 0,1 1 1 0 0,-1-1-1 0 0,1 1 0 0 0,-1-1 0 0 0,1 0 0 0 0,-1 1 1 0 0,1-1-1 0 0,0 0 0 0 0,-1 1 0 0 0,1-1 0 0 0,-1 0 1 0 0,1 0-1 0 0,0 0 0 0 0,-1 0 0 0 0,1 1 0 0 0,0-1 1 0 0,-1 0-1 0 0,1 0 0 0 0,-1 0 0 0 0,2-1 0 0 0,0 1 1 0 0,0-1 0 0 0,0 0 0 0 0,1 0 0 0 0,-1 0 0 0 0,0 0 0 0 0,0 0 0 0 0,0 0 0 0 0,-1-1 0 0 0,1 1 0 0 0,0 0-1 0 0,0-1 1 0 0,-1 0 0 0 0,1 1 0 0 0,1-4 0 0 0,28-38-103 0 0,-3-2-1 0 0,35-74 1 0 0,-63 119 101 0 0,0 0 0 0 0,0 0 0 0 0,0 0 0 0 0,0 0 0 0 0,0-1 1 0 0,0 1-1 0 0,0 0 0 0 0,0 0 0 0 0,0 0 0 0 0,0 0 0 0 0,1 0 0 0 0,-1 0 0 0 0,0 0 0 0 0,0-1 0 0 0,0 1 0 0 0,0 0 0 0 0,0 0 0 0 0,0 0 0 0 0,0 0 0 0 0,0 0 0 0 0,0 0 0 0 0,0 0 1 0 0,0 0-1 0 0,1 0 0 0 0,-1 0 0 0 0,0 0 0 0 0,0-1 0 0 0,0 1 0 0 0,0 0 0 0 0,0 0 0 0 0,0 0 0 0 0,0 0 0 0 0,0 0 0 0 0,1 0 0 0 0,-1 0 0 0 0,0 0 0 0 0,0 0 0 0 0,0 0 1 0 0,0 0-1 0 0,0 0 0 0 0,0 0 0 0 0,1 0 0 0 0,-1 0 0 0 0,0 0 0 0 0,0 0 0 0 0,0 0 0 0 0,0 0 0 0 0,0 1 0 0 0,0-1 0 0 0,0 0 0 0 0,0 0 0 0 0,1 0 0 0 0,-1 0 0 0 0,0 0 0 0 0,0 0 1 0 0,0 0-1 0 0,0 0 0 0 0,0 0 0 0 0,0 0 0 0 0,0 0 0 0 0,0 1 0 0 0,0-1 0 0 0,4 12-9 0 0,0 14 91 0 0,-4-25-10 0 0,1 12 14 0 0,0 4-68 0 0,0 1-26 0 0,0 0 0 0 0,-2 1 0 0 0,-3 26 0 0 0,0-5-85 0 0,3-30-1519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90 2759 0 0,'1'-1'399'0'0,"0"-1"0"0"0,0 1 1 0 0,1-1-1 0 0,-1 1 0 0 0,0-1 0 0 0,0 1 0 0 0,1 0 0 0 0,-1-1 0 0 0,1 1 0 0 0,-1 0 0 0 0,2-1 0 0 0,4-3 628 0 0,-6 4-816 0 0,0 0 1 0 0,0 0-1 0 0,0 0 0 0 0,0 0 0 0 0,0 0 0 0 0,0 0 0 0 0,0 0 0 0 0,0-1 0 0 0,0 1 0 0 0,0 0 0 0 0,-1-1 1 0 0,1 1-1 0 0,-1-1 0 0 0,1 1 0 0 0,-1-1 0 0 0,1 1 0 0 0,-1-1 0 0 0,0 1 0 0 0,0-1 0 0 0,0 1 0 0 0,0-1 1 0 0,0 1-1 0 0,0-1 0 0 0,0 1 0 0 0,0-1 0 0 0,0 1 0 0 0,-1-1 0 0 0,1 1 0 0 0,-1-2 0 0 0,-1 1-5 0 0,1 0 0 0 0,-1 0 0 0 0,0 0 0 0 0,1 1 0 0 0,-1-1 0 0 0,0 0 0 0 0,0 1 0 0 0,0 0 0 0 0,0-1 0 0 0,0 1 0 0 0,0 0 0 0 0,0 0 0 0 0,-1 0 0 0 0,1 1 0 0 0,0-1 0 0 0,0 0 0 0 0,-1 1 0 0 0,-2-1 0 0 0,-1 0-37 0 0,0 1 0 0 0,0 0 0 0 0,0 0 0 0 0,0 0 0 0 0,0 1 0 0 0,0 0 0 0 0,0 0 1 0 0,0 0-1 0 0,0 1 0 0 0,-10 4 0 0 0,13-5-143 0 0,-1 1 0 0 0,1 0 0 0 0,0 0 0 0 0,-1 0 0 0 0,1 0 0 0 0,0 0 1 0 0,0 1-1 0 0,1 0 0 0 0,-1-1 0 0 0,1 1 0 0 0,-1 0 0 0 0,1 0 0 0 0,0 0 0 0 0,0 0 0 0 0,0 1 1 0 0,0-1-1 0 0,1 1 0 0 0,-2 4 0 0 0,2-6-22 0 0,1 0 0 0 0,0 0-1 0 0,0 0 1 0 0,-1 0 0 0 0,2 0 0 0 0,-1 0 0 0 0,0 0 0 0 0,0 0-1 0 0,1 0 1 0 0,-1 0 0 0 0,1 0 0 0 0,-1 0 0 0 0,1 0 0 0 0,0 0-1 0 0,0 0 1 0 0,0 0 0 0 0,0-1 0 0 0,0 1 0 0 0,0 0 0 0 0,1-1-1 0 0,-1 1 1 0 0,0-1 0 0 0,1 1 0 0 0,0-1 0 0 0,-1 0 0 0 0,1 1 0 0 0,-1-1-1 0 0,4 1 1 0 0,5 4 44 0 0,1-1 0 0 0,-1 0 0 0 0,20 6-1 0 0,-23-9 28 0 0,19 7 261 0 0,-8-4-71 0 0,28 13-1 0 0,-42-17-248 0 0,0 1-1 0 0,-1 0 0 0 0,0 0 0 0 0,1 0 1 0 0,-1 0-1 0 0,0 1 0 0 0,0-1 0 0 0,0 1 1 0 0,0 0-1 0 0,-1 0 0 0 0,1 0 0 0 0,-1 0 1 0 0,4 6-1 0 0,-6-8-12 0 0,1 0-1 0 0,-1-1 1 0 0,0 1 0 0 0,1 0 0 0 0,-1 0 0 0 0,0 0-1 0 0,0 0 1 0 0,0 0 0 0 0,0 0 0 0 0,1 0 0 0 0,-1 0-1 0 0,-1 0 1 0 0,1 0 0 0 0,0 0 0 0 0,0 0 0 0 0,0 0-1 0 0,0 0 1 0 0,-1 0 0 0 0,1 0 0 0 0,-1 0 0 0 0,1 0-1 0 0,0 0 1 0 0,-2 1 0 0 0,0 0 8 0 0,1 0 0 0 0,-1 0 1 0 0,0-1-1 0 0,0 1 0 0 0,0-1 0 0 0,0 1 0 0 0,0-1 1 0 0,0 0-1 0 0,-4 2 0 0 0,-3 0 21 0 0,1 0 0 0 0,-1-1 0 0 0,0 0 0 0 0,-12 2-1 0 0,-7-3 3 0 0,1-1 0 0 0,0-1 0 0 0,-50-8 0 0 0,7 0-39 0 0,65 9-26 0 0,3-1-8 0 0,0 1 1 0 0,0-1 0 0 0,0 1-1 0 0,0 0 1 0 0,-1 0 0 0 0,1 0-1 0 0,0 0 1 0 0,0 1 0 0 0,0-1-1 0 0,0 0 1 0 0,0 1 0 0 0,-1-1-1 0 0,1 1 1 0 0,0 0 0 0 0,0 0-1 0 0,0 0 1 0 0,-3 2 0 0 0,5-3-27 0 0,0 1 0 0 0,0-1 0 0 0,0 1 0 0 0,0-1 0 0 0,0 1 0 0 0,0-1 0 0 0,0 1 0 0 0,0-1 0 0 0,0 0 0 0 0,0 1 0 0 0,0-1 0 0 0,1 1 0 0 0,-1-1 0 0 0,0 1 0 0 0,0-1 1 0 0,0 0-1 0 0,1 1 0 0 0,-1-1 0 0 0,0 0 0 0 0,0 1 0 0 0,1-1 0 0 0,-1 0 0 0 0,0 1 0 0 0,1-1 0 0 0,-1 0 0 0 0,0 1 0 0 0,1-1 0 0 0,-1 0 0 0 0,0 0 0 0 0,1 0 0 0 0,0 1 0 0 0,7 2-1439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7367 0 0,'-1'-16'1415'0'0,"3"16"630"0"0,2 10-585 0 0,7 36 1300 0 0,-11-43-1000 0 0,2 10-897 0 0,5 65 1298 0 0,-3 24-851 0 0,-6-68-879 0 0,-8 46 0 0 0,5-46-261 0 0,-1 47 0 0 0,6-80-170 0 0,0-1 0 0 0,0 1 0 0 0,0-1 0 0 0,-1 1 0 0 0,1 0 0 0 0,0-1 0 0 0,1 1 0 0 0,-1 0 0 0 0,0-1 0 0 0,0 1 0 0 0,0-1 0 0 0,0 1 0 0 0,0-1 0 0 0,1 1 0 0 0,-1 0 0 0 0,0-1 0 0 0,0 1 0 0 0,1-1 0 0 0,-1 1 0 0 0,0-1 0 0 0,1 1 0 0 0,-1-1 0 0 0,1 1 0 0 0,0 0 0 0 0,0-1 0 0 0,-1 0 0 0 0,1 0 0 0 0,-1 0 0 0 0,1 0 0 0 0,0-1 0 0 0,-1 1 0 0 0,1 0 0 0 0,0 0 0 0 0,-1 0 0 0 0,1-1 0 0 0,-1 1 0 0 0,1 0 0 0 0,-1 0 0 0 0,1-1 0 0 0,-1 1 0 0 0,1-1 0 0 0,-1 1 0 0 0,1 0 0 0 0,0-2 0 0 0,24-28 0 0 0,-22 26 0 0 0,14-18 0 0 0,1 0 0 0 0,0 1 0 0 0,2 1 0 0 0,0 1 0 0 0,1 1 0 0 0,41-27 0 0 0,-61 44 0 0 0,1 0 0 0 0,-1 0 0 0 0,1 0 0 0 0,-1 1 0 0 0,1-1 0 0 0,0 0 0 0 0,0 1 0 0 0,-1-1 0 0 0,1 1 0 0 0,0-1 0 0 0,0 1 0 0 0,0 0 0 0 0,-1 0 0 0 0,4 0 0 0 0,-4 1 0 0 0,0-1 0 0 0,-1 1 0 0 0,1-1 0 0 0,0 1 0 0 0,0-1 0 0 0,-1 1 0 0 0,1-1 0 0 0,0 1 0 0 0,-1 0 0 0 0,1-1 0 0 0,-1 1 0 0 0,1 0 0 0 0,-1 0 0 0 0,1 0 0 0 0,-1-1 0 0 0,0 1 0 0 0,1 0 0 0 0,-1 0 0 0 0,0 0 0 0 0,1 0 0 0 0,-1 0 0 0 0,0 0 0 0 0,0 0 0 0 0,0-1 0 0 0,0 1 0 0 0,0 0 0 0 0,0 0 0 0 0,0 0 0 0 0,-1 1 0 0 0,0 17-113 0 0,-1-1 0 0 0,-1 0-1 0 0,-9 32 1 0 0,6-27-2162 0 0,-4 33 1 0 0,9-54 2034 0 0,1-1 0 0 0,0 0 0 0 0,-1 0 0 0 0,1 1 0 0 0,0-1 1 0 0,0 0-1 0 0,0 1 0 0 0,0-1 0 0 0,0 0 0 0 0,1 1 1 0 0,-1-1-1 0 0,0 0 0 0 0,1 0 0 0 0,-1 1 0 0 0,1-1 0 0 0,-1 0 1 0 0,1 0-1 0 0,-1 0 0 0 0,1 0 0 0 0,0 1 0 0 0,-1-1 1 0 0,1 0-1 0 0,0 0 0 0 0,0 0 0 0 0,0-1 0 0 0,0 1 0 0 0,0 0 1 0 0,0 0-1 0 0,0 0 0 0 0,0-1 0 0 0,0 1 0 0 0,1-1 0 0 0,-1 1 1 0 0,0-1-1 0 0,0 1 0 0 0,3 0 0 0 0,-1-1-138 0 0,1 0 0 0 0,-1 0 0 0 0,0 0 0 0 0,0 0 0 0 0,1-1 0 0 0,-1 1 0 0 0,0-1 0 0 0,0 0-1 0 0,1 0 1 0 0,-1 0 0 0 0,0-1 0 0 0,0 1 0 0 0,4-3 0 0 0,10-8 863 0 0,31-28-1 0 0,-37 29 1265 0 0,0 1 0 0 0,1 0-1 0 0,1 1 1 0 0,-1 1 0 0 0,18-9-1 0 0,-27 16-1485 0 0,-1 1 0 0 0,1-1 1 0 0,0 1-1 0 0,0 0 0 0 0,0 0 0 0 0,-1 0 0 0 0,1 1 0 0 0,0-1 0 0 0,0 1 0 0 0,-1-1 0 0 0,1 1 1 0 0,0 0-1 0 0,-1 0 0 0 0,1 0 0 0 0,4 3 0 0 0,16 4 963 0 0,-16-7-1073 0 0,0 0 1 0 0,0 0-1 0 0,0 0 0 0 0,0-1 0 0 0,0 0 1 0 0,0-1-1 0 0,0 0 0 0 0,0 0 0 0 0,0 0 1 0 0,0-1-1 0 0,0 0 0 0 0,0 0 0 0 0,10-6 0 0 0,-14 6-139 0 0,0 1 0 0 0,1-1 0 0 0,-2 0-1 0 0,1-1 1 0 0,0 1 0 0 0,0-1 0 0 0,-1 1-1 0 0,1-1 1 0 0,-1 0 0 0 0,0 0 0 0 0,0 1-1 0 0,0-2 1 0 0,0 1 0 0 0,0 0 0 0 0,-1 0-1 0 0,1-1 1 0 0,-1 1 0 0 0,0-1 0 0 0,0 1-1 0 0,0-1 1 0 0,-1 1 0 0 0,1-1 0 0 0,-1 1-1 0 0,0-1 1 0 0,0 0 0 0 0,0 1 0 0 0,-1-1-1 0 0,0-5 1 0 0,0 5-10 0 0,0 0 1 0 0,0 1-1 0 0,0-1 0 0 0,0 1 0 0 0,-1 0 0 0 0,1-1 0 0 0,-1 1 1 0 0,0 0-1 0 0,0 0 0 0 0,0 0 0 0 0,0 0 0 0 0,-1 0 0 0 0,1 0 1 0 0,-5-3-1 0 0,2 2 1 0 0,0 1 0 0 0,0 0 0 0 0,0 0 0 0 0,0 1 0 0 0,0-1 0 0 0,0 1 0 0 0,-1 0-1 0 0,-9-2 1 0 0,4 2 13 0 0,1 1 0 0 0,0 0 0 0 0,-1 1 0 0 0,1-1 0 0 0,0 2 0 0 0,-1 0 0 0 0,1 0 0 0 0,0 1-1 0 0,0 0 1 0 0,-12 4 0 0 0,14-2-3 0 0,0 0 0 0 0,-1 0-1 0 0,2 1 1 0 0,-1 0 0 0 0,0 0 0 0 0,1 1-1 0 0,0 0 1 0 0,1 0 0 0 0,-10 11 0 0 0,14-14-16 0 0,-1 0 1 0 0,2 0-1 0 0,-1 0 1 0 0,0 0-1 0 0,0 0 1 0 0,1 0-1 0 0,0 1 1 0 0,0-1 0 0 0,0 1-1 0 0,0-1 1 0 0,0 0-1 0 0,0 5 1 0 0,1-5 0 0 0,0-1 0 0 0,0 0 0 0 0,1 1 0 0 0,-1-1 0 0 0,1 1 1 0 0,0-1-1 0 0,-1 1 0 0 0,1-1 0 0 0,0 0 0 0 0,0 0 0 0 0,1 1 0 0 0,-1-1 0 0 0,0 0 0 0 0,1 0 1 0 0,-1 0-1 0 0,1 0 0 0 0,0-1 0 0 0,-1 1 0 0 0,4 2 0 0 0,-1-1-110 0 0,0-1 0 0 0,0 1 0 0 0,0 0-1 0 0,1-1 1 0 0,-1 0 0 0 0,1 0 0 0 0,0 0 0 0 0,5 0 0 0 0,23 6-6433 0 0,-14-6-147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70 16127 0 0,'-6'-8'816'0'0,"1"0"191"0"0,9 19-671 0 0,0 2 73 0 0,-1-1 0 0 0,0 0 1 0 0,-1 1-1 0 0,1 25 0 0 0,-1-21 237 0 0,5 32-1 0 0,-6-49-645 0 0,-1 0 0 0 0,0 0 0 0 0,1 0 0 0 0,-1 0 0 0 0,1 0 0 0 0,-1 0 0 0 0,1 0 0 0 0,-1 0 0 0 0,0 0 0 0 0,1-1 0 0 0,-1 1 0 0 0,1 0 0 0 0,-1 0 0 0 0,0 0 0 0 0,1 0 0 0 0,-1-1 0 0 0,0 1 0 0 0,1 0 0 0 0,-1 0 0 0 0,0-1 0 0 0,1 1 0 0 0,-1 0 0 0 0,0-1 0 0 0,0 1 0 0 0,1 0 0 0 0,-1-1 0 0 0,0 1 0 0 0,0-1 0 0 0,0 1 0 0 0,1-1 0 0 0,12-16 0 0 0,-12 16 0 0 0,25-29 328 0 0,2 0 0 0 0,41-33 0 0 0,-21 20-83 0 0,-20 22 517 0 0,-8 15-2416 0 0,-8 8-3973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1:56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3679 0 0,'0'13'5435'0'0,"-1"47"4074"0"0,0-48-9305 0 0,0-1 0 0 0,0 0 0 0 0,-6 19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34 17967 0 0,'0'-9'630'0'0,"-1"6"-465"0"0,1 0 1 0 0,0 1-1 0 0,0-1 0 0 0,0 0 0 0 0,0 1 1 0 0,0-1-1 0 0,1-3 0 0 0,1 7-98 0 0,-1 0 0 0 0,0 1 0 0 0,0-1 0 0 0,0 0 0 0 0,-1 1 0 0 0,1-1 0 0 0,0 1-1 0 0,-1-1 1 0 0,1 1 0 0 0,0 2 0 0 0,1-1-46 0 0,0 16-20 0 0,-3-6-44 0 0,-5 38 32 0 0,-2 4 33 0 0,5-38 8 0 0,-2 34 249 0 0,4-39-206 0 0,-1-3 41 0 0,2-1 1 0 0,-1 1-1 0 0,2 17 1 0 0,2 42 55 0 0,-1-57-103 0 0,7 33-43 0 0,-9-42-20 0 0,1 0 0 0 0,-1 0 1 0 0,1 0-1 0 0,0 0 0 0 0,-1 0 0 0 0,1-1 1 0 0,0 1-1 0 0,0 0 0 0 0,2 3 1 0 0,-3-5-5 0 0,7 11 3 0 0,0 0 1 0 0,16 18-1 0 0,-15-22-3 0 0,0 0 0 0 0,0 0 0 0 0,1 0 0 0 0,10 5 0 0 0,-13-8-18 0 0,1-1 0 0 0,-1 0 0 0 0,1-1 0 0 0,-1 0 0 0 0,1 0-1 0 0,0 0 1 0 0,0-1 0 0 0,0 0 0 0 0,0 0 0 0 0,11 0 0 0 0,-2-2-173 0 0,1-1 1 0 0,27-6 0 0 0,-39 7 143 0 0,24-7-2797 0 0,-18 1-3807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25 187 16583 0 0,'-5'-7'331'0'0,"3"5"-226"0"0,0 0 0 0 0,1-1 0 0 0,-1 1 0 0 0,0-1-1 0 0,0 1 1 0 0,1-1 0 0 0,0 1 0 0 0,-1-1 0 0 0,1 0 0 0 0,0 0 0 0 0,1 0 0 0 0,-1 0 0 0 0,0-3 0 0 0,3 0 88 0 0,1 0-1 0 0,0 0 0 0 0,0 0 1 0 0,1 0-1 0 0,0 1 0 0 0,0-1 1 0 0,0 1-1 0 0,1 0 0 0 0,-1 1 1 0 0,1-1-1 0 0,8-5 0 0 0,-2 2-119 0 0,0 0 1 0 0,1 1-1 0 0,0 0 0 0 0,1 0 0 0 0,-1 2 1 0 0,1 0-1 0 0,0 0 0 0 0,1 1 0 0 0,24-4 1 0 0,-19 5-216 0 0,0 1 0 0 0,0 2 0 0 0,0-1 0 0 0,0 2 0 0 0,0 1 0 0 0,31 6 0 0 0,-23-1-7145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43 7831 0 0,'0'-2'320'0'0,"0"0"0"0"0,0 0 1 0 0,0 0-1 0 0,0 0 0 0 0,0 0 0 0 0,-1 0 0 0 0,1 0 0 0 0,-1 0 0 0 0,1 0 0 0 0,-1 0 0 0 0,0 0 0 0 0,0 0 0 0 0,0 1 0 0 0,0-1 0 0 0,-2-3 0 0 0,2 4-2 0 0,-1 0 0 0 0,1 0-1 0 0,-1 0 1 0 0,1 0 0 0 0,-1 1 0 0 0,1-1-1 0 0,-1 0 1 0 0,1 1 0 0 0,-1-1 0 0 0,0 1-1 0 0,1 0 1 0 0,-1 0 0 0 0,0-1-1 0 0,1 1 1 0 0,-1 0 0 0 0,0 0 0 0 0,1 0-1 0 0,-1 1 1 0 0,0-1 0 0 0,-1 1 0 0 0,-7 1-122 0 0,0 1 0 0 0,0 0 0 0 0,1 0 0 0 0,-1 1 0 0 0,1 0 1 0 0,0 1-1 0 0,0 0 0 0 0,1 0 0 0 0,0 1 0 0 0,-1 0 1 0 0,-7 8-1 0 0,11-8-152 0 0,-1-1 1 0 0,1 1 0 0 0,0 0-1 0 0,0 0 1 0 0,1 0-1 0 0,0 0 1 0 0,0 1 0 0 0,0 0-1 0 0,1 0 1 0 0,0 0-1 0 0,1 0 1 0 0,-1 0 0 0 0,1 1-1 0 0,1-1 1 0 0,-2 10-1 0 0,3-6 26 0 0,0-9 23 0 0,6 4-48 0 0,0 1 0 0 0,10 14 0 0 0,-3-4-31 0 0,-11-15-10 0 0,0 0 0 0 0,0-1-1 0 0,0 1 1 0 0,0-1 0 0 0,0 1-1 0 0,0-1 1 0 0,0 0 0 0 0,0 1-1 0 0,1-1 1 0 0,-1 0 0 0 0,0-1-1 0 0,1 1 1 0 0,-1 0 0 0 0,1-1-1 0 0,-1 1 1 0 0,1-1-1 0 0,-1 0 1 0 0,1 0 0 0 0,-1 0-1 0 0,4 0 1 0 0,1 0-6 0 0,13-1-20 0 0,1-1 0 0 0,-1-1 0 0 0,0-1 0 0 0,0 0 0 0 0,0-2 0 0 0,-1 0 0 0 0,1-1 0 0 0,-2-1-1 0 0,22-12 1 0 0,-23 10-1004 0 0,0 0 0 0 0,28-25 1 0 0,-42 32 314 0 0,1 0-1 0 0,-1-1 1 0 0,1 0 0 0 0,-1 0 0 0 0,0 0 0 0 0,4-7 0 0 0,-8 8-433 0 0,-5 5 1108 0 0,-4 4 646 0 0,4 0 199 0 0,0 0 1 0 0,0 0-1 0 0,1 1 1 0 0,0-1 0 0 0,-6 12-1 0 0,9-14-581 0 0,0 1-1 0 0,0-1 0 0 0,0 0 1 0 0,0 1-1 0 0,1-1 0 0 0,-1 1 1 0 0,1-1-1 0 0,0 1 0 0 0,1 0 1 0 0,-1 9-1 0 0,1-13-248 0 0,0 0-1 0 0,0 0 0 0 0,1 0 1 0 0,-1 0-1 0 0,0 0 0 0 0,1 0 1 0 0,-1 0-1 0 0,1 0 0 0 0,-1-1 1 0 0,1 1-1 0 0,-1 0 0 0 0,1 0 1 0 0,0 0-1 0 0,-1 0 0 0 0,1-1 1 0 0,0 1-1 0 0,0 0 0 0 0,-1-1 1 0 0,1 1-1 0 0,0-1 0 0 0,2 2 1 0 0,-2-2-313 0 0,0 1 0 0 0,0-1 1 0 0,0 0-1 0 0,0 1 1 0 0,0-1-1 0 0,0 0 1 0 0,0 0-1 0 0,0 0 0 0 0,0 0 1 0 0,0 0-1 0 0,0 0 1 0 0,0 0-1 0 0,2-1 1 0 0,2-1-5809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39 172 5063 0 0,'0'-16'224'0'0,"-1"3"48"0"0,-2 2-272 0 0,2 3 0 0 0,-1 2 0 0 0,1 4 0 0 0,-1-4 856 0 0,0-2 112 0 0,-1-6 24 0 0,-3-4 8 0 0,1 0-616 0 0,-1 2-128 0 0,4 4-32 0 0,-1 2 0 0 0,3 4-1176 0 0,-1 1-232 0 0,2 4-56 0 0,-1-1-8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33 2759 0 0,'-5'15'2035'0'0,"-7"22"6582"0"0,5-12-6598 0 0,0-1-490 0 0,5-19-973 0 0,0 0 0 0 0,1 0 0 0 0,-1 0-1 0 0,1 0 1 0 0,0 8 0 0 0,1-13-548 0 0,0 0-1 0 0,0 0 1 0 0,0 0 0 0 0,0 1-1 0 0,0-1 1 0 0,0 0 0 0 0,0 0 0 0 0,0 0-1 0 0,0 0 1 0 0,0 0 0 0 0,0 0 0 0 0,0 0-1 0 0,0 1 1 0 0,0-1 0 0 0,0 0 0 0 0,0 0-1 0 0,0 0 1 0 0,0 0 0 0 0,0 0-1 0 0,0 0 1 0 0,1 0 0 0 0,-1 0 0 0 0,0 0-1 0 0,0 0 1 0 0,0 0 0 0 0,0 1 0 0 0,0-1-1 0 0,0 0 1 0 0,0 0 0 0 0,0 0-1 0 0,1 0 1 0 0,-1 0 0 0 0,0 0 0 0 0,0 0-1 0 0,0 0 1 0 0,0 0 0 0 0,0 0 0 0 0,0 0-1 0 0,0 0 1 0 0,1 0 0 0 0,-1 0-1 0 0,0 0 1 0 0,0 0 0 0 0,0 0 0 0 0,0 0-1 0 0,0 0 1 0 0,1 0 0 0 0,8-5 106 0 0,8-7-104 0 0,-15 11 19 0 0,54-47 958 0 0,-37 30-730 0 0,0 2 0 0 0,1 1 1 0 0,24-15-1 0 0,-37 26-267 0 0,30-15 182 0 0,-34 18-222 0 0,0 0 0 0 0,-1 0 0 0 0,1 0 1 0 0,0 0-1 0 0,0 0 0 0 0,0 1 0 0 0,0-1 1 0 0,0 1-1 0 0,0 0 0 0 0,6 0 0 0 0,-1 3-4415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27 5039 0 0,'6'-3'330'0'0,"0"2"-1"0"0,1-1 0 0 0,9-1 1 0 0,7-1 3463 0 0,-32 4 1144 0 0,-16 2-1563 0 0,6 3-2890 0 0,-1 2 1 0 0,2 0 0 0 0,-1 2-1 0 0,-19 11 1 0 0,32-16-455 0 0,-1 0 0 0 0,1 0 0 0 0,0 1 0 0 0,0 0 0 0 0,0 0 0 0 0,1 0 0 0 0,0 1 0 0 0,0-1 0 0 0,0 1 0 0 0,1 1 0 0 0,0-1 0 0 0,0 1 0 0 0,0-1 0 0 0,-2 10 0 0 0,5-15-20 0 0,0 1 0 0 0,1-1 0 0 0,-1 1 0 0 0,1-1 0 0 0,0 1 0 0 0,-1 0 1 0 0,1-1-1 0 0,0 1 0 0 0,0-1 0 0 0,0 1 0 0 0,0 0 0 0 0,1-1 0 0 0,-1 1 0 0 0,0 0 0 0 0,0-1 0 0 0,1 1 1 0 0,-1-1-1 0 0,1 1 0 0 0,0-1 0 0 0,0 1 0 0 0,1 2 0 0 0,-1-3-7 0 0,1 1 0 0 0,0-1 1 0 0,-1 0-1 0 0,1 0 0 0 0,0 0 0 0 0,-1 0 0 0 0,1 0 0 0 0,0 0 0 0 0,0 0 1 0 0,0-1-1 0 0,0 1 0 0 0,0-1 0 0 0,0 1 0 0 0,4-1 0 0 0,5 1-21 0 0,-1-1 0 0 0,1-1 0 0 0,-1 0 0 0 0,1 0 0 0 0,14-5 0 0 0,2-2-196 0 0,0-2-1 0 0,-1-1 0 0 0,0 0 1 0 0,-1-2-1 0 0,43-30 0 0 0,-71 45 404 0 0,0 1-1 0 0,0-1 0 0 0,0 1 1 0 0,0 0-1 0 0,0 0 0 0 0,1 0 1 0 0,-1 0-1 0 0,1 0 0 0 0,-4 7 1 0 0,6-9-171 0 0,-1 0 0 0 0,1 0 1 0 0,0 1-1 0 0,-1-1 1 0 0,1 0-1 0 0,0 0 0 0 0,0 0 1 0 0,0 0-1 0 0,0 1 1 0 0,0-1-1 0 0,0 0 0 0 0,0 0 1 0 0,0 0-1 0 0,0 0 1 0 0,0 1-1 0 0,1-1 0 0 0,-1 0 1 0 0,0 0-1 0 0,1 0 1 0 0,-1 0-1 0 0,1 0 0 0 0,0 0 1 0 0,-1 0-1 0 0,1 0 0 0 0,0 0 1 0 0,-1 0-1 0 0,1 0 1 0 0,0 0-1 0 0,0 0 0 0 0,0-1 1 0 0,0 1-1 0 0,0 0 1 0 0,0-1-1 0 0,0 1 0 0 0,0-1 1 0 0,0 1-1 0 0,0-1 1 0 0,0 1-1 0 0,0-1 0 0 0,0 0 1 0 0,2 1-1 0 0,4 1 33 0 0,0 0 0 0 0,-1 0 0 0 0,1-1-1 0 0,1 0 1 0 0,-1 0 0 0 0,0 0 0 0 0,0-1 0 0 0,0-1-1 0 0,0 1 1 0 0,0-1 0 0 0,0 0 0 0 0,0 0 0 0 0,0-1 0 0 0,0 0-1 0 0,0 0 1 0 0,12-7 0 0 0,-13 6-43 0 0,0 0 0 0 0,-1 0 0 0 0,1-1 0 0 0,-1 0 0 0 0,0 0 0 0 0,0-1 0 0 0,0 1 0 0 0,-1-1 0 0 0,0 0 0 0 0,0 0 0 0 0,0 0 0 0 0,0-1 0 0 0,-1 1 0 0 0,0-1 0 0 0,0 0 0 0 0,0 0 0 0 0,-1 0 0 0 0,3-10 0 0 0,-5 12-7 0 0,1 1 0 0 0,-1-1 0 0 0,0 0-1 0 0,0 1 1 0 0,-1-1 0 0 0,1 0 0 0 0,-1 1 0 0 0,0-1-1 0 0,1 1 1 0 0,-3-5 0 0 0,2 7-122 0 0,1-1 0 0 0,-1 1-1 0 0,0-1 1 0 0,1 1 0 0 0,-1 0-1 0 0,0-1 1 0 0,0 1 0 0 0,0 0 0 0 0,0 0-1 0 0,-1-1 1 0 0,-1 0 0 0 0,3 1-123 0 0,-1 1-1 0 0,0-1 1 0 0,0 1 0 0 0,0 0-1 0 0,0-1 1 0 0,0 1 0 0 0,0 0 0 0 0,0 0-1 0 0,0-1 1 0 0,0 1 0 0 0,0 0-1 0 0,0 0 1 0 0,0 0 0 0 0,0 0 0 0 0,0 0-1 0 0,0 1 1 0 0,0-1 0 0 0,0 0 0 0 0,-2 1-1 0 0,-3 4-3721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14 244 4143 0 0,'7'32'11308'0'0,"-7"-21"-10726"0"0,0 19-79 0 0,-5 35 0 0 0,5-64-608 0 0,0-1 0 0 0,0 1 0 0 0,-1 0 0 0 0,1 0 0 0 0,0-1 0 0 0,0 1 0 0 0,0 0 0 0 0,0 0 0 0 0,1 0 0 0 0,-1-1 0 0 0,0 1 0 0 0,0 0 0 0 0,0 0 1 0 0,1-1-1 0 0,-1 1 0 0 0,0 0 0 0 0,1-1 0 0 0,0 2 0 0 0</inkml:trace>
  <inkml:trace contextRef="#ctx0" brushRef="#br0" timeOffset="1">35 34 6911 0 0,'-12'-14'608'0'0,"3"6"-480"0"0,2 1-128 0 0,3 3 0 0 0,2 4 3272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4 9671 0 0,'1'0'46'0'0,"-1"0"0"0"0,0 0 0 0 0,0-1-1 0 0,0 1 1 0 0,0 0 0 0 0,0 0-1 0 0,0 0 1 0 0,0 0 0 0 0,0-1 0 0 0,0 1-1 0 0,0 0 1 0 0,1 0 0 0 0,-1 0 0 0 0,0 0-1 0 0,0 0 1 0 0,0-1 0 0 0,0 1 0 0 0,0 0-1 0 0,1 0 1 0 0,-1 0 0 0 0,0 0-1 0 0,0 0 1 0 0,0 0 0 0 0,1 0 0 0 0,-1 0-1 0 0,0 0 1 0 0,0 0 0 0 0,0 0 0 0 0,0 0-1 0 0,1 0 1 0 0,-1 0 0 0 0,0 0 0 0 0,0 0-1 0 0,0 0 1 0 0,1 0 0 0 0,-1 0-1 0 0,0 0 1 0 0,0 0 0 0 0,0 0 0 0 0,1 0-1 0 0,-1 0 1 0 0,0 0 0 0 0,0 0 0 0 0,0 0-1 0 0,0 0 1 0 0,1 1 0 0 0,-1-1 0 0 0,0 0-1 0 0,0 0 1 0 0,0 0 0 0 0,0 0-1 0 0,0 0 1 0 0,0 1 0 0 0,1-1 0 0 0,-1 0-1 0 0,0 0 1 0 0,0 0 0 0 0,0 0 0 0 0,0 1-1 0 0,0-1 1 0 0,0 0 0 0 0,0 0 0 0 0,0 0-1 0 0,0 0 1 0 0,0 1 0 0 0,0-1-1 0 0,1 3 274 0 0,0-1-1 0 0,0 1 0 0 0,0 0 0 0 0,0 0 0 0 0,0-1 0 0 0,-1 1 0 0 0,1 0 0 0 0,-1 5 0 0 0,0 6-199 0 0,2 31 565 0 0,-4-32-254 0 0,-9 63 748 0 0,8-63-920 0 0,-2 35 1068 0 0,1 14-93 0 0,3-22-861 0 0,1-30-20 0 0,1 4-44 0 0,0 2-243 0 0,-1-2 11 0 0,1 1 0 0 0,3 17 0 0 0,-1-19-53 0 0,-1-7 11 0 0,-1 0 0 0 0,0 0 0 0 0,0 1-1 0 0,-1 10 1 0 0,4-5 30 0 0,11 35 1 0 0,-12-36 78 0 0,5-3-71 0 0,29 26-12 0 0,-31-31-49 0 0,-1 1 0 0 0,1-1-1 0 0,0 0 1 0 0,1 0 0 0 0,-1-1 0 0 0,0 0 0 0 0,1 0-1 0 0,0 0 1 0 0,-1-1 0 0 0,1 0 0 0 0,0 0 0 0 0,-1-1-1 0 0,1 0 1 0 0,0 0 0 0 0,12-2 0 0 0,-8 0-230 0 0,-1 0 0 0 0,0 0 1 0 0,1-1-1 0 0,-1 0 0 0 0,-1-1 0 0 0,1-1 1 0 0,0 1-1 0 0,-1-1 0 0 0,9-7 1 0 0,-8 4-980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94 8287 0 0,'-8'-12'178'0'0,"-15"-23"1175"0"0,22 33-1084 0 0,0 0 0 0 0,0-1 0 0 0,0 1 0 0 0,0-1 0 0 0,0 0 0 0 0,0 1 0 0 0,0-1 0 0 0,1 0 0 0 0,-1 1 0 0 0,1-1 0 0 0,0-5 0 0 0,1 8-149 0 0,-1-1 0 0 0,0 0 0 0 0,1 0-1 0 0,-1 1 1 0 0,1-1 0 0 0,-1 1 0 0 0,1-1 0 0 0,0 0 0 0 0,-1 1 0 0 0,1-1 0 0 0,-1 1 0 0 0,1 0-1 0 0,0-1 1 0 0,0 1 0 0 0,-1-1 0 0 0,1 1 0 0 0,0 0 0 0 0,0 0 0 0 0,-1-1 0 0 0,1 1-1 0 0,0 0 1 0 0,0 0 0 0 0,0 0 0 0 0,-1 0 0 0 0,1 0 0 0 0,0 0 0 0 0,0 0 0 0 0,0 0-1 0 0,-1 0 1 0 0,2 1 0 0 0,27 2 2317 0 0,-29-2-2415 0 0,119 16 3070 0 0,-38-15-9834 0 0,-64-2 50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16127 0 0,'2'-11'1303'0'0,"-2"11"-1289"0"0,0 0 0 0 0,1 0 0 0 0,-1 0 0 0 0,0 0 0 0 0,0-1 0 0 0,0 1 0 0 0,0 0 0 0 0,0 0 0 0 0,1 0 0 0 0,-1 0 0 0 0,0 0 0 0 0,0 0 0 0 0,0 0 0 0 0,1-1-1 0 0,-1 1 1 0 0,0 0 0 0 0,0 0 0 0 0,0 0 0 0 0,1 0 0 0 0,-1 0 0 0 0,0 0 0 0 0,0 0 0 0 0,1 0 0 0 0,-1 0 0 0 0,0 0 0 0 0,0 0 0 0 0,0 0 0 0 0,1 0 0 0 0,-1 0 0 0 0,0 1 0 0 0,0-1 0 0 0,4 2 7 0 0,0 0 0 0 0,-1 1 0 0 0,1-1-1 0 0,-1 1 1 0 0,0 0 0 0 0,4 4 0 0 0,32 36-5 0 0,-5 4-28 0 0,-22-26 23 0 0,8 26 286 0 0,-11-21 137 0 0,6 32 22 0 0,-8-28 25 0 0,3 33 79 0 0,-6-32 31 0 0,0 31 7 0 0,-3-33-71 0 0,-2 25-307 0 0,-1-27-130 0 0,-8 41-44 0 0,-5 1-101 0 0,7-41-72 0 0,5-17 26 0 0,-16 45-1150 0 0,1-10-3626 0 0,1-2-1971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1:57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0 175 3223 0 0,'0'-11'288'0'0,"0"1"-288"0"0,1 5 0 0 0,-1 1 0 0 0,2 1 1192 0 0,-1-3 184 0 0,2-6 40 0 0,1-6 8 0 0,2-4-136 0 0,0-1-24 0 0,1 2-8 0 0,0 6 0 0 0,-1 4-904 0 0,1 4-176 0 0,0 2-40 0 0,-2 3-8 0 0,2 4-816 0 0,4 2-168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11975 0 0,'-3'1'126'0'0,"0"0"0"0"0,0-1 0 0 0,0 1 0 0 0,0 0 0 0 0,0 1 0 0 0,1-1-1 0 0,-1 0 1 0 0,0 1 0 0 0,0 0 0 0 0,1-1 0 0 0,-1 1 0 0 0,1 0 0 0 0,0 0-1 0 0,-1 1 1 0 0,-2 3 0 0 0,-7 8-87 0 0,-13 20 0 0 0,22-28 29 0 0,-11 16-14 0 0,1 1 0 0 0,1 1 0 0 0,2 0 0 0 0,0 0-1 0 0,1 1 1 0 0,-9 48 0 0 0,10-27 188 0 0,1 1 1 0 0,0 80-1 0 0,11-97-55 0 0,-4-30-187 0 0,23 97 21 0 0,11 0-1111 0 0,-26-78-4060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4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89 8751 0 0,'-12'9'247'0'0,"-1"1"0"0"0,1 0-1 0 0,1 1 1 0 0,0 0 0 0 0,0 1-1 0 0,1 0 1 0 0,-8 14 0 0 0,16-24-34 0 0,1 0 0 0 0,-1 1 1 0 0,1-1-1 0 0,0 0 1 0 0,0 1-1 0 0,0-1 0 0 0,0 1 1 0 0,0-1-1 0 0,0 1 0 0 0,1-1 1 0 0,-1 1-1 0 0,1-1 1 0 0,0 1-1 0 0,0 0 0 0 0,0-1 1 0 0,0 1-1 0 0,0 4 1 0 0,1-5 35 0 0,0 1 0 0 0,0-1 0 0 0,1 0 1 0 0,-1 1-1 0 0,0-1 0 0 0,1 0 0 0 0,-1 0 1 0 0,1 0-1 0 0,0 0 0 0 0,-1 0 1 0 0,1 0-1 0 0,0-1 0 0 0,0 1 0 0 0,0-1 1 0 0,1 1-1 0 0,-1-1 0 0 0,5 2 1 0 0,4 2-117 0 0,0-1 1 0 0,0 0-1 0 0,0-1 0 0 0,1 0 1 0 0,-1-1-1 0 0,1-1 1 0 0,0 1-1 0 0,-1-2 1 0 0,1 0-1 0 0,0 0 1 0 0,0-1-1 0 0,11-3 1 0 0,-8 2 5 0 0,-1-1 1 0 0,1-1-1 0 0,-1-1 1 0 0,0 0-1 0 0,0 0 1 0 0,-1-1 0 0 0,0-1-1 0 0,0-1 1 0 0,14-10-1 0 0,-20 13-136 0 0,0-2-1 0 0,0 1 1 0 0,-1-1 0 0 0,0 0-1 0 0,0 0 1 0 0,-1-1 0 0 0,1 0-1 0 0,-2 0 1 0 0,1 0 0 0 0,-1 0 0 0 0,3-10-1 0 0,-6 15-1 0 0,0 0 0 0 0,0-1 0 0 0,0 1 0 0 0,0-1 0 0 0,-1 1 0 0 0,1-1 0 0 0,-1 1 0 0 0,0-1 0 0 0,0 1 0 0 0,-1-1 0 0 0,1 1 0 0 0,-1-1 0 0 0,1 1 0 0 0,-1 0 0 0 0,0-1 0 0 0,-1 1 0 0 0,1 0 0 0 0,0-1 0 0 0,-1 1 0 0 0,0 0 0 0 0,0 0 0 0 0,0 0-1 0 0,0 1 1 0 0,0-1 0 0 0,0 0 0 0 0,-1 1 0 0 0,1-1 0 0 0,-1 1 0 0 0,0 0 0 0 0,0 0 0 0 0,0 0 0 0 0,-3-2 0 0 0,-5-1 19 0 0,0 0-1 0 0,0 1 1 0 0,-1 0 0 0 0,1 0-1 0 0,-1 2 1 0 0,0-1-1 0 0,0 1 1 0 0,0 1 0 0 0,-12 0-1 0 0,1 1 40 0 0,0 1 0 0 0,0 1 0 0 0,-41 8 0 0 0,57-8-48 0 0,0 0 0 0 0,0 0 0 0 0,0 1 0 0 0,0 0-1 0 0,0 0 1 0 0,1 1 0 0 0,-12 7 0 0 0,15-9-11 0 0,1 0-1 0 0,0 0 1 0 0,-1 0 0 0 0,1 0-1 0 0,0 1 1 0 0,0-1 0 0 0,1 0-1 0 0,-1 1 1 0 0,0 0 0 0 0,1-1-1 0 0,0 1 1 0 0,-1 0 0 0 0,1 0 0 0 0,0 0-1 0 0,0-1 1 0 0,1 1 0 0 0,-1 0-1 0 0,1 0 1 0 0,-1 0 0 0 0,1 1-1 0 0,0 3 1 0 0,0-3-81 0 0,0 3 246 0 0,10 8-1747 0 0,19 20-473 0 0,-21-27-4968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140 223 2303 0 0,'-5'12'542'0'0,"-1"0"0"0"0,2 0 0 0 0,0 1 0 0 0,0 0 0 0 0,1 0 0 0 0,1 0 0 0 0,-2 25 0 0 0,2-20-316 0 0,-11 90 3186 0 0,4-37-1435 0 0,6-51-1470 0 0,-1 1 2439 0 0,-3 37 0 0 0,7-58-2917 0 0,0 0 1 0 0,0 0 0 0 0,0-1 0 0 0,0 1 0 0 0,1 0 0 0 0,-1 0 0 0 0,0 0 0 0 0,0 0 0 0 0,0 0-1 0 0,0 0 1 0 0,0 0 0 0 0,0 0 0 0 0,0 0 0 0 0,0 0 0 0 0,0 1 0 0 0,0-1 0 0 0,0 0-1 0 0,1 0 1 0 0,-1 0 0 0 0,0 0 0 0 0,0 0 0 0 0,0 0 0 0 0,0 0 0 0 0,0 0 0 0 0,0 0 0 0 0,0 0-1 0 0,0 0 1 0 0,0 0 0 0 0,0 0 0 0 0,0 0 0 0 0,0 0 0 0 0,0 0 0 0 0,0 0 0 0 0,0 0-1 0 0,0 1 1 0 0,0-1 0 0 0,1 0 0 0 0,-1 0 0 0 0,0 0 0 0 0,0 0 0 0 0,0 0 0 0 0,0 0 0 0 0,0 0-1 0 0,0 0 1 0 0,0 0 0 0 0,0 0 0 0 0,0 0 0 0 0,0 1 0 0 0,0-1 0 0 0,0 0 0 0 0,0 0 0 0 0,0 0-1 0 0,0 0 1 0 0,-1 0 0 0 0,1 0 0 0 0,0 0 0 0 0,0 0 0 0 0,0 0 0 0 0,0 0 0 0 0,0 0-1 0 0,0 0 1 0 0,0 1 0 0 0,4-10 457 0 0,3-16-504 0 0,-6 3 10 0 0,-1 0 1 0 0,-1 0-1 0 0,-4-25 1 0 0,-17-67-295 0 0,13 72 157 0 0,-7-27 19 0 0,7 35 36 0 0,1 0 1 0 0,2 0 0 0 0,-2-48-1 0 0,8 78 149 0 0,0-1 0 0 0,1 0 0 0 0,-1 1 0 0 0,1-1 0 0 0,0 0 0 0 0,0 1 0 0 0,0-1 0 0 0,1 1 0 0 0,0 0 0 0 0,-1-1 0 0 0,1 1 0 0 0,4-5 0 0 0,-4 6-17 0 0,0 1 1 0 0,0-1-1 0 0,0 1 1 0 0,1 0-1 0 0,-1 0 1 0 0,1 0-1 0 0,-1 1 1 0 0,1-1 0 0 0,0 0-1 0 0,-1 1 1 0 0,1 0-1 0 0,0 0 1 0 0,0 0-1 0 0,0 0 1 0 0,0 0 0 0 0,0 0-1 0 0,0 1 1 0 0,0-1-1 0 0,5 1 1 0 0,2 0 29 0 0,1 0 0 0 0,-1 1 0 0 0,0 1 0 0 0,0-1 0 0 0,1 2 0 0 0,16 5-1 0 0,-24-7 135 0 0,7 6-110 0 0,30 22-22 0 0,-30-22 5 0 0,-5 6-23 0 0,1 1-53 0 0,-1 0 0 0 0,3 19-1 0 0,-7-26 19 0 0,-1 0 0 0 0,0 1-1 0 0,0-1 1 0 0,-1 0 0 0 0,1 0-1 0 0,-2 0 1 0 0,1 0 0 0 0,-1 0 0 0 0,0 0-1 0 0,0-1 1 0 0,-1 1 0 0 0,0-1-1 0 0,0 1 1 0 0,-1-1 0 0 0,-5 8-1 0 0,0-2-778 0 0,-1 1 0 0 0,0-2 1 0 0,0 0-1 0 0,-1 0 0 0 0,-24 18 0 0 0,21-21-6081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0 279 919 0 0,'4'-4'1148'0'0,"1"0"-1"0"0,-1 1 1 0 0,1-1-1 0 0,0 1 1 0 0,0 1-1 0 0,0-1 1 0 0,0 1-1 0 0,8-3 1 0 0,49-10 4284 0 0,-44 11-4418 0 0,26-8 0 0 0,3-4-707 0 0,-22 9 55 0 0,-1-2-1 0 0,31-15 1 0 0,-49 21-319 0 0,-1 0 0 0 0,1 0 0 0 0,-1-1 0 0 0,0 0 0 0 0,0 0 0 0 0,0 0 0 0 0,0-1-1 0 0,-1 0 1 0 0,1 1 0 0 0,-1-2 0 0 0,0 1 0 0 0,-1 0 0 0 0,0-1 0 0 0,4-6 0 0 0,-6 9-34 0 0,0 1 0 0 0,0 0 0 0 0,-1 0 0 0 0,1-1 0 0 0,-1 1 1 0 0,1 0-1 0 0,-1-1 0 0 0,0 1 0 0 0,0-1 0 0 0,0 1 0 0 0,0 0 0 0 0,0-1 0 0 0,-1 1 0 0 0,1 0 0 0 0,-1-1 0 0 0,1 1 0 0 0,-1 0 0 0 0,0 0 0 0 0,0-1 0 0 0,0 1 0 0 0,0 0 0 0 0,0 0 0 0 0,0 0 1 0 0,-1 0-1 0 0,1 0 0 0 0,-1 1 0 0 0,0-1 0 0 0,1 0 0 0 0,-1 1 0 0 0,0-1 0 0 0,0 1 0 0 0,0-1 0 0 0,0 1 0 0 0,-4-2 0 0 0,1 0 17 0 0,0 1-1 0 0,0 0 1 0 0,-1 0-1 0 0,1 1 1 0 0,-1 0-1 0 0,1-1 1 0 0,-1 2-1 0 0,1-1 1 0 0,-1 1 0 0 0,0 0-1 0 0,1 0 1 0 0,-1 0-1 0 0,1 1 1 0 0,-7 1-1 0 0,4 0 22 0 0,0 1 0 0 0,0 0 1 0 0,0 0-1 0 0,1 1 0 0 0,-1 0 0 0 0,1 0 0 0 0,0 1 0 0 0,0 0 0 0 0,1 0 0 0 0,-1 0 1 0 0,1 1-1 0 0,0 0 0 0 0,0 0 0 0 0,1 1 0 0 0,0 0 0 0 0,0 0 0 0 0,1 0 1 0 0,0 0-1 0 0,0 1 0 0 0,0-1 0 0 0,1 1 0 0 0,-2 9 0 0 0,4-15 45 0 0,5 10-17 0 0,-2-5-67 0 0,1 0-1 0 0,0-1 1 0 0,0 1 0 0 0,0-1 0 0 0,0 0 0 0 0,6 7-1 0 0,-6-10-5 0 0,1 1-1 0 0,0-1 0 0 0,0 1 0 0 0,0-1 0 0 0,0 0 1 0 0,1-1-1 0 0,-1 1 0 0 0,10 3 0 0 0,-7-4-1 0 0,0 0 0 0 0,0 0 0 0 0,1-1 0 0 0,-1 0 0 0 0,0 0 0 0 0,1 0 0 0 0,-1-1 0 0 0,0-1 0 0 0,1 1 0 0 0,-1-1 0 0 0,0 0 0 0 0,9-3 0 0 0,-2 1 0 0 0,4 0-64 0 0,1-1 0 0 0,-1-1 0 0 0,0 0 0 0 0,-1-2 0 0 0,34-16 0 0 0,-41 17-1900 0 0,0-1 0 0 0,0 0-1 0 0,11-11 1 0 0,-9 7-4307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1375 0 0,'1'0'227'0'0,"-1"-1"-1"0"0,0 1 1 0 0,0 0-1 0 0,1-1 0 0 0,-1 1 1 0 0,0 0-1 0 0,1 0 0 0 0,-1 0 1 0 0,0-1-1 0 0,1 1 1 0 0,-1 0-1 0 0,0 0 0 0 0,1 0 1 0 0,-1 0-1 0 0,1 0 0 0 0,-1-1 1 0 0,0 1-1 0 0,1 0 1 0 0,-1 0-1 0 0,1 0 0 0 0,-1 0 1 0 0,0 0-1 0 0,1 0 0 0 0,-1 0 1 0 0,1 1-1 0 0,-1-1 1 0 0,0 0-1 0 0,1 0 0 0 0,0 0 1 0 0,8 11 3395 0 0,2 15-364 0 0,1 51 1244 0 0,-10-66-3453 0 0,-2-5-990 0 0,0 0 1 0 0,0-1 0 0 0,1 1-1 0 0,0 0 1 0 0,2 6-1 0 0,0 0 4 0 0,-3-10-56 0 0,0-1 1 0 0,1 0-1 0 0,-1 1 0 0 0,0-1 1 0 0,1 1-1 0 0,-1-1 1 0 0,0 0-1 0 0,1 1 0 0 0,0-1 1 0 0,-1 0-1 0 0,1 0 0 0 0,0 1 1 0 0,0-1-1 0 0,-1 0 1 0 0,1 0-1 0 0,0 0 0 0 0,0 0 1 0 0,2 1-1 0 0,-2-1 2 0 0,0-1-1 0 0,-1 0 1 0 0,1 0-1 0 0,0 0 0 0 0,0 0 1 0 0,0 0-1 0 0,-1 0 1 0 0,1 0-1 0 0,0 0 1 0 0,0 0-1 0 0,0 0 1 0 0,-1 0-1 0 0,1 0 0 0 0,0 0 1 0 0,0-1-1 0 0,0 1 1 0 0,-1 0-1 0 0,1-1 1 0 0,0 1-1 0 0,0-1 1 0 0,-1 1-1 0 0,2-1 1 0 0,2-3 32 0 0,1 0 0 0 0,-1 0 0 0 0,1 0 0 0 0,-1-1 0 0 0,4-6 0 0 0,18-25-41 0 0,-3 3 0 0 0,48-52 0 0 0,-71 84 7 0 0,1 0 0 0 0,0 1 1 0 0,0-1-1 0 0,0 0 0 0 0,0 0 0 0 0,0 0 0 0 0,0 1 0 0 0,0-1 1 0 0,0 1-1 0 0,0-1 0 0 0,0 1 0 0 0,2-1 0 0 0,-3 1 0 0 0,0 0-1 0 0,1 0 0 0 0,-1 0 1 0 0,0 0-1 0 0,0 0 1 0 0,1 0-1 0 0,-1 0 1 0 0,0 0-1 0 0,0 0 0 0 0,0 0 1 0 0,1 1-1 0 0,-1-1 1 0 0,0 0-1 0 0,0 0 1 0 0,1 0-1 0 0,-1 0 1 0 0,0 0-1 0 0,0 1 0 0 0,0-1 1 0 0,0 0-1 0 0,1 0 1 0 0,-1 0-1 0 0,0 1 1 0 0,0-1-1 0 0,0 0 0 0 0,0 0 1 0 0,0 1-1 0 0,0-1 1 0 0,1 0-1 0 0,-1 0 1 0 0,0 0-1 0 0,0 1 0 0 0,0-1 1 0 0,0 5 84 0 0,1 0-1 0 0,-1-1 1 0 0,-1 1-1 0 0,0 8 1 0 0,0-1-32 0 0,-2 46-857 0 0,3-56 36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7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45 5527 0 0,'4'-7'3884'0'0,"-4"7"-3820"0"0,1 0 0 0 0,-1 0 0 0 0,0-1-1 0 0,1 1 1 0 0,-1 0 0 0 0,0-1 0 0 0,0 1-1 0 0,1 0 1 0 0,-1-1 0 0 0,0 1 0 0 0,0-1 0 0 0,0 1-1 0 0,0 0 1 0 0,1-1 0 0 0,-1 1 0 0 0,0-1-1 0 0,0 1 1 0 0,0 0 0 0 0,0-1 0 0 0,0 1 0 0 0,0-1-1 0 0,0 1 1 0 0,0-1 0 0 0,0 1 0 0 0,0 0-1 0 0,0-1 1 0 0,-1 1 0 0 0,1-1 0 0 0,0 1-1 0 0,0 0 1 0 0,0-1 0 0 0,0 1 0 0 0,-1 0 0 0 0,1-1-1 0 0,0 1 1 0 0,0 0 0 0 0,-1-1 0 0 0,1 1-1 0 0,0 0 1 0 0,-1-1 0 0 0,1 1 0 0 0,0 0 0 0 0,-1 0-1 0 0,1-1 1 0 0,0 1 0 0 0,-1 0 0 0 0,-3-3 243 0 0,1 1 0 0 0,-1-1 0 0 0,0 1 0 0 0,1 0 0 0 0,-1 1 0 0 0,0-1-1 0 0,0 1 1 0 0,0-1 0 0 0,-1 1 0 0 0,1 0 0 0 0,0 1 0 0 0,0-1 0 0 0,0 1 0 0 0,-7 0 0 0 0,3 0 2 0 0,0 1-1 0 0,0 0 0 0 0,1 0 0 0 0,-1 1 1 0 0,1 0-1 0 0,-1 0 0 0 0,-7 4 0 0 0,9-3-140 0 0,-1 0-61 0 0,0 0 0 0 0,0 1 0 0 0,1-1 0 0 0,-12 9-1 0 0,17-11-90 0 0,0 0 0 0 0,0-1-1 0 0,0 1 1 0 0,1 0 0 0 0,-1 0-1 0 0,0 0 1 0 0,0 0 0 0 0,1 0-1 0 0,-1-1 1 0 0,1 1 0 0 0,-1 0-1 0 0,1 0 1 0 0,-1 0 0 0 0,1 1-1 0 0,0-1 1 0 0,-1 0 0 0 0,1 0-1 0 0,0 0 1 0 0,0 0-1 0 0,0 0 1 0 0,0 0 0 0 0,0 0-1 0 0,0 0 1 0 0,0 1 0 0 0,0-1-1 0 0,0 0 1 0 0,0 0 0 0 0,1 0-1 0 0,-1 0 1 0 0,0 0 0 0 0,1 0-1 0 0,-1 0 1 0 0,1 0 0 0 0,-1 0-1 0 0,1 0 1 0 0,0 0 0 0 0,-1 0-1 0 0,1 0 1 0 0,0-1 0 0 0,1 2-1 0 0,5 7 121 0 0,-1-3-37 0 0,1 1 0 0 0,0-1-1 0 0,14 9 1 0 0,21 18 402 0 0,-13-11-333 0 0,-22-17 95 0 0,1 4-142 0 0,25 28-10 0 0,-25-28-34 0 0,-7 2 4 0 0,1 36-18 0 0,-2-45-59 0 0,0 0 1 0 0,0 0-1 0 0,-1 0 0 0 0,1 0 0 0 0,0-1 0 0 0,-1 1 1 0 0,0 0-1 0 0,1 0 0 0 0,-1 0 0 0 0,0-1 0 0 0,0 1 1 0 0,0 0-1 0 0,0-1 0 0 0,0 1 0 0 0,0 0 0 0 0,0-1 1 0 0,-1 0-1 0 0,1 1 0 0 0,-1-1 0 0 0,1 0 0 0 0,-1 0 0 0 0,1 1 1 0 0,-3 0-1 0 0,-1 0 29 0 0,0 0 0 0 0,0 0 1 0 0,0 0-1 0 0,0-1 0 0 0,-10 2 0 0 0,-3-2-34 0 0,-1 0-1 0 0,0-1 0 0 0,1-1 1 0 0,-1-1-1 0 0,1 0 1 0 0,-1-2-1 0 0,1 0 1 0 0,0-1-1 0 0,1 0 0 0 0,-19-9 1 0 0,33 13-71 0 0,-1-1-104 0 0,-1 0 0 0 0,0-1 0 0 0,1 1 0 0 0,-1-1 0 0 0,1 1 0 0 0,0-1 0 0 0,-6-5 0 0 0,7 3-887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7831 0 0,'10'22'4239'0'0,"0"5"-1152"0"0,-5-3-2830 0 0,-2-9 74 0 0,-1-4 1633 0 0,0-1-1403 0 0,-1 2-374 0 0,-1-3 54 0 0,1 0-1 0 0,0 0 1 0 0,1 1-1 0 0,0-1 1 0 0,3 9 0 0 0,-5-17-235 0 0,1 0 1 0 0,-1-1 0 0 0,0 1 0 0 0,1 0 0 0 0,-1-1-1 0 0,0 1 1 0 0,1 0 0 0 0,-1-1 0 0 0,1 1 0 0 0,0 0-1 0 0,-1-1 1 0 0,1 1 0 0 0,-1-1 0 0 0,1 1 0 0 0,0-1 0 0 0,-1 0-1 0 0,1 1 1 0 0,0-1 0 0 0,-1 0 0 0 0,1 1 0 0 0,0-1-1 0 0,0 0 1 0 0,-1 0 0 0 0,3 1 0 0 0,-2-1 15 0 0,1 0-1 0 0,0 0 1 0 0,0-1 0 0 0,0 1 0 0 0,0 0 0 0 0,0-1 0 0 0,0 1-1 0 0,0-1 1 0 0,-1 0 0 0 0,3-1 0 0 0,5-3 68 0 0,-1 0 0 0 0,1-1 0 0 0,7-7-1 0 0,-12 10-80 0 0,68-62-9 0 0,-22 18 0 0 0,-49 47 0 0 0,-1-1 0 0 0,0 1 0 0 0,0 0 0 0 0,1-1 0 0 0,-1 1 0 0 0,0 0 0 0 0,1-1 0 0 0,-1 1 0 0 0,0 0-1 0 0,1 0 1 0 0,-1-1 0 0 0,0 1 0 0 0,1 0 0 0 0,-1 0 0 0 0,1 0 0 0 0,-1-1 0 0 0,0 1 0 0 0,1 0 0 0 0,-1 0 0 0 0,1 0 0 0 0,-1 0 0 0 0,1 0 0 0 0,-1 0-1 0 0,0 0 1 0 0,1 0 0 0 0,-1 0 0 0 0,1 0 0 0 0,-1 0 0 0 0,1 0 0 0 0,-1 0 0 0 0,0 0 0 0 0,1 0 0 0 0,-1 0 0 0 0,1 1 0 0 0,-1-1 0 0 0,0 0 0 0 0,1 0 0 0 0,-1 0-1 0 0,1 1 1 0 0,-1-1 0 0 0,0 0 0 0 0,1 1 0 0 0,-1-1 0 0 0,0 0 0 0 0,0 1 0 0 0,1-1 0 0 0,-1 0 0 0 0,0 1 0 0 0,0-1 0 0 0,1 0 0 0 0,-1 1 0 0 0,0-1-1 0 0,0 1 1 0 0,0-1 0 0 0,0 1 0 0 0,0-1 0 0 0,3 25 20 0 0,-3-23 188 0 0,1 9-136 0 0,3 31 34 0 0,-3-31 243 0 0,2-1-260 0 0,11 30 58 0 0,-14-39-130 0 0,1 0-1 0 0,-1 0 1 0 0,1 0 0 0 0,-1 0 0 0 0,1-1 0 0 0,-1 1-1 0 0,1 0 1 0 0,0 0 0 0 0,0-1 0 0 0,-1 1 0 0 0,1 0-1 0 0,0-1 1 0 0,0 1 0 0 0,-1-1 0 0 0,1 1 0 0 0,0-1-1 0 0,0 1 1 0 0,0-1 0 0 0,0 0 0 0 0,0 1-1 0 0,0-1 1 0 0,0 0 0 0 0,0 0 0 0 0,0 0 0 0 0,0 0-1 0 0,0 1 1 0 0,0-1 0 0 0,0-1 0 0 0,0 1 0 0 0,0 0-1 0 0,0 0 1 0 0,0 0 0 0 0,0 0 0 0 0,0-1 0 0 0,0 1-1 0 0,-1-1 1 0 0,1 1 0 0 0,0 0 0 0 0,2-2 0 0 0,0 1 35 0 0,4-2-13 0 0,0 0-1 0 0,0 0 1 0 0,-1-1 0 0 0,1 1-1 0 0,-1-1 1 0 0,0-1 0 0 0,0 1-1 0 0,-1-1 1 0 0,1 0 0 0 0,-1-1-1 0 0,0 1 1 0 0,0-1 0 0 0,-1 0-1 0 0,0 0 1 0 0,6-11 0 0 0,-4 5-71 0 0,0 0 0 0 0,0-1 1 0 0,-2 1-1 0 0,1-1 0 0 0,-2 0 1 0 0,0 0-1 0 0,3-24 0 0 0,-8 21-2078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0 10135 0 0,'-2'14'3934'0'0,"-5"18"-3110"0"0,4-25-362 0 0,0 0 1 0 0,0 1-1 0 0,-1-1 1 0 0,0 0-1 0 0,-5 7 1 0 0,4-6 109 0 0,0 0 0 0 0,0 0 0 0 0,-4 11 1 0 0,-1 13-1740 0 0,9-26-152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7 294 9671 0 0,'-4'-12'424'0'0,"2"5"96"0"0,1 3-416 0 0,1 1-104 0 0,0 2 0 0 0,1 1 0 0 0,1 0 0 0 0,2-2 0 0 0,1 1 0 0 0</inkml:trace>
  <inkml:trace contextRef="#ctx0" brushRef="#br0" timeOffset="1">286 8 1375 0 0,'1'-7'887'0'0,"-5"16"5054"0"0,0 24-346 0 0,-2 30-4691 0 0,2-1 73 0 0,0 3 41 0 0,-2 3 68 0 0,2 4-290 0 0,0 14-672 0 0,1-36-177 0 0,-2 1-710 0 0,3-39 447 0 0,0-2-776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9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35 138 16583 0 0,'-5'-8'450'0'0,"1"1"0"0"0,-1 0 0 0 0,-9-9 0 0 0,14 15-408 0 0,-1 1-1 0 0,0-1 1 0 0,1 0-1 0 0,-1 1 1 0 0,1-1-1 0 0,0 1 1 0 0,-1-1-1 0 0,1 0 1 0 0,-1 0-1 0 0,1 1 1 0 0,0-1-1 0 0,0 0 1 0 0,-1 1-1 0 0,1-1 1 0 0,0 0-1 0 0,0 0 1 0 0,0 1-1 0 0,0-1 1 0 0,0 0-1 0 0,0 0 1 0 0,0 0-1 0 0,0 1 1 0 0,0-1-1 0 0,0 0 1 0 0,0 0-1 0 0,1 1 1 0 0,-1-1-1 0 0,0 0 1 0 0,1 0-1 0 0,-1 1 1 0 0,0-1-1 0 0,1 0 1 0 0,-1 1-1 0 0,1-1 1 0 0,-1 1-1 0 0,1-1 1 0 0,-1 0-1 0 0,1 1 1 0 0,-1-1-1 0 0,1 1 1 0 0,0-1-1 0 0,-1 1 1 0 0,1 0-1 0 0,0-1 1 0 0,1 0-1 0 0,4-3 588 0 0,1 1-1 0 0,0-1 1 0 0,13-3 0 0 0,-13 4-472 0 0,25-10 543 0 0,60-13 0 0 0,-77 22-1033 0 0,1 2 1 0 0,18-1-1 0 0,-24 3-1273 0 0,1 0-1 0 0,0 1 1 0 0,21 4 0 0 0,-15 0-5680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1:57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59 6447 0 0,'0'-4'145'0'0,"1"3"-103"0"0,-1 0 0 0 0,0 0 1 0 0,0 0-1 0 0,0-1 1 0 0,0 1-1 0 0,0 0 1 0 0,0 0-1 0 0,0 0 1 0 0,0 0-1 0 0,0-1 0 0 0,0 1 1 0 0,-1-2-1 0 0,0 3-29 0 0,1 0 1 0 0,-1 0-1 0 0,1-1 0 0 0,-1 1 0 0 0,1 0 0 0 0,-1 0 0 0 0,1 0 0 0 0,-1 0 0 0 0,1 0 0 0 0,-1 0 0 0 0,1 0 0 0 0,-1-1 0 0 0,1 1 0 0 0,-1 1 0 0 0,1-1 0 0 0,-1 0 0 0 0,1 0 0 0 0,-1 0 1 0 0,0 0-1 0 0,1 0 0 0 0,-1 0 0 0 0,1 1 0 0 0,0-1 0 0 0,-1 0 0 0 0,1 0 0 0 0,-1 1 0 0 0,1-1 0 0 0,-1 0 0 0 0,0 1 0 0 0,-14 8 998 0 0,7-2-280 0 0,0 1 0 0 0,1-1 0 0 0,-1 1 0 0 0,1 0 0 0 0,1 1 0 0 0,-8 11 0 0 0,11-15-376 0 0,0 1 1 0 0,0-1 0 0 0,0 1 0 0 0,1 0-1 0 0,0 0 1 0 0,0 0 0 0 0,0 0 0 0 0,1 0-1 0 0,0 1 1 0 0,0-1 0 0 0,0 0-1 0 0,1 8 1 0 0,0-14-355 0 0,0 1-1 0 0,0 0 0 0 0,1 0 1 0 0,-1 0-1 0 0,0 0 1 0 0,0-1-1 0 0,1 1 1 0 0,-1 0-1 0 0,0 0 0 0 0,1-1 1 0 0,-1 1-1 0 0,0 0 1 0 0,1-1-1 0 0,-1 1 0 0 0,1 0 1 0 0,-1-1-1 0 0,1 1 1 0 0,0 0-1 0 0,-1-1 1 0 0,1 1-1 0 0,0-1 0 0 0,-1 1 1 0 0,2-1-1 0 0,0 1 2 0 0,-1 0 0 0 0,1-1 0 0 0,0 0 0 0 0,-1 1 0 0 0,1-1 0 0 0,0 0 0 0 0,-1 0 0 0 0,1 0 0 0 0,0 0 0 0 0,3 0 0 0 0,1-2 5 0 0,1 1-1 0 0,-1-1 0 0 0,1 0 1 0 0,10-5-1 0 0,1-3-130 0 0,-1 0-1 0 0,0-1 0 0 0,0-1 1 0 0,-1 0-1 0 0,-1-2 1 0 0,0 0-1 0 0,0 0 0 0 0,-2-1 1 0 0,0-1-1 0 0,18-27 1 0 0,-30 41 149 0 0,0 0 1 0 0,0 0 0 0 0,0 0 0 0 0,-1 0 0 0 0,1 0-1 0 0,0 0 1 0 0,-1 0 0 0 0,1 0 0 0 0,-1 0 0 0 0,0 0-1 0 0,0-4 1 0 0,0 6 15 0 0,0 0 0 0 0,0-1 0 0 0,0 1 0 0 0,0 0 0 0 0,0 0-1 0 0,0-1 1 0 0,0 1 0 0 0,0 0 0 0 0,0-1 0 0 0,-1 1 0 0 0,1 0 0 0 0,0-1 0 0 0,0 1 0 0 0,0 0-1 0 0,-1 0 1 0 0,1-1 0 0 0,0 1 0 0 0,0 0 0 0 0,-1 0 0 0 0,1 0 0 0 0,0-1 0 0 0,0 1-1 0 0,-1 0 1 0 0,1 0 0 0 0,0 0 0 0 0,-1 0 0 0 0,1-1 0 0 0,-1 1 84 0 0,-1 0 0 0 0,1 0 1 0 0,0 0-1 0 0,0 1 0 0 0,0-1 0 0 0,0 0 1 0 0,0 0-1 0 0,0 0 0 0 0,0 1 0 0 0,0-1 1 0 0,0 1-1 0 0,-2 0 0 0 0,-1 1 46 0 0,0 1 1 0 0,0-1-1 0 0,1 1 0 0 0,-1 0 0 0 0,1 0 1 0 0,-1 0-1 0 0,1 0 0 0 0,0 0 0 0 0,0 1 0 0 0,1-1 1 0 0,-1 1-1 0 0,1 0 0 0 0,-4 7 0 0 0,1 2-31 0 0,1 0 0 0 0,-6 26 0 0 0,8-30-69 0 0,1-6 9 0 0,0 7-13 0 0,-1 3-56 0 0,-2 35 87 0 0,2-10-7 0 0,2-17-22 0 0,8 36-16 0 0,19 51-42 0 0,-25-101-11 0 0,0 7 0 0 0,-17-18 0 0 0,-19-10 0 0 0,25 10 0 0 0,-1 0 0 0 0,0 0 0 0 0,1 0 0 0 0,-1 1 0 0 0,-1 1 0 0 0,1 0 0 0 0,0 0 0 0 0,-1 1 0 0 0,1 0 0 0 0,-13 1 0 0 0,18 0-1 0 0,0 1 0 0 0,0 0 1 0 0,0 0-1 0 0,-1 1 0 0 0,1-1 0 0 0,0 1 0 0 0,0 0 0 0 0,1 0 0 0 0,-1 1 1 0 0,-7 4-1 0 0,9-5 7 0 0,1 0-1 0 0,0 0 1 0 0,0 1 0 0 0,0-1 0 0 0,0 1 0 0 0,0-1-1 0 0,0 1 1 0 0,1-1 0 0 0,-1 1 0 0 0,1 0 0 0 0,0 0-1 0 0,0 0 1 0 0,0 0 0 0 0,0 0 0 0 0,1 0 0 0 0,-1 0-1 0 0,1 0 1 0 0,-1 0 0 0 0,1 5 0 0 0,-1-4 22 0 0,8 16 282 0 0,13 26-243 0 0,-15-35 1 0 0,5-4 16 0 0,32 22 4 0 0,-36-26-63 0 0,0 1-1 0 0,1-1 0 0 0,-1-1 1 0 0,1 0-1 0 0,0 1 1 0 0,0-2-1 0 0,0 1 1 0 0,0-1-1 0 0,0 0 0 0 0,1-1 1 0 0,-1 0-1 0 0,0 0 1 0 0,0 0-1 0 0,0-1 0 0 0,0 0 1 0 0,0 0-1 0 0,0-1 1 0 0,8-3-1 0 0,-8 3-195 0 0,-1-1 0 0 0,0 1 0 0 0,0-1 0 0 0,0 0 0 0 0,-1-1 0 0 0,1 0 0 0 0,-1 0 0 0 0,0 0 0 0 0,0 0 0 0 0,0-1 0 0 0,0 0 0 0 0,-1 0 0 0 0,0 0 0 0 0,6-10 0 0 0,-5 7-363 0 0,-1 0 1 0 0,-1 0-1 0 0,1 0 1 0 0,-1-1-1 0 0,-1 0 0 0 0,0 1 1 0 0,0-1-1 0 0,0 0 1 0 0,-1 0-1 0 0,-1-12 1 0 0,0 8-6449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9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3 13359 0 0,'0'-1'-21'0'0,"0"1"-1"0"0,0 0 1 0 0,0 0-1 0 0,0 0 1 0 0,0 0-1 0 0,0 0 0 0 0,1-1 1 0 0,-1 1-1 0 0,0 0 1 0 0,0 0-1 0 0,0 0 1 0 0,0 0-1 0 0,0 0 0 0 0,0 0 1 0 0,1 0-1 0 0,-1 0 1 0 0,0 0-1 0 0,0 0 1 0 0,0-1-1 0 0,0 1 1 0 0,1 0-1 0 0,-1 0 0 0 0,0 0 1 0 0,0 0-1 0 0,0 0 1 0 0,0 0-1 0 0,1 0 1 0 0,-1 0-1 0 0,0 0 1 0 0,0 0-1 0 0,0 1 0 0 0,0-1 1 0 0,1 0-1 0 0,-1 0 1 0 0,0 0-1 0 0,0 0 1 0 0,0 0-1 0 0,0 0 1 0 0,1 0-1 0 0,-12 2-2764 0 0,-6-2 4444 0 0,0 1-1 0 0,0 0 1 0 0,0 2-1 0 0,0 0 1 0 0,0 0-1 0 0,-22 9 1 0 0,29-8-1480 0 0,0 0 0 0 0,0 0 0 0 0,0 1 0 0 0,-17 12 0 0 0,23-14-106 0 0,0 0 1 0 0,0 0-1 0 0,1 0 1 0 0,-1 1-1 0 0,1-1 1 0 0,0 1-1 0 0,0 0 0 0 0,0 0 1 0 0,0 0-1 0 0,1 0 1 0 0,0 0-1 0 0,-4 10 1 0 0,5-13 556 0 0,4 9-560 0 0,9 32-47 0 0,-9-32 31 0 0,6-5 0 0 0,-7-4-53 0 0,7 4 15 0 0,-1-1 0 0 0,1 0 0 0 0,0 0 0 0 0,0-1 0 0 0,0 0-1 0 0,16 2 1 0 0,-12-4-22 0 0,1 0 0 0 0,-1-1-1 0 0,1 0 1 0 0,-1-1 0 0 0,1-1-1 0 0,-1 0 1 0 0,0-1-1 0 0,24-8 1 0 0,-26 6-712 0 0,1 0 1 0 0,-1-1-1 0 0,11-7 0 0 0,-8 3-6929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36 19351 0 0,'-3'-35'2062'0'0,"4"36"-1696"0"0,4 4 169 0 0,0 17-69 0 0,-2 36-455 0 0,-9-7 14 0 0,5-42 103 0 0,-2 2 32 0 0,-7 33 7 0 0,8-33-6 0 0,-1 1-26 0 0,-7 36-8 0 0,8-36-6 0 0,0-1-21 0 0,-6 43-80 0 0,7-49-20 0 0,1-1 0 0 0,-1 1 0 0 0,1 0 0 0 0,0 0 0 0 0,0 0 0 0 0,0 0 0 0 0,0 0 0 0 0,3 10 0 0 0,-2-13 0 0 0,0 0 0 0 0,0 0 0 0 0,1 0 0 0 0,-1-1 0 0 0,0 1 0 0 0,1 0 0 0 0,-1 0 0 0 0,1-1 0 0 0,0 1 0 0 0,-1-1 0 0 0,1 0 0 0 0,0 1 0 0 0,0-1 0 0 0,0 0 0 0 0,3 1 0 0 0,-4-1 0 0 0,0-1 0 0 0,0 0 0 0 0,-1 0 0 0 0,1 0 0 0 0,0 0 0 0 0,0 0 0 0 0,0 0 0 0 0,0 0 0 0 0,0 0 0 0 0,-1 0 0 0 0,1 0 0 0 0,0-1 0 0 0,0 1 0 0 0,0 0 0 0 0,0 0 0 0 0,-1-1 0 0 0,1 1 0 0 0,0-1 0 0 0,0 1 0 0 0,-1-1 0 0 0,2 0 0 0 0,13-14 0 0 0,-11 10 0 0 0,20-19 0 0 0,-2 1 0 0 0,0 1 0 0 0,1 2 0 0 0,44-31 0 0 0,-65 50 0 0 0,-1 0 0 0 0,0 0 0 0 0,0 0 0 0 0,1 1 0 0 0,-1-1 0 0 0,0 0 0 0 0,1 1 0 0 0,-1-1 0 0 0,1 1 0 0 0,-1 0 0 0 0,1-1 0 0 0,-1 1 0 0 0,1 0 0 0 0,-1 0 0 0 0,1 0 0 0 0,1 0 0 0 0,-2 0 0 0 0,-1 1 0 0 0,1 0 0 0 0,0-1 0 0 0,-1 1 0 0 0,1 0 0 0 0,-1 0 0 0 0,1-1 0 0 0,-1 1 0 0 0,1 0 0 0 0,-1 0 0 0 0,0 0 0 0 0,1 0 0 0 0,-1 0 0 0 0,0 0 0 0 0,0-1 0 0 0,0 1 0 0 0,1 0 0 0 0,-1 0 0 0 0,0 0 0 0 0,0 0 0 0 0,0 0 0 0 0,-1 0 0 0 0,1 0 0 0 0,0 0 0 0 0,-1 1 0 0 0,-1 28 0 0 0,-3 20 0 0 0,1 9-243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3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236 110 5983 0 0,'8'-25'1213'0'0,"-6"13"1853"0"0,-1 1-1 0 0,0 0 1 0 0,0-14-1 0 0,-1 24-3008 0 0,0 0-1 0 0,0 0 1 0 0,0 0 0 0 0,0 0 0 0 0,-1 0-1 0 0,1 0 1 0 0,0 0 0 0 0,0 1 0 0 0,-1-1-1 0 0,1 0 1 0 0,0 0 0 0 0,-1 0 0 0 0,1 0-1 0 0,-1 1 1 0 0,1-1 0 0 0,-1 0 0 0 0,1 0-1 0 0,-1 1 1 0 0,0-1 0 0 0,1 0 0 0 0,-1 1 0 0 0,0-1-1 0 0,0 1 1 0 0,0-1 0 0 0,-1 0-34 0 0,-1 0 1 0 0,1 0-1 0 0,0 0 0 0 0,0 1 1 0 0,-1-1-1 0 0,1 1 0 0 0,0 0 1 0 0,0 0-1 0 0,-5 0 1 0 0,-1 0 5 0 0,0 1 0 0 0,0 0 0 0 0,0 1 0 0 0,-13 4 1 0 0,9-1 62 0 0,0 0 1 0 0,1 1 0 0 0,-1 0 0 0 0,1 1 0 0 0,1 0 0 0 0,-1 1 0 0 0,1 0 0 0 0,-17 18 0 0 0,22-21-86 0 0,1 1-1 0 0,-1 0 1 0 0,1 0 0 0 0,0 0 0 0 0,0 1-1 0 0,1 0 1 0 0,-4 9 0 0 0,6-11-1 0 0,-1-1 0 0 0,1 1 0 0 0,1-1 0 0 0,-1 1 0 0 0,1-1 0 0 0,-1 1 0 0 0,1 0 1 0 0,1-1-1 0 0,-1 1 0 0 0,1-1 0 0 0,-1 1 0 0 0,4 8 0 0 0,-3-10 3 0 0,0 0-1 0 0,0-1 1 0 0,1 1 0 0 0,-1 0 0 0 0,1 0 0 0 0,0-1 0 0 0,0 1 0 0 0,0-1-1 0 0,0 1 1 0 0,0-1 0 0 0,0 0 0 0 0,1 0 0 0 0,-1 0 0 0 0,6 3-1 0 0,-3-2-2 0 0,0-1 0 0 0,1 0 0 0 0,-1 0 0 0 0,1 0 0 0 0,-1 0 0 0 0,1-1 0 0 0,9 1 0 0 0,0-1-6 0 0,1-1 0 0 0,-1-1 0 0 0,0 0 1 0 0,0-1-1 0 0,20-5 0 0 0,-16 2-107 0 0,0-1 0 0 0,-1 0 0 0 0,0-2 1 0 0,0 0-1 0 0,26-17 0 0 0,-16 6-1997 0 0,24-21 1 0 0,-31 20-1199 0 0,-23 23 3400 0 0,0 0 0 0 0,1 0 0 0 0,-1 0 0 0 0,1 0 0 0 0,-1 1 0 0 0,1-1 0 0 0,0 0 0 0 0,0 1 0 0 0,0-1 0 0 0,1 1 0 0 0,-1 4 0 0 0,0 3 355 0 0,0-1-1 0 0,2 20 1 0 0,-1-28-520 0 0,1 0 0 0 0,-1 0 0 0 0,1 0 1 0 0,-1 1-1 0 0,1-1 0 0 0,0 0 0 0 0,0 0 0 0 0,0 0 0 0 0,2 3 0 0 0,0-2-656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3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99 13823 0 0,'-4'-27'608'0'0,"0"9"128"0"0,1 3-584 0 0,0 6-152 0 0,3 5 0 0 0,-1 3 0 0 0,1-1 224 0 0,-1 0 8 0 0,-2-4 8 0 0,-1-1 0 0 0,0 2-976 0 0,0 2-200 0 0,-1 3-40 0 0,1 3-8 0 0,1 2 776 0 0,1 4 208 0 0,0 4-64 0 0,1 0 64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0 106 455 0 0,'5'6'745'0'0,"-2"0"0"0"0,1 0-1 0 0,-1 0 1 0 0,0 1-1 0 0,0 0 1 0 0,0-1 0 0 0,-1 1-1 0 0,0 0 1 0 0,0 8-1 0 0,3 4 441 0 0,2 12 152 0 0,-5-20-271 0 0,1-1 0 0 0,0 0-1 0 0,7 18 1 0 0,-8-30-642 0 0,-1 0 0 0 0,1 0 0 0 0,0 0 1 0 0,-1 0-1 0 0,0 0 0 0 0,1 0 0 0 0,0-5 0 0 0,9-19 897 0 0,29-52-1 0 0,-32 65-1114 0 0,1 1 0 0 0,0 0 0 0 0,1 0 0 0 0,0 1 0 0 0,20-17 1 0 0,-16 17 58 0 0,0 0 1 0 0,0 1-1 0 0,27-13 1 0 0,-33 19-505 0 0,0 1 0 0 0,0 0 0 0 0,14-3 0 0 0,-14 5-1042 0 0,0 0-1 0 0,0 0 0 0 0,1 1 1 0 0,9 0-1 0 0,-8 1-5454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5 2759 0 0,'1'-3'1493'0'0,"-6"2"45"0"0,-17 3 1554 0 0,-27 9 2329 0 0,38-8-4572 0 0,1 1-1 0 0,0 0 1 0 0,-1 1-1 0 0,2 1 0 0 0,-11 6 1 0 0,16-9-732 0 0,0-1 1 0 0,1 1-1 0 0,0-1 1 0 0,-1 1-1 0 0,1 0 1 0 0,0 1-1 0 0,1-1 1 0 0,-1 0-1 0 0,0 1 1 0 0,1-1-1 0 0,0 1 1 0 0,0 0-1 0 0,0 0 1 0 0,0 0-1 0 0,1 0 1 0 0,-2 5-1 0 0,3-7-113 0 0,0 0 1 0 0,-1 1-1 0 0,1-1 0 0 0,0 0 1 0 0,0 1-1 0 0,1-1 0 0 0,-1 0 0 0 0,0 0 1 0 0,1 1-1 0 0,-1-1 0 0 0,1 0 0 0 0,0 0 1 0 0,0 0-1 0 0,0 0 0 0 0,0 0 1 0 0,0 0-1 0 0,0 0 0 0 0,3 4 0 0 0,-1-4 3 0 0,0 1 0 0 0,0-1 0 0 0,0 0 0 0 0,0 1-1 0 0,0-1 1 0 0,1-1 0 0 0,-1 1 0 0 0,0 0 0 0 0,1-1-1 0 0,5 2 1 0 0,5 0 8 0 0,1-1 1 0 0,-1 0-1 0 0,0 0 0 0 0,27-2 0 0 0,-20-2-15 0 0,24-5 0 0 0,-2 1 0 0 0,-43 6 3 0 0,0 0-1 0 0,0 0 1 0 0,0 0-1 0 0,0 0 1 0 0,1 0-1 0 0,-1 0 1 0 0,0 0-1 0 0,0 0 1 0 0,0 0-1 0 0,0 0 1 0 0,1 0-1 0 0,-1 0 1 0 0,0 0-1 0 0,0 0 1 0 0,0 0-1 0 0,0 0 1 0 0,1 0-1 0 0,-1 0 1 0 0,0 0-1 0 0,0 0 1 0 0,0 0-1 0 0,0 0 1 0 0,0 1-1 0 0,1-1 1 0 0,-1 0-1 0 0,0 0 1 0 0,0 0-1 0 0,0 0 1 0 0,0 0-1 0 0,0 0 1 0 0,0 1-1 0 0,0-1 1 0 0,1 0-1 0 0,-1 0 1 0 0,0 0-1 0 0,0 0 1 0 0,0 0-1 0 0,0 1 1 0 0,0-1-1 0 0,0 0 1 0 0,0 0-1 0 0,0 0 0 0 0,0 0 1 0 0,0 1-1 0 0,0-1 1 0 0,-3 12 251 0 0,3-11-231 0 0,-1 0 1 0 0,0 1-1 0 0,1-1 1 0 0,0 0-1 0 0,-1 1 1 0 0,1-1-1 0 0,0 1 0 0 0,0-1 1 0 0,0 0-1 0 0,0 1 1 0 0,0-1-1 0 0,0 1 1 0 0,0-1-1 0 0,0 1 1 0 0,1 1-1 0 0,1-1 6 0 0,0 0 1 0 0,0 0-1 0 0,0 0 0 0 0,0-1 1 0 0,0 1-1 0 0,0-1 0 0 0,0 1 1 0 0,1-1-1 0 0,-1 0 0 0 0,0 0 1 0 0,1 0-1 0 0,0 0 0 0 0,-1 0 1 0 0,1 0-1 0 0,-1-1 0 0 0,1 1 1 0 0,0-1-1 0 0,-1 0 0 0 0,1 0 1 0 0,5 0-1 0 0,0 0 28 0 0,1-1 0 0 0,-1 0 0 0 0,1 0 0 0 0,-1-1 0 0 0,12-3-1 0 0,-14 2-45 0 0,0 0-1 0 0,0 0 0 0 0,0 0 0 0 0,-1-1 0 0 0,1 0 0 0 0,-1 0 0 0 0,0-1 0 0 0,0 0 0 0 0,0 1 1 0 0,-1-2-1 0 0,8-9 0 0 0,-7 7-9 0 0,1-1 0 0 0,-1 0 1 0 0,-1 0-1 0 0,0 0 0 0 0,0-1 1 0 0,0 0-1 0 0,1-11 0 0 0,-4 15-119 0 0,0 1 0 0 0,-1-1 0 0 0,0 1-1 0 0,0-1 1 0 0,0 1 0 0 0,-1-1 0 0 0,-1-6-1 0 0,-3-9-6602 0 0,2 14-77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2303 0 0,'-1'9'1879'0'0,"0"0"-1"0"0,-5 18 1 0 0,1-2 263 0 0,0 5 35 0 0,2-19-1638 0 0,1 1 1 0 0,0 0 0 0 0,1 0-1 0 0,1 0 1 0 0,-1 0 0 0 0,2 1 0 0 0,1 12-1 0 0,1-16-510 0 0,-3-9-90 0 0,0 0-1 0 0,0 0 1 0 0,0 0-1 0 0,0 0 1 0 0,0 0-1 0 0,0 1 0 0 0,0-1 1 0 0,0 0-1 0 0,0 0 1 0 0,0 0-1 0 0,0 0 1 0 0,0 0-1 0 0,0 0 1 0 0,0 1-1 0 0,0-1 1 0 0,0 0-1 0 0,0 0 1 0 0,0 0-1 0 0,0 0 1 0 0,0 0-1 0 0,0 0 1 0 0,1 1-1 0 0,-1-1 1 0 0,0 0-1 0 0,0 0 1 0 0,0 0-1 0 0,0 0 1 0 0,0 0-1 0 0,0 0 1 0 0,0 0-1 0 0,0 0 1 0 0,0 0-1 0 0,1 0 1 0 0,-1 0-1 0 0,0 1 1 0 0,0-1-1 0 0,0 0 1 0 0,0 0-1 0 0,0 0 1 0 0,0 0-1 0 0,1 0 1 0 0,-1 0-1 0 0,0 0 1 0 0,0 0-1 0 0,0 0 1 0 0,0 0-1 0 0,0 0 1 0 0,1 0-1 0 0,-1 0 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5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6447 0 0,'2'-7'722'0'0,"2"18"-597"0"0,1 16 831 0 0,-5-15-775 0 0,1-1-1 0 0,0 0 1 0 0,2 12-1 0 0,0-5 26 0 0,-1-3 723 0 0,-1-2 183 0 0,2 38 38 0 0,-2-38-69 0 0,0 0-324 0 0,2 40-145 0 0,-3-39 479 0 0,5 18-833 0 0,3 61-16 0 0,-8-75-311 0 0,0-8-266 0 0,0 1-1 0 0,1-1 1 0 0,1 1 0 0 0,3 16 0 0 0,-2-19-4955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5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14 379 7831 0 0,'-3'-4'252'0'0,"2"3"-159"0"0,0-1 0 0 0,0 1 0 0 0,0 0 0 0 0,0 0 0 0 0,0-1 1 0 0,0 1-1 0 0,1 0 0 0 0,-1-1 0 0 0,1 1 0 0 0,-1-1 0 0 0,1 1 0 0 0,-1-1 0 0 0,1 1 0 0 0,0-3 0 0 0,0 3 76 0 0,0 1-1 0 0,0-1 1 0 0,0 0-1 0 0,1 1 1 0 0,-1-1-1 0 0,0 1 1 0 0,1-1-1 0 0,-1 1 1 0 0,0-1-1 0 0,1 1 1 0 0,-1-1-1 0 0,1 1 1 0 0,-1-1 0 0 0,1 1-1 0 0,-1-1 1 0 0,1 1-1 0 0,-1 0 1 0 0,1-1-1 0 0,-1 1 1 0 0,1 0-1 0 0,-1 0 1 0 0,1-1-1 0 0,0 1 1 0 0,-1 0-1 0 0,1 0 1 0 0,-1 0-1 0 0,1 0 1 0 0,1 0-1 0 0,21-2 1506 0 0,-20 1-1307 0 0,162-9 4981 0 0,-21 0-4360 0 0,-97 8-1680 0 0,-45 2-80 0 0</inkml:trace>
  <inkml:trace contextRef="#ctx0" brushRef="#br0" timeOffset="1">420 14 2759 0 0,'0'-1'36'0'0,"0"0"0"0"0,0 1 0 0 0,0-1 0 0 0,1 0 0 0 0,-1 1 0 0 0,0-1 0 0 0,0 1 0 0 0,0-1 0 0 0,1 1 0 0 0,-1-1-1 0 0,0 1 1 0 0,1-1 0 0 0,-1 0 0 0 0,0 1 0 0 0,1 0 0 0 0,-1-1 0 0 0,1 1 0 0 0,-1-1 0 0 0,1 1 0 0 0,-1-1 0 0 0,1 1-1 0 0,-1 0 1 0 0,1 0 0 0 0,0-1 0 0 0,11 10 3215 0 0,-7-5-2573 0 0,8 8 366 0 0,-1-1-151 0 0,-1 0 0 0 0,0 1 1 0 0,16 22-1 0 0,0 3 95 0 0,-15-17 4 0 0,8 25-22 0 0,-11-21-96 0 0,5 27-39 0 0,-8-24-10 0 0,1 30-65 0 0,-4-27-269 0 0,0 31-119 0 0,-2-33-20 0 0,-1-11-243 0 0,0-5-32 0 0,0 0 1 0 0,-1 1-1 0 0,-4 15 1 0 0,-5 34-52 0 0,-8 10 6 0 0,-1-13-97 0 0,9-35-1339 0 0,-20 41-5283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1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86 189 3223 0 0,'-1'0'98'0'0,"-1"1"0"0"0,1 0 0 0 0,0 0 0 0 0,0 0 0 0 0,0 0 0 0 0,0 0 0 0 0,0 0 0 0 0,0 0 0 0 0,0 0 0 0 0,0 0 0 0 0,0 0 0 0 0,0 0 0 0 0,1 1 0 0 0,-1-1 0 0 0,0 0-1 0 0,1 1 1 0 0,-1-1 0 0 0,1 0 0 0 0,-1 1 0 0 0,1-1 0 0 0,0 1 0 0 0,0-1 0 0 0,0 0 0 0 0,0 1 0 0 0,0-1 0 0 0,0 3 0 0 0,0-1 159 0 0,0-1 0 0 0,0 1 0 0 0,1-1 1 0 0,-1 0-1 0 0,0 1 0 0 0,1-1 0 0 0,0 0 1 0 0,0 1-1 0 0,-1-1 0 0 0,1 0 0 0 0,1 0 1 0 0,-1 0-1 0 0,0 0 0 0 0,0 0 0 0 0,1 0 0 0 0,1 2 1 0 0,3 0 169 0 0,-1-1 1 0 0,1 0-1 0 0,-1 0 1 0 0,1-1 0 0 0,0 1-1 0 0,0-1 1 0 0,0-1-1 0 0,0 1 1 0 0,0-1-1 0 0,0 0 1 0 0,1 0 0 0 0,-1-1-1 0 0,0 0 1 0 0,0 0-1 0 0,1 0 1 0 0,8-2-1 0 0,7-2 157 0 0,-1-1 0 0 0,0 0 0 0 0,28-12 0 0 0,-37 13-494 0 0,-1-1 0 0 0,0 0 1 0 0,0-1-1 0 0,-1 0 0 0 0,0-1 1 0 0,0 0-1 0 0,0 0 0 0 0,12-13 1 0 0,-19 17-87 0 0,-1 0 1 0 0,1 0-1 0 0,-1 0 1 0 0,0 0-1 0 0,0 0 1 0 0,0 0-1 0 0,-1 0 1 0 0,1-1-1 0 0,-1 1 1 0 0,1-1-1 0 0,-1 1 1 0 0,0-1-1 0 0,0 0 1 0 0,-1 1-1 0 0,1-1 1 0 0,-1 0-1 0 0,0 0 1 0 0,0 1-1 0 0,0-1 1 0 0,0 0-1 0 0,-1 0 1 0 0,0 1-1 0 0,1-1 1 0 0,-1 0-1 0 0,-1 1 1 0 0,1-1-1 0 0,0 1 1 0 0,-1-1-1 0 0,0 1 1 0 0,0 0-1 0 0,-2-4 1 0 0,0 1 11 0 0,0 1 1 0 0,-1 0-1 0 0,1 0 0 0 0,-1 0 1 0 0,0 1-1 0 0,0-1 0 0 0,0 1 1 0 0,-1 0-1 0 0,1 1 0 0 0,-1-1 1 0 0,-9-3-1 0 0,5 3 31 0 0,0 1-1 0 0,0 0 0 0 0,0 1 1 0 0,0 0-1 0 0,0 1 0 0 0,-20-1 1 0 0,10 3 3 0 0,1 0 0 0 0,-1 1 0 0 0,1 2 1 0 0,0 0-1 0 0,0 1 0 0 0,0 0 0 0 0,-25 12 1 0 0,38-14-50 0 0,-1 0 1 0 0,1 0-1 0 0,0 1 1 0 0,0 0-1 0 0,1 0 1 0 0,-1 0-1 0 0,1 1 1 0 0,0-1-1 0 0,0 1 1 0 0,0 1-1 0 0,-4 6 1 0 0,7-9-6 0 0,0 0 1 0 0,0 1-1 0 0,1-1 1 0 0,0 0 0 0 0,0 1-1 0 0,-1-1 1 0 0,2 1 0 0 0,-1-1-1 0 0,0 1 1 0 0,1 0 0 0 0,0-1-1 0 0,0 1 1 0 0,0-1-1 0 0,0 1 1 0 0,0 0 0 0 0,1-1-1 0 0,-1 1 1 0 0,1-1 0 0 0,0 1-1 0 0,1-1 1 0 0,-1 1 0 0 0,0-1-1 0 0,3 4 1 0 0,-1-1-82 0 0,1-1 0 0 0,0 0 0 0 0,0 0 0 0 0,0 0 0 0 0,0-1 0 0 0,1 1 0 0 0,6 4 0 0 0,7 4-586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0:58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0 7831 0 0,'0'0'198'0'0,"1"0"-1"0"0,0 1 0 0 0,0-1 1 0 0,-1 0-1 0 0,1 0 0 0 0,0 0 0 0 0,-1 1 1 0 0,1-1-1 0 0,0 0 0 0 0,-1 1 1 0 0,1-1-1 0 0,0 1 0 0 0,-1-1 1 0 0,1 1-1 0 0,-1-1 0 0 0,1 1 1 0 0,-1-1-1 0 0,1 1 0 0 0,-1-1 0 0 0,0 1 1 0 0,1 0-1 0 0,0 0 0 0 0,-1 0-12 0 0,0-1 0 0 0,0 1-1 0 0,0-1 1 0 0,1 0 0 0 0,-1 1-1 0 0,0-1 1 0 0,0 0 0 0 0,0 1-1 0 0,0-1 1 0 0,0 1 0 0 0,0-1-1 0 0,0 0 1 0 0,0 1 0 0 0,0-1 0 0 0,0 1-1 0 0,0-1 1 0 0,0 0 0 0 0,-1 1-1 0 0,1-1 1 0 0,0 0 0 0 0,0 1-1 0 0,0-1 1 0 0,0 0 0 0 0,-1 1-1 0 0,1-1 1 0 0,0 0 0 0 0,0 1-1 0 0,-1-1 1 0 0,1 0 0 0 0,0 1-1 0 0,0-1 1 0 0,-1 0 0 0 0,1 0-1 0 0,0 1 1 0 0,-1-1 0 0 0,1 0-1 0 0,0 0 1 0 0,-1 0 0 0 0,1 0-1 0 0,-1 0 1 0 0,1 1 0 0 0,0-1-1 0 0,-1 0 1 0 0,-35 6 2043 0 0,29-5-2138 0 0,0 0 1 0 0,0 0-1 0 0,-1 1 0 0 0,1 0 0 0 0,0 0 0 0 0,1 1 0 0 0,-12 5 0 0 0,15-7-85 0 0,-8 6 121 0 0,0 0 1 0 0,0 0-1 0 0,0 1 1 0 0,-17 18 0 0 0,26-25-102 0 0,0 1 1 0 0,0 0-1 0 0,1 0 1 0 0,-1 1-1 0 0,1-1 1 0 0,-1 0-1 0 0,1 0 0 0 0,0 1 1 0 0,0-1-1 0 0,0 1 1 0 0,0-1-1 0 0,1 1 1 0 0,-1-1-1 0 0,0 1 1 0 0,1 0-1 0 0,0-1 1 0 0,0 1-1 0 0,0-1 0 0 0,0 1 1 0 0,0 0-1 0 0,0-1 1 0 0,1 1-1 0 0,-1 0 1 0 0,1-1-1 0 0,0 1 1 0 0,-1-1-1 0 0,1 1 1 0 0,1-1-1 0 0,-1 0 1 0 0,0 1-1 0 0,2 2 0 0 0,0-2 2 0 0,0 0-1 0 0,0-1 0 0 0,0 1 0 0 0,0 0 0 0 0,1-1 0 0 0,-1 0 1 0 0,0 0-1 0 0,1 0 0 0 0,0 0 0 0 0,-1 0 0 0 0,1-1 0 0 0,0 0 1 0 0,4 2-1 0 0,5 0 89 0 0,0-1-1 0 0,23 3 1 0 0,-30-5-349 0 0,0 0 0 0 0,1-1 0 0 0,-1 1 0 0 0,0-1-1 0 0,0 0 1 0 0,0-1 0 0 0,0 0 0 0 0,0 0 0 0 0,0 0 0 0 0,8-5-1 0 0,-5 2-628 0 0,-1 0 0 0 0,0-1 0 0 0,-1 1 0 0 0,1-2 0 0 0,-1 1 0 0 0,7-9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1:5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8 8751 0 0,'-3'-8'1167'0'0,"4"17"234"0"0,2 11 182 0 0,-8 24 1156 0 0,4-41-1811 0 0,0 7 6 0 0,-1 3-623 0 0,-7 36 1192 0 0,-3 1 154 0 0,3-6-1190 0 0,7-33-131 0 0,0-1-59 0 0,-6 29-12 0 0,7-29-26 0 0,-1-1-107 0 0,-3 28-48 0 0,3-28 60 0 0,-1 16-50 0 0,1-14-43 0 0,1 0-1 0 0,1 19 1 0 0,0-29-50 0 0,0 0 0 0 0,0 0 0 0 0,0 0 0 0 0,0 0 0 0 0,0 0 0 0 0,0 0 0 0 0,0 0 0 0 0,0 0 0 0 0,0 0-1 0 0,0 0 1 0 0,1 0 0 0 0,-1 0 0 0 0,0-1 0 0 0,1 1 0 0 0,-1 0 0 0 0,1 0 0 0 0,-1 0 0 0 0,1 0 0 0 0,-1 0-1 0 0,1-1 1 0 0,0 1 0 0 0,0 1 0 0 0,0-2 0 0 0,0 0 0 0 0,0 0 1 0 0,0 0-1 0 0,-1 0 0 0 0,1 0 0 0 0,0 0 0 0 0,0 0 1 0 0,0 0-1 0 0,-1 0 0 0 0,1 0 0 0 0,0 0 0 0 0,0 0 0 0 0,0-1 1 0 0,-1 1-1 0 0,1 0 0 0 0,0-1 0 0 0,0 1 0 0 0,-1 0 0 0 0,1-1 1 0 0,1 0-1 0 0,3-3 5 0 0,1-1 0 0 0,-1 1-1 0 0,0-1 1 0 0,8-9 0 0 0,28-41-111 0 0,-30 39 49 0 0,0-1 0 0 0,2 2 0 0 0,0 0 1 0 0,0 0-1 0 0,23-17 0 0 0,-34 30 56 0 0,-1 1 0 0 0,1 0 0 0 0,-1 0 0 0 0,1 0 0 0 0,0 1 0 0 0,-1-1 0 0 0,1 0 0 0 0,0 0 0 0 0,0 1 0 0 0,-1-1 0 0 0,1 1 0 0 0,2 0 0 0 0,-4 0 0 0 0,1 0 0 0 0,-1 0 0 0 0,1 0 0 0 0,-1 0 0 0 0,0 0 0 0 0,1 0 0 0 0,-1 0 0 0 0,0 0 0 0 0,1 0 0 0 0,-1 1 0 0 0,0-1 0 0 0,0 0 0 0 0,1 0 0 0 0,-1 0 0 0 0,0 1 0 0 0,1-1 0 0 0,-1 0 0 0 0,0 0 0 0 0,0 1 0 0 0,1-1 0 0 0,-1 0 0 0 0,0 1 0 0 0,0-1 0 0 0,1 15 0 0 0,-6 8 51 0 0,-1 0-1 0 0,-1-1 1 0 0,0 1 0 0 0,-19 34-1 0 0,-4 10-526 0 0,26-52-1935 0 0,4-9-4907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2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6 326 7367 0 0,'0'27'854'0'0,"7"18"-694"0"0,2 13-139 0 0,2 6 654 0 0,-7-48-398 0 0,10 33 1998 0 0,-13-47-1964 0 0,0 1-1 0 0,0 0 1 0 0,0-1 0 0 0,1 1 0 0 0,-1-1 0 0 0,1 1 0 0 0,0-1 0 0 0,0 0 0 0 0,0 0-1 0 0,0 0 1 0 0,2 3 0 0 0,-3-5-251 0 0,-1 0-1 0 0,0 1 0 0 0,1-1 1 0 0,-1 0-1 0 0,1 0 0 0 0,-1 1 1 0 0,1-1-1 0 0,-1 0 1 0 0,1 0-1 0 0,-1 0 0 0 0,1 1 1 0 0,-1-1-1 0 0,1 0 0 0 0,-1 0 1 0 0,1 0-1 0 0,-1 0 1 0 0,1 0-1 0 0,-1 0 0 0 0,1 0 1 0 0,-1 0-1 0 0,1 0 0 0 0,0 0 1 0 0,-1 0-1 0 0,1-1 0 0 0,-1 1 1 0 0,1 0-1 0 0,-1 0 1 0 0,0 0-1 0 0,2-1 0 0 0,-1 0-3 0 0,0 0 0 0 0,0 0 0 0 0,0-1 0 0 0,0 1-1 0 0,-1 0 1 0 0,1 0 0 0 0,0-1 0 0 0,0 1 0 0 0,-1 0 0 0 0,1-3-1 0 0,2-4-30 0 0,-2 1 0 0 0,1 0 0 0 0,0-10 0 0 0,-2 4-10 0 0,0-1 0 0 0,-1 1 0 0 0,0 0-1 0 0,-1 0 1 0 0,0 0 0 0 0,-6-16 0 0 0,-30-73-105 0 0,3 13 207 0 0,31 75 5 0 0,0-1 0 0 0,1 1-1 0 0,0-1 1 0 0,0-19 0 0 0,2 29-2 0 0,1 1 1 0 0,0-1 0 0 0,1 1-1 0 0,-1-1 1 0 0,1 1-1 0 0,0 0 1 0 0,0-1-1 0 0,0 1 1 0 0,1 0 0 0 0,-1-1-1 0 0,1 1 1 0 0,0 0-1 0 0,0 0 1 0 0,1 0-1 0 0,-1 1 1 0 0,5-6 0 0 0,-3 5-73 0 0,0 0-1 0 0,1 1 1 0 0,-1 0 0 0 0,1-1 0 0 0,0 2 0 0 0,-1-1 0 0 0,1 0 0 0 0,0 1-1 0 0,1 0 1 0 0,-1 0 0 0 0,0 1 0 0 0,1 0 0 0 0,5-1 0 0 0,-5 1-22 0 0,0 0-1 0 0,0 1 1 0 0,0-1 0 0 0,0 1-1 0 0,0 1 1 0 0,0-1 0 0 0,0 1-1 0 0,0 0 1 0 0,-1 1 0 0 0,10 2 0 0 0,-13-3-17 0 0,1 0 1 0 0,-1 0 0 0 0,0 1 0 0 0,1-1 0 0 0,-1 0 0 0 0,0 1 0 0 0,0 0 0 0 0,0-1-1 0 0,0 1 1 0 0,-1 0 0 0 0,1 0 0 0 0,0 0 0 0 0,-1 0 0 0 0,1 0 0 0 0,-1 0 0 0 0,0 1-1 0 0,1-1 1 0 0,-1 0 0 0 0,0 1 0 0 0,-1-1 0 0 0,1 1 0 0 0,0-1 0 0 0,-1 1 0 0 0,1-1-1 0 0,-1 1 1 0 0,0 4 0 0 0,0 3-14 0 0,-1-1-1 0 0,0 1 1 0 0,-1-1-1 0 0,0 1 1 0 0,0-1-1 0 0,-1 0 1 0 0,-7 16-1 0 0,8-20 3 0 0,0-1 0 0 0,0 1 0 0 0,-1-1 0 0 0,0 0 0 0 0,0 0-1 0 0,0 0 1 0 0,0-1 0 0 0,0 1 0 0 0,-1-1 0 0 0,1 1 0 0 0,-1-1 0 0 0,0 0 0 0 0,0-1 0 0 0,0 1-1 0 0,-1-1 1 0 0,-8 4 0 0 0,12-5-70 0 0,0-1 0 0 0,0 0 0 0 0,-1 0 0 0 0,1 0 0 0 0,0 1 0 0 0,0-1 0 0 0,0 0 0 0 0,0 0 0 0 0,-1-1 0 0 0,1 1 0 0 0,0 0 0 0 0,0 0 0 0 0,0 0 0 0 0,0-1 0 0 0,0 1 0 0 0,-1-1 0 0 0,1 1 0 0 0,0-1 0 0 0,-1 0 0 0 0,2 1 29 0 0,0-1 1 0 0,-1 1-1 0 0,1 0 1 0 0,0 0 0 0 0,0-1-1 0 0,-1 1 1 0 0,1 0 0 0 0,0 0-1 0 0,0-1 1 0 0,0 1 0 0 0,0 0-1 0 0,-1-1 1 0 0,1 1-1 0 0,0 0 1 0 0,0-1 0 0 0,0 1-1 0 0,0 0 1 0 0,0-1 0 0 0,0 1-1 0 0,0 0 1 0 0,0-1 0 0 0,0 1-1 0 0,0 0 1 0 0,0-1-1 0 0,1 0 2 0 0,-1 0-1 0 0,0 0 0 0 0,1 1 1 0 0,-1-1-1 0 0,1 0 0 0 0,-1 1 1 0 0,1-1-1 0 0,-1 0 0 0 0,1 1 0 0 0,0-1 1 0 0,-1 0-1 0 0,1 1 0 0 0,0-1 1 0 0,0 0-1 0 0,15-7-376 0 0,1 0 1 0 0,0 1-1 0 0,0 0 1 0 0,0 2-1 0 0,28-7 1 0 0,-3 2 498 0 0,47-10 323 0 0,7-2 219 0 0,-90 21-556 0 0,0-1 0 0 0,0-1 1 0 0,0 1-1 0 0,-1-1 0 0 0,0 0 1 0 0,1 0-1 0 0,-1-1 0 0 0,0 0 1 0 0,8-8-1 0 0,-11 11-48 0 0,-1-1 1 0 0,0 1-1 0 0,1-1 0 0 0,-1 0 1 0 0,0 0-1 0 0,0 1 0 0 0,0-1 1 0 0,-1 0-1 0 0,1 0 0 0 0,0 0 1 0 0,-1 0-1 0 0,1 0 0 0 0,-1 0 1 0 0,1 0-1 0 0,-1 0 0 0 0,0 0 1 0 0,0 0-1 0 0,0 0 0 0 0,0 0 1 0 0,-1 0-1 0 0,1 0 0 0 0,0 0 1 0 0,-1 0-1 0 0,1 0 0 0 0,-1 0 1 0 0,0 0-1 0 0,0 0 0 0 0,0 0 1 0 0,0 1-1 0 0,0-1 0 0 0,0 0 1 0 0,0 1-1 0 0,-3-4 0 0 0,0 1 40 0 0,0-1 0 0 0,0 1 0 0 0,-1 0 0 0 0,0 0 0 0 0,0 0-1 0 0,0 0 1 0 0,0 1 0 0 0,-1 0 0 0 0,1 0 0 0 0,-1 1 0 0 0,0-1 0 0 0,1 1 0 0 0,-1 1-1 0 0,0-1 1 0 0,0 1 0 0 0,-1 0 0 0 0,1 0 0 0 0,0 0 0 0 0,0 1 0 0 0,0 0-1 0 0,0 1 1 0 0,-1-1 0 0 0,1 1 0 0 0,0 0 0 0 0,0 1 0 0 0,0-1 0 0 0,0 1 0 0 0,0 0-1 0 0,1 1 1 0 0,-1-1 0 0 0,1 1 0 0 0,-1 1 0 0 0,1-1 0 0 0,0 1 0 0 0,0-1 0 0 0,0 1-1 0 0,1 1 1 0 0,0-1 0 0 0,-1 1 0 0 0,1-1 0 0 0,1 1 0 0 0,-1 1 0 0 0,1-1-1 0 0,0 0 1 0 0,-3 8 0 0 0,3-6-42 0 0,1-1 1 0 0,0 1-1 0 0,0 0 0 0 0,1 0 0 0 0,0 0 1 0 0,0 0-1 0 0,0 0 0 0 0,1 0 0 0 0,0 0 0 0 0,2 12 1 0 0,-1-15 10 0 0,0 0 1 0 0,0 0-1 0 0,0-1 1 0 0,1 1 0 0 0,0-1-1 0 0,0 1 1 0 0,0-1-1 0 0,0 1 1 0 0,0-1-1 0 0,0 0 1 0 0,1 0-1 0 0,0 0 1 0 0,0 0 0 0 0,0-1-1 0 0,0 1 1 0 0,0-1-1 0 0,0 0 1 0 0,0 1-1 0 0,1-1 1 0 0,5 2-1 0 0,3 1 39 0 0,0-1-1 0 0,1 0 0 0 0,-1-1 0 0 0,1-1 1 0 0,0 1-1 0 0,0-2 0 0 0,-1 0 0 0 0,1-1 1 0 0,20-1-1 0 0,-22 0-366 0 0,1-1 0 0 0,0 0 0 0 0,-1 0 0 0 0,1-1 0 0 0,-1-1 0 0 0,1 0 0 0 0,-1 0 0 0 0,-1-1 0 0 0,1-1 0 0 0,14-10 0 0 0,-8 3-6768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87 9167 0 0,'1'-15'450'0'0,"0"1"1"0"0,-2-18-1 0 0,-2 7 3491 0 0,0 36 1434 0 0,-1 9-4338 0 0,1 168 1352 0 0,2-185-2408 0 0,1-1 0 0 0,0 1-1 0 0,0 0 1 0 0,0-1-1 0 0,1 1 1 0 0,-1 0 0 0 0,0 0-1 0 0,1-1 1 0 0,0 1-1 0 0,0-1 1 0 0,1 4 0 0 0,-2-6 3 0 0,1 1 0 0 0,0 0 1 0 0,0 0-1 0 0,-1-1 0 0 0,1 1 1 0 0,0-1-1 0 0,0 1 1 0 0,0 0-1 0 0,0-1 0 0 0,-1 0 1 0 0,1 1-1 0 0,0-1 0 0 0,0 1 1 0 0,0-1-1 0 0,0 0 0 0 0,0 0 1 0 0,0 0-1 0 0,0 1 0 0 0,0-1 1 0 0,0 0-1 0 0,0 0 1 0 0,0-1-1 0 0,0 1 0 0 0,0 0 1 0 0,0 0-1 0 0,0 0 0 0 0,0-1 1 0 0,0 1-1 0 0,0 0 0 0 0,0-1 1 0 0,2 0-1 0 0,11-6-107 0 0,0 0 0 0 0,0-2 0 0 0,-1 1-1 0 0,0-1 1 0 0,0-1 0 0 0,13-14 0 0 0,12-8-119 0 0,-8 7 25 0 0,-18 14 431 0 0,-1 2 1 0 0,2-1-1 0 0,21-12 0 0 0,-34 22-204 0 0,0 0 0 0 0,1 0 1 0 0,-1 0-1 0 0,0 0 0 0 0,0 0 0 0 0,0 0 0 0 0,0 0 0 0 0,1-1 1 0 0,-1 1-1 0 0,0 0 0 0 0,0 0 0 0 0,0 0 0 0 0,1 0 0 0 0,-1 0 0 0 0,0 0 1 0 0,0 0-1 0 0,0 0 0 0 0,1 0 0 0 0,-1 0 0 0 0,0 0 0 0 0,0 0 1 0 0,0 0-1 0 0,1 1 0 0 0,-1-1 0 0 0,0 0 0 0 0,0 0 0 0 0,0 0 0 0 0,1 0 1 0 0,-1 0-1 0 0,0 0 0 0 0,0 0 0 0 0,0 0 0 0 0,0 1 0 0 0,0-1 1 0 0,1 0-1 0 0,-1 0 0 0 0,0 0 0 0 0,0 0 0 0 0,0 1 0 0 0,1 10 85 0 0,-5 11-116 0 0,-6 8-101 0 0,6-20-226 0 0,0 0-1 0 0,1-1 1 0 0,0 1-1 0 0,1 1 0 0 0,-1 13 1 0 0,2-9-1151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6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18 3679 0 0,'-1'-1'84'0'0,"0"-1"0"0"0,0 1-1 0 0,-1-1 1 0 0,1 1 0 0 0,0 0-1 0 0,-1 0 1 0 0,1-1 0 0 0,-1 1-1 0 0,1 0 1 0 0,-1 1 0 0 0,0-1-1 0 0,1 0 1 0 0,-1 0 0 0 0,-2 0-1 0 0,0 1 199 0 0,0-1-1 0 0,1 1 1 0 0,-1 0-1 0 0,0 0 1 0 0,0 0-1 0 0,-4 2 1 0 0,1-1 0 0 0,1 0 0 0 0,0 1 0 0 0,0 0 1 0 0,0 0-1 0 0,0 0 0 0 0,0 1 0 0 0,1 0 0 0 0,-1 0 1 0 0,1 1-1 0 0,-9 6 0 0 0,5-2 176 0 0,0 1 1 0 0,1 0-1 0 0,0 0 0 0 0,-14 20 0 0 0,5 1 544 0 0,1-1 0 0 0,-20 56 0 0 0,31-73-764 0 0,1 0 1 0 0,0-1 0 0 0,-2 19-1 0 0,2-12-51 0 0,-2 13 328 0 0,1 31-192 0 0,4-57-276 0 0,1 0-1 0 0,0-1 1 0 0,0 1 0 0 0,1 8 0 0 0,6 52 176 0 0,-6-61-197 0 0,-1 0 0 0 0,1 0 0 0 0,0 0 0 0 0,0 0-1 0 0,0 0 1 0 0,2 5 0 0 0,21 56 21 0 0,-22-60-39 0 0,0 0 1 0 0,0 0-1 0 0,1 0 1 0 0,4 7 0 0 0,43 67 1 0 0,-34-56-10 0 0,1-2 0 0 0,1 1 0 0 0,1-2 0 0 0,25 21 0 0 0,-19-21-2486 0 0,49 30-1 0 0,-18-18-3116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21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6447 0 0,'22'10'4040'0'0,"-2"-7"-2276"0"0,0-1 1 0 0,0 0-1 0 0,36-3 0 0 0,10 1-9 0 0,21 0-514 0 0,-59-1-1151 0 0,0 1 0 0 0,1 1 1 0 0,-1 2-1 0 0,37 8 0 0 0,-59-10 194 0 0,6 4-1528 0 0,-12-5 1081 0 0,0 0 0 0 0,0 1 0 0 0,0-1-1 0 0,0 0 1 0 0,-1 1 0 0 0,1-1 0 0 0,0 0 0 0 0,0 1 0 0 0,-1-1-1 0 0,1 0 1 0 0,0 1 0 0 0,-1-1 0 0 0,1 0 0 0 0,0 0 0 0 0,-1 1-1 0 0,1-1 1 0 0,0 0 0 0 0,-1 0 0 0 0,1 0 0 0 0,0 0-1 0 0,-1 1 1 0 0,1-1 0 0 0,-1 0 0 0 0,1 0 0 0 0,0 0 0 0 0,-1 0-1 0 0,1 0 1 0 0,-1 0 0 0 0,1 0 0 0 0,-1 0 0 0 0,-6 2-1020 0 0,0 0 0 0 0,0-1 1 0 0,-1 0-1 0 0,1 0 1 0 0,-1-1-1 0 0,1 1 1 0 0,-10-2-1 0 0,-52-11-2507 0 0,51 8 3682 0 0,-1 1 1 0 0,-30-2-1 0 0,39 5 331 0 0,-1 1-1 0 0,0 0 0 0 0,1 0 1 0 0,-1 1-1 0 0,1 0 0 0 0,-1 1 1 0 0,1 0-1 0 0,0 1 0 0 0,0 0 0 0 0,-14 8 1 0 0,23-11-225 0 0,0-1 1 0 0,1 0-1 0 0,-1 1 1 0 0,0-1-1 0 0,1 0 1 0 0,-1 1-1 0 0,1-1 1 0 0,-1 1-1 0 0,1-1 1 0 0,-1 1-1 0 0,1-1 1 0 0,-1 1-1 0 0,1-1 1 0 0,0 1 0 0 0,-1-1-1 0 0,1 1 1 0 0,0 0-1 0 0,-1-1 1 0 0,1 1-1 0 0,0-1 1 0 0,0 1-1 0 0,0 0 1 0 0,-1-1-1 0 0,1 2 1 0 0,0-1 17 0 0,1-1 1 0 0,-1 1-1 0 0,0-1 1 0 0,1 1 0 0 0,-1 0-1 0 0,0-1 1 0 0,1 1-1 0 0,-1-1 1 0 0,1 1 0 0 0,-1-1-1 0 0,1 1 1 0 0,-1-1-1 0 0,1 1 1 0 0,0-1 0 0 0,-1 0-1 0 0,1 1 1 0 0,-1-1-1 0 0,2 1 1 0 0,3 1 423 0 0,0-1 1 0 0,-1 0-1 0 0,1 1 0 0 0,0-1 0 0 0,6 0 1 0 0,138 1 6130 0 0,29 2-5576 0 0,-170-3-827 0 0,6 1-1914 0 0,-12-4-935 0 0,-7-5-1669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21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27 9671 0 0,'-20'-26'1130'0'0,"40"31"1500"0"0,219 94 2270 0 0,-233-97-4780 0 0,42 21 682 0 0,-45-21-725 0 0,1 0 0 0 0,-1 0 0 0 0,0 1 0 0 0,0-1 0 0 0,0 1 0 0 0,0 0 0 0 0,0 0 0 0 0,0 0-1 0 0,-1 0 1 0 0,4 6 0 0 0,-5-7-36 0 0,-1-1 0 0 0,1 0 0 0 0,-1 0 0 0 0,0 1 0 0 0,0-1 0 0 0,0 0 0 0 0,0 0 0 0 0,0 1 0 0 0,0-1 0 0 0,0 0 0 0 0,0 0 0 0 0,0 1 0 0 0,0-1-1 0 0,-1 0 1 0 0,1 0 0 0 0,0 0 0 0 0,-1 1 0 0 0,1-1 0 0 0,-1 0 0 0 0,0 0 0 0 0,1 0 0 0 0,-1 0 0 0 0,0 0 0 0 0,0 0 0 0 0,1 0 0 0 0,-1 0 0 0 0,0 0 0 0 0,0 0 0 0 0,0-1 0 0 0,0 1 0 0 0,0 0 0 0 0,0-1-1 0 0,-2 2 1 0 0,-5 2 92 0 0,0 1 0 0 0,0-1 1 0 0,-12 4-1 0 0,15-6-94 0 0,-79 24 103 0 0,15-5-398 0 0,60-17-1318 0 0,2 0-5730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0 176 12895 0 0,'20'26'3424'0'0,"-3"21"-1526"0"0,-17-44-188 0 0,4 10-1126 0 0,11 42-33 0 0,-11-41-142 0 0,-2-3-66 0 0,10 33-14 0 0,-9-33-34 0 0,0 1-139 0 0,8 37-58 0 0,-8-37-15 0 0,-1-1-3 0 0,12 58 160 0 0,-4-24-163 0 0,-7-34-10 0 0,0-1-3 0 0,10 30 0 0 0,-10-31 0 0 0,2 0-11 0 0,-1-2-37 0 0,0 2 0 0 0,0-1 1 0 0,1 0-1 0 0,0 0 0 0 0,0 0 1 0 0,1-1-1 0 0,0 0 1 0 0,11 10-1 0 0,-17-16-13 0 0,1 0-1 0 0,-1-1 1 0 0,1 1-1 0 0,-1-1 1 0 0,1 1-1 0 0,0-1 1 0 0,-1 1-1 0 0,1-1 1 0 0,0 1-1 0 0,0-1 1 0 0,-1 0-1 0 0,1 1 0 0 0,0-1 1 0 0,0 0-1 0 0,-1 0 1 0 0,1 0-1 0 0,0 1 1 0 0,0-1-1 0 0,0 0 1 0 0,0 0-1 0 0,-1 0 1 0 0,1 0-1 0 0,0 0 1 0 0,0-1-1 0 0,1 1 1 0 0,-1-2 7 0 0,1 1 0 0 0,-1-1 0 0 0,0 1 0 0 0,0-1 0 0 0,0 1-1 0 0,0-1 1 0 0,0 0 0 0 0,0 0 0 0 0,-1 1 0 0 0,1-3 0 0 0,1 1-1 0 0,35-116 415 0 0,-21 62-247 0 0,-3 15-122 0 0,15-48 514 0 0,26-152-1 0 0,-47 200-572 0 0,-3 19-36 0 0,0 0 1 0 0,-2 0-1 0 0,-1-45 0 0 0,-3 60-15 0 0,0 6-1456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4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41 158 10591 0 0,'0'0'28'0'0,"0"0"-1"0"0,0 0 0 0 0,-1 0 0 0 0,1 0 1 0 0,0 0-1 0 0,0 0 0 0 0,0 0 1 0 0,0 0-1 0 0,0 0 0 0 0,0 1 0 0 0,-1-1 1 0 0,1 0-1 0 0,0 0 0 0 0,0 0 1 0 0,0 0-1 0 0,0 0 0 0 0,0 1 0 0 0,0-1 1 0 0,0 0-1 0 0,0 0 0 0 0,0 0 1 0 0,-1 0-1 0 0,1 0 0 0 0,0 1 0 0 0,0-1 1 0 0,0 0-1 0 0,0 0 0 0 0,0 0 1 0 0,0 0-1 0 0,0 1 0 0 0,0-1 0 0 0,0 0 1 0 0,0 0-1 0 0,0 0 0 0 0,0 0 1 0 0,0 1-1 0 0,1-1 0 0 0,-1 0 0 0 0,0 0 1 0 0,0 0-1 0 0,0 0 0 0 0,0 1 1 0 0,0-1-1 0 0,0 0 0 0 0,2 3 87 0 0,-1 1 1 0 0,1-1-1 0 0,-1 1 0 0 0,0 0 0 0 0,0-1 0 0 0,-1 1 0 0 0,1 4 1 0 0,1 1 230 0 0,3 34-98 0 0,-6-10 3271 0 0,2-29-10 0 0,3-11-2439 0 0,4-10-922 0 0,-2-7-83 0 0,-1 0 0 0 0,-1-1-1 0 0,1-47 1 0 0,-16-24 724 0 0,10 96-786 0 0,1-1 0 0 0,0 0 0 0 0,0 0 0 0 0,0 0 1 0 0,0 0-1 0 0,0 1 0 0 0,0-1 0 0 0,1 0 0 0 0,-1 0 0 0 0,0 0 1 0 0,0 0-1 0 0,1 1 0 0 0,-1-1 0 0 0,0 0 0 0 0,1 0 0 0 0,-1 0 1 0 0,1 1-1 0 0,-1-1 0 0 0,1 0 0 0 0,-1 1 0 0 0,1-1 0 0 0,-1 0 0 0 0,2 0 1 0 0,-1 1-1 0 0,0-1 0 0 0,0 1 0 0 0,0 0 1 0 0,0 0-1 0 0,0 0 0 0 0,0 0 1 0 0,0 0-1 0 0,0 0 0 0 0,0 0 0 0 0,0 0 1 0 0,0 0-1 0 0,0 1 0 0 0,-1-1 1 0 0,1 0-1 0 0,0 0 0 0 0,0 1 0 0 0,1 0 1 0 0,4 2 14 0 0,0 1 1 0 0,0 0 0 0 0,-1 0-1 0 0,8 7 1 0 0,2 5-18 0 0,17 29 11 0 0,-6 3 50 0 0,-22-38 40 0 0,-3 2-3 0 0,2 34-9 0 0,-2-35 0 0 0,-5-3-10 0 0,3-5-80 0 0,-2 4 19 0 0,0-1 0 0 0,0 1 0 0 0,-1-1 0 0 0,1 0 0 0 0,-1 0 0 0 0,-1-1 0 0 0,1 1 0 0 0,-1-1 0 0 0,-7 7 0 0 0,5-7-6 0 0,0-1 0 0 0,-1 0 0 0 0,1 0 0 0 0,-1 0 0 0 0,0-1 0 0 0,0 0 0 0 0,0-1 0 0 0,0 0 0 0 0,0 0 0 0 0,-1-1 0 0 0,1 0 0 0 0,-1 0 0 0 0,1-1 0 0 0,0 0 0 0 0,-1-1 0 0 0,1 1 0 0 0,-1-2 0 0 0,-10-2 0 0 0,19 4-33 0 0,0 0 1 0 0,0 0 0 0 0,0 0-1 0 0,0 0 1 0 0,0 0 0 0 0,-1 0-1 0 0,1 0 1 0 0,0 0 0 0 0,0 0-1 0 0,0 0 1 0 0,0 0 0 0 0,0 0-1 0 0,-1 0 1 0 0,1 0-1 0 0,0 0 1 0 0,0 0 0 0 0,0 0-1 0 0,0 0 1 0 0,0-1 0 0 0,0 1-1 0 0,-1 0 1 0 0,1 0 0 0 0,0 0-1 0 0,0 0 1 0 0,0 0 0 0 0,0 0-1 0 0,0 0 1 0 0,0-1-1 0 0,0 1 1 0 0,0 0 0 0 0,0 0-1 0 0,0 0 1 0 0,0 0 0 0 0,0 0-1 0 0,0-1 1 0 0,-1 1 0 0 0,1 0-1 0 0,0 0 1 0 0,0 0 0 0 0,0 0-1 0 0,0 0 1 0 0,0-1-1 0 0,1 1 1 0 0,-1 0 0 0 0,0 0-1 0 0,0 0 1 0 0,0 0 0 0 0,0 0-1 0 0,0-1 1 0 0,0 1 0 0 0,0 0-1 0 0,0 0 1 0 0,0 0 0 0 0,0 0-1 0 0,0-1 1 0 0,3 0-831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8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6447 0 0,'14'-18'3563'0'0,"-8"12"-2894"0"0,-1-2 304 0 0,1 0 0 0 0,0 0 0 0 0,0 0-1 0 0,12-10 1 0 0,-15 16-666 0 0,0-1 1 0 0,1 1-1 0 0,-1 0 0 0 0,1 0 0 0 0,-1 0 0 0 0,1 0 1 0 0,0 1-1 0 0,-1 0 0 0 0,1-1 0 0 0,0 1 0 0 0,0 1 1 0 0,0-1-1 0 0,0 0 0 0 0,6 1 0 0 0,-7 0-273 0 0,0 0-1 0 0,0 0 1 0 0,0 1-1 0 0,0-1 1 0 0,0 1-1 0 0,0 0 1 0 0,0 0-1 0 0,0 0 1 0 0,0 0-1 0 0,0 0 1 0 0,0 1-1 0 0,0-1 1 0 0,-1 1-1 0 0,1 0 1 0 0,0 0-1 0 0,-1 0 1 0 0,3 2-1 0 0,1 4 134 0 0,0-1-1 0 0,-1 1 1 0 0,0 0 0 0 0,6 11-1 0 0,-5-7-98 0 0,-4-10-48 0 0,0 1 0 0 0,-1-1-1 0 0,1 0 1 0 0,0 1 0 0 0,0-1 0 0 0,1 0-1 0 0,-1 0 1 0 0,0 0 0 0 0,1 0 0 0 0,-1-1-1 0 0,1 1 1 0 0,-1-1 0 0 0,1 0 0 0 0,0 1 0 0 0,0-1-1 0 0,0 0 1 0 0,-1-1 0 0 0,1 1 0 0 0,0 0-1 0 0,0-1 1 0 0,0 0 0 0 0,5 1 0 0 0,6-2 108 0 0,-1 0 1 0 0,1 0-1 0 0,23-6 1 0 0,-16 2-82 0 0,-19 5-108 0 0,1-1-1 0 0,-1 1 0 0 0,1-1 1 0 0,-1 0-1 0 0,1 0 1 0 0,-1 0-1 0 0,0 0 1 0 0,1-1-1 0 0,-1 1 1 0 0,0 0-1 0 0,2-3 1 0 0,-4 3-689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9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11975 0 0,'0'-4'296'0'0,"0"3"-219"0"0,-1 0 0 0 0,1 0 0 0 0,0 0 0 0 0,0 0 0 0 0,0-1 0 0 0,0 1 0 0 0,0 0 0 0 0,0 0 0 0 0,0 0 0 0 0,1 0-1 0 0,-1 0 1 0 0,1-2 0 0 0,21 1 1378 0 0,5-1-421 0 0,36-9 1 0 0,20-2 2171 0 0,-73 13-2967 0 0,-1 0-1 0 0,1 1 1 0 0,0 1-1 0 0,-1 0 1 0 0,1 0 0 0 0,14 4-1 0 0,-23-5-412 0 0,-1 0-1 0 0,1 0 0 0 0,0 1 1 0 0,-1-1-1 0 0,1 0 0 0 0,0 0 1 0 0,-1 1-1 0 0,1-1 0 0 0,0 0 1 0 0,-1 1-1 0 0,1-1 0 0 0,-1 1 1 0 0,1-1-1 0 0,-1 1 0 0 0,1-1 1 0 0,-1 1-1 0 0,0-1 0 0 0,1 1 1 0 0,-1-1-1 0 0,1 1 0 0 0,-1 0 1 0 0,0-1-1 0 0,1 2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49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1 274 6911 0 0,'38'63'1164'0'0,"-36"-60"-944"0"0,2 8 4 0 0,15 32 91 0 0,-15-32 1238 0 0,-1 1-659 0 0,-2-7-752 0 0,17 97 3330 0 0,-17-84-2324 0 0,3 25 948 0 0,-3-40-1985 0 0,-1 0 1 0 0,1 0 0 0 0,0 0-1 0 0,0 0 1 0 0,0-1-1 0 0,0 1 1 0 0,0 0-1 0 0,1-1 1 0 0,-1 1 0 0 0,1-1-1 0 0,2 4 1 0 0,-4-6-85 0 0,1 0 1 0 0,0 0-1 0 0,-1 1 1 0 0,1-1-1 0 0,0 0 1 0 0,-1 0-1 0 0,1 0 1 0 0,-1 0-1 0 0,1 0 1 0 0,0 0-1 0 0,-1 0 1 0 0,1 0-1 0 0,0 0 1 0 0,-1 0-1 0 0,1 0 1 0 0,0 0-1 0 0,-1-1 1 0 0,1 1-1 0 0,-1 0 1 0 0,1 0-1 0 0,0-1 1 0 0,-1 1-1 0 0,1 0 1 0 0,-1-1-1 0 0,1 1 1 0 0,-1-1-1 0 0,1 1 1 0 0,-1 0-1 0 0,1-1 1 0 0,-1 1-1 0 0,1-1 1 0 0,-1 1-1 0 0,1-2 1 0 0,17-20 739 0 0,-16 20-660 0 0,27-40 385 0 0,-2-2 0 0 0,-2 0 0 0 0,-2-2 0 0 0,-2 0 0 0 0,27-86 0 0 0,-23 27-414 0 0,-22 89-85 0 0,-1 1-1 0 0,-1-1 0 0 0,-1 1 1 0 0,-2-30-1 0 0,2 43-397 0 0,-3-14 178 0 0,0 10-6343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1:58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11 9215 0 0,'-9'-11'976'0'0,"12"15"-224"0"0,0-1-1 0 0,1 0 1 0 0,-1 0-1 0 0,1 0 0 0 0,-1-1 1 0 0,1 1-1 0 0,0-1 1 0 0,0 0-1 0 0,0 0 1 0 0,0 0-1 0 0,1 0 0 0 0,-1-1 1 0 0,5 1-1 0 0,11 2-478 0 0,1-2 1 0 0,-1-1-1 0 0,1 0 0 0 0,-1-2 0 0 0,0 0 0 0 0,1-1 0 0 0,36-10 0 0 0,-46 10-546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50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45 6911 0 0,'0'0'528'0'0,"8"-2"1272"0"0,-7 0-1623 0 0,-1 1-1 0 0,0 0 0 0 0,0-1 1 0 0,0 1-1 0 0,0 0 0 0 0,0-1 1 0 0,0 1-1 0 0,0 0 0 0 0,0-1 1 0 0,-1 1-1 0 0,1 0 0 0 0,0-1 1 0 0,-1 1-1 0 0,1 0 0 0 0,-1-1 1 0 0,1 1-1 0 0,-1 0 0 0 0,0 0 1 0 0,1 0-1 0 0,-1 0 0 0 0,0 0 1 0 0,0 0-1 0 0,0 0 1 0 0,0 0-1 0 0,0 0 0 0 0,0 0 1 0 0,0 0-1 0 0,0 0 0 0 0,0 1 1 0 0,-1-1-1 0 0,1 1 0 0 0,0-1 1 0 0,0 0-1 0 0,-1 1 0 0 0,1 0 1 0 0,0-1-1 0 0,-1 1 0 0 0,-1 0 1 0 0,-3-1 161 0 0,1 0 0 0 0,-1 0 0 0 0,0 0 0 0 0,0 1 0 0 0,0 0 0 0 0,1 1 0 0 0,-10 1 0 0 0,4 0-189 0 0,0 1 1 0 0,1 0 0 0 0,-14 7 0 0 0,21-9-140 0 0,1 0-1 0 0,0 0 1 0 0,0 0 0 0 0,0 0-1 0 0,0 1 1 0 0,0-1-1 0 0,0 1 1 0 0,0-1-1 0 0,0 1 1 0 0,1 0 0 0 0,-1-1-1 0 0,1 1 1 0 0,-1 0-1 0 0,1 0 1 0 0,-1 0 0 0 0,1 1-1 0 0,0-1 1 0 0,0 0-1 0 0,0 0 1 0 0,1 1 0 0 0,-2 3-1 0 0,2-4 8 0 0,0 0-1 0 0,1 0 0 0 0,-1 0 1 0 0,0-1-1 0 0,1 1 1 0 0,0 0-1 0 0,-1 0 0 0 0,1 0 1 0 0,0-1-1 0 0,0 1 1 0 0,0 0-1 0 0,0-1 0 0 0,0 1 1 0 0,0-1-1 0 0,0 1 1 0 0,0-1-1 0 0,1 0 0 0 0,-1 1 1 0 0,1-1-1 0 0,-1 0 0 0 0,1 0 1 0 0,-1 0-1 0 0,4 1 1 0 0,5 4 107 0 0,0-2 0 0 0,19 7 0 0 0,-25-9-58 0 0,16 4-11 0 0,-2 0 86 0 0,0 1-1 0 0,24 12 1 0 0,-37-17-123 0 0,-1 1-1 0 0,0-1 1 0 0,0 1 0 0 0,0 0 0 0 0,-1 0-1 0 0,1 0 1 0 0,-1 1 0 0 0,1-1-1 0 0,-1 1 1 0 0,0 0 0 0 0,-1 0-1 0 0,1 0 1 0 0,-1 0 0 0 0,0 0-1 0 0,2 6 1 0 0,-3-9-11 0 0,-1 1-1 0 0,1-1 1 0 0,-1 1 0 0 0,1-1-1 0 0,-1 1 1 0 0,0-1 0 0 0,0 1-1 0 0,0 0 1 0 0,0-1 0 0 0,0 1-1 0 0,0-1 1 0 0,-1 1-1 0 0,1 0 1 0 0,0-1 0 0 0,-1 1-1 0 0,1-1 1 0 0,-1 1 0 0 0,0-1-1 0 0,1 1 1 0 0,-1-1 0 0 0,-1 2-1 0 0,0 0 24 0 0,-1-1-1 0 0,1 0 0 0 0,0 0 1 0 0,-1 0-1 0 0,0 0 0 0 0,1 0 1 0 0,-1-1-1 0 0,0 1 0 0 0,0-1 1 0 0,-3 2-1 0 0,-5 1 52 0 0,0-1 1 0 0,0-1-1 0 0,0 1 0 0 0,0-2 0 0 0,-13 1 0 0 0,4-2-59 0 0,1-1-1 0 0,-1-2 0 0 0,0 0 1 0 0,-37-10-1 0 0,37 8-112 0 0,17 4-74 0 0,1 0 11 0 0,1 1-1 0 0,-1-1 0 0 0,0 1 1 0 0,1 0-1 0 0,-1-1 1 0 0,1 1-1 0 0,-1 0 1 0 0,0 0-1 0 0,-2 1 1 0 0,2 0-1204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51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37 128 455 0 0,'3'-6'567'0'0,"-1"0"0"0"0,0-1 0 0 0,-1 1 0 0 0,1-1 0 0 0,-1 1 0 0 0,-1-1 0 0 0,1 1 0 0 0,-1-10-1 0 0,0 13-299 0 0,0 0-1 0 0,-1-1 1 0 0,1 1-1 0 0,-1 0 0 0 0,1 0 1 0 0,-1 0-1 0 0,0 0 0 0 0,0 1 1 0 0,0-1-1 0 0,-1 0 1 0 0,1 0-1 0 0,-1 1 0 0 0,1-1 1 0 0,-1 0-1 0 0,0 1 0 0 0,0 0 1 0 0,0-1-1 0 0,0 1 1 0 0,-1 0-1 0 0,-2-2 0 0 0,5 4-158 0 0,0 0-1 0 0,-1-1 1 0 0,1 1-1 0 0,0 0 1 0 0,-1 0-1 0 0,1 0 1 0 0,0 0-1 0 0,0 0 1 0 0,-1 0-1 0 0,1-1 0 0 0,0 1 1 0 0,-1 0-1 0 0,1 0 1 0 0,0 0-1 0 0,-1 0 1 0 0,1 0-1 0 0,0 0 1 0 0,-1 0-1 0 0,1 0 1 0 0,0 1-1 0 0,-1-1 1 0 0,1 0-1 0 0,0 0 1 0 0,0 0-1 0 0,-1 0 1 0 0,1 0-1 0 0,0 0 0 0 0,0 1 1 0 0,-1-1-1 0 0,1 0 1 0 0,-1 1-1 0 0,-4 10 1641 0 0,1 15-343 0 0,6-8-1118 0 0,1 0-1 0 0,0 0 1 0 0,1-1-1 0 0,0 1 1 0 0,10 20-1 0 0,1 7 435 0 0,-15-42-202 0 0,4 11-379 0 0,14 69 100 0 0,-3-24-227 0 0,1 2-46 0 0,-12-48-139 0 0,0 0-56 0 0,10 39-1336 0 0,-10-39-5303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3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77 3223 0 0,'2'-13'6251'0'0,"2"22"-3079"0"0,3 20-1028 0 0,12 158 2964 0 0,-19-183-4840 0 0,2 7-20 0 0,9 60 423 0 0,-4-21-493 0 0,-5-38-2 0 0,0 1-13 0 0,8 37-55 0 0,-8-37-20 0 0,1-2-7 0 0,9 33-3 0 0,-9-33-12 0 0,2 1-13 0 0,-1 3-41 0 0,-2-9-12 0 0,1 1 0 0 0,-1 0 0 0 0,1-1-1 0 0,0 1 1 0 0,0-1 0 0 0,6 8 0 0 0,-8-13 2 0 0,0 0 0 0 0,0 1-1 0 0,0-1 1 0 0,0 0 0 0 0,0 1 0 0 0,0-1-1 0 0,0 0 1 0 0,0 0 0 0 0,0 0 0 0 0,1 0 0 0 0,-1 0-1 0 0,1 0 1 0 0,-1 0 0 0 0,0 0 0 0 0,1-1-1 0 0,-1 1 1 0 0,1-1 0 0 0,0 1 0 0 0,-1-1-1 0 0,1 1 1 0 0,2-1 0 0 0,-2 0 4 0 0,0 0 0 0 0,-1-1 0 0 0,1 1 0 0 0,0-1 1 0 0,0 0-1 0 0,0 1 0 0 0,-1-1 0 0 0,1 0 0 0 0,0 0 0 0 0,-1 0 0 0 0,1 0 1 0 0,0-1-1 0 0,-1 1 0 0 0,0 0 0 0 0,1-1 0 0 0,-1 1 0 0 0,2-3 1 0 0,10-13 150 0 0,-2 1 0 0 0,0-2 1 0 0,12-25-1 0 0,20-60 139 0 0,-18 41-51 0 0,69-168 515 0 0,-82 203-788 0 0,-1-1-1 0 0,-1-1 1 0 0,11-51 0 0 0,-21 75-272 0 0,0 4-160 0 0,0 2-254 0 0,1 3-163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29 2303 0 0,'9'-1'396'0'0,"5"-7"4308"0"0,-13 8-4480 0 0,-1 0-1 0 0,0 0 1 0 0,0-1-1 0 0,1 1 1 0 0,-1 0-1 0 0,0 0 0 0 0,0-1 1 0 0,1 1-1 0 0,-1 0 1 0 0,0-1-1 0 0,0 1 1 0 0,0 0-1 0 0,0-1 1 0 0,1 1-1 0 0,-1 0 1 0 0,0-1-1 0 0,0 1 1 0 0,0 0-1 0 0,0-1 1 0 0,0 1-1 0 0,0 0 1 0 0,0-1-1 0 0,0 0 1 0 0,0 1-3 0 0,-1-1 0 0 0,1 1 0 0 0,0-1 0 0 0,-1 1 1 0 0,1-1-1 0 0,-1 1 0 0 0,1-1 0 0 0,0 1 0 0 0,-1-1 0 0 0,1 1 1 0 0,-1 0-1 0 0,0-1 0 0 0,1 1 0 0 0,-1 0 0 0 0,1-1 0 0 0,-1 1 0 0 0,1 0 1 0 0,-1 0-1 0 0,-1-1 0 0 0,-3 0 29 0 0,-1 0 1 0 0,0 0 0 0 0,1 1-1 0 0,-1-1 1 0 0,0 1-1 0 0,0 0 1 0 0,1 1 0 0 0,-1-1-1 0 0,0 1 1 0 0,1 0-1 0 0,-1 1 1 0 0,0-1-1 0 0,1 1 1 0 0,0 0 0 0 0,-1 0-1 0 0,1 1 1 0 0,0 0-1 0 0,-9 6 1 0 0,2 0-178 0 0,0 0 0 0 0,1 1 0 0 0,1 0 1 0 0,-1 0-1 0 0,2 1 0 0 0,-12 16 0 0 0,15-18-49 0 0,0 0 0 0 0,1 1 0 0 0,0-1 0 0 0,1 1-1 0 0,0 0 1 0 0,0 0 0 0 0,1 0 0 0 0,1 1 0 0 0,0-1 0 0 0,0 1-1 0 0,1-1 1 0 0,0 20 0 0 0,1-24-13 0 0,1-1-1 0 0,-1 1 1 0 0,1 0-1 0 0,1-1 1 0 0,-1 1-1 0 0,1-1 1 0 0,0 0-1 0 0,0 1 1 0 0,0-1 0 0 0,1 0-1 0 0,0 0 1 0 0,0-1-1 0 0,0 1 1 0 0,1-1-1 0 0,-1 1 1 0 0,1-1-1 0 0,0 0 1 0 0,0 0-1 0 0,1-1 1 0 0,-1 1-1 0 0,1-1 1 0 0,0 0 0 0 0,0 0-1 0 0,0 0 1 0 0,8 2-1 0 0,-5-2-10 0 0,0-1 0 0 0,0 0 0 0 0,0-1 0 0 0,0 0 0 0 0,0 0 0 0 0,0 0 0 0 0,0-1 0 0 0,0-1 0 0 0,0 1 0 0 0,0-1 0 0 0,0 0 0 0 0,0-1 0 0 0,0 0 0 0 0,0-1 0 0 0,0 1 0 0 0,-1-1 0 0 0,1-1 0 0 0,-1 1 0 0 0,0-1 0 0 0,0-1 0 0 0,0 1 0 0 0,-1-1 0 0 0,9-8 0 0 0,-14 12 0 0 0,-1 1 0 0 0,1-1 0 0 0,-1 1 0 0 0,1-1 0 0 0,-1 0 0 0 0,1 1 0 0 0,-1-1 0 0 0,0 0 0 0 0,1 0 0 0 0,-1 1 0 0 0,0-1 0 0 0,0 0 0 0 0,1 0 0 0 0,-1 0 0 0 0,0 1 0 0 0,0-1 0 0 0,0 0 0 0 0,0 0 0 0 0,0 0 0 0 0,0 0 0 0 0,0 1 0 0 0,0-1 0 0 0,-1-1 0 0 0,1 0 0 0 0,-1 1 0 0 0,0 0 0 0 0,0-1 0 0 0,0 1 0 0 0,1 0 0 0 0,-1-1 0 0 0,-1 1 0 0 0,1 0 0 0 0,0 0 0 0 0,0 0 0 0 0,-3-1 0 0 0,-3-3 0 0 0,0 1 0 0 0,-1 0 0 0 0,-13-4 0 0 0,18 7 0 0 0,-11-3 0 0 0,-29-6 0 0 0,-8-2 0 0 0,69 16 340 0 0,26 0 0 0 0,-24-2-199 0 0,7 1-162 0 0,0-2-1 0 0,0 0 0 0 0,48-6 1 0 0,-72 5-878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62 655 0 0,'5'-3'404'0'0,"-1"-1"-1"0"0,0 1 0 0 0,0-1 1 0 0,5-6-1 0 0,-8 9-293 0 0,0 0 0 0 0,0 0 0 0 0,-1 0 0 0 0,1 0-1 0 0,0-1 1 0 0,0 1 0 0 0,-1 0 0 0 0,1 0 0 0 0,-1 0 0 0 0,1-1 0 0 0,-1 1-1 0 0,1 0 1 0 0,-1-1 0 0 0,0 1 0 0 0,1 0 0 0 0,-1-1 0 0 0,0 1 0 0 0,0 0-1 0 0,0-1 1 0 0,0 1 0 0 0,0 0 0 0 0,-1-1 0 0 0,1-1 0 0 0,-1 2 163 0 0,0 1 1 0 0,0-1-1 0 0,0 1 1 0 0,0-1-1 0 0,0 0 1 0 0,0 1-1 0 0,0 0 0 0 0,0-1 1 0 0,0 1-1 0 0,0 0 1 0 0,0-1-1 0 0,0 1 1 0 0,0 0-1 0 0,0 0 1 0 0,0 0-1 0 0,0 0 1 0 0,0 0-1 0 0,0 0 1 0 0,-2 1-1 0 0,-21 2 1692 0 0,19-1-1601 0 0,0 0-1 0 0,0 0 1 0 0,0 0-1 0 0,0 0 1 0 0,0 1-1 0 0,0 0 0 0 0,1 0 1 0 0,-1 0-1 0 0,1 1 1 0 0,0-1-1 0 0,0 1 1 0 0,0 0-1 0 0,-4 6 0 0 0,6-8-319 0 0,1 1 0 0 0,0-1-1 0 0,-1 0 1 0 0,1 1 0 0 0,0-1-1 0 0,1 0 1 0 0,-1 1-1 0 0,0-1 1 0 0,1 1 0 0 0,-1 0-1 0 0,1-1 1 0 0,0 1-1 0 0,0-1 1 0 0,0 1 0 0 0,0-1-1 0 0,0 1 1 0 0,1 0-1 0 0,-1-1 1 0 0,1 1 0 0 0,0-1-1 0 0,-1 1 1 0 0,1-1-1 0 0,0 0 1 0 0,0 1 0 0 0,1-1-1 0 0,-1 0 1 0 0,0 0-1 0 0,1 1 1 0 0,0-1 0 0 0,2 2-1 0 0,14 14 479 0 0,0-1-1 0 0,1-1 0 0 0,28 18 1 0 0,6 5 95 0 0,-36-26-490 0 0,-11-9-84 0 0,0 0 0 0 0,0 1-1 0 0,0 0 1 0 0,-1 0 0 0 0,1 0 0 0 0,7 12-1 0 0,-12-17-29 0 0,-1 1 0 0 0,0 0 0 0 0,1 0 0 0 0,-1-1 0 0 0,0 1 0 0 0,0 0 0 0 0,0 0 0 0 0,0 0 0 0 0,0-1 0 0 0,0 1 0 0 0,0 0 0 0 0,0 0 0 0 0,0 0 0 0 0,0-1 0 0 0,0 1 0 0 0,-1 0 0 0 0,1 0 0 0 0,0-1 0 0 0,0 1-1 0 0,-1 0 1 0 0,1 0 0 0 0,-1-1 0 0 0,1 1 0 0 0,0 0 0 0 0,-1-1 0 0 0,1 1 0 0 0,-1 0 0 0 0,0-1 0 0 0,1 1 0 0 0,-1-1 0 0 0,1 1 0 0 0,-1-1 0 0 0,0 1 0 0 0,1-1 0 0 0,-1 0 0 0 0,0 1 0 0 0,0-1 0 0 0,1 0 0 0 0,-1 0 0 0 0,-1 1-1 0 0,-5 2 47 0 0,0-1 0 0 0,0 0 0 0 0,-10 1 0 0 0,15-2-35 0 0,-40 5-19 0 0,1-2-1 0 0,-1-1 1 0 0,0-2-1 0 0,-43-5 1 0 0,84 4-136 0 0,-1 0 0 0 0,1 0 1 0 0,0 0-1 0 0,0 0 0 0 0,0 0 1 0 0,-1 0-1 0 0,1 0 1 0 0,0 0-1 0 0,0 1 0 0 0,0-1 1 0 0,-3 1-1 0 0,4 1-1204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4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6 7367 0 0,'0'-5'11707'0'0,"0"7"-11462"0"0,1 0 0 0 0,-1 0 0 0 0,0 1 1 0 0,1-1-1 0 0,0 0 0 0 0,0 0 0 0 0,-1 0 0 0 0,1 0 0 0 0,1 0 1 0 0,-1 0-1 0 0,0 0 0 0 0,0 0 0 0 0,3 2 0 0 0,23 23 99 0 0,-15-16 320 0 0,-8-7-644 0 0,0 0 0 0 0,1 0 0 0 0,-1-1 0 0 0,1 1 0 0 0,5 2 0 0 0,1 0 1 0 0,-3 1 110 0 0,1-3-67 0 0,3 2-52 0 0,30 13 66 0 0,-40-18 117 0 0,7 1-142 0 0,-3 0-43 0 0,14 4 12 0 0,1-1-1 0 0,22 2 1 0 0,7-4-22 0 0,-51-2 0 0 0,-6 4 0 0 0,-9 2 0 0 0,-83 14 968 0 0,41 0-827 0 0,33-11-43 0 0,0-1 0 0 0,-1-1 0 0 0,0-2 1 0 0,-31 5-1 0 0,42-8-2411 0 0,15-3 2094 0 0,-1 0 1 0 0,1 0-1 0 0,-1 0 0 0 0,1 0 0 0 0,0 0 0 0 0,-1 0 1 0 0,1 0-1 0 0,-1 0 0 0 0,1 1 0 0 0,-1-1 1 0 0,1 0-1 0 0,-1 0 0 0 0,1 0 0 0 0,0 1 1 0 0,-1-1-1 0 0,1 0 0 0 0,0 1 0 0 0,-1-1 0 0 0,1 0 1 0 0,0 1-1 0 0,-1-1 0 0 0,1 0 0 0 0,0 1 1 0 0,0-1-1 0 0,-1 1 0 0 0,1 0 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14 4143 0 0,'-11'-1'-117'0'0,"-7"0"14101"0"0,33-3-12441 0 0,-15 4-1602 0 0,7-2 437 0 0,1 0 0 0 0,-1 1 0 0 0,1 0-1 0 0,-1 0 1 0 0,0 1 0 0 0,1 0 0 0 0,11 1 0 0 0,4 3 4 0 0,25 7-1 0 0,-26-5-25 0 0,29 3-1 0 0,-28-5-188 0 0,-15-3-162 0 0,0 1 0 0 0,0-1 1 0 0,0-1-1 0 0,0 0 0 0 0,0 0 1 0 0,0 0-1 0 0,0-1 0 0 0,9-2 1 0 0,-6-4-709 0 0,-9 3-2046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1 288 4143 0 0,'6'3'6068'0'0,"9"15"768"0"0,-7-8-6436 0 0,-2-4 242 0 0,-1 1-1 0 0,-1 0 0 0 0,1 0 1 0 0,4 10-1 0 0,14 24 23 0 0,-18-30 270 0 0,0 0-703 0 0,12 34-27 0 0,-12-34 156 0 0,-3 0-201 0 0,8 32-6 0 0,-7-32 135 0 0,-1-2-152 0 0,5 27 0 0 0,-5-28 344 0 0,0 2-387 0 0,8 57 51 0 0,-10-67-143 0 0,0 0-1 0 0,0 0 0 0 0,0 0 0 0 0,0 0 0 0 0,0 0 0 0 0,0-1 1 0 0,1 1-1 0 0,-1 0 0 0 0,0 0 0 0 0,0 0 0 0 0,0 0 0 0 0,0 0 1 0 0,0 0-1 0 0,0 0 0 0 0,0 0 0 0 0,0 0 0 0 0,0 0 0 0 0,0 0 1 0 0,0 0-1 0 0,0 0 0 0 0,0 0 0 0 0,0-1 0 0 0,0 1 0 0 0,0 0 1 0 0,1 0-1 0 0,-1 0 0 0 0,0 0 0 0 0,0 0 0 0 0,0 0 0 0 0,0 0 1 0 0,0 0-1 0 0,0 0 0 0 0,0 0 0 0 0,0 0 0 0 0,0 0 0 0 0,0 0 1 0 0,0 0-1 0 0,1 0 0 0 0,-1 0 0 0 0,0 0 0 0 0,0 0 0 0 0,0 0 1 0 0,0 0-1 0 0,0 0 0 0 0,0 0 0 0 0,0 0 0 0 0,0 0 0 0 0,0 1 1 0 0,0-1-1 0 0,0 0 0 0 0,1 0 0 0 0,-1 0 0 0 0,0 0 0 0 0,0 0 1 0 0,0 0-1 0 0,0 0 0 0 0,0 0 0 0 0,0 0 0 0 0,0 0 0 0 0,0 0 1 0 0,0 0-1 0 0,0 0 0 0 0,0 0 0 0 0,0 1 0 0 0,0-1 0 0 0,0 0 1 0 0,7-12-3 0 0,4-14 56 0 0,87-178 931 0 0,-42 95-544 0 0,-26 47-354 0 0,39-76 115 0 0,-68 136-202 0 0,26-49 33 0 0,-24 46-29 0 0,-1-1 0 0 0,0 0 0 0 0,0 1 0 0 0,0-1-1 0 0,-1 0 1 0 0,0 0 0 0 0,1-9 0 0 0,-2 15-9 0 0,0-1 1 0 0,0 0-1 0 0,0 0 0 0 0,0 0 1 0 0,-1 0-1 0 0,1 0 0 0 0,0 0 1 0 0,0 0-1 0 0,0 0 0 0 0,-1 0 1 0 0,1 0-1 0 0,0 0 0 0 0,-1 1 1 0 0,1-1-1 0 0,-2-1 1 0 0,2 2-12 0 0,0-1 0 0 0,0 1 0 0 0,-1 0 1 0 0,1 0-1 0 0,0 0 0 0 0,-1 0 1 0 0,1-1-1 0 0,0 1 0 0 0,-1 0 0 0 0,1 0 1 0 0,0 0-1 0 0,-1 0 0 0 0,1 0 1 0 0,0 0-1 0 0,-1 0 0 0 0,1 0 1 0 0,-1 0-1 0 0,1 0 0 0 0,0 0 0 0 0,-1 0 1 0 0,1 0-1 0 0,0 0 0 0 0,-1 1 1 0 0,1-1-1 0 0,0 0 0 0 0,-1 0 0 0 0,-1 2-293 0 0,0-1-1 0 0,0 0 0 0 0,0 1 0 0 0,0 0 0 0 0,0-1 0 0 0,0 1 0 0 0,1 0 1 0 0,-1 0-1 0 0,-2 4 0 0 0,-2 5-7973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9215 0 0,'-1'1'68'0'0,"0"0"0"0"0,1 0 1 0 0,-1 0-1 0 0,1 0 0 0 0,-1 0 0 0 0,1 0 0 0 0,0 1 0 0 0,-1-1 0 0 0,1 0 0 0 0,0 0 0 0 0,0 0 0 0 0,0 1 0 0 0,0-1 0 0 0,0 0 0 0 0,0 2 0 0 0,0 19 1081 0 0,-34 198 9355 0 0,24-168-10207 0 0,8-48-281 0 0,2 0 0 0 0,-1 0 0 0 0,0 0 0 0 0,1 0 1 0 0,0 0-1 0 0,0 5 0 0 0,0 9-168 0 0,7-39-4837 0 0,-7 10 530 0 0,2-2-1077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53 117 455 0 0,'-7'-10'1557'0'0,"0"0"-1"0"0,1 0 1 0 0,0 0-1 0 0,0-1 1 0 0,1 0-1 0 0,1 0 0 0 0,0 0 1 0 0,-3-14-1 0 0,7 25-1426 0 0,0 0 0 0 0,0 0 0 0 0,0-1-1 0 0,0 1 1 0 0,-1 0 0 0 0,1 0 0 0 0,0-1-1 0 0,0 1 1 0 0,0 0 0 0 0,0 0 0 0 0,0-1 0 0 0,1 1-1 0 0,-1 0 1 0 0,0 0 0 0 0,0-1 0 0 0,0 1-1 0 0,0 0 1 0 0,0 0 0 0 0,0-1 0 0 0,0 1-1 0 0,0 0 1 0 0,1 0 0 0 0,-1-1 0 0 0,0 1 0 0 0,0 0-1 0 0,0 0 1 0 0,0 0 0 0 0,1 0 0 0 0,-1-1-1 0 0,0 1 1 0 0,0 0 0 0 0,0 0 0 0 0,1 0 0 0 0,-1 0-1 0 0,0 0 1 0 0,0-1 0 0 0,1 1 0 0 0,-1 0-1 0 0,0 0 1 0 0,0 0 0 0 0,1 0 0 0 0,12 2 1660 0 0,-8-1-1408 0 0,-4-1 206 0 0,7 0-426 0 0,20 3-15 0 0,-21-2 4 0 0,0-1 27 0 0,36 3 205 0 0,-9 0 10 0 0,26 1 225 0 0,-57-3-438 0 0,6 0-11 0 0,26 2-1 0 0,-26-2-15 0 0,-2 0-61 0 0,10 0-73 0 0,0-1 0 0 0,0 0-1 0 0,0-1 1 0 0,0-1 0 0 0,17-4-1 0 0,-24 4-276 0 0,-2-1-73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1:59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 69 5983 0 0,'11'-14'2373'0'0,"-10"14"-2227"0"0,0-1 0 0 0,-1 0 0 0 0,1 1 0 0 0,0-1 0 0 0,-1 1 0 0 0,1-1 0 0 0,0 0 0 0 0,-1 1 0 0 0,1-1 0 0 0,-1 0 0 0 0,1 0 0 0 0,-1 1 0 0 0,0-1 0 0 0,1 0 0 0 0,-1 0 0 0 0,0 0 0 0 0,1 1 0 0 0,-1-1 0 0 0,0 0 0 0 0,0 0 0 0 0,0 0 0 0 0,0 0 0 0 0,0 0 0 0 0,0 0 0 0 0,0 0 0 0 0,0 1 0 0 0,0-1 0 0 0,0 0 1 0 0,0 0-1 0 0,-1 0 0 0 0,1 0 0 0 0,0 0 0 0 0,-1 0 0 0 0,0-1 164 0 0,-1 0 0 0 0,1 0 0 0 0,0 0 0 0 0,-1 0 0 0 0,0 1 0 0 0,1-1 0 0 0,-1 1 0 0 0,0-1 0 0 0,0 1 0 0 0,0-1 0 0 0,0 1 0 0 0,0 0 0 0 0,0 0 0 0 0,0 0 0 0 0,0 0 0 0 0,0 1 0 0 0,0-1 0 0 0,-1 0 0 0 0,1 1 0 0 0,0 0 0 0 0,0-1 0 0 0,-4 1 0 0 0,-1 0-227 0 0,0-1 0 0 0,0 1 0 0 0,0 1 0 0 0,0 0 0 0 0,0 0-1 0 0,-8 2 1 0 0,2 1-45 0 0,0 1 0 0 0,1 0 0 0 0,-1 1 0 0 0,1 1 0 0 0,0 0 0 0 0,0 1 0 0 0,1 0 0 0 0,0 1 0 0 0,-10 9 0 0 0,13-10-8 0 0,0 1 0 0 0,0-1-1 0 0,1 1 1 0 0,0 0 0 0 0,1 1-1 0 0,0 0 1 0 0,0 0 0 0 0,1 0-1 0 0,1 0 1 0 0,0 1 0 0 0,-5 15-1 0 0,9-22-28 0 0,-1 0 1 0 0,0 0-1 0 0,1-1 0 0 0,0 1 0 0 0,0 0 0 0 0,0 0 0 0 0,0 0 1 0 0,0 0-1 0 0,1 0 0 0 0,0-1 0 0 0,0 1 0 0 0,0 0 0 0 0,0 0 1 0 0,1-1-1 0 0,-1 1 0 0 0,4 4 0 0 0,-2-4 3 0 0,0 0-1 0 0,0 0 1 0 0,1-1 0 0 0,-1 1-1 0 0,1-1 1 0 0,0 0 0 0 0,0 0-1 0 0,0 0 1 0 0,0-1 0 0 0,1 1-1 0 0,5 2 1 0 0,6 0 5 0 0,-1 0 0 0 0,1-1 1 0 0,-1-1-1 0 0,1 0 0 0 0,0-1 0 0 0,30 0 0 0 0,-33-3-9 0 0,1 1 0 0 0,-1-2 0 0 0,0 0 0 0 0,21-6 0 0 0,-26 6 0 0 0,-1-1 0 0 0,1 0 0 0 0,-1 0 0 0 0,0 0 0 0 0,0-1 0 0 0,0 0 0 0 0,-1-1 0 0 0,0 1 0 0 0,7-7 0 0 0,-11 9 2 0 0,-1 1 3 0 0,-1 1 1 0 0,0-1-1 0 0,1 0 1 0 0,0 1-1 0 0,-1-1 0 0 0,1 1 1 0 0,-1-1-1 0 0,1 1 1 0 0,0-1-1 0 0,-1 1 1 0 0,1 0-1 0 0,0-1 1 0 0,-1 1-1 0 0,1 0 0 0 0,0 0 1 0 0,0-1-1 0 0,-1 1 1 0 0,1 0-1 0 0,0 0 1 0 0,0 0-1 0 0,-1 0 0 0 0,1 0 1 0 0,0 0-1 0 0,0 0 1 0 0,0 0-1 0 0,-1 0 1 0 0,1 0-1 0 0,0 0 1 0 0,0 1-1 0 0,-1-1 0 0 0,1 0 1 0 0,0 1-1 0 0,-1-1 1 0 0,2 1-1 0 0,22 7 325 0 0,-1-1 0 0 0,40 6 0 0 0,-55-12-300 0 0,0 0 1 0 0,0-1 0 0 0,0 0-1 0 0,0 0 1 0 0,0-1-1 0 0,0 0 1 0 0,0 0-1 0 0,-1-1 1 0 0,1 0-1 0 0,0 0 1 0 0,-1-1-1 0 0,10-5 1 0 0,-15 7-30 0 0,0 0 1 0 0,0 0 0 0 0,0-1-1 0 0,0 1 1 0 0,0-1-1 0 0,0 1 1 0 0,-1-1 0 0 0,1 0-1 0 0,-1 0 1 0 0,1 1 0 0 0,-1-1-1 0 0,0 0 1 0 0,1-1-1 0 0,-1 1 1 0 0,0 0 0 0 0,0 0-1 0 0,-1 0 1 0 0,1-1-1 0 0,0 1 1 0 0,-1 0 0 0 0,0-1-1 0 0,1 1 1 0 0,-1 0-1 0 0,0-1 1 0 0,0 1 0 0 0,0 0-1 0 0,0-1 1 0 0,-1 1 0 0 0,1-1-1 0 0,-1 1 1 0 0,1 0-1 0 0,-1 0 1 0 0,0-1 0 0 0,0 1-1 0 0,-2-3 1 0 0,1 0-2 0 0,0 0-1 0 0,-1 0 1 0 0,0 0 0 0 0,0 1-1 0 0,-1-1 1 0 0,1 1 0 0 0,-1 0-1 0 0,0 0 1 0 0,0 0 0 0 0,0 0-1 0 0,-1 1 1 0 0,0 0 0 0 0,1 0-1 0 0,-8-4 1 0 0,3 4 0 0 0,-1 0 0 0 0,0 1 0 0 0,0 0 0 0 0,0 1 0 0 0,0 0 0 0 0,0 0 0 0 0,0 1 0 0 0,0 0 0 0 0,0 1 0 0 0,0 0 0 0 0,0 1 0 0 0,-13 3 0 0 0,16-3 0 0 0,0 0 0 0 0,0 0 0 0 0,1 1 0 0 0,0-1 0 0 0,-1 2 0 0 0,1-1 0 0 0,0 0 0 0 0,0 1 0 0 0,1 0 0 0 0,-1 1 0 0 0,1-1 0 0 0,0 1 0 0 0,0 0 0 0 0,0 0 0 0 0,1 1 0 0 0,0-1 0 0 0,0 1 0 0 0,-5 10 0 0 0,8-14-4 0 0,0 0-1 0 0,1 0 1 0 0,-1 0 0 0 0,1 1-1 0 0,0-1 1 0 0,-1 0-1 0 0,1 0 1 0 0,0 0 0 0 0,1 0-1 0 0,-1 0 1 0 0,0 0-1 0 0,0 0 1 0 0,1 0 0 0 0,-1 1-1 0 0,1-1 1 0 0,0 0-1 0 0,0-1 1 0 0,-1 1 0 0 0,1 0-1 0 0,1 0 1 0 0,-1 0 0 0 0,0 0-1 0 0,0-1 1 0 0,1 1-1 0 0,-1-1 1 0 0,1 1 0 0 0,-1-1-1 0 0,1 1 1 0 0,-1-1-1 0 0,4 2 1 0 0,2 2-225 0 0,1-1-1 0 0,-1 0 1 0 0,1 0 0 0 0,-1-1-1 0 0,1 0 1 0 0,12 4 0 0 0,2-3-958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8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2 189 5063 0 0,'0'3'1058'0'0,"-1"0"-1"0"0,1 0 0 0 0,0 1 1 0 0,0-1-1 0 0,0 0 0 0 0,1 5 1 0 0,0 5-294 0 0,0-10-394 0 0,0 10-76 0 0,6 39-45 0 0,-6-39-109 0 0,1 0-48 0 0,8 41-11 0 0,-8-41 87 0 0,1 0 368 0 0,12 63 888 0 0,-4-19-1 0 0,-1 1-62 0 0,-3-20-739 0 0,-5-28-248 0 0,1 1-107 0 0,7 36-19 0 0,-8-35 152 0 0,2-2-248 0 0,10 31-7 0 0,-13-40-137 0 0,-1 0 0 0 0,1 1-1 0 0,-1-1 1 0 0,1 1 0 0 0,0-1-1 0 0,0 0 1 0 0,-1 0 0 0 0,1 1-1 0 0,0-1 1 0 0,0 0 0 0 0,0 0-1 0 0,0 0 1 0 0,0 0 0 0 0,1 0 0 0 0,-1 0-1 0 0,0 0 1 0 0,2 1 0 0 0,-2-2-2 0 0,1 0 1 0 0,-1 0-1 0 0,0 1 1 0 0,0-1-1 0 0,0 0 1 0 0,0 0-1 0 0,0 0 1 0 0,0 0-1 0 0,0-1 1 0 0,0 1-1 0 0,1 0 1 0 0,-1 0 0 0 0,0-1-1 0 0,0 1 1 0 0,0 0-1 0 0,0-1 1 0 0,2 0-1 0 0,2-3 47 0 0,0 0 0 0 0,-1 0-1 0 0,1 0 1 0 0,-1 0 0 0 0,8-10-1 0 0,-10 12-12 0 0,15-20 257 0 0,-1-1-1 0 0,-1-1 1 0 0,-1 0-1 0 0,14-33 1 0 0,34-108 625 0 0,-48 126-731 0 0,85-226 497 0 0,-94 250-892 0 0,-1 0 1 0 0,0-1-1 0 0,-1 0 0 0 0,-1 0 0 0 0,0-28 0 0 0,-2 41-342 0 0,1 2-85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8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80 6447 0 0,'0'-3'496'0'0,"1"0"-1"0"0,-1-1 0 0 0,0 1 1 0 0,0 0-1 0 0,-1-1 0 0 0,1 1 0 0 0,0 0 1 0 0,-1-1-1 0 0,0 1 0 0 0,0 0 1 0 0,0 0-1 0 0,0 0 0 0 0,-1-1 0 0 0,1 1 1 0 0,-1 1-1 0 0,0-1 0 0 0,-2-4 1 0 0,2 6-331 0 0,1-1 0 0 0,0 1 1 0 0,0-1-1 0 0,-1 1 1 0 0,1 0-1 0 0,-1 0 1 0 0,0-1-1 0 0,1 1 0 0 0,-1 0 1 0 0,0 0-1 0 0,1 1 1 0 0,-1-1-1 0 0,0 0 1 0 0,0 0-1 0 0,0 1 1 0 0,0-1-1 0 0,0 1 0 0 0,0 0 1 0 0,0 0-1 0 0,0-1 1 0 0,1 1-1 0 0,-1 0 1 0 0,0 1-1 0 0,0-1 1 0 0,0 0-1 0 0,0 1 0 0 0,0-1 1 0 0,0 1-1 0 0,0-1 1 0 0,-2 2-1 0 0,-8 4 5 0 0,1 1-1 0 0,0 1 1 0 0,0-1 0 0 0,1 1-1 0 0,0 1 1 0 0,0 0 0 0 0,1 1-1 0 0,0 0 1 0 0,-10 14 0 0 0,9-9-100 0 0,1 0 1 0 0,0 1 0 0 0,0 0 0 0 0,2 1 0 0 0,0-1-1 0 0,-6 24 1 0 0,10-25-1 0 0,-2 27 0 0 0,5-39 58 0 0,3 8-63 0 0,12 32 6 0 0,-11-33 73 0 0,5-2-84 0 0,32 25-36 0 0,-38-31-21 0 0,0 0-1 0 0,0 0 1 0 0,1 0 0 0 0,-1-1-1 0 0,1 0 1 0 0,-1 1-1 0 0,1-1 1 0 0,-1 0 0 0 0,1-1-1 0 0,-1 1 1 0 0,1-1-1 0 0,0 1 1 0 0,-1-1 0 0 0,1 0-1 0 0,0-1 1 0 0,-1 1 0 0 0,1-1-1 0 0,0 1 1 0 0,-1-1-1 0 0,1 0 1 0 0,-1 0 0 0 0,6-3-1 0 0,1 0-23 0 0,0-1 0 0 0,0 0 0 0 0,0 0-1 0 0,-1-1 1 0 0,0 0 0 0 0,11-10 0 0 0,-16 12 8 0 0,0 1 0 0 0,0-1-1 0 0,0 0 1 0 0,-1 0 0 0 0,0 0 0 0 0,1 0 0 0 0,-2-1 0 0 0,1 1-1 0 0,0-1 1 0 0,-1 0 0 0 0,0 0 0 0 0,0 0 0 0 0,0 0 0 0 0,-1 0 0 0 0,1-7-1 0 0,-1 11-9 0 0,-1-1 0 0 0,0 0 0 0 0,0 0 0 0 0,0 0 0 0 0,0 0 0 0 0,-1 1-1 0 0,1-1 1 0 0,0 0 0 0 0,-1 0 0 0 0,1 0 0 0 0,-1 1 0 0 0,0-1 0 0 0,1 0-1 0 0,-1 1 1 0 0,0-1 0 0 0,0 1 0 0 0,0-1 0 0 0,0 1 0 0 0,-1-1 0 0 0,1 1-1 0 0,-2-2 1 0 0,1 1 7 0 0,-1 1 0 0 0,1-1 0 0 0,-1 1 0 0 0,0 0-1 0 0,1 0 1 0 0,-1 0 0 0 0,0 0 0 0 0,0 0 0 0 0,0 1 0 0 0,0-1-1 0 0,0 1 1 0 0,-3 0 0 0 0,-3 0 52 0 0,1 0 0 0 0,-1 1 1 0 0,1 0-1 0 0,-1 1 0 0 0,1 0 0 0 0,0 0 1 0 0,0 1-1 0 0,-10 4 0 0 0,7 0 493 0 0,18-7-143 0 0,28-8 80 0 0,-25 6-335 0 0,77-11 494 0 0,-55 9-1951 0 0,52-12 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27 2935 0 0,'0'1'41'0'0,"0"-1"0"0"0,0 0 0 0 0,0 0-1 0 0,0 0 1 0 0,0 0 0 0 0,0 0 0 0 0,0 0-1 0 0,0 0 1 0 0,0 1 0 0 0,0-1-1 0 0,0 0 1 0 0,0 0 0 0 0,0 0 0 0 0,1 0-1 0 0,-1 0 1 0 0,0 0 0 0 0,0 0 0 0 0,0 0-1 0 0,0 0 1 0 0,0 0 0 0 0,0 0 0 0 0,0 0-1 0 0,1 1 1 0 0,-1-1 0 0 0,0 0-1 0 0,0 0 1 0 0,0 0 0 0 0,0 0 0 0 0,0 0-1 0 0,0 0 1 0 0,1 0 0 0 0,-1 0 0 0 0,0 0-1 0 0,0 0 1 0 0,0-1 0 0 0,0 1-1 0 0,0 0 1 0 0,0 0 0 0 0,0 0 0 0 0,1 0-1 0 0,-1 0 1 0 0,0 0 0 0 0,0 0 0 0 0,0 0-1 0 0,0 0 1 0 0,0 0 0 0 0,0 0-1 0 0,0 0 1 0 0,0 0 0 0 0,1-1 0 0 0,-1 1-1 0 0,0 0 1 0 0,7-5 3518 0 0,-7 5-3348 0 0,0 0-1 0 0,1-1 1 0 0,-1 1 0 0 0,0 0 0 0 0,0-1 0 0 0,0 1 0 0 0,0 0 0 0 0,1-1 0 0 0,-1 1-1 0 0,0 0 1 0 0,0-1 0 0 0,0 1 0 0 0,0-1 0 0 0,0 1 0 0 0,0 0 0 0 0,0-1-1 0 0,0 1 1 0 0,0 0 0 0 0,0-1 0 0 0,0 1 0 0 0,0-1 0 0 0,0 1 0 0 0,0 0 0 0 0,0-1-1 0 0,-1 1 1 0 0,1 0 0 0 0,0-1 0 0 0,0 1 0 0 0,0 0 0 0 0,-1-1 0 0 0,1 1 0 0 0,0 0-1 0 0,0 0 1 0 0,-1-1 0 0 0,-14-6 2887 0 0,-20 3-1519 0 0,25 5-1371 0 0,1 0 0 0 0,0 1 1 0 0,0 0-1 0 0,-17 5 0 0 0,23-5-154 0 0,-1-1-1 0 0,1 0 0 0 0,0 1 0 0 0,-1 0 1 0 0,1 0-1 0 0,0 0 0 0 0,0 0 0 0 0,0 0 1 0 0,1 0-1 0 0,-1 1 0 0 0,0-1 0 0 0,1 1 0 0 0,0 0 1 0 0,-1 0-1 0 0,-1 4 0 0 0,3-6-47 0 0,1 0 0 0 0,0 0-1 0 0,-1-1 1 0 0,1 1 0 0 0,0 0 0 0 0,0 0-1 0 0,0 0 1 0 0,0 0 0 0 0,0 0 0 0 0,0 0-1 0 0,0 0 1 0 0,0-1 0 0 0,0 1 0 0 0,0 0-1 0 0,0 1 1 0 0,11 13 10 0 0,31 24-16 0 0,-32-32 0 0 0,1 0 0 0 0,19 10 0 0 0,22 6 0 0 0,-39-18 0 0 0,-1 1 0 0 0,14 8 0 0 0,15 19 11 0 0,-40-32-10 0 0,0 0 1 0 0,0-1 0 0 0,0 1-1 0 0,-1 0 1 0 0,1 0-1 0 0,0-1 1 0 0,0 1-1 0 0,-1 0 1 0 0,1 0 0 0 0,-1 0-1 0 0,1 0 1 0 0,-1 0-1 0 0,1 0 1 0 0,-1 0 0 0 0,0 0-1 0 0,1 0 1 0 0,-1 0-1 0 0,0 0 1 0 0,0 0-1 0 0,0 0 1 0 0,0 0 0 0 0,0 0-1 0 0,0 0 1 0 0,0 0-1 0 0,0 0 1 0 0,0 0 0 0 0,0 1-1 0 0,0-1 1 0 0,-1 0-1 0 0,1 0 1 0 0,-1 0-1 0 0,1 0 1 0 0,0 0 0 0 0,-1-1-1 0 0,0 1 1 0 0,1 0-1 0 0,-1 0 1 0 0,1 0 0 0 0,-1 0-1 0 0,0 0 1 0 0,0-1-1 0 0,-1 2 1 0 0,-2 1 17 0 0,0 0 0 0 0,0 0 1 0 0,-1 0-1 0 0,1-1 0 0 0,-1 0 0 0 0,-5 2 0 0 0,1-1 6 0 0,-1 0 0 0 0,0-1-1 0 0,0 0 1 0 0,0-1 0 0 0,0 0-1 0 0,0-1 1 0 0,0 1 0 0 0,0-2-1 0 0,0 0 1 0 0,0 0 0 0 0,0-1-1 0 0,-12-3 1 0 0,13 2-629 0 0,0 0 0 0 0,0-1 0 0 0,1 0 0 0 0,-12-6 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9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56 188 6911 0 0,'-2'-1'-7'0'0,"-5"-4"6691"0"0,10 0-3112 0 0,3 0-4541 0 0,35-25 2787 0 0,2 2 0 0 0,82-41 0 0 0,-31 25-2644 0 0,-111 49 501 0 0,0 0 0 0 0,0 1-1 0 0,0 1 1 0 0,1 1 0 0 0,-17 10-1 0 0,2-1 158 0 0,-11 4 454 0 0,2 2 0 0 0,-71 52 0 0 0,109-73-196 0 0,0-1 0 0 0,1 0 1 0 0,-1 1-1 0 0,1-1 0 0 0,0 1 1 0 0,-1 0-1 0 0,1-1 0 0 0,0 1 1 0 0,0 0-1 0 0,0-1 0 0 0,-1 4 1 0 0,2-4-61 0 0,0-1 0 0 0,0 1 1 0 0,0-1-1 0 0,0 0 0 0 0,0 1 0 0 0,0-1 1 0 0,0 0-1 0 0,0 1 0 0 0,0-1 0 0 0,0 1 1 0 0,0-1-1 0 0,0 0 0 0 0,0 1 0 0 0,0-1 1 0 0,1 0-1 0 0,-1 1 0 0 0,0-1 1 0 0,0 0-1 0 0,0 1 0 0 0,1-1 0 0 0,-1 0 1 0 0,0 1-1 0 0,1-1 0 0 0,0 1 2 0 0,0 0 0 0 0,0-1-1 0 0,0 1 1 0 0,0-1 0 0 0,0 1-1 0 0,0-1 1 0 0,0 0 0 0 0,0 0-1 0 0,0 1 1 0 0,0-1 0 0 0,1 0-1 0 0,0 0 1 0 0,19 1 193 0 0,1-2 0 0 0,-1 0 0 0 0,25-4 0 0 0,15-3 127 0 0,-9 7-40 0 0,-38 2-208 0 0,1 0-1 0 0,-1 0 0 0 0,23 7 1 0 0,-31-7-110 0 0,2 1 23 0 0,0-1 0 0 0,-1 2 0 0 0,12 4 0 0 0,16 4-21 0 0,-32-11-2166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0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0 172 10591 0 0,'9'27'5444'0'0,"8"21"-4677"0"0,-13-36 86 0 0,11 43 834 0 0,-12-44-1071 0 0,0 2-88 0 0,0 2-351 0 0,8 45 913 0 0,-3-9-870 0 0,-7-39-18 0 0,1-1-14 0 0,3 32-49 0 0,-3-32 94 0 0,-1-1-118 0 0,7 28 10 0 0,-6-28 615 0 0,7-5-672 0 0,29 13-15 0 0,-37-18-51 0 0,0 0-1 0 0,0 0 0 0 0,0 0 1 0 0,0 0-1 0 0,0 0 0 0 0,0 0 1 0 0,0 0-1 0 0,0 0 0 0 0,0 0 1 0 0,0-1-1 0 0,0 1 0 0 0,0 0 1 0 0,0-1-1 0 0,0 1 0 0 0,0 0 1 0 0,0-1-1 0 0,0 1 0 0 0,0-1 1 0 0,0 0-1 0 0,0 1 0 0 0,-1-1 1 0 0,1 0-1 0 0,0 1 0 0 0,-1-1 0 0 0,1 0 1 0 0,0 0-1 0 0,-1 0 0 0 0,1 0 1 0 0,-1 0-1 0 0,1 0 0 0 0,-1 1 1 0 0,1-3-1 0 0,2-2 26 0 0,12-17 5 0 0,-1-1 0 0 0,18-41 0 0 0,15-55 10 0 0,-41 101-40 0 0,53-180 378 0 0,-44 140-181 0 0,-10 41-328 0 0,-1 0 0 0 0,-1 0 1 0 0,2-28-1 0 0,-5 44-1259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0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11519 0 0,'1'8'762'0'0,"-1"0"0"0"0,1-1 1 0 0,4 14-1 0 0,-3-14-366 0 0,-1 0-1 0 0,0 1 1 0 0,1 12 0 0 0,0 20 943 0 0,-1-32-54 0 0,-2 0-645 0 0,-3 32 406 0 0,-12 49-1 0 0,14-87-2007 0 0,0-7-980 0 0,2 3 534 0 0,-2-4-4923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1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98 108 919 0 0,'-18'-18'1850'0'0,"-31"-32"1483"0"0,19 11 8067 0 0,31 43-8496 0 0,8 8-1336 0 0,26 9-514 0 0,-34-20-643 0 0,8 3-276 0 0,27 13-7 0 0,-27-13 113 0 0,0-2-122 0 0,29 6-6 0 0,-29-6-1 0 0,-1-2 0 0 0,4 1-65 0 0,-5-1-6 0 0,0 0 1 0 0,0 0 0 0 0,-1-1-1 0 0,1 0 1 0 0,8-1-1 0 0,-10 1-54 0 0,62-14 343 0 0,-59 13-441 0 0,0-1 1 0 0,0 0-1 0 0,0 0 1 0 0,-1-1-1 0 0,1 0 0 0 0,10-7 1 0 0,-15 8-1813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2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33 1375 0 0,'-10'1'1404'0'0,"0"0"-1"0"0,-1 0 0 0 0,1 1 0 0 0,-14 5 1 0 0,-17 3 2619 0 0,38-10-3514 0 0,1 0-1 0 0,-1 1 1 0 0,1-1-1 0 0,-1-1 1 0 0,1 1-1 0 0,-1 0 1 0 0,1 0-1 0 0,-1-1 1 0 0,1 0-1 0 0,-1 1 0 0 0,1-1 1 0 0,0 0-1 0 0,-4-2 1 0 0,32-5 2396 0 0,-1 3-2661 0 0,24-5-126 0 0,78-5 0 0 0,-98 14-118 0 0,-8 3-2 0 0,-10-1 24 0 0,0-1 0 0 0,18 0 0 0 0,-24-1-22 0 0,0 0 0 0 0,0 0 0 0 0,0-1 0 0 0,-1 1 0 0 0,8-5 0 0 0,-16 20 0 0 0,4-14-7 0 0,-19 21-227 0 0,10-12-7093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2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 7367 0 0,'0'-2'3216'0'0,"-1"8"-1819"0"0,2 22 4145 0 0,4 10-4959 0 0,-4-29 431 0 0,-1 1-574 0 0,1 1-349 0 0,0-5-29 0 0,-1 1-1 0 0,0-1 1 0 0,0 1-1 0 0,-2 10 1 0 0,-5 53-1470 0 0,7-59-5239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9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0 15199 0 0,'-1'0'60'0'0,"1"0"-1"0"0,-1 0 1 0 0,0 0-1 0 0,1 0 0 0 0,-1 0 1 0 0,1 0-1 0 0,-1 0 1 0 0,0 1-1 0 0,1-1 0 0 0,-1 0 1 0 0,0 0-1 0 0,1 0 1 0 0,-1 1-1 0 0,1-1 1 0 0,-1 0-1 0 0,1 1 0 0 0,-1-1 1 0 0,1 0-1 0 0,-1 1 1 0 0,1-1-1 0 0,-1 1 0 0 0,1-1 1 0 0,-1 1-1 0 0,1-1 1 0 0,0 1-1 0 0,-1-1 1 0 0,1 1-1 0 0,0-1 0 0 0,-1 1 1 0 0,1 0-1 0 0,0-1 1 0 0,0 1-1 0 0,0-1 0 0 0,0 1 1 0 0,-1 0-1 0 0,1-1 1 0 0,0 1-1 0 0,0 0 1 0 0,0-1-1 0 0,0 1 0 0 0,1 0 1 0 0,0 36 652 0 0,0-29-717 0 0,5 29 18 0 0,15 34-13 0 0,13 16-16 0 0,8 5-48 0 0,2-4 48 0 0,2 6 6 0 0,4 5-33 0 0,7 7 32 0 0,9 3 1 0 0,3-4-33 0 0,1-11 32 0 0,-10-23 23 0 0,-34-42 50 0 0,32 31 16 0 0,-28-29 2 0 0,32 30 30 0 0,-30-30 122 0 0,-18-19-169 0 0,109 93 446 0 0,-77-71-232 0 0,-20-15-70 0 0,44 29-30 0 0,-36-24-8 0 0,34 20-2 0 0,-34-22-7 0 0,-19-12-134 0 0,239 157 491 0 0,-113-85-445 0 0,3-6 1 0 0,155 58 0 0 0,-256-118-63 0 0,1-2-1 0 0,62 11 1 0 0,92 4 40 0 0,-169-26 179 0 0,0 1 1 0 0,0 1-1 0 0,0 2 1 0 0,-1 0 0 0 0,37 16-1 0 0,-62-21-207 0 0,0-1-1 0 0,0 0 1 0 0,0 0-1 0 0,0 0 0 0 0,0-1 1 0 0,0 1-1 0 0,0-1 1 0 0,0 0-1 0 0,0 0 1 0 0,4 0-1 0 0,-6 0-15 0 0,0 0 1 0 0,0 0-1 0 0,1 0 0 0 0,-1-1 1 0 0,0 1-1 0 0,0-1 0 0 0,0 1 1 0 0,0-1-1 0 0,0 1 0 0 0,0-1 1 0 0,0 1-1 0 0,0-1 0 0 0,0 0 1 0 0,0 0-1 0 0,0 1 0 0 0,0-1 1 0 0,0 0-1 0 0,0 0 0 0 0,-1 0 1 0 0,1 0-1 0 0,0 0 0 0 0,-1 0 1 0 0,1 0-1 0 0,-1 0 0 0 0,1 0 1 0 0,-1 0-1 0 0,1-1 0 0 0,-1 1 0 0 0,0 0 1 0 0,0-2-1 0 0,1 3-22 0 0,-1 0-1 0 0,0-1 1 0 0,0 1-1 0 0,0-1 0 0 0,0 1 1 0 0,0 0-1 0 0,0-1 1 0 0,0 1-1 0 0,0-1 1 0 0,0 1-1 0 0,0-1 1 0 0,0 1-1 0 0,0 0 0 0 0,0-1 1 0 0,-1 1-1 0 0,1-1 1 0 0,0 1-1 0 0,0 0 1 0 0,0-1-1 0 0,-1 1 1 0 0,1 0-1 0 0,0-1 1 0 0,0 1-1 0 0,-1 0 0 0 0,1-1 1 0 0,0 1-1 0 0,-1 0 1 0 0,1-1-1 0 0,0 1 1 0 0,-1 0-1 0 0,1 0 1 0 0,0 0-1 0 0,-1-1 1 0 0,-15 0-766 0 0,13 1 718 0 0,3 0-194 0 0,0-16-12649 0 0,-1 11 13606 0 0,0-1-1 0 0,0 0 1 0 0,1 0-1 0 0,-1 0 1 0 0,1 1 0 0 0,1-1-1 0 0,-1 0 1 0 0,3-8-1 0 0,0-21 986 0 0,-3 8-873 0 0,-2-1 1 0 0,-1 0 0 0 0,0 1 0 0 0,-2-1-1 0 0,-10-28 1 0 0,9 43-265 0 0,5 20-72 0 0,6 23-218 0 0,-2-18-239 0 0,1 0-1 0 0,11 22 1 0 0,4-5-18 0 0,27 23 0 0 0,-32-38 1 0 0,1-1 0 0 0,1 0 0 0 0,-1-1 0 0 0,2-1 1 0 0,0-1-1 0 0,19 9 0 0 0,-2 0 44 0 0,-30-16-43 0 0,16 8 22 0 0,0 1 1 0 0,29 24 0 0 0,-44-32-12 0 0,-1-1 0 0 0,-1 1 0 0 0,1 0 0 0 0,0 0 0 0 0,-1 0 1 0 0,0 0-1 0 0,0 1 0 0 0,0-1 0 0 0,0 1 0 0 0,-1 0 0 0 0,0-1 1 0 0,0 1-1 0 0,0 1 0 0 0,-1-1 0 0 0,1 0 0 0 0,-1 0 0 0 0,0 9 0 0 0,-1-12 5 0 0,0 1 0 0 0,-1-1 0 0 0,1 1 0 0 0,-1-1 0 0 0,0 1 0 0 0,0-1 0 0 0,0 1 0 0 0,0-1 0 0 0,0 0-1 0 0,-1 0 1 0 0,1 1 0 0 0,0-1 0 0 0,-1 0 0 0 0,0 0 0 0 0,0-1 0 0 0,1 1 0 0 0,-1 0 0 0 0,0 0-1 0 0,0-1 1 0 0,-1 1 0 0 0,1-1 0 0 0,0 0 0 0 0,-5 2 0 0 0,-6 3 51 0 0,0-1 0 0 0,0 0 0 0 0,-16 3 0 0 0,17-5-12 0 0,-104 22 142 0 0,71-17-71 0 0,-64 21 1 0 0,103-27-136 0 0,1 0 1 0 0,0 1-1 0 0,-1 0 0 0 0,-6 4 0 0 0,10-5-157 0 0,0-1 0 0 0,0 0 0 0 0,1 1-1 0 0,-1 0 1 0 0,0-1 0 0 0,1 1 0 0 0,-1 0 0 0 0,1 0-1 0 0,0-1 1 0 0,0 1 0 0 0,-1 0 0 0 0,1 1-1 0 0,1-1 1 0 0,-2 2 0 0 0,1 5-7707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0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6447 0 0,'-1'1'113'0'0,"1"-1"0"0"0,-1 1-1 0 0,0 0 1 0 0,0 0-1 0 0,1 0 1 0 0,-1 0 0 0 0,1 0-1 0 0,-1 0 1 0 0,1 0-1 0 0,-1 0 1 0 0,1 0 0 0 0,0 0-1 0 0,-1 0 1 0 0,1 0-1 0 0,0 0 1 0 0,0 0 0 0 0,0 0-1 0 0,0 2 1 0 0,-1 29 1837 0 0,1-15-425 0 0,-1 39 3575 0 0,1-51-4736 0 0,1 1-1 0 0,-1-1 1 0 0,1 0 0 0 0,0 0-1 0 0,1 0 1 0 0,0 0 0 0 0,-1 0-1 0 0,5 7 1 0 0,-6-11-359 0 0,1 0-1 0 0,-1-1 0 0 0,1 1 1 0 0,-1 0-1 0 0,1-1 1 0 0,-1 1-1 0 0,1-1 0 0 0,-1 1 1 0 0,1-1-1 0 0,-1 1 1 0 0,1-1-1 0 0,-1 0 0 0 0,1 1 1 0 0,0-1-1 0 0,-1 0 1 0 0,1 1-1 0 0,0-1 1 0 0,-1 0-1 0 0,1 0 0 0 0,0 0 1 0 0,0 1-1 0 0,-1-1 1 0 0,1 0-1 0 0,1 0 0 0 0,-1-1 12 0 0,1 1-1 0 0,0 0 0 0 0,-1-1 0 0 0,1 1 0 0 0,0-1 0 0 0,-1 1 0 0 0,1-1 1 0 0,0 0-1 0 0,-1 0 0 0 0,2-1 0 0 0,5-3 53 0 0,-1-1 1 0 0,0-1-1 0 0,7-7 0 0 0,-9 9-54 0 0,25-29-14 0 0,-23 24 0 0 0,1 1 0 0 0,-1 1 0 0 0,2-1 0 0 0,14-10 0 0 0,-23 19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0 0 0 0,1 1 0 0 0,-1-1 0 0 0,0 0 0 0 0,0 0 0 0 0,0 0 0 0 0,0 0 0 0 0,0 0 0 0 0,0 0 0 0 0,0 0 0 0 0,0 0 0 0 0,0 0 0 0 0,0 0 0 0 0,0 1 0 0 0,0-1 0 0 0,0 0 0 0 0,0 0 0 0 0,0 0 0 0 0,0 0 0 0 0,0 0 0 0 0,0 0 0 0 0,0 10 0 0 0,-2 8 0 0 0,-9 19-28 0 0,8-31 22 0 0,1-1-1 0 0,0 1 1 0 0,0 0 0 0 0,0 0 0 0 0,1 1-1 0 0,-1 6 1 0 0,3-12 5 0 0,-1-1-1 0 0,0 0 1 0 0,0 1 0 0 0,0-1-1 0 0,0 0 1 0 0,0 0 0 0 0,0 1-1 0 0,0-1 1 0 0,0 0-1 0 0,1 1 1 0 0,-1-1 0 0 0,0 0-1 0 0,0 0 1 0 0,0 0 0 0 0,1 1-1 0 0,-1-1 1 0 0,0 0-1 0 0,0 0 1 0 0,1 0 0 0 0,-1 1-1 0 0,0-1 1 0 0,0 0 0 0 0,1 0-1 0 0,-1 0 1 0 0,0 0-1 0 0,0 0 1 0 0,1 0 0 0 0,-1 0-1 0 0,0 0 1 0 0,1 0 0 0 0,-1 0-1 0 0,0 0 1 0 0,0 0 0 0 0,1 0-1 0 0,-1 0 1 0 0,0 0-1 0 0,1 0 1 0 0,-1 0 0 0 0,0 0-1 0 0,1 0 1 0 0,-1 0 0 0 0,0 0-1 0 0,0 0 1 0 0,1 0-1 0 0,-1-1 1 0 0,0 1 0 0 0,0 0-1 0 0,1 0 1 0 0,-1 0 0 0 0,0-1-1 0 0,18-8 13 0 0,-15 7-16 0 0,15-10 42 0 0,0-2 1 0 0,-1 0-1 0 0,28-29 0 0 0,17-15 1446 0 0,-61 57-1454 0 0,0 1 0 0 0,0-1 1 0 0,0 0-1 0 0,0 0 0 0 0,0 1 0 0 0,0-1 0 0 0,0 1 0 0 0,0-1 0 0 0,0 1 0 0 0,0-1 0 0 0,0 1 1 0 0,0-1-1 0 0,1 1 0 0 0,-1 0 0 0 0,0 0 0 0 0,0 0 0 0 0,0 0 0 0 0,1 0 0 0 0,-1 0 1 0 0,0 0-1 0 0,0 0 0 0 0,0 0 0 0 0,1 0 0 0 0,-1 1 0 0 0,0-1 0 0 0,0 0 0 0 0,0 1 1 0 0,0-1-1 0 0,0 1 0 0 0,0 0 0 0 0,0-1 0 0 0,0 1 0 0 0,2 1 0 0 0,0 1-25 0 0,-1-1-1 0 0,0 1 0 0 0,0 0 1 0 0,0 0-1 0 0,0 0 1 0 0,0 0-1 0 0,0 1 0 0 0,-1-1 1 0 0,2 5-1 0 0,-2-6-119 0 0,0 10-1377 0 0,3 4 1163 0 0,-3-10 47 0 0,1 1-1 0 0,-1-1 0 0 0,0 1 0 0 0,-1-1 0 0 0,1 1 1 0 0,-2 13-1 0 0,0-18-1040 0 0,0 9-1471 0 0,-5 33 1318 0 0,5-33-620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4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1611 11055 0 0,'0'0'109'0'0,"-1"-1"-1"0"0,1 1 0 0 0,-1 0 0 0 0,1-1 0 0 0,0 1 0 0 0,-1 0 1 0 0,1-1-1 0 0,-1 1 0 0 0,1 0 0 0 0,0-1 0 0 0,-1 1 0 0 0,1-1 1 0 0,0 1-1 0 0,0-1 0 0 0,-1 1 0 0 0,1-1 0 0 0,0 1 0 0 0,0-1 1 0 0,0 1-1 0 0,-1-1 0 0 0,1 1 0 0 0,0-1 0 0 0,0 1 0 0 0,0-1 1 0 0,0 1-1 0 0,0-1 0 0 0,0 1 0 0 0,0-2 0 0 0,1-16 399 0 0,-1 18-457 0 0,2-14 485 0 0,0 0 1 0 0,1 1-1 0 0,1-1 1 0 0,0 1 0 0 0,1 0-1 0 0,0 0 1 0 0,1 0-1 0 0,1 1 1 0 0,8-13 0 0 0,14-16 151 0 0,38-44 1 0 0,-46 61-424 0 0,283-290 807 0 0,-243 261-966 0 0,1 3-1 0 0,3 2 1 0 0,2 3-1 0 0,83-41 1 0 0,91-54-47 0 0,66-33-63 0 0,-33 56 242 0 0,-193 88-90 0 0,121-27 0 0 0,28-1-54 0 0,101-19-69 0 0,-244 57-24 0 0,17-2 0 0 0,-104 21-21 0 0,1 0 0 0 0,-1 0 0 0 0,1 0-1 0 0,-1 0 1 0 0,1 0 0 0 0,-1 0 0 0 0,1 0-1 0 0,-1 0 1 0 0,1 0 0 0 0,-1 0 0 0 0,1 0 0 0 0,-1 0-1 0 0,1 0 1 0 0,-1 1 0 0 0,1-1 0 0 0,-1 0 0 0 0,1 0-1 0 0,-1 0 1 0 0,1 1 0 0 0,-1-1 0 0 0,0 0-1 0 0,1 1 1 0 0,-1-1 0 0 0,1 0 0 0 0,-1 1 0 0 0,0-1-1 0 0,1 0 1 0 0,-1 1 0 0 0,0-1 0 0 0,0 1 0 0 0,1-1-1 0 0,-1 1 1 0 0,0-1 0 0 0,0 1 0 0 0,1-1-1 0 0,-1 1 1 0 0,0-1 0 0 0,0 1 0 0 0,0-1 0 0 0,0 1-1 0 0,0-1 1 0 0,0 1 0 0 0,0-1 0 0 0,0 1 0 0 0,0-1-1 0 0,0 1 1 0 0,0-1 0 0 0,-1 1 0 0 0,-2 13-2826 0 0,-2-2-3393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4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186 171 2303 0 0,'-19'-18'1766'0'0,"-2"2"-1"0"0,-28-19 1 0 0,-12-10 3228 0 0,58 43-4692 0 0,0 0 0 0 0,0 0 0 0 0,1-1-1 0 0,-1 1 1 0 0,1-1 0 0 0,0 1 0 0 0,-1-1 0 0 0,1 0 0 0 0,0 0 0 0 0,1 0 0 0 0,-1 0 0 0 0,1 0-1 0 0,-1 0 1 0 0,1 0 0 0 0,0-1 0 0 0,-1-4 0 0 0,2 8-239 0 0,0-1-1 0 0,1 1 1 0 0,-1 0 0 0 0,0-1 0 0 0,0 1-1 0 0,1 0 1 0 0,-1-1 0 0 0,0 1-1 0 0,1 0 1 0 0,-1 0 0 0 0,1 0 0 0 0,-1-1-1 0 0,0 1 1 0 0,1 0 0 0 0,-1 0 0 0 0,1 0-1 0 0,-1 0 1 0 0,0 0 0 0 0,1 0-1 0 0,-1-1 1 0 0,1 1 0 0 0,-1 0 0 0 0,1 0-1 0 0,-1 0 1 0 0,0 1 0 0 0,1-1 0 0 0,-1 0-1 0 0,1 0 1 0 0,-1 0 0 0 0,1 0-1 0 0,-1 0 1 0 0,0 0 0 0 0,1 1 0 0 0,20 4 215 0 0,-19-4-136 0 0,86 24 170 0 0,87 28 909 0 0,-148-42-1072 0 0,0 0 1 0 0,-1 1-1 0 0,-1 2 1 0 0,30 20-1 0 0,-51-31-149 0 0,1 1 0 0 0,-1-1 0 0 0,1 1 0 0 0,-1 0 0 0 0,0 0 0 0 0,6 9 0 0 0,-9-12 0 0 0,0 1 0 0 0,-1-1 0 0 0,1 1 0 0 0,0 0 0 0 0,-1-1 0 0 0,1 1 0 0 0,-1 0 0 0 0,0-1 0 0 0,1 1 0 0 0,-1 0 0 0 0,0-1 0 0 0,0 1 0 0 0,0 0 0 0 0,0-1 0 0 0,0 1 0 0 0,-1 0 0 0 0,1-1 0 0 0,0 1 0 0 0,-1 0 0 0 0,0-1 0 0 0,1 1 0 0 0,-1-1 0 0 0,0 1 0 0 0,1-1 0 0 0,-1 1 0 0 0,-2 2 0 0 0,-6 6 39 0 0,-1 1 0 0 0,0-1 1 0 0,0 0-1 0 0,-1-1 0 0 0,0 0 0 0 0,-15 8 0 0 0,-27 22 90 0 0,-76 83-76 0 0,134-130 110 0 0,0 0 0 0 0,0 0 1 0 0,4-13-1 0 0,2-1-104 0 0,-5 11 16 0 0,-2 1 1 0 0,7-18-1 0 0,-10 26-183 0 0,-1-1-1 0 0,1 0 1 0 0,0 0 0 0 0,-1 0-1 0 0,1 1 1 0 0,-1-1-1 0 0,0 0 1 0 0,0 0 0 0 0,0 0-1 0 0,0 0 1 0 0,-1 1 0 0 0,1-1-1 0 0,-1 0 1 0 0,0 0 0 0 0,-2-5-1 0 0,-2 1-7831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9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36 4143 0 0,'-4'-2'4806'0'0,"21"-3"-2286"0"0,25-4-503 0 0,9 0 403 0 0,97-2 0 0 0,55 14-624 0 0,-52 0-1671 0 0,139-3-826 0 0,-278-2-1784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4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53 203 455 0 0,'-9'-4'741'0'0,"7"2"-97"0"0,-1 0 0 0 0,0 0 0 0 0,0 1 0 0 0,0 0 0 0 0,-1-1 0 0 0,1 1 0 0 0,0 0 0 0 0,-1 0 1 0 0,1 1-1 0 0,0-1 0 0 0,-6 0 0 0 0,19 6 2547 0 0,9 0-3052 0 0,58 8 2172 0 0,1-4 0 0 0,94 0 1 0 0,-39-14-1034 0 0,-89 1-944 0 0,1 2 1 0 0,52 5 0 0 0,-83 0-308 0 0,0 0-1 0 0,18 6 0 0 0,-18-5-35 0 0,29 6-1 0 0,-42-10-145 0 0,0 0 1 0 0,0 0-1 0 0,0 0 0 0 0,0 0 0 0 0,0 0 1 0 0,0-1-1 0 0,0 1 0 0 0,0 0 0 0 0,0 0 0 0 0,0-1 1 0 0,0 1-1 0 0,0-1 0 0 0,0 1 0 0 0,0-1 1 0 0,0 1-1 0 0,0-1 0 0 0,0 0 0 0 0,-1 1 1 0 0,1-1-1 0 0,0 0 0 0 0,0 0 0 0 0,-1 1 0 0 0,1-1 1 0 0,-1 0-1 0 0,1 0 0 0 0,-1 0 0 0 0,1 0 1 0 0,-1 0-1 0 0,1 0 0 0 0,-1 0 0 0 0,0 0 1 0 0,1 0-1 0 0,-1 0 0 0 0,0 0 0 0 0,0 0 0 0 0,0 0 1 0 0,0 0-1 0 0,0-2 0 0 0,0-1-685 0 0,1-1 1 0 0,-2 0-1 0 0,1 0 0 0 0,0 1 0 0 0,-1-1 0 0 0,0 1 1 0 0,-2-9-1 0 0,-4-2-94 0 0,0 0 1 0 0,-10-18-1 0 0,3 13 1244 0 0,0 1 0 0 0,-22-24 0 0 0,13 14 2489 0 0,41 33-1189 0 0,155 83 303 0 0,-110-53-340 0 0,81 32 1 0 0,-127-60-1300 0 0,36 15 412 0 0,-48-18-590 0 0,0-1 0 0 0,0 1 0 0 0,0 0 0 0 0,0 1-1 0 0,0-1 1 0 0,-1 1 0 0 0,6 6 0 0 0,-9-9-75 0 0,-1-1 1 0 0,1 1-1 0 0,-1 0 1 0 0,1 0-1 0 0,-1-1 0 0 0,1 1 1 0 0,-1 0-1 0 0,0 0 1 0 0,1-1-1 0 0,-1 1 0 0 0,0 0 1 0 0,0 0-1 0 0,1 0 1 0 0,-1 0-1 0 0,0-1 0 0 0,0 1 1 0 0,0 0-1 0 0,0 0 1 0 0,0 0-1 0 0,0 0 1 0 0,0 0-1 0 0,-1-1 0 0 0,1 3 1 0 0,-1-2 10 0 0,0 1 0 0 0,0-1 0 0 0,0 1 0 0 0,0-1 0 0 0,0 1 0 0 0,0-1 0 0 0,0 1 0 0 0,-1-1 0 0 0,1 0 0 0 0,-1 0 0 0 0,0 1 0 0 0,-7 4 53 0 0,0-2 0 0 0,0 1 0 0 0,-13 4 0 0 0,15-6-90 0 0,-95 43-20 0 0,59-25-5200 0 0,17-6-821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42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54 229 3679 0 0,'-8'-7'467'0'0,"8"4"1665"0"0,15 2 2789 0 0,-4 1-4281 0 0,61 0 3643 0 0,190 6-208 0 0,-162-3-3970 0 0,147-12 0 0 0,-232 8-105 0 0,4-1 0 0 0,-1 0 0 0 0,1 2 0 0 0,0 0 0 0 0,0 2 0 0 0,18 2 0 0 0,-37-4-9 0 0,0 0-1 0 0,0 1 0 0 0,0-1 1 0 0,0 0-1 0 0,0 0 1 0 0,0 0-1 0 0,0 0 1 0 0,0 0-1 0 0,0 0 1 0 0,0 0-1 0 0,0 0 0 0 0,0 0 1 0 0,0 0-1 0 0,0 0 1 0 0,-1 0-1 0 0,1 0 1 0 0,0 0-1 0 0,0 0 0 0 0,0 0 1 0 0,0 0-1 0 0,0 1 1 0 0,0-1-1 0 0,0 0 1 0 0,0 0-1 0 0,0 0 0 0 0,0 0 1 0 0,0 0-1 0 0,0 0 1 0 0,0 0-1 0 0,0 0 1 0 0,0 0-1 0 0,0 0 0 0 0,0 0 1 0 0,0 0-1 0 0,0 0 1 0 0,1 1-1 0 0,-1-1 1 0 0,0 0-1 0 0,0 0 0 0 0,0 0 1 0 0,0 0-1 0 0,0 0 1 0 0,0 0-1 0 0,0 0 1 0 0,0 0-1 0 0,0 0 0 0 0,0 0 1 0 0,0 0-1 0 0,0 0 1 0 0,0 0-1 0 0,0 0 1 0 0,0 0-1 0 0,0 0 1 0 0,0 0-1 0 0,0 0 0 0 0,1 0 1 0 0,-1 0-1 0 0,0 0 1 0 0,0 0-1 0 0,0 0 1 0 0,0 0-1 0 0,0 0 0 0 0,0 0 1 0 0,0 0-1 0 0,0 0 1 0 0,0 0-1 0 0,0 0 1 0 0,0 0-1 0 0,0 0 0 0 0,-8 4-422 0 0,-11 2-524 0 0,-30 4-2257 0 0,-59 5 1 0 0,46-7 1029 0 0,13-4 896 0 0,-1-2 0 0 0,-89-9 1 0 0,88 3 1456 0 0,1 2 0 0 0,-86 7 0 0 0,86 1 458 0 0,23-4 784 0 0,-1 2 1 0 0,-36 9 0 0 0,64-13-1370 0 0,-1 0 1 0 0,1 0-1 0 0,-1 0 1 0 0,1 0-1 0 0,-1 0 1 0 0,1 1-1 0 0,0-1 1 0 0,-1 0-1 0 0,1 0 1 0 0,-1 0-1 0 0,1 0 1 0 0,0 1-1 0 0,-1-1 1 0 0,1 0-1 0 0,-1 0 1 0 0,1 1-1 0 0,0-1 1 0 0,-1 0-1 0 0,1 1 0 0 0,0-1 1 0 0,0 0-1 0 0,-1 1 1 0 0,1-1-1 0 0,0 1 1 0 0,0-1-1 0 0,-1 1 1 0 0,8 7 735 0 0,18 2-63 0 0,7-4 654 0 0,0-2 1 0 0,58 1-1 0 0,-33-2-514 0 0,309 3 1090 0 0,-360-6-1935 0 0,19 0 54 0 0,-1-2 0 0 0,0 0 0 0 0,0-2 0 0 0,44-12 0 0 0,-67 16-124 0 0,-1 0-1 0 0,1 0 1 0 0,-1-1 0 0 0,1 1-1 0 0,-1 0 1 0 0,1-1 0 0 0,-1 1-1 0 0,1 0 1 0 0,-1-1 0 0 0,1 1-1 0 0,-1-1 1 0 0,1 1-1 0 0,-1-1 1 0 0,0 1 0 0 0,1-1-1 0 0,-1 1 1 0 0,0-1 0 0 0,0 1-1 0 0,1-1 1 0 0,-1 1 0 0 0,0-1-1 0 0,0 0 1 0 0,0 1-1 0 0,1-1 1 0 0,-1 1 0 0 0,0-1-1 0 0,0 0 1 0 0,0 1 0 0 0,0-1-1 0 0,0 1 1 0 0,0-1-1 0 0,0 0 1 0 0,-1 1 0 0 0,1-2-1 0 0,-11-24-3829 0 0,2 5 1784 0 0,6 5-37 0 0,-3-27 0 0 0,5-49 2131 0 0,1 57 738 0 0,1 21 112 0 0,-1 11-532 0 0,1 0-1 0 0,-1-1 0 0 0,0 1 1 0 0,0 0-1 0 0,0 0 1 0 0,-1 0-1 0 0,1-1 1 0 0,-1 1-1 0 0,0 0 1 0 0,1 0-1 0 0,-1 0 1 0 0,-1 0-1 0 0,-1-3 1 0 0,9 28 3073 0 0,-2-17-3367 0 0,0 0 0 0 0,0 0 0 0 0,0 0 0 0 0,0-1 0 0 0,1 1 0 0 0,0-1 0 0 0,0 0 0 0 0,6 3 0 0 0,48 26-32 0 0,-47-27 27 0 0,62 30 192 0 0,-42-22 259 0 0,-1 1 1 0 0,-1 1 0 0 0,49 36 0 0 0,-75-49-440 0 0,0 1 1 0 0,0-1 0 0 0,-1 1-1 0 0,1 0 1 0 0,-1 0 0 0 0,3 5-1 0 0,-5-8-5 0 0,0 0-1 0 0,-1 0 0 0 0,1 0 1 0 0,-1 0-1 0 0,1 0 0 0 0,-1 0 1 0 0,0 0-1 0 0,1 1 0 0 0,-1-1 1 0 0,0 0-1 0 0,0 0 1 0 0,0 0-1 0 0,0 1 0 0 0,0-1 1 0 0,0 0-1 0 0,0 0 0 0 0,0 0 1 0 0,0 1-1 0 0,0-1 0 0 0,-1 0 1 0 0,1 0-1 0 0,-1 0 1 0 0,1 0-1 0 0,-1 0 0 0 0,1 0 1 0 0,-1 0-1 0 0,1 1 0 0 0,-1-2 1 0 0,0 1-1 0 0,0 0 1 0 0,0 1-1 0 0,-10 6 150 0 0,1 0 0 0 0,-1-1 0 0 0,0 0 0 0 0,-1-1 0 0 0,1 0 0 0 0,-24 7 0 0 0,1 1-80 0 0,19-8-85 0 0,-89 45 89 0 0,94-45-133 0 0,0 1 0 0 0,0-1 0 0 0,1 2-1 0 0,0-1 1 0 0,0 1 0 0 0,1 1-1 0 0,-12 14 1 0 0,9-4-1556 0 0,2 2-5638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2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5983 0 0,'4'-9'687'0'0,"-3"6"-256"0"0,0 0 1 0 0,0 1-1 0 0,0-1 1 0 0,1 0-1 0 0,-1 1 1 0 0,1-1-1 0 0,0 1 1 0 0,0 0-1 0 0,-1-1 0 0 0,2 1 1 0 0,2-3-1 0 0,-4 5-335 0 0,-1 0-1 0 0,1 0 0 0 0,-1 1 0 0 0,1-1 1 0 0,-1 0-1 0 0,1 0 0 0 0,-1 0 1 0 0,0 1-1 0 0,1-1 0 0 0,-1 0 0 0 0,1 1 1 0 0,-1-1-1 0 0,1 0 0 0 0,-1 1 1 0 0,0-1-1 0 0,1 1 0 0 0,-1-1 1 0 0,0 0-1 0 0,1 1 0 0 0,-1-1 0 0 0,0 1 1 0 0,0-1-1 0 0,0 1 0 0 0,1-1 1 0 0,-1 1-1 0 0,0-1 0 0 0,0 1 0 0 0,0-1 1 0 0,0 1-1 0 0,0 0 0 0 0,5 19 757 0 0,58 228 3735 0 0,-59-232-4465 0 0,7 23 179 0 0,18 80-221 0 0,-24-97-71 0 0,-3-6 11 0 0,2 0 0 0 0,0 0 0 0 0,0-1 0 0 0,2 0-1 0 0,7 16 1 0 0,-13-30-11 0 0,1 1 0 0 0,-1-1 1 0 0,1 0-1 0 0,-1 0 0 0 0,1 0 0 0 0,0 0 0 0 0,0-1 0 0 0,-1 1 1 0 0,1 0-1 0 0,0 0 0 0 0,0 0 0 0 0,0-1 0 0 0,0 1 0 0 0,0 0 1 0 0,0-1-1 0 0,0 1 0 0 0,0 0 0 0 0,0-1 0 0 0,0 0 0 0 0,0 1 0 0 0,0-1 1 0 0,0 0-1 0 0,3 1 0 0 0,-3-1 51 0 0,0-1 0 0 0,0 1 0 0 0,0 0 0 0 0,1-1 0 0 0,-1 1 0 0 0,0-1 0 0 0,0 1 0 0 0,0-1-1 0 0,0 0 1 0 0,0 1 0 0 0,0-1 0 0 0,0 0 0 0 0,0 0 0 0 0,0 0 0 0 0,0 0 0 0 0,0 0 0 0 0,0 0 0 0 0,-1 0 0 0 0,1 0 0 0 0,0 0 0 0 0,0-2 0 0 0,27-51 303 0 0,-3-2 0 0 0,28-88-1 0 0,10-125 651 0 0,-61 252-1064 0 0,-1 0 0 0 0,-1-25 0 0 0,0 17-23 0 0,1 23-201 0 0,1 6-655 0 0,1 1-86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2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68 2303 0 0,'-1'42'5451'0'0,"5"96"2622"0"0,-4-106-7617 0 0,-1-26-444 0 0,1 1 0 0 0,1 0 0 0 0,-1-1 0 0 0,2 9 0 0 0,-2-15-20 0 0,0 0 0 0 0,0 0 0 0 0,0 0 0 0 0,0 0-1 0 0,0 0 1 0 0,0 0 0 0 0,0 0 0 0 0,0 0 0 0 0,0 0 0 0 0,0 0-1 0 0,0 0 1 0 0,0 0 0 0 0,0 0 0 0 0,1 0 0 0 0,-1 0 0 0 0,0 0-1 0 0,0 0 1 0 0,0 0 0 0 0,0 0 0 0 0,0 0 0 0 0,0 0 0 0 0,0 0-1 0 0,0 0 1 0 0,0 0 0 0 0,0 0 0 0 0,0 0 0 0 0,0 0-1 0 0,0 0 1 0 0,0 0 0 0 0,0 0 0 0 0,0 0 0 0 0,0 0 0 0 0,0 0-1 0 0,0 0 1 0 0,0 0 0 0 0,0 0 0 0 0,1 0 0 0 0,-1 0 0 0 0,0 0-1 0 0,0 0 1 0 0,0 0 0 0 0,0 0 0 0 0,0 0 0 0 0,0 0 0 0 0,0 0-1 0 0,0 0 1 0 0,0 0 0 0 0,0 0 0 0 0,0 0 0 0 0,0 0 0 0 0,0 0-1 0 0,0 0 1 0 0,0 0 0 0 0,0 0 0 0 0,0 0 0 0 0,0 0 0 0 0,0 1-1 0 0,2-9-1454 0 0,1-11-1477 0 0,-5 7 1930 0 0,0 1 1 0 0,-1 0-1 0 0,0 0 1 0 0,0 0-1 0 0,-1 0 0 0 0,-11-19 1 0 0,2 7 1049 0 0,-30-40 0 0 0,34 53 897 0 0,0 0-1 0 0,-14-12 1 0 0,13 14 1670 0 0,1-1 1 0 0,-10-16 5399 0 0,33 31-6435 0 0,28 10-1336 0 0,-25-13-99 0 0,0-1 0 0 0,1 0-1 0 0,-1-2 1 0 0,1 0 0 0 0,26-4-1 0 0,83-22 67 0 0,-13 1-2134 0 0,-97 24-5745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3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30 10135 0 0,'-6'-13'1478'0'0,"6"13"-1358"0"0,-1-1 0 0 0,1 1 0 0 0,0 0 0 0 0,0 0 1 0 0,0-1-1 0 0,0 1 0 0 0,0 0 0 0 0,0 0 0 0 0,0-1 0 0 0,0 1 0 0 0,0 0 0 0 0,1 0 0 0 0,-1 0 1 0 0,0-1-1 0 0,0 1 0 0 0,0 0 0 0 0,0 0 0 0 0,0-1 0 0 0,0 1 0 0 0,0 0 0 0 0,0 0 0 0 0,1 0 1 0 0,-1-1-1 0 0,0 1 0 0 0,0 0 0 0 0,0 0 0 0 0,1 0 0 0 0,-1-1 0 0 0,2 1 322 0 0,1-1 0 0 0,-1 0-1 0 0,1 1 1 0 0,-1 0 0 0 0,1-1-1 0 0,-1 1 1 0 0,1 0 0 0 0,2 1-1 0 0,75-1 1532 0 0,124-2-2044 0 0,-169-2-4371 0 0,-25 3-1722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3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14 4631 0 0,'-6'0'207'0'0,"0"-1"-1"0"0,0 1 1 0 0,0 1-1 0 0,0-1 0 0 0,0 1 1 0 0,0 0-1 0 0,0 0 0 0 0,-9 3 1 0 0,28-8 2585 0 0,-1 1 0 0 0,17-2 1 0 0,61-1 1810 0 0,-46 4-3699 0 0,113 1-1736 0 0,-143 2-6182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4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2303 0 0,'3'15'6195'0'0,"-1"25"-3669"0"0,-2-25-1487 0 0,5 130 2250 0 0,-7 73-2928 0 0,-2-187-1968 0 0,1-23-3476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1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1 444 1839 0 0,'0'1'93'0'0,"1"0"0"0"0,0 0 0 0 0,-1 0 0 0 0,1 0 0 0 0,0 0 0 0 0,0 0 0 0 0,0 0 0 0 0,-1-1 0 0 0,1 1 0 0 0,0 0 0 0 0,0 0 0 0 0,0-1-1 0 0,0 1 1 0 0,1-1 0 0 0,-1 1 0 0 0,0-1 0 0 0,0 1 0 0 0,0-1 0 0 0,0 0 0 0 0,0 1 0 0 0,1-1 0 0 0,-1 0 0 0 0,0 0 0 0 0,0 0-1 0 0,1 0 1 0 0,0 0 0 0 0,0 0 214 0 0,-1-1-1 0 0,1 1 1 0 0,-1-1-1 0 0,1 1 0 0 0,-1-1 1 0 0,1 0-1 0 0,-1 0 1 0 0,0 0-1 0 0,1 0 1 0 0,-1 1-1 0 0,0-2 0 0 0,0 1 1 0 0,0 0-1 0 0,0 0 1 0 0,0 0-1 0 0,0 0 1 0 0,0-1-1 0 0,0 1 0 0 0,0 0 1 0 0,1-3-1 0 0,0-2 78 0 0,0 1 1 0 0,-1 0-1 0 0,0-1 0 0 0,1 1 0 0 0,-1-1 0 0 0,-1 0 0 0 0,1 1 1 0 0,-1-1-1 0 0,-1-9 0 0 0,-2-5 223 0 0,-6-28 0 0 0,-1-1-111 0 0,9 35-244 0 0,0 0 0 0 0,0 0-1 0 0,1 0 1 0 0,1 0 0 0 0,1 0 0 0 0,0 0-1 0 0,0 1 1 0 0,7-20 0 0 0,-7 26-177 0 0,1 1 1 0 0,-1-1 0 0 0,1 1-1 0 0,1 0 1 0 0,-1 0-1 0 0,1 0 1 0 0,0 0-1 0 0,1 1 1 0 0,-1-1-1 0 0,1 1 1 0 0,0 0 0 0 0,0 1-1 0 0,1-1 1 0 0,-1 1-1 0 0,1 0 1 0 0,0 0-1 0 0,0 1 1 0 0,12-5 0 0 0,-15 7-56 0 0,1-1 1 0 0,-1 1 0 0 0,0 0 0 0 0,1 0 0 0 0,-1 1-1 0 0,1-1 1 0 0,0 1 0 0 0,-1-1 0 0 0,1 1 0 0 0,-1 0 0 0 0,1 1-1 0 0,-1-1 1 0 0,1 1 0 0 0,0-1 0 0 0,-1 1 0 0 0,0 0 0 0 0,1 0-1 0 0,-1 1 1 0 0,0-1 0 0 0,1 1 0 0 0,-1 0 0 0 0,0-1 0 0 0,0 1-1 0 0,0 1 1 0 0,0-1 0 0 0,-1 0 0 0 0,1 1 0 0 0,4 5 0 0 0,-6-7 825 0 0,0 10-670 0 0,5 37-17 0 0,-6-45-149 0 0,0 0 0 0 0,0 0-1 0 0,0 1 1 0 0,0-1 0 0 0,0 0 0 0 0,-1 0 0 0 0,0 0-1 0 0,0 0 1 0 0,1-1 0 0 0,-2 1 0 0 0,1 0 0 0 0,0 0 0 0 0,-1 0-1 0 0,1-1 1 0 0,-1 1 0 0 0,-1 2 0 0 0,-2 0-6 0 0,0 0 1 0 0,0 0-1 0 0,-1-1 0 0 0,-9 7 0 0 0,13-9-7 0 0,-6 4-26 0 0,-1-1 1 0 0,0 0-1 0 0,0-1 0 0 0,0 1 1 0 0,-13 3-1 0 0,14-6-881 0 0,0 0 1 0 0,-1-1-1 0 0,-14 2 1 0 0,9-3-5777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4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94 131 2303 0 0,'-23'-19'241'0'0,"10"8"927"0"0,-1-1 0 0 0,2 0 0 0 0,-15-19-1 0 0,26 31-988 0 0,1-1 0 0 0,-1 1 1 0 0,1 0-1 0 0,0-1 0 0 0,-1 1 0 0 0,1-1 0 0 0,0 0 0 0 0,0 1 0 0 0,-1-1 0 0 0,1 1 0 0 0,0-1 0 0 0,0 1 0 0 0,0-1 0 0 0,0 0 0 0 0,0 1 0 0 0,-1-1 0 0 0,1 1 0 0 0,0-1 0 0 0,0 0 0 0 0,1 1 1 0 0,-1-1-1 0 0,0 1 0 0 0,0-1 0 0 0,0 0 0 0 0,1 0 0 0 0,-1 0 19 0 0,1 0 0 0 0,0 1 1 0 0,-1-1-1 0 0,1 0 0 0 0,0 1 0 0 0,0-1 1 0 0,0 0-1 0 0,-1 1 0 0 0,1-1 0 0 0,0 1 1 0 0,0 0-1 0 0,0-1 0 0 0,0 1 0 0 0,1-1 1 0 0,7 0 479 0 0,0-1 1 0 0,-1 1 0 0 0,11 1 0 0 0,-8-1-217 0 0,59-6 1542 0 0,-21 1-1178 0 0,1 3-1 0 0,67 3 1 0 0,-71 1-316 0 0,-24 0-1548 0 0,0 0-4799 0 0,-15 0-1102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4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1839 0 0,'1'46'6155'0'0,"1"83"1576"0"0,-3-84-5826 0 0,1-41-1049 0 0,1 9-69 0 0,1 78 522 0 0,-2 18-316 0 0,0-94-882 0 0,-1-10-66 0 0,1 0-1 0 0,0 0 1 0 0,0 0-1 0 0,0 1 1 0 0,1-1-1 0 0,0 0 1 0 0,0 0 0 0 0,3 8-1 0 0,-3-14-44 0 0,0 1 0 0 0,1-1 0 0 0,-1 0 0 0 0,0 0 0 0 0,0 0 0 0 0,0 0 0 0 0,1 0 0 0 0,-1 0 0 0 0,0 0 0 0 0,1-2 0 0 0,99-148 80 0 0,-100 149-54 0 0,0 1 0 0 0,0-1 1 0 0,0 1-1 0 0,0-1 0 0 0,0 1 0 0 0,1 0 0 0 0,-1-1 0 0 0,0 1 1 0 0,1 0-1 0 0,-1 0 0 0 0,1 0 0 0 0,-1 0 0 0 0,1 0 0 0 0,-1 0 0 0 0,1 0 1 0 0,2 0-1 0 0,-4 1-15 0 0,1 0 1 0 0,-1 0 0 0 0,1 0-1 0 0,-1 0 1 0 0,1 0-1 0 0,-1 0 1 0 0,1 0-1 0 0,-1 0 1 0 0,1 0-1 0 0,-1 0 1 0 0,1 0 0 0 0,-1 1-1 0 0,1-1 1 0 0,-1 0-1 0 0,1 0 1 0 0,-1 1-1 0 0,0-1 1 0 0,1 0 0 0 0,-1 1-1 0 0,1-1 1 0 0,-1 0-1 0 0,1 1 1 0 0,0 0-11 0 0,0 1 0 0 0,-1-1-1 0 0,1 0 1 0 0,0 1 0 0 0,-1-1 0 0 0,1 1 0 0 0,-1-1 0 0 0,1 1-1 0 0,-1-1 1 0 0,1 3 0 0 0,0 9 20 0 0,-1 0 0 0 0,0 0 1 0 0,-1 0-1 0 0,0-1 0 0 0,-6 25 0 0 0,-2 24-1742 0 0,9-50-3483 0 0,2 0-1718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5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2 117 3679 0 0,'-2'-16'360'0'0,"3"55"7850"0"0,2 4-3746 0 0,15 86-604 0 0,-18-129-3860 0 0,0 0 0 0 0,0 1 0 0 0,0-1 0 0 0,0 0 1 0 0,0 0-1 0 0,0 0 0 0 0,0 0 0 0 0,0 1 1 0 0,0-1-1 0 0,1 0 0 0 0,-1 0 0 0 0,0 0 1 0 0,0 0-1 0 0,0 0 0 0 0,0 1 0 0 0,0-1 1 0 0,0 0-1 0 0,0 0 0 0 0,0 0 0 0 0,1 0 0 0 0,-1 0 1 0 0,0 0-1 0 0,0 0 0 0 0,0 0 0 0 0,0 1 1 0 0,1-1-1 0 0,-1 0 0 0 0,0 0 0 0 0,0 0 1 0 0,0 0-1 0 0,0 0 0 0 0,0 0 0 0 0,1 0 1 0 0,-1 0-1 0 0,0 0 0 0 0,0 0 0 0 0,0 0 1 0 0,0 0-1 0 0,1 0 0 0 0,-1 0 0 0 0,0 0 0 0 0,0 0 1 0 0,0 0-1 0 0,1-1 0 0 0,9-5 3 0 0,8-13-6 0 0,0-5 30 0 0,-5 8 26 0 0,0 1 1 0 0,0 0-1 0 0,18-15 0 0 0,-28 28-51 0 0,-1 0-1 0 0,1 0 0 0 0,0 0 1 0 0,0 1-1 0 0,-1-1 0 0 0,1 1 1 0 0,0 0-1 0 0,0 0 0 0 0,0 0 1 0 0,0 0-1 0 0,1 0 0 0 0,3 0 1 0 0,-1 1-3 0 0,1 0 1 0 0,0 0-1 0 0,0 1 0 0 0,8 2 1 0 0,2 0 1 0 0,1-2-1 0 0,-1 0 0 0 0,1-2 0 0 0,0 0 0 0 0,0-1 0 0 0,-1 0 0 0 0,31-9 0 0 0,-46 10 0 0 0,0 1 0 0 0,0-1 0 0 0,0 1 0 0 0,0-1 0 0 0,0 0 0 0 0,0 0 0 0 0,0 0 0 0 0,0 0 0 0 0,0 0 0 0 0,-1 0 0 0 0,1 0 0 0 0,0-1 0 0 0,-1 1 0 0 0,1-1 0 0 0,-1 1 0 0 0,1-1 0 0 0,-1 0 0 0 0,0 1 0 0 0,0-1 0 0 0,0 0 0 0 0,0 0 0 0 0,0 0 0 0 0,0 0 0 0 0,0 0 0 0 0,-1 0 0 0 0,1 0 0 0 0,-1 0 0 0 0,1 0 0 0 0,-1-4 0 0 0,0 2 0 0 0,0 0 0 0 0,-1 0 0 0 0,0 0 0 0 0,0 0 0 0 0,0 0 0 0 0,0 0 0 0 0,0 0 0 0 0,-1 1 0 0 0,0-1 0 0 0,0 0 0 0 0,0 1 0 0 0,0-1 0 0 0,0 1 0 0 0,-6-6 0 0 0,3 3 0 0 0,-1 0 0 0 0,0 0 0 0 0,-1 0 0 0 0,1 1 0 0 0,-1 0-1 0 0,-15-8 1 0 0,20 11 1 0 0,-1 1-1 0 0,0 0 1 0 0,0 0-1 0 0,0 1 1 0 0,0-1-1 0 0,1 0 1 0 0,-1 1-1 0 0,0 0 1 0 0,0 0-1 0 0,0 0 1 0 0,0 0-1 0 0,0 0 1 0 0,0 1-1 0 0,0-1 1 0 0,0 1-1 0 0,0-1 0 0 0,1 1 1 0 0,-1 0-1 0 0,0 1 1 0 0,0-1-1 0 0,1 0 1 0 0,-1 1-1 0 0,-3 2 1 0 0,1 0 47 0 0,1 0 0 0 0,-1 0 0 0 0,1 0 0 0 0,0 0 0 0 0,0 1-1 0 0,1-1 1 0 0,-1 1 0 0 0,1 0 0 0 0,0 0 0 0 0,1 1 0 0 0,-1-1 0 0 0,1 1 0 0 0,0-1 0 0 0,0 1 0 0 0,1-1 0 0 0,0 1 0 0 0,0 0 0 0 0,0 0 0 0 0,0 0 0 0 0,1 0 0 0 0,0 0 0 0 0,1-1-1 0 0,-1 1 1 0 0,1 0 0 0 0,3 11 0 0 0,-2-8 4 0 0,1 0 0 0 0,0 0 1 0 0,0 0-1 0 0,1 0 0 0 0,0-1 0 0 0,1 0 0 0 0,0 0 0 0 0,0 0 0 0 0,1 0 0 0 0,0-1 0 0 0,0 0 0 0 0,0 0 1 0 0,1 0-1 0 0,0-1 0 0 0,14 9 0 0 0,-11-10-17 0 0,0 0 1 0 0,1 0-1 0 0,-1-1 1 0 0,1 0-1 0 0,0-1 1 0 0,1 0-1 0 0,-1-1 1 0 0,19 1-1 0 0,-8-2-635 0 0,1-1 0 0 0,-1-1 1 0 0,34-6-1 0 0,-39 5-6907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6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74 2759 0 0,'4'-3'324'0'0,"-1"0"0"0"0,1-1-1 0 0,-1 1 1 0 0,1-1 0 0 0,-1 0-1 0 0,-1 0 1 0 0,5-8 0 0 0,-6 11-173 0 0,-1 0 0 0 0,1 0 0 0 0,-1 1 0 0 0,0-1 1 0 0,1 0-1 0 0,-1 0 0 0 0,0 0 0 0 0,0 0 0 0 0,1 0 0 0 0,-1 0 1 0 0,0 0-1 0 0,0 0 0 0 0,0 0 0 0 0,0 0 0 0 0,0 0 0 0 0,-1 0 1 0 0,1 0-1 0 0,0 0 0 0 0,0 0 0 0 0,-1 0 0 0 0,1 1 0 0 0,0-1 1 0 0,-1 0-1 0 0,1 0 0 0 0,-1 0 0 0 0,1 0 0 0 0,-1 1 0 0 0,0-1 1 0 0,1 0-1 0 0,-1 0 0 0 0,0 1 0 0 0,1-1 0 0 0,-1 0 0 0 0,0 1 1 0 0,0-1-1 0 0,0 1 0 0 0,1-1 0 0 0,-1 1 0 0 0,0 0 0 0 0,0-1 0 0 0,0 1 1 0 0,0 0-1 0 0,0-1 0 0 0,0 1 0 0 0,0 0 0 0 0,0 0 0 0 0,-1 0 1 0 0,-4-1 103 0 0,1 0-1 0 0,0 1 1 0 0,0 0 0 0 0,0 0 0 0 0,0 0 0 0 0,0 0 0 0 0,-1 1 0 0 0,1 0-1 0 0,0 0 1 0 0,0 0 0 0 0,0 1 0 0 0,1-1 0 0 0,-1 1 0 0 0,0 0 0 0 0,0 1-1 0 0,-4 2 1 0 0,7-3-223 0 0,0-1 1 0 0,0 1-1 0 0,0-1 0 0 0,1 1 0 0 0,-1 0 0 0 0,0 0 1 0 0,1 0-1 0 0,-1 0 0 0 0,1 0 0 0 0,-1 0 0 0 0,1 1 0 0 0,0-1 1 0 0,0 0-1 0 0,0 1 0 0 0,0-1 0 0 0,1 1 0 0 0,-1-1 0 0 0,1 1 1 0 0,-1-1-1 0 0,1 1 0 0 0,0-1 0 0 0,0 1 0 0 0,0-1 0 0 0,0 1 1 0 0,0-1-1 0 0,1 1 0 0 0,-1 0 0 0 0,1-1 0 0 0,0 0 1 0 0,-1 1-1 0 0,1-1 0 0 0,0 1 0 0 0,3 2 0 0 0,-1 2 88 0 0,1-1 0 0 0,0 0 0 0 0,1 0 0 0 0,-1-1 0 0 0,1 1 0 0 0,0-1 0 0 0,11 8 0 0 0,47 29 1525 0 0,-27-18-482 0 0,-29-20-979 0 0,13 11 266 0 0,-19-14-435 0 0,0-1 0 0 0,0 1 1 0 0,-1 0-1 0 0,1 0 1 0 0,0 0-1 0 0,0 0 1 0 0,-1 0-1 0 0,1 0 1 0 0,-1 0-1 0 0,1 0 0 0 0,-1 0 1 0 0,1 0-1 0 0,-1 0 1 0 0,0 0-1 0 0,1 0 1 0 0,-1 2-1 0 0,0-2-14 0 0,0-1 0 0 0,0 1 0 0 0,-1 0 0 0 0,1 0-1 0 0,0-1 1 0 0,-1 1 0 0 0,1-1 0 0 0,-1 1 0 0 0,1 0 0 0 0,0-1 0 0 0,-1 1 0 0 0,0-1-1 0 0,1 1 1 0 0,-1-1 0 0 0,1 1 0 0 0,-1-1 0 0 0,1 0 0 0 0,-1 1 0 0 0,0-1-1 0 0,1 0 1 0 0,-1 1 0 0 0,-1-1 0 0 0,-17 7-4 0 0,16-6 2 0 0,-31 8-713 0 0,-1-2 0 0 0,0 0 0 0 0,-1-3 0 0 0,-49 1 0 0 0,67-6-6292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6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22 1375 0 0,'-1'-2'194'0'0,"-1"0"-1"0"0,1 0 0 0 0,0-1 0 0 0,-1 1 0 0 0,1 0 0 0 0,-1 0 0 0 0,-3-3 0 0 0,5 5-47 0 0,-1-1 1 0 0,1 1 0 0 0,0 0-1 0 0,0 0 1 0 0,-1 0 0 0 0,1 0-1 0 0,0 0 1 0 0,0 0 0 0 0,-1 0 0 0 0,1 0-1 0 0,0 0 1 0 0,-1 0 0 0 0,1 0-1 0 0,0 0 1 0 0,0 0 0 0 0,-1 0-1 0 0,1 0 1 0 0,0 0 0 0 0,0 0-1 0 0,-1 0 1 0 0,1 0 0 0 0,0 0 0 0 0,0 1-1 0 0,-1-1 1 0 0,1 0 0 0 0,0 0-1 0 0,-1 0 1 0 0,-7 13 4201 0 0,2 2-3505 0 0,2 1 0 0 0,0 0 0 0 0,0-1 0 0 0,1 2 0 0 0,0 16 1 0 0,2-22-348 0 0,0-7 369 0 0,1 10-29 0 0,-3 43-4 0 0,2-43-66 0 0,1 2-281 0 0,-2 44-124 0 0,1-45-29 0 0,0-1-34 0 0,-11 100 76 0 0,3-74-185 0 0,6-29-143 0 0,0-1-1 0 0,1 1 1 0 0,1 0 0 0 0,-1 0 0 0 0,2 0 0 0 0,0 20-1 0 0,0-30-44 0 0,0-1-1 0 0,0 1 1 0 0,1-1-1 0 0,-1 1 0 0 0,0 0 1 0 0,0-1-1 0 0,0 1 1 0 0,0 0-1 0 0,1-1 0 0 0,-1 1 1 0 0,0-1-1 0 0,1 1 0 0 0,-1-1 1 0 0,0 1-1 0 0,1-1 1 0 0,-1 1-1 0 0,1-1 0 0 0,-1 1 1 0 0,1-1-1 0 0,-1 1 0 0 0,1-1 1 0 0,-1 0-1 0 0,1 1 1 0 0,-1-1-1 0 0,1 0 0 0 0,-1 1 1 0 0,2-1-1 0 0,-1 0 0 0 0,1 0 1 0 0,-1 0-1 0 0,0 0 0 0 0,1 0 0 0 0,-1 0 0 0 0,0 0 1 0 0,0-1-1 0 0,1 1 0 0 0,-1-1 0 0 0,0 1 0 0 0,0-1 1 0 0,3 0-1 0 0,2-3-1 0 0,0 0 0 0 0,-1-1 1 0 0,10-8-1 0 0,81-94-251 0 0,-82 88 189 0 0,0-1 0 0 0,-1 0 0 0 0,19-43 0 0 0,-29 54 63 0 0,-3 6 0 0 0,1 0 0 0 0,0 0 0 0 0,0 0 0 0 0,1 0 0 0 0,-1 1 0 0 0,0-1 0 0 0,3-3 0 0 0,-3 7-396 0 0,0 0-1 0 0,-1 0 1 0 0,1 0-1 0 0,0 0 1 0 0,-1 0 0 0 0,1 0-1 0 0,-1 0 1 0 0,1 0-1 0 0,-1 0 1 0 0,0 0 0 0 0,0 0-1 0 0,1 0 1 0 0,-1 1-1 0 0,0 1 1 0 0,0-2-1028 0 0,3 10-4918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6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1 158 2303 0 0,'5'2'730'0'0,"0"0"-1"0"0,1-1 0 0 0,0 0 0 0 0,-1 0 1 0 0,1-1-1 0 0,-1 0 0 0 0,1 0 0 0 0,11-1 1 0 0,19 1 2514 0 0,-5 4-1044 0 0,-12-1-683 0 0,0 0-1 0 0,33-1 1 0 0,-47-2-1384 0 0,-1 0 0 0 0,0-1 0 0 0,1 1 0 0 0,-1-1 0 0 0,0 0 0 0 0,0 0 0 0 0,0 0-1 0 0,0-1 1 0 0,0 1 0 0 0,0-1 0 0 0,0 0 0 0 0,0 0 0 0 0,-1-1 0 0 0,1 1 0 0 0,-1-1 0 0 0,1 0 0 0 0,4-5 0 0 0,-7 7-127 0 0,0-1-1 0 0,0 1 1 0 0,0-1 0 0 0,0 0-1 0 0,0 1 1 0 0,0-1 0 0 0,0 0-1 0 0,-1 0 1 0 0,1 0 0 0 0,-1 1 0 0 0,1-1-1 0 0,-1 0 1 0 0,0 0 0 0 0,0 0-1 0 0,0 0 1 0 0,0 0 0 0 0,0 0 0 0 0,0 0-1 0 0,-1-3 1 0 0,0 2 9 0 0,0-1 0 0 0,-1 1 0 0 0,1-1 0 0 0,-1 1 0 0 0,0-1 0 0 0,0 1 0 0 0,0 0 0 0 0,0 0 0 0 0,-5-4 0 0 0,1 0 8 0 0,-1 1 0 0 0,0 0 0 0 0,0 0 0 0 0,-1 1 1 0 0,0 0-1 0 0,0 0 0 0 0,-14-5 0 0 0,11 6-23 0 0,0 1 0 0 0,0 0 0 0 0,-19-2 0 0 0,24 4 0 0 0,1 1 0 0 0,0 0 0 0 0,0 0 0 0 0,0 0 0 0 0,-1 0 0 0 0,1 1 0 0 0,0 0 0 0 0,0 0 0 0 0,0 1 0 0 0,-7 2 0 0 0,11-4-85 0 0,0 1 0 0 0,0-1 0 0 0,0 1 0 0 0,1 0 1 0 0,-1-1-1 0 0,0 1 0 0 0,0 0 0 0 0,1 0 0 0 0,-1-1 0 0 0,0 1 0 0 0,1 0 0 0 0,-1 0 0 0 0,0 0 0 0 0,1 0 0 0 0,0 0 0 0 0,-1 0 0 0 0,1 0 1 0 0,-1 0-1 0 0,1 0 0 0 0,0 0 0 0 0,0 0 0 0 0,0 0 0 0 0,0 0 0 0 0,-1 0 0 0 0,1 0 0 0 0,1 0 0 0 0,-1 1 0 0 0,0-1 0 0 0,0 0 0 0 0,0 0 0 0 0,1 2 1 0 0,1 2-697 0 0,-1 0 0 0 0,1-1 1 0 0,1 1-1 0 0,-1 0 1 0 0,4 4-1 0 0,1 2-4658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7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14 11975 0 0,'-4'-13'1398'0'0,"5"34"-939"0"0,-1 0 335 0 0,-20 138 5844 0 0,12-114-6140 0 0,2 1 1 0 0,0 91-1 0 0,11-98-3283 0 0,-3-31-4454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7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14 7799 0 0,'10'-12'743'0'0,"-10"12"-675"0"0,1-1 0 0 0,-1 1 0 0 0,0 0 0 0 0,0 0 1 0 0,0 0-1 0 0,1 0 0 0 0,-1 0 0 0 0,0 0 0 0 0,0 0 0 0 0,1 0 0 0 0,-1 0 0 0 0,0 0 0 0 0,0 0 0 0 0,1 0 0 0 0,-1 0 1 0 0,0 0-1 0 0,0 0 0 0 0,0 0 0 0 0,1 0 0 0 0,-1 0 0 0 0,0 0 0 0 0,0 0 0 0 0,1 0 0 0 0,-1 0 0 0 0,0 0 0 0 0,0 0 1 0 0,0 0-1 0 0,1 0 0 0 0,-1 1 0 0 0,0-1 0 0 0,2 2 323 0 0,-1 0 0 0 0,0 0 0 0 0,0 0-1 0 0,0 0 1 0 0,-1 0 0 0 0,1 0 0 0 0,0 0 0 0 0,-1 0 0 0 0,1 0 0 0 0,-1 4 0 0 0,3 20 2596 0 0,0 45 0 0 0,-3-68-2279 0 0,1 11-440 0 0,-1 3-178 0 0,3 49 436 0 0,5 18-410 0 0,-6-68-57 0 0,8 67 4 0 0,-4-47-61 0 0,-4-22-2 0 0,8 34 0 0 0,-9-45 0 0 0,0 0 0 0 0,0 0 0 0 0,1 0 0 0 0,-1 0 0 0 0,1 0 0 0 0,0 0 0 0 0,-1 0 0 0 0,1-1 0 0 0,1 1 0 0 0,-1-1 0 0 0,0 1 0 0 0,4 1 0 0 0,-6-3 0 0 0,0-1 0 0 0,0 0 0 0 0,0 0 0 0 0,0 0 0 0 0,1 1 0 0 0,-1-1 0 0 0,0 0 0 0 0,0 0 0 0 0,0 0 0 0 0,1 0 0 0 0,-1 0 0 0 0,0 0 0 0 0,0 1 0 0 0,1-1 0 0 0,-1 0 0 0 0,0 0 0 0 0,0 0 0 0 0,1 0 0 0 0,-1 0 0 0 0,0 0 0 0 0,0 0 0 0 0,1 0 0 0 0,-1 0 0 0 0,0 0 0 0 0,0 0 0 0 0,1 0 0 0 0,-1 0 0 0 0,0 0 0 0 0,0-1 0 0 0,1 1 0 0 0,-1 0 0 0 0,0 0 0 0 0,0 0 0 0 0,1 0 0 0 0,1-10 0 0 0,-6-12 0 0 0,0 16 0 0 0,0 0 0 0 0,-1 0 0 0 0,0 0 0 0 0,0 1 0 0 0,0 0 0 0 0,-1 0 0 0 0,0 0 0 0 0,0 0 0 0 0,0 1 0 0 0,0 0 0 0 0,-1 1 0 0 0,0-1 0 0 0,-12-4 0 0 0,14 6 0 0 0,0 1 0 0 0,0-1 0 0 0,0 1 0 0 0,0 0 0 0 0,0 0 0 0 0,-1 0 0 0 0,1 1 0 0 0,0 0 0 0 0,0 0 0 0 0,-1 0 0 0 0,1 0 0 0 0,0 1 0 0 0,0 0 0 0 0,-1 0 0 0 0,1 1 0 0 0,0-1 0 0 0,0 1 0 0 0,0 0 0 0 0,1 1 0 0 0,-6 2 0 0 0,7-3 0 0 0,1 0-1 0 0,-1 0 1 0 0,1 0 0 0 0,0 1-1 0 0,0-1 1 0 0,0 0 0 0 0,0 1-1 0 0,0 0 1 0 0,0-1 0 0 0,0 1-1 0 0,1 0 1 0 0,0 0 0 0 0,-1 0-1 0 0,1 0 1 0 0,0 0 0 0 0,1 0-1 0 0,-1 0 1 0 0,0 1 0 0 0,1-1-1 0 0,0 0 1 0 0,0 0 0 0 0,0 0-1 0 0,0 1 1 0 0,0-1 0 0 0,1 0-1 0 0,-1 0 1 0 0,1 0 0 0 0,0 1-1 0 0,0-1 1 0 0,2 4 0 0 0,-1-2 8 0 0,0-1-1 0 0,0 0 1 0 0,1 1 0 0 0,0-1 0 0 0,0 0-1 0 0,0 0 1 0 0,0-1 0 0 0,0 1 0 0 0,1-1 0 0 0,0 1-1 0 0,0-1 1 0 0,-1 0 0 0 0,2-1 0 0 0,-1 1 0 0 0,0-1-1 0 0,1 0 1 0 0,-1 0 0 0 0,1 0 0 0 0,6 2-1 0 0,1-2 15 0 0,0-1 0 0 0,0 0 0 0 0,0 0 0 0 0,0-2 0 0 0,0 1 0 0 0,0-1-1 0 0,0-1 1 0 0,0 0 0 0 0,0-1 0 0 0,0 0 0 0 0,-1-1 0 0 0,18-8-1 0 0,-21 7-671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8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29 455 0 0,'2'-22'5913'0'0,"0"16"-1737"0"0,-3 13-2045 0 0,2 0-1687 0 0,-1 1 0 0 0,1-1 0 0 0,0 0 0 0 0,0 0 0 0 0,1 0 0 0 0,0 0 0 0 0,0 0 0 0 0,5 10 0 0 0,2 7 52 0 0,1 4-113 0 0,-9-25-450 0 0,3 9-1185 0 0,13 51-4572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9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6 146 919 0 0,'0'0'56'0'0,"0"0"0"0"0,0 0 0 0 0,0 0 0 0 0,0 0 0 0 0,0 0 0 0 0,0 0 0 0 0,0-1 0 0 0,0 1 0 0 0,0 0 0 0 0,0 0 0 0 0,0 0 0 0 0,0 0 0 0 0,0 0 0 0 0,-1 0 0 0 0,1 0 0 0 0,0-1 0 0 0,0 1 0 0 0,0 0 0 0 0,0 0 0 0 0,0 0-1 0 0,0 0 1 0 0,0 0 0 0 0,-1 0 0 0 0,1 0 0 0 0,0 0 0 0 0,0 0 0 0 0,0 0 0 0 0,0 0 0 0 0,0 0 0 0 0,0 0 0 0 0,-1 0 0 0 0,1 0 0 0 0,0 0 0 0 0,0 0 0 0 0,0 0 0 0 0,0 0 0 0 0,0 0 0 0 0,-1 0 0 0 0,1 0 0 0 0,0 0-1 0 0,0 0 1 0 0,0 0 0 0 0,0 0 0 0 0,0 0 0 0 0,0 0 0 0 0,-1 0 0 0 0,1 0 0 0 0,0 0 0 0 0,0 0 0 0 0,0 0 0 0 0,0 1 0 0 0,0-1 0 0 0,0 0 0 0 0,0 0 0 0 0,0 0 0 0 0,0 0 0 0 0,-1 0 0 0 0,1 0 0 0 0,0 1 0 0 0,1 11 2852 0 0,7 16 261 0 0,7 9 944 0 0,-8-18-2339 0 0,1 1 1 0 0,1-1 0 0 0,15 23 0 0 0,-23-41-1723 0 0,0 0 0 0 0,0 1 0 0 0,0-1 0 0 0,0 0 0 0 0,0 0 0 0 0,0 0-1 0 0,0 0 1 0 0,0 0 0 0 0,1 0 0 0 0,-1 0 0 0 0,0 0 0 0 0,1 0 0 0 0,-1 0 0 0 0,1-1 0 0 0,-1 1 0 0 0,1-1 0 0 0,-1 1 0 0 0,1-1 0 0 0,-1 1 0 0 0,1-1 0 0 0,2 0 0 0 0,-1 0-7 0 0,-1 0-1 0 0,1-1 1 0 0,-1 0 0 0 0,0 1 0 0 0,1-1 0 0 0,-1 0 0 0 0,0 0 0 0 0,1 0-1 0 0,-1-1 1 0 0,0 1 0 0 0,0 0 0 0 0,3-3 0 0 0,4-5 75 0 0,0 0 0 0 0,0-1 1 0 0,-1 0-1 0 0,8-13 0 0 0,-16 23-119 0 0,75-123 642 0 0,-67 107-679 0 0,-1 0 0 0 0,0-1-1 0 0,-1-1 1 0 0,-1 1 0 0 0,6-35-1 0 0,-9 46-2154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1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11975 0 0,'-4'28'5348'0'0,"0"0"-4938"0"0,4-26-50 0 0,0 2-274 0 0,0 0 0 0 0,-1 0 0 0 0,1-1 1 0 0,-1 1-1 0 0,0 0 0 0 0,0 0 1 0 0,-2 5-1 0 0,0 1 52 0 0,1-1 248 0 0,-11 42 18 0 0,10-41-245 0 0,1 1-31 0 0,-11 44-103 0 0,-1 0-107 0 0,12-44-340 0 0,0-2-116 0 0,0 4 319 0 0,-9 33-890 0 0,11-44-546 0 0,34 15-10904 0 0,-33-17 12589 0 0,0 0-1 0 0,0 0 0 0 0,0 0 1 0 0,0 0-1 0 0,0 0 0 0 0,0 0 1 0 0,0 0-1 0 0,0 0 1 0 0,0-1-1 0 0,0 1 0 0 0,0 0 1 0 0,-1 0-1 0 0,1-1 0 0 0,0 1 1 0 0,0-1-1 0 0,0 1 0 0 0,0-1 1 0 0,-1 1-1 0 0,2-2 0 0 0,14-13 1263 0 0,-11 10-633 0 0,2-2 79 0 0,0 0 1 0 0,0 1 0 0 0,0 0 0 0 0,1 1-1 0 0,0-1 1 0 0,0 1 0 0 0,1 1 0 0 0,-1 0-1 0 0,1 0 1 0 0,0 1 0 0 0,0 0 0 0 0,0 0 0 0 0,11-1-1 0 0,-15 4-532 0 0,-1-1 0 0 0,1 0 0 0 0,-1 0 0 0 0,1-1 0 0 0,-1 1-1 0 0,1-1 1 0 0,-1 0 0 0 0,0 0 0 0 0,1 0 0 0 0,-1-1 0 0 0,4-2 0 0 0,-7 4-159 0 0,0 0 0 0 0,0 0 0 0 0,0 0 0 0 0,-1 0 0 0 0,1 0 1 0 0,0 0-1 0 0,0 0 0 0 0,-1 0 0 0 0,1 0 0 0 0,-1-1 0 0 0,1 1 1 0 0,-1 0-1 0 0,1 0 0 0 0,-1-1 0 0 0,0 1 0 0 0,1 0 0 0 0,-1-3 1 0 0,0 2 12 0 0,-1 0 0 0 0,1 0 0 0 0,-1 1 0 0 0,1-1 0 0 0,-1 0 0 0 0,0 0 0 0 0,1 0 0 0 0,-1 1 0 0 0,0-1 0 0 0,0 0 0 0 0,0 1 0 0 0,-1-1 0 0 0,1 1 0 0 0,0-1 0 0 0,-3-1 0 0 0,-1-2 3 0 0,-1 0-1 0 0,0 1 0 0 0,0 0 1 0 0,-1 0-1 0 0,1 1 0 0 0,-1-1 1 0 0,0 1-1 0 0,0 1 1 0 0,0-1-1 0 0,0 1 0 0 0,0 1 1 0 0,-14-2-1 0 0,17 2-50 0 0,0 1-1 0 0,-1 0 0 0 0,1 0 1 0 0,0 1-1 0 0,0-1 1 0 0,-1 1-1 0 0,1 0 0 0 0,0 0 1 0 0,0 0-1 0 0,-6 3 1 0 0,8-3 15 0 0,-1 1 0 0 0,1-1 1 0 0,-1 1-1 0 0,1 0 0 0 0,0 0 0 0 0,0 0 1 0 0,0 0-1 0 0,0 0 0 0 0,0 0 0 0 0,0 1 1 0 0,0-1-1 0 0,1 0 0 0 0,-1 1 0 0 0,1 0 1 0 0,0-1-1 0 0,-2 5 0 0 0,2-3 7 0 0,0 1 1 0 0,1-1-1 0 0,-1 0 0 0 0,1 0 0 0 0,0 6 0 0 0,0-9-23 0 0,0 0 205 0 0,5 10-143 0 0,14 29 6 0 0,-14-30 81 0 0,4-4-83 0 0,5 2-33 0 0,0 0-1 0 0,0-1 0 0 0,1 0 0 0 0,0-1 0 0 0,29 7 0 0 0,-23-9 97 0 0,26 0-1 0 0,-40-3-593 0 0,0-1 1 0 0,1 0-1 0 0,-1-1 0 0 0,1 0 1 0 0,-1 0-1 0 0,0-1 0 0 0,9-2 1 0 0,-8 0-6733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59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60 3743 0 0,'1'5'93'0'0,"-1"-1"-1"0"0,1 0 1 0 0,0 1-1 0 0,0-1 1 0 0,1 0-1 0 0,0 0 1 0 0,-1 0-1 0 0,1 0 0 0 0,0 0 1 0 0,1 0-1 0 0,-1 0 1 0 0,1-1-1 0 0,3 5 1 0 0,-1-2 523 0 0,0-1 1 0 0,0 0 0 0 0,0-1 0 0 0,0 1 0 0 0,1-1-1 0 0,0 0 1 0 0,-1-1 0 0 0,9 5 0 0 0,-5-5 424 0 0,0 0 1 0 0,1 0-1 0 0,-1-1 1 0 0,1 0 0 0 0,0-1-1 0 0,17 1 1 0 0,-21-2-801 0 0,0 0 0 0 0,0 0 0 0 0,1-1 1 0 0,-1 0-1 0 0,-1 0 0 0 0,1-1 0 0 0,0 1 0 0 0,0-1 0 0 0,0 0 1 0 0,-1-1-1 0 0,1 1 0 0 0,5-5 0 0 0,-10 6-233 0 0,0 0 0 0 0,0 0 0 0 0,0 0-1 0 0,0 0 1 0 0,0 0 0 0 0,0 0 0 0 0,0 0-1 0 0,-1 0 1 0 0,1-1 0 0 0,0 1 0 0 0,-1 0 0 0 0,1-1-1 0 0,-1 1 1 0 0,1 0 0 0 0,-1-1 0 0 0,1 1-1 0 0,-1-1 1 0 0,0 1 0 0 0,0 0 0 0 0,0-1 0 0 0,0 1-1 0 0,0-1 1 0 0,0 1 0 0 0,0-1 0 0 0,0 1 0 0 0,-1-1-1 0 0,1 1 1 0 0,0 0 0 0 0,-1-1 0 0 0,1 1-1 0 0,-1 0 1 0 0,0-1 0 0 0,1 1 0 0 0,-1 0 0 0 0,0 0-1 0 0,-2-3 1 0 0,-2-3 24 0 0,0 1 0 0 0,-1-1 0 0 0,0 1 0 0 0,-12-10 0 0 0,7 8-59 0 0,0 0 0 0 0,0 1 1 0 0,-1 0-1 0 0,1 0 0 0 0,-2 2 0 0 0,1-1 0 0 0,-1 2 0 0 0,-15-5 0 0 0,23 8 13 0 0,0 0-1 0 0,-1 0 0 0 0,1 0 1 0 0,0 0-1 0 0,0 1 1 0 0,-1 0-1 0 0,1 0 1 0 0,0 0-1 0 0,0 1 0 0 0,-1 0 1 0 0,1 0-1 0 0,0 0 1 0 0,0 1-1 0 0,0-1 0 0 0,0 1 1 0 0,0 0-1 0 0,1 1 1 0 0,-1-1-1 0 0,0 1 1 0 0,1 0-1 0 0,0 0 0 0 0,0 1 1 0 0,-7 6-1 0 0,10-9-112 0 0,-1 1-1 0 0,1 0 0 0 0,0 0 1 0 0,-1 0-1 0 0,1 1 1 0 0,0-1-1 0 0,0 0 0 0 0,1 0 1 0 0,-1 1-1 0 0,0-1 1 0 0,1 0-1 0 0,-1 4 0 0 0,4 16-6177 0 0,1-11 725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6:00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72 2303 0 0,'0'-12'318'0'0,"0"-20"-690"0"0,0 30 560 0 0,0 1 0 0 0,0-1 0 0 0,0 1-1 0 0,-1-1 1 0 0,1 1 0 0 0,-1-1 0 0 0,1 1-1 0 0,-1-1 1 0 0,1 1 0 0 0,-1 0-1 0 0,0-1 1 0 0,0 1 0 0 0,1 0 0 0 0,-1 0-1 0 0,0 0 1 0 0,-3-3 0 0 0,4 4-31 0 0,-1 0-1 0 0,0-1 1 0 0,0 1 0 0 0,0 0 0 0 0,0 0-1 0 0,0 0 1 0 0,0 0 0 0 0,0 0 0 0 0,0 0 0 0 0,0 0-1 0 0,0 0 1 0 0,0 0 0 0 0,0 0 0 0 0,0 0 0 0 0,0 0-1 0 0,0 1 1 0 0,1-1 0 0 0,-1 0 0 0 0,0 1-1 0 0,0-1 1 0 0,0 1 0 0 0,0-1 0 0 0,0 1 0 0 0,1-1-1 0 0,-1 1 1 0 0,0 0 0 0 0,1-1 0 0 0,-1 1 0 0 0,0 0-1 0 0,1 0 1 0 0,-1-1 0 0 0,1 1 0 0 0,-1 0-1 0 0,0 1 1 0 0,-17 29 2432 0 0,7 0-899 0 0,1 0 0 0 0,-8 47 0 0 0,18-78-1690 0 0,-1 10 335 0 0,1 2-213 0 0,-1-1-1 0 0,-3 23 1 0 0,-3 17 86 0 0,5-26-144 0 0,1 0 0 0 0,2 25-1 0 0,6-8-5588 0 0,-3-28-573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6:00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25 5183 0 0,'-1'-5'53'0'0,"1"4"-15"0"0,0-1 1 0 0,0 1-1 0 0,0-1 0 0 0,0 1 0 0 0,0-1 1 0 0,-1 1-1 0 0,1-1 0 0 0,-1 1 1 0 0,1-1-1 0 0,-1 1 0 0 0,-1-2 0 0 0,1 4 225 0 0,0 0-1 0 0,0 0 1 0 0,1 1-1 0 0,-1-1 1 0 0,0 0-1 0 0,0 1 1 0 0,1-1-1 0 0,-1 1 1 0 0,0 2-1 0 0,1-4 80 0 0,-5 17 1533 0 0,1 0 0 0 0,1 0 0 0 0,1 0 0 0 0,-1 31 0 0 0,2-27-1045 0 0,1-17-58 0 0,-1 9-81 0 0,-2 65 89 0 0,1-23-615 0 0,1 59-81 0 0,2-49 2 0 0,0-1-3609 0 0,-1-51-3040 0 0</inkml:trace>
  <inkml:trace contextRef="#ctx0" brushRef="#br0" timeOffset="1">24 446 12439 0 0,'-4'-9'-75'0'0,"0"2"761"0"0,1 0 0 0 0,0 0 0 0 0,0-1 0 0 0,1 1 1 0 0,-2-10-1 0 0,3 15-484 0 0,1 0 1 0 0,0 0 0 0 0,0 0 0 0 0,0 0-1 0 0,0 0 1 0 0,1 0 0 0 0,-1 0-1 0 0,0 0 1 0 0,1 0 0 0 0,0 0 0 0 0,-1 0-1 0 0,1 0 1 0 0,0 0 0 0 0,0 0-1 0 0,0 0 1 0 0,0 0 0 0 0,0 1-1 0 0,0-1 1 0 0,1 0 0 0 0,-1 1 0 0 0,0-1-1 0 0,1 1 1 0 0,0 0 0 0 0,-1-1-1 0 0,3 0 1 0 0,11-8-12 0 0,2 1 0 0 0,-1 1 0 0 0,1 1 0 0 0,0 0-1 0 0,1 1 1 0 0,0 0 0 0 0,0 2 0 0 0,0 0 0 0 0,0 1 0 0 0,1 1 0 0 0,-1 1-1 0 0,1 0 1 0 0,21 3 0 0 0,-28 1-1468 0 0,0 0 0 0 0,1 0 0 0 0,-1 1 0 0 0,21 11 0 0 0,-27-13 402 0 0,7 5-6505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6:01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15199 0 0,'0'-6'211'0'0,"0"4"-62"0"0,-1-1 0 0 0,1 0-1 0 0,0 1 1 0 0,0-1-1 0 0,0 0 1 0 0,1 1-1 0 0,0-5 1 0 0,0 6-131 0 0,-1 0 0 0 0,1 0 1 0 0,-1 0-1 0 0,1 0 0 0 0,0 0 0 0 0,0 0 0 0 0,-1 0 0 0 0,1 0 1 0 0,0 0-1 0 0,0 0 0 0 0,0 1 0 0 0,0-1 0 0 0,0 0 0 0 0,0 1 1 0 0,0-1-1 0 0,0 1 0 0 0,0-1 0 0 0,1 1 0 0 0,-1 0 0 0 0,2-1 1 0 0,15-4 244 0 0,0 0 1 0 0,33-4-1 0 0,-44 9-1 0 0,0 0-1 0 0,0 0 0 0 0,0 1 1 0 0,0 0-1 0 0,0 0 0 0 0,0 0 1 0 0,0 1-1 0 0,0 0 0 0 0,-1 0 1 0 0,11 6-1 0 0,-10-5-204 0 0,-1 0 1 0 0,-1 1-1 0 0,1 0 1 0 0,0 0-1 0 0,-1 1 1 0 0,0 0-1 0 0,0 0 1 0 0,0 0-1 0 0,-1 0 1 0 0,1 1-1 0 0,-1-1 1 0 0,-1 1-1 0 0,1 0 1 0 0,-1 0-1 0 0,0 1 1 0 0,3 8 0 0 0,-2 1 75 0 0,0 0 0 0 0,-1 0 0 0 0,0 1 1 0 0,-2-1-1 0 0,0 28 0 0 0,0-39-133 0 0,-1-3 0 0 0,0 0 0 0 0,0 0 0 0 0,0-1 0 0 0,0 1 0 0 0,-1 0 0 0 0,1 0 0 0 0,0 0 0 0 0,-2 3 0 0 0,2-5 0 0 0,-1 1 0 0 0,1-1 0 0 0,-1 0 0 0 0,1 0 0 0 0,-1 1 0 0 0,1-1 0 0 0,-1 0 0 0 0,1 0 0 0 0,-1 0 0 0 0,1 0 0 0 0,-1 0 0 0 0,1 0 0 0 0,-1 1 0 0 0,1-1 0 0 0,-1 0 0 0 0,1-1 0 0 0,-1 1 0 0 0,1 0 0 0 0,-1 0 0 0 0,1 0 0 0 0,-1 0 0 0 0,1 0 0 0 0,-1 0 0 0 0,1-1 0 0 0,-1 1 0 0 0,1 0 0 0 0,-1 0 0 0 0,1-1 0 0 0,-1 1 0 0 0,1 0 0 0 0,0-1 0 0 0,-1 1 0 0 0,1 0 0 0 0,-1-2 0 0 0,-32-19 80 0 0,11 6 205 0 0,-45-23-1 0 0,61 35-250 0 0,0 1 0 0 0,0-1 0 0 0,-1 1-1 0 0,1 0 1 0 0,-1 1 0 0 0,1-1 0 0 0,-1 1-1 0 0,0 1 1 0 0,1-1 0 0 0,-1 1 0 0 0,0 1-1 0 0,-10 0 1 0 0,15 0-16 0 0,0-1-1 0 0,0 1 1 0 0,0-1 0 0 0,0 1-1 0 0,0 0 1 0 0,0-1 0 0 0,0 1-1 0 0,0 0 1 0 0,1 0 0 0 0,-1 0-1 0 0,0 1 1 0 0,1-1 0 0 0,-1 0-1 0 0,1 1 1 0 0,-1-1 0 0 0,1 1-1 0 0,0-1 1 0 0,-1 1 0 0 0,1 0-1 0 0,0-1 1 0 0,0 1 0 0 0,0 0-1 0 0,0 0 1 0 0,1 0 0 0 0,-1 0-1 0 0,0 0 1 0 0,1 0 0 0 0,-1 3-1 0 0,1-3-17 0 0,0 1 0 0 0,0-1 0 0 0,0 1 0 0 0,1-1 0 0 0,-1 0 0 0 0,1 1 0 0 0,0-1 0 0 0,-1 1 0 0 0,1-1 0 0 0,0 0 0 0 0,0 0 0 0 0,1 0 0 0 0,-1 0 0 0 0,0 1 0 0 0,1-2 0 0 0,-1 1 0 0 0,1 0 0 0 0,0 0 0 0 0,-1 0 0 0 0,1-1 0 0 0,0 1 0 0 0,0-1 0 0 0,4 3 0 0 0,5 1-67 0 0,-1 0-1 0 0,1-1 1 0 0,0 0 0 0 0,1-1-1 0 0,-1 0 1 0 0,1 0 0 0 0,-1-2-1 0 0,1 1 1 0 0,0-1 0 0 0,-1-1-1 0 0,20-2 1 0 0,-4 0-634 0 0,0-2 1 0 0,-1-1-1 0 0,51-18 1 0 0,-51 14-246 0 0,0-2 0 0 0,-1-1 1 0 0,0-2-1 0 0,40-28 1 0 0,-47 29 861 0 0,-2 0 0 0 0,0-2 1 0 0,0 0-1 0 0,-2-1 1 0 0,0 0-1 0 0,22-33 0 0 0,-35 48 207 0 0,0-1 1 0 0,0 1-1 0 0,0-1 0 0 0,0 1 0 0 0,0-1 0 0 0,-1 0 0 0 0,1 1 0 0 0,0-1 0 0 0,-1 0 0 0 0,0 1 1 0 0,1-1-1 0 0,-1 0 0 0 0,0 0 0 0 0,0 1 0 0 0,0-1 0 0 0,0 0 0 0 0,0 0 0 0 0,0 0 1 0 0,0 1-1 0 0,-1-1 0 0 0,1 0 0 0 0,-1 0 0 0 0,0-2 0 0 0,-1 2 6 0 0,1 1 0 0 0,0 0 0 0 0,-1 0 1 0 0,1-1-1 0 0,-1 1 0 0 0,1 0 0 0 0,-1 1 0 0 0,0-1 0 0 0,1 0 0 0 0,-1 0 0 0 0,0 1 0 0 0,1-1 0 0 0,-1 1 1 0 0,0-1-1 0 0,0 1 0 0 0,0 0 0 0 0,1 0 0 0 0,-1 0 0 0 0,0 0 0 0 0,0 0 0 0 0,0 0 0 0 0,0 0 0 0 0,-2 1 1 0 0,-6 2-76 0 0,1-1 1 0 0,0 1 0 0 0,0 1 0 0 0,1 0 0 0 0,-1 0 0 0 0,1 0-1 0 0,-1 1 1 0 0,2 1 0 0 0,-1-1 0 0 0,0 1 0 0 0,1 1 0 0 0,0-1 0 0 0,1 1-1 0 0,-1 0 1 0 0,1 1 0 0 0,1-1 0 0 0,-1 1 0 0 0,1 1 0 0 0,1-1-1 0 0,0 0 1 0 0,-7 19 0 0 0,11-25-57 0 0,-1-1 1 0 0,1 1-1 0 0,-1 0 0 0 0,1 0 0 0 0,0 0 0 0 0,0 0 0 0 0,0-1 1 0 0,0 1-1 0 0,0 0 0 0 0,0 0 0 0 0,0 0 0 0 0,1 0 1 0 0,-1-1-1 0 0,1 1 0 0 0,-1 0 0 0 0,1 0 0 0 0,0-1 1 0 0,0 1-1 0 0,0 0 0 0 0,0-1 0 0 0,0 1 0 0 0,0-1 1 0 0,0 1-1 0 0,0-1 0 0 0,0 0 0 0 0,1 1 0 0 0,-1-1 1 0 0,1 0-1 0 0,-1 0 0 0 0,1 0 0 0 0,-1 0 0 0 0,1 0 0 0 0,-1 0 1 0 0,1 0-1 0 0,0-1 0 0 0,0 1 0 0 0,-1-1 0 0 0,1 1 1 0 0,2-1-1 0 0,3 2-21 0 0,0-2 0 0 0,0 1 0 0 0,0-1 0 0 0,-1 0 0 0 0,1 0 0 0 0,0-1 0 0 0,0 1 0 0 0,0-2 0 0 0,9-2-1 0 0,1-2-363 0 0,1 0 0 0 0,-1-2 0 0 0,-1 0-1 0 0,0-1 1 0 0,0 0 0 0 0,0-1-1 0 0,-1-1 1 0 0,-1-1 0 0 0,24-24-1 0 0,-26 17 499 0 0,-12 19-38 0 0,1-1 1 0 0,-1 1-1 0 0,0-1 1 0 0,1 1-1 0 0,-1-1 1 0 0,0 1-1 0 0,0-1 1 0 0,1 1-1 0 0,-1-1 1 0 0,0 1-1 0 0,0-1 1 0 0,0 1-1 0 0,0-1 1 0 0,0 1-1 0 0,0-1 1 0 0,1 1-1 0 0,-1-1 1 0 0,0 0-1 0 0,-1 1 1 0 0,1-1-1 0 0,0 1 1 0 0,0-1-1 0 0,0 1 1 0 0,0-1-1 0 0,0 1 1 0 0,0-1-1 0 0,-1 1 1 0 0,1-1-1 0 0,0 1 1 0 0,-1-1-1 0 0,1 1 1 0 0,0-1-1 0 0,-1 0 1 0 0,0 1 10 0 0,0 0 0 0 0,0 0 1 0 0,1 0-1 0 0,-1 0 0 0 0,0 0 1 0 0,0 1-1 0 0,0-1 0 0 0,1 0 1 0 0,-1 0-1 0 0,0 1 1 0 0,0-1-1 0 0,1 1 0 0 0,-1-1 1 0 0,0 0-1 0 0,1 1 0 0 0,-1-1 1 0 0,1 1-1 0 0,-2 1 0 0 0,-12 12-87 0 0,12-11 121 0 0,-6 5-108 0 0,0 1 0 0 0,1 1 1 0 0,0-1-1 0 0,0 1 0 0 0,1 0 0 0 0,1 1 0 0 0,-7 15 1 0 0,8-14 16 0 0,1 1 0 0 0,0 0 0 0 0,1 0 0 0 0,0 0 0 0 0,1 0 0 0 0,1 0 0 0 0,1 24 0 0 0,0-26 0 0 0,0 0 0 0 0,5 18 0 0 0,-3-13-18 0 0,-1-8-6 0 0,-1 1 1 0 0,1-1-1 0 0,0 0 1 0 0,0 0 0 0 0,1-1-1 0 0,0 1 1 0 0,1 0-1 0 0,-1-1 1 0 0,2 0-1 0 0,-1 0 1 0 0,1 0-1 0 0,0 0 1 0 0,0-1 0 0 0,7 7-1 0 0,-5-8-3 0 0,-6-6 0 0 0,-15-8 0 0 0,-8-2 30 0 0,-1 1 0 0 0,0 1-1 0 0,0 1 1 0 0,-40-7 0 0 0,51 13 41 0 0,0 0 1 0 0,0 1 0 0 0,0 0-1 0 0,0 1 1 0 0,-1 1-1 0 0,1 0 1 0 0,0 0 0 0 0,0 1-1 0 0,0 1 1 0 0,0 0 0 0 0,-15 6-1 0 0,25-8-61 0 0,1-1 0 0 0,-1 1 0 0 0,1 0 0 0 0,-1 0 0 0 0,0-1 1 0 0,1 1-1 0 0,-1 0 0 0 0,1 0 0 0 0,0 1 0 0 0,-1-1 0 0 0,1 0 0 0 0,0 0 0 0 0,0 1 0 0 0,0-1 0 0 0,0 0 0 0 0,0 1 0 0 0,0-1 0 0 0,0 1 1 0 0,0 0-1 0 0,0-1 0 0 0,1 1 0 0 0,-1 0 0 0 0,1-1 0 0 0,-1 1 0 0 0,1 0 0 0 0,0 0 0 0 0,0 2 0 0 0,0-1 2 0 0,1-1 0 0 0,-1 0-1 0 0,1 1 1 0 0,0-1 0 0 0,0 0-1 0 0,0 0 1 0 0,0 0 0 0 0,0 0 0 0 0,0 0-1 0 0,1 0 1 0 0,-1 0 0 0 0,1 0-1 0 0,-1-1 1 0 0,1 1 0 0 0,0 0 0 0 0,0-1-1 0 0,0 1 1 0 0,0-1 0 0 0,0 0-1 0 0,3 2 1 0 0,6 2-67 0 0,1 0-1 0 0,1-1 1 0 0,-1 0 0 0 0,1 0-1 0 0,-1-2 1 0 0,1 1 0 0 0,0-2-1 0 0,0 0 1 0 0,0 0 0 0 0,0-1-1 0 0,22-3 1 0 0,-1-2-211 0 0,-1-1 1 0 0,1-2-1 0 0,39-14 0 0 0,-50 14-844 0 0,0 0-261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6:02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66 150 8287 0 0,'-1'-1'105'0'0,"-20"-18"1008"0"0,5 10 2857 0 0,37 19 2843 0 0,16 6-5575 0 0,-25-14-1052 0 0,1 1 0 0 0,-1-2 0 0 0,1 0 1 0 0,0 0-1 0 0,-1-1 0 0 0,14-2 0 0 0,-17 2-170 0 0,-1-2-1 0 0,0 1 0 0 0,1-1 1 0 0,-1 0-1 0 0,0-1 1 0 0,0 0-1 0 0,0 0 0 0 0,-1-1 1 0 0,15-8-1 0 0,-20 11-18 0 0,-1 0-1 0 0,0 0 1 0 0,1-1-1 0 0,-1 1 1 0 0,0 0 0 0 0,1 0-1 0 0,-1-1 1 0 0,0 1-1 0 0,0 0 1 0 0,0-1 0 0 0,0 1-1 0 0,0-1 1 0 0,0 0-1 0 0,-1 1 1 0 0,1-1 0 0 0,0 0-1 0 0,-1 1 1 0 0,0-1-1 0 0,1 0 1 0 0,-1 0-1 0 0,0 1 1 0 0,0-1 0 0 0,0 0-1 0 0,0 0 1 0 0,0 0-1 0 0,0 1 1 0 0,0-1 0 0 0,-1 0-1 0 0,1 0 1 0 0,-1 1-1 0 0,1-1 1 0 0,-1 0-1 0 0,1 1 1 0 0,-1-1 0 0 0,0 0-1 0 0,0 1 1 0 0,0-1-1 0 0,0 1 1 0 0,0 0 0 0 0,-2-2-1 0 0,-1-2-10 0 0,-1 0 0 0 0,1 1 0 0 0,-1-1 0 0 0,0 1 0 0 0,-1 0 0 0 0,1 1 0 0 0,-1-1 0 0 0,1 1 0 0 0,-11-4 0 0 0,9 5 16 0 0,-1-1 0 0 0,1 1 0 0 0,-1 1 0 0 0,1 0 0 0 0,-1 0 0 0 0,1 0-1 0 0,-1 1 1 0 0,0 0 0 0 0,1 1 0 0 0,-1-1 0 0 0,0 1 0 0 0,1 1 0 0 0,-1 0 0 0 0,1 0 0 0 0,0 0 0 0 0,0 1 0 0 0,0 0-1 0 0,0 0 1 0 0,0 1 0 0 0,0 0 0 0 0,1 0 0 0 0,0 0 0 0 0,0 1 0 0 0,0 0 0 0 0,0 0 0 0 0,1 1 0 0 0,-6 7-1 0 0,7-8 34 0 0,1 0 0 0 0,0 0 0 0 0,0 0 0 0 0,1 1 0 0 0,-1-1 0 0 0,1 1 0 0 0,0 0 0 0 0,1 0 0 0 0,-1 0-1 0 0,1 0 1 0 0,0 0 0 0 0,1 0 0 0 0,0 0 0 0 0,-1 0 0 0 0,2 0 0 0 0,-1 0 0 0 0,1 0 0 0 0,0 0 0 0 0,0 0 0 0 0,1 0-1 0 0,-1-1 1 0 0,2 1 0 0 0,-1 0 0 0 0,0-1 0 0 0,1 1 0 0 0,0-1 0 0 0,0 0 0 0 0,1 0 0 0 0,-1 0 0 0 0,1-1-1 0 0,0 1 1 0 0,1-1 0 0 0,6 7 0 0 0,-3-5-4 0 0,0 0 0 0 0,0-1 0 0 0,0 1 0 0 0,1-1-1 0 0,0-1 1 0 0,0 0 0 0 0,0 0 0 0 0,0-1 0 0 0,1 0 0 0 0,-1 0 0 0 0,1-1-1 0 0,0-1 1 0 0,-1 1 0 0 0,16-1 0 0 0,-1-2-71 0 0,0-1 0 0 0,0-1 0 0 0,0-1 0 0 0,41-13 0 0 0,-46 12-1692 0 0,-2 1-6327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0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1232 0 0,'0'-1232'0'0,"0"2388"0"0,0-1154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4.5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0,'0'-29'0'0,"0"775"0"0,0-450 0 0,0-101 0 0,0-210 0 0,0-583 0 0,0 197 0 0,0 223 0 0,0 177 0 0,0-21 0 0,0 16 0 0,0 6 0 0,0 0 0 0,0-2 0 0,0 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59.0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0,'679'0'0'0,"-678"0"0"0,17 0 0 0,-18 0 0 0,0 0 0 0,1 0 0 0,0 0 0 0,-1 0 0 0,2 0 0 0,-2 0 0 0,1 0 0 0,0 0 0 0,0 0 0 0,0 0 0 0,0 0 0 0,0 0 0 0,0 0 0 0,11 0 0 0,-8 0 0 0,-12 0 0 0,-702 0 0 0,710 0 0 0,0 0 0 0,0 0 0 0,-1 0 0 0,0 0 0 0,0 0 0 0,24 0 0 0,-21 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06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0,'727'0'0'0,"-726"0"0"0,-2 0 0 0,-1 0 0 0,-34 0 0 0,-99 0 0 0,134 0 0 0,4 0 0 0,-1 0 0 0,-2 0 0 0,1 0 0 0,1 0 0 0,-2 0 0 0,2 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3.7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1 627 0 0,'0'-573'0'0,"0"572"0"0,0 2 0 0,0 0 0 0,0-13 0 0,0-30 0 0,0 52 0 0,0-4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1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21 11519 0 0,'-2'-5'411'0'0,"1"4"-261"0"0,0 0 0 0 0,0 0 0 0 0,1 0 0 0 0,-1-1 0 0 0,1 1 0 0 0,-1 0 1 0 0,1 0-1 0 0,0 0 0 0 0,-1-1 0 0 0,1 1 0 0 0,0-2 0 0 0,4 5 3219 0 0,6 4-2558 0 0,-7-4-351 0 0,164 86 3685 0 0,-128-66-4134 0 0,-2 1-96 0 0,-32-21-36 0 0,-1 0 0 0 0,0 1 1 0 0,0 0-1 0 0,0 0 0 0 0,0 0 0 0 0,5 6 1 0 0,-2-1-82 0 0,5 3-1722 0 0,-7-4-5156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9.8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20 0 0,'0'0'0'0,"0"2"0"0,0-2 0 0,0 2 0 0,0-2 0 0,0 572 0 0,0-1167 0 0,0 595 0 0,0 0 0 0,0-1 0 0,0 23 0 0,0-17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28.4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220 1 0 0,'610'0'0'0,"-578"0"0"0,-8 0 0 0,-16 0 0 0,-16 0 0 0,8 0 0 0,0 0 0 0,1 0 0 0,-2 0 0 0,-885 0 0 0,914 0 0 0,-25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136 127 2759 0 0,'0'-1'13'0'0,"0"1"0"0"0,0 0 0 0 0,0-1 0 0 0,1 0 0 0 0,-1 1 0 0 0,0-1 0 0 0,0 1 0 0 0,0-1 0 0 0,0 0-1 0 0,0 1 1 0 0,0-1 0 0 0,0 1 0 0 0,0-1 0 0 0,0 1 0 0 0,0-1 0 0 0,0 0 0 0 0,-1 1 0 0 0,1 0-1 0 0,0-1 1 0 0,0 0 0 0 0,0 1 0 0 0,0 0 0 0 0,-1-1 0 0 0,1 0 0 0 0,-1 1 0 0 0,-7-12 723 0 0,4 10-34 0 0,1 0-1 0 0,-1 1 0 0 0,1-1 0 0 0,0 1 0 0 0,-1 0 0 0 0,1 0 0 0 0,-1 0 1 0 0,0 0-1 0 0,1 1 0 0 0,-1-1 0 0 0,0 1 0 0 0,0 0 0 0 0,-4 0 0 0 0,6 1-483 0 0,1-1-1 0 0,0 1 0 0 0,-1-1 0 0 0,1 0 0 0 0,0 1 1 0 0,0 0-1 0 0,-1-1 0 0 0,2 1 0 0 0,-2 0 0 0 0,2-1 1 0 0,-2 2-1 0 0,2-2 0 0 0,-2 1 0 0 0,2 0 1 0 0,-1 0-1 0 0,0 0 0 0 0,1 0 0 0 0,-2 0 0 0 0,2 0 1 0 0,0 1-1 0 0,-1-1 0 0 0,0 0 0 0 0,1 0 1 0 0,0 0-1 0 0,-1 1 0 0 0,1-1 0 0 0,0 0 0 0 0,-1 3 1 0 0,1-1-102 0 0,0 0 0 0 0,0 0 0 0 0,0 0 0 0 0,1 0 0 0 0,0-1 0 0 0,-1 2 0 0 0,1-2 0 0 0,0 1 0 0 0,0 0 0 0 0,0 0 0 0 0,0-1 0 0 0,2 4 0 0 0,5 1 271 0 0,9-2 398 0 0,14 0-716 0 0,-28-4-61 0 0,-1-1 0 0 0,1 0-1 0 0,0 0 1 0 0,0 0-1 0 0,-1 0 1 0 0,1-1-1 0 0,0 1 1 0 0,-1 0-1 0 0,0-1 1 0 0,1 0 0 0 0,0 0-1 0 0,0 0 1 0 0,-1 0-1 0 0,0 0 1 0 0,0-1-1 0 0,1 1 1 0 0,-1-1 0 0 0,0 1-1 0 0,0-2 1 0 0,4-1-1 0 0,-4 0-2 0 0,2 0-1 0 0,-2 1 1 0 0,0-1 0 0 0,1 0-1 0 0,-1 0 1 0 0,0 0 0 0 0,2-7-1 0 0,9-31 99 0 0,-13 41-96 0 0,1-1 0 0 0,-1 1 0 0 0,1-1 0 0 0,-1 0 0 0 0,0 1 0 0 0,0-1 0 0 0,0 0 0 0 0,0 0-1 0 0,-1 1 1 0 0,1 0 0 0 0,-1-1 0 0 0,1 0 0 0 0,0 0 0 0 0,-1 1 0 0 0,0 0 0 0 0,1-1 0 0 0,-1 1 0 0 0,-1-3 0 0 0,0 2-7 0 0,0 0 0 0 0,0 0 0 0 0,0 0 0 0 0,0-1 0 0 0,-1 2 0 0 0,0-1 1 0 0,1-1-1 0 0,-1 2 0 0 0,-3-2 0 0 0,-3-1 42 0 0,-1 0-1 0 0,0 0 1 0 0,0 1 0 0 0,-18-2-1 0 0,25 4-16 0 0,-1 1-1 0 0,2 0 1 0 0,-2-1-1 0 0,1 1 0 0 0,-1 0 1 0 0,1 1-1 0 0,0-1 0 0 0,0 0 1 0 0,0 1-1 0 0,-1 0 0 0 0,1-1 1 0 0,0 2-1 0 0,0-1 0 0 0,0 0 1 0 0,0 1-1 0 0,0-1 0 0 0,0 1 1 0 0,0 0-1 0 0,1 0 0 0 0,-1 0 1 0 0,1 0-1 0 0,-1 0 0 0 0,1 0 1 0 0,0 1-1 0 0,0 0 0 0 0,-2 2 1 0 0,0 2-43 0 0,1 1-1 0 0,0-1 1 0 0,0 0 0 0 0,0 0 0 0 0,1 1 0 0 0,1 0-1 0 0,0-1 1 0 0,-1 1 0 0 0,1 10 0 0 0,2-12-657 0 0,-1-1-1 0 0,0 0 1 0 0,1 1 0 0 0,3 9-1 0 0,0-4-6768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15 1839 0 0,'-15'-3'3521'0'0,"13"3"-3136"0"0,0-1 0 0 0,1 1 0 0 0,-1-1 0 0 0,0 1 0 0 0,0 0-1 0 0,0 0 1 0 0,-2 0 0 0 0,1 0 220 0 0,0 0 0 0 0,0 0 0 0 0,1 0 0 0 0,0-1-1 0 0,0 1 1 0 0,-1-1 0 0 0,0 0 0 0 0,-2-1-1 0 0,3 1 135 0 0,-1 0 0 0 0,0 0-1 0 0,1 0 1 0 0,-1 1 0 0 0,-5-1-1 0 0,7 1-689 0 0,0 0-1 0 0,1 1 0 0 0,-1-1 0 0 0,0 0 0 0 0,0 0 1 0 0,0 0-1 0 0,1 0 0 0 0,-2 1 0 0 0,2-1 0 0 0,-1 1 1 0 0,0-1-1 0 0,1 0 0 0 0,-1 1 0 0 0,0 0 1 0 0,0-1-1 0 0,1 0 0 0 0,-1 1 0 0 0,0 0 0 0 0,1-1 1 0 0,-1 1-1 0 0,1 0 0 0 0,-1 1 0 0 0,-2 3 103 0 0,0-1 0 0 0,1 1-1 0 0,0 1 1 0 0,0-2 0 0 0,1 2-1 0 0,-1-1 1 0 0,1 0 0 0 0,0 0-1 0 0,1 1 1 0 0,-1-1 0 0 0,1 1-1 0 0,0-1 1 0 0,0 0-1 0 0,1 1 1 0 0,-1-1 0 0 0,2 1-1 0 0,1 7 1 0 0,-2-11-79 0 0,1 2-12 0 0,7 13-36 0 0,-7-13 35 0 0,2 0 9 0 0,12 14 10 0 0,-12-14 10 0 0,2 0-9 0 0,15 11-51 0 0,-15-11 32 0 0,1-2 0 0 0,20 7-37 0 0,-26-9-21 0 0,0 1 0 0 0,-1-1 0 0 0,1 0 0 0 0,0 1 0 0 0,-1-1 1 0 0,0 0-1 0 0,1 0 0 0 0,0 0 0 0 0,-1 0 0 0 0,1 0 0 0 0,0 0 0 0 0,0 0 1 0 0,-1 0-1 0 0,1 0 0 0 0,-1 0 0 0 0,1 0 0 0 0,-1 0 0 0 0,1-1 0 0 0,0 0 0 0 0,25-8 9 0 0,-23 7-11 0 0,1 1 0 0 0,-1-1 0 0 0,0 0 0 0 0,4-4 0 0 0,-5 4-2 0 0,1 0 1 0 0,-1 0-1 0 0,0 0 0 0 0,0 0 0 0 0,0 0 1 0 0,0-1-1 0 0,0 0 0 0 0,-1 0 0 0 0,1 1 1 0 0,-1-1-1 0 0,0 0 0 0 0,0 1 1 0 0,0-2-1 0 0,1 1 0 0 0,-2 0 0 0 0,0 0 1 0 0,1 0-1 0 0,0 0 0 0 0,-1 0 0 0 0,0 0 1 0 0,0 0-1 0 0,-1-1 0 0 0,1 2 0 0 0,-1-2 1 0 0,1 2-1 0 0,-3-5 0 0 0,2 2 1 0 0,-1 0 0 0 0,-1-1 0 0 0,1 1-1 0 0,0 0 1 0 0,-2 0 0 0 0,2 0 0 0 0,-2 1-1 0 0,0 0 1 0 0,1-1 0 0 0,-1 1 0 0 0,0 0 0 0 0,-1 0-1 0 0,-6-4 1 0 0,4 3 0 0 0,1 1 1 0 0,0 1-1 0 0,-1 0 0 0 0,0 0 1 0 0,0 0-1 0 0,0 0 0 0 0,0 1 0 0 0,0 1 1 0 0,-10-2-1 0 0,13 3 9 0 0,0 0 0 0 0,1 0 0 0 0,-1 0 0 0 0,1 0 0 0 0,-2 0 0 0 0,2 1 0 0 0,0 0 0 0 0,-1 0 0 0 0,0 0 0 0 0,1 0 0 0 0,-1 0 0 0 0,1 1-1 0 0,0 0 1 0 0,0 0 0 0 0,0-1 0 0 0,0 1 0 0 0,-1 1 0 0 0,2-1 0 0 0,-1 1 0 0 0,-3 4 0 0 0,5-6-173 0 0,-1 0 0 0 0,1 1 1 0 0,-1 0-1 0 0,2 0 0 0 0,-2-1 0 0 0,2 1 0 0 0,-1 0 0 0 0,0-1 0 0 0,1 2 1 0 0,-1-1-1 0 0,0 0 0 0 0,1 0 0 0 0,0-1 0 0 0,0 1 0 0 0,-1 0 0 0 0,1 2 1 0 0,1 4-7146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5 2663 0 0,'-22'-2'4396'0'0,"20"1"-4024"0"0,0 1 0 0 0,0-1 0 0 0,0 1-1 0 0,0 0 1 0 0,-1 0 0 0 0,1-1 0 0 0,0 1-1 0 0,0 0 1 0 0,-1 1 0 0 0,1-1 0 0 0,0 0-1 0 0,0 0 1 0 0,0 1 0 0 0,-1 0 0 0 0,1-1-1 0 0,0 2 1 0 0,0-2 0 0 0,0 1 0 0 0,1 0-1 0 0,-1 1 1 0 0,-3 1 0 0 0,2 0-160 0 0,0-1-1 0 0,1 1 1 0 0,-1-1 0 0 0,1 2-1 0 0,0-1 1 0 0,-1 0 0 0 0,2 0-1 0 0,-1 0 1 0 0,0 0 0 0 0,0 1-1 0 0,1-1 1 0 0,-2 7 0 0 0,3-7-147 0 0,0 0 1 0 0,-1 0-1 0 0,1 0 1 0 0,0 0-1 0 0,1 0 1 0 0,-1 0-1 0 0,0-1 1 0 0,0 1-1 0 0,1 1 1 0 0,0-2-1 0 0,0 1 1 0 0,0 0-1 0 0,0-1 1 0 0,0 1-1 0 0,1 0 1 0 0,2 3-1 0 0,-3-4 23 0 0,0 1-87 0 0,10 3 894 0 0,-2-1-851 0 0,20 8-1 0 0,-26-12-16 0 0,1 1 0 0 0,0-1 1 0 0,-1 0-1 0 0,1 0 0 0 0,0-1 1 0 0,0 0-1 0 0,-1 0 0 0 0,1 0 0 0 0,-1 0 1 0 0,2 0-1 0 0,-1 0 0 0 0,-1-1 1 0 0,1 0-1 0 0,6-2 0 0 0,-6 1 20 0 0,-1 0 1 0 0,0 0-1 0 0,1 0 0 0 0,-1 0 0 0 0,1-1 1 0 0,-2 0-1 0 0,2 0 0 0 0,-2 1 0 0 0,1-2 0 0 0,0 2 1 0 0,-1-2-1 0 0,1 1 0 0 0,-1-1 0 0 0,0 0 1 0 0,2-6-1 0 0,-2 8-35 0 0,-2-1 0 0 0,1 0 1 0 0,0 1-1 0 0,-1-1 0 0 0,0 1 1 0 0,1-1-1 0 0,-1 1 0 0 0,0-1 1 0 0,0 0-1 0 0,-1 1 0 0 0,1-1 0 0 0,0 1 1 0 0,0-1-1 0 0,-1 1 0 0 0,0 0 1 0 0,0-1-1 0 0,0 0 0 0 0,0 1 1 0 0,0-1-1 0 0,0 1 0 0 0,0 0 1 0 0,-1 0-1 0 0,1 0 0 0 0,-1 0 1 0 0,1 0-1 0 0,-4-2 0 0 0,3 2 37 0 0,-1 0 0 0 0,0 0 0 0 0,1 0-1 0 0,-1 1 1 0 0,0-1 0 0 0,0 0 0 0 0,0 1 0 0 0,0-1 0 0 0,-1 2-1 0 0,2-2 1 0 0,-2 2 0 0 0,1-1 0 0 0,-1 1 0 0 0,1-1 0 0 0,0 1-1 0 0,-1 0 1 0 0,1 0 0 0 0,-1 0 0 0 0,1 1 0 0 0,-6 0-1 0 0,5 1-162 0 0,0-1-1 0 0,-1 0 1 0 0,1 1-1 0 0,0 0 0 0 0,1 0 1 0 0,-7 4-1 0 0,6-3-710 0 0,0-1 0 0 0,1 1 0 0 0,0 0 0 0 0,0 0 0 0 0,0 1 0 0 0,-5 6 0 0 0,2-1-6103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30 7831 0 0,'0'0'603'0'0,"-4"-11"3121"0"0,3 10-3327 0 0,0 1 1 0 0,0-1-1 0 0,0 1 0 0 0,-1-1 0 0 0,2 1 1 0 0,-2-1-1 0 0,2 1 0 0 0,-2-1 0 0 0,1 1 1 0 0,-1 0-1 0 0,2 0 0 0 0,-2 0 0 0 0,1 0 1 0 0,0 0-1 0 0,-2 0 0 0 0,-23 3 840 0 0,13-1-597 0 0,11-2-576 0 0,-2 1 0 0 0,2-1 0 0 0,-1 1 0 0 0,1 0 0 0 0,-1 0 0 0 0,0 0 0 0 0,1 1 0 0 0,0-1 0 0 0,-1 1 0 0 0,1 0 0 0 0,0-1 0 0 0,0 1 0 0 0,-4 3 0 0 0,-3 5 469 0 0,-12 18 0 0 0,15-19-455 0 0,-2 1-72 0 0,1 1 0 0 0,0 0-1 0 0,1 1 1 0 0,0 0 0 0 0,1-1-1 0 0,-6 22 1 0 0,9-27-2 0 0,1 0 0 0 0,0 0 0 0 0,0 1 0 0 0,1-1 0 0 0,-1 0 0 0 0,1 1 0 0 0,0-1 0 0 0,1 1 0 0 0,-1-1 0 0 0,2 0 0 0 0,-1 0 0 0 0,0 0 0 0 0,1 0 0 0 0,1 1 0 0 0,3 8 0 0 0,-3-11 29 0 0,0 0 0 0 0,0 0-1 0 0,1 0 1 0 0,0 1 0 0 0,-1-2-1 0 0,1 0 1 0 0,0 1 0 0 0,6 3 0 0 0,2 1 3 0 0,17 7 1 0 0,-24-13-37 0 0,-1 0 0 0 0,1-1 0 0 0,-1 0 0 0 0,1 1 0 0 0,0-2 0 0 0,0 2 0 0 0,-1-2 0 0 0,1 0 0 0 0,0 0 0 0 0,0 0 0 0 0,-1 0 0 0 0,1 0 0 0 0,0-1 0 0 0,0 0 0 0 0,5-2 0 0 0,1 0 0 0 0,0-2 0 0 0,0 0 0 0 0,-1 0 0 0 0,15-10 0 0 0,-20 12 0 0 0,0 0 0 0 0,0-1 0 0 0,-1 0 0 0 0,1-1 0 0 0,-1 1 0 0 0,1 0 0 0 0,5-9 0 0 0,-9 11 0 0 0,0 0 0 0 0,0 1 0 0 0,0 0 0 0 0,0-1 0 0 0,-1 0 0 0 0,1 0 0 0 0,0 1 0 0 0,0-1 0 0 0,-1 0 0 0 0,0 0 0 0 0,0 0 0 0 0,1 1 0 0 0,-1-1 0 0 0,0 1 0 0 0,0-1 0 0 0,0 0 0 0 0,-1 0 0 0 0,1 0 0 0 0,0 0 0 0 0,0 1 0 0 0,-1-1 0 0 0,0 0 0 0 0,0 0 0 0 0,1 1 0 0 0,-1-1 0 0 0,0 1 0 0 0,1-1 0 0 0,-2 0 0 0 0,2 1 0 0 0,-3-2 0 0 0,-3-2 0 0 0,0-1 0 0 0,0 2 0 0 0,0-1 0 0 0,-1 1 0 0 0,0 0 0 0 0,0 0 0 0 0,0 1 0 0 0,-14-5 0 0 0,-13-7 0 0 0,26 11 0 0 0,0-1 0 0 0,-10-8 0 0 0,18 13 6 0 0,0 0 1 0 0,-1 0-1 0 0,1-1 0 0 0,0 1 1 0 0,0 0-1 0 0,0 0 0 0 0,0 0 1 0 0,0 0-1 0 0,-1 0 0 0 0,1 0 1 0 0,0 0-1 0 0,-1 0 0 0 0,1 0 0 0 0,0 0 1 0 0,-1 0-1 0 0,1 0 0 0 0,0 0 1 0 0,0 0-1 0 0,0 0 0 0 0,0 0 1 0 0,0 0-1 0 0,-1 0 0 0 0,1 0 1 0 0,0 1-1 0 0,-1-1 0 0 0,1 0 0 0 0,0 0 1 0 0,0 0-1 0 0,0 0 0 0 0,0 1 1 0 0,0-1-1 0 0,0 0 0 0 0,0 0 1 0 0,-1 0-1 0 0,1 0 0 0 0,0 0 0 0 0,0 0 1 0 0,0 1-1 0 0,-1-1 0 0 0,1 0 1 0 0,0 0-1 0 0,0 1 0 0 0,0-1 1 0 0,0 0-1 0 0,0 0 0 0 0,0 0 1 0 0,0 0-1 0 0,0 1 0 0 0,0-1 0 0 0,0 0 1 0 0,0 1-1 0 0,0-1 0 0 0,0 0 1 0 0,0 0-1 0 0,0 0 0 0 0,0 0 1 0 0,0 0-1 0 0,1 1 0 0 0,-1 0-1 0 0,0 0-1 0 0,0-1 1 0 0,0 0-1 0 0,0 1 0 0 0,0 0 1 0 0,0-1-1 0 0,1 0 1 0 0,-1 1-1 0 0,0-1 1 0 0,0 1-1 0 0,0-1 1 0 0,0 0-1 0 0,1 1 1 0 0,-1-1-1 0 0,1 1 0 0 0,-1-1 1 0 0,0 0-1 0 0,0 1 1 0 0,1-1-1 0 0,-1 1 1 0 0,1-1-1 0 0,0 0 1 0 0,-1 0-1 0 0,0 0 1 0 0,1 0-1 0 0,-1 1 0 0 0,1-1 1 0 0,-1 0-1 0 0,0 0 1 0 0,1 1-1 0 0,0-1 1 0 0,-1 0-1 0 0,0 0 1 0 0,2 0-1 0 0,30 0-4 0 0,0 2 0 0 0,48 11 0 0 0,-74-13 0 0 0,0 1 0 0 0,0-1 0 0 0,0 0 0 0 0,0 0 0 0 0,0-1 0 0 0,0 1 0 0 0,0-2 0 0 0,6 0 0 0 0,2-2 0 0 0,-14 4 0 0 0,0 0 0 0 0,0 0 0 0 0,0 0 0 0 0,1 0 0 0 0,-1 0 0 0 0,0 0 0 0 0,0 0 0 0 0,0 0 0 0 0,0-1 0 0 0,0 1 0 0 0,0 0 0 0 0,0 0 0 0 0,0 0 0 0 0,0 0 0 0 0,0 0 0 0 0,0 0 0 0 0,1 0 0 0 0,-1 1 0 0 0,0-1 0 0 0,0 0 0 0 0,0 0 0 0 0,0 0 0 0 0,1 0 0 0 0,-1 0 0 0 0,0 0 0 0 0,0 0 0 0 0,0 0 0 0 0,0 0 0 0 0,0 0 0 0 0,1 0 0 0 0,-1 0 0 0 0,0 1 0 0 0,0-1 0 0 0,0 0 0 0 0,0 0 0 0 0,0 0 0 0 0,0 0 0 0 0,0 0 0 0 0,0 1 0 0 0,0-1 0 0 0,0 0 0 0 0,0 0 0 0 0,0 0 0 0 0,0 0 0 0 0,0 0 0 0 0,0 0 0 0 0,0 0 0 0 0,0 0 0 0 0,0 0 0 0 0,0 0 0 0 0,0 1 0 0 0,0-1 0 0 0,0 0 0 0 0,0 0 0 0 0,0 0 0 0 0,0 0 0 0 0,0 0 0 0 0,0 1 0 0 0,0-1 0 0 0,-5 9 0 0 0,1 3 0 0 0,8-18 0 0 0,-2 3 0 0 0,-10 1 0 0 0,1 2 0 0 0,-1-2 0 0 0,0 1 0 0 0,-1 0 0 0 0,-10-5 0 0 0,-14-3 0 0 0,25 8 0 0 0,6 0 0 0 0,0 1 0 0 0,0 0 0 0 0,0-1 0 0 0,0 1 0 0 0,0-1 0 0 0,0 1 0 0 0,0 0 0 0 0,0 0 0 0 0,0 1 0 0 0,0-1 0 0 0,0 0 0 0 0,-4 2 0 0 0,6-1 0 0 0,4-1 0 0 0,4 0 0 0 0,-7 1 0 0 0,1 1 0 0 0,-1-1 0 0 0,1 2 0 0 0,-1-1 0 0 0,1 0 0 0 0,-1 0 0 0 0,0 0 0 0 0,0 0 0 0 0,0 0 0 0 0,0 0 0 0 0,0 0 0 0 0,0 5 0 0 0,3 3 0 0 0,-2-4 0 0 0,0-1 0 0 0,0-1 0 0 0,0 2 0 0 0,-1-1 0 0 0,0 0 0 0 0,0 0 0 0 0,0 10 0 0 0,-1-12 0 0 0,0 0 0 0 0,0-1 0 0 0,0 1 0 0 0,-1 1 0 0 0,0-2 0 0 0,1 1 0 0 0,-1 0 0 0 0,0-1 0 0 0,-1 1 0 0 0,2-1 0 0 0,-2 1 0 0 0,0 0 0 0 0,1-1 0 0 0,-1 0 0 0 0,0 0 0 0 0,-2 3 0 0 0,2-3 0 0 0,1-1 0 0 0,0 0 0 0 0,-1 0 0 0 0,1 0 0 0 0,-1-1 0 0 0,0 1 0 0 0,1 0 0 0 0,0-1 0 0 0,-1 1 0 0 0,0 0 0 0 0,0-1 0 0 0,1 0 0 0 0,-3 0 0 0 0,-25 1 0 0 0,-1 0 0 0 0,11 3 0 0 0,13-2 0 0 0,-1 0 0 0 0,-12 1 0 0 0,17-3 0 0 0,0 0 0 0 0,0 0 0 0 0,-1 0 0 0 0,1 0 0 0 0,0-1 0 0 0,0 1 0 0 0,0-1 0 0 0,0 1 0 0 0,0-1 0 0 0,0-1 0 0 0,0 2 0 0 0,0-1 0 0 0,-2-2 0 0 0,-4-2 0 0 0,1-1 0 0 0,-1-1 0 0 0,1 0 0 0 0,0 1 0 0 0,1-2 0 0 0,0 1 0 0 0,0-2 0 0 0,0 2 0 0 0,2-2 0 0 0,-8-14 0 0 0,10 17 0 0 0,0 0 0 0 0,1-1 0 0 0,0 1 0 0 0,0-1 0 0 0,1 1 0 0 0,-1-1 0 0 0,1 1 0 0 0,1-1 0 0 0,0-6 0 0 0,1 1 0 0 0,1 0 0 0 0,-1 1 0 0 0,2-1 0 0 0,5-12 0 0 0,-6 19 0 0 0,0-1 0 0 0,0 1 0 0 0,1 0 0 0 0,0 0 0 0 0,0-1 0 0 0,0 2 0 0 0,0 0 0 0 0,1-1 0 0 0,0 1 0 0 0,7-5 0 0 0,-5 4 0 0 0,0 1 0 0 0,0 0 0 0 0,1 1 0 0 0,0-1 0 0 0,-1 1 0 0 0,1 0 0 0 0,12-2 0 0 0,-19 5 0 0 0,0-1 0 0 0,1 1 0 0 0,-1 0 0 0 0,0 0 0 0 0,0 0 0 0 0,0 0 0 0 0,1 0 0 0 0,-1 1 0 0 0,0-1 0 0 0,3 0 0 0 0,-4 1 0 0 0,0-1 0 0 0,0 0 0 0 0,1 0 0 0 0,-1 1 0 0 0,1-1 0 0 0,-1 0 0 0 0,0 0 0 0 0,0 1 0 0 0,1-1 0 0 0,-1 0 0 0 0,0 1 0 0 0,1-1 0 0 0,-1 0 0 0 0,0 1 0 0 0,0-1 0 0 0,0 1 0 0 0,0-1 0 0 0,0 0 0 0 0,1 1 0 0 0,-1-1 0 0 0,0 1 0 0 0,0-1 0 0 0,0 1 0 0 0,0-1 0 0 0,0 0 0 0 0,0 1 0 0 0,0 0 0 0 0,0-1 0 0 0,0 0 0 0 0,0 0 0 0 0,0 1 0 0 0,-1 0 0 0 0,1 8-237 0 0,0-5 10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9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81 6911 0 0,'0'2'147'0'0,"0"0"-1"0"0,1 0 1 0 0,0 0 0 0 0,0 0-1 0 0,-1 0 1 0 0,3 4-1 0 0,1 7-338 0 0,-1 11 1896 0 0,-1-1 1 0 0,-2 28 0 0 0,0-28-465 0 0,0-23-1226 0 0,-1 15 194 0 0,1-15-205 0 0,0 2 0 0 0,0-2 0 0 0,0 1 1 0 0,0 0-1 0 0,0-1 0 0 0,-1 1 0 0 0,1 0 0 0 0,0-1 1 0 0,0 1-1 0 0,0 0 0 0 0,-1 0 0 0 0,1-1 0 0 0,-1 1 1 0 0,1 0-1 0 0,0-1 0 0 0,-2 2 0 0 0,2-4 69 0 0,0 1 0 0 0,-1 0 0 0 0,1 0 1 0 0,0-1-1 0 0,-1 1 0 0 0,1 0 0 0 0,0 0 0 0 0,0 0 0 0 0,0-1 0 0 0,0 0 0 0 0,0 2 25 0 0,6-63 1252 0 0,-4 45-1141 0 0,1-37 1 0 0,-4 50 56 0 0,1-2-1 0 0,0 2 1 0 0,-2 0 0 0 0,2-1-1 0 0,-2 0 1 0 0,0 1-1 0 0,0-1 1 0 0,0 1-1 0 0,0 0 1 0 0,0 0-1 0 0,-1 0 1 0 0,-1 0 0 0 0,-4-7-1 0 0,7 11-174 0 0,0 0 0 0 0,1 0 0 0 0,-1 0 0 0 0,0 0 0 0 0,1 0 0 0 0,-1 0 0 0 0,0 0-1 0 0,1 0 1 0 0,-1 0 0 0 0,1-1 0 0 0,0 2 0 0 0,-1-2 0 0 0,1 1 0 0 0,0 0 0 0 0,0-1 0 0 0,0-1 0 0 0,0 3-65 0 0,0 0 0 0 0,0-1 0 0 0,0 1-1 0 0,1-1 1 0 0,-1 1 0 0 0,0 0 0 0 0,0 0 0 0 0,0-1 0 0 0,0 1 0 0 0,1 0 0 0 0,-1-1 0 0 0,0 1 0 0 0,1 0 0 0 0,-1 0 0 0 0,1 0 0 0 0,-1 0 0 0 0,0-1 0 0 0,0 1 0 0 0,1 0 0 0 0,0-1 0 0 0,12 0 90 0 0,6 4-47 0 0,26 6 0 0 0,-32-6-60 0 0,-2 0-8 0 0,1-1 0 0 0,16 7 0 0 0,-7-1 0 0 0,-5 0 0 0 0,-8-3 0 0 0,1-1 0 0 0,10 11 0 0 0,-11-8 0 0 0,0 0 0 0 0,8 11 0 0 0,-13-14 0 0 0,-1-1 0 0 0,0 0 0 0 0,0 1 0 0 0,0 0 0 0 0,0-1 0 0 0,-1 1 0 0 0,0 0 0 0 0,1 0 0 0 0,-1 0 0 0 0,0 0 0 0 0,0 0 0 0 0,-1 0 0 0 0,0 0 0 0 0,0 0 0 0 0,0 0 0 0 0,0 0 0 0 0,0 0 0 0 0,-2 6 0 0 0,2-6 0 0 0,-1-1 0 0 0,-1 1 0 0 0,1-1 0 0 0,0 0 0 0 0,-1 0 0 0 0,1 1 0 0 0,-1-2 0 0 0,0 2 0 0 0,0-2 0 0 0,0 1 0 0 0,0 0 0 0 0,-1 0 0 0 0,1-1 0 0 0,-1 1 0 0 0,1-1 0 0 0,-1 0 0 0 0,-4 3 0 0 0,-3 2 0 0 0,-2-1 0 0 0,2 0 0 0 0,-20 6 0 0 0,20-8 52 0 0,-1-1 0 0 0,1 0 0 0 0,-13 1 0 0 0,17-3-26 0 0,1 0 0 0 0,-1-1 0 0 0,0 0 0 0 0,0 0 0 0 0,0 0 0 0 0,0-1 0 0 0,-8-2 0 0 0,8 1-17 0 0,1 0 0 0 0,1-1 1 0 0,-2 1-1 0 0,1-1 0 0 0,1 0 0 0 0,-5-4 0 0 0,9 7-6 0 0,0 0 0 0 0,0 0 1 0 0,0 0-1 0 0,0 0 0 0 0,0-1 0 0 0,-1 1 0 0 0,1 0 1 0 0,0 0-1 0 0,0 0 0 0 0,0 0 0 0 0,0 0 0 0 0,0-1 0 0 0,-1 1 1 0 0,1 0-1 0 0,0 0 0 0 0,0 0 0 0 0,0 0 0 0 0,0 0 1 0 0,0 0-1 0 0,0 0 0 0 0,0 0 0 0 0,0 0 0 0 0,0 0 0 0 0,-1 0 1 0 0,1 0-1 0 0,0 0 0 0 0,0 0 0 0 0,0 0 0 0 0,-1 0 0 0 0,1 0 1 0 0,0 0-1 0 0,0 0 0 0 0,0 0 0 0 0,0 0 0 0 0,0 0 1 0 0,0 0-1 0 0,0 0 0 0 0,0 0 0 0 0,-1 0 0 0 0,1 0 0 0 0,0 1 1 0 0,0-1-1 0 0,0 0 0 0 0,0 0 0 0 0,0 0 0 0 0,-1 0 0 0 0,1 0 1 0 0,0 1-1 0 0,0-1 0 0 0,0 0 0 0 0,0 0 0 0 0,0 1-2 0 0,0-1 1 0 0,0 0-1 0 0,0 0 0 0 0,0 1 0 0 0,0-1 0 0 0,0 1 0 0 0,1-1 0 0 0,-1 0 0 0 0,0 0 0 0 0,0 0 0 0 0,0 1 0 0 0,1-1 0 0 0,-1 1 0 0 0,0-1 0 0 0,0 0 1 0 0,0 0-1 0 0,0 0 0 0 0,1 0 0 0 0,-1 1 0 0 0,0-1 0 0 0,1 0 0 0 0,-1 0 0 0 0,0 1 0 0 0,1-1 0 0 0,3 1-1 0 0,-1 0 0 0 0,0 1 0 0 0,1-2 0 0 0,0 1 0 0 0,0 0 0 0 0,-1-1 0 0 0,1 1 0 0 0,4-1 0 0 0,33-3 0 0 0,-19 1 0 0 0,0 2 0 0 0,-11 0 0 0 0,1-1 0 0 0,-1 0 0 0 0,16-3 0 0 0,-23 3 0 0 0,-1 0 0 0 0,1-1 0 0 0,-1 1 0 0 0,0-1 0 0 0,0 1 0 0 0,0-1 0 0 0,0 0 0 0 0,0 0 0 0 0,0 0 0 0 0,0 0 0 0 0,0-1 0 0 0,-1 0 0 0 0,0 1 0 0 0,0 0 0 0 0,3-5 0 0 0,-2 4 0 0 0,-1-1 0 0 0,0 1 0 0 0,0-1 0 0 0,-1 0 0 0 0,1 1 0 0 0,-1-1 0 0 0,0 0 0 0 0,1 0 0 0 0,-1 0 0 0 0,-1 0 0 0 0,1 0 0 0 0,-1-7 0 0 0,0 7 0 0 0,-1 1 0 0 0,1-1 0 0 0,-1 2 0 0 0,0-2 0 0 0,0 1 0 0 0,-1 0 0 0 0,2 0 0 0 0,-2 0 0 0 0,0 0 0 0 0,1 0 0 0 0,-1 0 0 0 0,0 1 0 0 0,0-1 0 0 0,0 0 0 0 0,-1 1 0 0 0,-2-3 0 0 0,-8-7 0 0 0,-5-5 0 0 0,-25-17 0 0 0,41 32 0 0 0,-1 0 0 0 0,0 0 0 0 0,1 1 0 0 0,-2-1 0 0 0,1 1 0 0 0,0 0 0 0 0,0 0 0 0 0,0 0 0 0 0,0 1 0 0 0,0-1 0 0 0,-1 1 0 0 0,1-1 0 0 0,0 1 0 0 0,-4 0 0 0 0,1 1 0 0 0,2 0 0 0 0,-1 0 0 0 0,0 0 0 0 0,0 1 0 0 0,1 0 0 0 0,-1 0 0 0 0,0 0 0 0 0,-6 4 0 0 0,11-5-20 0 0,-1-1-1 0 0,0 1 1 0 0,0 0-1 0 0,0-1 0 0 0,1 0 1 0 0,-2 0-1 0 0,2 1 1 0 0,-1-1-1 0 0,0 1 1 0 0,0-1-1 0 0,0 0 1 0 0,0 0-1 0 0,0 0 1 0 0,0 0-1 0 0,0 0 1 0 0,0 0-1 0 0,0 0 1 0 0,0 0-1 0 0,0 0 1 0 0,0 0-1 0 0,0-1 1 0 0,0 1-1 0 0,1-1 0 0 0,-3 0 1 0 0,0 0-70 0 0,1-1 1 0 0,0 0-1 0 0,1 0 0 0 0,-1 0 1 0 0,0-1-1 0 0,0 1 0 0 0,-1-2 1 0 0,-2-4 15 0 0,5 8 74 0 0,-1 0-1 0 0,1-1 1 0 0,0 1 0 0 0,-1-1-1 0 0,1 1 1 0 0,0 0 0 0 0,0 0-1 0 0,0 0 1 0 0,0 0 0 0 0,-1-1-1 0 0,1 1 1 0 0,-1 0 0 0 0,1-1-1 0 0,-1 1 1 0 0,1 0 0 0 0,0 0-1 0 0,0 0 1 0 0,-1-1 0 0 0,1 1-1 0 0,-1 0 1 0 0,1 0 0 0 0,0 0-1 0 0,-1 0 1 0 0,1 0 0 0 0,-1 0-1 0 0,1 0 1 0 0,0 0 0 0 0,0 0-1 0 0,-2 1 1 0 0,2-1-2 0 0,-1 1 0 0 0,0 0 1 0 0,0-1-1 0 0,0 0 0 0 0,1 1 0 0 0,-1 0 0 0 0,0-1 0 0 0,1 1 1 0 0,-1 0-1 0 0,0 0 0 0 0,0 0 0 0 0,0 2-2 0 0,-2 0-1 0 0,2-1 0 0 0,0 0 1 0 0,-1 1-1 0 0,2 1 1 0 0,-3 3-1 0 0,3 2 5 0 0,0-1 0 0 0,0 1 0 0 0,1-1 0 0 0,3 14 0 0 0,-2-5 0 0 0,2 13 128 0 0,5 32-2324 0 0,-5-36-5096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42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22 5527 0 0,'2'-1'3175'0'0,"-2"1"-3163"0"0,0 0 0 0 0,0 1 0 0 0,0-1 1 0 0,0 0-1 0 0,0 0 0 0 0,0 0 0 0 0,1 0 1 0 0,-1 0-1 0 0,0 0 0 0 0,0 0 0 0 0,0 0 0 0 0,1-1 1 0 0,-1 1-1 0 0,0 0 0 0 0,0 0 0 0 0,0 0 0 0 0,0 0 1 0 0,0 0-1 0 0,0 0 0 0 0,0 0 0 0 0,0 0 0 0 0,0 0 1 0 0,0 0-1 0 0,1 0 0 0 0,-1 0 0 0 0,0 0 0 0 0,0 0 1 0 0,0 0-1 0 0,0 0 0 0 0,0-1 0 0 0,0 1 1 0 0,1 0-1 0 0,-1 0 0 0 0,0 0 0 0 0,0-1 0 0 0,0 1 1 0 0,0 0-1 0 0,0 0 0 0 0,0 0 0 0 0,0 0 0 0 0,0 0 1 0 0,0 0-1 0 0,0 0 0 0 0,0 0 0 0 0,0 0 0 0 0,0-1 1 0 0,0 1-1 0 0,0 0 0 0 0,0 0 0 0 0,0 0 0 0 0,0-1 1 0 0,0 1-1 0 0,0 0 0 0 0,-1 0 0 0 0,1 0 0 0 0,0 0 1 0 0,0 0-1 0 0,0 0 0 0 0,0 0 0 0 0,0 0 1 0 0,0 0-1 0 0,-1 0 0 0 0,1 0 0 0 0,0-1 0 0 0,0 0 277 0 0,0 1 0 0 0,-1-2 0 0 0,0 2 1 0 0,1-1-1 0 0,0 0 0 0 0,-1 0 0 0 0,0 0 0 0 0,1 0 0 0 0,-1 1 0 0 0,0-1 0 0 0,1 0 0 0 0,-1 1 0 0 0,0-1 0 0 0,1 0 0 0 0,-2 1 0 0 0,2 0 0 0 0,-1-1 0 0 0,0 1 0 0 0,0-1 0 0 0,-1 1 0 0 0,0 0 23 0 0,0-1-1 0 0,0 1 1 0 0,0 0-1 0 0,0 0 1 0 0,0 0-1 0 0,0 0 1 0 0,0 0 0 0 0,0 1-1 0 0,-3-1 1 0 0,-3 3 195 0 0,0 0 1 0 0,0 0 0 0 0,-12 7 0 0 0,20-10-481 0 0,-6 4 55 0 0,-1 1 0 0 0,0-1-1 0 0,1 0 1 0 0,0 0 0 0 0,0 2 0 0 0,0-1-1 0 0,1 0 1 0 0,0 1 0 0 0,-8 11 0 0 0,13-16-61 0 0,-1-1 1 0 0,1 1 0 0 0,0 0 0 0 0,0 0 0 0 0,-1 0 0 0 0,1 0 0 0 0,0 0 0 0 0,-1 0-1 0 0,1-1 1 0 0,0 2 0 0 0,0-2 0 0 0,0 2 0 0 0,0-2 0 0 0,1 1 0 0 0,-1 0 0 0 0,0 0 0 0 0,0 0-1 0 0,1-1 1 0 0,-1 2 0 0 0,0-2 0 0 0,0 1 0 0 0,1 0 0 0 0,0 0 0 0 0,-1 0 0 0 0,0-1-1 0 0,1 1 1 0 0,0 0 0 0 0,0 0 0 0 0,0 0 254 0 0,5 2-196 0 0,26 15-23 0 0,8 1-46 0 0,-33-15-11 0 0,-1 0 0 0 0,1 1 0 0 0,9 7 0 0 0,-12-8 0 0 0,-1 0 0 0 0,1 0 0 0 0,0 0 0 0 0,4 8 0 0 0,-6-8 20 0 0,0 0 1 0 0,0 0-1 0 0,0 0 0 0 0,-1 0 1 0 0,1 1-1 0 0,-1-1 0 0 0,0 1 1 0 0,0-1-1 0 0,-1 1 0 0 0,1 5 0 0 0,-1-8-9 0 0,0 0-1 0 0,0 1 0 0 0,0-1 0 0 0,-1 0 0 0 0,1 0 0 0 0,0 0 0 0 0,-1 0 1 0 0,0 0-1 0 0,0 0 0 0 0,0 0 0 0 0,0 0 0 0 0,0 0 0 0 0,0-1 0 0 0,0 1 1 0 0,0 0-1 0 0,-1 0 0 0 0,0-1 0 0 0,1 1 0 0 0,0-1 0 0 0,-1 1 0 0 0,0-1 1 0 0,0 1-1 0 0,-2 0 0 0 0,-10 6 29 0 0,0-2 0 0 0,-1 0 1 0 0,-25 7-1 0 0,37-13-39 0 0,0 0 0 0 0,-1 1 0 0 0,1-1 0 0 0,-1 0 0 0 0,1 0 0 0 0,-1 0 0 0 0,0-1 0 0 0,1 1 0 0 0,-4-2 0 0 0,-31-10 0 0 0,17 3 0 0 0,9 4 39 0 0,10 4-28 0 0,1 0 0 0 0,-1 0 0 0 0,0 0 0 0 0,0 0 0 0 0,0 1 0 0 0,0-1 1 0 0,0 0-1 0 0,-3 1 0 0 0,5 0 31 0 0,0 0-37 0 0,1 0-1 0 0,0 1 0 0 0,-1-1 1 0 0,1 1-1 0 0,0-1 0 0 0,-1 0 1 0 0,2 0-1 0 0,-2 0 0 0 0,1 0 1 0 0,0 0-1 0 0,0 0 0 0 0,-1 0 1 0 0,1 0-1 0 0,0 0 0 0 0,1 0 0 0 0,-1 0 2 0 0,36 1 5 0 0,-31-1 42 0 0,1 3 0 0 0,26 10-42 0 0,-4 6 0 0 0,-16-13 31 0 0,16 7-31 0 0,-28-12-11 0 0,1 0 0 0 0,0-1 0 0 0,-1 0 0 0 0,1 0 0 0 0,-1 1 0 0 0,2-1 0 0 0,-2 0 0 0 0,1 0 0 0 0,-1 0 0 0 0,1 0 0 0 0,0 0 0 0 0,0 0 0 0 0,-1-1 0 0 0,0 1 0 0 0,1 0 0 0 0,0-1 0 0 0,-1 0 0 0 0,1 1 0 0 0,2-3 0 0 0,-1 1 0 0 0,0 1 0 0 0,-1-1 0 0 0,0-1 0 0 0,1 1 0 0 0,-1 0 0 0 0,4-5 0 0 0,-4 3 0 0 0,0 2 0 0 0,0-2 0 0 0,0 1 0 0 0,-1 0 0 0 0,0-1 0 0 0,1 1 0 0 0,-1-1 0 0 0,0 0 0 0 0,0 1 0 0 0,-1-1 0 0 0,0 0 0 0 0,1 1 0 0 0,-1 0 0 0 0,0-1 0 0 0,-1 0 0 0 0,1 0 0 0 0,-1-3 0 0 0,-2-6 0 0 0,0 1 0 0 0,-1 0 0 0 0,-8-19 0 0 0,10 28 0 0 0,0 0 0 0 0,-1 0 0 0 0,1 0 0 0 0,0 0 0 0 0,-1-1 0 0 0,0 2 0 0 0,0-1 0 0 0,-6-3 0 0 0,-11-12 0 0 0,5 0 0 0 0,10 10 0 0 0,-1 1 0 0 0,-1 0 0 0 0,0 0 0 0 0,-8-6 0 0 0,13 12 0 0 0,0-1 0 0 0,0 0 0 0 0,0 0 0 0 0,0 1 0 0 0,0-1 0 0 0,1 0 0 0 0,-1 0 0 0 0,0-1 0 0 0,1 1 0 0 0,0 0 0 0 0,-1-1 0 0 0,0-3 0 0 0,2 5 0 0 0,-1-1 0 0 0,1 0 0 0 0,0 1 0 0 0,0 0 0 0 0,0-1 0 0 0,0 1 0 0 0,0-1 0 0 0,0 1 0 0 0,1 0 0 0 0,-1-1 0 0 0,0 1 0 0 0,0 0 0 0 0,1-1 0 0 0,0 1 0 0 0,-1 0 0 0 0,1 0 0 0 0,0 0 0 0 0,-1-1 0 0 0,1 1 0 0 0,0 0 0 0 0,0 0 0 0 0,0 0 0 0 0,-1 0 0 0 0,2 0 0 0 0,0-1 0 0 0,0 0-2 0 0,0 1 1 0 0,-1-1-1 0 0,1 1 0 0 0,0 0 0 0 0,0 0 1 0 0,0 0-1 0 0,0 0 0 0 0,0 0 1 0 0,0 1-1 0 0,0-1 0 0 0,1 0 0 0 0,-1 1 1 0 0,0 0-1 0 0,0-1 0 0 0,0 1 0 0 0,0 0 1 0 0,0 0-1 0 0,0 0 0 0 0,1 0 1 0 0,-1 0-1 0 0,0 1 0 0 0,0-1 0 0 0,0 0 1 0 0,0 1-1 0 0,0 0 0 0 0,0 0 0 0 0,0 0 1 0 0,1-1-1 0 0,-1 2 0 0 0,0-1 0 0 0,-1 0 1 0 0,1 1-1 0 0,-1-1 0 0 0,1 0 1 0 0,0 1-1 0 0,1 1 0 0 0,-2-2 2 0 0,-1 0 0 0 0,1-1 0 0 0,0 1 0 0 0,0 0 0 0 0,-1-1 0 0 0,1 0 0 0 0,0 1 0 0 0,-1-1 0 0 0,1 1 0 0 0,0-1 0 0 0,0 0 0 0 0,0 0 0 0 0,-1 0 0 0 0,2 1 0 0 0,-2-1 0 0 0,1 0 0 0 0,0 0 0 0 0,0 0 0 0 0,0 0 0 0 0,-1 0 0 0 0,2 0 0 0 0,-2 0 0 0 0,1-1 0 0 0,0 1 0 0 0,0 0 0 0 0,0 0 0 0 0,0 0 0 0 0,-1-1 0 0 0,1 1 0 0 0,0-1 0 0 0,1 1 0 0 0,13-5 0 0 0,-16 5 0 0 0,-1 0 0 0 0,1-1 0 0 0,0 1 0 0 0,-1-1 0 0 0,2 1 0 0 0,-2-1 0 0 0,1 0 0 0 0,0 1 0 0 0,0-1 0 0 0,0 0 0 0 0,0 1 0 0 0,0-2 0 0 0,0 2 0 0 0,-2-3 0 0 0,3 2 0 0 0,-2 1 0 0 0,1-1 0 0 0,0 1 0 0 0,0-1 0 0 0,0 1 0 0 0,0-1 0 0 0,-1 1 0 0 0,1-1 0 0 0,0 1 0 0 0,0 0 0 0 0,0 0 0 0 0,-1 0 0 0 0,1 0 0 0 0,0 0 0 0 0,-1 0 0 0 0,1 0 0 0 0,-3 0 0 0 0,-24 7 0 0 0,20-5 0 0 0,6-1 0 0 0,0-1 0 0 0,-1 2 0 0 0,1-1 0 0 0,0 0 0 0 0,0 0 0 0 0,1 0 0 0 0,-1 1 0 0 0,-1 0 0 0 0,2-1 0 0 0,-1 1 0 0 0,-2 3 0 0 0,1-1 0 0 0,0 0 0 0 0,0 0 0 0 0,0 1 0 0 0,-2 7 0 0 0,4-8 1 0 0,0-1 0 0 0,0 1-1 0 0,1 0 1 0 0,0 0 0 0 0,-1 0-1 0 0,1 0 1 0 0,1 0 0 0 0,-1 0 0 0 0,0 0-1 0 0,1 0 1 0 0,0-1 0 0 0,0 1-1 0 0,0 0 1 0 0,2 4 0 0 0,2-2 41 0 0,19 16-31 0 0,13 5-11 0 0,-1-1 0 0 0,-28-19 0 0 0,-5-4 0 0 0,0-1 0 0 0,0 1 0 0 0,0-1 0 0 0,-1 2 0 0 0,1-2 0 0 0,3 7 0 0 0,-5-7 0 0 0,0 0 0 0 0,1 0 0 0 0,-2 0 0 0 0,1 0 0 0 0,0 0 0 0 0,-1 1 0 0 0,1-1 0 0 0,0 0 0 0 0,-1 0 0 0 0,0 0 0 0 0,0 0 0 0 0,0 0 0 0 0,0 0 0 0 0,0 1 0 0 0,0-1 0 0 0,0 0 0 0 0,-1 1 0 0 0,0-1 0 0 0,1 0 0 0 0,-1 0 0 0 0,0 0 0 0 0,1 0 0 0 0,-2 0 0 0 0,1 0 0 0 0,0 0 0 0 0,0 0 0 0 0,-1 0 0 0 0,1 0 0 0 0,0-1 0 0 0,-3 4 0 0 0,1-3 0 0 0,0 1 0 0 0,1-1 0 0 0,-1 0 0 0 0,1 0 0 0 0,-1 0 0 0 0,0-1 0 0 0,0 1 0 0 0,0-1 0 0 0,0 1 0 0 0,-1-2 0 0 0,2 2 0 0 0,-2-2 0 0 0,1 1 0 0 0,0 0 0 0 0,-1 0 0 0 0,1-1 0 0 0,-1 0 0 0 0,1 0 0 0 0,0 0 0 0 0,-5 0 0 0 0,-2-4 6 0 0,0 1 0 0 0,0-1 0 0 0,1-1 0 0 0,-1 0 0 0 0,1 0 0 0 0,-10-8 0 0 0,6 4 5 0 0,-24-11 0 0 0,29 15-121 0 0,7 4 43 0 0,-1 1-1 0 0,1-1 1 0 0,-1 0 0 0 0,1 0 0 0 0,-1 1-1 0 0,0-1 1 0 0,1 0 0 0 0,-1 1 0 0 0,-2-1-1 0 0,1 1-493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0:5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77 455 0 0,'-6'21'4167'0'0,"4"-11"-2582"0"0,3-13 535 0 0,0 0-1553 0 0,1 0 0 0 0,-2 0 0 0 0,2 0 0 0 0,-2 0 0 0 0,2-4 0 0 0,-2-14 1989 0 0,0 14-1635 0 0,1 0 1 0 0,0-1-1 0 0,-1 1 0 0 0,4-11 0 0 0,-4 17-755 0 0,1-1 0 0 0,-1 2 0 0 0,0-2-1 0 0,1 1 1 0 0,-1-1 0 0 0,0 1 0 0 0,0 0-1 0 0,-1-3 1 0 0,1 4-154 0 0,0 0-1 0 0,0 0 1 0 0,0 0-1 0 0,0 0 1 0 0,0 0-1 0 0,0 0 1 0 0,0 0-1 0 0,0 0 1 0 0,0 0-1 0 0,0 0 1 0 0,0 0-1 0 0,0 0 1 0 0,0 0 0 0 0,0 0-1 0 0,0 0 1 0 0,0 0-1 0 0,0 0 1 0 0,0 0-1 0 0,0 0 1 0 0,0 0-1 0 0,0 0 1 0 0,0 0-1 0 0,0 0 1 0 0,0 0-1 0 0,0 0 1 0 0,0-1-1 0 0,0 1 1 0 0,-1 0-1 0 0,1 0 1 0 0,0 0 0 0 0,0 0-1 0 0,0 0 1 0 0,0 0-1 0 0,0 0 1 0 0,0 0-1 0 0,0 0 1 0 0,0 0-1 0 0,0 0 1 0 0,0 0-1 0 0,0 0 1 0 0,0 0-1 0 0,0 0 1 0 0,0 0-1 0 0,0 0 1 0 0,0 0-1 0 0,0 0 1 0 0,0 1 0 0 0,0-1-1 0 0,0 0 1 0 0,0 0-1 0 0,0 0 1 0 0,0 0-1 0 0,0 0 1 0 0,0 0-1 0 0,0 0 1 0 0,0 0-1 0 0,0 0 1 0 0,0 0-1 0 0,0 0 1 0 0,0 0-1 0 0,0 0 1 0 0,0 0-1 0 0,0 0 1 0 0,0 0 0 0 0,0 0-1 0 0,-4 8 232 0 0,1 6-223 0 0,0 1-1 0 0,1-1 1 0 0,0 1-1 0 0,0 0 1 0 0,2 0-1 0 0,0 0 1 0 0,3 16-1 0 0,-3-29 46 0 0,1 1 0 0 0,-1 0-1 0 0,1-1 1 0 0,0 1 0 0 0,2 4-1 0 0,-2-6-50 0 0,-1-1-1 0 0,0 1 0 0 0,0-1 1 0 0,0 1-1 0 0,1-1 0 0 0,-1 1 1 0 0,1 0-1 0 0,-1-1 1 0 0,0 0-1 0 0,1 1 0 0 0,-1 0 1 0 0,1-1-1 0 0,-1 0 0 0 0,1 0 1 0 0,-1 1-1 0 0,1-1 1 0 0,-1 1-1 0 0,1-1 0 0 0,0 0 1 0 0,-1 0-1 0 0,1 0 0 0 0,0 1 1 0 0,0-1-1 0 0,-1 0 1 0 0,0 0-1 0 0,1 0 0 0 0,0 1 1 0 0,1-1-1 0 0,-2-1-13 0 0,0 1 0 0 0,1-1 0 0 0,-1 1 0 0 0,1 0 0 0 0,-1 0 0 0 0,0-1 0 0 0,1 0 0 0 0,-1 1 0 0 0,1 0 0 0 0,-1-1 0 0 0,0 1 0 0 0,0-1 0 0 0,1 1 0 0 0,-1 0 0 0 0,0-1 0 0 0,1 0 0 0 0,-1 1 0 0 0,0-1 0 0 0,0 1 0 0 0,0-1 0 0 0,0 1 0 0 0,0-1 0 0 0,0 0 0 0 0,0 1 0 0 0,0 0 0 0 0,0-1 0 0 0,0-1 0 0 0,-2-17 0 0 0,1 17 0 0 0,-2-12 58 0 0,-10-27 0 0 0,9 32-19 0 0,0-1-1 0 0,1 0 0 0 0,0 0 0 0 0,1 0 1 0 0,0 0-1 0 0,0-13 0 0 0,2 29 17 0 0,5 88 350 0 0,-1-57-377 0 0,-3-28 116 0 0,-1-1-80 0 0,6 64 75 0 0,-6-61-98 0 0,1-6-41 0 0,0-1 0 0 0,-1 1 0 0 0,0 0 0 0 0,0-1 0 0 0,0 0 0 0 0,-1 0 0 0 0,0 1 0 0 0,0-1 0 0 0,-2 7 0 0 0,3-11-50 0 0,0 0 0 0 0,0 0 0 0 0,0-1 0 0 0,0 1 0 0 0,0 0 0 0 0,0 0 0 0 0,0 0 0 0 0,0 0 0 0 0,0 0 0 0 0,0 0 0 0 0,0 0 0 0 0,0 0 0 0 0,0 0 0 0 0,0 0 0 0 0,0 0 0 0 0,0 0 0 0 0,0 0 0 0 0,0 0 0 0 0,0 0 0 0 0,0 0 0 0 0,0 0 0 0 0,0-1 0 0 0,-1 1 0 0 0,1 0 0 0 0,0 0 0 0 0,0 0 0 0 0,0 0 0 0 0,0 0 0 0 0,0 0 0 0 0,0 0 0 0 0,-1 0 0 0 0,1 0-1 0 0,0 0 1 0 0,0 0 0 0 0,0 0 0 0 0,0 0 0 0 0,0 0 0 0 0,0 0 0 0 0,0 0 0 0 0,0 0 0 0 0,0 0 0 0 0,0 0 0 0 0,0 0 0 0 0,0 0 0 0 0,0 0 0 0 0,0 0 0 0 0,0 0 0 0 0,-1 0 0 0 0,1 0 0 0 0,0 1 0 0 0,0-1 0 0 0,0 0 0 0 0,0 0 0 0 0,0 0 0 0 0,0 0 0 0 0,0 0 0 0 0,0 0 0 0 0,-1 0 0 0 0,1 0 0 0 0,0 0 0 0 0,0 0 0 0 0,0 0 0 0 0,0 0 0 0 0,0 0 0 0 0,0 0 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0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35 455 0 0,'-3'0'506'0'0,"0"1"-1"0"0,0-1 0 0 0,0 1 1 0 0,0-1-1 0 0,0 1 0 0 0,1 0 1 0 0,-1-1-1 0 0,0 2 0 0 0,-4 0 1 0 0,13-4 1683 0 0,-1 0 0 0 0,1 0 0 0 0,7-2 0 0 0,39-4 1445 0 0,-27 5-2463 0 0,17-5-14 0 0,61-6 575 0 0,-102 14-1694 0 0,1 0 0 0 0,0 0 0 0 0,-1 0 0 0 0,1 0 0 0 0,-1 1 0 0 0,0-1 0 0 0,1 0 0 0 0,1 1 1 0 0,-3-1-36 0 0,0 0 0 0 0,0 0 1 0 0,0 0-1 0 0,1 0 1 0 0,-1 0-1 0 0,0 0 0 0 0,0 1 1 0 0,0-1-1 0 0,0 0 1 0 0,0 0-1 0 0,0 0 0 0 0,0 0 1 0 0,0 0-1 0 0,0 0 1 0 0,0 0-1 0 0,0 0 0 0 0,0 0 1 0 0,0 0-1 0 0,0 0 1 0 0,0 0-1 0 0,0 0 0 0 0,0 0 1 0 0,0 0-1 0 0,0 1 1 0 0,0-1-1 0 0,1 0 0 0 0,-1 0 1 0 0,0 0-1 0 0,0 0 1 0 0,0 0-1 0 0,0 1 0 0 0,0-1 1 0 0,0 0-1 0 0,0 0 1 0 0,0 0-1 0 0,-1 0 0 0 0,1 0 1 0 0,0 0-1 0 0,-6 5 18 0 0,0-3-17 0 0,-1 0 0 0 0,2-1-1 0 0,-1 0 1 0 0,0 0 0 0 0,0 0 0 0 0,0-1 0 0 0,-1 0-1 0 0,1 0 1 0 0,0-1 0 0 0,-8-2 0 0 0,4 2 1 0 0,1 0 1 0 0,-1 1 0 0 0,-12 0-1 0 0,-92 19-5 0 0,84-13 0 0 0,13-5 0 0 0,17-1 0 0 0,-1 0 0 0 0,0 0 0 0 0,1 0 0 0 0,-1 0 0 0 0,0 0 0 0 0,1 0 0 0 0,-1-1 0 0 0,0 1 0 0 0,0 0 0 0 0,1 0 0 0 0,-1 0 0 0 0,1 0 0 0 0,-1-1 0 0 0,1 1 0 0 0,-1-1 0 0 0,0 1 0 0 0,1 0 0 0 0,0-1 0 0 0,-1 1 0 0 0,0-1 0 0 0,1 1 0 0 0,-1-1 0 0 0,1 0 0 0 0,1 1 0 0 0,-1 0 0 0 0,0-1 0 0 0,0 1 0 0 0,0-1 0 0 0,0 1 0 0 0,0 0 0 0 0,1-1 0 0 0,-1 1 0 0 0,1 0 0 0 0,-1-1 0 0 0,0 1 0 0 0,0-1 0 0 0,1 1 0 0 0,-1 0 0 0 0,1 0 0 0 0,-1 0 0 0 0,0 0 0 0 0,0-1 0 0 0,1 1 0 0 0,0 0 0 0 0,-1 0 0 0 0,0 0 0 0 0,1-1 0 0 0,-1 1 0 0 0,1 0 0 0 0,-1 0 0 0 0,1 0 0 0 0,0 0 0 0 0,14-2 0 0 0,0 2 24 0 0,0 0 0 0 0,25 5-1 0 0,10 1 50 0 0,57-4 482 0 0,-112 2-333 0 0,-5 2-199 0 0,-3-2 306 0 0,2-1-1362 0 0,5 0-4812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2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5 317 16127 0 0,'-1'-1'62'0'0,"1"-1"-1"0"0,-1 1 0 0 0,1 0 1 0 0,-1 0-1 0 0,1 0 0 0 0,-1-1 1 0 0,1 1-1 0 0,0 0 0 0 0,0-1 1 0 0,0 1-1 0 0,-1 0 0 0 0,1 0 1 0 0,0-1-1 0 0,1 1 0 0 0,-1 0 1 0 0,0-1-1 0 0,0 1 0 0 0,1 0 1 0 0,-1-1-1 0 0,0 1 0 0 0,1 0 1 0 0,-1 0-1 0 0,1 0 0 0 0,0-1 1 0 0,-1 1-1 0 0,1 0 0 0 0,0 0 1 0 0,0 0-1 0 0,-1 0 0 0 0,1 0 1 0 0,0 0-1 0 0,2-1 0 0 0,105-112 1872 0 0,-74 74-667 0 0,70-61 0 0 0,-75 82-3303 0 0,-26 17 601 0 0</inkml:trace>
  <inkml:trace contextRef="#ctx0" brushRef="#br0" timeOffset="1">422 94 13071 0 0,'0'0'32'0'0,"0"0"-1"0"0,0 0 1 0 0,0 0 0 0 0,0 0-1 0 0,0 0 1 0 0,0 0-1 0 0,-1 0 1 0 0,1 0-1 0 0,0 0 1 0 0,0 0-1 0 0,0 0 1 0 0,0 1 0 0 0,0-1-1 0 0,0 0 1 0 0,0 0-1 0 0,0 0 1 0 0,0 0-1 0 0,0 0 1 0 0,-1 0-1 0 0,1 0 1 0 0,0 0 0 0 0,0 0-1 0 0,0 0 1 0 0,0 0-1 0 0,0 0 1 0 0,0 0-1 0 0,0 0 1 0 0,0-1-1 0 0,0 1 1 0 0,0 0 0 0 0,-1 0-1 0 0,1 0 1 0 0,0 0-1 0 0,0 0 1 0 0,0 0-1 0 0,0 0 1 0 0,0 0-1 0 0,0 0 1 0 0,0 0 0 0 0,0 0-1 0 0,0 0 1 0 0,0 0-1 0 0,0 0 1 0 0,0 10 1 0 0,0-9 15 0 0,0 0 658 0 0,0 11-486 0 0,0 35-161 0 0,0-45-53 0 0,0 0 1 0 0,0-1-1 0 0,0 1 1 0 0,0 0 0 0 0,0 0-1 0 0,0 0 1 0 0,-1 0-1 0 0,0 3 1 0 0,-2 2-114 0 0,0 1-57 0 0,0 1 1 0 0,0 0-1 0 0,1 0 1 0 0,0 1-1 0 0,0 10 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2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52 2759 0 0,'-2'0'79'0'0,"-1"0"-1"0"0,0 1 0 0 0,0 0 1 0 0,1-1-1 0 0,0 1 0 0 0,-6 2 1 0 0,7-2 300 0 0,-1 0-1 0 0,0-1 1 0 0,0 1 0 0 0,0 0 0 0 0,1-1 0 0 0,-1 0 0 0 0,0 1 0 0 0,1-1-1 0 0,-1 0 1 0 0,0 0 0 0 0,0 0 0 0 0,-3 0 0 0 0,5 0-284 0 0,0 0 0 0 0,0 0 0 0 0,0 0 0 0 0,-1 0 0 0 0,1 0 0 0 0,0 0 0 0 0,0 0 0 0 0,0 0 1 0 0,0 0-1 0 0,0 0 0 0 0,-1 0 0 0 0,1 0 0 0 0,0 0 0 0 0,0 0 0 0 0,0 0 0 0 0,0-1 0 0 0,0 1 0 0 0,0 0 1 0 0,0 0-1 0 0,0 0 0 0 0,0 0 0 0 0,0 0 0 0 0,0 0 0 0 0,0 0 0 0 0,0 0 0 0 0,0 0 0 0 0,0 0 0 0 0,0 0 1 0 0,-1 0-1 0 0,1 0 0 0 0,0 0 0 0 0,0 0 0 0 0,0-1 0 0 0,0 1 0 0 0,0 0 0 0 0,0 0 0 0 0,0 0 0 0 0,0 0 1 0 0,0 0-1 0 0,0-1 0 0 0,0 1 0 0 0,0 0 0 0 0,0 0 0 0 0,5-4 2233 0 0,6-1-400 0 0,23-3-163 0 0,52-6 1 0 0,37 5-754 0 0,-118 8-925 0 0,0 1-17 0 0,14-1 83 0 0,-1-1-1 0 0,0 3 1 0 0,35 3-1 0 0,-51-3-152 0 0,-2-1 0 0 0,1 0 0 0 0,0 0 0 0 0,0 0 0 0 0,0 0 0 0 0,0 1 0 0 0,0-1 0 0 0,-1 1 0 0 0,1-1 0 0 0,0 0 0 0 0,0 1 0 0 0,0 0 0 0 0,0-1 0 0 0,-1 1 0 0 0,1 0 0 0 0,0 0 0 0 0,-1-1 0 0 0,1 2 0 0 0,-1-2 0 0 0,1 0 0 0 0,-1 0 0 0 0,0 0 0 0 0,0 1 0 0 0,0-1 0 0 0,0 0 0 0 0,0 1 0 0 0,0-1 0 0 0,0 0 0 0 0,0 0 0 0 0,0 0 0 0 0,0 0 0 0 0,0 0 0 0 0,-1 1 0 0 0,1-1 0 0 0,0 0 0 0 0,0 1 0 0 0,0-1 0 0 0,0 0 0 0 0,0 0 0 0 0,0 0 0 0 0,-1 0 0 0 0,1 0 0 0 0,0 0 0 0 0,0 1 0 0 0,0-1 0 0 0,-11 5 0 0 0,-4-3 13 0 0,-2 1 1 0 0,1-1-1 0 0,-18-1 0 0 0,-49-5 85 0 0,3 0-49 0 0,76 4-49 0 0,-16 1 0 0 0,-23-4 0 0 0,37 2 0 0 0,0 0 0 0 0,0 0 0 0 0,0 0 0 0 0,0-1 0 0 0,1 0 0 0 0,0 0 0 0 0,-1-1 0 0 0,-7-4 0 0 0,13 4 24 0 0,5 1 34 0 0,6 0 76 0 0,-11 2-126 0 0,16-4 53 0 0,0 1 0 0 0,1 1 0 0 0,-1 0-1 0 0,0 1 1 0 0,1 1 0 0 0,-1 1 0 0 0,0 0 0 0 0,0 1-1 0 0,33 8 1 0 0,-37-6-38 0 0,1-1 0 0 0,17 2 0 0 0,-25-4-23 0 0,0 0-1 0 0,0-1 1 0 0,1-1-1 0 0,-1 1 1 0 0,0-1-1 0 0,1 1 0 0 0,-1-2 1 0 0,8-2-1 0 0,-10 4-133 0 0,-2-1 42 0 0,0 1 0 0 0,0 0 0 0 0,0-1 0 0 0,0 1 0 0 0,-1 0 0 0 0,2 0 0 0 0,-2-1 0 0 0,1 0 0 0 0,0 1 0 0 0,-1 0 0 0 0,2-1 0 0 0,-2 0 0 0 0,1 1 0 0 0,0-1 0 0 0,-1 0 0 0 0,0 1 0 0 0,2-2 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8751 0 0,'0'0'180'0'0,"-1"-1"-1"0"0,1 0 0 0 0,0 0 0 0 0,0 0 1 0 0,1 0-1 0 0,-1 0 0 0 0,0 0 0 0 0,0 1 1 0 0,0-1-1 0 0,0 0 0 0 0,1 0 0 0 0,-1 0 1 0 0,1 1-1 0 0,-1-1 0 0 0,0 0 0 0 0,1 1 1 0 0,-1-1-1 0 0,1 0 0 0 0,-1 1 0 0 0,1-1 1 0 0,0 0-1 0 0,-1 1 0 0 0,1-1 1 0 0,0 0-1 0 0,0 1 0 0 0,-1 0 0 0 0,1-1 1 0 0,0 1-1 0 0,-1-1 0 0 0,1 1 0 0 0,0 0 1 0 0,0 0-1 0 0,0 0 0 0 0,-1-1 0 0 0,2 1 1 0 0,-2 0-1 0 0,1 0 0 0 0,0 0 0 0 0,0 0 1 0 0,0 0-1 0 0,-1 0 0 0 0,2 0 0 0 0,-2 1 1 0 0,1-1-1 0 0,0 0 0 0 0,-1 0 0 0 0,2 0 1 0 0,-1 1-1 0 0,-1-1 0 0 0,1 1 0 0 0,0-1 1 0 0,-1 0-1 0 0,1 1 0 0 0,0 0 0 0 0,-1-1 1 0 0,1 0-1 0 0,0 1 0 0 0,-1 0 0 0 0,1-1 1 0 0,0 1-1 0 0,-1 0 0 0 0,1 1 1 0 0,4 7 292 0 0,0 1 1 0 0,0 0 0 0 0,-1 0 0 0 0,3 14-1 0 0,-6-22-266 0 0,2 7-133 0 0,8 27-2 0 0,-9-27-6 0 0,0-1-1 0 0,9 40 67 0 0,-5-16-54 0 0,-5-25-57 0 0,0 0-1 0 0,1 0 1 0 0,-1 9 0 0 0,1 15 61 0 0,-1-19-54 0 0,0 6 4 0 0,1-1 1 0 0,1 1-1 0 0,9 29 0 0 0,-12-46-31 0 0,0 0 0 0 0,0-1 0 0 0,0 1 0 0 0,1 0 0 0 0,-1-1 0 0 0,1 1 0 0 0,-1 0 0 0 0,0-1 0 0 0,0 1 0 0 0,1 0 0 0 0,0-1 0 0 0,-1 1 0 0 0,0 0 0 0 0,1-1 0 0 0,0 0 0 0 0,-1 1 0 0 0,0-1 0 0 0,1 1 0 0 0,0-1 0 0 0,-1 0 0 0 0,1 1 0 0 0,0-1 0 0 0,-1 0 0 0 0,1 1 0 0 0,0-1 0 0 0,-1 0 0 0 0,1 0 0 0 0,0 0 0 0 0,-1 0 0 0 0,1 0 0 0 0,1 0 0 0 0,-1 0 0 0 0,0 0 0 0 0,1-1 0 0 0,-2 0 0 0 0,2 1 0 0 0,-1-1 0 0 0,0 0 0 0 0,0 1 0 0 0,0-2 0 0 0,0 2 0 0 0,0-1 0 0 0,-1 0 0 0 0,2 0 0 0 0,-2 0 0 0 0,1 0 0 0 0,0 0 0 0 0,0-2 0 0 0,60-108 254 0 0,7-14 52 0 0,-62 117-302 0 0,21-39 26 0 0,30-63 0 0 0,-54 98 41 0 0,-2 12-62 0 0,-1-1 0 0 0,0 0 0 0 0,0 1 0 0 0,0 0 0 0 0,0-1 0 0 0,0 0 0 0 0,0 1 0 0 0,0-1 0 0 0,0 1 0 0 0,0-1 0 0 0,0 1 0 0 0,0-1 0 0 0,0 1 0 0 0,0-1 0 0 0,0 1 0 0 0,0-1 0 0 0,0 1 0 0 0,0 0 0 0 0,0-1 0 0 0,-1 0 0 0 0,1 1 0 0 0,-1-1-1 0 0,0 2-7 0 0,0-1 0 0 0,0 1 0 0 0,0 0 0 0 0,-1 0-1 0 0,2 0 1 0 0,-2-1 0 0 0,2 2 0 0 0,-2-2 0 0 0,2 2 0 0 0,-1-1-1 0 0,0 0 1 0 0,0 0 0 0 0,-1 2 0 0 0,1-1-2 0 0,-20 26 1 0 0,1 2 0 0 0,1 0 0 0 0,2 1 0 0 0,2 1 0 0 0,-16 44 0 0 0,10-19 0 0 0,-38 77 0 0 0,57-131 0 0 0,1-1 0 0 0,-1 1 0 0 0,0 0 0 0 0,0 0 0 0 0,0-1 0 0 0,0 0 0 0 0,-4 4 0 0 0,5-6 0 0 0,0 1 0 0 0,0 0 0 0 0,0-1 0 0 0,0 1 0 0 0,0-1 0 0 0,0 1 0 0 0,0-1 0 0 0,0 0 0 0 0,0 1 0 0 0,0-1 0 0 0,-1 0 0 0 0,2 0 0 0 0,-2 1 0 0 0,1-1 0 0 0,0 0 0 0 0,0 0 0 0 0,0-1 0 0 0,-1 1 0 0 0,1 0 0 0 0,0-1 0 0 0,0 1 0 0 0,0 0 0 0 0,-2-1 0 0 0,0 0 0 0 0,0-1 0 0 0,0 0 0 0 0,0 0 0 0 0,0 0 0 0 0,0 0 0 0 0,0 0 0 0 0,1 0 0 0 0,0-1 0 0 0,-1 1 0 0 0,1 0 0 0 0,-4-7 0 0 0,3 4 0 0 0,0 0 0 0 0,1 0 0 0 0,0 0 0 0 0,0 0 0 0 0,0-1 0 0 0,-1-9 0 0 0,1-2 0 0 0,0-2 0 0 0,2 1 0 0 0,1-27 0 0 0,-1 43 0 0 0,4-206-210 0 0,-4 203 204 0 0,0-4-1254 0 0,1-1-4218 0 0,1 2-1984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4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60 6447 0 0,'3'-6'1555'0'0,"-2"3"-929"0"0,1 1 0 0 0,-1-1 0 0 0,1 1 1 0 0,-1-1-1 0 0,0 0 0 0 0,-1 1 0 0 0,2-6 1 0 0,-2 7-419 0 0,0 1 0 0 0,0-2 0 0 0,-1 2 0 0 0,1-2 0 0 0,0 2 0 0 0,-1-1 0 0 0,1 0 0 0 0,0 0 0 0 0,0 0 0 0 0,-1 1 0 0 0,0-2 0 0 0,1 2 0 0 0,0-1 0 0 0,-1 0 0 0 0,0 1 0 0 0,1-1 0 0 0,-1 0 0 0 0,0 1 0 0 0,0-1 0 0 0,1 0 0 0 0,-2 1 0 0 0,2-1 0 0 0,-1 1 0 0 0,0-1 0 0 0,0 1 1 0 0,-1-1-1 0 0,0 0 18 0 0,-1 0 0 0 0,1 0 0 0 0,0 0 0 0 0,-1 0 0 0 0,1 0 0 0 0,-1 1 0 0 0,1 0 0 0 0,-1-1 0 0 0,1 1 0 0 0,-1 0 0 0 0,0 0 0 0 0,1 0 0 0 0,-1 0 0 0 0,1 1 0 0 0,-1-1 0 0 0,-3 2 0 0 0,2-1-128 0 0,0 0 1 0 0,1 1 0 0 0,0 1 0 0 0,-1-1 0 0 0,1 0 0 0 0,0 0 0 0 0,0 0 0 0 0,0 1-1 0 0,-5 5 1 0 0,0 2-77 0 0,1 1 0 0 0,0-1 0 0 0,1 1 0 0 0,0-1 0 0 0,-8 22 0 0 0,10-21 21 0 0,0 0 0 0 0,2 1 1 0 0,-1-2-1 0 0,0 2 0 0 0,2 0 0 0 0,-1-1 0 0 0,1 13 0 0 0,1-21-34 0 0,0 1-1 0 0,0-1 0 0 0,1 0 1 0 0,-1 0-1 0 0,1 0 0 0 0,0 1 0 0 0,-1-1 1 0 0,2 0-1 0 0,-1 0 0 0 0,0 0 1 0 0,1 0-1 0 0,-1 0 0 0 0,1-1 1 0 0,0 1-1 0 0,0 0 0 0 0,0-1 1 0 0,0 0-1 0 0,0 1 0 0 0,0-1 1 0 0,1 0-1 0 0,0 0 0 0 0,0 0 1 0 0,-1 0-1 0 0,1 0 0 0 0,0-1 1 0 0,-1 1-1 0 0,2-1 0 0 0,-1 0 0 0 0,5 2 1 0 0,-2-3-1 0 0,0 2 1 0 0,-1-1-1 0 0,1-1 1 0 0,1 0 0 0 0,-1 0-1 0 0,0 0 1 0 0,-1-1-1 0 0,1 0 1 0 0,0 0-1 0 0,0-1 1 0 0,9-2-1 0 0,-8 1 2 0 0,-1 0 0 0 0,1 0-1 0 0,-1-1 1 0 0,1 0 0 0 0,-1 0-1 0 0,0 0 1 0 0,0 0-1 0 0,10-11 1 0 0,-15 13-10 0 0,0 2 0 0 0,0-2 0 0 0,0 1 0 0 0,0-1 0 0 0,0 2 0 0 0,0-2 0 0 0,-1 1 0 0 0,1 0 0 0 0,0-1 0 0 0,-1 1 0 0 0,0 0 0 0 0,1-1 0 0 0,0 0 0 0 0,-1 1 0 0 0,0 0 0 0 0,0-1 0 0 0,0 1 0 0 0,0-1 0 0 0,0 0 0 0 0,0-2 0 0 0,-1 3 0 0 0,0-1 0 0 0,1 0 0 0 0,-1 1 0 0 0,0-1 0 0 0,0 0 0 0 0,0 0 0 0 0,0 1 0 0 0,0-1 0 0 0,-1 1 0 0 0,1 0 0 0 0,0-1 0 0 0,-1 1 0 0 0,1 0 0 0 0,-3-2 0 0 0,0 0 0 0 0,-1 0 0 0 0,0 0 0 0 0,0 1 0 0 0,-1-1 0 0 0,1 1 0 0 0,0 0 0 0 0,-1 1 0 0 0,1 0 0 0 0,-12-2 0 0 0,9 3 0 0 0,3-1 0 0 0,1 1 0 0 0,-1 0 0 0 0,0 0 0 0 0,0 0 0 0 0,0 0 0 0 0,0 1 0 0 0,1 0 0 0 0,-1-1 0 0 0,-8 4 0 0 0,13-4 0 0 0,0 0 0 0 0,0 0 0 0 0,-1 0 0 0 0,1 0 0 0 0,0 0 0 0 0,0 1 0 0 0,0-1 0 0 0,0 0 0 0 0,0 0 0 0 0,0 0 0 0 0,0 0 0 0 0,0 0 0 0 0,0 0 0 0 0,-1 0 0 0 0,1 0 0 0 0,0 1 0 0 0,0-1 0 0 0,0 0 0 0 0,0 0 0 0 0,0 0 0 0 0,-1 0 0 0 0,1 0 0 0 0,0 0 0 0 0,0 0 0 0 0,0 0 0 0 0,0 0 0 0 0,0 0 0 0 0,0 1 0 0 0,0-1 0 0 0,0 0 0 0 0,0 0 0 0 0,0 0 0 0 0,0 1 0 0 0,0-1 0 0 0,0 0 0 0 0,0 0 0 0 0,0 0 0 0 0,0 0 0 0 0,0 0 0 0 0,0 0 0 0 0,6 3 0 0 0,9-1 0 0 0,-7-2 0 0 0,1 0 0 0 0,0 1 0 0 0,-1-1 0 0 0,1 2 0 0 0,13 3 0 0 0,-12-3 0 0 0,1 0 0 0 0,-1 0 0 0 0,12 0 0 0 0,6-4 0 0 0,-26 2 0 0 0,0-1 0 0 0,0 1 0 0 0,0-1 0 0 0,0 1 0 0 0,0-1 0 0 0,0 0 0 0 0,0 1 0 0 0,0-2 0 0 0,0 2 0 0 0,0-2 0 0 0,1 0 0 0 0,1-7 560 0 0,-2 7-562 0 0,4-3 7 0 0,-8 3-12 0 0,-3 1-16 0 0,5 1-40 0 0,-1 0 0 0 0,1 0 0 0 0,-1 0 0 0 0,0 0-1 0 0,1 0 1 0 0,0 1 0 0 0,-1-1 0 0 0,1 0 0 0 0,-1 0-1 0 0,1 1 1 0 0,-1-1 0 0 0,1 0 0 0 0,-1 0 0 0 0,1 0-1 0 0,0 1 1 0 0,-1 0 0 0 0,1-1 0 0 0,-1 0-1 0 0,1 0 1 0 0,-1 1 0 0 0,1 0 0 0 0,-1 1-720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6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3 6447 0 0,'-33'-3'10687'0'0,"23"4"-10331"0"0,0 1 1 0 0,1 1-1 0 0,-1 0 1 0 0,1 0-1 0 0,-1 1 1 0 0,2 0-1 0 0,-1 0 1 0 0,0 1-1 0 0,1 0 1 0 0,-11 9-1 0 0,18-14-309 0 0,1 1 0 0 0,-1 0-1 0 0,0-1 1 0 0,0 1 0 0 0,0 0-1 0 0,0-1 1 0 0,1 1 0 0 0,0 0-1 0 0,-1-1 1 0 0,0 2 0 0 0,1-2-1 0 0,0 1 1 0 0,-1 0 0 0 0,0 0-1 0 0,1 2 1 0 0,0-3-27 0 0,0 1-1 0 0,0 0 1 0 0,0-1 0 0 0,0 0 0 0 0,0 1-1 0 0,0 0 1 0 0,0 0 0 0 0,0-1-1 0 0,1 0 1 0 0,-1 1 0 0 0,0 0-1 0 0,1-1 1 0 0,-1 0 0 0 0,0 1-1 0 0,0-1 1 0 0,1 1 0 0 0,-1-1-1 0 0,1 0 1 0 0,-1 1 0 0 0,0-1-1 0 0,1 1 1 0 0,3 1 32 0 0,0 0-1 0 0,0 0 1 0 0,1 0 0 0 0,-1 0-1 0 0,8 2 1 0 0,-1 0 5 0 0,18 6-27 0 0,-20-7-21 0 0,-1 0 0 0 0,1-1 0 0 0,-1 2 0 0 0,-1 0 0 0 0,1 0 0 0 0,14 10 0 0 0,-21-13-9 0 0,-1-1 0 0 0,1 1 0 0 0,0 0 0 0 0,-1-1 0 0 0,0 1 0 0 0,1 0 0 0 0,0-1 0 0 0,-1 1 0 0 0,0 1 0 0 0,1-2 0 0 0,-1 1 0 0 0,1 0 0 0 0,-1 0 0 0 0,0 0 0 0 0,0-1 0 0 0,0 2 0 0 0,0-2 0 0 0,0 1 0 0 0,0 0 0 0 0,0 0 0 0 0,0 1 0 0 0,0 0 0 0 0,0-1 0 0 0,-1 1 0 0 0,1 0 0 0 0,-1-1 0 0 0,1 1 0 0 0,-2 0 0 0 0,2-1 0 0 0,-1 0 0 0 0,0 1 0 0 0,-2 2 0 0 0,0 0 0 0 0,-2-1 0 0 0,2 1 0 0 0,-1-1 0 0 0,-1 0 0 0 0,1 1 0 0 0,-7 3 0 0 0,-1-2 7 0 0,1 0-1 0 0,0-1 0 0 0,-1 0 1 0 0,0-1-1 0 0,0 0 1 0 0,0-1-1 0 0,-1 0 0 0 0,1-1 1 0 0,-21-1-1 0 0,24 0-6 0 0,6 0 0 0 0,1 0 0 0 0,0 0 0 0 0,-1 0 0 0 0,1 0 0 0 0,-1-1 0 0 0,-2 0 0 0 0,4 1 0 0 0,11 4 0 0 0,-4-2 15 0 0,0-1 0 0 0,0 1 0 0 0,-1-1 0 0 0,1 0 1 0 0,0 0-1 0 0,1-1 0 0 0,-1 1 0 0 0,0-2 0 0 0,0 1 0 0 0,0-1 0 0 0,0 1 0 0 0,6-3 0 0 0,8-3 50 0 0,-1 0 1 0 0,25-11-1 0 0,-41 16-65 0 0,0 0 0 0 0,0-1 0 0 0,0 0 0 0 0,-1 1 0 0 0,1-1 0 0 0,0 0 0 0 0,3-4 0 0 0,-5 6 0 0 0,-1-1 0 0 0,0 0 0 0 0,1 1 0 0 0,-1 0 0 0 0,1-1 0 0 0,-1 0 0 0 0,0 1 0 0 0,0-1 0 0 0,1 0 0 0 0,-1 1 0 0 0,0-1 0 0 0,0 0 0 0 0,1 1 0 0 0,-1-1 0 0 0,0 0 0 0 0,0 1 0 0 0,0-1 0 0 0,0 0 0 0 0,0 0 0 0 0,0 1 0 0 0,0 0 0 0 0,-1-1 0 0 0,1 0 0 0 0,0 1 0 0 0,0-1 0 0 0,-1 0 0 0 0,1 1 0 0 0,0-1 0 0 0,0 0 0 0 0,-1 1 0 0 0,1-1 0 0 0,-1 1 0 0 0,1-1 0 0 0,0 1 0 0 0,-1-1 0 0 0,1 1 0 0 0,-1-1 0 0 0,1 1 0 0 0,-1 0 0 0 0,0-1 0 0 0,1 1 0 0 0,-2-1 0 0 0,-3-2-3 0 0,1 0-1 0 0,-2 1 0 0 0,1-1 1 0 0,0 1-1 0 0,0 1 0 0 0,-1-1 1 0 0,0 1-1 0 0,1 0 1 0 0,-1 0-1 0 0,-11 0 0 0 0,9 0-1 0 0,0 1 1 0 0,0-2-1 0 0,0 1 0 0 0,-12-5 0 0 0,19 6 5 0 0,0-1 0 0 0,0 1 0 0 0,0-1 0 0 0,0 1 0 0 0,1 0 0 0 0,-2-1 0 0 0,2 1 0 0 0,-1-1 0 0 0,0 1 0 0 0,1-1 0 0 0,-2 0 0 0 0,1 1 0 0 0,1-1 0 0 0,-1 0 0 0 0,0 1 0 0 0,1-2 0 0 0,0 2 0 0 0,-1-1 0 0 0,0 0 0 0 0,1 0 0 0 0,0 0 0 0 0,-1 0 0 0 0,1 0 0 0 0,-1 0 0 0 0,1 0 0 0 0,0 0 0 0 0,0 0 0 0 0,0 0 0 0 0,0 0 0 0 0,0 0 0 0 0,0 0 0 0 0,0 0 0 0 0,0 0 0 0 0,0 0 0 0 0,0 0 0 0 0,0 0 0 0 0,1 0 0 0 0,-1 0 0 0 0,1 0 0 0 0,-1 0 0 0 0,0 0 0 0 0,2-1 0 0 0,0-3 0 0 0,2 0 0 0 0,0-1 0 0 0,-1 1 0 0 0,1 1 0 0 0,7-7 0 0 0,-6 7-2 0 0,-1 0 0 0 0,1 0 0 0 0,0 0 0 0 0,0 1 0 0 0,0 0 0 0 0,1 0 0 0 0,-1 1-1 0 0,1 0 1 0 0,-1 0 0 0 0,1 0 0 0 0,0 0 0 0 0,0 1 0 0 0,0-1 0 0 0,0 2 0 0 0,11-1 0 0 0,-8 4-2082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4143 0 0,'2'0'660'0'0,"0"1"0"0"0,1 0 0 0 0,-1 0 0 0 0,0-1 0 0 0,0 0 0 0 0,0 0 0 0 0,1 0 0 0 0,-1 0 0 0 0,0 0 0 0 0,4-1 0 0 0,28-4 2678 0 0,5-6-1227 0 0,-29 8-2267 0 0,0 0 1 0 0,1 0-1 0 0,11 0 1 0 0,-16 3-5660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3679 0 0,'5'-2'2962'0'0,"19"-3"-1630"0"0,-10 2 269 0 0,-9 2-1243 0 0,-1 0 0 0 0,1 0 0 0 0,0 1 0 0 0,0-1 0 0 0,-1 1 0 0 0,1 0 0 0 0,0 0 0 0 0,0 0 0 0 0,-1 1 0 0 0,1-1 0 0 0,6 3 0 0 0,-7-1-3698 0 0,0-1-1175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4607 0 0,'28'4'4158'0'0,"-15"-4"-3301"0"0,0-1 0 0 0,17-2 0 0 0,1 0-82 0 0,-27 3-903 0 0,0 0 0 0 0,0 1 0 0 0,0-1-1 0 0,5 2 1 0 0,-2-2-3959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 3679 0 0,'-3'-6'1142'0'0,"6"7"1441"0"0,9 3-1325 0 0,-3-3-364 0 0,0-1 0 0 0,0-1 0 0 0,18-3 0 0 0,-1 1-419 0 0,1 2-3866 0 0,-22 2-620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10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5983 0 0,'0'-4'536'0'0,"0"2"-432"0"0,1 1-104 0 0,0 1 0 0 0,1 1 288 0 0,-1-1 32 0 0,1 1 0 0 0,1 0 8 0 0,1 1-216 0 0,2 0-48 0 0,0-2 0 0 0,1 3-64 0 0,0-3 64 0 0,1 2-64 0 0,0-2 0 0 0,0 1 0 0 0,2-1 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0.23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0,'0'564'0'0,"0"280"0"0,0 443 0 0,0-1286 0 0,0-18 0 0,0 63 0 0,0-40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2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44 369 8287 0 0,'-2'-7'736'0'0,"-1"2"-584"0"0,1 2-152 0 0,2 1 0 0 0,0 1 216 0 0,-1-2 8 0 0,-2-2 8 0 0,-1-3 0 0 0,0-3-232 0 0,-4 2 0 0 0,-1 4 0 0 0,1-1 0 0 0</inkml:trace>
  <inkml:trace contextRef="#ctx0" brushRef="#br0" timeOffset="1">247 10 9671 0 0,'-1'-1'57'0'0,"1"1"-1"0"0,0-1 0 0 0,0 1 1 0 0,0-1-1 0 0,0 1 0 0 0,0 0 1 0 0,-1-1-1 0 0,1 1 0 0 0,0-1 1 0 0,0 1-1 0 0,-1 0 0 0 0,1-1 1 0 0,0 1-1 0 0,-1-1 0 0 0,1 1 1 0 0,0 0-1 0 0,-1-1 0 0 0,1 1 1 0 0,-1 0-1 0 0,1 0 0 0 0,-1-1 1 0 0,1 1-1 0 0,0 0 1 0 0,-1 0-1 0 0,1 0 0 0 0,-1 0 1 0 0,0-1-1 0 0,-3 14 2447 0 0,4-7-2008 0 0,-5 18-189 0 0,-7 38-241 0 0,-1 12-97 0 0,4-13 32 0 0,7-37 43 0 0,-2 34-33 0 0,1-2-24 0 0,3-44-68 0 0,-1-2-48 0 0,-2 31-949 0 0,2-31-3720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4.66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0,'0'1101'0'0,"0"-1100"0"0,0-2 0 0,0 2 0 0,0 1 0 0,0-1 0 0,0 0 0 0,0 1 0 0,0-1 0 0,0-6 0 0,0 4 0 0,0 2 0 0,0 165 0 0,0-195 0 0,0 28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49.17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1711 0 0,'0'-998'0'0,"0"308"0"0,0 668 0 0,0 24 0 0,0 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4.1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484 873 0 0,'-484'-872'0'0,"976"1759"0"0,-493-889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8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56 149 5063 0 0,'2'-17'1455'0'0,"-1"15"-1500"0"0,-1 0 0 0 0,0 1 0 0 0,1-1 0 0 0,-1 0 0 0 0,0 0 0 0 0,0 1 0 0 0,0-1 0 0 0,0 0 0 0 0,0 0 0 0 0,0 1 0 0 0,0-1 0 0 0,-1 0 0 0 0,1 0 0 0 0,-2-2 0 0 0,2 3 186 0 0,0 1 0 0 0,0 0 1 0 0,0 0-1 0 0,-1-1 0 0 0,1 1 0 0 0,0 0 0 0 0,0 0 0 0 0,0-1 0 0 0,-1 1 0 0 0,1 0 0 0 0,0 0 0 0 0,0-1 0 0 0,-1 1 0 0 0,1 0 0 0 0,0 0 0 0 0,0 0 0 0 0,-1 0 0 0 0,1-1 0 0 0,0 1 0 0 0,-1 0 0 0 0,1 0 0 0 0,0 0 0 0 0,-1 0 0 0 0,1 0 0 0 0,0 0 0 0 0,-1 0 0 0 0,1 0 0 0 0,0 0 0 0 0,0 0 0 0 0,-1 0 0 0 0,1 0 0 0 0,0 0 1 0 0,-1 0-1 0 0,1 0 0 0 0,-1 0 0 0 0,-8 11 1687 0 0,-1 17-562 0 0,10-25-1101 0 0,-1-1-1 0 0,0 1 1 0 0,1 0 0 0 0,0 0-1 0 0,0 0 1 0 0,0 0-1 0 0,0 0 1 0 0,0 0-1 0 0,0 0 1 0 0,1-1-1 0 0,0 1 1 0 0,-1 0 0 0 0,3 4-1 0 0,-3-6-53 0 0,1 0 0 0 0,0 0 0 0 0,0 1 0 0 0,0-1 0 0 0,0 0 0 0 0,0 0 0 0 0,0 0 0 0 0,1 0 0 0 0,-1 0 0 0 0,0 0 0 0 0,0-1 0 0 0,1 1 0 0 0,-1 0 0 0 0,0-1-1 0 0,1 1 1 0 0,-1-1 0 0 0,1 1 0 0 0,-1-1 0 0 0,1 1 0 0 0,-1-1 0 0 0,1 0 0 0 0,-1 0 0 0 0,1 0 0 0 0,-1 0 0 0 0,1 0 0 0 0,-1 0 0 0 0,2-1 0 0 0,2 1-16 0 0,0-1 1 0 0,0 0-1 0 0,0 0 0 0 0,0 0 1 0 0,0 0-1 0 0,0-1 1 0 0,-1 0-1 0 0,1 0 0 0 0,-1 0 1 0 0,1 0-1 0 0,-1-1 0 0 0,0 0 1 0 0,0 0-1 0 0,0 0 1 0 0,0 0-1 0 0,-1-1 0 0 0,5-5 1 0 0,-5 5-62 0 0,0-1 0 0 0,0 0 0 0 0,-1 0 0 0 0,0 0 0 0 0,0 0 0 0 0,0 0 0 0 0,0 0 0 0 0,-1 0 0 0 0,0-1 0 0 0,0 1 0 0 0,0-1 0 0 0,-1 1 0 0 0,0 0 0 0 0,0-1 0 0 0,-1-10 0 0 0,0 13-18 0 0,1-1 0 0 0,-1 0 0 0 0,0 0 0 0 0,0 1 0 0 0,0-1 0 0 0,0 1 0 0 0,-1-1 0 0 0,0 1 0 0 0,1 0 0 0 0,-4-4 0 0 0,4 5 5 0 0,0 1 0 0 0,-1-1-1 0 0,1 1 1 0 0,-1 0 0 0 0,1-1 0 0 0,-1 1 0 0 0,0 0-1 0 0,0 0 1 0 0,1 0 0 0 0,-1 0 0 0 0,0 0 0 0 0,0 0-1 0 0,0 1 1 0 0,0-1 0 0 0,0 1 0 0 0,0-1 0 0 0,0 1 0 0 0,0 0-1 0 0,-4 0 1 0 0,0 0 6 0 0,0 1 0 0 0,1 0 0 0 0,-1 0 0 0 0,0 1 0 0 0,1-1-1 0 0,-1 1 1 0 0,1 0 0 0 0,0 1 0 0 0,0 0 0 0 0,0-1 0 0 0,0 1 0 0 0,0 1 0 0 0,1-1-1 0 0,-1 1 1 0 0,1 0 0 0 0,0 0 0 0 0,0 0 0 0 0,0 1 0 0 0,1-1 0 0 0,-1 1 0 0 0,1 0 0 0 0,0 0-1 0 0,0 0 1 0 0,-2 8 0 0 0,4-10-95 0 0,1 0-1 0 0,-1 0 0 0 0,1 0 1 0 0,0 0-1 0 0,0 0 0 0 0,0 0 1 0 0,1 0-1 0 0,-1 0 0 0 0,1 0 1 0 0,-1 0-1 0 0,1-1 1 0 0,0 1-1 0 0,0 0 0 0 0,0 0 1 0 0,1-1-1 0 0,-1 1 0 0 0,1-1 1 0 0,-1 1-1 0 0,1-1 0 0 0,2 3 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09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29 4143 0 0,'-5'0'793'0'0,"-1"0"-1"0"0,1 0 1 0 0,-1 1-1 0 0,1 0 0 0 0,-1 0 1 0 0,1 1-1 0 0,-10 3 1 0 0,12-4-609 0 0,1 0 0 0 0,0 1 0 0 0,0-1 0 0 0,0 0 0 0 0,0 1 0 0 0,0 0 1 0 0,0-1-1 0 0,0 1 0 0 0,0 0 0 0 0,1 0 0 0 0,-1 0 0 0 0,1 0 1 0 0,-1 0-1 0 0,1 0 0 0 0,0 1 0 0 0,0-1 0 0 0,0 0 0 0 0,0 1 0 0 0,0-1 1 0 0,0 0-1 0 0,0 4 0 0 0,2-1 178 0 0,-1 0-1 0 0,1 0 1 0 0,0 0 0 0 0,0 0 0 0 0,0 0 0 0 0,1 0-1 0 0,0 0 1 0 0,3 7 0 0 0,-5-10-167 0 0,3 4-231 0 0,11-3 1576 0 0,30-2-1347 0 0,-42-1-159 0 0,0 0 0 0 0,1-1 0 0 0,-1 1 1 0 0,0-1-1 0 0,0 1 0 0 0,0-1 0 0 0,0 0 0 0 0,0 0 0 0 0,0 0 1 0 0,0 0-1 0 0,0 0 0 0 0,0 0 0 0 0,0-1 0 0 0,-1 1 0 0 0,1-1 1 0 0,0 1-1 0 0,-1-1 0 0 0,1 1 0 0 0,-1-1 0 0 0,2-2 0 0 0,0-1 69 0 0,2-1-22 0 0,-1 0 0 0 0,1 0 1 0 0,-2 0-1 0 0,1-1 0 0 0,-1 1 1 0 0,0-1-1 0 0,0 0 0 0 0,-1 0 0 0 0,2-9 1 0 0,-3 15-73 0 0,-1-1 1 0 0,0 0-1 0 0,0 0 1 0 0,0 1 0 0 0,0-1-1 0 0,0 0 1 0 0,0 0 0 0 0,0 1-1 0 0,0-1 1 0 0,-1 0-1 0 0,1 1 1 0 0,-1-1 0 0 0,1 0-1 0 0,-1 1 1 0 0,0-1-1 0 0,0 1 1 0 0,-1-4 0 0 0,0 4-1 0 0,1 0 0 0 0,-1 0 0 0 0,0 0 0 0 0,1 0 0 0 0,-1 0 1 0 0,0 0-1 0 0,0 0 0 0 0,1 0 0 0 0,-1 1 0 0 0,0-1 1 0 0,0 0-1 0 0,0 1 0 0 0,0 0 0 0 0,0 0 0 0 0,0-1 0 0 0,0 1 1 0 0,0 0-1 0 0,0 1 0 0 0,-3-1 0 0 0,-1 1-37 0 0,1 0 0 0 0,-1 1 0 0 0,0-1 0 0 0,1 1 0 0 0,0 0-1 0 0,-1 1 1 0 0,1-1 0 0 0,0 1 0 0 0,0 0 0 0 0,0 0 0 0 0,1 0 0 0 0,-1 1 0 0 0,1 0-1 0 0,0 0 1 0 0,0 0 0 0 0,0 0 0 0 0,0 1 0 0 0,1 0 0 0 0,-1-1 0 0 0,1 1 0 0 0,-4 10 0 0 0,2-3-994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0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234 203 1375 0 0,'0'0'107'0'0,"-3"1"150"0"0,0-1-1 0 0,0 0 0 0 0,0 1 1 0 0,0 0-1 0 0,0 0 1 0 0,0 0-1 0 0,0 0 1 0 0,1 0-1 0 0,-1 1 0 0 0,0-1 1 0 0,1 1-1 0 0,-1-1 1 0 0,1 1-1 0 0,-1 0 0 0 0,-2 3 1 0 0,2-1 558 0 0,-1-1 0 0 0,1 1 0 0 0,0 0 0 0 0,0 0 0 0 0,1 0 0 0 0,-1 1 0 0 0,1-1 1 0 0,-3 8-1 0 0,4-11-713 0 0,1-1 0 0 0,0 1 0 0 0,0 0 0 0 0,0-1 0 0 0,0 1 1 0 0,-1-1-1 0 0,1 1 0 0 0,0-1 0 0 0,0 1 0 0 0,0-1 0 0 0,0 1 1 0 0,0 0-1 0 0,0-1 0 0 0,1 1 0 0 0,-1-1 0 0 0,0 1 0 0 0,0-1 0 0 0,0 1 1 0 0,0-1-1 0 0,1 1 0 0 0,-1-1 0 0 0,0 1 0 0 0,0-1 0 0 0,1 1 1 0 0,-1-1-1 0 0,0 1 0 0 0,1-1 0 0 0,-1 0 0 0 0,1 1 0 0 0,0 0 38 0 0,1 0-1 0 0,-1-1 0 0 0,0 1 1 0 0,1-1-1 0 0,-1 1 0 0 0,1-1 1 0 0,-1 1-1 0 0,1-1 0 0 0,-1 0 1 0 0,0 0-1 0 0,3 0 0 0 0,1 0 132 0 0,0 0-1 0 0,0 0 0 0 0,1-1 1 0 0,-1 0-1 0 0,9-3 0 0 0,-2 0-105 0 0,-1-2 0 0 0,1 0-1 0 0,-1 0 1 0 0,0-1 0 0 0,-1 0-1 0 0,0-1 1 0 0,0 0 0 0 0,14-15-1 0 0,-19 17-86 0 0,0 1 0 0 0,-1-1 0 0 0,0 0 0 0 0,0 0 0 0 0,0 0 0 0 0,-1 0 0 0 0,0-1 0 0 0,0 0 0 0 0,0 1 0 0 0,-1-1 0 0 0,0 0 0 0 0,-1 0 0 0 0,1-1 0 0 0,-1 1 0 0 0,-1 0 0 0 0,1-13 0 0 0,-2 17-74 0 0,1 0-1 0 0,-1 1 0 0 0,1-1 1 0 0,-1 0-1 0 0,0 0 0 0 0,0 0 1 0 0,0 0-1 0 0,0 1 0 0 0,-1-1 1 0 0,1 1-1 0 0,-1-1 0 0 0,1 1 1 0 0,-1-1-1 0 0,0 1 0 0 0,-2-2 1 0 0,0 0 9 0 0,0 1 0 0 0,0 1 0 0 0,0-1 1 0 0,0 0-1 0 0,0 1 0 0 0,-1 0 1 0 0,1 0-1 0 0,-8-2 0 0 0,3 1 8 0 0,0 1 1 0 0,-1 1-1 0 0,1-1 0 0 0,-1 2 0 0 0,1-1 1 0 0,-1 1-1 0 0,1 1 0 0 0,-18 2 0 0 0,12 1 14 0 0,0 0 0 0 0,1 1 0 0 0,-1 0 0 0 0,1 1 0 0 0,1 1 0 0 0,-24 15 0 0 0,30-18 3 0 0,0 2-1 0 0,0-1 1 0 0,0 1 0 0 0,1 0-1 0 0,0 0 1 0 0,0 1 0 0 0,1 0-1 0 0,-1 0 1 0 0,2 0-1 0 0,-1 1 1 0 0,1-1 0 0 0,0 1-1 0 0,-4 10 1 0 0,7-14-36 0 0,0 0 0 0 0,0-1 0 0 0,0 1-1 0 0,1-1 1 0 0,-1 1 0 0 0,1 0 0 0 0,0 0 0 0 0,0-1 0 0 0,0 1-1 0 0,1 5 1 0 0,0-6-2 0 0,0 0 0 0 0,1 0 0 0 0,-1-1-1 0 0,0 1 1 0 0,1-1 0 0 0,0 1 0 0 0,-1-1 0 0 0,1 0-1 0 0,0 0 1 0 0,0 0 0 0 0,0 0 0 0 0,1 0 0 0 0,-1 0-1 0 0,0 0 1 0 0,1-1 0 0 0,-1 1 0 0 0,1-1 0 0 0,-1 0 0 0 0,1 0-1 0 0,5 2 1 0 0,33 12 12 0 0,-22-9 36 0 0,25 0-36 0 0,-32-4-12 0 0,0-2 0 0 0,1 1 0 0 0,-1-2 0 0 0,0 1 0 0 0,0-2 0 0 0,0 0 0 0 0,0 0 0 0 0,19-7 0 0 0,-28 8 0 0 0,1 0 0 0 0,-1-1 0 0 0,0 1 0 0 0,1-1 0 0 0,-1 0 0 0 0,0 0 0 0 0,0 0 0 0 0,0 0 0 0 0,-1-1 0 0 0,1 1 0 0 0,0-1 0 0 0,-1 0 0 0 0,0 0 0 0 0,0 0 0 0 0,1 0 0 0 0,-2 0 0 0 0,1 0 0 0 0,0 0 0 0 0,-1-1 0 0 0,1 1 0 0 0,-1-1 0 0 0,0 1 0 0 0,0-1 0 0 0,-1 1 0 0 0,1-1 0 0 0,-1 0 0 0 0,1 1 0 0 0,-1-1 0 0 0,0 0 0 0 0,-1 0 0 0 0,0-6 0 0 0,-2-6-5 0 0,0 0 0 0 0,0 1 0 0 0,-2 0 0 0 0,-11-29-1 0 0,14 40 4 0 0,0-1 0 0 0,0 1 0 0 0,-1 0 0 0 0,1 0 0 0 0,-1 1-1 0 0,0-1 1 0 0,0 0 0 0 0,0 1 0 0 0,0 0 0 0 0,-1 0 0 0 0,1 0-1 0 0,-1 0 1 0 0,0 0 0 0 0,0 1 0 0 0,0-1 0 0 0,0 1 0 0 0,-1 0-1 0 0,1 1 1 0 0,0-1 0 0 0,-1 1 0 0 0,-6-2 0 0 0,9 3-20 0 0,-1 0 0 0 0,1 0 0 0 0,0 0 0 0 0,-1 1 0 0 0,1-1 0 0 0,0 0 0 0 0,0 1 0 0 0,-1 0 0 0 0,1-1 0 0 0,0 1 0 0 0,0 0 0 0 0,0 0 0 0 0,0 0 0 0 0,-3 3 0 0 0,-15 13-6304 0 0,7-5-801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165 104 4607 0 0,'-4'0'1559'0'0,"4"0"-1564"0"0,-1 0 1 0 0,1 0-1 0 0,-1 0 1 0 0,1 0-1 0 0,-1 0 1 0 0,1 0-1 0 0,-1 0 1 0 0,1 0 0 0 0,-1 0-1 0 0,1 0 1 0 0,-1 0-1 0 0,1 0 1 0 0,-1 0-1 0 0,1 0 1 0 0,-1 0-1 0 0,1-1 1 0 0,-1 1-1 0 0,1 0 1 0 0,0 0-1 0 0,-1-1 1 0 0,1 1-1 0 0,-1 0 1 0 0,1 0 0 0 0,0-1-1 0 0,-1 1 1 0 0,1 0-1 0 0,0-1 1 0 0,-1 1-1 0 0,1-1 1 0 0,0 1-1 0 0,-1 0 1 0 0,1-1-1 0 0,0 1 1 0 0,0-1-1 0 0,0 1 1 0 0,-1-1 0 0 0,1 1-1 0 0,0-1 1 0 0,0 1-1 0 0,0-1 1 0 0,0 1-1 0 0,0-1 1 0 0,0 1-1 0 0,0-1 1 0 0,0 1-1 0 0,0-1 1 0 0,0 0-1 0 0,0 0 268 0 0,0-1 0 0 0,0 1 0 0 0,0 0 0 0 0,0 0 0 0 0,-1-1 0 0 0,1 1 0 0 0,0 0 0 0 0,-1 0-1 0 0,1 0 1 0 0,-1-1 0 0 0,0 1 0 0 0,1 0 0 0 0,-1 0 0 0 0,0 0 0 0 0,0 0 0 0 0,1 0 0 0 0,-1 0 0 0 0,0 0-1 0 0,0 1 1 0 0,0-1 0 0 0,0 0 0 0 0,0 0 0 0 0,0 1 0 0 0,-1-1 0 0 0,1 1 0 0 0,-1-2 0 0 0,0 2-35 0 0,0 0 0 0 0,0 0 0 0 0,0 0 0 0 0,0 1 0 0 0,0-1 0 0 0,0 0 0 0 0,0 1 0 0 0,0-1 0 0 0,0 1 1 0 0,0-1-1 0 0,1 1 0 0 0,-1 0 0 0 0,0 0 0 0 0,0 0 0 0 0,1 0 0 0 0,-4 2 0 0 0,2 0-79 0 0,-1 0-1 0 0,0 1 1 0 0,1-1-1 0 0,0 1 1 0 0,0 0-1 0 0,0 0 1 0 0,0 0-1 0 0,1 0 1 0 0,-1 0-1 0 0,1 0 1 0 0,0 1-1 0 0,0-1 1 0 0,1 1-1 0 0,-1 0 1 0 0,1-1-1 0 0,0 1 1 0 0,0 0-1 0 0,0 6 1 0 0,1-10 797 0 0,4 6-739 0 0,8 20-14 0 0,-8-20 265 0 0,4-1-393 0 0,34 24-52 0 0,7-5-1 0 0,-47-24-7 0 0,-1 0 0 0 0,1-1 0 0 0,-1 1 0 0 0,1 0 0 0 0,-1-1-1 0 0,1 0 1 0 0,-1 1 0 0 0,1-1 0 0 0,-1 0 0 0 0,1 0 0 0 0,2 0 0 0 0,37 2 60 0 0,-30-1 5 0 0,-4-4 15 0 0,23-11-16 0 0,-26 12-65 0 0,-1 0-1 0 0,1 0 0 0 0,-1 0 1 0 0,1-1-1 0 0,-1 1 0 0 0,0-1 1 0 0,0 0-1 0 0,0 1 0 0 0,0-2 1 0 0,-1 1-1 0 0,1 0 1 0 0,-1 0-1 0 0,0-1 0 0 0,0 1 1 0 0,0-1-1 0 0,0 0 0 0 0,-1 1 1 0 0,1-1-1 0 0,-1 0 1 0 0,0 0-1 0 0,0 0 0 0 0,-1 0 1 0 0,1 0-1 0 0,-1 0 0 0 0,0 0 1 0 0,0-1-1 0 0,0 1 0 0 0,0 0 1 0 0,-1 0-1 0 0,0 0 1 0 0,0 0-1 0 0,0 0 0 0 0,0 0 1 0 0,0 1-1 0 0,-1-1 0 0 0,0 0 1 0 0,-3-6-1 0 0,-1 1 48 0 0,-1-1 0 0 0,0 1 0 0 0,0 0 1 0 0,0 1-1 0 0,-1-1 0 0 0,-1 1 0 0 0,1 1 0 0 0,-13-8 0 0 0,14 10-13 0 0,0 1 0 0 0,0 1 0 0 0,0 0 0 0 0,-1 0-1 0 0,1 0 1 0 0,-1 1 0 0 0,0 0 0 0 0,0 0 0 0 0,0 1 0 0 0,0 0-1 0 0,0 0 1 0 0,-13 1 0 0 0,12 0-11 0 0,0 1 1 0 0,-1 0-1 0 0,1 1 0 0 0,0-1 1 0 0,0 2-1 0 0,0-1 0 0 0,-10 5 1 0 0,16-5-24 0 0,0-1 0 0 0,0 1 0 0 0,1 0 0 0 0,-1 0 0 0 0,1 0 0 0 0,-1 0 0 0 0,1 0 0 0 0,0 1 0 0 0,0-1 1 0 0,0 1-1 0 0,0-1 0 0 0,0 1 0 0 0,1 0 0 0 0,-1 0 0 0 0,1 0 0 0 0,-1-1 0 0 0,1 1 0 0 0,0 1 0 0 0,1-1 1 0 0,-1 0-1 0 0,0 0 0 0 0,1 0 0 0 0,0 0 0 0 0,-1 0 0 0 0,1 1 0 0 0,0-1 0 0 0,1 0 0 0 0,-1 0 0 0 0,2 5 0 0 0,6 26 7 0 0,-5-29-11 0 0,-1 1 0 0 0,1 0 0 0 0,0 0 0 0 0,0-1 0 0 0,8 10 0 0 0,-5-9 0 0 0,0 0 0 0 0,1 0 0 0 0,-1 0 0 0 0,1-1 0 0 0,8 5 0 0 0,33 14 11 0 0,-47-23-7 0 0,1 0 0 0 0,-1 0-1 0 0,1-1 1 0 0,0 1 0 0 0,-1-1 0 0 0,1 1 0 0 0,0-1 0 0 0,0 0 0 0 0,-1 0 0 0 0,3 0-1 0 0,38 3 19 0 0,-40-3-19 0 0,-1 1 0 0 0,0-1 1 0 0,0 0-1 0 0,0 0 0 0 0,1 0 1 0 0,-1 0-1 0 0,0-1 0 0 0,0 1 0 0 0,0 0 1 0 0,1 0-1 0 0,-1-1 0 0 0,2 0 0 0 0,28-12 19 0 0,-27 11-18 0 0,0 0 0 0 0,0-1 0 0 0,0 1 0 0 0,-1-1 0 0 0,1 0-1 0 0,-1 0 1 0 0,0 0 0 0 0,0-1 0 0 0,0 1 0 0 0,0-1 0 0 0,-1 1 0 0 0,0-1 0 0 0,1 0 0 0 0,-1 0 0 0 0,0 0 0 0 0,-1 0 0 0 0,1 0 0 0 0,-1-1 0 0 0,0 1 0 0 0,0 0 0 0 0,0-1 0 0 0,-1 1 0 0 0,1-1 0 0 0,-1-6-1 0 0,0 5 2 0 0,-1 0-1 0 0,1 1 1 0 0,-1-1-1 0 0,0 1 0 0 0,0-1 1 0 0,-1 1-1 0 0,1-1 0 0 0,-1 1 1 0 0,-1 0-1 0 0,1 0 0 0 0,-1 0 1 0 0,0 0-1 0 0,0 0 0 0 0,0 1 1 0 0,0-1-1 0 0,-1 1 0 0 0,0 0 1 0 0,-6-6-1 0 0,4 6-56 0 0,0 0 1 0 0,-1 1-1 0 0,1 0 1 0 0,-1 0-1 0 0,1 0 0 0 0,-1 1 1 0 0,0 0-1 0 0,0 0 0 0 0,0 1 1 0 0,0-1-1 0 0,0 2 0 0 0,-1-1 1 0 0,1 1-1 0 0,0 0 0 0 0,0 0 1 0 0,-9 2-1 0 0,7 0-192 0 0,0 0-1 0 0,0 1 1 0 0,1-1-1 0 0,-1 1 1 0 0,0 1-1 0 0,1 0 1 0 0,0 0-1 0 0,0 1 1 0 0,0 0 0 0 0,1 0-1 0 0,-1 1 1 0 0,-8 8-1 0 0,5-2-6931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75 1839 0 0,'0'-2'144'0'0,"0"1"0"0"0,0-1-1 0 0,0 0 1 0 0,0 1-1 0 0,-1-1 1 0 0,1 1-1 0 0,0-1 1 0 0,-1 1-1 0 0,1-1 1 0 0,-1 1-1 0 0,1-1 1 0 0,-1 1-1 0 0,0-1 1 0 0,0 1-1 0 0,0 0 1 0 0,0-1-1 0 0,-1 0 1 0 0,0 0 330 0 0,1 1-1 0 0,-1 0 1 0 0,0 0 0 0 0,1 1-1 0 0,-1-1 1 0 0,0 0 0 0 0,0 0-1 0 0,0 1 1 0 0,0-1 0 0 0,1 1 0 0 0,-1 0-1 0 0,0 0 1 0 0,0-1 0 0 0,0 1-1 0 0,-2 1 1 0 0,-5-1 80 0 0,1 1-1 0 0,0 0 1 0 0,0 1 0 0 0,-1 0-1 0 0,1 1 1 0 0,1-1 0 0 0,-1 1-1 0 0,0 1 1 0 0,1 0 0 0 0,-1 0-1 0 0,1 0 1 0 0,0 1 0 0 0,1 0-1 0 0,-8 6 1 0 0,7-4-421 0 0,-1 0 0 0 0,2 0 0 0 0,-1 1 0 0 0,1-1 0 0 0,0 2 0 0 0,0-1 0 0 0,1 1 0 0 0,0-1 0 0 0,1 1 0 0 0,0 1 0 0 0,-5 13 0 0 0,8-18-96 0 0,0 0 0 0 0,0 0 0 0 0,1 0 1 0 0,-1-1-1 0 0,1 1 0 0 0,0 0 0 0 0,0 0 0 0 0,1 0 0 0 0,-1 0 0 0 0,1 0 0 0 0,0 0 0 0 0,1-1 1 0 0,-1 1-1 0 0,1 0 0 0 0,0-1 0 0 0,0 1 0 0 0,3 5 0 0 0,-4-8 55 0 0,8 5-12 0 0,27 25-64 0 0,-35-31-15 0 0,1 0 0 0 0,-1 0 0 0 0,1 1-1 0 0,0-1 1 0 0,-1 0 0 0 0,1 0 0 0 0,0-1 0 0 0,0 1 0 0 0,0 0-1 0 0,0-1 1 0 0,0 1 0 0 0,3 0 0 0 0,8 1 8 0 0,-1-1 0 0 0,0 0-1 0 0,1 0 1 0 0,-1-2 0 0 0,22-2 0 0 0,-22 0 0 0 0,0-2 0 0 0,0 1 1 0 0,0-1-1 0 0,0-1 0 0 0,-1 0 0 0 0,0-1 0 0 0,0 0 0 0 0,-1 0 0 0 0,0-1 1 0 0,0-1-1 0 0,-1 0 0 0 0,0 0 0 0 0,8-11 0 0 0,-14 17-9 0 0,-1-1 0 0 0,1 0 0 0 0,-1 0-1 0 0,0 0 1 0 0,0-1 0 0 0,0 1 0 0 0,-1 0 0 0 0,1-1-1 0 0,-1 1 1 0 0,0-1 0 0 0,0 0 0 0 0,-1 1 0 0 0,0-1-1 0 0,1 1 1 0 0,-2-1 0 0 0,1 0 0 0 0,0 1 0 0 0,-1-1-1 0 0,0 0 1 0 0,0 1 0 0 0,0-1 0 0 0,-1 1 0 0 0,1 0-1 0 0,-1-1 1 0 0,0 1 0 0 0,0 0 0 0 0,-5-7 0 0 0,2 4 5 0 0,-1-1-1 0 0,0 1 1 0 0,0 0 0 0 0,-1 1 0 0 0,1 0 0 0 0,-1 0 0 0 0,-1 0 0 0 0,1 1 0 0 0,-1 0 0 0 0,0 0 0 0 0,0 1 0 0 0,-1 0 0 0 0,-10-4 0 0 0,-4 0 23 0 0,10 3 12 0 0,-1 1 1 0 0,0 0-1 0 0,-26-3 0 0 0,36 7-23 0 0,0-1 0 0 0,0 1-1 0 0,0 0 1 0 0,1 1 0 0 0,-1-1-1 0 0,0 1 1 0 0,0 0 0 0 0,1 0-1 0 0,-1 0 1 0 0,0 0 0 0 0,1 1-1 0 0,-1-1 1 0 0,1 1 0 0 0,0 0-1 0 0,0 0 1 0 0,-1 0 0 0 0,1 0-1 0 0,0 1 1 0 0,-3 3 0 0 0,0 0-11 0 0,1 0 0 0 0,0 0-1 0 0,0 1 1 0 0,1 0 0 0 0,-1-1 0 0 0,2 2 0 0 0,-1-1 0 0 0,1 0 0 0 0,0 1-1 0 0,0-1 1 0 0,1 1 0 0 0,0 0 0 0 0,1 0 0 0 0,-1 0 0 0 0,2 0 0 0 0,-1 0 0 0 0,1 0-1 0 0,0 0 1 0 0,2 10 0 0 0,6 5-6 0 0,-3-15 0 0 0,0 0 0 0 0,0 0 0 0 0,0 0 0 0 0,8 7 0 0 0,-8-10 0 0 0,0 0 0 0 0,1 0 0 0 0,-1 0 0 0 0,1-1 0 0 0,1 0 0 0 0,-1 0 0 0 0,8 2 0 0 0,-5-2 0 0 0,1 0 0 0 0,0-1 0 0 0,17 3 0 0 0,-20-5 0 0 0,-1-1 0 0 0,1 0 0 0 0,0 0 0 0 0,0 0 0 0 0,0-1 0 0 0,-1 0 0 0 0,1 0 0 0 0,0 0 0 0 0,-1-1 0 0 0,1 0 0 0 0,-1-1 0 0 0,0 1 0 0 0,7-5 0 0 0,-12 6 0 0 0,12-5 0 0 0,0-1 0 0 0,-1-1 0 0 0,0 0 0 0 0,0 0 0 0 0,-1-2 0 0 0,0 1 0 0 0,-1-1 0 0 0,11-13 0 0 0,-17 17 0 0 0,0 1 0 0 0,-1 0 0 0 0,1-1 0 0 0,-1 0 0 0 0,-1 0 0 0 0,1 0 0 0 0,-1 0 0 0 0,4-13 0 0 0,-6 15 0 0 0,1 0 0 0 0,-1 0 0 0 0,0 0 0 0 0,0 0 0 0 0,0 0 0 0 0,-1 0 0 0 0,1 0 0 0 0,-1 0 0 0 0,0 0 0 0 0,0 0 0 0 0,0 0 0 0 0,-1 0 0 0 0,1 0 0 0 0,-1 1 0 0 0,-3-6 0 0 0,2 5 0 0 0,1 0 0 0 0,-1 1 0 0 0,0-1 0 0 0,0 1-1 0 0,0-1 1 0 0,0 1 0 0 0,-1 0 0 0 0,0 0 0 0 0,1 0 0 0 0,-1 1 0 0 0,0 0-1 0 0,0-1 1 0 0,0 1 0 0 0,-1 1 0 0 0,1-1 0 0 0,0 0 0 0 0,-7 0 0 0 0,4 1-2 0 0,1 0 1 0 0,-1 1-1 0 0,1 0 1 0 0,-1 0-1 0 0,0 1 1 0 0,1 0-1 0 0,-1 0 1 0 0,1 0 0 0 0,-1 1-1 0 0,1 0 1 0 0,-8 3-1 0 0,5-1-6 0 0,0 0 0 0 0,1 1-1 0 0,0 0 1 0 0,0 0 0 0 0,0 1 0 0 0,0 0 0 0 0,1 0-1 0 0,0 0 1 0 0,0 1 0 0 0,0 1 0 0 0,1-1-1 0 0,0 1 1 0 0,1 0 0 0 0,0 0 0 0 0,0 0-1 0 0,-6 16 1 0 0,8-8-399 0 0,3 0-106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7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74 455 0 0,'1'-8'1378'0'0,"-2"0"0"0"0,1 0 0 0 0,-4-11 0 0 0,4 17-1142 0 0,0 1 0 0 0,0-1 0 0 0,-1 1 0 0 0,1-1 0 0 0,-1 1-1 0 0,0-1 1 0 0,1 1 0 0 0,-1 0 0 0 0,0-1 0 0 0,0 1 0 0 0,1 0-1 0 0,-1 0 1 0 0,0-1 0 0 0,0 1 0 0 0,-1 0 0 0 0,1 0 0 0 0,0 0-1 0 0,0 0 1 0 0,0 0 0 0 0,-1 1 0 0 0,1-1 0 0 0,0 0 0 0 0,-1 0-1 0 0,-1 0 1 0 0,1 1-46 0 0,1 0 0 0 0,-1 0 0 0 0,0 0 0 0 0,1 0 1 0 0,-1 1-1 0 0,1-1 0 0 0,-1 0 0 0 0,1 1 0 0 0,-1-1 0 0 0,1 1 0 0 0,-1 0 0 0 0,1-1 0 0 0,-1 1 0 0 0,1 0 0 0 0,0 0 0 0 0,-1 0 0 0 0,1 0 0 0 0,0 0 0 0 0,0 0 0 0 0,0 0 0 0 0,0 1 0 0 0,0-1 0 0 0,-2 3 0 0 0,-2 3 486 0 0,1 0 0 0 0,-7 15-1 0 0,9-18-555 0 0,-5 11 263 0 0,0 0 0 0 0,1 0 0 0 0,-7 30 1 0 0,12-40-330 0 0,0 0 1 0 0,1 0 0 0 0,-1 0-1 0 0,1 0 1 0 0,1 0-1 0 0,-1 0 1 0 0,1 0 0 0 0,-1 0-1 0 0,2 0 1 0 0,-1 0 0 0 0,0 0-1 0 0,1 0 1 0 0,0-1 0 0 0,0 1-1 0 0,0-1 1 0 0,1 1 0 0 0,2 4-1 0 0,-3-6-19 0 0,13 10 277 0 0,26 15-283 0 0,-37-26-15 0 0,0 0 0 0 0,-1 0 0 0 0,1-1 0 0 0,0 0 0 0 0,0 0 0 0 0,-1 0 0 0 0,1 0 0 0 0,0 0 0 0 0,0-1 0 0 0,0 1 0 0 0,0-1 1 0 0,0 0-1 0 0,0-1 0 0 0,0 1 0 0 0,0-1 0 0 0,0 1 0 0 0,0-1 0 0 0,0-1 0 0 0,0 1 0 0 0,-1 0 0 0 0,1-1 0 0 0,5-2 0 0 0,-1-1 43 0 0,1 1 0 0 0,-1-1 0 0 0,0-1 0 0 0,0 0 0 0 0,0 0 0 0 0,-1 0 0 0 0,0-1 0 0 0,0 0 0 0 0,-1 0 0 0 0,0-1 0 0 0,0 0 0 0 0,9-15 0 0 0,-14 20-49 0 0,-1 1 0 0 0,1 0 0 0 0,0-1 0 0 0,-1 1 0 0 0,1 0-1 0 0,-1-1 1 0 0,0 1 0 0 0,0-1 0 0 0,0 1 0 0 0,0 0 0 0 0,0-1 0 0 0,0 1 0 0 0,-1-1 0 0 0,1 1-1 0 0,-1 0 1 0 0,0-1 0 0 0,-1-3 0 0 0,0 2 0 0 0,-1 0 0 0 0,1 1-1 0 0,-1-1 1 0 0,1 0 0 0 0,-1 1 0 0 0,0 0-1 0 0,-1 0 1 0 0,1 0 0 0 0,-5-3 0 0 0,1 1 2 0 0,0 0 1 0 0,-1 0 0 0 0,0 1-1 0 0,0 0 1 0 0,0 1-1 0 0,-1 0 1 0 0,1 0-1 0 0,-1 1 1 0 0,-12-2-1 0 0,14 3 6 0 0,-1 0 0 0 0,0 1 0 0 0,1 1 0 0 0,-1-1 0 0 0,1 1-1 0 0,-1 0 1 0 0,1 1 0 0 0,-1 0 0 0 0,1 0 0 0 0,0 1-1 0 0,0-1 1 0 0,0 2 0 0 0,-10 5 0 0 0,12-6-7 0 0,1 0 0 0 0,0 0 1 0 0,1 1-1 0 0,-1-1 0 0 0,0 1 1 0 0,1 0-1 0 0,0 0 0 0 0,0 0 1 0 0,0 0-1 0 0,1 1 0 0 0,-1-1 1 0 0,1 1-1 0 0,0-1 0 0 0,0 1 1 0 0,1 0-1 0 0,-1 0 0 0 0,1 0 1 0 0,0 0-1 0 0,1 0 0 0 0,-1 0 1 0 0,1 7-1 0 0,0-8-9 0 0,0-1 0 0 0,1 1 0 0 0,-1-1 0 0 0,1 1 0 0 0,0-1 0 0 0,0 1 0 0 0,0-1 0 0 0,1 0 0 0 0,-1 1 0 0 0,4 4 0 0 0,9 6 0 0 0,26 12 0 0 0,-35-24 0 0 0,0 1 0 0 0,0-1 0 0 0,0-1 0 0 0,0 1 0 0 0,0 0 0 0 0,0-1 0 0 0,0 0 0 0 0,0 0 0 0 0,1-1 0 0 0,-1 0 0 0 0,0 0 0 0 0,1 0 0 0 0,-1 0 0 0 0,0-1 0 0 0,1 0 0 0 0,-1 0 0 0 0,0 0 0 0 0,0-1 0 0 0,6-2 0 0 0,-2 0 0 0 0,-1 0 0 0 0,1-1 0 0 0,-1 0 0 0 0,0 0 0 0 0,0-1 0 0 0,-1 0 0 0 0,0-1 0 0 0,11-11 0 0 0,-15 14 0 0 0,1-1 0 0 0,-1 1 0 0 0,0 0 0 0 0,0-1 0 0 0,0 0 0 0 0,-1 0 0 0 0,0 0 0 0 0,0 0 0 0 0,0 0 0 0 0,0 0 0 0 0,-1 0 0 0 0,0-1 0 0 0,0 1 0 0 0,-1 0 0 0 0,1-1 0 0 0,-1 1 0 0 0,0-1 0 0 0,0 1 0 0 0,-1 0 0 0 0,0-1 0 0 0,-2-8 0 0 0,1 8 0 0 0,0 0 0 0 0,-1 1 0 0 0,0-1 0 0 0,0 1 0 0 0,0-1 0 0 0,-1 1 0 0 0,1 0 0 0 0,-1 1 0 0 0,-1-1 0 0 0,1 0 0 0 0,0 1 0 0 0,-1 0 0 0 0,0 0 0 0 0,0 1 0 0 0,0-1 0 0 0,-1 1 0 0 0,1 0 0 0 0,-10-3 0 0 0,9 4 0 0 0,1 0 0 0 0,-1 0 0 0 0,0 1 0 0 0,0-1 0 0 0,0 2 0 0 0,1-1 0 0 0,-1 0 0 0 0,0 1 0 0 0,0 0 0 0 0,0 1 0 0 0,0-1 0 0 0,0 1 0 0 0,0 1 0 0 0,1-1 0 0 0,-9 3 0 0 0,6 0 0 0 0,1 0 0 0 0,-1 0 0 0 0,1 0 0 0 0,0 1 0 0 0,0 0 0 0 0,1 0 0 0 0,-1 1 0 0 0,1-1 0 0 0,1 2 0 0 0,-8 8 0 0 0,8-9-33 0 0,1 1 0 0 0,0 1 0 0 0,0-1 0 0 0,0 0 0 0 0,1 1 0 0 0,0 0 0 0 0,0 0-1 0 0,1 0 1 0 0,0 0 0 0 0,-1 9 0 0 0,3-13-383 0 0,3 8-1430 0 0,12 49-5616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93 3223 0 0,'2'-14'410'0'0,"1"-3"628"0"0,-4 7 2948 0 0,1 10-3861 0 0,-1-1-1 0 0,1 1 1 0 0,0 0 0 0 0,0 0 0 0 0,0-1 0 0 0,0 1 0 0 0,-1 0 0 0 0,1 0 0 0 0,0 0-1 0 0,0-1 1 0 0,-1 1 0 0 0,1 0 0 0 0,0 0 0 0 0,0 0 0 0 0,0 0 0 0 0,-1 0 0 0 0,1 0-1 0 0,0-1 1 0 0,-1 1 0 0 0,1 0 0 0 0,0 0 0 0 0,0 0 0 0 0,-1 0 0 0 0,1 0-1 0 0,0 0 1 0 0,0 0 0 0 0,-1 0 0 0 0,1 0 0 0 0,0 0 0 0 0,-1 0 0 0 0,1 0 0 0 0,0 1-1 0 0,0-1 1 0 0,-1 0 0 0 0,1 0 0 0 0,0 0 0 0 0,0 0 0 0 0,-1 0 0 0 0,1 0 0 0 0,0 1-1 0 0,0-1 1 0 0,0 0 0 0 0,-1 0 0 0 0,1 0 0 0 0,0 1 0 0 0,0-1 0 0 0,0 0 0 0 0,-1 0-1 0 0,1 0 1 0 0,0 1 0 0 0,0-1 0 0 0,-1 1 45 0 0,0 0 0 0 0,1 0-1 0 0,-1 0 1 0 0,0 0 0 0 0,1 1 0 0 0,-1-1-1 0 0,0 0 1 0 0,1 0 0 0 0,0 0 0 0 0,-1 0-1 0 0,1 2 1 0 0,-1 1-97 0 0,1 0 0 0 0,1 0 0 0 0,-1-1-1 0 0,1 1 1 0 0,-1 0 0 0 0,1 0 0 0 0,0-1-1 0 0,0 1 1 0 0,1-1 0 0 0,-1 1 0 0 0,1-1-1 0 0,-1 1 1 0 0,4 2 0 0 0,-4-4-45 0 0,1 0 1 0 0,0 0 0 0 0,0-1-1 0 0,-1 1 1 0 0,1-1-1 0 0,0 0 1 0 0,1 1-1 0 0,-1-1 1 0 0,0 0 0 0 0,0 0-1 0 0,0 0 1 0 0,1-1-1 0 0,-1 1 1 0 0,0-1 0 0 0,1 1-1 0 0,-1-1 1 0 0,0 0-1 0 0,1 1 1 0 0,-1-1-1 0 0,1 0 1 0 0,-1-1 0 0 0,3 1-1 0 0,-3-1-3 0 0,0 1-1 0 0,1-1 1 0 0,-1 1 0 0 0,0-1-1 0 0,0 0 1 0 0,0 0-1 0 0,0 0 1 0 0,0 0-1 0 0,0 0 1 0 0,-1 0 0 0 0,1 0-1 0 0,0-1 1 0 0,0 1-1 0 0,-1-1 1 0 0,1 1-1 0 0,-1-1 1 0 0,1 0 0 0 0,-1 1-1 0 0,0-1 1 0 0,0 0-1 0 0,0 0 1 0 0,0 0 0 0 0,0 0-1 0 0,0 0 1 0 0,0 0-1 0 0,0-4 1 0 0,0 4 34 0 0,0-1 1 0 0,-1 0-1 0 0,0 0 1 0 0,1 0-1 0 0,-1 0 1 0 0,0-1-1 0 0,0 1 1 0 0,0 0-1 0 0,-1 0 0 0 0,1 0 1 0 0,-1 0-1 0 0,0 0 1 0 0,0 1-1 0 0,0-1 1 0 0,0 0-1 0 0,0 0 1 0 0,-1 0-1 0 0,-2-4 1 0 0,2 5-32 0 0,0 0 1 0 0,0 0 0 0 0,0 0-1 0 0,0 0 1 0 0,0 0 0 0 0,-1 0-1 0 0,1 1 1 0 0,-1-1 0 0 0,1 1-1 0 0,-1-1 1 0 0,0 1 0 0 0,1 0-1 0 0,-1 0 1 0 0,0 0 0 0 0,0 1-1 0 0,0-1 1 0 0,0 1 0 0 0,0-1-1 0 0,1 1 1 0 0,-1 0 0 0 0,0 0-1 0 0,0 0 1 0 0,0 1 0 0 0,0-1-1 0 0,0 1 1 0 0,0-1 0 0 0,0 1-1 0 0,1 0 1 0 0,-5 2 0 0 0,3-1 11 0 0,0 0 0 0 0,0 0 0 0 0,0 0 0 0 0,0 1 0 0 0,0 0 1 0 0,1 0-1 0 0,-1 0 0 0 0,1 0 0 0 0,0 0 0 0 0,0 1 0 0 0,0-1 0 0 0,1 1 0 0 0,-1 0 1 0 0,1 0-1 0 0,0 0 0 0 0,0 0 0 0 0,0 0 0 0 0,-2 7 0 0 0,4-9-38 0 0,-1 0 0 0 0,1 0-1 0 0,-1 0 1 0 0,1 0 0 0 0,0 0-1 0 0,0 0 1 0 0,0 0 0 0 0,0 0-1 0 0,0 0 1 0 0,0 0 0 0 0,1 0-1 0 0,-1 0 1 0 0,1 0 0 0 0,-1 0-1 0 0,1 0 1 0 0,0 0 0 0 0,0 0 0 0 0,0 0-1 0 0,2 2 1 0 0,-1-2 3 0 0,-1 0 1 0 0,1 0-1 0 0,1 0 0 0 0,-1 0 0 0 0,0-1 1 0 0,0 1-1 0 0,1-1 0 0 0,-1 0 1 0 0,0 1-1 0 0,1-1 0 0 0,0 0 1 0 0,-1-1-1 0 0,4 2 0 0 0,0-1 3 0 0,0 0 0 0 0,0 0-1 0 0,0-1 1 0 0,0 0 0 0 0,0 0-1 0 0,0 0 1 0 0,0-1 0 0 0,0 0 0 0 0,0 0-1 0 0,0-1 1 0 0,0 1 0 0 0,-1-1-1 0 0,6-3 1 0 0,-8 4-7 0 0,-1-1 0 0 0,0 0 0 0 0,0 1 0 0 0,0-1 0 0 0,0 0 0 0 0,0 0 0 0 0,0 0 0 0 0,0 0 0 0 0,-1-1 0 0 0,1 1 1 0 0,-1 0-1 0 0,0-1 0 0 0,1 1 0 0 0,-1-1 0 0 0,0 1 0 0 0,-1-1 0 0 0,1 0 0 0 0,0 1 0 0 0,-1-1 0 0 0,1 0 0 0 0,-1 0 0 0 0,0 1 0 0 0,0-1 0 0 0,0 0 0 0 0,0 0 0 0 0,-1 1 0 0 0,1-1 0 0 0,-1 0 0 0 0,0 0 0 0 0,-1-3 0 0 0,1 2 1 0 0,0 1-1 0 0,0-1 0 0 0,-1 1 1 0 0,1 0-1 0 0,-1 0 1 0 0,0-1-1 0 0,0 1 0 0 0,0 0 1 0 0,0 1-1 0 0,-1-1 0 0 0,1 0 1 0 0,-1 1-1 0 0,1-1 1 0 0,-1 1-1 0 0,0 0 0 0 0,0 0 1 0 0,0 0-1 0 0,0 0 1 0 0,-1 0-1 0 0,1 1 0 0 0,0-1 1 0 0,-7-1-1 0 0,5 3-133 0 0,0-1 0 0 0,-1 1 0 0 0,1 0 0 0 0,0 0 0 0 0,0 1 0 0 0,0-1-1 0 0,-1 1 1 0 0,1 0 0 0 0,0 1 0 0 0,0-1 0 0 0,-6 3 0 0 0,9-3-55 0 0,0 1 0 0 0,0-1 0 0 0,0 0 1 0 0,0 1-1 0 0,0-1 0 0 0,0 1 0 0 0,0 0 0 0 0,0-1 0 0 0,0 1 1 0 0,1 0-1 0 0,-1 0 0 0 0,1 0 0 0 0,-1 0 0 0 0,1 1 1 0 0,0-1-1 0 0,0 0 0 0 0,0 0 0 0 0,0 1 0 0 0,0-1 1 0 0,1 1-1 0 0,-1-1 0 0 0,1 1 0 0 0,-1-1 0 0 0,1 1 0 0 0,0 2 1 0 0,0 4-6748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3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11 151 10591 0 0,'-2'-3'326'0'0,"1"0"0"0"0,-1 0 0 0 0,1 0 0 0 0,0-1 0 0 0,0 1 0 0 0,0-1 0 0 0,1 1 0 0 0,-1-1 0 0 0,1 1 0 0 0,0-1 0 0 0,0 1 0 0 0,0-1 0 0 0,0 1 0 0 0,1-1 0 0 0,-1 1 0 0 0,1-1 0 0 0,0 1 0 0 0,0 0 0 0 0,0-1 0 0 0,1 1 0 0 0,-1 0 0 0 0,3-4 0 0 0,-1 2-4 0 0,0 1 0 0 0,1 0 0 0 0,-1 0 0 0 0,1 0 0 0 0,0 0 0 0 0,0 1 0 0 0,1 0 0 0 0,-1-1 0 0 0,0 2 0 0 0,1-1 1 0 0,0 0-1 0 0,0 1 0 0 0,9-3 0 0 0,4 0-218 0 0,1 1 0 0 0,-1 2-1 0 0,1-1 1 0 0,0 2 0 0 0,32 2 0 0 0,-23 0-1307 0 0,41-5 0 0 0,-55 2-3929 0 0,-1 1-1624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0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3 4607 0 0,'-1'-1'113'0'0,"1"1"0"0"0,-1 0 0 0 0,1 0 0 0 0,-1 0 0 0 0,0-1 0 0 0,1 1-1 0 0,-1 0 1 0 0,1 0 0 0 0,-1 0 0 0 0,1 0 0 0 0,-1 0 0 0 0,1 0-1 0 0,-1 0 1 0 0,0 0 0 0 0,1 0 0 0 0,-1 0 0 0 0,1 0 0 0 0,-1 0 0 0 0,1 0-1 0 0,-1 1 1 0 0,1-1 0 0 0,-1 0 0 0 0,1 0 0 0 0,-1 1 0 0 0,1-1-1 0 0,-1 0 1 0 0,1 1 0 0 0,-1-1 0 0 0,1 0 0 0 0,-1 1 0 0 0,1-1 0 0 0,-1 1-1 0 0,-13 15 562 0 0,14-16-525 0 0,-7 10 666 0 0,0 0-1 0 0,1 1 1 0 0,0 0 0 0 0,0 0-1 0 0,-4 14 1 0 0,8-19-495 0 0,0 1 0 0 0,0-1-1 0 0,1 1 1 0 0,0-1 0 0 0,0 1 0 0 0,0 0-1 0 0,1-1 1 0 0,0 1 0 0 0,0 0 0 0 0,0 0-1 0 0,3 7 1 0 0,-3-13-252 0 0,0 1-1 0 0,1-1 0 0 0,-1 1 1 0 0,1-1-1 0 0,0 1 0 0 0,0-1 1 0 0,-1 1-1 0 0,1-1 0 0 0,0 0 1 0 0,0 0-1 0 0,0 1 1 0 0,0-1-1 0 0,0 0 0 0 0,1 0 1 0 0,-1 0-1 0 0,0 0 0 0 0,0 0 1 0 0,1 0-1 0 0,-1-1 0 0 0,3 2 1 0 0,-1-1 5 0 0,-1-1-1 0 0,1 1 1 0 0,-1-1 0 0 0,1 1 0 0 0,0-1 0 0 0,0 0 0 0 0,-1 0-1 0 0,1 0 1 0 0,0 0 0 0 0,-1-1 0 0 0,5 0 0 0 0,-3 0 15 0 0,1-1 0 0 0,-1 1 0 0 0,0-1 0 0 0,1 0 0 0 0,-1 0 0 0 0,0 0-1 0 0,0 0 1 0 0,0-1 0 0 0,-1 1 0 0 0,1-1 0 0 0,-1 0 0 0 0,1-1 0 0 0,-1 1 0 0 0,3-4 0 0 0,-5 4-67 0 0,1 1 1 0 0,-1 0-1 0 0,0-1 0 0 0,0 1 0 0 0,-1-1 1 0 0,1 0-1 0 0,0 1 0 0 0,-1-1 0 0 0,0 1 1 0 0,1-1-1 0 0,-1 0 0 0 0,0 1 0 0 0,-1-1 1 0 0,1 0-1 0 0,0 1 0 0 0,-1-1 0 0 0,1 0 1 0 0,-1 1-1 0 0,0-1 0 0 0,0 1 0 0 0,0-1 1 0 0,0 1-1 0 0,0 0 0 0 0,0-1 0 0 0,-1 1 1 0 0,1 0-1 0 0,-1 0 0 0 0,0 0 0 0 0,0 0 0 0 0,0 0 1 0 0,0 0-1 0 0,0 1 0 0 0,-3-4 0 0 0,2 3 1 0 0,0 0 0 0 0,0 0 0 0 0,0 0 0 0 0,-1 1 0 0 0,1-1 0 0 0,0 1 0 0 0,0 0 0 0 0,-1-1 0 0 0,1 2 0 0 0,-1-1 0 0 0,1 0 0 0 0,-1 1 0 0 0,1-1 0 0 0,-1 1 0 0 0,0 0 0 0 0,1 0 0 0 0,-1 0 0 0 0,1 1 0 0 0,-1-1 0 0 0,1 1 0 0 0,-1 0 0 0 0,1 0 0 0 0,-1 0 0 0 0,-5 4 0 0 0,5-3-17 0 0,1 1-1 0 0,0 0 1 0 0,0 0 0 0 0,0 1-1 0 0,0-1 1 0 0,0 1 0 0 0,1-1-1 0 0,-1 1 1 0 0,1 0 0 0 0,0 0-1 0 0,0 0 1 0 0,1 0-1 0 0,-1 0 1 0 0,0 5 0 0 0,1-7-5 0 0,1-1-1 0 0,-1 1 1 0 0,1-1 0 0 0,0 1 0 0 0,-1-1 0 0 0,1 1 0 0 0,0 0 0 0 0,0-1 0 0 0,0 1-1 0 0,0-1 1 0 0,1 1 0 0 0,-1 0 0 0 0,0-1 0 0 0,1 1 0 0 0,-1-1 0 0 0,1 1-1 0 0,-1-1 1 0 0,1 1 0 0 0,0-1 0 0 0,0 1 0 0 0,-1-1 0 0 0,1 0 0 0 0,0 1-1 0 0,0-1 1 0 0,0 0 0 0 0,1 0 0 0 0,-1 0 0 0 0,0 0 0 0 0,0 0 0 0 0,1 0 0 0 0,-1 0-1 0 0,0 0 1 0 0,1 0 0 0 0,-1-1 0 0 0,1 1 0 0 0,-1-1 0 0 0,1 1 0 0 0,-1-1-1 0 0,1 1 1 0 0,2-1 0 0 0,1 1 4 0 0,0-1 0 0 0,1 0 0 0 0,-1 0 0 0 0,0-1-1 0 0,1 1 1 0 0,-1-1 0 0 0,0 0 0 0 0,1-1 0 0 0,-1 1 0 0 0,0-1 0 0 0,0 0 0 0 0,0 0-1 0 0,-1-1 1 0 0,1 1 0 0 0,0-1 0 0 0,-1 0 0 0 0,7-7 0 0 0,-8 8-4 0 0,-1 0-1 0 0,0 0 1 0 0,1 0 0 0 0,-1-1 0 0 0,0 1 0 0 0,0-1-1 0 0,-1 0 1 0 0,1 0 0 0 0,0 0 0 0 0,-1 1 0 0 0,0-1 0 0 0,0-1-1 0 0,0 1 1 0 0,0 0 0 0 0,0 0 0 0 0,0 0 0 0 0,-1 0-1 0 0,0-1 1 0 0,1 1 0 0 0,-1 0 0 0 0,0 0 0 0 0,-1-1 0 0 0,1 1-1 0 0,-1 0 1 0 0,1 0 0 0 0,-1 0 0 0 0,0 0 0 0 0,0-1-1 0 0,0 1 1 0 0,-3-3 0 0 0,2 3 2 0 0,0 0 0 0 0,0 0 0 0 0,0 1 0 0 0,-1-1 0 0 0,1 1 0 0 0,-1-1 0 0 0,0 1 0 0 0,0 0 0 0 0,0 0 0 0 0,0 0-1 0 0,0 1 1 0 0,0-1 0 0 0,-1 1 0 0 0,1-1 0 0 0,0 1 0 0 0,-1 0 0 0 0,1 1 0 0 0,-1-1 0 0 0,1 0 0 0 0,-1 1 0 0 0,1 0 0 0 0,-1 0 0 0 0,0 0 0 0 0,1 0 0 0 0,-1 1 0 0 0,1-1-1 0 0,-6 3 1 0 0,5-3-25 0 0,1 1 0 0 0,0-1 0 0 0,0 1 0 0 0,0 0-1 0 0,-1 1 1 0 0,1-1 0 0 0,0 0 0 0 0,0 1 0 0 0,1 0-1 0 0,-1-1 1 0 0,0 1 0 0 0,0 0 0 0 0,1 1 0 0 0,0-1-1 0 0,-1 0 1 0 0,1 1 0 0 0,0-1 0 0 0,0 1 0 0 0,0 0-1 0 0,0 0 1 0 0,1 0 0 0 0,-1-1 0 0 0,1 2-1 0 0,0-1 1 0 0,-1 0 0 0 0,1 0 0 0 0,1 0 0 0 0,-2 7-1 0 0,2-8-1727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5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128 118 6447 0 0,'-7'25'782'0'0,"-7"49"0"0"0,6-25 1500 0 0,4-17-44 0 0,1-1 0 0 0,1 41 0 0 0,11-103-1118 0 0,-6 20-1023 0 0,-1-1-1 0 0,-1 1 1 0 0,0 0 0 0 0,-1 0-1 0 0,0-1 1 0 0,0 1-1 0 0,-2 0 1 0 0,1 0-1 0 0,-1 0 1 0 0,-1 0 0 0 0,0 0-1 0 0,0 0 1 0 0,-1 0-1 0 0,-1 1 1 0 0,-5-10 0 0 0,-26-67 2371 0 0,14 32-1730 0 0,20 52-642 0 0,1-1-1 0 0,0 1 1 0 0,0-1 0 0 0,0 0-1 0 0,0 0 1 0 0,0-5 0 0 0,0 8-85 0 0,1 1 0 0 0,0-1 0 0 0,0 1 0 0 0,1 0 0 0 0,-1-1 0 0 0,0 1 0 0 0,0-1 0 0 0,0 1 1 0 0,0-1-1 0 0,0 1 0 0 0,0 0 0 0 0,0-1 0 0 0,1 1 0 0 0,-1-1 0 0 0,0 1 0 0 0,0 0 0 0 0,1-1 0 0 0,-1 1 0 0 0,0 0 0 0 0,1-1 1 0 0,-1 1-1 0 0,0 0 0 0 0,1 0 0 0 0,0-1 0 0 0,0 1-8 0 0,0-1 1 0 0,0 1 0 0 0,0 0-1 0 0,0 0 1 0 0,0 0 0 0 0,0 0-1 0 0,0 0 1 0 0,0 0-1 0 0,0 1 1 0 0,0-1 0 0 0,0 0-1 0 0,0 0 1 0 0,0 1-1 0 0,0-1 1 0 0,-1 1 0 0 0,2 0-1 0 0,73 27-3 0 0,-33-13 0 0 0,11 5 0 0 0,5 10 0 0 0,-46-23 0 0 0,7 3 0 0 0,-1 2 0 0 0,24 19 0 0 0,-38-28 0 0 0,0 1 0 0 0,0-1 0 0 0,0 1 0 0 0,0 0 0 0 0,-1 1 0 0 0,0-1 0 0 0,1 0 0 0 0,-2 1 0 0 0,1 0 0 0 0,0 0 0 0 0,-1 0 0 0 0,0 0 0 0 0,0 0 0 0 0,-1 0 0 0 0,0 1 0 0 0,1-1 0 0 0,-2 0 0 0 0,1 1 0 0 0,-1-1 0 0 0,1 1 0 0 0,-1-1 0 0 0,-1 1 0 0 0,1-1 0 0 0,-1 0 0 0 0,0 1 0 0 0,0-1 0 0 0,-1 0 0 0 0,0 1 0 0 0,-4 8 0 0 0,-3 2 0 0 0,0 0 0 0 0,-1-1 0 0 0,0 0 0 0 0,-1-1 0 0 0,-1 0 0 0 0,0-1 0 0 0,-1 0 0 0 0,-1-1 0 0 0,1 0 0 0 0,-2-2 0 0 0,-15 11 0 0 0,23-18 0 0 0,0 1 0 0 0,-1-1 0 0 0,1 0 0 0 0,0-1 0 0 0,-1 0 0 0 0,0 0 0 0 0,1 0 0 0 0,-1-1 0 0 0,0 0 0 0 0,-9-1 0 0 0,6 0 0 0 0,0-1 0 0 0,0 0 0 0 0,0-1 0 0 0,0 0 0 0 0,0 0 0 0 0,-17-8 0 0 0,55 1 0 0 0,-4 2 0 0 0,22-11 0 0 0,2 3 0 0 0,63-13 0 0 0,-96 26 0 0 0,0 0 0 0 0,0-2 0 0 0,0 0 0 0 0,-1 0 0 0 0,20-10 0 0 0,-30 12 0 0 0,1 0 0 0 0,-1 0 0 0 0,0 0 0 0 0,1-1 0 0 0,-1 1 0 0 0,0-1 0 0 0,-1 0 0 0 0,1 0 0 0 0,0 0 0 0 0,-1 0 0 0 0,0 0 0 0 0,1-1 0 0 0,-1 1 0 0 0,-1-1 0 0 0,1 1 0 0 0,0-1 0 0 0,-1 0 0 0 0,0 0 0 0 0,0 0 0 0 0,0 0 0 0 0,0 1 0 0 0,-1-1 0 0 0,0 0 0 0 0,0-5 0 0 0,1 4-5 0 0,-2 0-1 0 0,1 0 1 0 0,-1 0-1 0 0,0 0 1 0 0,0 1 0 0 0,0-1-1 0 0,0 0 1 0 0,-1 1-1 0 0,0-1 1 0 0,0 1-1 0 0,0-1 1 0 0,-5-6 0 0 0,2 5-44 0 0,0 0 1 0 0,0 1-1 0 0,-1 0 1 0 0,0 0-1 0 0,1 0 0 0 0,-2 0 1 0 0,-9-5-1 0 0,8 5 23 0 0,0-1 0 0 0,1 0 0 0 0,-1-1 0 0 0,1 1 0 0 0,1-1-1 0 0,-10-13 1 0 0,7 9-131 0 0,-20-19 0 0 0,26 27 145 0 0,-1 1 0 0 0,1 0 1 0 0,-1 0-1 0 0,0 0 0 0 0,0 0 0 0 0,0 1 0 0 0,0 0 0 0 0,0-1 0 0 0,0 2 0 0 0,0-1 0 0 0,-5 0 1 0 0,-51-1-390 0 0,46 2 388 0 0,9-1 13 0 0,0 1 0 0 0,0-1 0 0 0,0 0 0 0 0,0 0 0 0 0,1-1 0 0 0,-8-3 0 0 0,7 3 0 0 0,-1 0 0 0 0,1 0 0 0 0,-1 1 0 0 0,-8-2 0 0 0,10 3 0 0 0,-17-1 0 0 0,20 1 0 0 0,0 0 0 0 0,0 0 0 0 0,1 0 0 0 0,-1 0 0 0 0,0 0 0 0 0,0 0 0 0 0,1 1 0 0 0,-1-1 0 0 0,0 0 0 0 0,0 1 0 0 0,1-1 0 0 0,-1 0 0 0 0,0 1 0 0 0,0-1 0 0 0,1 1 0 0 0,-1-1 0 0 0,1 1 0 0 0,-1-1 0 0 0,0 1 0 0 0,1 0 0 0 0,-1 0 0 0 0,24-19 0 0 0,-23 22-9 0 0,0 1 1 0 0,1-1-1 0 0,-1 0 0 0 0,1 0 1 0 0,2 6-1 0 0,-1 1-3 0 0,0 3 12 0 0,0 1 0 0 0,-2-1 0 0 0,1 1 0 0 0,-2-1 0 0 0,-3 24 0 0 0,-21 69 0 0 0,12-58 0 0 0,-4 33 225 0 0,16-73-475 0 0,0-1-1 0 0,1 1 0 0 0,0 0 0 0 0,0-1 0 0 0,1 1 1 0 0,0 0-1 0 0,3 12 0 0 0,0-11-7104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7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50 919 0 0,'23'-4'9712'0'0,"-52"1"-3611"0"0,25 2-5769 0 0,0 0 1 0 0,0 1 0 0 0,0 0-1 0 0,0-1 1 0 0,0 1 0 0 0,0 0-1 0 0,0 1 1 0 0,0-1 0 0 0,1 1-1 0 0,-8 2 1 0 0,4-1-185 0 0,0 1-1 0 0,0 0 0 0 0,1 1 1 0 0,0 0-1 0 0,0 0 1 0 0,0 0-1 0 0,0 0 0 0 0,1 1 1 0 0,-10 10-1 0 0,13-12-138 0 0,0-1-1 0 0,0 1 0 0 0,0 0 1 0 0,0 0-1 0 0,0 1 1 0 0,1-1-1 0 0,-1 0 0 0 0,1 0 1 0 0,0 1-1 0 0,0-1 1 0 0,0 1-1 0 0,1-1 1 0 0,-1 1-1 0 0,1-1 0 0 0,0 1 1 0 0,0-1-1 0 0,0 1 1 0 0,0-1-1 0 0,0 1 0 0 0,1-1 1 0 0,0 1-1 0 0,0-1 1 0 0,2 6-1 0 0,-3-7 53 0 0,10 4 21 0 0,30 17 6 0 0,-30-17-14 0 0,-2-4 1 0 0,28 7-48 0 0,-17-4 15 0 0,31 13-31 0 0,-37-13-11 0 0,-1 2 0 0 0,0 0 0 0 0,12 9 0 0 0,23 25 0 0 0,-46-40 0 0 0,0 0 0 0 0,0 0 0 0 0,0 0 0 0 0,0 0 0 0 0,0 0-1 0 0,0 0 1 0 0,0 1 0 0 0,0-1 0 0 0,-1 0 0 0 0,1 1 0 0 0,-1-1 0 0 0,1 0 0 0 0,-1 1-1 0 0,1-1 1 0 0,-1 1 0 0 0,0-1 0 0 0,1 1 0 0 0,-1-1 0 0 0,0 0 0 0 0,0 1 0 0 0,0-1-1 0 0,0 1 1 0 0,0-1 0 0 0,-1 1 0 0 0,1-1 0 0 0,0 1 0 0 0,-2 1 0 0 0,1 1 4 0 0,-1-1-1 0 0,0 0 1 0 0,-1 1 0 0 0,1-1 0 0 0,-1 0 0 0 0,1 0 0 0 0,-5 3-1 0 0,2-2 23 0 0,-4 6 5 0 0,0-2-1 0 0,-1 1 1 0 0,-1-1-1 0 0,1-1 0 0 0,-1 1 1 0 0,-1-2-1 0 0,1 0 0 0 0,-16 6 1 0 0,20-10-16 0 0,0 1 0 0 0,0-2 0 0 0,-1 1 0 0 0,1-1 0 0 0,0 0 1 0 0,0-1-1 0 0,-1 0 0 0 0,1 0 0 0 0,0 0 0 0 0,-1-1 0 0 0,1 0 0 0 0,0-1 1 0 0,0 0-1 0 0,0 0 0 0 0,0 0 0 0 0,-8-4 0 0 0,1-1-15 0 0,6 3 0 0 0,1 0 0 0 0,0 1 0 0 0,-1 0 0 0 0,1 0 0 0 0,-1 1 0 0 0,0 0 0 0 0,-16-2 0 0 0,53 16 152 0 0,-24-9-154 0 0,24 2 15 0 0,17 0 29 0 0,3-1-31 0 0,-35-3-11 0 0,0 0 0 0 0,1-1 0 0 0,23-1 0 0 0,-32-1 3 0 0,0 0-1 0 0,0 0 1 0 0,0 0-1 0 0,0-1 1 0 0,0 1 0 0 0,-1-1-1 0 0,1-1 1 0 0,-1 1-1 0 0,0-1 1 0 0,0 0-1 0 0,0 0 1 0 0,-1 0-1 0 0,1-1 1 0 0,-1 0 0 0 0,0 0-1 0 0,0 0 1 0 0,-1 0-1 0 0,0 0 1 0 0,1-1-1 0 0,-2 0 1 0 0,1 1-1 0 0,-1-1 1 0 0,0 0 0 0 0,3-12-1 0 0,-5 16-2 0 0,0-1 0 0 0,0 0 0 0 0,0 1 0 0 0,-1-1 0 0 0,1 0 0 0 0,0 1 0 0 0,-1-1 0 0 0,0 1 0 0 0,0-1 0 0 0,1 0 0 0 0,-2 1 0 0 0,1 0 0 0 0,0-1 0 0 0,0 1 0 0 0,-1 0 0 0 0,1-1 0 0 0,-1 1 0 0 0,0 0 0 0 0,0 0 0 0 0,1 0 0 0 0,-4-1 0 0 0,-3-4 0 0 0,-1 1 0 0 0,-1 0 0 0 0,-19-9 0 0 0,-4-3 0 0 0,-30-16 22 0 0,44 25-12 0 0,1-1 1 0 0,0-1 0 0 0,-23-18-1 0 0,39 28-10 0 0,1-1 0 0 0,-1 1 0 0 0,1 0 0 0 0,0-1 0 0 0,-1 1 0 0 0,1-1 0 0 0,0 0 0 0 0,0 1 0 0 0,0-1 0 0 0,0 0 0 0 0,0 1 0 0 0,1-1 0 0 0,-1 0 0 0 0,0 0 0 0 0,1 0 0 0 0,0 0 0 0 0,-1 0 0 0 0,1 0 0 0 0,0-3 0 0 0,0 2 0 0 0,1 0 0 0 0,-1 0 0 0 0,1 0 0 0 0,0 0 0 0 0,0 0 0 0 0,0 0 0 0 0,0 0 0 0 0,1 1 0 0 0,-1-1 0 0 0,1 0 0 0 0,2-3 0 0 0,1 0 0 0 0,1 0 0 0 0,-1 0 0 0 0,1 1 0 0 0,0-1 0 0 0,0 1 0 0 0,1 1 0 0 0,-1-1 0 0 0,1 1 0 0 0,7-3 0 0 0,1 2 20 0 0,1 1-1 0 0,-1 1 0 0 0,0 0 1 0 0,1 1-1 0 0,-1 1 1 0 0,31 1-1 0 0,-45 0-19 0 0,20 3 32 0 0,-21-3-31 0 0,1 1 1 0 0,-1-1-1 0 0,1 0 0 0 0,-1 1 0 0 0,1-1 1 0 0,0 1-1 0 0,-1-1 0 0 0,0 1 0 0 0,1-1 0 0 0,-1 1 1 0 0,1-1-1 0 0,-1 1 0 0 0,0 0 0 0 0,1-1 1 0 0,-1 1-1 0 0,0-1 0 0 0,1 1 0 0 0,-1 0 1 0 0,0-1-1 0 0,0 1 0 0 0,0 0 0 0 0,0-1 0 0 0,0 1 1 0 0,0 0-1 0 0,0 1 0 0 0,0-2 2 0 0,0 1-1 0 0,0-1 1 0 0,0 0-1 0 0,0 1 0 0 0,0-1 1 0 0,0 1-1 0 0,0-1 1 0 0,0 1-1 0 0,0-1 1 0 0,0 0-1 0 0,0 1 1 0 0,0-1-1 0 0,0 0 1 0 0,-1 1-1 0 0,1-1 1 0 0,0 1-1 0 0,0-1 1 0 0,-1 0-1 0 0,1 1 1 0 0,0-1-1 0 0,0 0 0 0 0,-1 0 1 0 0,1 1-1 0 0,0-1 1 0 0,-1 0-1 0 0,1 1 1 0 0,0-1-1 0 0,-1 0 1 0 0,1 0-1 0 0,0 0 1 0 0,-1 0-1 0 0,1 1 1 0 0,-1-1-1 0 0,1 0 1 0 0,0 0-1 0 0,-1 0 0 0 0,1 0 1 0 0,-1 0-1 0 0,1 0 1 0 0,-1 0-1 0 0,1 0 1 0 0,0 0-1 0 0,-1 0 1 0 0,1 0-1 0 0,-1 0 1 0 0,1 0-1 0 0,0-1 1 0 0,-1 1-1 0 0,0 0 1 0 0,-5 0 9 0 0,-114 4 52 0 0,113-4-64 0 0,1 1 0 0 0,-1 0 0 0 0,1 0 0 0 0,-1 0 0 0 0,1 1 0 0 0,-8 3 0 0 0,11-4 0 0 0,0 1 0 0 0,-1-1 0 0 0,1 1 0 0 0,0 0 0 0 0,0 0 0 0 0,0 0 0 0 0,0 0 0 0 0,0 0 0 0 0,0 1 0 0 0,1-1 0 0 0,-1 1 0 0 0,-3 5 0 0 0,5-6 0 0 0,0 1 0 0 0,1 0 0 0 0,-1 0 0 0 0,1 0 0 0 0,-1 0 0 0 0,1 0 0 0 0,0 0 0 0 0,0 0 0 0 0,0 0 0 0 0,1 0 0 0 0,-1 0 0 0 0,1 0 0 0 0,0 0 0 0 0,1 5 0 0 0,5 9 0 0 0,-2-6 0 0 0,0 0 0 0 0,9 13 0 0 0,-8-17 0 0 0,0 0 0 0 0,0 1 0 0 0,0-2 0 0 0,1 1 0 0 0,7 5 0 0 0,-2-3 0 0 0,1-1 0 0 0,22 11 0 0 0,22 7-11 0 0,-46-21-45 0 0,-1 1-8 0 0,28 15 38 0 0,-19-9-38 0 0,-11-5 46 0 0,1-1 10 0 0,0 1 0 0 0,-1 0 0 0 0,0 0-1 0 0,0 1 1 0 0,8 10 0 0 0,-16-17 8 0 0,1 0 0 0 0,-1-1 0 0 0,0 1 0 0 0,1 0 0 0 0,-1 0 0 0 0,0-1 0 0 0,0 1 0 0 0,0 0 0 0 0,0-1 0 0 0,0 1 0 0 0,0 0 0 0 0,0 0 0 0 0,0-1 0 0 0,0 1 0 0 0,0 0 0 0 0,0-1 0 0 0,0 1 0 0 0,0 0 0 0 0,-1 0 0 0 0,1-1 0 0 0,0 1 0 0 0,0 0 0 0 0,-1-1 0 0 0,1 1 0 0 0,-1-1 0 0 0,1 1 0 0 0,0 0 0 0 0,-1-1 0 0 0,1 1 0 0 0,-1-1 0 0 0,1 1 0 0 0,-1-1 0 0 0,0 1 0 0 0,1-1 0 0 0,-1 0 0 0 0,1 1 0 0 0,-1-1 0 0 0,-1 1 0 0 0,-30 13 0 0 0,28-12 0 0 0,-69 20-1 0 0,-102 20 0 0 0,121-31-269 0 0,36-7-59 0 0,2-2-86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9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62 150 7831 0 0,'2'10'377'0'0,"0"1"0"0"0,-1-1 0 0 0,0 20 0 0 0,1 16-142 0 0,1 16-23 0 0,-1-15 1011 0 0,-3 20 2111 0 0,-7-126-1343 0 0,3-17-1680 0 0,-5-41 1384 0 0,7 100-1259 0 0,0 1 0 0 0,-1 0 1 0 0,-1 0-1 0 0,0 1 0 0 0,-9-18 1 0 0,12 29-312 0 0,0 1 21 0 0,0-1 1 0 0,0 0 0 0 0,0 0 0 0 0,1 0-1 0 0,-1 0 1 0 0,1-1 0 0 0,0 1-1 0 0,0 0 1 0 0,0-7 0 0 0,2 11-122 0 0,-1 0 1 0 0,1-1-1 0 0,-1 1 1 0 0,1 0-1 0 0,0-1 1 0 0,-1 1-1 0 0,1 0 1 0 0,0 0-1 0 0,-1-1 1 0 0,1 1-1 0 0,0 0 0 0 0,-1 0 1 0 0,1 0-1 0 0,0 0 1 0 0,0 0-1 0 0,-1 0 1 0 0,1 0-1 0 0,0 0 1 0 0,0 0-1 0 0,20 2 70 0 0,-19-2-77 0 0,17 2 100 0 0,-1 2 0 0 0,0 0 0 0 0,26 10 0 0 0,-20-4-107 0 0,36 26 0 0 0,-47-27-1 0 0,0 1 1 0 0,-1 1 0 0 0,12 12-1 0 0,17 28 12 0 0,-40-49-17 0 0,1-1-1 0 0,-1 1 1 0 0,0 0 0 0 0,0 0 0 0 0,0 0-1 0 0,0 0 1 0 0,0 0 0 0 0,1 3-1 0 0,-1-1 1 0 0,4 10-4 0 0,-1 1-1 0 0,5 26 0 0 0,-8-36 4 0 0,-1 0 1 0 0,1 0-1 0 0,-1-1 0 0 0,0 1 1 0 0,0 0-1 0 0,-1 0 0 0 0,1 0 1 0 0,-1 0-1 0 0,0 0 0 0 0,-1-1 1 0 0,1 1-1 0 0,-1 0 0 0 0,0-1 1 0 0,0 0-1 0 0,-3 5 0 0 0,0-2 3 0 0,-1-1 1 0 0,0 0-1 0 0,0 0 0 0 0,-1-1 1 0 0,0 0-1 0 0,0 0 0 0 0,0 0 1 0 0,0-1-1 0 0,-1 0 0 0 0,0-1 1 0 0,1 1-1 0 0,-1-1 0 0 0,-1-1 1 0 0,-14 3-1 0 0,6-2 5 0 0,0 0-1 0 0,-1-2 1 0 0,1 0 0 0 0,-1-1 0 0 0,1 0-1 0 0,-23-5 1 0 0,30 4-12 0 0,0 0 0 0 0,-15 1 0 0 0,7 1 0 0 0,19 1 0 0 0,0 0 0 0 0,1 1 0 0 0,-1-1 0 0 0,1 0 0 0 0,-1 0 0 0 0,1 0 0 0 0,0 0 0 0 0,3 2 0 0 0,-4-2 0 0 0,1 0 0 0 0,18 5 0 0 0,32 5 0 0 0,-41-9 0 0 0,1-2 0 0 0,-1 1 0 0 0,1-2 0 0 0,-1 1 0 0 0,1-2 0 0 0,-1 1 0 0 0,14-4 0 0 0,-13 0 4 0 0,1-1 0 0 0,0 0 0 0 0,-1-1 0 0 0,0 0 0 0 0,0-1 0 0 0,-1 0 0 0 0,0-1 0 0 0,0 0 0 0 0,-1-1 0 0 0,0 0 0 0 0,0-1 0 0 0,-1 0 0 0 0,0 0 0 0 0,-1-1 0 0 0,13-22 0 0 0,-20 30-4 0 0,0 0 0 0 0,0 0 0 0 0,0 0 0 0 0,0 0 0 0 0,0 0 0 0 0,0-1 0 0 0,-1 1 0 0 0,0 0 0 0 0,1 0 0 0 0,-1-1 0 0 0,-1 1 0 0 0,1 0 0 0 0,0 0 0 0 0,-1-1 0 0 0,1 1 0 0 0,-1 0 0 0 0,0 0 0 0 0,0 0 0 0 0,-1 0 0 0 0,1 0 0 0 0,0 0 0 0 0,-1 0 0 0 0,0 0 0 0 0,0 1 0 0 0,-3-5 0 0 0,-6-5 0 0 0,0 0 0 0 0,0 1 0 0 0,-26-19 0 0 0,31 25 0 0 0,-9-7 0 0 0,7 5 0 0 0,-1 0 0 0 0,1 1 0 0 0,-1 0 0 0 0,-1 0 0 0 0,-15-6 0 0 0,12 7-97 0 0,3 1-1 0 0,0 0 0 0 0,-14-8 0 0 0,21 10 79 0 0,0 0-1 0 0,0 0 1 0 0,0 0 0 0 0,0-1 0 0 0,1 1 0 0 0,-1-1 0 0 0,1 0-1 0 0,-1 0 1 0 0,1 0 0 0 0,0 0 0 0 0,-2-4 0 0 0,2 4-11 0 0,-1-1-1 0 0,1 1 1 0 0,-1-1 0 0 0,0 1 0 0 0,0 0-1 0 0,0 0 1 0 0,0 0 0 0 0,-1 1 0 0 0,1-1 0 0 0,-5-2-1 0 0,3 2 21 0 0,0 0 0 0 0,1 0-1 0 0,-1-1 1 0 0,1 0 0 0 0,-4-4-1 0 0,8 7 11 0 0,0 1 0 0 0,-1 0 0 0 0,1 0 0 0 0,0 0 0 0 0,0 0 0 0 0,0 0 0 0 0,0-1 0 0 0,0 1 0 0 0,0 0 0 0 0,0 0 0 0 0,0 0 0 0 0,-1 0 0 0 0,1 0 0 0 0,0 0 0 0 0,0 0 0 0 0,0 0 0 0 0,0-1 0 0 0,0 1 0 0 0,0 0 0 0 0,-1 0 0 0 0,1 0 0 0 0,0 0 0 0 0,0 0 0 0 0,0 0 0 0 0,0 0 0 0 0,-1 0 0 0 0,1 0 0 0 0,0 0 0 0 0,0 0 0 0 0,0 0 0 0 0,0 0 0 0 0,-1 0 0 0 0,1 0 0 0 0,0 0 0 0 0,0 0 0 0 0,0 0 0 0 0,0 0 0 0 0,0 1 0 0 0,-1-1 0 0 0,1 0 0 0 0,0 0 0 0 0,0 0 0 0 0,0 0 0 0 0,0 0 0 0 0,0 0 0 0 0,0 0 0 0 0,-1 0 0 0 0,1 1 0 0 0,0-1 0 0 0,0 0 0 0 0,0 0 0 0 0,0 0 0 0 0,0 0 0 0 0,0 0 0 0 0,0 1 0 0 0,0-1 0 0 0,-5 16 0 0 0,2 26 0 0 0,3-37 0 0 0,0 57-58 0 0,2 1 0 0 0,13 69 1 0 0,-5-48-1522 0 0,-6-43-6061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31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292 117 4143 0 0,'0'0'703'0'0,"9"-4"5858"0"0,-8 2-6217 0 0,-1-1 0 0 0,0 0 0 0 0,1 1 0 0 0,-1-1-1 0 0,0 0 1 0 0,0 1 0 0 0,-1-1 0 0 0,1 0 0 0 0,0 1 0 0 0,-1-1-1 0 0,0 1 1 0 0,1-1 0 0 0,-1 0 0 0 0,0 1 0 0 0,-1-1 0 0 0,1 1-1 0 0,0 0 1 0 0,-1 0 0 0 0,1-1 0 0 0,-1 1 0 0 0,-3-3-1 0 0,3 2-199 0 0,0 1-1 0 0,0 0 1 0 0,0 0-1 0 0,0 0 0 0 0,-1 0 1 0 0,1 1-1 0 0,0-1 0 0 0,-1 1 1 0 0,0-1-1 0 0,1 1 0 0 0,-1 0 1 0 0,0 0-1 0 0,0 0 0 0 0,0 0 1 0 0,0 0-1 0 0,0 1 0 0 0,0-1 1 0 0,-5 1-1 0 0,4 1-79 0 0,-1-1 1 0 0,1 1-1 0 0,0 1 0 0 0,0-1 0 0 0,0 0 0 0 0,0 1 1 0 0,0 0-1 0 0,0 0 0 0 0,1 0 0 0 0,-1 0 0 0 0,1 1 1 0 0,-1 0-1 0 0,1-1 0 0 0,0 1 0 0 0,0 0 0 0 0,-5 7 0 0 0,3-3-46 0 0,0 1 0 0 0,1-1-1 0 0,0 1 1 0 0,0 0-1 0 0,1 0 1 0 0,0 1 0 0 0,-3 10-1 0 0,4-2-17 0 0,3-14 0 0 0,3 11 0 0 0,0-8 2 0 0,0 0 0 0 0,1 0 1 0 0,-1-1-1 0 0,7 7 0 0 0,-2-4 16 0 0,1 0-1 0 0,18 10 1 0 0,23 13 35 0 0,-45-27-51 0 0,1 0 0 0 0,-1 1 0 0 0,0 0 0 0 0,0 0-1 0 0,5 7 1 0 0,-9-10-2 0 0,-1 0 0 0 0,0 0 0 0 0,1 0 0 0 0,-1 1 0 0 0,0-1 0 0 0,0 1 0 0 0,0-1 0 0 0,0 1 0 0 0,-1-1 0 0 0,1 1 0 0 0,-1-1 0 0 0,1 1 0 0 0,-1-1 0 0 0,0 1 0 0 0,0 0 0 0 0,0-1 0 0 0,-1 4 0 0 0,0-2 0 0 0,0 1 0 0 0,0-1 0 0 0,-1 0 0 0 0,1 0 0 0 0,-1 1 0 0 0,0-1 0 0 0,0-1 0 0 0,-1 1 0 0 0,-4 6 0 0 0,3-5 0 0 0,0-1 0 0 0,0 1 0 0 0,0-1 0 0 0,-1 0 0 0 0,0 0 0 0 0,0 0 0 0 0,0-1 0 0 0,0 1 0 0 0,-1-1 0 0 0,1-1 0 0 0,-1 1 0 0 0,0-1 0 0 0,1 0 0 0 0,-13 3 0 0 0,14-5 0 0 0,0 0 0 0 0,0-1 0 0 0,0 1 0 0 0,0-1 0 0 0,0 1 0 0 0,0-1 0 0 0,0 0 0 0 0,-7-4 0 0 0,-32-17 0 0 0,0 1 0 0 0,17 5 0 0 0,6 4 0 0 0,19 12 0 0 0,1 1 11 0 0,0-1 42 0 0,10 5 0 0 0,28 13-29 0 0,-28-13 40 0 0,0-1-8 0 0,37 14-45 0 0,1 1 1 0 0,-47-18-8 0 0,0 0-1 0 0,0-1 0 0 0,0 1 1 0 0,0-1-1 0 0,1 0 1 0 0,-1 1-1 0 0,0-1 1 0 0,0 0-1 0 0,1 0 0 0 0,-1 0 1 0 0,0 0-1 0 0,0 0 1 0 0,2 0-1 0 0,34-2 20 0 0,-36 2-21 0 0,-1 0 1 0 0,1 0 0 0 0,0 0-1 0 0,0 0 1 0 0,0 0 0 0 0,-1 0-1 0 0,1 0 1 0 0,0 0 0 0 0,0 0-1 0 0,-1-1 1 0 0,1 1 0 0 0,0 0-1 0 0,0-1 1 0 0,-1 1 0 0 0,2-1-1 0 0,3-2 6 0 0,0-1-1 0 0,-1 1 1 0 0,0-1-1 0 0,1 0 1 0 0,-2 0-1 0 0,1 0 1 0 0,0-1-1 0 0,-1 1 1 0 0,4-8-1 0 0,-3 5 3 0 0,0 0-1 0 0,-1-1 1 0 0,0 1-1 0 0,-1-1 1 0 0,0 0-1 0 0,2-11 1 0 0,-4 16-10 0 0,0 1-1 0 0,0-1 1 0 0,0 1 0 0 0,0-1 0 0 0,0 1 0 0 0,-1-1 0 0 0,1 1 0 0 0,-1-1 0 0 0,1 1 0 0 0,-1-1 0 0 0,0 1-1 0 0,0 0 1 0 0,0-1 0 0 0,-1 1 0 0 0,1 0 0 0 0,0 0 0 0 0,-1 0 0 0 0,0 0 0 0 0,1 0 0 0 0,-1 0 0 0 0,0 0-1 0 0,0 1 1 0 0,0-1 0 0 0,-2-1 0 0 0,-40-25 0 0 0,-47-35 0 0 0,86 60 0 0 0,0-1 0 0 0,0 0 0 0 0,0-1 0 0 0,1 1 0 0 0,0-1 0 0 0,0 0 0 0 0,-6-9 0 0 0,9 12 0 0 0,0 0 0 0 0,1 0 0 0 0,-1 0 0 0 0,0 0 0 0 0,1 0 0 0 0,-1-1 0 0 0,1 1 0 0 0,0 0 0 0 0,0 0 0 0 0,0-1 0 0 0,0 1 0 0 0,0 0 0 0 0,0 0 0 0 0,0-1 0 0 0,1 1 0 0 0,-1 0 0 0 0,1 0 0 0 0,0 0 0 0 0,0 0 0 0 0,-1 0 0 0 0,1 0 0 0 0,1 0 0 0 0,-1 0 0 0 0,2-3 0 0 0,4-4 0 0 0,0 0 0 0 0,1 1 0 0 0,0 0 0 0 0,14-11 0 0 0,-9 12 0 0 0,23-7 0 0 0,4 1 0 0 0,-38 12 0 0 0,-1 1 0 0 0,0-1 0 0 0,0 1 0 0 0,0 0 0 0 0,1 0 0 0 0,-1-1 0 0 0,0 1 0 0 0,0 0 0 0 0,1 0 0 0 0,-1 0 0 0 0,0 1 0 0 0,0-1 0 0 0,0 0 0 0 0,1 0 0 0 0,1 1 0 0 0,37 12 0 0 0,-31-8 0 0 0,-16-4 0 0 0,6-1 0 0 0,-10-2 9 0 0,0 1 1 0 0,0 0-1 0 0,-13 0 0 0 0,-24-2 18 0 0,32-1-27 0 0,-20-2 0 0 0,34 6 0 0 0,0 0 0 0 0,1 0 0 0 0,-1 0 0 0 0,0 0 0 0 0,0 0 0 0 0,1 1 0 0 0,-1-1 0 0 0,0 0 0 0 0,0 1 0 0 0,1 0 0 0 0,-1-1 0 0 0,0 1 0 0 0,1 0 0 0 0,-1 0 0 0 0,1 0 0 0 0,-1 0 0 0 0,0 1 0 0 0,1 0 0 0 0,0 1 0 0 0,0 0 0 0 0,0-1 0 0 0,1 1 0 0 0,-1-1 0 0 0,1 1 0 0 0,0 0 0 0 0,0-1 0 0 0,0 1 0 0 0,0 0 0 0 0,1 4 0 0 0,0 2 0 0 0,-2 1 0 0 0,1-6 0 0 0,-1 0 0 0 0,2 1 0 0 0,-1-1 0 0 0,0 0 0 0 0,1 1 0 0 0,0-1 0 0 0,1 5 0 0 0,8 22 0 0 0,10 11 0 0 0,-14-33 0 0 0,0 0 0 0 0,14 14 0 0 0,19 15 0 0 0,-33-32 0 0 0,-1 1 0 0 0,0-1 0 0 0,0 1 0 0 0,5 7 0 0 0,-8-10 0 0 0,0 1 0 0 0,0 0 0 0 0,0-1 0 0 0,-1 1 0 0 0,1 0 0 0 0,-1 0 0 0 0,0 0 0 0 0,-1 0 0 0 0,1 0 0 0 0,-1 8 0 0 0,0-11 0 0 0,0 1 0 0 0,-1-1 0 0 0,1 1 0 0 0,-1-1 0 0 0,1 1 0 0 0,-1-1 0 0 0,0 1 0 0 0,0-1 0 0 0,0 0 0 0 0,0 0 0 0 0,0 1 0 0 0,0-1 0 0 0,-1 0 0 0 0,1 0 0 0 0,-1 0 0 0 0,0 0 0 0 0,1 0 0 0 0,-1-1 0 0 0,0 1 0 0 0,0 0 0 0 0,0-1 0 0 0,-4 3 0 0 0,-1-1 8 0 0,-1 0 0 0 0,1 0 0 0 0,-1 0 0 0 0,0-1 0 0 0,0 0 0 0 0,0 0 0 0 0,0-1 0 0 0,0 0 0 0 0,0-1 0 0 0,0 1 0 0 0,0-2 0 0 0,0 1 0 0 0,0-1 0 0 0,0 0 0 0 0,0-1 0 0 0,0 0 0 0 0,1 0 0 0 0,-1 0 0 0 0,0-1 0 0 0,1-1 0 0 0,0 1 0 0 0,-10-7 0 0 0,8 4-603 0 0,-30-21 1162 0 0,36 24-1758 0 0,0 1-1 0 0,0-1 1 0 0,1 0 0 0 0,-1 0 0 0 0,-3-6-1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6.7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0,'0'-15'0'0,"0"258"0"0,0-211 0 0,0 21 0 0,0 4 0 0,0 2 0 0,0 1 0 0,0 2 0 0,0 475 0 0,0-514 0 0,0 14 0 0,0 3 0 0,0 8 0 0,0 38 0 0,0 35 0 0,0-120 0 0,0-1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8.6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0 331 0 0,'0'-330'0'0,"0"690"0"0,0-357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01.60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0,'0'-15'0'0,"0"23"0"0,0 24 0 0,0 506 0 0,0-344 0 0,0-216 0 0,0 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03.09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0 928 0 0,'0'-927'0'0,"0"926"0"0,0 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57 3679 0 0,'0'0'156'0'0,"0"0"0"0"0,1 0-1 0 0,-1 0 1 0 0,0 0-1 0 0,0 0 1 0 0,0 0-1 0 0,1 0 1 0 0,-1 0-1 0 0,0 0 1 0 0,0 0 0 0 0,0 0-1 0 0,1 0 1 0 0,-1 0-1 0 0,0 0 1 0 0,0 0-1 0 0,0 0 1 0 0,1-1 0 0 0,-1 1-1 0 0,0 0 1 0 0,0 0-1 0 0,0 0 1 0 0,0 0-1 0 0,0-1 1 0 0,1 1-1 0 0,-1 0 1 0 0,0 0 0 0 0,0 0-1 0 0,0 0 1 0 0,0-1-1 0 0,0 1 1 0 0,0 0-1 0 0,0 0 1 0 0,0-1-1 0 0,0 1 1 0 0,0 0 0 0 0,0 0-1 0 0,0-1 1 0 0,-2-11 3799 0 0,-12-10-304 0 0,11 20-3501 0 0,1 0 1 0 0,-1 0-1 0 0,0 0 1 0 0,0 1-1 0 0,0-1 1 0 0,0 1-1 0 0,0 0 1 0 0,0 0-1 0 0,0 0 1 0 0,-1 0-1 0 0,1 0 1 0 0,0 1-1 0 0,-1-1 1 0 0,1 1-1 0 0,0 0 1 0 0,0 0-1 0 0,-1 1 1 0 0,1-1-1 0 0,-7 2 1 0 0,1 0 4 0 0,0 1-1 0 0,-1-1 1 0 0,1 2 0 0 0,0-1-1 0 0,-14 9 1 0 0,13-6-119 0 0,1 0 0 0 0,-1 1 1 0 0,1 0-1 0 0,1 0 0 0 0,-1 1 0 0 0,1 1 0 0 0,0-1 0 0 0,-10 16 0 0 0,15-19-37 0 0,0 0 0 0 0,1-1 0 0 0,-1 1 0 0 0,1 0 0 0 0,0 0 0 0 0,1 1 0 0 0,-1-1 0 0 0,1 0 0 0 0,0 0 0 0 0,0 1 0 0 0,0-1 0 0 0,1 1 0 0 0,0-1 0 0 0,0 1 0 0 0,1-1 0 0 0,-1 0 0 0 0,1 1 0 0 0,0-1 0 0 0,1 0 0 0 0,1 7 0 0 0,1-5 52 0 0,0 1 1 0 0,0-1-1 0 0,1 0 0 0 0,-1 0 0 0 0,2 0 0 0 0,-1 0 1 0 0,1-1-1 0 0,0 0 0 0 0,0 0 0 0 0,0-1 0 0 0,1 0 0 0 0,0 0 1 0 0,0 0-1 0 0,0-1 0 0 0,1 0 0 0 0,13 5 0 0 0,-9-4 1 0 0,1-1-1 0 0,0 0 1 0 0,0-1-1 0 0,1-1 0 0 0,-1 0 1 0 0,1 0-1 0 0,-1-1 0 0 0,1-1 1 0 0,24-3-1 0 0,-33 3-65 0 0,-5 0-15 0 0,1 0 1 0 0,-1 0-1 0 0,0 0 1 0 0,0 0-1 0 0,0 1 1 0 0,0-1-1 0 0,1 0 1 0 0,-1 0-1 0 0,0 0 1 0 0,0 0-1 0 0,0 0 1 0 0,0 0-1 0 0,1 0 0 0 0,-1 0 1 0 0,0 0-1 0 0,0 0 1 0 0,0 0-1 0 0,1 0 1 0 0,-1 0-1 0 0,0 0 1 0 0,0 0-1 0 0,0 0 1 0 0,0 0-1 0 0,1 0 1 0 0,-1-1-1 0 0,0 1 1 0 0,0 0-1 0 0,0 0 1 0 0,0 0-1 0 0,1 0 1 0 0,-1 0-1 0 0,0 0 1 0 0,0 0-1 0 0,0 0 1 0 0,0-1-1 0 0,0 1 0 0 0,0 0 1 0 0,0 0-1 0 0,1 0 1 0 0,-1 0-1 0 0,0-1 1 0 0,0 1-1 0 0,0 0 1 0 0,0 0-1 0 0,0 0 1 0 0,0 0-1 0 0,0-1 1 0 0,0 1-1 0 0,0 0 1 0 0,0 0-1 0 0,0 0 1 0 0,0 0-1 0 0,0-1 1 0 0,0 1-1 0 0,0 0 1 0 0,0 0-1 0 0,0 0 1 0 0,0-1-1 0 0,0 1 1 0 0,0 0-1 0 0,0 0 0 0 0,0 0 1 0 0,0 0-1 0 0,-1-1 1 0 0,1 1-1 0 0,0 0 1 0 0,0-2-1431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0:5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35 4607 0 0,'-1'-2'652'0'0,"0"-1"-1"0"0,0 1 1 0 0,0 0-1 0 0,-1 0 1 0 0,1 0-1 0 0,0 1 1 0 0,-1-1 0 0 0,1 0-1 0 0,-1 0 1 0 0,0 1-1 0 0,0-1 1 0 0,1 1-1 0 0,-1 0 1 0 0,0-1-1 0 0,0 1 1 0 0,0 0-1 0 0,0 0 1 0 0,-1 0-1 0 0,1 0 1 0 0,0 1-1 0 0,0-1 1 0 0,-5 0-1 0 0,4 1-158 0 0,0 0-1 0 0,-1 0 0 0 0,1 0 1 0 0,-1 0-1 0 0,1 1 1 0 0,-4 1-1 0 0,-23 9-744 0 0,-2 4 663 0 0,1 2 0 0 0,0 2 0 0 0,-40 31 0 0 0,70-50-397 0 0,0 1 1 0 0,-1 0-1 0 0,1 0 0 0 0,0 0 1 0 0,0 0-1 0 0,0 0 0 0 0,0 0 1 0 0,0 1-1 0 0,0-1 0 0 0,0 0 1 0 0,0 0-1 0 0,0 1 0 0 0,0-1 1 0 0,1 0-1 0 0,-1 1 0 0 0,1-1 1 0 0,-1 1-1 0 0,1-1 0 0 0,-1 1 1 0 0,1-1-1 0 0,0 1 0 0 0,0-1 1 0 0,0 1-1 0 0,0 0 0 0 0,0-1 1 0 0,0 1-1 0 0,0-1 0 0 0,0 1 1 0 0,1-1-1 0 0,-1 1 0 0 0,0-1 1 0 0,1 1-1 0 0,-1-1 0 0 0,1 1 1 0 0,0-1-1 0 0,0 0 0 0 0,-1 1 1 0 0,1-1-1 0 0,0 0 0 0 0,0 0 1 0 0,0 1-1 0 0,0-1 0 0 0,3 2 1 0 0,0 1 17 0 0,1 0-1 0 0,0 0 1 0 0,1-1 0 0 0,-1 1 0 0 0,1-1 0 0 0,-1 0 0 0 0,1-1 0 0 0,0 1 0 0 0,10 2-1 0 0,-7-4 35 0 0,0 1 0 0 0,1-1 0 0 0,-1 0 0 0 0,1-1 0 0 0,-1 0 0 0 0,1-1 0 0 0,-1 0-1 0 0,0 0 1 0 0,13-4 0 0 0,29-13-1232 0 0,-2-7-5636 0 0,-31 16-966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3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4607 0 0,'-3'3'465'0'0,"3"6"-405"0"0,0 9 3261 0 0,-1 32-1951 0 0,1-38 2806 0 0,2-1-2776 0 0,5 31-112 0 0,-5-31 711 0 0,4-8-1476 0 0,19 10-163 0 0,-23-12-313 0 0,1-1 0 0 0,-1 0 1 0 0,0 0-1 0 0,1 0 0 0 0,-1 0 1 0 0,0 0-1 0 0,1 0 0 0 0,-1-1 1 0 0,0 1-1 0 0,0-1 0 0 0,1 0 1 0 0,-1 1-1 0 0,0-1 0 0 0,0 0 0 0 0,0 0 1 0 0,0-1-1 0 0,0 1 0 0 0,4-3 1 0 0,-1 1 14 0 0,13-9 30 0 0,-1-1 0 0 0,-1 0 0 0 0,0-1 0 0 0,22-25 1 0 0,-11 11-37 0 0,-33 34-24 0 0,-14 14 456 0 0,0 2 0 0 0,-32 45 0 0 0,32-35-283 0 0,1 1-34 0 0,14-27-145 0 0,-9 21 95 0 0,0 14-108 0 0,-2 30-72 0 0,15-69-245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38 2303 0 0,'0'-4'-409'0'0,"4"-18"2393"0"0,-4 21-1792 0 0,0 1 0 0 0,0-1 0 0 0,0 1-1 0 0,1-1 1 0 0,-1 1 0 0 0,0-1 0 0 0,0 1 0 0 0,0-1-1 0 0,1 1 1 0 0,-1-1 0 0 0,0 1 0 0 0,1-1 0 0 0,-1 1-1 0 0,0-1 1 0 0,1 1 0 0 0,-1 0 0 0 0,1-1 0 0 0,-1 1-1 0 0,1 0 1 0 0,-1-1 0 0 0,1 1 0 0 0,-1 0 0 0 0,0 0-1 0 0,1-1 1 0 0,0 1 0 0 0,-1 0 0 0 0,1 0 0 0 0,-1 0-1 0 0,1 0 1 0 0,-1 0 0 0 0,1 0 0 0 0,-1 0 0 0 0,2 0-1 0 0,-2 0-80 0 0,1 0-1 0 0,-1 1 0 0 0,1-1 0 0 0,-1 0 1 0 0,1 1-1 0 0,-1-1 0 0 0,1 1 1 0 0,-1-1-1 0 0,0 1 0 0 0,1-1 0 0 0,-1 1 1 0 0,0-1-1 0 0,0 1 0 0 0,1-1 0 0 0,-1 1 1 0 0,0-1-1 0 0,0 1 0 0 0,1 0 1 0 0,-1-1-1 0 0,0 1 0 0 0,0-1 0 0 0,0 1 1 0 0,0 0-1 0 0,0-1 0 0 0,0 1 1 0 0,0 0-1 0 0,-2 21 1225 0 0,2-18-964 0 0,-35 208 2483 0 0,1-18-752 0 0,34-189-2114 0 0,-2 5-327 0 0,1-1-1 0 0,0 1 0 0 0,1 0 1 0 0,0 0-1 0 0,1-1 1 0 0,3 16-1 0 0,-1-16-1439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0 192 919 0 0,'5'-10'2516'0'0,"-2"5"-1326"0"0,-1 0 0 0 0,0 0 0 0 0,1 0 0 0 0,0 1 0 0 0,6-8 0 0 0,-7 11-980 0 0,0-1 0 0 0,0 1 0 0 0,0-1 0 0 0,0 1 0 0 0,0 0 0 0 0,0 0 0 0 0,0 0-1 0 0,0 0 1 0 0,0 0 0 0 0,0 0 0 0 0,1 1 0 0 0,-1-1 0 0 0,0 1 0 0 0,1 0 0 0 0,-1 0-1 0 0,5 0 1 0 0,0 0 256 0 0,0 1 1 0 0,0 0-1 0 0,0 0 0 0 0,7 3 0 0 0,20 4 723 0 0,93 8 619 0 0,-123-15-1734 0 0,0-1 0 0 0,0 0-1 0 0,0 1 1 0 0,-1-1 0 0 0,1 0 0 0 0,0-1-1 0 0,0 1 1 0 0,0-1 0 0 0,-1 0 0 0 0,1 0-1 0 0,0 0 1 0 0,-1 0 0 0 0,5-3-1 0 0,-6 3-55 0 0,-1 1 0 0 0,0-1 0 0 0,0 0 1 0 0,1 0-1 0 0,-1-1 0 0 0,0 1 0 0 0,0 0 0 0 0,0 0 0 0 0,0 0 0 0 0,-1-1 0 0 0,1 1 0 0 0,0 0 0 0 0,0-1 0 0 0,-1 1 0 0 0,1-1 0 0 0,-1 1 0 0 0,1-1 0 0 0,-1 1 0 0 0,0-1 0 0 0,0 1 0 0 0,0-1 0 0 0,0 1 0 0 0,0-1 0 0 0,0 0 0 0 0,0 1 0 0 0,0-1 0 0 0,0 1 0 0 0,-1-1 0 0 0,1 1 0 0 0,0-1 0 0 0,-1 1 0 0 0,0-1 0 0 0,1 1 0 0 0,-2-3 0 0 0,-2-3 2 0 0,0 1 0 0 0,0-1 0 0 0,0 0 1 0 0,-1 1-1 0 0,0 0 0 0 0,0 0 0 0 0,0 1 0 0 0,-1-1 0 0 0,0 1 1 0 0,0 0-1 0 0,0 1 0 0 0,-1-1 0 0 0,1 1 0 0 0,-1 0 0 0 0,0 1 1 0 0,0 0-1 0 0,-1 0 0 0 0,1 1 0 0 0,-1-1 0 0 0,-8 0 0 0 0,8 1 1 0 0,0 1-1 0 0,0 0 0 0 0,0 1 0 0 0,0-1 0 0 0,0 2 0 0 0,0-1 0 0 0,0 1 0 0 0,0 0 0 0 0,1 1 0 0 0,-1-1 0 0 0,0 2 0 0 0,0-1 1 0 0,1 1-1 0 0,0 0 0 0 0,-1 1 0 0 0,1 0 0 0 0,0 0 0 0 0,1 0 0 0 0,-11 9 0 0 0,14-9-73 0 0,0-1 0 0 0,0 1 0 0 0,0-1 0 0 0,0 1 0 0 0,1 0 0 0 0,-1 0 0 0 0,1 0 0 0 0,0 0 0 0 0,1 1-1 0 0,-1-1 1 0 0,1 0 0 0 0,0 1 0 0 0,-1 5 0 0 0,1-8-48 0 0,1 0 0 0 0,0 1 0 0 0,0-1 0 0 0,0 0-1 0 0,0 0 1 0 0,0 1 0 0 0,1-1 0 0 0,-1 0 0 0 0,1 0 0 0 0,-1 1 0 0 0,1-1 0 0 0,0 0-1 0 0,0 0 1 0 0,0 0 0 0 0,0 0 0 0 0,0 0 0 0 0,0 0 0 0 0,0 0 0 0 0,1-1-1 0 0,-1 1 1 0 0,1 0 0 0 0,-1-1 0 0 0,1 1 0 0 0,0-1 0 0 0,0 0 0 0 0,0 1 0 0 0,-1-1-1 0 0,4 1 1 0 0,9 4-6607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48 11055 0 0,'-1'-3'84'0'0,"0"0"0"0"0,-1 1 0 0 0,1-1 0 0 0,-1 0 0 0 0,0 1-1 0 0,0-1 1 0 0,0 1 0 0 0,0-1 0 0 0,0 1 0 0 0,0 0 0 0 0,-1 0 0 0 0,1 0-1 0 0,-1 0 1 0 0,-4-1 0 0 0,2 1-151 0 0,0 0-1 0 0,0 0 0 0 0,-1 1 1 0 0,1 0-1 0 0,0 0 1 0 0,-1 0-1 0 0,-8 0 1 0 0,9 1 27 0 0,-1 0 0 0 0,1 1 0 0 0,-1-1 0 0 0,1 1 0 0 0,-1 0 0 0 0,1 0 0 0 0,0 1 0 0 0,0 0 0 0 0,0 0 1 0 0,-5 2-1 0 0,8-3 135 0 0,0 0 0 0 0,1 0 0 0 0,-1 0 0 0 0,1 0 0 0 0,0 0 0 0 0,-1 0-1 0 0,1 1 1 0 0,0-1 0 0 0,-1 0 0 0 0,1 1 0 0 0,0-1 0 0 0,0 0 0 0 0,0 1 0 0 0,1 0 0 0 0,-1-1 0 0 0,0 1 0 0 0,0-1 0 0 0,1 1 0 0 0,-1 0 0 0 0,1 0 0 0 0,-1-1 0 0 0,1 1 0 0 0,0 0 0 0 0,0 0 0 0 0,0-1 0 0 0,0 1 0 0 0,0 0 0 0 0,0 0 0 0 0,0 0 0 0 0,1-1 0 0 0,-1 1 0 0 0,1 0 0 0 0,-1-1 0 0 0,2 3 0 0 0,3 7 294 0 0,1 0-1 0 0,0-1 1 0 0,8 11 0 0 0,-13-19 453 0 0,8 8-402 0 0,24 33-5 0 0,-25-33 378 0 0,1 0-413 0 0,-2-3-299 0 0,2 2 69 0 0,-1 0-1 0 0,1 0 1 0 0,-2 0-1 0 0,1 1 1 0 0,-2 0 0 0 0,7 12-1 0 0,-11-18-129 0 0,-1-1-1 0 0,0 0 0 0 0,0 0 1 0 0,0 0-1 0 0,0 1 1 0 0,-1-1-1 0 0,1 1 0 0 0,-1-1 1 0 0,0 0-1 0 0,0 1 1 0 0,0-1-1 0 0,-1 0 1 0 0,1 1-1 0 0,-1-1 0 0 0,1 1 1 0 0,-3 3-1 0 0,1-3-21 0 0,0 0 0 0 0,0 0 0 0 0,0 0 0 0 0,-1-1 0 0 0,0 1 0 0 0,1-1 0 0 0,-1 0 0 0 0,0 0 0 0 0,-1 0-1 0 0,1 0 1 0 0,-6 3 0 0 0,0 0-17 0 0,-1-1-1 0 0,0 0 0 0 0,0 0 0 0 0,-1-1 1 0 0,1-1-1 0 0,-1 0 0 0 0,0 0 1 0 0,0-1-1 0 0,-11 1 0 0 0,-21-2 0 0 0,41-1 0 0 0,0-1 0 0 0,0 1 0 0 0,1 0 0 0 0,-1 0 0 0 0,0-1 0 0 0,1 1 0 0 0,-1 0 0 0 0,0-1 0 0 0,1 0 0 0 0,-1 1 0 0 0,1-1 0 0 0,-1 0 0 0 0,1 0 0 0 0,-1 0 0 0 0,1 0 0 0 0,-1 0 0 0 0,1 0 0 0 0,0-1 0 0 0,0 1 0 0 0,0 0 0 0 0,0 0 0 0 0,-1-2 0 0 0,1 2-1 0 0,1 0 1 0 0,0 1-1 0 0,0-1 0 0 0,0 1 0 0 0,0-1 0 0 0,0 0 1 0 0,1 1-1 0 0,-1-1 0 0 0,0 0 0 0 0,0 1 1 0 0,0-1-1 0 0,0 1 0 0 0,1-1 0 0 0,-1 1 0 0 0,0-1 1 0 0,1 1-1 0 0,-1-1 0 0 0,0 1 0 0 0,1-1 1 0 0,-1 1-1 0 0,0-1 0 0 0,1 1 0 0 0,-1-1 0 0 0,1 1 1 0 0,-1 0-1 0 0,1-1 0 0 0,-1 1 0 0 0,1 0 0 0 0,-1-1 1 0 0,1 1-1 0 0,0 0 0 0 0,23-10-34 0 0,-19 8 31 0 0,27-9-14 0 0,0 1 0 0 0,52-8 0 0 0,-36 9 8 0 0,-22 3 10 0 0,104-25 0 0 0,-116 26 0 0 0,1 0 0 0 0,-1-1 0 0 0,0-1 0 0 0,-1 0 0 0 0,0-1 0 0 0,19-14 0 0 0,-30 21 3 0 0,0-1-1 0 0,0 1 1 0 0,0-1-1 0 0,0 0 0 0 0,-1 1 1 0 0,1-1-1 0 0,-1 0 1 0 0,1 0-1 0 0,-1 0 1 0 0,0 0-1 0 0,0-1 1 0 0,0 1-1 0 0,0 0 1 0 0,0 0-1 0 0,0-1 1 0 0,0 1-1 0 0,-1 0 0 0 0,1-1 1 0 0,-1 1-1 0 0,0-1 1 0 0,0 1-1 0 0,0-1 1 0 0,0 1-1 0 0,0-1 1 0 0,-1-3-1 0 0,0 3 1 0 0,-1 0 0 0 0,1 1 0 0 0,0-1-1 0 0,-1 1 1 0 0,1-1 0 0 0,-1 1 0 0 0,0 0-1 0 0,0 0 1 0 0,0 0 0 0 0,0 0 0 0 0,0 0 0 0 0,-1 0-1 0 0,1 0 1 0 0,0 1 0 0 0,-1-1 0 0 0,1 1-1 0 0,-1 0 1 0 0,0 0 0 0 0,1 0 0 0 0,-1 0 0 0 0,0 0-1 0 0,-3 0 1 0 0,-5-1 58 0 0,-1 0 0 0 0,1 1 0 0 0,0 1 1 0 0,-1-1-1 0 0,1 2 0 0 0,-1 0 0 0 0,1 0 0 0 0,-1 1 0 0 0,1 1 0 0 0,-21 7 0 0 0,25-8-3 0 0,0 1 0 0 0,0 1-1 0 0,0-1 1 0 0,1 1 0 0 0,-1 1 0 0 0,1-1-1 0 0,-10 10 1 0 0,13-10-42 0 0,-1-1 0 0 0,1 1 1 0 0,0 0-1 0 0,1 0 0 0 0,-1 0 0 0 0,1 1 0 0 0,0-1 0 0 0,0 0 1 0 0,0 1-1 0 0,0 0 0 0 0,1-1 0 0 0,-2 10 0 0 0,2-10-15 0 0,1 0-1 0 0,0-1 1 0 0,0 1 0 0 0,0 0-1 0 0,0 0 1 0 0,1 0 0 0 0,0-1-1 0 0,-1 1 1 0 0,1 0 0 0 0,1 0-1 0 0,-1-1 1 0 0,0 1 0 0 0,1-1-1 0 0,2 5 1 0 0,0-3 2 0 0,0 1 0 0 0,0-1-1 0 0,0-1 1 0 0,1 1 0 0 0,0-1 0 0 0,0 0-1 0 0,10 7 1 0 0,0-2 2 0 0,0-1 1 0 0,0-1-1 0 0,1 0 0 0 0,0-1 1 0 0,27 6-1 0 0,-30-9-42 0 0,1-1 0 0 0,-1 0 0 0 0,1-1 0 0 0,0 0-1 0 0,-1-1 1 0 0,1 0 0 0 0,0-2 0 0 0,-1 1 0 0 0,20-6 0 0 0,-22 4-824 0 0,0-1 0 0 0,0 0 0 0 0,18-11 1 0 0,-9 3-6070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109 329 5927 0 0,'91'-197'4799'0'0,"-39"77"3937"0"0,-52 120-8625 0 0,1-1 1 0 0,-1 0-1 0 0,0 0 0 0 0,0 1 1 0 0,1-1-1 0 0,-1 0 1 0 0,1 1-1 0 0,-1-1 0 0 0,0 0 1 0 0,1 1-1 0 0,-1-1 0 0 0,1 1 1 0 0,-1-1-1 0 0,1 1 1 0 0,0-1-1 0 0,-1 1 0 0 0,2-1 1 0 0,-2 1-68 0 0,1 0 0 0 0,-1 0 1 0 0,0 0-1 0 0,1 1 0 0 0,-1-1 1 0 0,0 0-1 0 0,0 0 0 0 0,1 1 1 0 0,-1-1-1 0 0,0 0 0 0 0,0 0 1 0 0,0 1-1 0 0,1-1 0 0 0,-1 0 1 0 0,0 1-1 0 0,0-1 0 0 0,0 0 1 0 0,0 0-1 0 0,0 1 0 0 0,0-1 0 0 0,1 1 1 0 0,-1-1-1 0 0,0 0 0 0 0,0 1 1 0 0,0-1-1 0 0,2 31 446 0 0,-2-31-496 0 0,0 24 86 0 0,0 33-64 0 0,0 14-16 0 0,3 2 0 0 0,6-1 0 0 0,-3-35 11 0 0,8 23 31 0 0,-10-40-32 0 0,16 47-9 0 0,-23-72-1 0 0,0 0 0 0 0,-1 0 0 0 0,0 1 0 0 0,1-1 0 0 0,-1 1 0 0 0,-1 0 0 0 0,1 1 0 0 0,-1-1 0 0 0,-6-4 0 0 0,0 1 0 0 0,1 0 0 0 0,-2 0 0 0 0,1 1 0 0 0,-15-5 0 0 0,15 8 0 0 0,0 0 0 0 0,0 1 0 0 0,0 0 0 0 0,-1 1 0 0 0,1 0 0 0 0,-1 1 0 0 0,1 0 0 0 0,-18 3 0 0 0,24-2 0 0 0,-1 0 0 0 0,0 1 0 0 0,1-1 0 0 0,-1 1 0 0 0,1 1 0 0 0,0-1 0 0 0,0 1 0 0 0,-7 4 0 0 0,9-5 0 0 0,1 0 0 0 0,-1 0 0 0 0,1 1 0 0 0,-1-1 0 0 0,1 1 0 0 0,0 0 0 0 0,0-1 0 0 0,0 1 0 0 0,0 0 0 0 0,0 0 0 0 0,1 0 0 0 0,-1 1 0 0 0,1-1 0 0 0,-2 6 0 0 0,3-6 0 0 0,-1-1 0 0 0,1 1 0 0 0,0 0 0 0 0,-1 0 0 0 0,1-1 0 0 0,0 1 0 0 0,0 0 0 0 0,1-1 0 0 0,-1 1 0 0 0,1 0 0 0 0,-1-1 0 0 0,1 1 0 0 0,0 0 0 0 0,0-1 0 0 0,0 1 0 0 0,3 4 0 0 0,-2-4 0 0 0,1 0 0 0 0,0 1 0 0 0,-1-1 0 0 0,1 0 0 0 0,1-1 0 0 0,-1 1 0 0 0,0-1 0 0 0,1 1 0 0 0,-1-1 0 0 0,5 2 0 0 0,3 1 0 0 0,0-1 0 0 0,0 0 0 0 0,1-1 0 0 0,0 0 0 0 0,-1 0 0 0 0,22 0 0 0 0,-21-2-24 0 0,0-1 0 0 0,-1 0 0 0 0,1-1 0 0 0,0 0 0 0 0,-1-1 1 0 0,1-1-1 0 0,-1 1 0 0 0,1-2 0 0 0,-1 0 0 0 0,0 0 0 0 0,-1-1 0 0 0,1 0 0 0 0,-1-1 0 0 0,0 0 0 0 0,0 0 0 0 0,-1-1 0 0 0,0-1 0 0 0,0 1 0 0 0,0-2 0 0 0,10-12 0 0 0,-14 13-841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9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353 102 5063 0 0,'4'-8'2121'0'0,"-1"6"768"0"0,-2-2-1786 0 0,0 0-1 0 0,0-1 1 0 0,0 1 0 0 0,-1 0 0 0 0,1-1 0 0 0,-2-7 0 0 0,1 11-1017 0 0,0-1-45 0 0,0 0-1 0 0,0 0 1 0 0,0 0 0 0 0,0 0-1 0 0,0 0 1 0 0,-1 0 0 0 0,1 0-1 0 0,-1 0 1 0 0,0 0 0 0 0,1 0-1 0 0,-1 0 1 0 0,0 0-1 0 0,0 0 1 0 0,0 1 0 0 0,0-1-1 0 0,-1 0 1 0 0,1 1 0 0 0,0-1-1 0 0,-1 1 1 0 0,-2-3-1 0 0,1 2 99 0 0,0 1-1 0 0,0-1 0 0 0,0 1 0 0 0,0 0 1 0 0,0 0-1 0 0,-1 0 0 0 0,1 0 0 0 0,0 1 0 0 0,-1-1 1 0 0,1 1-1 0 0,-6 0 0 0 0,-2 0 155 0 0,1 1 0 0 0,-1 1 0 0 0,1-1 0 0 0,-1 2 0 0 0,1 0 0 0 0,0 0 0 0 0,-11 5 0 0 0,17-6-293 0 0,0 0 0 0 0,0 0 0 0 0,1 0 0 0 0,-1 1 0 0 0,1-1 0 0 0,-1 1 0 0 0,1 0 0 0 0,0 0 0 0 0,0 0 0 0 0,0 0 0 0 0,1 1 0 0 0,-1-1 0 0 0,-2 7 0 0 0,4-8 0 0 0,0 0 0 0 0,0 0 0 0 0,1 1 0 0 0,-1-1 0 0 0,1 0 0 0 0,-1 0 0 0 0,1 0 0 0 0,0 1 0 0 0,0-1 0 0 0,0 0 0 0 0,0 0 0 0 0,1 0 0 0 0,-1 1 0 0 0,0-1 0 0 0,1 0 0 0 0,0 0 0 0 0,-1 0 0 0 0,1 0 0 0 0,0 0 0 0 0,0 0 0 0 0,0 0 0 0 0,0 0 0 0 0,1 0 0 0 0,-1 0 0 0 0,0-1 0 0 0,1 1 0 0 0,2 2 0 0 0,3 2 0 0 0,0 0 0 0 0,0-1 0 0 0,0 0 0 0 0,1 0 0 0 0,0 0 0 0 0,16 6 0 0 0,56 15 0 0 0,-53-18 0 0 0,28 11 0 0 0,-48-16 5 0 0,35 18 92 0 0,-41-20-91 0 0,1 0-1 0 0,-1-1 0 0 0,1 2 0 0 0,-1-1 0 0 0,1 0 1 0 0,-1 0-1 0 0,1 0 0 0 0,-1 1 0 0 0,0-1 1 0 0,0 1-1 0 0,0-1 0 0 0,0 1 0 0 0,0-1 1 0 0,0 1-1 0 0,0 0 0 0 0,0-1 0 0 0,-1 1 0 0 0,1 0 1 0 0,-1 0-1 0 0,1 2 0 0 0,-1-3 6 0 0,0 1 0 0 0,-1-1 0 0 0,1 1 0 0 0,-1-1 0 0 0,0 1-1 0 0,1-1 1 0 0,-1 1 0 0 0,0-1 0 0 0,0 0 0 0 0,0 1 0 0 0,0-1 0 0 0,0 0-1 0 0,0 0 1 0 0,0 0 0 0 0,0 0 0 0 0,-1 0 0 0 0,1 0 0 0 0,0 0 0 0 0,-1 0 0 0 0,1 0-1 0 0,-3 1 1 0 0,-32 13 100 0 0,36-15-110 0 0,-54 17-70 0 0,-1-2 1 0 0,0-3-1 0 0,-1-2 1 0 0,0-3 0 0 0,-78 1-1 0 0,133-8-309 0 0,-4 0-78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5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10 115 3679 0 0,'0'-1'213'0'0,"0"0"-1"0"0,0-1 0 0 0,-1 1 0 0 0,1 0 0 0 0,0 0 0 0 0,0 0 0 0 0,0-1 1 0 0,0 1-1 0 0,1 0 0 0 0,-1 0 0 0 0,0 0 0 0 0,0 0 0 0 0,1-1 1 0 0,-1 1-1 0 0,1 0 0 0 0,-1 0 0 0 0,1 0 0 0 0,0-1 0 0 0,5-12 2649 0 0,-6 13-2555 0 0,0 0-1 0 0,0 0 0 0 0,0 1 0 0 0,0-1 0 0 0,1 0 1 0 0,-1 0-1 0 0,-1 0 0 0 0,1 1 0 0 0,0-1 0 0 0,0 0 1 0 0,0 0-1 0 0,0 1 0 0 0,0-1 0 0 0,-1 0 1 0 0,1-1-1 0 0,-3 2 3146 0 0,0 8-2131 0 0,-9 118 1188 0 0,12-116-2477 0 0,0 1 0 0 0,1-1 1 0 0,0 1-1 0 0,3 12 0 0 0,-3-18-6 0 0,1 0 0 0 0,-1 1 0 0 0,1-1 0 0 0,0 0 0 0 0,0 0 0 0 0,1-1 0 0 0,0 1 0 0 0,-1 0 0 0 0,1-1 0 0 0,4 5-1 0 0,-6-8-22 0 0,0-1-1 0 0,0 1 0 0 0,0 0 0 0 0,0-1 0 0 0,0 1 0 0 0,0-1 0 0 0,-1 1 0 0 0,1-1 0 0 0,0 0 0 0 0,0 1 1 0 0,0-1-1 0 0,1 0 0 0 0,-1 0 0 0 0,0 0 0 0 0,0 0 0 0 0,0 0 0 0 0,0 0 0 0 0,0 0 0 0 0,0 0 0 0 0,0 0 1 0 0,0 0-1 0 0,0 0 0 0 0,0-1 0 0 0,0 1 0 0 0,0-1 0 0 0,0 1 0 0 0,0 0 0 0 0,0-1 0 0 0,0 1 0 0 0,0-1 1 0 0,-1 0-1 0 0,1 1 0 0 0,0-1 0 0 0,0 0 0 0 0,-1 1 0 0 0,1-1 0 0 0,0 0 0 0 0,0-1 0 0 0,5-5 7 0 0,-1 0 0 0 0,0 0 0 0 0,7-11 0 0 0,-11 15-8 0 0,11-20 0 0 0,16-42 0 0 0,-18 40 0 0 0,-8 38 0 0 0,-2 9 0 0 0,0 0 0 0 0,-1-10 0 0 0,1-1 0 0 0,0 1 0 0 0,1-1 0 0 0,0 1 0 0 0,0-1 0 0 0,2 0 0 0 0,-1 1 0 0 0,6 14 0 0 0,-7-25 0 0 0,-1 0 0 0 0,1 0 1 0 0,-1 0-1 0 0,1 0 0 0 0,0 0 0 0 0,0 0 0 0 0,-1 0 0 0 0,1 0 0 0 0,0-1 1 0 0,0 1-1 0 0,0 0 0 0 0,0 0 0 0 0,0-1 0 0 0,0 1 0 0 0,0-1 0 0 0,0 1 0 0 0,0-1 1 0 0,0 1-1 0 0,0-1 0 0 0,0 1 0 0 0,2-1 0 0 0,-1 0 1 0 0,0 0 0 0 0,0 0 0 0 0,0 0 0 0 0,0 0 0 0 0,0-1 0 0 0,0 1 0 0 0,0-1-1 0 0,0 1 1 0 0,-1-1 0 0 0,1 0 0 0 0,3-1 0 0 0,1-2 7 0 0,-1 1 1 0 0,0-1-1 0 0,0 0 0 0 0,0 0 1 0 0,0-1-1 0 0,7-9 0 0 0,3-7 181 0 0,-1-2 0 0 0,-1 1 0 0 0,11-27 0 0 0,24-76 211 0 0,-27 58-925 0 0,-20 66-67 0 0,-1 5-355 0 0,0 0-65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5063 0 0,'-5'-3'3457'0'0,"9"17"2970"0"0,1 0-3917 0 0,0 3-3554 0 0,6 33 693 0 0,-10-41 267 0 0,1-1 0 0 0,-1 1 0 0 0,-1-1 0 0 0,0 1 0 0 0,0-1 1 0 0,-1 1-1 0 0,-2 14 0 0 0,-1 5-4242 0 0,3-19-436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24 265 13359 0 0,'-8'-25'1184'0'0,"1"9"-944"0"0,2 2-240 0 0,2 6 0 0 0,3 5 888 0 0,0 0 128 0 0,1 2 24 0 0,-1-5 8 0 0,0-2-736 0 0,2-2-152 0 0,-1 1-24 0 0,0 2-8 0 0,1 1-896 0 0,-1 4-192 0 0,2 0-32 0 0,0 4 0 0 0,-1 2-376 0 0,1 1-72 0 0</inkml:trace>
  <inkml:trace contextRef="#ctx0" brushRef="#br0" timeOffset="1">213 11 7831 0 0,'-4'-11'1292'0'0,"6"16"1532"0"0,5 17-925 0 0,-5-18-1862 0 0,2 31 62 0 0,-2-18-56 0 0,1 38 342 0 0,-4 42 500 0 0,2-35-277 0 0,0-10-373 0 0,-2 31-1239 0 0,-1-19-1737 0 0,1-49-1893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32 154 5983 0 0,'-26'-36'1736'0'0,"26"36"-1582"0"0,-1-1-1 0 0,1 1 1 0 0,-1-1-1 0 0,1 0 1 0 0,-1 1-1 0 0,1-1 0 0 0,0 1 1 0 0,-1-1-1 0 0,1 0 1 0 0,0 1-1 0 0,0-1 1 0 0,-1 0-1 0 0,1 1 1 0 0,0-1-1 0 0,0 0 0 0 0,0 0 1 0 0,0 1-1 0 0,0-1 1 0 0,0 0-1 0 0,0 0 1 0 0,0 1-1 0 0,0-1 1 0 0,0 0-1 0 0,0 1 0 0 0,1-1 1 0 0,-1 0-1 0 0,0 1 1 0 0,0-1-1 0 0,1 0 1 0 0,-1 1-1 0 0,0-1 1 0 0,1 0-1 0 0,-1 1 0 0 0,1-1 1 0 0,-1 1-1 0 0,1-1 1 0 0,0 0-1 0 0,1-1 37 0 0,-1 1 1 0 0,1-1-1 0 0,0 1 0 0 0,0-1 0 0 0,0 1 1 0 0,0 0-1 0 0,0 0 0 0 0,0 0 0 0 0,5-2 1 0 0,85-21 5633 0 0,133-28-4646 0 0,-221 52-1496 0 0,7-2 198 0 0,-2 2-5819 0 0,-2 1-972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24 11975 0 0,'-3'-19'1773'0'0,"3"19"-1679"0"0,-1-1-1 0 0,1 1 1 0 0,0 0-1 0 0,-1-1 1 0 0,1 1 0 0 0,-1 0-1 0 0,1-1 1 0 0,-1 1 0 0 0,1 0-1 0 0,-1 0 1 0 0,1 0-1 0 0,-1-1 1 0 0,1 1 0 0 0,-1 0-1 0 0,1 0 1 0 0,-1 0 0 0 0,1 0-1 0 0,-1 0 1 0 0,1 0-1 0 0,-1 0 1 0 0,1 0 0 0 0,-1 0-1 0 0,1 0 1 0 0,-1 0 0 0 0,1 0-1 0 0,-1 0 1 0 0,1 1-1 0 0,-1-1 1 0 0,1 0 0 0 0,-1 0-1 0 0,1 0 1 0 0,-1 1 0 0 0,0 0-1 0 0,-11 4 273 0 0,-1 2-1 0 0,1 0 0 0 0,0 0 1 0 0,1 1-1 0 0,-1 1 0 0 0,2 0 1 0 0,-1 0-1 0 0,1 1 0 0 0,1 1 1 0 0,0-1-1 0 0,0 2 0 0 0,1-1 1 0 0,-8 15-1 0 0,14-22-334 0 0,0 0-1 0 0,0 0 1 0 0,1 0 0 0 0,-1 0 0 0 0,1 0 0 0 0,0 1-1 0 0,0-1 1 0 0,0 0 0 0 0,1 1 0 0 0,-1-1 0 0 0,1 1-1 0 0,0-1 1 0 0,0 1 0 0 0,1-1 0 0 0,-1 0-1 0 0,1 1 1 0 0,0-1 0 0 0,0 0 0 0 0,1 1 0 0 0,-1-1-1 0 0,1 0 1 0 0,0 0 0 0 0,0 0 0 0 0,0 0 0 0 0,0-1-1 0 0,1 1 1 0 0,0 0 0 0 0,0-1 0 0 0,0 0 0 0 0,0 0-1 0 0,0 0 1 0 0,1 0 0 0 0,-1 0 0 0 0,1-1-1 0 0,-1 1 1 0 0,1-1 0 0 0,0 0 0 0 0,0 0 0 0 0,0-1-1 0 0,1 1 1 0 0,-1-1 0 0 0,8 2 0 0 0,0-1 35 0 0,-1 0-1 0 0,1-1 1 0 0,0 0 0 0 0,0-1 0 0 0,0-1 0 0 0,-1 1 0 0 0,1-2-1 0 0,17-3 1 0 0,-25 3-139 0 0,-1 1 0 0 0,1 0-1 0 0,-1-1 1 0 0,1 0 0 0 0,-1 1 0 0 0,1-1-1 0 0,-1-1 1 0 0,0 1 0 0 0,0 0-1 0 0,0-1 1 0 0,0 0 0 0 0,3-4 0 0 0,-4 4-267 0 0,0 0 0 0 0,0 0 1 0 0,0 0-1 0 0,-1-1 1 0 0,0 1-1 0 0,0 0 1 0 0,0-1-1 0 0,0 1 0 0 0,0-1 1 0 0,-1 1-1 0 0,1-1 1 0 0,-1 0-1 0 0,0 1 1 0 0,0-1-1 0 0,-1-6 1 0 0,-1-2-6191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04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5 6911 0 0,'0'-4'3010'0'0,"-4"9"-2637"0"0,2-4-283 0 0,1 1 0 0 0,-1-1 0 0 0,1 1 0 0 0,-1-1 0 0 0,1 1 0 0 0,0-1 0 0 0,0 1 0 0 0,-1 0 0 0 0,1 0 0 0 0,0 0 0 0 0,1 0 1 0 0,-1-1-1 0 0,0 1 0 0 0,0 0 0 0 0,1 1 0 0 0,-1-1 0 0 0,1 0 0 0 0,0 0 0 0 0,0 0 0 0 0,0 0 0 0 0,0 3 0 0 0,1 3 365 0 0,0 0 1 0 0,1-1-1 0 0,0 1 0 0 0,5 11 1 0 0,-3-11-286 0 0,-2 0 1 0 0,5 17-1 0 0,-3 17-514 0 0,-4-31-64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5239 0 0,'4'-10'134'0'0,"3"-6"317"0"0,12-22-1 0 0,-16 33 254 0 0,0 1 1 0 0,1-1-1 0 0,-1 1 0 0 0,1 0 0 0 0,4-4 0 0 0,-8 8-630 0 0,1-1 0 0 0,-1 1 0 0 0,0 0 0 0 0,0 0 0 0 0,1-1 0 0 0,-1 1 0 0 0,0 0 0 0 0,0 0 0 0 0,1 0 0 0 0,-1 0 0 0 0,0-1 0 0 0,1 1 0 0 0,-1 0 0 0 0,0 0 0 0 0,1 0 0 0 0,-1 0 0 0 0,0 0 0 0 0,1 0 0 0 0,-1 0-1 0 0,0 0 1 0 0,1 0 0 0 0,-1 0 0 0 0,0 0 0 0 0,1 0 0 0 0,-1 0 0 0 0,0 0 0 0 0,1 0 0 0 0,-1 0 0 0 0,0 0 0 0 0,1 0 0 0 0,-1 1 0 0 0,6 9 1711 0 0,-4 13 438 0 0,-2-23-2178 0 0,0 2 1067 0 0,-1 8-65 0 0,0 2-765 0 0,-4 34 860 0 0,-5 8 58 0 0,1 5-658 0 0,0 3-174 0 0,4-24-266 0 0,-4 30 7 0 0,7-56-29 0 0,1-1 0 0 0,0 0-72 0 0,0 5 46 0 0,0 0 1 0 0,2 31-1 0 0,-1-45-52 0 0,1-1 0 0 0,-1 1 0 0 0,0-1 0 0 0,1 1 0 0 0,-1-1-1 0 0,1 1 1 0 0,-1-1 0 0 0,1 1 0 0 0,0-1 0 0 0,-1 0 0 0 0,3 3 0 0 0,-3-4-1 0 0,1 1 1 0 0,-1-1-1 0 0,1 1 0 0 0,-1-1 0 0 0,1 0 0 0 0,-1 1 1 0 0,1-1-1 0 0,0 0 0 0 0,-1 1 0 0 0,1-1 0 0 0,-1 0 1 0 0,1 0-1 0 0,0 0 0 0 0,-1 0 0 0 0,1 1 0 0 0,0-1 1 0 0,-1 0-1 0 0,1 0 0 0 0,-1 0 0 0 0,2-1 0 0 0,0 1 1 0 0,0-1 0 0 0,0 0 0 0 0,1 0 0 0 0,-1 0 0 0 0,0 0 0 0 0,0 0 0 0 0,0 0 0 0 0,-1-1 0 0 0,1 1 0 0 0,0 0-1 0 0,0-1 1 0 0,-1 0 0 0 0,1 1 0 0 0,1-4 0 0 0,28-38-103 0 0,-3-2-1 0 0,35-74 1 0 0,-63 119 101 0 0,0 0 0 0 0,0 0 0 0 0,0 0 0 0 0,0 0 0 0 0,0-1 1 0 0,0 1-1 0 0,0 0 0 0 0,0 0 0 0 0,0 0 0 0 0,0 0 0 0 0,1 0 0 0 0,-1 0 0 0 0,0 0 0 0 0,0-1 0 0 0,0 1 0 0 0,0 0 0 0 0,0 0 0 0 0,0 0 0 0 0,0 0 0 0 0,0 0 0 0 0,0 0 0 0 0,0 0 1 0 0,0 0-1 0 0,1 0 0 0 0,-1 0 0 0 0,0 0 0 0 0,0-1 0 0 0,0 1 0 0 0,0 0 0 0 0,0 0 0 0 0,0 0 0 0 0,0 0 0 0 0,0 0 0 0 0,1 0 0 0 0,-1 0 0 0 0,0 0 0 0 0,0 0 0 0 0,0 0 1 0 0,0 0-1 0 0,0 0 0 0 0,0 0 0 0 0,1 0 0 0 0,-1 0 0 0 0,0 0 0 0 0,0 0 0 0 0,0 0 0 0 0,0 0 0 0 0,0 1 0 0 0,0-1 0 0 0,0 0 0 0 0,0 0 0 0 0,1 0 0 0 0,-1 0 0 0 0,0 0 0 0 0,0 0 1 0 0,0 0-1 0 0,0 0 0 0 0,0 0 0 0 0,0 0 0 0 0,0 0 0 0 0,0 1 0 0 0,0-1 0 0 0,4 12-9 0 0,0 14 91 0 0,-4-25-10 0 0,1 12 14 0 0,0 4-68 0 0,0 1-26 0 0,0 0 0 0 0,-2 1 0 0 0,-3 26 0 0 0,0-5-85 0 0,3-30-1519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90 2759 0 0,'1'-1'399'0'0,"0"-1"0"0"0,0 1 1 0 0,1-1-1 0 0,-1 1 0 0 0,0-1 0 0 0,0 1 0 0 0,1 0 0 0 0,-1-1 0 0 0,1 1 0 0 0,-1 0 0 0 0,2-1 0 0 0,4-3 628 0 0,-6 4-816 0 0,0 0 1 0 0,0 0-1 0 0,0 0 0 0 0,0 0 0 0 0,0 0 0 0 0,0 0 0 0 0,0 0 0 0 0,0-1 0 0 0,0 1 0 0 0,0 0 0 0 0,-1-1 1 0 0,1 1-1 0 0,-1-1 0 0 0,1 1 0 0 0,-1-1 0 0 0,1 1 0 0 0,-1-1 0 0 0,0 1 0 0 0,0-1 0 0 0,0 1 0 0 0,0-1 1 0 0,0 1-1 0 0,0-1 0 0 0,0 1 0 0 0,0-1 0 0 0,0 1 0 0 0,-1-1 0 0 0,1 1 0 0 0,-1-2 0 0 0,-1 1-5 0 0,1 0 0 0 0,-1 0 0 0 0,0 0 0 0 0,1 1 0 0 0,-1-1 0 0 0,0 0 0 0 0,0 1 0 0 0,0 0 0 0 0,0-1 0 0 0,0 1 0 0 0,0 0 0 0 0,0 0 0 0 0,-1 0 0 0 0,1 1 0 0 0,0-1 0 0 0,0 0 0 0 0,-1 1 0 0 0,-2-1 0 0 0,-1 0-37 0 0,0 1 0 0 0,0 0 0 0 0,0 0 0 0 0,0 0 0 0 0,0 1 0 0 0,0 0 0 0 0,0 0 1 0 0,0 0-1 0 0,0 1 0 0 0,-10 4 0 0 0,13-5-143 0 0,-1 1 0 0 0,1 0 0 0 0,0 0 0 0 0,-1 0 0 0 0,1 0 0 0 0,0 0 1 0 0,0 1-1 0 0,1 0 0 0 0,-1-1 0 0 0,1 1 0 0 0,-1 0 0 0 0,1 0 0 0 0,0 0 0 0 0,0 0 0 0 0,0 1 1 0 0,0-1-1 0 0,1 1 0 0 0,-2 4 0 0 0,2-6-22 0 0,1 0 0 0 0,0 0-1 0 0,0 0 1 0 0,-1 0 0 0 0,2 0 0 0 0,-1 0 0 0 0,0 0 0 0 0,0 0-1 0 0,1 0 1 0 0,-1 0 0 0 0,1 0 0 0 0,-1 0 0 0 0,1 0 0 0 0,0 0-1 0 0,0 0 1 0 0,0 0 0 0 0,0-1 0 0 0,0 1 0 0 0,0 0 0 0 0,1-1-1 0 0,-1 1 1 0 0,0-1 0 0 0,1 1 0 0 0,0-1 0 0 0,-1 0 0 0 0,1 1 0 0 0,-1-1-1 0 0,4 1 1 0 0,5 4 44 0 0,1-1 0 0 0,-1 0 0 0 0,20 6-1 0 0,-23-9 28 0 0,19 7 261 0 0,-8-4-71 0 0,28 13-1 0 0,-42-17-248 0 0,0 1-1 0 0,-1 0 0 0 0,0 0 0 0 0,1 0 1 0 0,-1 0-1 0 0,0 1 0 0 0,0-1 0 0 0,0 1 1 0 0,0 0-1 0 0,-1 0 0 0 0,1 0 0 0 0,-1 0 1 0 0,4 6-1 0 0,-6-8-12 0 0,1 0-1 0 0,-1-1 1 0 0,0 1 0 0 0,1 0 0 0 0,-1 0 0 0 0,0 0-1 0 0,0 0 1 0 0,0 0 0 0 0,0 0 0 0 0,1 0 0 0 0,-1 0-1 0 0,-1 0 1 0 0,1 0 0 0 0,0 0 0 0 0,0 0 0 0 0,0 0-1 0 0,0 0 1 0 0,-1 0 0 0 0,1 0 0 0 0,-1 0 0 0 0,1 0-1 0 0,0 0 1 0 0,-2 1 0 0 0,0 0 8 0 0,1 0 0 0 0,-1 0 1 0 0,0-1-1 0 0,0 1 0 0 0,0-1 0 0 0,0 1 0 0 0,0-1 1 0 0,0 0-1 0 0,-4 2 0 0 0,-3 0 21 0 0,1 0 0 0 0,-1-1 0 0 0,0 0 0 0 0,-12 2-1 0 0,-7-3 3 0 0,1-1 0 0 0,0-1 0 0 0,-50-8 0 0 0,7 0-39 0 0,65 9-26 0 0,3-1-8 0 0,0 1 1 0 0,0-1 0 0 0,0 1-1 0 0,0 0 1 0 0,-1 0 0 0 0,1 0-1 0 0,0 0 1 0 0,0 1 0 0 0,0-1-1 0 0,0 0 1 0 0,0 1 0 0 0,-1-1-1 0 0,1 1 1 0 0,0 0 0 0 0,0 0-1 0 0,0 0 1 0 0,-3 2 0 0 0,5-3-27 0 0,0 1 0 0 0,0-1 0 0 0,0 1 0 0 0,0-1 0 0 0,0 1 0 0 0,0-1 0 0 0,0 1 0 0 0,0-1 0 0 0,0 0 0 0 0,0 1 0 0 0,0-1 0 0 0,1 1 0 0 0,-1-1 0 0 0,0 1 0 0 0,0-1 1 0 0,0 0-1 0 0,1 1 0 0 0,-1-1 0 0 0,0 0 0 0 0,0 1 0 0 0,1-1 0 0 0,-1 0 0 0 0,0 1 0 0 0,1-1 0 0 0,-1 0 0 0 0,0 1 0 0 0,1-1 0 0 0,-1 0 0 0 0,0 0 0 0 0,1 0 0 0 0,0 1 0 0 0,7 2-1439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7367 0 0,'-1'-16'1415'0'0,"3"16"630"0"0,2 10-585 0 0,7 36 1300 0 0,-11-43-1000 0 0,2 10-897 0 0,5 65 1298 0 0,-3 24-851 0 0,-6-68-879 0 0,-8 46 0 0 0,5-46-261 0 0,-1 47 0 0 0,6-80-170 0 0,0-1 0 0 0,0 1 0 0 0,0-1 0 0 0,-1 1 0 0 0,1 0 0 0 0,0-1 0 0 0,1 1 0 0 0,-1 0 0 0 0,0-1 0 0 0,0 1 0 0 0,0-1 0 0 0,0 1 0 0 0,0-1 0 0 0,1 1 0 0 0,-1 0 0 0 0,0-1 0 0 0,0 1 0 0 0,1-1 0 0 0,-1 1 0 0 0,0-1 0 0 0,1 1 0 0 0,-1-1 0 0 0,1 1 0 0 0,0 0 0 0 0,0-1 0 0 0,-1 0 0 0 0,1 0 0 0 0,-1 0 0 0 0,1 0 0 0 0,0-1 0 0 0,-1 1 0 0 0,1 0 0 0 0,0 0 0 0 0,-1 0 0 0 0,1-1 0 0 0,-1 1 0 0 0,1 0 0 0 0,-1 0 0 0 0,1-1 0 0 0,-1 1 0 0 0,1-1 0 0 0,-1 1 0 0 0,1 0 0 0 0,0-2 0 0 0,24-28 0 0 0,-22 26 0 0 0,14-18 0 0 0,1 0 0 0 0,0 1 0 0 0,2 1 0 0 0,0 1 0 0 0,1 1 0 0 0,41-27 0 0 0,-61 44 0 0 0,1 0 0 0 0,-1 0 0 0 0,1 0 0 0 0,-1 1 0 0 0,1-1 0 0 0,0 0 0 0 0,0 1 0 0 0,-1-1 0 0 0,1 1 0 0 0,0-1 0 0 0,0 1 0 0 0,0 0 0 0 0,-1 0 0 0 0,4 0 0 0 0,-4 1 0 0 0,0-1 0 0 0,-1 1 0 0 0,1-1 0 0 0,0 1 0 0 0,0-1 0 0 0,-1 1 0 0 0,1-1 0 0 0,0 1 0 0 0,-1 0 0 0 0,1-1 0 0 0,-1 1 0 0 0,1 0 0 0 0,-1 0 0 0 0,1 0 0 0 0,-1-1 0 0 0,0 1 0 0 0,1 0 0 0 0,-1 0 0 0 0,0 0 0 0 0,1 0 0 0 0,-1 0 0 0 0,0 0 0 0 0,0 0 0 0 0,0-1 0 0 0,0 1 0 0 0,0 0 0 0 0,0 0 0 0 0,0 0 0 0 0,-1 1 0 0 0,0 17-113 0 0,-1-1 0 0 0,-1 0-1 0 0,-9 32 1 0 0,6-27-2162 0 0,-4 33 1 0 0,9-54 2034 0 0,1-1 0 0 0,0 0 0 0 0,-1 0 0 0 0,1 1 0 0 0,0-1 1 0 0,0 0-1 0 0,0 1 0 0 0,0-1 0 0 0,0 0 0 0 0,1 1 1 0 0,-1-1-1 0 0,0 0 0 0 0,1 0 0 0 0,-1 1 0 0 0,1-1 0 0 0,-1 0 1 0 0,1 0-1 0 0,-1 0 0 0 0,1 0 0 0 0,0 1 0 0 0,-1-1 1 0 0,1 0-1 0 0,0 0 0 0 0,0 0 0 0 0,0-1 0 0 0,0 1 0 0 0,0 0 1 0 0,0 0-1 0 0,0 0 0 0 0,0-1 0 0 0,0 1 0 0 0,1-1 0 0 0,-1 1 1 0 0,0-1-1 0 0,0 1 0 0 0,3 0 0 0 0,-1-1-138 0 0,1 0 0 0 0,-1 0 0 0 0,0 0 0 0 0,0 0 0 0 0,1-1 0 0 0,-1 1 0 0 0,0-1 0 0 0,0 0-1 0 0,1 0 1 0 0,-1 0 0 0 0,0-1 0 0 0,0 1 0 0 0,4-3 0 0 0,10-8 863 0 0,31-28-1 0 0,-37 29 1265 0 0,0 1 0 0 0,1 0-1 0 0,1 1 1 0 0,-1 1 0 0 0,18-9-1 0 0,-27 16-1485 0 0,-1 1 0 0 0,1-1 1 0 0,0 1-1 0 0,0 0 0 0 0,0 0 0 0 0,-1 0 0 0 0,1 1 0 0 0,0-1 0 0 0,0 1 0 0 0,-1-1 0 0 0,1 1 1 0 0,0 0-1 0 0,-1 0 0 0 0,1 0 0 0 0,4 3 0 0 0,16 4 963 0 0,-16-7-1073 0 0,0 0 1 0 0,0 0-1 0 0,0 0 0 0 0,0-1 0 0 0,0 0 1 0 0,0-1-1 0 0,0 0 0 0 0,0 0 0 0 0,0 0 1 0 0,0-1-1 0 0,0 0 0 0 0,0 0 0 0 0,10-6 0 0 0,-14 6-139 0 0,0 1 0 0 0,1-1 0 0 0,-2 0-1 0 0,1-1 1 0 0,0 1 0 0 0,0-1 0 0 0,-1 1-1 0 0,1-1 1 0 0,-1 0 0 0 0,0 0 0 0 0,0 1-1 0 0,0-2 1 0 0,0 1 0 0 0,0 0 0 0 0,-1 0-1 0 0,1-1 1 0 0,-1 1 0 0 0,0-1 0 0 0,0 1-1 0 0,0-1 1 0 0,-1 1 0 0 0,1-1 0 0 0,-1 1-1 0 0,0-1 1 0 0,0 0 0 0 0,0 1 0 0 0,-1-1-1 0 0,0-5 1 0 0,0 5-10 0 0,0 0 1 0 0,0 1-1 0 0,0-1 0 0 0,0 1 0 0 0,-1 0 0 0 0,1-1 0 0 0,-1 1 1 0 0,0 0-1 0 0,0 0 0 0 0,0 0 0 0 0,0 0 0 0 0,-1 0 0 0 0,1 0 1 0 0,-5-3-1 0 0,2 2 1 0 0,0 1 0 0 0,0 0 0 0 0,0 0 0 0 0,0 1 0 0 0,0-1 0 0 0,0 1 0 0 0,-1 0-1 0 0,-9-2 1 0 0,4 2 13 0 0,1 1 0 0 0,0 0 0 0 0,-1 1 0 0 0,1-1 0 0 0,0 2 0 0 0,-1 0 0 0 0,1 0 0 0 0,0 1-1 0 0,0 0 1 0 0,-12 4 0 0 0,14-2-3 0 0,0 0 0 0 0,-1 0-1 0 0,2 1 1 0 0,-1 0 0 0 0,0 0 0 0 0,1 1-1 0 0,0 0 1 0 0,1 0 0 0 0,-10 11 0 0 0,14-14-16 0 0,-1 0 1 0 0,2 0-1 0 0,-1 0 1 0 0,0 0-1 0 0,0 0 1 0 0,1 0-1 0 0,0 1 1 0 0,0-1 0 0 0,0 1-1 0 0,0-1 1 0 0,0 0-1 0 0,0 5 1 0 0,1-5 0 0 0,0-1 0 0 0,0 0 0 0 0,1 1 0 0 0,-1-1 0 0 0,1 1 1 0 0,0-1-1 0 0,-1 1 0 0 0,1-1 0 0 0,0 0 0 0 0,0 0 0 0 0,1 1 0 0 0,-1-1 0 0 0,0 0 0 0 0,1 0 1 0 0,-1 0-1 0 0,1 0 0 0 0,0-1 0 0 0,-1 1 0 0 0,4 2 0 0 0,-1-1-110 0 0,0-1 0 0 0,0 1 0 0 0,0 0-1 0 0,1-1 1 0 0,-1 0 0 0 0,1 0 0 0 0,0 0 0 0 0,5 0 0 0 0,23 6-6433 0 0,-14-6-147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70 16127 0 0,'-6'-8'816'0'0,"1"0"191"0"0,9 19-671 0 0,0 2 73 0 0,-1-1 0 0 0,0 0 1 0 0,-1 1-1 0 0,1 25 0 0 0,-1-21 237 0 0,5 32-1 0 0,-6-49-645 0 0,-1 0 0 0 0,0 0 0 0 0,1 0 0 0 0,-1 0 0 0 0,1 0 0 0 0,-1 0 0 0 0,1 0 0 0 0,-1 0 0 0 0,0 0 0 0 0,1-1 0 0 0,-1 1 0 0 0,1 0 0 0 0,-1 0 0 0 0,0 0 0 0 0,1 0 0 0 0,-1-1 0 0 0,0 1 0 0 0,1 0 0 0 0,-1 0 0 0 0,0-1 0 0 0,1 1 0 0 0,-1 0 0 0 0,0-1 0 0 0,0 1 0 0 0,1 0 0 0 0,-1-1 0 0 0,0 1 0 0 0,0-1 0 0 0,0 1 0 0 0,1-1 0 0 0,12-16 0 0 0,-12 16 0 0 0,25-29 328 0 0,2 0 0 0 0,41-33 0 0 0,-21 20-83 0 0,-20 22 517 0 0,-8 15-2416 0 0,-8 8-3973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34 17967 0 0,'0'-9'630'0'0,"-1"6"-465"0"0,1 0 1 0 0,0 1-1 0 0,0-1 0 0 0,0 0 0 0 0,0 1 1 0 0,0-1-1 0 0,1-3 0 0 0,1 7-98 0 0,-1 0 0 0 0,0 1 0 0 0,0-1 0 0 0,0 0 0 0 0,-1 1 0 0 0,1-1 0 0 0,0 1-1 0 0,-1-1 1 0 0,1 1 0 0 0,0 2 0 0 0,1-1-46 0 0,0 16-20 0 0,-3-6-44 0 0,-5 38 32 0 0,-2 4 33 0 0,5-38 8 0 0,-2 34 249 0 0,4-39-206 0 0,-1-3 41 0 0,2-1 1 0 0,-1 1-1 0 0,2 17 1 0 0,2 42 55 0 0,-1-57-103 0 0,7 33-43 0 0,-9-42-20 0 0,1 0 0 0 0,-1 0 1 0 0,1 0-1 0 0,0 0 0 0 0,-1 0 0 0 0,1-1 1 0 0,0 1-1 0 0,0 0 0 0 0,2 3 1 0 0,-3-5-5 0 0,7 11 3 0 0,0 0 1 0 0,16 18-1 0 0,-15-22-3 0 0,0 0 0 0 0,0 0 0 0 0,1 0 0 0 0,10 5 0 0 0,-13-8-18 0 0,1-1 0 0 0,-1 0 0 0 0,1-1 0 0 0,-1 0 0 0 0,1 0-1 0 0,0 0 1 0 0,0-1 0 0 0,0 0 0 0 0,0 0 0 0 0,11 0 0 0 0,-2-2-173 0 0,1-1 1 0 0,27-6 0 0 0,-39 7 143 0 0,24-7-2797 0 0,-18 1-3807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25 187 16583 0 0,'-5'-7'331'0'0,"3"5"-226"0"0,0 0 0 0 0,1-1 0 0 0,-1 1 0 0 0,0-1-1 0 0,0 1 1 0 0,1-1 0 0 0,0 1 0 0 0,-1-1 0 0 0,1 0 0 0 0,0 0 0 0 0,1 0 0 0 0,-1 0 0 0 0,0-3 0 0 0,3 0 88 0 0,1 0-1 0 0,0 0 0 0 0,0 0 1 0 0,1 0-1 0 0,0 1 0 0 0,0-1 1 0 0,0 1-1 0 0,1 0 0 0 0,-1 1 1 0 0,1-1-1 0 0,8-5 0 0 0,-2 2-119 0 0,0 0 1 0 0,1 1-1 0 0,0 0 0 0 0,1 0 0 0 0,-1 2 1 0 0,1 0-1 0 0,0 0 0 0 0,1 1 0 0 0,24-4 1 0 0,-19 5-216 0 0,0 1 0 0 0,0 2 0 0 0,0-1 0 0 0,0 2 0 0 0,0 1 0 0 0,31 6 0 0 0,-23-1-7145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43 7831 0 0,'0'-2'320'0'0,"0"0"0"0"0,0 0 1 0 0,0 0-1 0 0,0 0 0 0 0,0 0 0 0 0,-1 0 0 0 0,1 0 0 0 0,-1 0 0 0 0,1 0 0 0 0,-1 0 0 0 0,0 0 0 0 0,0 0 0 0 0,0 1 0 0 0,0-1 0 0 0,-2-3 0 0 0,2 4-2 0 0,-1 0 0 0 0,1 0-1 0 0,-1 0 1 0 0,1 0 0 0 0,-1 1 0 0 0,1-1-1 0 0,-1 0 1 0 0,1 1 0 0 0,-1-1 0 0 0,0 1-1 0 0,1 0 1 0 0,-1 0 0 0 0,0-1-1 0 0,1 1 1 0 0,-1 0 0 0 0,0 0 0 0 0,1 0-1 0 0,-1 1 1 0 0,0-1 0 0 0,-1 1 0 0 0,-7 1-122 0 0,0 1 0 0 0,0 0 0 0 0,1 0 0 0 0,-1 1 0 0 0,1 0 1 0 0,0 1-1 0 0,0 0 0 0 0,1 0 0 0 0,0 1 0 0 0,-1 0 1 0 0,-7 8-1 0 0,11-8-152 0 0,-1-1 1 0 0,1 1 0 0 0,0 0-1 0 0,0 0 1 0 0,1 0-1 0 0,0 0 1 0 0,0 1 0 0 0,0 0-1 0 0,1 0 1 0 0,0 0-1 0 0,1 0 1 0 0,-1 0 0 0 0,1 1-1 0 0,1-1 1 0 0,-2 10-1 0 0,3-6 26 0 0,0-9 23 0 0,6 4-48 0 0,0 1 0 0 0,10 14 0 0 0,-3-4-31 0 0,-11-15-10 0 0,0 0 0 0 0,0-1-1 0 0,0 1 1 0 0,0-1 0 0 0,0 1-1 0 0,0-1 1 0 0,0 0 0 0 0,0 1-1 0 0,1-1 1 0 0,-1 0 0 0 0,0-1-1 0 0,1 1 1 0 0,-1 0 0 0 0,1-1-1 0 0,-1 1 1 0 0,1-1-1 0 0,-1 0 1 0 0,1 0 0 0 0,-1 0-1 0 0,4 0 1 0 0,1 0-6 0 0,13-1-20 0 0,1-1 0 0 0,-1-1 0 0 0,0-1 0 0 0,0 0 0 0 0,0-2 0 0 0,-1 0 0 0 0,1-1 0 0 0,-2-1-1 0 0,22-12 1 0 0,-23 10-1004 0 0,0 0 0 0 0,28-25 1 0 0,-42 32 314 0 0,1 0-1 0 0,-1-1 1 0 0,1 0 0 0 0,-1 0 0 0 0,0 0 0 0 0,4-7 0 0 0,-8 8-433 0 0,-5 5 1108 0 0,-4 4 646 0 0,4 0 199 0 0,0 0 1 0 0,0 0-1 0 0,1 1 1 0 0,0-1 0 0 0,-6 12-1 0 0,9-14-581 0 0,0 1-1 0 0,0-1 0 0 0,0 0 1 0 0,0 1-1 0 0,1-1 0 0 0,-1 1 1 0 0,1-1-1 0 0,0 1 0 0 0,1 0 1 0 0,-1 9-1 0 0,1-13-248 0 0,0 0-1 0 0,0 0 0 0 0,1 0 1 0 0,-1 0-1 0 0,0 0 0 0 0,1 0 1 0 0,-1 0-1 0 0,1 0 0 0 0,-1-1 1 0 0,1 1-1 0 0,-1 0 0 0 0,1 0 1 0 0,0 0-1 0 0,-1 0 0 0 0,1-1 1 0 0,0 1-1 0 0,0 0 0 0 0,-1-1 1 0 0,1 1-1 0 0,0-1 0 0 0,2 2 1 0 0,-2-2-313 0 0,0 1 0 0 0,0-1 1 0 0,0 0-1 0 0,0 1 1 0 0,0-1-1 0 0,0 0 1 0 0,0 0-1 0 0,0 0 0 0 0,0 0 1 0 0,0 0-1 0 0,0 0 1 0 0,0 0-1 0 0,2-1 1 0 0,2-1-5809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39 172 5063 0 0,'0'-16'224'0'0,"-1"3"48"0"0,-2 2-272 0 0,2 3 0 0 0,-1 2 0 0 0,1 4 0 0 0,-1-4 856 0 0,0-2 112 0 0,-1-6 24 0 0,-3-4 8 0 0,1 0-616 0 0,-1 2-128 0 0,4 4-32 0 0,-1 2 0 0 0,3 4-1176 0 0,-1 1-232 0 0,2 4-56 0 0,-1-1-8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33 2759 0 0,'-5'15'2035'0'0,"-7"22"6582"0"0,5-12-6598 0 0,0-1-490 0 0,5-19-973 0 0,0 0 0 0 0,1 0 0 0 0,-1 0-1 0 0,1 0 1 0 0,0 8 0 0 0,1-13-548 0 0,0 0-1 0 0,0 0 1 0 0,0 0 0 0 0,0 1-1 0 0,0-1 1 0 0,0 0 0 0 0,0 0 0 0 0,0 0-1 0 0,0 0 1 0 0,0 0 0 0 0,0 0 0 0 0,0 0-1 0 0,0 1 1 0 0,0-1 0 0 0,0 0 0 0 0,0 0-1 0 0,0 0 1 0 0,0 0 0 0 0,0 0-1 0 0,0 0 1 0 0,1 0 0 0 0,-1 0 0 0 0,0 0-1 0 0,0 0 1 0 0,0 0 0 0 0,0 1 0 0 0,0-1-1 0 0,0 0 1 0 0,0 0 0 0 0,0 0-1 0 0,1 0 1 0 0,-1 0 0 0 0,0 0 0 0 0,0 0-1 0 0,0 0 1 0 0,0 0 0 0 0,0 0 0 0 0,0 0-1 0 0,0 0 1 0 0,1 0 0 0 0,-1 0-1 0 0,0 0 1 0 0,0 0 0 0 0,0 0 0 0 0,0 0-1 0 0,0 0 1 0 0,1 0 0 0 0,8-5 106 0 0,8-7-104 0 0,-15 11 19 0 0,54-47 958 0 0,-37 30-730 0 0,0 2 0 0 0,1 1 1 0 0,24-15-1 0 0,-37 26-267 0 0,30-15 182 0 0,-34 18-222 0 0,0 0 0 0 0,-1 0 0 0 0,1 0 1 0 0,0 0-1 0 0,0 0 0 0 0,0 1 0 0 0,0-1 1 0 0,0 1-1 0 0,0 0 0 0 0,6 0 0 0 0,-1 3-4415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27 5039 0 0,'6'-3'330'0'0,"0"2"-1"0"0,1-1 0 0 0,9-1 1 0 0,7-1 3463 0 0,-32 4 1144 0 0,-16 2-1563 0 0,6 3-2890 0 0,-1 2 1 0 0,2 0 0 0 0,-1 2-1 0 0,-19 11 1 0 0,32-16-455 0 0,-1 0 0 0 0,1 0 0 0 0,0 1 0 0 0,0 0 0 0 0,0 0 0 0 0,1 0 0 0 0,0 1 0 0 0,0-1 0 0 0,0 1 0 0 0,1 1 0 0 0,0-1 0 0 0,0 1 0 0 0,0-1 0 0 0,-2 10 0 0 0,5-15-20 0 0,0 1 0 0 0,1-1 0 0 0,-1 1 0 0 0,1-1 0 0 0,0 1 0 0 0,-1 0 1 0 0,1-1-1 0 0,0 1 0 0 0,0-1 0 0 0,0 1 0 0 0,0 0 0 0 0,1-1 0 0 0,-1 1 0 0 0,0 0 0 0 0,0-1 0 0 0,1 1 1 0 0,-1-1-1 0 0,1 1 0 0 0,0-1 0 0 0,0 1 0 0 0,1 2 0 0 0,-1-3-7 0 0,1 1 0 0 0,0-1 1 0 0,-1 0-1 0 0,1 0 0 0 0,0 0 0 0 0,-1 0 0 0 0,1 0 0 0 0,0 0 0 0 0,0 0 1 0 0,0-1-1 0 0,0 1 0 0 0,0-1 0 0 0,0 1 0 0 0,4-1 0 0 0,5 1-21 0 0,-1-1 0 0 0,1-1 0 0 0,-1 0 0 0 0,1 0 0 0 0,14-5 0 0 0,2-2-196 0 0,0-2-1 0 0,-1-1 0 0 0,0 0 1 0 0,-1-2-1 0 0,43-30 0 0 0,-71 45 404 0 0,0 1-1 0 0,0-1 0 0 0,0 1 1 0 0,0 0-1 0 0,0 0 0 0 0,1 0 1 0 0,-1 0-1 0 0,1 0 0 0 0,-4 7 1 0 0,6-9-171 0 0,-1 0 0 0 0,1 0 1 0 0,0 1-1 0 0,-1-1 1 0 0,1 0-1 0 0,0 0 0 0 0,0 0 1 0 0,0 0-1 0 0,0 1 1 0 0,0-1-1 0 0,0 0 0 0 0,0 0 1 0 0,0 0-1 0 0,0 0 1 0 0,0 1-1 0 0,1-1 0 0 0,-1 0 1 0 0,0 0-1 0 0,1 0 1 0 0,-1 0-1 0 0,1 0 0 0 0,0 0 1 0 0,-1 0-1 0 0,1 0 0 0 0,0 0 1 0 0,-1 0-1 0 0,1 0 1 0 0,0 0-1 0 0,0 0 0 0 0,0-1 1 0 0,0 1-1 0 0,0 0 1 0 0,0-1-1 0 0,0 1 0 0 0,0-1 1 0 0,0 1-1 0 0,0-1 1 0 0,0 1-1 0 0,0-1 0 0 0,0 0 1 0 0,2 1-1 0 0,4 1 33 0 0,0 0 0 0 0,-1 0 0 0 0,1-1-1 0 0,1 0 1 0 0,-1 0 0 0 0,0 0 0 0 0,0-1 0 0 0,0-1-1 0 0,0 1 1 0 0,0-1 0 0 0,0 0 0 0 0,0 0 0 0 0,0-1 0 0 0,0 0-1 0 0,0 0 1 0 0,12-7 0 0 0,-13 6-43 0 0,0 0 0 0 0,-1 0 0 0 0,1-1 0 0 0,-1 0 0 0 0,0 0 0 0 0,0-1 0 0 0,0 1 0 0 0,-1-1 0 0 0,0 0 0 0 0,0 0 0 0 0,0 0 0 0 0,0-1 0 0 0,-1 1 0 0 0,0-1 0 0 0,0 0 0 0 0,0 0 0 0 0,-1 0 0 0 0,3-10 0 0 0,-5 12-7 0 0,1 1 0 0 0,-1-1 0 0 0,0 0-1 0 0,0 1 1 0 0,-1-1 0 0 0,1 0 0 0 0,-1 1 0 0 0,0-1-1 0 0,1 1 1 0 0,-3-5 0 0 0,2 7-122 0 0,1-1 0 0 0,-1 1-1 0 0,0-1 1 0 0,1 1 0 0 0,-1 0-1 0 0,0-1 1 0 0,0 1 0 0 0,0 0 0 0 0,0 0-1 0 0,-1-1 1 0 0,-1 0 0 0 0,3 1-123 0 0,-1 1-1 0 0,0-1 1 0 0,0 1 0 0 0,0 0-1 0 0,0-1 1 0 0,0 1 0 0 0,0 0 0 0 0,0 0-1 0 0,0-1 1 0 0,0 1 0 0 0,0 0-1 0 0,0 0 1 0 0,0 0 0 0 0,0 0 0 0 0,0 0-1 0 0,0 1 1 0 0,0-1 0 0 0,0 0 0 0 0,-2 1-1 0 0,-3 4-3721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0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96 8751 0 0,'-10'-1'929'0'0,"9"2"34"0"0,17 9 97 0 0,-5-5-449 0 0,1 0 0 0 0,-1 0 0 0 0,1-1 0 0 0,0 0-1 0 0,0-1 1 0 0,14 1 0 0 0,-17-3-361 0 0,-1 0-1 0 0,1 0 1 0 0,0-1 0 0 0,-1-1 0 0 0,1 1-1 0 0,-1-1 1 0 0,1-1 0 0 0,-1 0 0 0 0,15-4 0 0 0,-22 5-250 0 0,0 1 1 0 0,1-1 0 0 0,-1 0 0 0 0,1 1 0 0 0,-1-1 0 0 0,0 0-1 0 0,0 0 1 0 0,1 0 0 0 0,-1 0 0 0 0,0 0 0 0 0,0 0 0 0 0,0 0 0 0 0,0 0-1 0 0,0-1 1 0 0,0 1 0 0 0,0 0 0 0 0,-1-1 0 0 0,1 1 0 0 0,0 0-1 0 0,-1-1 1 0 0,1-2 0 0 0,0 2-1 0 0,-1 0 0 0 0,0 0 0 0 0,0-1 0 0 0,0 1 0 0 0,-1 0 0 0 0,1 0 0 0 0,0-1 0 0 0,-1 1 0 0 0,0 0 0 0 0,1 0 0 0 0,-1 0 0 0 0,0 0 0 0 0,-2-3 0 0 0,1 0 2 0 0,-2 0-1 0 0,1 0 1 0 0,-1 0 0 0 0,1 1-1 0 0,-1-1 1 0 0,-1 1-1 0 0,1 0 1 0 0,-1 0-1 0 0,1 1 1 0 0,-9-6 0 0 0,7 7 93 0 0,0-1 1 0 0,0 1 0 0 0,0 0 0 0 0,0 0-1 0 0,-1 1 1 0 0,1 0 0 0 0,-1 0 0 0 0,1 1 0 0 0,-1-1-1 0 0,1 1 1 0 0,-1 1 0 0 0,1-1 0 0 0,-1 1 0 0 0,1 0-1 0 0,0 1 1 0 0,-1-1 0 0 0,-9 5 0 0 0,11-4-71 0 0,0 1 1 0 0,0 0 0 0 0,0-1 0 0 0,1 1-1 0 0,-1 1 1 0 0,1-1 0 0 0,-1 1-1 0 0,1 0 1 0 0,0 0 0 0 0,1 0-1 0 0,-1 0 1 0 0,1 1 0 0 0,0-1 0 0 0,0 1-1 0 0,0 0 1 0 0,0 0 0 0 0,1 0-1 0 0,0 0 1 0 0,0 0 0 0 0,-2 11 0 0 0,3-12 29 0 0,1 0 1 0 0,-1 0 0 0 0,1 0 0 0 0,0-1 0 0 0,0 1 0 0 0,0 0 0 0 0,0 0 0 0 0,1 0 0 0 0,-1-1-1 0 0,1 1 1 0 0,0 0 0 0 0,0 0 0 0 0,1-1 0 0 0,-1 1 0 0 0,1-1 0 0 0,0 1 0 0 0,2 3-1 0 0,-1-4 7 0 0,0 1 0 0 0,1 0-1 0 0,0-1 1 0 0,-1 1-1 0 0,2-1 1 0 0,-1 0-1 0 0,0 0 1 0 0,0-1 0 0 0,1 1-1 0 0,-1-1 1 0 0,8 3-1 0 0,3-1 27 0 0,0 0 1 0 0,0-1-1 0 0,1 0 0 0 0,-1-2 0 0 0,1 1 1 0 0,0-2-1 0 0,20-1 0 0 0,-23 0-322 0 0,43-6 756 0 0,-52 7-802 0 0,0-1-1 0 0,0 0 1 0 0,0 0 0 0 0,0-1-1 0 0,0 1 1 0 0,-1-1 0 0 0,1 0-1 0 0,0 0 1 0 0,-1 0 0 0 0,7-5-1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14 244 4143 0 0,'7'32'11308'0'0,"-7"-21"-10726"0"0,0 19-79 0 0,-5 35 0 0 0,5-64-608 0 0,0-1 0 0 0,0 1 0 0 0,-1 0 0 0 0,1 0 0 0 0,0-1 0 0 0,0 1 0 0 0,0 0 0 0 0,0 0 0 0 0,1 0 0 0 0,-1-1 0 0 0,0 1 0 0 0,0 0 0 0 0,0 0 1 0 0,1-1-1 0 0,-1 1 0 0 0,0 0 0 0 0,1-1 0 0 0,0 2 0 0 0</inkml:trace>
  <inkml:trace contextRef="#ctx0" brushRef="#br0" timeOffset="1">35 34 6911 0 0,'-12'-14'608'0'0,"3"6"-480"0"0,2 1-128 0 0,3 3 0 0 0,2 4 3272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4 9671 0 0,'1'0'46'0'0,"-1"0"0"0"0,0 0 0 0 0,0-1-1 0 0,0 1 1 0 0,0 0 0 0 0,0 0-1 0 0,0 0 1 0 0,0 0 0 0 0,0-1 0 0 0,0 1-1 0 0,0 0 1 0 0,1 0 0 0 0,-1 0 0 0 0,0 0-1 0 0,0 0 1 0 0,0-1 0 0 0,0 1 0 0 0,0 0-1 0 0,1 0 1 0 0,-1 0 0 0 0,0 0-1 0 0,0 0 1 0 0,0 0 0 0 0,1 0 0 0 0,-1 0-1 0 0,0 0 1 0 0,0 0 0 0 0,0 0 0 0 0,0 0-1 0 0,1 0 1 0 0,-1 0 0 0 0,0 0 0 0 0,0 0-1 0 0,0 0 1 0 0,1 0 0 0 0,-1 0-1 0 0,0 0 1 0 0,0 0 0 0 0,0 0 0 0 0,1 0-1 0 0,-1 0 1 0 0,0 0 0 0 0,0 0 0 0 0,0 0-1 0 0,0 0 1 0 0,1 1 0 0 0,-1-1 0 0 0,0 0-1 0 0,0 0 1 0 0,0 0 0 0 0,0 0-1 0 0,0 0 1 0 0,0 1 0 0 0,1-1 0 0 0,-1 0-1 0 0,0 0 1 0 0,0 0 0 0 0,0 0 0 0 0,0 1-1 0 0,0-1 1 0 0,0 0 0 0 0,0 0 0 0 0,0 0-1 0 0,0 0 1 0 0,0 1 0 0 0,0-1-1 0 0,1 3 274 0 0,0-1-1 0 0,0 1 0 0 0,0 0 0 0 0,0 0 0 0 0,0-1 0 0 0,-1 1 0 0 0,1 0 0 0 0,-1 5 0 0 0,0 6-199 0 0,2 31 565 0 0,-4-32-254 0 0,-9 63 748 0 0,8-63-920 0 0,-2 35 1068 0 0,1 14-93 0 0,3-22-861 0 0,1-30-20 0 0,1 4-44 0 0,0 2-243 0 0,-1-2 11 0 0,1 1 0 0 0,3 17 0 0 0,-1-19-53 0 0,-1-7 11 0 0,-1 0 0 0 0,0 0 0 0 0,0 1-1 0 0,-1 10 1 0 0,4-5 30 0 0,11 35 1 0 0,-12-36 78 0 0,5-3-71 0 0,29 26-12 0 0,-31-31-49 0 0,-1 1 0 0 0,1-1-1 0 0,0 0 1 0 0,1 0 0 0 0,-1-1 0 0 0,0 0 0 0 0,1 0-1 0 0,0 0 1 0 0,-1-1 0 0 0,1 0 0 0 0,0 0 0 0 0,-1-1-1 0 0,1 0 1 0 0,0 0 0 0 0,12-2 0 0 0,-8 0-230 0 0,-1 0 0 0 0,0 0 1 0 0,1-1-1 0 0,-1 0 0 0 0,-1-1 0 0 0,1-1 1 0 0,0 1-1 0 0,-1-1 0 0 0,9-7 1 0 0,-8 4-980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94 8287 0 0,'-8'-12'178'0'0,"-15"-23"1175"0"0,22 33-1084 0 0,0 0 0 0 0,0-1 0 0 0,0 1 0 0 0,0-1 0 0 0,0 0 0 0 0,0 1 0 0 0,0-1 0 0 0,1 0 0 0 0,-1 1 0 0 0,1-1 0 0 0,0-5 0 0 0,1 8-149 0 0,-1-1 0 0 0,0 0 0 0 0,1 0-1 0 0,-1 1 1 0 0,1-1 0 0 0,-1 1 0 0 0,1-1 0 0 0,0 0 0 0 0,-1 1 0 0 0,1-1 0 0 0,-1 1 0 0 0,1 0-1 0 0,0-1 1 0 0,0 1 0 0 0,-1-1 0 0 0,1 1 0 0 0,0 0 0 0 0,0 0 0 0 0,-1-1 0 0 0,1 1-1 0 0,0 0 1 0 0,0 0 0 0 0,0 0 0 0 0,-1 0 0 0 0,1 0 0 0 0,0 0 0 0 0,0 0 0 0 0,0 0-1 0 0,-1 0 1 0 0,2 1 0 0 0,27 2 2317 0 0,-29-2-2415 0 0,119 16 3070 0 0,-38-15-9834 0 0,-64-2 50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16127 0 0,'2'-11'1303'0'0,"-2"11"-1289"0"0,0 0 0 0 0,1 0 0 0 0,-1 0 0 0 0,0 0 0 0 0,0-1 0 0 0,0 1 0 0 0,0 0 0 0 0,0 0 0 0 0,1 0 0 0 0,-1 0 0 0 0,0 0 0 0 0,0 0 0 0 0,0 0 0 0 0,1-1-1 0 0,-1 1 1 0 0,0 0 0 0 0,0 0 0 0 0,0 0 0 0 0,1 0 0 0 0,-1 0 0 0 0,0 0 0 0 0,0 0 0 0 0,1 0 0 0 0,-1 0 0 0 0,0 0 0 0 0,0 0 0 0 0,0 0 0 0 0,1 0 0 0 0,-1 0 0 0 0,0 1 0 0 0,0-1 0 0 0,4 2 7 0 0,0 0 0 0 0,-1 1 0 0 0,1-1-1 0 0,-1 1 1 0 0,0 0 0 0 0,4 4 0 0 0,32 36-5 0 0,-5 4-28 0 0,-22-26 23 0 0,8 26 286 0 0,-11-21 137 0 0,6 32 22 0 0,-8-28 25 0 0,3 33 79 0 0,-6-32 31 0 0,0 31 7 0 0,-3-33-71 0 0,-2 25-307 0 0,-1-27-130 0 0,-8 41-44 0 0,-5 1-101 0 0,7-41-72 0 0,5-17 26 0 0,-16 45-1150 0 0,1-10-3626 0 0,1-2-1971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11975 0 0,'-3'1'126'0'0,"0"0"0"0"0,0-1 0 0 0,0 1 0 0 0,0 0 0 0 0,0 1 0 0 0,1-1-1 0 0,-1 0 1 0 0,0 1 0 0 0,0 0 0 0 0,1-1 0 0 0,-1 1 0 0 0,1 0 0 0 0,0 0-1 0 0,-1 1 1 0 0,-2 3 0 0 0,-7 8-87 0 0,-13 20 0 0 0,22-28 29 0 0,-11 16-14 0 0,1 1 0 0 0,1 1 0 0 0,2 0 0 0 0,0 0-1 0 0,1 1 1 0 0,-9 48 0 0 0,10-27 188 0 0,1 1 1 0 0,0 80-1 0 0,11-97-55 0 0,-4-30-187 0 0,23 97 21 0 0,11 0-1111 0 0,-26-78-4060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4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89 8751 0 0,'-12'9'247'0'0,"-1"1"0"0"0,1 0-1 0 0,1 1 1 0 0,0 0 0 0 0,0 1-1 0 0,1 0 1 0 0,-8 14 0 0 0,16-24-34 0 0,1 0 0 0 0,-1 1 1 0 0,1-1-1 0 0,0 0 1 0 0,0 1-1 0 0,0-1 0 0 0,0 1 1 0 0,0-1-1 0 0,0 1 0 0 0,1-1 1 0 0,-1 1-1 0 0,1-1 1 0 0,0 1-1 0 0,0 0 0 0 0,0-1 1 0 0,0 1-1 0 0,0 4 1 0 0,1-5 35 0 0,0 1 0 0 0,0-1 0 0 0,1 0 1 0 0,-1 1-1 0 0,0-1 0 0 0,1 0 0 0 0,-1 0 1 0 0,1 0-1 0 0,0 0 0 0 0,-1 0 1 0 0,1 0-1 0 0,0-1 0 0 0,0 1 0 0 0,0-1 1 0 0,1 1-1 0 0,-1-1 0 0 0,5 2 1 0 0,4 2-117 0 0,0-1 1 0 0,0 0-1 0 0,0-1 0 0 0,1 0 1 0 0,-1-1-1 0 0,1-1 1 0 0,0 1-1 0 0,-1-2 1 0 0,1 0-1 0 0,0 0 1 0 0,0-1-1 0 0,11-3 1 0 0,-8 2 5 0 0,-1-1 1 0 0,1-1-1 0 0,-1-1 1 0 0,0 0-1 0 0,0 0 1 0 0,-1-1 0 0 0,0-1-1 0 0,0-1 1 0 0,14-10-1 0 0,-20 13-136 0 0,0-2-1 0 0,0 1 1 0 0,-1-1 0 0 0,0 0-1 0 0,0 0 1 0 0,-1-1 0 0 0,1 0-1 0 0,-2 0 1 0 0,1 0 0 0 0,-1 0 0 0 0,3-10-1 0 0,-6 15-1 0 0,0 0 0 0 0,0-1 0 0 0,0 1 0 0 0,0-1 0 0 0,-1 1 0 0 0,1-1 0 0 0,-1 1 0 0 0,0-1 0 0 0,0 1 0 0 0,-1-1 0 0 0,1 1 0 0 0,-1-1 0 0 0,1 1 0 0 0,-1 0 0 0 0,0-1 0 0 0,-1 1 0 0 0,1 0 0 0 0,0-1 0 0 0,-1 1 0 0 0,0 0 0 0 0,0 0 0 0 0,0 0-1 0 0,0 1 1 0 0,0-1 0 0 0,0 0 0 0 0,-1 1 0 0 0,1-1 0 0 0,-1 1 0 0 0,0 0 0 0 0,0 0 0 0 0,0 0 0 0 0,-3-2 0 0 0,-5-1 19 0 0,0 0-1 0 0,0 1 1 0 0,-1 0 0 0 0,1 0-1 0 0,-1 2 1 0 0,0-1-1 0 0,0 1 1 0 0,0 1 0 0 0,-12 0-1 0 0,1 1 40 0 0,0 1 0 0 0,0 1 0 0 0,-41 8 0 0 0,57-8-48 0 0,0 0 0 0 0,0 0 0 0 0,0 1 0 0 0,0 0-1 0 0,0 0 1 0 0,1 1 0 0 0,-12 7 0 0 0,15-9-11 0 0,1 0-1 0 0,0 0 1 0 0,-1 0 0 0 0,1 0-1 0 0,0 1 1 0 0,0-1 0 0 0,1 0-1 0 0,-1 1 1 0 0,0 0 0 0 0,1-1-1 0 0,0 1 1 0 0,-1 0 0 0 0,1 0 0 0 0,0 0-1 0 0,0-1 1 0 0,1 1 0 0 0,-1 0-1 0 0,1 0 1 0 0,-1 0 0 0 0,1 1-1 0 0,0 3 1 0 0,0-3-81 0 0,0 3 246 0 0,10 8-1747 0 0,19 20-473 0 0,-21-27-4968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140 223 2303 0 0,'-5'12'542'0'0,"-1"0"0"0"0,2 0 0 0 0,0 1 0 0 0,0 0 0 0 0,1 0 0 0 0,1 0 0 0 0,-2 25 0 0 0,2-20-316 0 0,-11 90 3186 0 0,4-37-1435 0 0,6-51-1470 0 0,-1 1 2439 0 0,-3 37 0 0 0,7-58-2917 0 0,0 0 1 0 0,0 0 0 0 0,0-1 0 0 0,0 1 0 0 0,1 0 0 0 0,-1 0 0 0 0,0 0 0 0 0,0 0 0 0 0,0 0-1 0 0,0 0 1 0 0,0 0 0 0 0,0 0 0 0 0,0 0 0 0 0,0 0 0 0 0,0 1 0 0 0,0-1 0 0 0,0 0-1 0 0,1 0 1 0 0,-1 0 0 0 0,0 0 0 0 0,0 0 0 0 0,0 0 0 0 0,0 0 0 0 0,0 0 0 0 0,0 0 0 0 0,0 0-1 0 0,0 0 1 0 0,0 0 0 0 0,0 0 0 0 0,0 0 0 0 0,0 0 0 0 0,0 0 0 0 0,0 0 0 0 0,0 0-1 0 0,0 1 1 0 0,0-1 0 0 0,1 0 0 0 0,-1 0 0 0 0,0 0 0 0 0,0 0 0 0 0,0 0 0 0 0,0 0 0 0 0,0 0-1 0 0,0 0 1 0 0,0 0 0 0 0,0 0 0 0 0,0 0 0 0 0,0 1 0 0 0,0-1 0 0 0,0 0 0 0 0,0 0 0 0 0,0 0-1 0 0,0 0 1 0 0,-1 0 0 0 0,1 0 0 0 0,0 0 0 0 0,0 0 0 0 0,0 0 0 0 0,0 0 0 0 0,0 0-1 0 0,0 0 1 0 0,0 1 0 0 0,4-10 457 0 0,3-16-504 0 0,-6 3 10 0 0,-1 0 1 0 0,-1 0-1 0 0,-4-25 1 0 0,-17-67-295 0 0,13 72 157 0 0,-7-27 19 0 0,7 35 36 0 0,1 0 1 0 0,2 0 0 0 0,-2-48-1 0 0,8 78 149 0 0,0-1 0 0 0,1 0 0 0 0,-1 1 0 0 0,1-1 0 0 0,0 0 0 0 0,0 1 0 0 0,0-1 0 0 0,1 1 0 0 0,0 0 0 0 0,-1-1 0 0 0,1 1 0 0 0,4-5 0 0 0,-4 6-17 0 0,0 1 1 0 0,0-1-1 0 0,0 1 1 0 0,1 0-1 0 0,-1 0 1 0 0,1 0-1 0 0,-1 1 1 0 0,1-1 0 0 0,0 0-1 0 0,-1 1 1 0 0,1 0-1 0 0,0 0 1 0 0,0 0-1 0 0,0 0 1 0 0,0 0 0 0 0,0 0-1 0 0,0 1 1 0 0,0-1-1 0 0,5 1 1 0 0,2 0 29 0 0,1 0 0 0 0,-1 1 0 0 0,0 1 0 0 0,0-1 0 0 0,1 2 0 0 0,16 5-1 0 0,-24-7 135 0 0,7 6-110 0 0,30 22-22 0 0,-30-22 5 0 0,-5 6-23 0 0,1 1-53 0 0,-1 0 0 0 0,3 19-1 0 0,-7-26 19 0 0,-1 0 0 0 0,0 1-1 0 0,0-1 1 0 0,-1 0 0 0 0,1 0-1 0 0,-2 0 1 0 0,1 0 0 0 0,-1 0 0 0 0,0 0-1 0 0,0-1 1 0 0,-1 1 0 0 0,0-1-1 0 0,0 1 1 0 0,-1-1 0 0 0,-5 8-1 0 0,0-2-778 0 0,-1 1 0 0 0,0-2 1 0 0,0 0-1 0 0,-1 0 0 0 0,-24 18 0 0 0,21-21-6081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0 279 919 0 0,'4'-4'1148'0'0,"1"0"-1"0"0,-1 1 1 0 0,1-1-1 0 0,0 1 1 0 0,0 1-1 0 0,0-1 1 0 0,0 1-1 0 0,8-3 1 0 0,49-10 4284 0 0,-44 11-4418 0 0,26-8 0 0 0,3-4-707 0 0,-22 9 55 0 0,-1-2-1 0 0,31-15 1 0 0,-49 21-319 0 0,-1 0 0 0 0,1 0 0 0 0,-1-1 0 0 0,0 0 0 0 0,0 0 0 0 0,0 0 0 0 0,0-1-1 0 0,-1 0 1 0 0,1 1 0 0 0,-1-2 0 0 0,0 1 0 0 0,-1 0 0 0 0,0-1 0 0 0,4-6 0 0 0,-6 9-34 0 0,0 1 0 0 0,0 0 0 0 0,-1 0 0 0 0,1-1 0 0 0,-1 1 1 0 0,1 0-1 0 0,-1-1 0 0 0,0 1 0 0 0,0-1 0 0 0,0 1 0 0 0,0 0 0 0 0,0-1 0 0 0,-1 1 0 0 0,1 0 0 0 0,-1-1 0 0 0,1 1 0 0 0,-1 0 0 0 0,0 0 0 0 0,0-1 0 0 0,0 1 0 0 0,0 0 0 0 0,0 0 0 0 0,0 0 1 0 0,-1 0-1 0 0,1 0 0 0 0,-1 1 0 0 0,0-1 0 0 0,1 0 0 0 0,-1 1 0 0 0,0-1 0 0 0,0 1 0 0 0,0-1 0 0 0,0 1 0 0 0,-4-2 0 0 0,1 0 17 0 0,0 1-1 0 0,0 0 1 0 0,-1 0-1 0 0,1 1 1 0 0,-1 0-1 0 0,1-1 1 0 0,-1 2-1 0 0,1-1 1 0 0,-1 1 0 0 0,0 0-1 0 0,1 0 1 0 0,-1 0-1 0 0,1 1 1 0 0,-7 1-1 0 0,4 0 22 0 0,0 1 0 0 0,0 0 1 0 0,0 0-1 0 0,1 1 0 0 0,-1 0 0 0 0,1 0 0 0 0,0 1 0 0 0,0 0 0 0 0,1 0 0 0 0,-1 0 1 0 0,1 1-1 0 0,0 0 0 0 0,0 0 0 0 0,1 1 0 0 0,0 0 0 0 0,0 0 0 0 0,1 0 1 0 0,0 0-1 0 0,0 1 0 0 0,0-1 0 0 0,1 1 0 0 0,-2 9 0 0 0,4-15 45 0 0,5 10-17 0 0,-2-5-67 0 0,1 0-1 0 0,0-1 1 0 0,0 1 0 0 0,0-1 0 0 0,0 0 0 0 0,6 7-1 0 0,-6-10-5 0 0,1 1-1 0 0,0-1 0 0 0,0 1 0 0 0,0-1 0 0 0,0 0 1 0 0,1-1-1 0 0,-1 1 0 0 0,10 3 0 0 0,-7-4-1 0 0,0 0 0 0 0,0 0 0 0 0,1-1 0 0 0,-1 0 0 0 0,0 0 0 0 0,1 0 0 0 0,-1-1 0 0 0,0-1 0 0 0,1 1 0 0 0,-1-1 0 0 0,0 0 0 0 0,9-3 0 0 0,-2 1 0 0 0,4 0-64 0 0,1-1 0 0 0,-1-1 0 0 0,0 0 0 0 0,-1-2 0 0 0,34-16 0 0 0,-41 17-1900 0 0,0-1 0 0 0,0 0-1 0 0,11-11 1 0 0,-9 7-4307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5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1375 0 0,'1'0'227'0'0,"-1"-1"-1"0"0,0 1 1 0 0,0 0-1 0 0,1-1 0 0 0,-1 1 1 0 0,0 0-1 0 0,1 0 0 0 0,-1 0 1 0 0,0-1-1 0 0,1 1 1 0 0,-1 0-1 0 0,0 0 0 0 0,1 0 1 0 0,-1 0-1 0 0,1 0 0 0 0,-1-1 1 0 0,0 1-1 0 0,1 0 1 0 0,-1 0-1 0 0,1 0 0 0 0,-1 0 1 0 0,0 0-1 0 0,1 0 0 0 0,-1 0 1 0 0,1 1-1 0 0,-1-1 1 0 0,0 0-1 0 0,1 0 0 0 0,0 0 1 0 0,8 11 3395 0 0,2 15-364 0 0,1 51 1244 0 0,-10-66-3453 0 0,-2-5-990 0 0,0 0 1 0 0,0-1 0 0 0,1 1-1 0 0,0 0 1 0 0,2 6-1 0 0,0 0 4 0 0,-3-10-56 0 0,0-1 1 0 0,1 0-1 0 0,-1 1 0 0 0,0-1 1 0 0,1 1-1 0 0,-1-1 1 0 0,0 0-1 0 0,1 1 0 0 0,0-1 1 0 0,-1 0-1 0 0,1 0 0 0 0,0 1 1 0 0,0-1-1 0 0,-1 0 1 0 0,1 0-1 0 0,0 0 0 0 0,0 0 1 0 0,2 1-1 0 0,-2-1 2 0 0,0-1-1 0 0,-1 0 1 0 0,1 0-1 0 0,0 0 0 0 0,0 0 1 0 0,0 0-1 0 0,-1 0 1 0 0,1 0-1 0 0,0 0 1 0 0,0 0-1 0 0,0 0 1 0 0,-1 0-1 0 0,1 0 0 0 0,0 0 1 0 0,0-1-1 0 0,0 1 1 0 0,-1 0-1 0 0,1-1 1 0 0,0 1-1 0 0,0-1 1 0 0,-1 1-1 0 0,2-1 1 0 0,2-3 32 0 0,1 0 0 0 0,-1 0 0 0 0,1 0 0 0 0,-1-1 0 0 0,4-6 0 0 0,18-25-41 0 0,-3 3 0 0 0,48-52 0 0 0,-71 84 7 0 0,1 0 0 0 0,0 1 1 0 0,0-1-1 0 0,0 0 0 0 0,0 0 0 0 0,0 0 0 0 0,0 1 0 0 0,0-1 1 0 0,0 1-1 0 0,0-1 0 0 0,0 1 0 0 0,2-1 0 0 0,-3 1 0 0 0,0 0-1 0 0,1 0 0 0 0,-1 0 1 0 0,0 0-1 0 0,0 0 1 0 0,1 0-1 0 0,-1 0 1 0 0,0 0-1 0 0,0 0 0 0 0,0 0 1 0 0,1 1-1 0 0,-1-1 1 0 0,0 0-1 0 0,0 0 1 0 0,1 0-1 0 0,-1 0 1 0 0,0 0-1 0 0,0 1 0 0 0,0-1 1 0 0,0 0-1 0 0,1 0 1 0 0,-1 0-1 0 0,0 1 1 0 0,0-1-1 0 0,0 0 0 0 0,0 0 1 0 0,0 1-1 0 0,0-1 1 0 0,1 0-1 0 0,-1 0 1 0 0,0 0-1 0 0,0 1 0 0 0,0-1 1 0 0,0 5 84 0 0,1 0-1 0 0,-1-1 1 0 0,-1 1-1 0 0,0 8 1 0 0,0-1-32 0 0,-2 46-857 0 0,3-56 36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7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45 5527 0 0,'4'-7'3884'0'0,"-4"7"-3820"0"0,1 0 0 0 0,-1 0 0 0 0,0-1-1 0 0,1 1 1 0 0,-1 0 0 0 0,0-1 0 0 0,0 1-1 0 0,1 0 1 0 0,-1-1 0 0 0,0 1 0 0 0,0-1 0 0 0,0 1-1 0 0,0 0 1 0 0,1-1 0 0 0,-1 1 0 0 0,0-1-1 0 0,0 1 1 0 0,0 0 0 0 0,0-1 0 0 0,0 1 0 0 0,0-1-1 0 0,0 1 1 0 0,0-1 0 0 0,0 1 0 0 0,0 0-1 0 0,0-1 1 0 0,-1 1 0 0 0,1-1 0 0 0,0 1-1 0 0,0 0 1 0 0,0-1 0 0 0,0 1 0 0 0,-1 0 0 0 0,1-1-1 0 0,0 1 1 0 0,0 0 0 0 0,-1-1 0 0 0,1 1-1 0 0,0 0 1 0 0,-1-1 0 0 0,1 1 0 0 0,0 0 0 0 0,-1 0-1 0 0,1-1 1 0 0,0 1 0 0 0,-1 0 0 0 0,-3-3 243 0 0,1 1 0 0 0,-1-1 0 0 0,0 1 0 0 0,1 0 0 0 0,-1 1 0 0 0,0-1-1 0 0,0 1 1 0 0,0-1 0 0 0,-1 1 0 0 0,1 0 0 0 0,0 1 0 0 0,0-1 0 0 0,0 1 0 0 0,-7 0 0 0 0,3 0 2 0 0,0 1-1 0 0,0 0 0 0 0,1 0 0 0 0,-1 1 1 0 0,1 0-1 0 0,-1 0 0 0 0,-7 4 0 0 0,9-3-140 0 0,-1 0-61 0 0,0 0 0 0 0,0 1 0 0 0,1-1 0 0 0,-12 9-1 0 0,17-11-90 0 0,0 0 0 0 0,0-1-1 0 0,0 1 1 0 0,1 0 0 0 0,-1 0-1 0 0,0 0 1 0 0,0 0 0 0 0,1 0-1 0 0,-1-1 1 0 0,1 1 0 0 0,-1 0-1 0 0,1 0 1 0 0,-1 0 0 0 0,1 1-1 0 0,0-1 1 0 0,-1 0 0 0 0,1 0-1 0 0,0 0 1 0 0,0 0-1 0 0,0 0 1 0 0,0 0 0 0 0,0 0-1 0 0,0 0 1 0 0,0 1 0 0 0,0-1-1 0 0,0 0 1 0 0,0 0 0 0 0,1 0-1 0 0,-1 0 1 0 0,0 0 0 0 0,1 0-1 0 0,-1 0 1 0 0,1 0 0 0 0,-1 0-1 0 0,1 0 1 0 0,0 0 0 0 0,-1 0-1 0 0,1 0 1 0 0,0-1 0 0 0,1 2-1 0 0,5 7 121 0 0,-1-3-37 0 0,1 1 0 0 0,0-1-1 0 0,14 9 1 0 0,21 18 402 0 0,-13-11-333 0 0,-22-17 95 0 0,1 4-142 0 0,25 28-10 0 0,-25-28-34 0 0,-7 2 4 0 0,1 36-18 0 0,-2-45-59 0 0,0 0 1 0 0,0 0-1 0 0,-1 0 0 0 0,1 0 0 0 0,0-1 0 0 0,-1 1 1 0 0,0 0-1 0 0,1 0 0 0 0,-1 0 0 0 0,0-1 0 0 0,0 1 1 0 0,0 0-1 0 0,0-1 0 0 0,0 1 0 0 0,0 0 0 0 0,0-1 1 0 0,-1 0-1 0 0,1 1 0 0 0,-1-1 0 0 0,1 0 0 0 0,-1 0 0 0 0,1 1 1 0 0,-3 0-1 0 0,-1 0 29 0 0,0 0 0 0 0,0 0 1 0 0,0 0-1 0 0,0-1 0 0 0,-10 2 0 0 0,-3-2-34 0 0,-1 0-1 0 0,0-1 0 0 0,1-1 1 0 0,-1-1-1 0 0,1 0 1 0 0,-1-2-1 0 0,1 0 1 0 0,0-1-1 0 0,1 0 0 0 0,-19-9 1 0 0,33 13-71 0 0,-1-1-104 0 0,-1 0 0 0 0,0-1 0 0 0,1 1 0 0 0,-1-1 0 0 0,1 1 0 0 0,0-1 0 0 0,-6-5 0 0 0,7 3-887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0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12895 0 0,'6'-3'628'0'0,"-1"0"-1"0"0,1 0 1 0 0,0 1-1 0 0,0 0 1 0 0,0 0 0 0 0,0 1-1 0 0,0-1 1 0 0,7 1-1 0 0,-2 5-1887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7831 0 0,'10'22'4239'0'0,"0"5"-1152"0"0,-5-3-2830 0 0,-2-9 74 0 0,-1-4 1633 0 0,0-1-1403 0 0,-1 2-374 0 0,-1-3 54 0 0,1 0-1 0 0,0 0 1 0 0,1 1-1 0 0,0-1 1 0 0,3 9 0 0 0,-5-17-235 0 0,1 0 1 0 0,-1-1 0 0 0,0 1 0 0 0,1 0 0 0 0,-1-1-1 0 0,0 1 1 0 0,1 0 0 0 0,-1-1 0 0 0,1 1 0 0 0,0 0-1 0 0,-1-1 1 0 0,1 1 0 0 0,-1-1 0 0 0,1 1 0 0 0,0-1 0 0 0,-1 0-1 0 0,1 1 1 0 0,0-1 0 0 0,-1 0 0 0 0,1 1 0 0 0,0-1-1 0 0,0 0 1 0 0,-1 0 0 0 0,3 1 0 0 0,-2-1 15 0 0,1 0-1 0 0,0 0 1 0 0,0-1 0 0 0,0 1 0 0 0,0 0 0 0 0,0-1 0 0 0,0 1-1 0 0,0-1 1 0 0,-1 0 0 0 0,3-1 0 0 0,5-3 68 0 0,-1 0 0 0 0,1-1 0 0 0,7-7-1 0 0,-12 10-80 0 0,68-62-9 0 0,-22 18 0 0 0,-49 47 0 0 0,-1-1 0 0 0,0 1 0 0 0,0 0 0 0 0,1-1 0 0 0,-1 1 0 0 0,0 0 0 0 0,1-1 0 0 0,-1 1 0 0 0,0 0-1 0 0,1 0 1 0 0,-1-1 0 0 0,0 1 0 0 0,1 0 0 0 0,-1 0 0 0 0,1 0 0 0 0,-1-1 0 0 0,0 1 0 0 0,1 0 0 0 0,-1 0 0 0 0,1 0 0 0 0,-1 0 0 0 0,1 0 0 0 0,-1 0-1 0 0,0 0 1 0 0,1 0 0 0 0,-1 0 0 0 0,1 0 0 0 0,-1 0 0 0 0,1 0 0 0 0,-1 0 0 0 0,0 0 0 0 0,1 0 0 0 0,-1 0 0 0 0,1 1 0 0 0,-1-1 0 0 0,0 0 0 0 0,1 0 0 0 0,-1 0-1 0 0,1 1 1 0 0,-1-1 0 0 0,0 0 0 0 0,1 1 0 0 0,-1-1 0 0 0,0 0 0 0 0,0 1 0 0 0,1-1 0 0 0,-1 0 0 0 0,0 1 0 0 0,0-1 0 0 0,1 0 0 0 0,-1 1 0 0 0,0-1-1 0 0,0 1 1 0 0,0-1 0 0 0,0 1 0 0 0,0-1 0 0 0,3 25 20 0 0,-3-23 188 0 0,1 9-136 0 0,3 31 34 0 0,-3-31 243 0 0,2-1-260 0 0,11 30 58 0 0,-14-39-130 0 0,1 0-1 0 0,-1 0 1 0 0,1 0 0 0 0,-1 0 0 0 0,1-1 0 0 0,-1 1-1 0 0,1 0 1 0 0,0 0 0 0 0,0-1 0 0 0,-1 1 0 0 0,1 0-1 0 0,0-1 1 0 0,0 1 0 0 0,-1-1 0 0 0,1 1 0 0 0,0-1-1 0 0,0 1 1 0 0,0-1 0 0 0,0 0 0 0 0,0 1-1 0 0,0-1 1 0 0,0 0 0 0 0,0 0 0 0 0,0 0 0 0 0,0 0-1 0 0,0 1 1 0 0,0-1 0 0 0,0-1 0 0 0,0 1 0 0 0,0 0-1 0 0,0 0 1 0 0,0 0 0 0 0,0 0 0 0 0,0-1 0 0 0,0 1-1 0 0,-1-1 1 0 0,1 1 0 0 0,0 0 0 0 0,2-2 0 0 0,0 1 35 0 0,4-2-13 0 0,0 0-1 0 0,0 0 1 0 0,-1-1 0 0 0,1 1-1 0 0,-1-1 1 0 0,0-1 0 0 0,0 1-1 0 0,-1-1 1 0 0,1 0 0 0 0,-1-1-1 0 0,0 1 1 0 0,0-1 0 0 0,-1 0-1 0 0,0 0 1 0 0,6-11 0 0 0,-4 5-71 0 0,0 0 0 0 0,0-1 1 0 0,-2 1-1 0 0,1-1 0 0 0,-2 0 1 0 0,0 0-1 0 0,3-24 0 0 0,-8 21-2078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0 10135 0 0,'-2'14'3934'0'0,"-5"18"-3110"0"0,4-25-362 0 0,0 0 1 0 0,0 1-1 0 0,-1-1 1 0 0,0 0-1 0 0,-5 7 1 0 0,4-6 109 0 0,0 0 0 0 0,0 0 0 0 0,-4 11 1 0 0,-1 13-1740 0 0,9-26-152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7 294 9671 0 0,'-4'-12'424'0'0,"2"5"96"0"0,1 3-416 0 0,1 1-104 0 0,0 2 0 0 0,1 1 0 0 0,1 0 0 0 0,2-2 0 0 0,1 1 0 0 0</inkml:trace>
  <inkml:trace contextRef="#ctx0" brushRef="#br0" timeOffset="1">286 8 1375 0 0,'1'-7'887'0'0,"-5"16"5054"0"0,0 24-346 0 0,-2 30-4691 0 0,2-1 73 0 0,0 3 41 0 0,-2 3 68 0 0,2 4-290 0 0,0 14-672 0 0,1-36-177 0 0,-2 1-710 0 0,3-39 447 0 0,0-2-776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9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35 138 16583 0 0,'-5'-8'450'0'0,"1"1"0"0"0,-1 0 0 0 0,-9-9 0 0 0,14 15-408 0 0,-1 1-1 0 0,0-1 1 0 0,1 0-1 0 0,-1 1 1 0 0,1-1-1 0 0,0 1 1 0 0,-1-1-1 0 0,1 0 1 0 0,-1 0-1 0 0,1 1 1 0 0,0-1-1 0 0,0 0 1 0 0,-1 1-1 0 0,1-1 1 0 0,0 0-1 0 0,0 0 1 0 0,0 1-1 0 0,0-1 1 0 0,0 0-1 0 0,0 0 1 0 0,0 0-1 0 0,0 1 1 0 0,0-1-1 0 0,0 0 1 0 0,0 0-1 0 0,1 1 1 0 0,-1-1-1 0 0,0 0 1 0 0,1 0-1 0 0,-1 1 1 0 0,0-1-1 0 0,1 0 1 0 0,-1 1-1 0 0,1-1 1 0 0,-1 1-1 0 0,1-1 1 0 0,-1 0-1 0 0,1 1 1 0 0,-1-1-1 0 0,1 1 1 0 0,0-1-1 0 0,-1 1 1 0 0,1 0-1 0 0,0-1 1 0 0,1 0-1 0 0,4-3 588 0 0,1 1-1 0 0,0-1 1 0 0,13-3 0 0 0,-13 4-472 0 0,25-10 543 0 0,60-13 0 0 0,-77 22-1033 0 0,1 2 1 0 0,18-1-1 0 0,-24 3-1273 0 0,1 0-1 0 0,0 1 1 0 0,21 4 0 0 0,-15 0-5680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59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3 13359 0 0,'0'-1'-21'0'0,"0"1"-1"0"0,0 0 1 0 0,0 0-1 0 0,0 0 1 0 0,0 0-1 0 0,0 0 0 0 0,1-1 1 0 0,-1 1-1 0 0,0 0 1 0 0,0 0-1 0 0,0 0 1 0 0,0 0-1 0 0,0 0 0 0 0,0 0 1 0 0,1 0-1 0 0,-1 0 1 0 0,0 0-1 0 0,0 0 1 0 0,0-1-1 0 0,0 1 1 0 0,1 0-1 0 0,-1 0 0 0 0,0 0 1 0 0,0 0-1 0 0,0 0 1 0 0,0 0-1 0 0,1 0 1 0 0,-1 0-1 0 0,0 0 1 0 0,0 0-1 0 0,0 1 0 0 0,0-1 1 0 0,1 0-1 0 0,-1 0 1 0 0,0 0-1 0 0,0 0 1 0 0,0 0-1 0 0,0 0 1 0 0,1 0-1 0 0,-12 2-2764 0 0,-6-2 4444 0 0,0 1-1 0 0,0 0 1 0 0,0 2-1 0 0,0 0 1 0 0,0 0-1 0 0,-22 9 1 0 0,29-8-1480 0 0,0 0 0 0 0,0 0 0 0 0,0 1 0 0 0,-17 12 0 0 0,23-14-106 0 0,0 0 1 0 0,0 0-1 0 0,1 0 1 0 0,-1 1-1 0 0,1-1 1 0 0,0 1-1 0 0,0 0 0 0 0,0 0 1 0 0,0 0-1 0 0,1 0 1 0 0,0 0-1 0 0,-4 10 1 0 0,5-13 556 0 0,4 9-560 0 0,9 32-47 0 0,-9-32 31 0 0,6-5 0 0 0,-7-4-53 0 0,7 4 15 0 0,-1-1 0 0 0,1 0 0 0 0,0 0 0 0 0,0-1 0 0 0,0 0-1 0 0,16 2 1 0 0,-12-4-22 0 0,1 0 0 0 0,-1-1-1 0 0,1 0 1 0 0,-1-1 0 0 0,1-1-1 0 0,-1 0 1 0 0,0-1-1 0 0,24-8 1 0 0,-26 6-712 0 0,1 0 1 0 0,-1-1-1 0 0,11-7 0 0 0,-8 3-6929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36 19351 0 0,'-3'-35'2062'0'0,"4"36"-1696"0"0,4 4 169 0 0,0 17-69 0 0,-2 36-455 0 0,-9-7 14 0 0,5-42 103 0 0,-2 2 32 0 0,-7 33 7 0 0,8-33-6 0 0,-1 1-26 0 0,-7 36-8 0 0,8-36-6 0 0,0-1-21 0 0,-6 43-80 0 0,7-49-20 0 0,1-1 0 0 0,-1 1 0 0 0,1 0 0 0 0,0 0 0 0 0,0 0 0 0 0,0 0 0 0 0,0 0 0 0 0,3 10 0 0 0,-2-13 0 0 0,0 0 0 0 0,0 0 0 0 0,1 0 0 0 0,-1-1 0 0 0,0 1 0 0 0,1 0 0 0 0,-1 0 0 0 0,1-1 0 0 0,0 1 0 0 0,-1-1 0 0 0,1 0 0 0 0,0 1 0 0 0,0-1 0 0 0,0 0 0 0 0,3 1 0 0 0,-4-1 0 0 0,0-1 0 0 0,0 0 0 0 0,-1 0 0 0 0,1 0 0 0 0,0 0 0 0 0,0 0 0 0 0,0 0 0 0 0,0 0 0 0 0,0 0 0 0 0,-1 0 0 0 0,1 0 0 0 0,0-1 0 0 0,0 1 0 0 0,0 0 0 0 0,0 0 0 0 0,-1-1 0 0 0,1 1 0 0 0,0-1 0 0 0,0 1 0 0 0,-1-1 0 0 0,2 0 0 0 0,13-14 0 0 0,-11 10 0 0 0,20-19 0 0 0,-2 1 0 0 0,0 1 0 0 0,1 2 0 0 0,44-31 0 0 0,-65 50 0 0 0,-1 0 0 0 0,0 0 0 0 0,0 0 0 0 0,1 1 0 0 0,-1-1 0 0 0,0 0 0 0 0,1 1 0 0 0,-1-1 0 0 0,1 1 0 0 0,-1 0 0 0 0,1-1 0 0 0,-1 1 0 0 0,1 0 0 0 0,-1 0 0 0 0,1 0 0 0 0,1 0 0 0 0,-2 0 0 0 0,-1 1 0 0 0,1 0 0 0 0,0-1 0 0 0,-1 1 0 0 0,1 0 0 0 0,-1 0 0 0 0,1-1 0 0 0,-1 1 0 0 0,1 0 0 0 0,-1 0 0 0 0,0 0 0 0 0,1 0 0 0 0,-1 0 0 0 0,0 0 0 0 0,0-1 0 0 0,0 1 0 0 0,1 0 0 0 0,-1 0 0 0 0,0 0 0 0 0,0 0 0 0 0,0 0 0 0 0,-1 0 0 0 0,1 0 0 0 0,0 0 0 0 0,-1 1 0 0 0,-1 28 0 0 0,-3 20 0 0 0,1 9-243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3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236 110 5983 0 0,'8'-25'1213'0'0,"-6"13"1853"0"0,-1 1-1 0 0,0 0 1 0 0,0-14-1 0 0,-1 24-3008 0 0,0 0-1 0 0,0 0 1 0 0,0 0 0 0 0,0 0 0 0 0,-1 0-1 0 0,1 0 1 0 0,0 0 0 0 0,0 1 0 0 0,-1-1-1 0 0,1 0 1 0 0,0 0 0 0 0,-1 0 0 0 0,1 0-1 0 0,-1 1 1 0 0,1-1 0 0 0,-1 0 0 0 0,1 0-1 0 0,-1 1 1 0 0,0-1 0 0 0,1 0 0 0 0,-1 1 0 0 0,0-1-1 0 0,0 1 1 0 0,0-1 0 0 0,-1 0-34 0 0,-1 0 1 0 0,1 0-1 0 0,0 0 0 0 0,0 1 1 0 0,-1-1-1 0 0,1 1 0 0 0,0 0 1 0 0,0 0-1 0 0,-5 0 1 0 0,-1 0 5 0 0,0 1 0 0 0,0 0 0 0 0,0 1 0 0 0,-13 4 1 0 0,9-1 62 0 0,0 0 1 0 0,1 1 0 0 0,-1 0 0 0 0,1 1 0 0 0,1 0 0 0 0,-1 1 0 0 0,1 0 0 0 0,-17 18 0 0 0,22-21-86 0 0,1 1-1 0 0,-1 0 1 0 0,1 0 0 0 0,0 0 0 0 0,0 1-1 0 0,1 0 1 0 0,-4 9 0 0 0,6-11-1 0 0,-1-1 0 0 0,1 1 0 0 0,1-1 0 0 0,-1 1 0 0 0,1-1 0 0 0,-1 1 0 0 0,1 0 1 0 0,1-1-1 0 0,-1 1 0 0 0,1-1 0 0 0,-1 1 0 0 0,4 8 0 0 0,-3-10 3 0 0,0 0-1 0 0,0-1 1 0 0,1 1 0 0 0,-1 0 0 0 0,1 0 0 0 0,0-1 0 0 0,0 1 0 0 0,0-1-1 0 0,0 1 1 0 0,0-1 0 0 0,0 0 0 0 0,1 0 0 0 0,-1 0 0 0 0,6 3-1 0 0,-3-2-2 0 0,0-1 0 0 0,1 0 0 0 0,-1 0 0 0 0,1 0 0 0 0,-1 0 0 0 0,1-1 0 0 0,9 1 0 0 0,0-1-6 0 0,1-1 0 0 0,-1-1 0 0 0,0 0 1 0 0,0-1-1 0 0,20-5 0 0 0,-16 2-107 0 0,0-1 0 0 0,-1 0 0 0 0,0-2 1 0 0,0 0-1 0 0,26-17 0 0 0,-16 6-1997 0 0,24-21 1 0 0,-31 20-1199 0 0,-23 23 3400 0 0,0 0 0 0 0,1 0 0 0 0,-1 0 0 0 0,1 0 0 0 0,-1 1 0 0 0,1-1 0 0 0,0 0 0 0 0,0 1 0 0 0,0-1 0 0 0,1 1 0 0 0,-1 4 0 0 0,0 3 355 0 0,0-1-1 0 0,2 20 1 0 0,-1-28-520 0 0,1 0 0 0 0,-1 0 0 0 0,1 0 1 0 0,-1 1-1 0 0,1-1 0 0 0,0 0 0 0 0,0 0 0 0 0,0 0 0 0 0,2 3 0 0 0,0-2-656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3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99 13823 0 0,'-4'-27'608'0'0,"0"9"128"0"0,1 3-584 0 0,0 6-152 0 0,3 5 0 0 0,-1 3 0 0 0,1-1 224 0 0,-1 0 8 0 0,-2-4 8 0 0,-1-1 0 0 0,0 2-976 0 0,0 2-200 0 0,-1 3-40 0 0,1 3-8 0 0,1 2 776 0 0,1 4 208 0 0,0 4-64 0 0,1 0 64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0 106 455 0 0,'5'6'745'0'0,"-2"0"0"0"0,1 0-1 0 0,-1 0 1 0 0,0 1-1 0 0,0 0 1 0 0,0-1 0 0 0,-1 1-1 0 0,0 0 1 0 0,0 8-1 0 0,3 4 441 0 0,2 12 152 0 0,-5-20-271 0 0,1-1 0 0 0,0 0-1 0 0,7 18 1 0 0,-8-30-642 0 0,-1 0 0 0 0,1 0 0 0 0,0 0 1 0 0,-1 0-1 0 0,0 0 0 0 0,1 0 0 0 0,0-5 0 0 0,9-19 897 0 0,29-52-1 0 0,-32 65-1114 0 0,1 1 0 0 0,0 0 0 0 0,1 0 0 0 0,0 1 0 0 0,20-17 1 0 0,-16 17 58 0 0,0 0 1 0 0,0 1-1 0 0,27-13 1 0 0,-33 19-505 0 0,0 1 0 0 0,0 0 0 0 0,14-3 0 0 0,-14 5-1042 0 0,0 0-1 0 0,0 0 0 0 0,1 1 1 0 0,9 0-1 0 0,-8 1-5454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5 2759 0 0,'1'-3'1493'0'0,"-6"2"45"0"0,-17 3 1554 0 0,-27 9 2329 0 0,38-8-4572 0 0,1 1-1 0 0,0 0 1 0 0,-1 1-1 0 0,2 1 0 0 0,-11 6 1 0 0,16-9-732 0 0,0-1 1 0 0,1 1-1 0 0,0-1 1 0 0,-1 1-1 0 0,1 0 1 0 0,0 1-1 0 0,1-1 1 0 0,-1 0-1 0 0,0 1 1 0 0,1-1-1 0 0,0 1 1 0 0,0 0-1 0 0,0 0 1 0 0,0 0-1 0 0,1 0 1 0 0,-2 5-1 0 0,3-7-113 0 0,0 0 1 0 0,-1 1-1 0 0,1-1 0 0 0,0 0 1 0 0,0 1-1 0 0,1-1 0 0 0,-1 0 0 0 0,0 0 1 0 0,1 1-1 0 0,-1-1 0 0 0,1 0 0 0 0,0 0 1 0 0,0 0-1 0 0,0 0 0 0 0,0 0 1 0 0,0 0-1 0 0,0 0 0 0 0,3 4 0 0 0,-1-4 3 0 0,0 1 0 0 0,0-1 0 0 0,0 0 0 0 0,0 1-1 0 0,0-1 1 0 0,1-1 0 0 0,-1 1 0 0 0,0 0 0 0 0,1-1-1 0 0,5 2 1 0 0,5 0 8 0 0,1-1 1 0 0,-1 0-1 0 0,0 0 0 0 0,27-2 0 0 0,-20-2-15 0 0,24-5 0 0 0,-2 1 0 0 0,-43 6 3 0 0,0 0-1 0 0,0 0 1 0 0,0 0-1 0 0,0 0 1 0 0,1 0-1 0 0,-1 0 1 0 0,0 0-1 0 0,0 0 1 0 0,0 0-1 0 0,0 0 1 0 0,1 0-1 0 0,-1 0 1 0 0,0 0-1 0 0,0 0 1 0 0,0 0-1 0 0,0 0 1 0 0,1 0-1 0 0,-1 0 1 0 0,0 0-1 0 0,0 0 1 0 0,0 0-1 0 0,0 0 1 0 0,0 1-1 0 0,1-1 1 0 0,-1 0-1 0 0,0 0 1 0 0,0 0-1 0 0,0 0 1 0 0,0 0-1 0 0,0 0 1 0 0,0 1-1 0 0,0-1 1 0 0,1 0-1 0 0,-1 0 1 0 0,0 0-1 0 0,0 0 1 0 0,0 0-1 0 0,0 1 1 0 0,0-1-1 0 0,0 0 1 0 0,0 0-1 0 0,0 0 0 0 0,0 0 1 0 0,0 1-1 0 0,0-1 1 0 0,-3 12 251 0 0,3-11-231 0 0,-1 0 1 0 0,0 1-1 0 0,1-1 1 0 0,0 0-1 0 0,-1 1 1 0 0,1-1-1 0 0,0 1 0 0 0,0-1 1 0 0,0 0-1 0 0,0 1 1 0 0,0-1-1 0 0,0 1 1 0 0,0-1-1 0 0,0 1 1 0 0,1 1-1 0 0,1-1 6 0 0,0 0 1 0 0,0 0-1 0 0,0 0 0 0 0,0-1 1 0 0,0 1-1 0 0,0-1 0 0 0,0 1 1 0 0,1-1-1 0 0,-1 0 0 0 0,0 0 1 0 0,1 0-1 0 0,0 0 0 0 0,-1 0 1 0 0,1 0-1 0 0,-1-1 0 0 0,1 1 1 0 0,0-1-1 0 0,-1 0 0 0 0,1 0 1 0 0,5 0-1 0 0,0 0 28 0 0,1-1 0 0 0,-1 0 0 0 0,1 0 0 0 0,-1-1 0 0 0,12-3-1 0 0,-14 2-45 0 0,0 0-1 0 0,0 0 0 0 0,0 0 0 0 0,-1-1 0 0 0,1 0 0 0 0,-1 0 0 0 0,0-1 0 0 0,0 0 0 0 0,0 1 1 0 0,-1-2-1 0 0,8-9 0 0 0,-7 7-9 0 0,1-1 0 0 0,-1 0 1 0 0,-1 0-1 0 0,0 0 0 0 0,0-1 1 0 0,0 0-1 0 0,1-11 0 0 0,-4 15-119 0 0,0 1 0 0 0,-1-1 0 0 0,0 1-1 0 0,0-1 1 0 0,0 1 0 0 0,-1-1 0 0 0,-1-6-1 0 0,-3-9-6602 0 0,2 14-77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1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202 106 3223 0 0,'0'-3'153'0'0,"1"0"-1"0"0,-1-1 0 0 0,0 1 0 0 0,0 0 0 0 0,0 0 1 0 0,0 0-1 0 0,-1-4 0 0 0,0 6 42 0 0,0 0 0 0 0,1-1 0 0 0,-1 1 0 0 0,1 0 0 0 0,-1 1 1 0 0,0-1-1 0 0,0 0 0 0 0,0 0 0 0 0,1 0 0 0 0,-1 0 0 0 0,0 0 0 0 0,0 1 0 0 0,0-1 0 0 0,0 1 1 0 0,0-1-1 0 0,0 0 0 0 0,-1 1 0 0 0,1 0 0 0 0,0-1 0 0 0,0 1 0 0 0,-2-1 0 0 0,-3 0 168 0 0,0 0 0 0 0,1 1 0 0 0,-1 0 0 0 0,0 0 0 0 0,0 0 0 0 0,1 1 0 0 0,-1-1 0 0 0,1 1-1 0 0,-1 1 1 0 0,0-1 0 0 0,1 1 0 0 0,0 0 0 0 0,-1 0 0 0 0,1 1 0 0 0,-9 5 0 0 0,9-6-110 0 0,0 2 0 0 0,1-1 0 0 0,-1 1 0 0 0,0-1 0 0 0,1 1 0 0 0,0 1 0 0 0,0-1 0 0 0,0 0 0 0 0,1 1 0 0 0,-1 0 0 0 0,1 0 0 0 0,0 0 0 0 0,1 0 0 0 0,-1 0 0 0 0,-2 8 0 0 0,5-12-243 0 0,-1 1 0 0 0,1-1 1 0 0,0 0-1 0 0,-1 1 0 0 0,1-1 0 0 0,0 0 1 0 0,0 1-1 0 0,0-1 0 0 0,0 1 0 0 0,0-1 0 0 0,0 0 1 0 0,0 1-1 0 0,1-1 0 0 0,-1 0 0 0 0,1 1 1 0 0,-1-1-1 0 0,0 0 0 0 0,1 1 0 0 0,0-1 1 0 0,-1 0-1 0 0,1 0 0 0 0,0 0 0 0 0,0 1 1 0 0,0-1-1 0 0,0 0 0 0 0,-1 0 0 0 0,1 0 1 0 0,1 0-1 0 0,-1-1 0 0 0,0 1 0 0 0,0 0 0 0 0,0 0 1 0 0,0-1-1 0 0,1 1 0 0 0,-1 0 0 0 0,0-1 1 0 0,0 0-1 0 0,1 1 0 0 0,-1-1 0 0 0,1 0 1 0 0,-1 1-1 0 0,0-1 0 0 0,1 0 0 0 0,1 0 1 0 0,5 0 22 0 0,0 0 0 0 0,1 0 0 0 0,-1-1 0 0 0,0 0 1 0 0,0 0-1 0 0,9-3 0 0 0,6-2-361 0 0,-1-2 0 0 0,1-1 0 0 0,27-14 1 0 0,-39 17 127 0 0,0-1 0 0 0,0 0 0 0 0,-1 0 1 0 0,0-1-1 0 0,0-1 0 0 0,0 0 1 0 0,14-18-1 0 0,-23 26 128 0 0,1-1 1 0 0,-1 0-1 0 0,0 0 1 0 0,0 0-1 0 0,0 0 1 0 0,0 0-1 0 0,0 0 1 0 0,0 0-1 0 0,-1 0 1 0 0,1 0-1 0 0,-1 0 1 0 0,1 0-1 0 0,-1 0 1 0 0,0 0-1 0 0,0-1 1 0 0,0 1-1 0 0,0 0 1 0 0,0 0-1 0 0,0 0 0 0 0,-1 0 1 0 0,0-3-1 0 0,0 4 170 0 0,1-1-1 0 0,-1 1 0 0 0,0-1 0 0 0,0 1 0 0 0,0 0 1 0 0,-1 0-1 0 0,1 0 0 0 0,0 0 0 0 0,0 0 0 0 0,-1 0 1 0 0,1 0-1 0 0,0 0 0 0 0,-1 0 0 0 0,1 1 1 0 0,-1-1-1 0 0,1 0 0 0 0,-1 1 0 0 0,1-1 0 0 0,-1 1 1 0 0,1 0-1 0 0,-1-1 0 0 0,0 1 0 0 0,1 0 0 0 0,-1 0 1 0 0,0 0-1 0 0,1 0 0 0 0,-1 0 0 0 0,1 1 0 0 0,-3-1 1 0 0,-2 1 119 0 0,0 1 1 0 0,0-1 0 0 0,0 1 0 0 0,0 0 0 0 0,0 0 0 0 0,1 1 0 0 0,-1 0 0 0 0,1 0-1 0 0,-1 0 1 0 0,1 1 0 0 0,0-1 0 0 0,0 1 0 0 0,1 1 0 0 0,-1-1 0 0 0,1 0 0 0 0,0 1-1 0 0,0 0 1 0 0,-4 7 0 0 0,3-4-170 0 0,1-1-1 0 0,1 0 1 0 0,-1 1-1 0 0,2 0 1 0 0,-1 0-1 0 0,1 0 1 0 0,0 0 0 0 0,0 0-1 0 0,1 0 1 0 0,0 1-1 0 0,1-1 1 0 0,0 0-1 0 0,0 1 1 0 0,1-1-1 0 0,1 9 1 0 0,4-2-5 0 0,17 37-31 0 0,-19-44-11 0 0,1-1 0 0 0,-1 1 0 0 0,1-1 0 0 0,1 1 0 0 0,-1-2 0 0 0,1 1 0 0 0,0 0 0 0 0,1-1 0 0 0,-1-1 0 0 0,9 6 0 0 0,17 17 0 0 0,-32-28 0 0 0,0 0 0 0 0,0 0 0 0 0,1 0 0 0 0,-1 0 0 0 0,0 0 0 0 0,0 0 0 0 0,0 1 0 0 0,1-1 0 0 0,-1 0 0 0 0,0 0 0 0 0,0 0 0 0 0,0 1 0 0 0,0-1 0 0 0,1 0 0 0 0,-1 0 0 0 0,0 0 0 0 0,0 1 0 0 0,0-1 0 0 0,0 0 0 0 0,0 0 0 0 0,0 1 0 0 0,0-1 0 0 0,0 0 0 0 0,0 0 0 0 0,0 1 0 0 0,0-1 0 0 0,0 0 0 0 0,0 0 0 0 0,0 1 0 0 0,0-1 0 0 0,0 0 0 0 0,0 1 0 0 0,0-1 0 0 0,0 0 0 0 0,-9 2 0 0 0,-14-7 0 0 0,-18-10 0 0 0,25 8 0 0 0,-1 1 0 0 0,0 1 0 0 0,-34-6 0 0 0,45 10 0 0 0,1 1 0 0 0,0-1 0 0 0,-1 2 0 0 0,1-1 0 0 0,0 0 0 0 0,0 1 0 0 0,-1 0 0 0 0,1 1 0 0 0,0-1 0 0 0,0 1 0 0 0,0 0 0 0 0,0 0 0 0 0,0 0 0 0 0,0 1 0 0 0,1-1 0 0 0,-1 1 0 0 0,-5 6 0 0 0,7-7 1 0 0,0 0-1 0 0,1 0 0 0 0,-1 1 1 0 0,1-1-1 0 0,0 1 0 0 0,0-1 1 0 0,0 1-1 0 0,0 0 0 0 0,0 0 1 0 0,1 0-1 0 0,-1 0 0 0 0,1 0 1 0 0,0 0-1 0 0,0 1 0 0 0,0-1 1 0 0,0 0-1 0 0,1 0 1 0 0,-1 1-1 0 0,1-1 0 0 0,0 1 1 0 0,0-1-1 0 0,0 0 0 0 0,0 1 1 0 0,0-1-1 0 0,1 0 0 0 0,0 1 1 0 0,0-1-1 0 0,0 0 0 0 0,0 0 1 0 0,0 1-1 0 0,0-1 1 0 0,1 0-1 0 0,0 0 0 0 0,0 0 1 0 0,-1-1-1 0 0,2 1 0 0 0,-1 0 1 0 0,0-1-1 0 0,0 1 0 0 0,1-1 1 0 0,-1 0-1 0 0,1 0 0 0 0,0 0 1 0 0,3 2-1 0 0,-1-1 37 0 0,1 0 0 0 0,-1 0 0 0 0,1 0 0 0 0,0-1 0 0 0,0 0 0 0 0,0 0 0 0 0,0 0 1 0 0,0-1-1 0 0,0 0 0 0 0,1 0 0 0 0,-1 0 0 0 0,0-1 0 0 0,1 0 0 0 0,-1 0 0 0 0,0-1 0 0 0,1 1 0 0 0,-1-2 0 0 0,0 1 0 0 0,0-1 0 0 0,7-2 0 0 0,-1-1-164 0 0,-1 0 0 0 0,-1 0 0 0 0,1-1 0 0 0,-1 0 0 0 0,0-1 0 0 0,0 0 0 0 0,-1-1 0 0 0,0 0 0 0 0,14-16 0 0 0,-11 9-925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4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2303 0 0,'-1'9'1879'0'0,"0"0"-1"0"0,-5 18 1 0 0,1-2 263 0 0,0 5 35 0 0,2-19-1638 0 0,1 1 1 0 0,0 0 0 0 0,1 0-1 0 0,1 0 1 0 0,-1 0 0 0 0,2 1 0 0 0,1 12-1 0 0,1-16-510 0 0,-3-9-90 0 0,0 0-1 0 0,0 0 1 0 0,0 0-1 0 0,0 0 1 0 0,0 0-1 0 0,0 1 0 0 0,0-1 1 0 0,0 0-1 0 0,0 0 1 0 0,0 0-1 0 0,0 0 1 0 0,0 0-1 0 0,0 0 1 0 0,0 1-1 0 0,0-1 1 0 0,0 0-1 0 0,0 0 1 0 0,0 0-1 0 0,0 0 1 0 0,0 0-1 0 0,0 0 1 0 0,1 1-1 0 0,-1-1 1 0 0,0 0-1 0 0,0 0 1 0 0,0 0-1 0 0,0 0 1 0 0,0 0-1 0 0,0 0 1 0 0,0 0-1 0 0,0 0 1 0 0,0 0-1 0 0,1 0 1 0 0,-1 0-1 0 0,0 1 1 0 0,0-1-1 0 0,0 0 1 0 0,0 0-1 0 0,0 0 1 0 0,0 0-1 0 0,1 0 1 0 0,-1 0-1 0 0,0 0 1 0 0,0 0-1 0 0,0 0 1 0 0,0 0-1 0 0,0 0 1 0 0,1 0-1 0 0,-1 0 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5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6447 0 0,'2'-7'722'0'0,"2"18"-597"0"0,1 16 831 0 0,-5-15-775 0 0,1-1-1 0 0,0 0 1 0 0,2 12-1 0 0,0-5 26 0 0,-1-3 723 0 0,-1-2 183 0 0,2 38 38 0 0,-2-38-69 0 0,0 0-324 0 0,2 40-145 0 0,-3-39 479 0 0,5 18-833 0 0,3 61-16 0 0,-8-75-311 0 0,0-8-266 0 0,0 1-1 0 0,1-1 1 0 0,1 1 0 0 0,3 16 0 0 0,-2-19-4955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5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14 379 7831 0 0,'-3'-4'252'0'0,"2"3"-159"0"0,0-1 0 0 0,0 1 0 0 0,0 0 0 0 0,0 0 0 0 0,0-1 1 0 0,0 1-1 0 0,1 0 0 0 0,-1-1 0 0 0,1 1 0 0 0,-1-1 0 0 0,1 1 0 0 0,-1-1 0 0 0,1 1 0 0 0,0-3 0 0 0,0 3 76 0 0,0 1-1 0 0,0-1 1 0 0,0 0-1 0 0,1 1 1 0 0,-1-1-1 0 0,0 1 1 0 0,1-1-1 0 0,-1 1 1 0 0,0-1-1 0 0,1 1 1 0 0,-1-1-1 0 0,1 1 1 0 0,-1-1 0 0 0,1 1-1 0 0,-1-1 1 0 0,1 1-1 0 0,-1 0 1 0 0,1-1-1 0 0,-1 1 1 0 0,1 0-1 0 0,-1 0 1 0 0,1-1-1 0 0,0 1 1 0 0,-1 0-1 0 0,1 0 1 0 0,-1 0-1 0 0,1 0 1 0 0,1 0-1 0 0,21-2 1506 0 0,-20 1-1307 0 0,162-9 4981 0 0,-21 0-4360 0 0,-97 8-1680 0 0,-45 2-80 0 0</inkml:trace>
  <inkml:trace contextRef="#ctx0" brushRef="#br0" timeOffset="1">420 14 2759 0 0,'0'-1'36'0'0,"0"0"0"0"0,0 1 0 0 0,0-1 0 0 0,1 0 0 0 0,-1 1 0 0 0,0-1 0 0 0,0 1 0 0 0,0-1 0 0 0,1 1 0 0 0,-1-1-1 0 0,0 1 1 0 0,1-1 0 0 0,-1 0 0 0 0,0 1 0 0 0,1 0 0 0 0,-1-1 0 0 0,1 1 0 0 0,-1-1 0 0 0,1 1 0 0 0,-1-1 0 0 0,1 1-1 0 0,-1 0 1 0 0,1 0 0 0 0,0-1 0 0 0,11 10 3215 0 0,-7-5-2573 0 0,8 8 366 0 0,-1-1-151 0 0,-1 0 0 0 0,0 1 1 0 0,16 22-1 0 0,0 3 95 0 0,-15-17 4 0 0,8 25-22 0 0,-11-21-96 0 0,5 27-39 0 0,-8-24-10 0 0,1 30-65 0 0,-4-27-269 0 0,0 31-119 0 0,-2-33-20 0 0,-1-11-243 0 0,0-5-32 0 0,0 0 1 0 0,-1 1-1 0 0,-4 15 1 0 0,-5 34-52 0 0,-8 10 6 0 0,-1-13-97 0 0,9-35-1339 0 0,-20 41-5283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1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86 189 3223 0 0,'-1'0'98'0'0,"-1"1"0"0"0,1 0 0 0 0,0 0 0 0 0,0 0 0 0 0,0 0 0 0 0,0 0 0 0 0,0 0 0 0 0,0 0 0 0 0,0 0 0 0 0,0 0 0 0 0,0 0 0 0 0,0 0 0 0 0,1 1 0 0 0,-1-1 0 0 0,0 0-1 0 0,1 1 1 0 0,-1-1 0 0 0,1 0 0 0 0,-1 1 0 0 0,1-1 0 0 0,0 1 0 0 0,0-1 0 0 0,0 0 0 0 0,0 1 0 0 0,0-1 0 0 0,0 3 0 0 0,0-1 159 0 0,0-1 0 0 0,0 1 0 0 0,1-1 1 0 0,-1 0-1 0 0,0 1 0 0 0,1-1 0 0 0,0 0 1 0 0,0 1-1 0 0,-1-1 0 0 0,1 0 0 0 0,1 0 1 0 0,-1 0-1 0 0,0 0 0 0 0,0 0 0 0 0,1 0 0 0 0,1 2 1 0 0,3 0 169 0 0,-1-1 1 0 0,1 0-1 0 0,-1 0 1 0 0,1-1 0 0 0,0 1-1 0 0,0-1 1 0 0,0-1-1 0 0,0 1 1 0 0,0-1-1 0 0,0 0 1 0 0,1 0 0 0 0,-1-1-1 0 0,0 0 1 0 0,0 0-1 0 0,1 0 1 0 0,8-2-1 0 0,7-2 157 0 0,-1-1 0 0 0,0 0 0 0 0,28-12 0 0 0,-37 13-494 0 0,-1-1 0 0 0,0 0 1 0 0,0-1-1 0 0,-1 0 0 0 0,0-1 1 0 0,0 0-1 0 0,0 0 0 0 0,12-13 1 0 0,-19 17-87 0 0,-1 0 1 0 0,1 0-1 0 0,-1 0 1 0 0,0 0-1 0 0,0 0 1 0 0,0 0-1 0 0,-1 0 1 0 0,1-1-1 0 0,-1 1 1 0 0,1-1-1 0 0,-1 1 1 0 0,0-1-1 0 0,0 0 1 0 0,-1 1-1 0 0,1-1 1 0 0,-1 0-1 0 0,0 0 1 0 0,0 1-1 0 0,0-1 1 0 0,0 0-1 0 0,-1 0 1 0 0,0 1-1 0 0,1-1 1 0 0,-1 0-1 0 0,-1 1 1 0 0,1-1-1 0 0,0 1 1 0 0,-1-1-1 0 0,0 1 1 0 0,0 0-1 0 0,-2-4 1 0 0,0 1 11 0 0,0 1 1 0 0,-1 0-1 0 0,1 0 0 0 0,-1 0 1 0 0,0 1-1 0 0,0-1 0 0 0,0 1 1 0 0,-1 0-1 0 0,1 1 0 0 0,-1-1 1 0 0,-9-3-1 0 0,5 3 31 0 0,0 1-1 0 0,0 0 0 0 0,0 1 1 0 0,0 0-1 0 0,0 1 0 0 0,-20-1 1 0 0,10 3 3 0 0,1 0 0 0 0,-1 1 0 0 0,1 2 1 0 0,0 0-1 0 0,0 1 0 0 0,0 0 0 0 0,-25 12 1 0 0,38-14-50 0 0,-1 0 1 0 0,1 0-1 0 0,0 1 1 0 0,0 0-1 0 0,1 0 1 0 0,-1 0-1 0 0,1 1 1 0 0,0-1-1 0 0,0 1 1 0 0,0 1-1 0 0,-4 6 1 0 0,7-9-6 0 0,0 0 1 0 0,0 1-1 0 0,1-1 1 0 0,0 0 0 0 0,0 1-1 0 0,-1-1 1 0 0,2 1 0 0 0,-1-1-1 0 0,0 1 1 0 0,1 0 0 0 0,0-1-1 0 0,0 1 1 0 0,0-1-1 0 0,0 1 1 0 0,0 0 0 0 0,1-1-1 0 0,-1 1 1 0 0,1-1 0 0 0,0 1-1 0 0,1-1 1 0 0,-1 1 0 0 0,0-1-1 0 0,3 4 1 0 0,-1-1-82 0 0,1-1 0 0 0,0 0 0 0 0,0 0 0 0 0,0 0 0 0 0,0-1 0 0 0,1 1 0 0 0,6 4 0 0 0,7 4-586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2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6 326 7367 0 0,'0'27'854'0'0,"7"18"-694"0"0,2 13-139 0 0,2 6 654 0 0,-7-48-398 0 0,10 33 1998 0 0,-13-47-1964 0 0,0 1-1 0 0,0 0 1 0 0,0-1 0 0 0,1 1 0 0 0,-1-1 0 0 0,1 1 0 0 0,0-1 0 0 0,0 0 0 0 0,0 0-1 0 0,0 0 1 0 0,2 3 0 0 0,-3-5-251 0 0,-1 0-1 0 0,0 1 0 0 0,1-1 1 0 0,-1 0-1 0 0,1 0 0 0 0,-1 1 1 0 0,1-1-1 0 0,-1 0 1 0 0,1 0-1 0 0,-1 0 0 0 0,1 1 1 0 0,-1-1-1 0 0,1 0 0 0 0,-1 0 1 0 0,1 0-1 0 0,-1 0 1 0 0,1 0-1 0 0,-1 0 0 0 0,1 0 1 0 0,-1 0-1 0 0,1 0 0 0 0,0 0 1 0 0,-1 0-1 0 0,1-1 0 0 0,-1 1 1 0 0,1 0-1 0 0,-1 0 1 0 0,0 0-1 0 0,2-1 0 0 0,-1 0-3 0 0,0 0 0 0 0,0 0 0 0 0,0-1 0 0 0,0 1-1 0 0,-1 0 1 0 0,1 0 0 0 0,0-1 0 0 0,0 1 0 0 0,-1 0 0 0 0,1-3-1 0 0,2-4-30 0 0,-2 1 0 0 0,1 0 0 0 0,0-10 0 0 0,-2 4-10 0 0,0-1 0 0 0,-1 1 0 0 0,0 0-1 0 0,-1 0 1 0 0,0 0 0 0 0,-6-16 0 0 0,-30-73-105 0 0,3 13 207 0 0,31 75 5 0 0,0-1 0 0 0,1 1-1 0 0,0-1 1 0 0,0-19 0 0 0,2 29-2 0 0,1 1 1 0 0,0-1 0 0 0,1 1-1 0 0,-1-1 1 0 0,1 1-1 0 0,0 0 1 0 0,0-1-1 0 0,0 1 1 0 0,1 0 0 0 0,-1-1-1 0 0,1 1 1 0 0,0 0-1 0 0,0 0 1 0 0,1 0-1 0 0,-1 1 1 0 0,5-6 0 0 0,-3 5-73 0 0,0 0-1 0 0,1 1 1 0 0,-1 0 0 0 0,1-1 0 0 0,0 2 0 0 0,-1-1 0 0 0,1 0 0 0 0,0 1-1 0 0,1 0 1 0 0,-1 0 0 0 0,0 1 0 0 0,1 0 0 0 0,5-1 0 0 0,-5 1-22 0 0,0 0-1 0 0,0 1 1 0 0,0-1 0 0 0,0 1-1 0 0,0 1 1 0 0,0-1 0 0 0,0 1-1 0 0,0 0 1 0 0,-1 1 0 0 0,10 2 0 0 0,-13-3-17 0 0,1 0 1 0 0,-1 0 0 0 0,0 1 0 0 0,1-1 0 0 0,-1 0 0 0 0,0 1 0 0 0,0 0 0 0 0,0-1-1 0 0,0 1 1 0 0,-1 0 0 0 0,1 0 0 0 0,0 0 0 0 0,-1 0 0 0 0,1 0 0 0 0,-1 0 0 0 0,0 1-1 0 0,1-1 1 0 0,-1 0 0 0 0,0 1 0 0 0,-1-1 0 0 0,1 1 0 0 0,0-1 0 0 0,-1 1 0 0 0,1-1-1 0 0,-1 1 1 0 0,0 4 0 0 0,0 3-14 0 0,-1-1-1 0 0,0 1 1 0 0,-1-1-1 0 0,0 1 1 0 0,0-1-1 0 0,-1 0 1 0 0,-7 16-1 0 0,8-20 3 0 0,0-1 0 0 0,0 1 0 0 0,-1-1 0 0 0,0 0 0 0 0,0 0-1 0 0,0 0 1 0 0,0-1 0 0 0,0 1 0 0 0,-1-1 0 0 0,1 1 0 0 0,-1-1 0 0 0,0 0 0 0 0,0-1 0 0 0,0 1-1 0 0,-1-1 1 0 0,-8 4 0 0 0,12-5-70 0 0,0-1 0 0 0,0 0 0 0 0,-1 0 0 0 0,1 0 0 0 0,0 1 0 0 0,0-1 0 0 0,0 0 0 0 0,0 0 0 0 0,-1-1 0 0 0,1 1 0 0 0,0 0 0 0 0,0 0 0 0 0,0 0 0 0 0,0-1 0 0 0,0 1 0 0 0,-1-1 0 0 0,1 1 0 0 0,0-1 0 0 0,-1 0 0 0 0,2 1 29 0 0,0-1 1 0 0,-1 1-1 0 0,1 0 1 0 0,0 0 0 0 0,0-1-1 0 0,-1 1 1 0 0,1 0 0 0 0,0 0-1 0 0,0-1 1 0 0,0 1 0 0 0,0 0-1 0 0,-1-1 1 0 0,1 1-1 0 0,0 0 1 0 0,0-1 0 0 0,0 1-1 0 0,0 0 1 0 0,0-1 0 0 0,0 1-1 0 0,0 0 1 0 0,0-1 0 0 0,0 1-1 0 0,0 0 1 0 0,0-1-1 0 0,1 0 2 0 0,-1 0-1 0 0,0 0 0 0 0,1 1 1 0 0,-1-1-1 0 0,1 0 0 0 0,-1 1 1 0 0,1-1-1 0 0,-1 0 0 0 0,1 1 0 0 0,0-1 1 0 0,-1 0-1 0 0,1 1 0 0 0,0-1 1 0 0,0 0-1 0 0,15-7-376 0 0,1 0 1 0 0,0 1-1 0 0,0 0 1 0 0,0 2-1 0 0,28-7 1 0 0,-3 2 498 0 0,47-10 323 0 0,7-2 219 0 0,-90 21-556 0 0,0-1 0 0 0,0-1 1 0 0,0 1-1 0 0,-1-1 0 0 0,0 0 1 0 0,1 0-1 0 0,-1-1 0 0 0,0 0 1 0 0,8-8-1 0 0,-11 11-48 0 0,-1-1 1 0 0,0 1-1 0 0,1-1 0 0 0,-1 0 1 0 0,0 0-1 0 0,0 1 0 0 0,0-1 1 0 0,-1 0-1 0 0,1 0 0 0 0,0 0 1 0 0,-1 0-1 0 0,1 0 0 0 0,-1 0 1 0 0,1 0-1 0 0,-1 0 0 0 0,0 0 1 0 0,0 0-1 0 0,0 0 0 0 0,0 0 1 0 0,-1 0-1 0 0,1 0 0 0 0,0 0 1 0 0,-1 0-1 0 0,1 0 0 0 0,-1 0 1 0 0,0 0-1 0 0,0 0 0 0 0,0 0 1 0 0,0 1-1 0 0,0-1 0 0 0,0 0 1 0 0,0 1-1 0 0,-3-4 0 0 0,0 1 40 0 0,0-1 0 0 0,0 1 0 0 0,-1 0 0 0 0,0 0 0 0 0,0 0-1 0 0,0 0 1 0 0,0 1 0 0 0,-1 0 0 0 0,1 0 0 0 0,-1 1 0 0 0,0-1 0 0 0,1 1 0 0 0,-1 1-1 0 0,0-1 1 0 0,0 1 0 0 0,-1 0 0 0 0,1 0 0 0 0,0 0 0 0 0,0 1 0 0 0,0 0-1 0 0,0 1 1 0 0,-1-1 0 0 0,1 1 0 0 0,0 0 0 0 0,0 1 0 0 0,0-1 0 0 0,0 1 0 0 0,0 0-1 0 0,1 1 1 0 0,-1-1 0 0 0,1 1 0 0 0,-1 1 0 0 0,1-1 0 0 0,0 1 0 0 0,0-1 0 0 0,0 1-1 0 0,1 1 1 0 0,0-1 0 0 0,-1 1 0 0 0,1-1 0 0 0,1 1 0 0 0,-1 1 0 0 0,1-1-1 0 0,0 0 1 0 0,-3 8 0 0 0,3-6-42 0 0,1-1 1 0 0,0 1-1 0 0,0 0 0 0 0,1 0 0 0 0,0 0 1 0 0,0 0-1 0 0,0 0 0 0 0,1 0 0 0 0,0 0 0 0 0,2 12 1 0 0,-1-15 10 0 0,0 0 1 0 0,0 0-1 0 0,0-1 1 0 0,1 1 0 0 0,0-1-1 0 0,0 1 1 0 0,0-1-1 0 0,0 1 1 0 0,0-1-1 0 0,0 0 1 0 0,1 0-1 0 0,0 0 1 0 0,0 0 0 0 0,0-1-1 0 0,0 1 1 0 0,0-1-1 0 0,0 0 1 0 0,0 1-1 0 0,1-1 1 0 0,5 2-1 0 0,3 1 39 0 0,0-1-1 0 0,1 0 0 0 0,-1-1 0 0 0,1-1 1 0 0,0 1-1 0 0,0-2 0 0 0,-1 0 0 0 0,1-1 1 0 0,20-1-1 0 0,-22 0-366 0 0,1-1 0 0 0,0 0 0 0 0,-1 0 0 0 0,1-1 0 0 0,-1-1 0 0 0,1 0 0 0 0,-1 0 0 0 0,-1-1 0 0 0,1-1 0 0 0,14-10 0 0 0,-8 3-6768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87 9167 0 0,'1'-15'450'0'0,"0"1"1"0"0,-2-18-1 0 0,-2 7 3491 0 0,0 36 1434 0 0,-1 9-4338 0 0,1 168 1352 0 0,2-185-2408 0 0,1-1 0 0 0,0 1-1 0 0,0 0 1 0 0,0-1-1 0 0,1 1 1 0 0,-1 0 0 0 0,0 0-1 0 0,1-1 1 0 0,0 1-1 0 0,0-1 1 0 0,1 4 0 0 0,-2-6 3 0 0,1 1 0 0 0,0 0 1 0 0,0 0-1 0 0,-1-1 0 0 0,1 1 1 0 0,0-1-1 0 0,0 1 1 0 0,0 0-1 0 0,0-1 0 0 0,-1 0 1 0 0,1 1-1 0 0,0-1 0 0 0,0 1 1 0 0,0-1-1 0 0,0 0 0 0 0,0 0 1 0 0,0 0-1 0 0,0 1 0 0 0,0-1 1 0 0,0 0-1 0 0,0 0 1 0 0,0-1-1 0 0,0 1 0 0 0,0 0 1 0 0,0 0-1 0 0,0 0 0 0 0,0-1 1 0 0,0 1-1 0 0,0 0 0 0 0,0-1 1 0 0,2 0-1 0 0,11-6-107 0 0,0 0 0 0 0,0-2 0 0 0,-1 1-1 0 0,0-1 1 0 0,0-1 0 0 0,13-14 0 0 0,12-8-119 0 0,-8 7 25 0 0,-18 14 431 0 0,-1 2 1 0 0,2-1-1 0 0,21-12 0 0 0,-34 22-204 0 0,0 0 0 0 0,1 0 1 0 0,-1 0-1 0 0,0 0 0 0 0,0 0 0 0 0,0 0 0 0 0,0 0 0 0 0,1-1 1 0 0,-1 1-1 0 0,0 0 0 0 0,0 0 0 0 0,0 0 0 0 0,1 0 0 0 0,-1 0 0 0 0,0 0 1 0 0,0 0-1 0 0,0 0 0 0 0,1 0 0 0 0,-1 0 0 0 0,0 0 0 0 0,0 0 1 0 0,0 0-1 0 0,1 1 0 0 0,-1-1 0 0 0,0 0 0 0 0,0 0 0 0 0,0 0 0 0 0,1 0 1 0 0,-1 0-1 0 0,0 0 0 0 0,0 0 0 0 0,0 0 0 0 0,0 1 0 0 0,0-1 1 0 0,1 0-1 0 0,-1 0 0 0 0,0 0 0 0 0,0 0 0 0 0,0 1 0 0 0,1 10 85 0 0,-5 11-116 0 0,-6 8-101 0 0,6-20-226 0 0,0 0-1 0 0,1-1 1 0 0,0 1-1 0 0,1 1 0 0 0,-1 13 1 0 0,2-9-1151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4:06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18 3679 0 0,'-1'-1'84'0'0,"0"-1"0"0"0,0 1-1 0 0,-1-1 1 0 0,1 1 0 0 0,0 0-1 0 0,-1 0 1 0 0,1-1 0 0 0,-1 1-1 0 0,1 0 1 0 0,-1 1 0 0 0,0-1-1 0 0,1 0 1 0 0,-1 0 0 0 0,-2 0-1 0 0,0 1 199 0 0,0-1-1 0 0,1 1 1 0 0,-1 0-1 0 0,0 0 1 0 0,0 0-1 0 0,-4 2 1 0 0,1-1 0 0 0,1 0 0 0 0,0 1 0 0 0,0 0 1 0 0,0 0-1 0 0,0 0 0 0 0,0 1 0 0 0,1 0 0 0 0,-1 0 1 0 0,1 1-1 0 0,-9 6 0 0 0,5-2 176 0 0,0 1 1 0 0,1 0-1 0 0,0 0 0 0 0,-14 20 0 0 0,5 1 544 0 0,1-1 0 0 0,-20 56 0 0 0,31-73-764 0 0,1 0 1 0 0,0-1 0 0 0,-2 19-1 0 0,2-12-51 0 0,-2 13 328 0 0,1 31-192 0 0,4-57-276 0 0,1 0-1 0 0,0-1 1 0 0,0 1 0 0 0,1 8 0 0 0,6 52 176 0 0,-6-61-197 0 0,-1 0 0 0 0,1 0 0 0 0,0 0 0 0 0,0 0-1 0 0,0 0 1 0 0,2 5 0 0 0,21 56 21 0 0,-22-60-39 0 0,0 0 1 0 0,0 0-1 0 0,1 0 1 0 0,4 7 0 0 0,43 67 1 0 0,-34-56-10 0 0,1-2 0 0 0,1 1 0 0 0,1-2 0 0 0,25 21 0 0 0,-19-21-2486 0 0,49 30-1 0 0,-18-18-3116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3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77 3223 0 0,'2'-13'6251'0'0,"2"22"-3079"0"0,3 20-1028 0 0,12 158 2964 0 0,-19-183-4840 0 0,2 7-20 0 0,9 60 423 0 0,-4-21-493 0 0,-5-38-2 0 0,0 1-13 0 0,8 37-55 0 0,-8-37-20 0 0,1-2-7 0 0,9 33-3 0 0,-9-33-12 0 0,2 1-13 0 0,-1 3-41 0 0,-2-9-12 0 0,1 1 0 0 0,-1 0 0 0 0,1-1-1 0 0,0 1 1 0 0,0-1 0 0 0,6 8 0 0 0,-8-13 2 0 0,0 0 0 0 0,0 1-1 0 0,0-1 1 0 0,0 0 0 0 0,0 1 0 0 0,0-1-1 0 0,0 0 1 0 0,0 0 0 0 0,0 0 0 0 0,1 0 0 0 0,-1 0-1 0 0,1 0 1 0 0,-1 0 0 0 0,0 0 0 0 0,1-1-1 0 0,-1 1 1 0 0,1-1 0 0 0,0 1 0 0 0,-1-1-1 0 0,1 1 1 0 0,2-1 0 0 0,-2 0 4 0 0,0 0 0 0 0,-1-1 0 0 0,1 1 0 0 0,0-1 1 0 0,0 0-1 0 0,0 1 0 0 0,-1-1 0 0 0,1 0 0 0 0,0 0 0 0 0,-1 0 0 0 0,1 0 1 0 0,0-1-1 0 0,-1 1 0 0 0,0 0 0 0 0,1-1 0 0 0,-1 1 0 0 0,2-3 1 0 0,10-13 150 0 0,-2 1 0 0 0,0-2 1 0 0,12-25-1 0 0,20-60 139 0 0,-18 41-51 0 0,69-168 515 0 0,-82 203-788 0 0,-1-1-1 0 0,-1-1 1 0 0,11-51 0 0 0,-21 75-272 0 0,0 4-160 0 0,0 2-254 0 0,1 3-163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29 2303 0 0,'9'-1'396'0'0,"5"-7"4308"0"0,-13 8-4480 0 0,-1 0-1 0 0,0 0 1 0 0,0-1-1 0 0,1 1 1 0 0,-1 0-1 0 0,0 0 0 0 0,0-1 1 0 0,1 1-1 0 0,-1 0 1 0 0,0-1-1 0 0,0 1 1 0 0,0 0-1 0 0,0-1 1 0 0,1 1-1 0 0,-1 0 1 0 0,0-1-1 0 0,0 1 1 0 0,0 0-1 0 0,0-1 1 0 0,0 1-1 0 0,0 0 1 0 0,0-1-1 0 0,0 0 1 0 0,0 1-3 0 0,-1-1 0 0 0,1 1 0 0 0,0-1 0 0 0,-1 1 1 0 0,1-1-1 0 0,-1 1 0 0 0,1-1 0 0 0,0 1 0 0 0,-1-1 0 0 0,1 1 1 0 0,-1 0-1 0 0,0-1 0 0 0,1 1 0 0 0,-1 0 0 0 0,1-1 0 0 0,-1 1 0 0 0,1 0 1 0 0,-1 0-1 0 0,-1-1 0 0 0,-3 0 29 0 0,-1 0 1 0 0,0 0 0 0 0,1 1-1 0 0,-1-1 1 0 0,0 1-1 0 0,0 0 1 0 0,1 1 0 0 0,-1-1-1 0 0,0 1 1 0 0,1 0-1 0 0,-1 1 1 0 0,0-1-1 0 0,1 1 1 0 0,0 0 0 0 0,-1 0-1 0 0,1 1 1 0 0,0 0-1 0 0,-9 6 1 0 0,2 0-178 0 0,0 0 0 0 0,1 1 0 0 0,1 0 1 0 0,-1 0-1 0 0,2 1 0 0 0,-12 16 0 0 0,15-18-49 0 0,0 0 0 0 0,1 1 0 0 0,0-1 0 0 0,1 1-1 0 0,0 0 1 0 0,0 0 0 0 0,1 0 0 0 0,1 1 0 0 0,0-1 0 0 0,0 1-1 0 0,1-1 1 0 0,0 20 0 0 0,1-24-13 0 0,1-1-1 0 0,-1 1 1 0 0,1 0-1 0 0,1-1 1 0 0,-1 1-1 0 0,1-1 1 0 0,0 0-1 0 0,0 1 1 0 0,0-1 0 0 0,1 0-1 0 0,0 0 1 0 0,0-1-1 0 0,0 1 1 0 0,1-1-1 0 0,-1 1 1 0 0,1-1-1 0 0,0 0 1 0 0,0 0-1 0 0,1-1 1 0 0,-1 1-1 0 0,1-1 1 0 0,0 0 0 0 0,0 0-1 0 0,0 0 1 0 0,8 2-1 0 0,-5-2-10 0 0,0-1 0 0 0,0 0 0 0 0,0-1 0 0 0,0 0 0 0 0,0 0 0 0 0,0 0 0 0 0,0-1 0 0 0,0-1 0 0 0,0 1 0 0 0,0-1 0 0 0,0 0 0 0 0,0-1 0 0 0,0 0 0 0 0,0-1 0 0 0,0 1 0 0 0,-1-1 0 0 0,1-1 0 0 0,-1 1 0 0 0,0-1 0 0 0,0-1 0 0 0,0 1 0 0 0,-1-1 0 0 0,9-8 0 0 0,-14 12 0 0 0,-1 1 0 0 0,1-1 0 0 0,-1 1 0 0 0,1-1 0 0 0,-1 0 0 0 0,1 1 0 0 0,-1-1 0 0 0,0 0 0 0 0,1 0 0 0 0,-1 1 0 0 0,0-1 0 0 0,0 0 0 0 0,1 0 0 0 0,-1 0 0 0 0,0 1 0 0 0,0-1 0 0 0,0 0 0 0 0,0 0 0 0 0,0 0 0 0 0,0 0 0 0 0,0 1 0 0 0,0-1 0 0 0,-1-1 0 0 0,1 0 0 0 0,-1 1 0 0 0,0 0 0 0 0,0-1 0 0 0,0 1 0 0 0,1 0 0 0 0,-1-1 0 0 0,-1 1 0 0 0,1 0 0 0 0,0 0 0 0 0,0 0 0 0 0,-3-1 0 0 0,-3-3 0 0 0,0 1 0 0 0,-1 0 0 0 0,-13-4 0 0 0,18 7 0 0 0,-11-3 0 0 0,-29-6 0 0 0,-8-2 0 0 0,69 16 340 0 0,26 0 0 0 0,-24-2-199 0 0,7 1-162 0 0,0-2-1 0 0,0 0 0 0 0,48-6 1 0 0,-72 5-878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0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62 655 0 0,'5'-3'404'0'0,"-1"-1"-1"0"0,0 1 0 0 0,0-1 1 0 0,5-6-1 0 0,-8 9-293 0 0,0 0 0 0 0,0 0 0 0 0,-1 0 0 0 0,1 0-1 0 0,0-1 1 0 0,0 1 0 0 0,-1 0 0 0 0,1 0 0 0 0,-1 0 0 0 0,1-1 0 0 0,-1 1-1 0 0,1 0 1 0 0,-1-1 0 0 0,0 1 0 0 0,1 0 0 0 0,-1-1 0 0 0,0 1 0 0 0,0 0-1 0 0,0-1 1 0 0,0 1 0 0 0,0 0 0 0 0,-1-1 0 0 0,1-1 0 0 0,-1 2 163 0 0,0 1 1 0 0,0-1-1 0 0,0 1 1 0 0,0-1-1 0 0,0 0 1 0 0,0 1-1 0 0,0 0 0 0 0,0-1 1 0 0,0 1-1 0 0,0 0 1 0 0,0-1-1 0 0,0 1 1 0 0,0 0-1 0 0,0 0 1 0 0,0 0-1 0 0,0 0 1 0 0,0 0-1 0 0,0 0 1 0 0,-2 1-1 0 0,-21 2 1692 0 0,19-1-1601 0 0,0 0-1 0 0,0 0 1 0 0,0 0-1 0 0,0 0 1 0 0,0 1-1 0 0,0 0 0 0 0,1 0 1 0 0,-1 0-1 0 0,1 1 1 0 0,0-1-1 0 0,0 1 1 0 0,0 0-1 0 0,-4 6 0 0 0,6-8-319 0 0,1 1 0 0 0,0-1-1 0 0,-1 0 1 0 0,1 1 0 0 0,0-1-1 0 0,1 0 1 0 0,-1 1-1 0 0,0-1 1 0 0,1 1 0 0 0,-1 0-1 0 0,1-1 1 0 0,0 1-1 0 0,0-1 1 0 0,0 1 0 0 0,0-1-1 0 0,0 1 1 0 0,1 0-1 0 0,-1-1 1 0 0,1 1 0 0 0,0-1-1 0 0,-1 1 1 0 0,1-1-1 0 0,0 0 1 0 0,0 1 0 0 0,1-1-1 0 0,-1 0 1 0 0,0 0-1 0 0,1 1 1 0 0,0-1 0 0 0,2 2-1 0 0,14 14 479 0 0,0-1-1 0 0,1-1 0 0 0,28 18 1 0 0,6 5 95 0 0,-36-26-490 0 0,-11-9-84 0 0,0 0 0 0 0,0 1-1 0 0,0 0 1 0 0,-1 0 0 0 0,1 0 0 0 0,7 12-1 0 0,-12-17-29 0 0,-1 1 0 0 0,0 0 0 0 0,1 0 0 0 0,-1-1 0 0 0,0 1 0 0 0,0 0 0 0 0,0 0 0 0 0,0 0 0 0 0,0-1 0 0 0,0 1 0 0 0,0 0 0 0 0,0 0 0 0 0,0 0 0 0 0,0-1 0 0 0,0 1 0 0 0,-1 0 0 0 0,1 0 0 0 0,0-1 0 0 0,0 1-1 0 0,-1 0 1 0 0,1 0 0 0 0,-1-1 0 0 0,1 1 0 0 0,0 0 0 0 0,-1-1 0 0 0,1 1 0 0 0,-1 0 0 0 0,0-1 0 0 0,1 1 0 0 0,-1-1 0 0 0,1 1 0 0 0,-1-1 0 0 0,0 1 0 0 0,1-1 0 0 0,-1 0 0 0 0,0 1 0 0 0,0-1 0 0 0,1 0 0 0 0,-1 0 0 0 0,-1 1-1 0 0,-5 2 47 0 0,0-1 0 0 0,0 0 0 0 0,-10 1 0 0 0,15-2-35 0 0,-40 5-19 0 0,1-2-1 0 0,-1-1 1 0 0,0-2-1 0 0,-43-5 1 0 0,84 4-136 0 0,-1 0 0 0 0,1 0 1 0 0,0 0-1 0 0,0 0 0 0 0,0 0 1 0 0,-1 0-1 0 0,1 0 1 0 0,0 0-1 0 0,0 1 0 0 0,0-1 1 0 0,-3 1-1 0 0,4 1-1204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1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18431 0 0,'0'0'82'0'0,"-1"-1"0"0"0,1 1-1 0 0,0 0 1 0 0,0-1 0 0 0,0 1-1 0 0,0 0 1 0 0,0-1-1 0 0,0 1 1 0 0,0 0 0 0 0,0-1-1 0 0,1 1 1 0 0,-1 0 0 0 0,0-1-1 0 0,0 1 1 0 0,0 0 0 0 0,0-1-1 0 0,0 1 1 0 0,0 0 0 0 0,1-1-1 0 0,-1 1 1 0 0,0 0 0 0 0,0 0-1 0 0,0-1 1 0 0,1 1 0 0 0,-1 0-1 0 0,0 0 1 0 0,0-1 0 0 0,1 1-1 0 0,-1 0 1 0 0,0 0 0 0 0,1 0-1 0 0,-1 0 1 0 0,0-1 0 0 0,1 1-1 0 0,-1 0 1 0 0,0 0 0 0 0,1 0-1 0 0,-1 0 1 0 0,1 0 0 0 0,-1 0-43 0 0,1 0 1 0 0,0-1-1 0 0,-1 1 1 0 0,1 0-1 0 0,-1 0 1 0 0,1 0-1 0 0,-1-1 1 0 0,1 1-1 0 0,-1 0 1 0 0,1-1-1 0 0,-1 1 1 0 0,1 0-1 0 0,-1-1 1 0 0,1 1-1 0 0,-1-1 1 0 0,1 1-1 0 0,-1-1 1 0 0,0 1-1 0 0,1-1 1 0 0,-1 1-1 0 0,0-1 1 0 0,1 1-1 0 0,-1-1 1 0 0,0 0-1 0 0,0 1 1 0 0,1-2-1 0 0,-2 2-92 0 0,1 0-1 0 0,0 0 0 0 0,-1 0 0 0 0,1 0 1 0 0,0 0-1 0 0,-1 0 0 0 0,1-1 0 0 0,-1 1 1 0 0,1 0-1 0 0,0 0 0 0 0,-1 0 0 0 0,1 1 1 0 0,0-1-1 0 0,-1 0 0 0 0,1 0 0 0 0,-1 0 1 0 0,1 0-1 0 0,0 0 0 0 0,-1 0 0 0 0,1 0 1 0 0,0 1-1 0 0,-1-1 0 0 0,1 0 0 0 0,-1 1 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4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6 7367 0 0,'0'-5'11707'0'0,"0"7"-11462"0"0,1 0 0 0 0,-1 0 0 0 0,0 1 1 0 0,1-1-1 0 0,0 0 0 0 0,0 0 0 0 0,-1 0 0 0 0,1 0 0 0 0,1 0 1 0 0,-1 0-1 0 0,0 0 0 0 0,0 0 0 0 0,3 2 0 0 0,23 23 99 0 0,-15-16 320 0 0,-8-7-644 0 0,0 0 0 0 0,1 0 0 0 0,-1-1 0 0 0,1 1 0 0 0,5 2 0 0 0,1 0 1 0 0,-3 1 110 0 0,1-3-67 0 0,3 2-52 0 0,30 13 66 0 0,-40-18 117 0 0,7 1-142 0 0,-3 0-43 0 0,14 4 12 0 0,1-1-1 0 0,22 2 1 0 0,7-4-22 0 0,-51-2 0 0 0,-6 4 0 0 0,-9 2 0 0 0,-83 14 968 0 0,41 0-827 0 0,33-11-43 0 0,0-1 0 0 0,-1-1 0 0 0,0-2 1 0 0,-31 5-1 0 0,42-8-2411 0 0,15-3 2094 0 0,-1 0 1 0 0,1 0-1 0 0,-1 0 0 0 0,1 0 0 0 0,0 0 0 0 0,-1 0 1 0 0,1 0-1 0 0,-1 0 0 0 0,1 1 0 0 0,-1-1 1 0 0,1 0-1 0 0,-1 0 0 0 0,1 0 0 0 0,0 1 1 0 0,-1-1-1 0 0,1 0 0 0 0,0 1 0 0 0,-1-1 0 0 0,1 0 1 0 0,0 1-1 0 0,-1-1 0 0 0,1 0 0 0 0,0 1 1 0 0,0-1-1 0 0,-1 1 0 0 0,1 0 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14 4143 0 0,'-11'-1'-117'0'0,"-7"0"14101"0"0,33-3-12441 0 0,-15 4-1602 0 0,7-2 437 0 0,1 0 0 0 0,-1 1 0 0 0,1 0-1 0 0,-1 0 1 0 0,0 1 0 0 0,1 0 0 0 0,11 1 0 0 0,4 3 4 0 0,25 7-1 0 0,-26-5-25 0 0,29 3-1 0 0,-28-5-188 0 0,-15-3-162 0 0,0 1 0 0 0,0-1 1 0 0,0-1-1 0 0,0 0 0 0 0,0 0 1 0 0,0 0-1 0 0,0-1 0 0 0,9-2 1 0 0,-6-4-709 0 0,-9 3-2046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5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1 288 4143 0 0,'6'3'6068'0'0,"9"15"768"0"0,-7-8-6436 0 0,-2-4 242 0 0,-1 1-1 0 0,-1 0 0 0 0,1 0 1 0 0,4 10-1 0 0,14 24 23 0 0,-18-30 270 0 0,0 0-703 0 0,12 34-27 0 0,-12-34 156 0 0,-3 0-201 0 0,8 32-6 0 0,-7-32 135 0 0,-1-2-152 0 0,5 27 0 0 0,-5-28 344 0 0,0 2-387 0 0,8 57 51 0 0,-10-67-143 0 0,0 0-1 0 0,0 0 0 0 0,0 0 0 0 0,0 0 0 0 0,0 0 0 0 0,0-1 1 0 0,1 1-1 0 0,-1 0 0 0 0,0 0 0 0 0,0 0 0 0 0,0 0 0 0 0,0 0 1 0 0,0 0-1 0 0,0 0 0 0 0,0 0 0 0 0,0 0 0 0 0,0 0 0 0 0,0 0 1 0 0,0 0-1 0 0,0 0 0 0 0,0 0 0 0 0,0-1 0 0 0,0 1 0 0 0,0 0 1 0 0,1 0-1 0 0,-1 0 0 0 0,0 0 0 0 0,0 0 0 0 0,0 0 0 0 0,0 0 1 0 0,0 0-1 0 0,0 0 0 0 0,0 0 0 0 0,0 0 0 0 0,0 0 0 0 0,0 0 1 0 0,0 0-1 0 0,1 0 0 0 0,-1 0 0 0 0,0 0 0 0 0,0 0 0 0 0,0 0 1 0 0,0 0-1 0 0,0 0 0 0 0,0 0 0 0 0,0 0 0 0 0,0 0 0 0 0,0 1 1 0 0,0-1-1 0 0,0 0 0 0 0,1 0 0 0 0,-1 0 0 0 0,0 0 0 0 0,0 0 1 0 0,0 0-1 0 0,0 0 0 0 0,0 0 0 0 0,0 0 0 0 0,0 0 0 0 0,0 0 1 0 0,0 0-1 0 0,0 0 0 0 0,0 0 0 0 0,0 1 0 0 0,0-1 0 0 0,0 0 1 0 0,7-12-3 0 0,4-14 56 0 0,87-178 931 0 0,-42 95-544 0 0,-26 47-354 0 0,39-76 115 0 0,-68 136-202 0 0,26-49 33 0 0,-24 46-29 0 0,-1-1 0 0 0,0 0 0 0 0,0 1 0 0 0,0-1-1 0 0,-1 0 1 0 0,0 0 0 0 0,1-9 0 0 0,-2 15-9 0 0,0-1 1 0 0,0 0-1 0 0,0 0 0 0 0,0 0 1 0 0,-1 0-1 0 0,1 0 0 0 0,0 0 1 0 0,0 0-1 0 0,0 0 0 0 0,-1 0 1 0 0,1 0-1 0 0,0 0 0 0 0,-1 1 1 0 0,1-1-1 0 0,-2-1 1 0 0,2 2-12 0 0,0-1 0 0 0,0 1 0 0 0,-1 0 1 0 0,1 0-1 0 0,0 0 0 0 0,-1 0 1 0 0,1-1-1 0 0,0 1 0 0 0,-1 0 0 0 0,1 0 1 0 0,0 0-1 0 0,-1 0 0 0 0,1 0 1 0 0,0 0-1 0 0,-1 0 0 0 0,1 0 1 0 0,-1 0-1 0 0,1 0 0 0 0,0 0 0 0 0,-1 0 1 0 0,1 0-1 0 0,0 0 0 0 0,-1 1 1 0 0,1-1-1 0 0,0 0 0 0 0,-1 0 0 0 0,-1 2-293 0 0,0-1-1 0 0,0 0 0 0 0,0 1 0 0 0,0 0 0 0 0,0-1 0 0 0,0 1 0 0 0,1 0 1 0 0,-1 0-1 0 0,-2 4 0 0 0,-2 5-7973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9215 0 0,'-1'1'68'0'0,"0"0"0"0"0,1 0 1 0 0,-1 0-1 0 0,1 0 0 0 0,-1 0 0 0 0,1 0 0 0 0,0 1 0 0 0,-1-1 0 0 0,1 0 0 0 0,0 0 0 0 0,0 0 0 0 0,0 1 0 0 0,0-1 0 0 0,0 0 0 0 0,0 2 0 0 0,0 19 1081 0 0,-34 198 9355 0 0,24-168-10207 0 0,8-48-281 0 0,2 0 0 0 0,-1 0 0 0 0,0 0 0 0 0,1 0 1 0 0,0 0-1 0 0,0 5 0 0 0,0 9-168 0 0,7-39-4837 0 0,-7 10 530 0 0,2-2-1077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6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53 117 455 0 0,'-7'-10'1557'0'0,"0"0"-1"0"0,1 0 1 0 0,0 0-1 0 0,0-1 1 0 0,1 0-1 0 0,1 0 0 0 0,0 0 1 0 0,-3-14-1 0 0,7 25-1426 0 0,0 0 0 0 0,0 0 0 0 0,0-1-1 0 0,0 1 1 0 0,-1 0 0 0 0,1 0 0 0 0,0-1-1 0 0,0 1 1 0 0,0 0 0 0 0,0 0 0 0 0,0-1 0 0 0,1 1-1 0 0,-1 0 1 0 0,0 0 0 0 0,0-1 0 0 0,0 1-1 0 0,0 0 1 0 0,0 0 0 0 0,0-1 0 0 0,0 1-1 0 0,0 0 1 0 0,1 0 0 0 0,-1-1 0 0 0,0 1 0 0 0,0 0-1 0 0,0 0 1 0 0,0 0 0 0 0,1 0 0 0 0,-1-1-1 0 0,0 1 1 0 0,0 0 0 0 0,0 0 0 0 0,1 0 0 0 0,-1 0-1 0 0,0 0 1 0 0,0-1 0 0 0,1 1 0 0 0,-1 0-1 0 0,0 0 1 0 0,0 0 0 0 0,1 0 0 0 0,12 2 1660 0 0,-8-1-1408 0 0,-4-1 206 0 0,7 0-426 0 0,20 3-15 0 0,-21-2 4 0 0,0-1 27 0 0,36 3 205 0 0,-9 0 10 0 0,26 1 225 0 0,-57-3-438 0 0,6 0-11 0 0,26 2-1 0 0,-26-2-15 0 0,-2 0-61 0 0,10 0-73 0 0,0-1 0 0 0,0 0-1 0 0,0-1 1 0 0,0-1 0 0 0,17-4-1 0 0,-24 4-276 0 0,-2-1-73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8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2 189 5063 0 0,'0'3'1058'0'0,"-1"0"-1"0"0,1 0 0 0 0,0 1 1 0 0,0-1-1 0 0,0 0 0 0 0,1 5 1 0 0,0 5-294 0 0,0-10-394 0 0,0 10-76 0 0,6 39-45 0 0,-6-39-109 0 0,1 0-48 0 0,8 41-11 0 0,-8-41 87 0 0,1 0 368 0 0,12 63 888 0 0,-4-19-1 0 0,-1 1-62 0 0,-3-20-739 0 0,-5-28-248 0 0,1 1-107 0 0,7 36-19 0 0,-8-35 152 0 0,2-2-248 0 0,10 31-7 0 0,-13-40-137 0 0,-1 0 0 0 0,1 1-1 0 0,-1-1 1 0 0,1 1 0 0 0,0-1-1 0 0,0 0 1 0 0,-1 0 0 0 0,1 1-1 0 0,0-1 1 0 0,0 0 0 0 0,0 0-1 0 0,0 0 1 0 0,0 0 0 0 0,1 0 0 0 0,-1 0-1 0 0,0 0 1 0 0,2 1 0 0 0,-2-2-2 0 0,1 0 1 0 0,-1 0-1 0 0,0 1 1 0 0,0-1-1 0 0,0 0 1 0 0,0 0-1 0 0,0 0 1 0 0,0 0-1 0 0,0-1 1 0 0,0 1-1 0 0,1 0 1 0 0,-1 0 0 0 0,0-1-1 0 0,0 1 1 0 0,0 0-1 0 0,0-1 1 0 0,2 0-1 0 0,2-3 47 0 0,0 0 0 0 0,-1 0-1 0 0,1 0 1 0 0,-1 0 0 0 0,8-10-1 0 0,-10 12-12 0 0,15-20 257 0 0,-1-1-1 0 0,-1-1 1 0 0,-1 0-1 0 0,14-33 1 0 0,34-108 625 0 0,-48 126-731 0 0,85-226 497 0 0,-94 250-892 0 0,-1 0 1 0 0,0-1-1 0 0,-1 0 0 0 0,-1 0 0 0 0,0-28 0 0 0,-2 41-342 0 0,1 2-85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8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80 6447 0 0,'0'-3'496'0'0,"1"0"-1"0"0,-1-1 0 0 0,0 1 1 0 0,0 0-1 0 0,-1-1 0 0 0,1 1 0 0 0,0 0 1 0 0,-1-1-1 0 0,0 1 0 0 0,0 0 1 0 0,0 0-1 0 0,0 0 0 0 0,-1-1 0 0 0,1 1 1 0 0,-1 1-1 0 0,0-1 0 0 0,-2-4 1 0 0,2 6-331 0 0,1-1 0 0 0,0 1 1 0 0,0-1-1 0 0,-1 1 1 0 0,1 0-1 0 0,-1 0 1 0 0,0-1-1 0 0,1 1 0 0 0,-1 0 1 0 0,0 0-1 0 0,1 1 1 0 0,-1-1-1 0 0,0 0 1 0 0,0 0-1 0 0,0 1 1 0 0,0-1-1 0 0,0 1 0 0 0,0 0 1 0 0,0 0-1 0 0,0-1 1 0 0,1 1-1 0 0,-1 0 1 0 0,0 1-1 0 0,0-1 1 0 0,0 0-1 0 0,0 1 0 0 0,0-1 1 0 0,0 1-1 0 0,0-1 1 0 0,-2 2-1 0 0,-8 4 5 0 0,1 1-1 0 0,0 1 1 0 0,0-1 0 0 0,1 1-1 0 0,0 1 1 0 0,0 0 0 0 0,1 1-1 0 0,0 0 1 0 0,-10 14 0 0 0,9-9-100 0 0,1 0 1 0 0,0 1 0 0 0,0 0 0 0 0,2 1 0 0 0,0-1-1 0 0,-6 24 1 0 0,10-25-1 0 0,-2 27 0 0 0,5-39 58 0 0,3 8-63 0 0,12 32 6 0 0,-11-33 73 0 0,5-2-84 0 0,32 25-36 0 0,-38-31-21 0 0,0 0-1 0 0,0 0 1 0 0,1 0 0 0 0,-1-1-1 0 0,1 0 1 0 0,-1 1-1 0 0,1-1 1 0 0,-1 0 0 0 0,1-1-1 0 0,-1 1 1 0 0,1-1-1 0 0,0 1 1 0 0,-1-1 0 0 0,1 0-1 0 0,0-1 1 0 0,-1 1 0 0 0,1-1-1 0 0,0 1 1 0 0,-1-1-1 0 0,1 0 1 0 0,-1 0 0 0 0,6-3-1 0 0,1 0-23 0 0,0-1 0 0 0,0 0 0 0 0,0 0-1 0 0,-1-1 1 0 0,0 0 0 0 0,11-10 0 0 0,-16 12 8 0 0,0 1 0 0 0,0-1-1 0 0,0 0 1 0 0,-1 0 0 0 0,0 0 0 0 0,1 0 0 0 0,-2-1 0 0 0,1 1-1 0 0,0-1 1 0 0,-1 0 0 0 0,0 0 0 0 0,0 0 0 0 0,0 0 0 0 0,-1 0 0 0 0,1-7-1 0 0,-1 11-9 0 0,-1-1 0 0 0,0 0 0 0 0,0 0 0 0 0,0 0 0 0 0,0 0 0 0 0,-1 1-1 0 0,1-1 1 0 0,0 0 0 0 0,-1 0 0 0 0,1 0 0 0 0,-1 1 0 0 0,0-1 0 0 0,1 0-1 0 0,-1 1 1 0 0,0-1 0 0 0,0 1 0 0 0,0-1 0 0 0,0 1 0 0 0,-1-1 0 0 0,1 1-1 0 0,-2-2 1 0 0,1 1 7 0 0,-1 1 0 0 0,1-1 0 0 0,-1 1 0 0 0,0 0-1 0 0,1 0 1 0 0,-1 0 0 0 0,0 0 0 0 0,0 0 0 0 0,0 1 0 0 0,0-1-1 0 0,0 1 1 0 0,-3 0 0 0 0,-3 0 52 0 0,1 0 0 0 0,-1 1 1 0 0,1 0-1 0 0,-1 1 0 0 0,1 0 0 0 0,0 0 1 0 0,0 1-1 0 0,-10 4 0 0 0,7 0 493 0 0,18-7-143 0 0,28-8 80 0 0,-25 6-335 0 0,77-11 494 0 0,-55 9-1951 0 0,52-12 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27 2935 0 0,'0'1'41'0'0,"0"-1"0"0"0,0 0 0 0 0,0 0-1 0 0,0 0 1 0 0,0 0 0 0 0,0 0 0 0 0,0 0-1 0 0,0 0 1 0 0,0 1 0 0 0,0-1-1 0 0,0 0 1 0 0,0 0 0 0 0,0 0 0 0 0,1 0-1 0 0,-1 0 1 0 0,0 0 0 0 0,0 0 0 0 0,0 0-1 0 0,0 0 1 0 0,0 0 0 0 0,0 0 0 0 0,0 0-1 0 0,1 1 1 0 0,-1-1 0 0 0,0 0-1 0 0,0 0 1 0 0,0 0 0 0 0,0 0 0 0 0,0 0-1 0 0,0 0 1 0 0,1 0 0 0 0,-1 0 0 0 0,0 0-1 0 0,0 0 1 0 0,0-1 0 0 0,0 1-1 0 0,0 0 1 0 0,0 0 0 0 0,0 0 0 0 0,1 0-1 0 0,-1 0 1 0 0,0 0 0 0 0,0 0 0 0 0,0 0-1 0 0,0 0 1 0 0,0 0 0 0 0,0 0-1 0 0,0 0 1 0 0,0 0 0 0 0,1-1 0 0 0,-1 1-1 0 0,0 0 1 0 0,7-5 3518 0 0,-7 5-3348 0 0,0 0-1 0 0,1-1 1 0 0,-1 1 0 0 0,0 0 0 0 0,0-1 0 0 0,0 1 0 0 0,0 0 0 0 0,1-1 0 0 0,-1 1-1 0 0,0 0 1 0 0,0-1 0 0 0,0 1 0 0 0,0-1 0 0 0,0 1 0 0 0,0 0 0 0 0,0-1-1 0 0,0 1 1 0 0,0 0 0 0 0,0-1 0 0 0,0 1 0 0 0,0-1 0 0 0,0 1 0 0 0,0 0 0 0 0,0-1-1 0 0,-1 1 1 0 0,1 0 0 0 0,0-1 0 0 0,0 1 0 0 0,0 0 0 0 0,-1-1 0 0 0,1 1 0 0 0,0 0-1 0 0,0 0 1 0 0,-1-1 0 0 0,-14-6 2887 0 0,-20 3-1519 0 0,25 5-1371 0 0,1 0 0 0 0,0 1 1 0 0,0 0-1 0 0,-17 5 0 0 0,23-5-154 0 0,-1-1-1 0 0,1 0 0 0 0,0 1 0 0 0,-1 0 1 0 0,1 0-1 0 0,0 0 0 0 0,0 0 0 0 0,0 0 1 0 0,1 0-1 0 0,-1 1 0 0 0,0-1 0 0 0,1 1 0 0 0,0 0 1 0 0,-1 0-1 0 0,-1 4 0 0 0,3-6-47 0 0,1 0 0 0 0,0 0-1 0 0,-1-1 1 0 0,1 1 0 0 0,0 0 0 0 0,0 0-1 0 0,0 0 1 0 0,0 0 0 0 0,0 0 0 0 0,0 0-1 0 0,0 0 1 0 0,0-1 0 0 0,0 1 0 0 0,0 0-1 0 0,0 1 1 0 0,11 13 10 0 0,31 24-16 0 0,-32-32 0 0 0,1 0 0 0 0,19 10 0 0 0,22 6 0 0 0,-39-18 0 0 0,-1 1 0 0 0,14 8 0 0 0,15 19 11 0 0,-40-32-10 0 0,0 0 1 0 0,0-1 0 0 0,0 1-1 0 0,-1 0 1 0 0,1 0-1 0 0,0-1 1 0 0,0 1-1 0 0,-1 0 1 0 0,1 0 0 0 0,-1 0-1 0 0,1 0 1 0 0,-1 0-1 0 0,1 0 1 0 0,-1 0 0 0 0,0 0-1 0 0,1 0 1 0 0,-1 0-1 0 0,0 0 1 0 0,0 0-1 0 0,0 0 1 0 0,0 0 0 0 0,0 0-1 0 0,0 0 1 0 0,0 0-1 0 0,0 0 1 0 0,0 0 0 0 0,0 1-1 0 0,0-1 1 0 0,-1 0-1 0 0,1 0 1 0 0,-1 0-1 0 0,1 0 1 0 0,0 0 0 0 0,-1-1-1 0 0,0 1 1 0 0,1 0-1 0 0,-1 0 1 0 0,1 0 0 0 0,-1 0-1 0 0,0 0 1 0 0,0-1-1 0 0,-1 2 1 0 0,-2 1 17 0 0,0 0 0 0 0,0 0 1 0 0,-1 0-1 0 0,1-1 0 0 0,-1 0 0 0 0,-5 2 0 0 0,1-1 6 0 0,-1 0 0 0 0,0-1-1 0 0,0 0 1 0 0,0-1 0 0 0,0 0-1 0 0,0-1 1 0 0,0 1 0 0 0,0-2-1 0 0,0 0 1 0 0,0 0 0 0 0,0-1-1 0 0,-12-3 1 0 0,13 2-629 0 0,0 0 0 0 0,0-1 0 0 0,1 0 0 0 0,-12-6 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19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56 188 6911 0 0,'-2'-1'-7'0'0,"-5"-4"6691"0"0,10 0-3112 0 0,3 0-4541 0 0,35-25 2787 0 0,2 2 0 0 0,82-41 0 0 0,-31 25-2644 0 0,-111 49 501 0 0,0 0 0 0 0,0 1-1 0 0,0 1 1 0 0,1 1 0 0 0,-17 10-1 0 0,2-1 158 0 0,-11 4 454 0 0,2 2 0 0 0,-71 52 0 0 0,109-73-196 0 0,0-1 0 0 0,1 0 1 0 0,-1 1-1 0 0,1-1 0 0 0,0 1 1 0 0,-1 0-1 0 0,1-1 0 0 0,0 1 1 0 0,0 0-1 0 0,0-1 0 0 0,-1 4 1 0 0,2-4-61 0 0,0-1 0 0 0,0 1 1 0 0,0-1-1 0 0,0 0 0 0 0,0 1 0 0 0,0-1 1 0 0,0 0-1 0 0,0 1 0 0 0,0-1 0 0 0,0 1 1 0 0,0-1-1 0 0,0 0 0 0 0,0 1 0 0 0,0-1 1 0 0,1 0-1 0 0,-1 1 0 0 0,0-1 1 0 0,0 0-1 0 0,0 1 0 0 0,1-1 0 0 0,-1 0 1 0 0,0 1-1 0 0,1-1 0 0 0,0 1 2 0 0,0 0 0 0 0,0-1-1 0 0,0 1 1 0 0,0-1 0 0 0,0 1-1 0 0,0-1 1 0 0,0 0 0 0 0,0 0-1 0 0,0 1 1 0 0,0-1 0 0 0,1 0-1 0 0,0 0 1 0 0,19 1 193 0 0,1-2 0 0 0,-1 0 0 0 0,25-4 0 0 0,15-3 127 0 0,-9 7-40 0 0,-38 2-208 0 0,1 0-1 0 0,-1 0 0 0 0,23 7 1 0 0,-31-7-110 0 0,2 1 23 0 0,0-1 0 0 0,-1 2 0 0 0,12 4 0 0 0,16 4-21 0 0,-32-11-2166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0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0 172 10591 0 0,'9'27'5444'0'0,"8"21"-4677"0"0,-13-36 86 0 0,11 43 834 0 0,-12-44-1071 0 0,0 2-88 0 0,0 2-351 0 0,8 45 913 0 0,-3-9-870 0 0,-7-39-18 0 0,1-1-14 0 0,3 32-49 0 0,-3-32 94 0 0,-1-1-118 0 0,7 28 10 0 0,-6-28 615 0 0,7-5-672 0 0,29 13-15 0 0,-37-18-51 0 0,0 0-1 0 0,0 0 0 0 0,0 0 1 0 0,0 0-1 0 0,0 0 0 0 0,0 0 1 0 0,0 0-1 0 0,0 0 0 0 0,0 0 1 0 0,0-1-1 0 0,0 1 0 0 0,0 0 1 0 0,0-1-1 0 0,0 1 0 0 0,0 0 1 0 0,0-1-1 0 0,0 1 0 0 0,0-1 1 0 0,0 0-1 0 0,0 1 0 0 0,-1-1 1 0 0,1 0-1 0 0,0 1 0 0 0,-1-1 0 0 0,1 0 1 0 0,0 0-1 0 0,-1 0 0 0 0,1 0 1 0 0,-1 0-1 0 0,1 0 0 0 0,-1 1 1 0 0,1-3-1 0 0,2-2 26 0 0,12-17 5 0 0,-1-1 0 0 0,18-41 0 0 0,15-55 10 0 0,-41 101-40 0 0,53-180 378 0 0,-44 140-181 0 0,-10 41-328 0 0,-1 0 0 0 0,-1 0 1 0 0,2-28-1 0 0,-5 44-1259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2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34 9671 0 0,'0'-9'661'0'0,"0"7"-523"0"0,0 0 0 0 0,0 0 0 0 0,0-1 0 0 0,0 1 0 0 0,1 0 0 0 0,-1 0 0 0 0,0 0 0 0 0,2-3 0 0 0,-2 5-28 0 0,0-1 0 0 0,1 1 1 0 0,-1 0-1 0 0,0 0 0 0 0,1-1 1 0 0,-1 1-1 0 0,0 0 0 0 0,1 0 0 0 0,-1 0 1 0 0,0 0-1 0 0,1 0 0 0 0,-1 0 0 0 0,1 0 1 0 0,-1 0-1 0 0,0-1 0 0 0,1 1 0 0 0,-1 0 1 0 0,1 1-1 0 0,-1-1 0 0 0,0 0 0 0 0,1 0 1 0 0,-1 0-1 0 0,0 0 0 0 0,1 0 0 0 0,-1 0 1 0 0,1 0-1 0 0,-1 1 0 0 0,0-1 0 0 0,1 0 1 0 0,-1 0-1 0 0,0 0 0 0 0,1 1 0 0 0,-1-1 1 0 0,0 0-1 0 0,0 0 0 0 0,1 1 0 0 0,-1-1 1 0 0,0 0-1 0 0,0 1 0 0 0,1-1 0 0 0,-1 0 1 0 0,0 1-1 0 0,0-1 0 0 0,0 0 0 0 0,0 1 1 0 0,8 15 1034 0 0,-4 7 123 0 0,-1-1-1 0 0,0 1 1 0 0,-2 42-1 0 0,0-5-1289 0 0,-1-54 21 0 0,2 31 34 0 0,9 48-1 0 0,-9-80-32 0 0,-1-6 0 0 0,-3-10 0 0 0,-1 4 0 0 0,-1 1 0 0 0,0 0 0 0 0,0 0 0 0 0,-1 1 0 0 0,1-1 0 0 0,-1 1 0 0 0,0 0 0 0 0,-1 0 0 0 0,1 1 0 0 0,-1 0 0 0 0,0 0 0 0 0,0 0 0 0 0,-1 0 0 0 0,1 1 0 0 0,-1 0 0 0 0,1 1 0 0 0,-15-4 0 0 0,15 4 0 0 0,1 1 0 0 0,-1 0 0 0 0,0 1 0 0 0,0-1 0 0 0,0 1 0 0 0,1 0 0 0 0,-1 1 0 0 0,0-1 0 0 0,0 1 0 0 0,-6 2 0 0 0,8-2 0 0 0,0 1 0 0 0,0-1 0 0 0,1 1 0 0 0,-1 0 0 0 0,0 0 0 0 0,1 0 0 0 0,0 1 0 0 0,-1-1 0 0 0,1 1 0 0 0,0 0 0 0 0,0-1 0 0 0,1 1 0 0 0,-1 1 0 0 0,1-1 0 0 0,-4 6 0 0 0,4-6 6 0 0,1-1 0 0 0,0 2-1 0 0,-1-1 1 0 0,1 0 0 0 0,0 0 0 0 0,0 0-1 0 0,1 0 1 0 0,-1 1 0 0 0,1-1 0 0 0,-1 0-1 0 0,1 1 1 0 0,0-1 0 0 0,0 0-1 0 0,1 1 1 0 0,-1-1 0 0 0,1 0 0 0 0,-1 1-1 0 0,1-1 1 0 0,0 0 0 0 0,0 0 0 0 0,1 0-1 0 0,-1 0 1 0 0,1 0 0 0 0,3 5 0 0 0,-3-5 19 0 0,1 1 0 0 0,0-1 1 0 0,0 0-1 0 0,0 0 0 0 0,0 0 1 0 0,0 0-1 0 0,1-1 0 0 0,-1 1 1 0 0,1-1-1 0 0,0 0 1 0 0,0 0-1 0 0,0 0 0 0 0,0-1 1 0 0,0 1-1 0 0,0-1 0 0 0,0 0 1 0 0,0 0-1 0 0,7 0 0 0 0,0-1 23 0 0,-1 0 0 0 0,1-1-1 0 0,0 0 1 0 0,-1-1 0 0 0,0 0-1 0 0,1-1 1 0 0,17-7 0 0 0,-21 7-131 0 0,1 0 0 0 0,-1-1 0 0 0,0 0 0 0 0,0-1 1 0 0,0 1-1 0 0,0-1 0 0 0,-1 0 0 0 0,0-1 1 0 0,0 0-1 0 0,8-10 0 0 0,-7 5-1658 0 0,-4 3-3867 0 0,0 1-1131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0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11519 0 0,'1'8'762'0'0,"-1"0"0"0"0,1-1 1 0 0,4 14-1 0 0,-3-14-366 0 0,-1 0-1 0 0,0 1 1 0 0,1 12 0 0 0,0 20 943 0 0,-1-32-54 0 0,-2 0-645 0 0,-3 32 406 0 0,-12 49-1 0 0,14-87-2007 0 0,0-7-980 0 0,2 3 534 0 0,-2-4-4923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1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98 108 919 0 0,'-18'-18'1850'0'0,"-31"-32"1483"0"0,19 11 8067 0 0,31 43-8496 0 0,8 8-1336 0 0,26 9-514 0 0,-34-20-643 0 0,8 3-276 0 0,27 13-7 0 0,-27-13 113 0 0,0-2-122 0 0,29 6-6 0 0,-29-6-1 0 0,-1-2 0 0 0,4 1-65 0 0,-5-1-6 0 0,0 0 1 0 0,0 0 0 0 0,-1-1-1 0 0,1 0 1 0 0,8-1-1 0 0,-10 1-54 0 0,62-14 343 0 0,-59 13-441 0 0,0-1 1 0 0,0 0-1 0 0,0 0 1 0 0,-1-1-1 0 0,1 0 0 0 0,10-7 1 0 0,-15 8-1813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2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33 1375 0 0,'-10'1'1404'0'0,"0"0"-1"0"0,-1 0 0 0 0,1 1 0 0 0,-14 5 1 0 0,-17 3 2619 0 0,38-10-3514 0 0,1 0-1 0 0,-1 1 1 0 0,1-1-1 0 0,-1-1 1 0 0,1 1-1 0 0,-1 0 1 0 0,1 0-1 0 0,-1-1 1 0 0,1 0-1 0 0,-1 1 0 0 0,1-1 1 0 0,0 0-1 0 0,-4-2 1 0 0,32-5 2396 0 0,-1 3-2661 0 0,24-5-126 0 0,78-5 0 0 0,-98 14-118 0 0,-8 3-2 0 0,-10-1 24 0 0,0-1 0 0 0,18 0 0 0 0,-24-1-22 0 0,0 0 0 0 0,0 0 0 0 0,0-1 0 0 0,-1 1 0 0 0,8-5 0 0 0,-16 20 0 0 0,4-14-7 0 0,-19 21-227 0 0,10-12-7093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22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 7367 0 0,'0'-2'3216'0'0,"-1"8"-1819"0"0,2 22 4145 0 0,4 10-4959 0 0,-4-29 431 0 0,-1 1-574 0 0,1 1-349 0 0,0-5-29 0 0,-1 1-1 0 0,0-1 1 0 0,0 1-1 0 0,-2 10 1 0 0,-5 53-1470 0 0,7-59-5239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39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36 4143 0 0,'-4'-2'4806'0'0,"21"-3"-2286"0"0,25-4-503 0 0,9 0 403 0 0,97-2 0 0 0,55 14-624 0 0,-52 0-1671 0 0,139-3-826 0 0,-278-2-1784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4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53 203 455 0 0,'-9'-4'741'0'0,"7"2"-97"0"0,-1 0 0 0 0,0 0 0 0 0,0 1 0 0 0,0 0 0 0 0,-1-1 0 0 0,1 1 0 0 0,0 0 0 0 0,-1 0 1 0 0,1 1-1 0 0,0-1 0 0 0,-6 0 0 0 0,19 6 2547 0 0,9 0-3052 0 0,58 8 2172 0 0,1-4 0 0 0,94 0 1 0 0,-39-14-1034 0 0,-89 1-944 0 0,1 2 1 0 0,52 5 0 0 0,-83 0-308 0 0,0 0-1 0 0,18 6 0 0 0,-18-5-35 0 0,29 6-1 0 0,-42-10-145 0 0,0 0 1 0 0,0 0-1 0 0,0 0 0 0 0,0 0 0 0 0,0 0 1 0 0,0-1-1 0 0,0 1 0 0 0,0 0 0 0 0,0 0 0 0 0,0-1 1 0 0,0 1-1 0 0,0-1 0 0 0,0 1 0 0 0,0-1 1 0 0,0 1-1 0 0,0-1 0 0 0,0 0 0 0 0,-1 1 1 0 0,1-1-1 0 0,0 0 0 0 0,0 0 0 0 0,-1 1 0 0 0,1-1 1 0 0,-1 0-1 0 0,1 0 0 0 0,-1 0 0 0 0,1 0 1 0 0,-1 0-1 0 0,1 0 0 0 0,-1 0 0 0 0,0 0 1 0 0,1 0-1 0 0,-1 0 0 0 0,0 0 0 0 0,0 0 0 0 0,0 0 1 0 0,0 0-1 0 0,0-2 0 0 0,0-1-685 0 0,1-1 1 0 0,-2 0-1 0 0,1 0 0 0 0,0 1 0 0 0,-1-1 0 0 0,0 1 1 0 0,-2-9-1 0 0,-4-2-94 0 0,0 0 1 0 0,-10-18-1 0 0,3 13 1244 0 0,0 1 0 0 0,-22-24 0 0 0,13 14 2489 0 0,41 33-1189 0 0,155 83 303 0 0,-110-53-340 0 0,81 32 1 0 0,-127-60-1300 0 0,36 15 412 0 0,-48-18-590 0 0,0-1 0 0 0,0 1 0 0 0,0 0 0 0 0,0 1-1 0 0,0-1 1 0 0,-1 1 0 0 0,6 6 0 0 0,-9-9-75 0 0,-1-1 1 0 0,1 1-1 0 0,-1 0 1 0 0,1 0-1 0 0,-1-1 0 0 0,1 1 1 0 0,-1 0-1 0 0,0 0 1 0 0,1-1-1 0 0,-1 1 0 0 0,0 0 1 0 0,0 0-1 0 0,1 0 1 0 0,-1 0-1 0 0,0-1 0 0 0,0 1 1 0 0,0 0-1 0 0,0 0 1 0 0,0 0-1 0 0,0 0 1 0 0,0 0-1 0 0,-1-1 0 0 0,1 3 1 0 0,-1-2 10 0 0,0 1 0 0 0,0-1 0 0 0,0 1 0 0 0,0-1 0 0 0,0 1 0 0 0,0-1 0 0 0,0 1 0 0 0,-1-1 0 0 0,1 0 0 0 0,-1 0 0 0 0,0 1 0 0 0,-7 4 53 0 0,0-2 0 0 0,0 1 0 0 0,-13 4 0 0 0,15-6-90 0 0,-95 43-20 0 0,59-25-5200 0 0,17-6-821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5:42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54 229 3679 0 0,'-8'-7'467'0'0,"8"4"1665"0"0,15 2 2789 0 0,-4 1-4281 0 0,61 0 3643 0 0,190 6-208 0 0,-162-3-3970 0 0,147-12 0 0 0,-232 8-105 0 0,4-1 0 0 0,-1 0 0 0 0,1 2 0 0 0,0 0 0 0 0,0 2 0 0 0,18 2 0 0 0,-37-4-9 0 0,0 0-1 0 0,0 1 0 0 0,0-1 1 0 0,0 0-1 0 0,0 0 1 0 0,0 0-1 0 0,0 0 1 0 0,0 0-1 0 0,0 0 1 0 0,0 0-1 0 0,0 0 0 0 0,0 0 1 0 0,0 0-1 0 0,0 0 1 0 0,-1 0-1 0 0,1 0 1 0 0,0 0-1 0 0,0 0 0 0 0,0 0 1 0 0,0 0-1 0 0,0 1 1 0 0,0-1-1 0 0,0 0 1 0 0,0 0-1 0 0,0 0 0 0 0,0 0 1 0 0,0 0-1 0 0,0 0 1 0 0,0 0-1 0 0,0 0 1 0 0,0 0-1 0 0,0 0 0 0 0,0 0 1 0 0,0 0-1 0 0,0 0 1 0 0,1 1-1 0 0,-1-1 1 0 0,0 0-1 0 0,0 0 0 0 0,0 0 1 0 0,0 0-1 0 0,0 0 1 0 0,0 0-1 0 0,0 0 1 0 0,0 0-1 0 0,0 0 0 0 0,0 0 1 0 0,0 0-1 0 0,0 0 1 0 0,0 0-1 0 0,0 0 1 0 0,0 0-1 0 0,0 0 1 0 0,0 0-1 0 0,0 0 0 0 0,1 0 1 0 0,-1 0-1 0 0,0 0 1 0 0,0 0-1 0 0,0 0 1 0 0,0 0-1 0 0,0 0 0 0 0,0 0 1 0 0,0 0-1 0 0,0 0 1 0 0,0 0-1 0 0,0 0 1 0 0,0 0-1 0 0,0 0 0 0 0,-8 4-422 0 0,-11 2-524 0 0,-30 4-2257 0 0,-59 5 1 0 0,46-7 1029 0 0,13-4 896 0 0,-1-2 0 0 0,-89-9 1 0 0,88 3 1456 0 0,1 2 0 0 0,-86 7 0 0 0,86 1 458 0 0,23-4 784 0 0,-1 2 1 0 0,-36 9 0 0 0,64-13-1370 0 0,-1 0 1 0 0,1 0-1 0 0,-1 0 1 0 0,1 0-1 0 0,-1 0 1 0 0,1 1-1 0 0,0-1 1 0 0,-1 0-1 0 0,1 0 1 0 0,-1 0-1 0 0,1 0 1 0 0,0 1-1 0 0,-1-1 1 0 0,1 0-1 0 0,-1 0 1 0 0,1 1-1 0 0,0-1 1 0 0,-1 0-1 0 0,1 1 0 0 0,0-1 1 0 0,0 0-1 0 0,-1 1 1 0 0,1-1-1 0 0,0 1 1 0 0,0-1-1 0 0,-1 1 1 0 0,8 7 735 0 0,18 2-63 0 0,7-4 654 0 0,0-2 1 0 0,58 1-1 0 0,-33-2-514 0 0,309 3 1090 0 0,-360-6-1935 0 0,19 0 54 0 0,-1-2 0 0 0,0 0 0 0 0,0-2 0 0 0,44-12 0 0 0,-67 16-124 0 0,-1 0-1 0 0,1 0 1 0 0,-1-1 0 0 0,1 1-1 0 0,-1 0 1 0 0,1-1 0 0 0,-1 1-1 0 0,1 0 1 0 0,-1-1 0 0 0,1 1-1 0 0,-1-1 1 0 0,1 1-1 0 0,-1-1 1 0 0,0 1 0 0 0,1-1-1 0 0,-1 1 1 0 0,0-1 0 0 0,0 1-1 0 0,1-1 1 0 0,-1 1 0 0 0,0-1-1 0 0,0 0 1 0 0,0 1-1 0 0,1-1 1 0 0,-1 1 0 0 0,0-1-1 0 0,0 0 1 0 0,0 1 0 0 0,0-1-1 0 0,0 1 1 0 0,0-1-1 0 0,0 0 1 0 0,-1 1 0 0 0,1-2-1 0 0,-11-24-3829 0 0,2 5 1784 0 0,6 5-37 0 0,-3-27 0 0 0,5-49 2131 0 0,1 57 738 0 0,1 21 112 0 0,-1 11-532 0 0,1 0-1 0 0,-1-1 0 0 0,0 1 1 0 0,0 0-1 0 0,0 0 1 0 0,-1 0-1 0 0,1-1 1 0 0,-1 1-1 0 0,0 0 1 0 0,1 0-1 0 0,-1 0 1 0 0,-1 0-1 0 0,-1-3 1 0 0,9 28 3073 0 0,-2-17-3367 0 0,0 0 0 0 0,0 0 0 0 0,0 0 0 0 0,0-1 0 0 0,1 1 0 0 0,0-1 0 0 0,0 0 0 0 0,6 3 0 0 0,48 26-32 0 0,-47-27 27 0 0,62 30 192 0 0,-42-22 259 0 0,-1 1 1 0 0,-1 1 0 0 0,49 36 0 0 0,-75-49-440 0 0,0 1 1 0 0,0-1 0 0 0,-1 1-1 0 0,1 0 1 0 0,-1 0 0 0 0,3 5-1 0 0,-5-8-5 0 0,0 0-1 0 0,-1 0 0 0 0,1 0 1 0 0,-1 0-1 0 0,1 0 0 0 0,-1 0 1 0 0,0 0-1 0 0,1 1 0 0 0,-1-1 1 0 0,0 0-1 0 0,0 0 1 0 0,0 0-1 0 0,0 1 0 0 0,0-1 1 0 0,0 0-1 0 0,0 0 0 0 0,0 0 1 0 0,0 1-1 0 0,0-1 0 0 0,-1 0 1 0 0,1 0-1 0 0,-1 0 1 0 0,1 0-1 0 0,-1 0 0 0 0,1 0 1 0 0,-1 0-1 0 0,1 1 0 0 0,-1-2 1 0 0,0 1-1 0 0,0 0 1 0 0,0 1-1 0 0,-10 6 150 0 0,1 0 0 0 0,-1-1 0 0 0,0 0 0 0 0,-1-1 0 0 0,1 0 0 0 0,-24 7 0 0 0,1 1-80 0 0,19-8-85 0 0,-89 45 89 0 0,94-45-133 0 0,0 1 0 0 0,0-1 0 0 0,1 2-1 0 0,0-1 1 0 0,0 1 0 0 0,1 1-1 0 0,-12 14 1 0 0,9-4-1556 0 0,2 2-5638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0:48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3 499 6447 0 0,'0'1'161'0'0,"-1"-1"0"0"0,1 1 0 0 0,0 0-1 0 0,-1 0 1 0 0,1 0 0 0 0,0 0 0 0 0,-1 0-1 0 0,1-1 1 0 0,0 1 0 0 0,0 0-1 0 0,0 0 1 0 0,0 0 0 0 0,0 0 0 0 0,0 0-1 0 0,0 0 1 0 0,0 0 0 0 0,1 0 0 0 0,-1 0-1 0 0,0-1 1 0 0,0 1 0 0 0,1 0 0 0 0,-1 0-1 0 0,1 0 1 0 0,-1 0 0 0 0,0-1 0 0 0,1 1-1 0 0,0 0 1 0 0,-1 0 0 0 0,1-1-1 0 0,-1 1 1 0 0,1-1 0 0 0,0 1 0 0 0,-1 0-1 0 0,1-1 1 0 0,0 1 0 0 0,0-1 0 0 0,0 1-1 0 0,-1-1 1 0 0,1 0 0 0 0,0 1 0 0 0,0-1-1 0 0,0 0 1 0 0,0 0 0 0 0,0 0-1 0 0,0 1 1 0 0,-1-1 0 0 0,1 0 0 0 0,0 0-1 0 0,0 0 1 0 0,0 0 0 0 0,0 0 0 0 0,0-1-1 0 0,0 1 1 0 0,0 0 0 0 0,1-1 0 0 0,13-5 1345 0 0,-1-1 0 0 0,0-1 1 0 0,22-15-1 0 0,-19 9-964 0 0,0 1 0 0 0,19-22 0 0 0,-17 12-514 0 0,0-1 0 0 0,-1 0-1 0 0,-1-1 1 0 0,14-30 0 0 0,-22 36-1 0 0,-2 1 1 0 0,0-1-1 0 0,-1-1 0 0 0,-1 1 0 0 0,-1-1 0 0 0,-1 0 1 0 0,0 1-1 0 0,-1-2 0 0 0,-2-29 0 0 0,-1 46-3 0 0,1 0-1 0 0,-1 1 1 0 0,0-1-1 0 0,0 0 1 0 0,0 1-1 0 0,0-1 1 0 0,0 1 0 0 0,-3-5-1 0 0,4 8-17 0 0,0-1 0 0 0,-1 1 0 0 0,1-1-1 0 0,-1 0 1 0 0,1 1 0 0 0,-1-1 0 0 0,1 1 0 0 0,-1-1-1 0 0,1 1 1 0 0,-1-1 0 0 0,1 1 0 0 0,-1-1 0 0 0,0 1-1 0 0,1 0 1 0 0,-1-1 0 0 0,1 1 0 0 0,-1 0-1 0 0,0 0 1 0 0,1-1 0 0 0,-1 1 0 0 0,0 0 0 0 0,0 0-1 0 0,1 0 1 0 0,-1 0 0 0 0,0 0 0 0 0,1 0 0 0 0,-1 0-1 0 0,0 0 1 0 0,0 0 0 0 0,1 0 0 0 0,-1 0 0 0 0,0 0-1 0 0,1 1 1 0 0,-1-1 0 0 0,0 0 0 0 0,1 1 0 0 0,-1-1-1 0 0,0 0 1 0 0,1 1 0 0 0,-1-1 0 0 0,1 1 0 0 0,-1-1-1 0 0,1 1 1 0 0,-1-1 0 0 0,1 1 0 0 0,-1-1 0 0 0,1 1-1 0 0,-1 0 1 0 0,-3 3 22 0 0,1 0 0 0 0,0 1-1 0 0,0-1 1 0 0,1 0 0 0 0,-1 1 0 0 0,1 0-1 0 0,0 0 1 0 0,0-1 0 0 0,1 1 0 0 0,-3 10-1 0 0,1 7 106 0 0,-2 27 0 0 0,2-20-32 0 0,-2 14-8 0 0,2 0 1 0 0,1 1-1 0 0,3-1 0 0 0,1 1 1 0 0,14 70-1 0 0,23 71 147 0 0,-36-172-180 0 0,-2 0-1 0 0,1 24 1 0 0,-2-32-44 0 0,0-1 0 0 0,0 1 0 0 0,-1-1 1 0 0,1 1-1 0 0,-1 0 0 0 0,0-1 0 0 0,-1 1 1 0 0,1-1-1 0 0,-1 0 0 0 0,0 1 0 0 0,-4 5 0 0 0,6-9-15 0 0,-1-1-1 0 0,1 1 1 0 0,-1-1 0 0 0,0 0-1 0 0,1 1 1 0 0,-1-1-1 0 0,0 0 1 0 0,0 0-1 0 0,1 1 1 0 0,-1-1-1 0 0,0 0 1 0 0,1 0-1 0 0,-1 0 1 0 0,0 0-1 0 0,0 0 1 0 0,1 0-1 0 0,-1 0 1 0 0,0 0-1 0 0,0 0 1 0 0,1 0-1 0 0,-1 0 1 0 0,0-1-1 0 0,-1 0 1 0 0,-23-8-1 0 0,9 3-2 0 0,-75-7 2 0 0,12 2 0 0 0,58 6 132 0 0,19 2-23 0 0,13 2-23 0 0,262-5 1031 0 0,-188 0-583 0 0,101-19 0 0 0,-148 18-314 0 0,-20 5-127 0 0,1-2 0 0 0,-1 0 0 0 0,31-11 0 0 0,-46 13-85 0 0,0 1 0 0 0,-1-1 0 0 0,1 1-1 0 0,0-1 1 0 0,-1 0 0 0 0,0 0 0 0 0,1 0 0 0 0,-1 0 0 0 0,3-5 0 0 0,-4 6-68 0 0,0 0 0 0 0,0 0 1 0 0,-1 0-1 0 0,1 0 0 0 0,-1 0 1 0 0,1 0-1 0 0,-1 0 0 0 0,1 0 1 0 0,-1-1-1 0 0,0 1 0 0 0,1 0 1 0 0,-1 0-1 0 0,0 0 0 0 0,0-1 1 0 0,0 1-1 0 0,0 0 0 0 0,0 0 1 0 0,0 0-1 0 0,0-1 0 0 0,-1 1 1 0 0,1 0-1 0 0,0 0 0 0 0,-1 0 1 0 0,1 0-1 0 0,-1-1 0 0 0,1 1 1 0 0,-2-1-1 0 0,1 0-640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0:49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126 264 7831 0 0,'-7'-4'570'0'0,"-9"-4"3627"0"0,16 4-2117 0 0,10 0-1053 0 0,8 1-41 0 0,-1 1 0 0 0,1 0 1 0 0,0 2-1 0 0,21 1 0 0 0,13 0-48 0 0,55-6 13 0 0,79 0-493 0 0,-233-6-458 0 0,15 8 0 0 0,0 0-1 0 0,-63 5 1 0 0,-64 16 6 0 0,-15 1-75 0 0,149-15 69 0 0,21-3 0 0 0,18-3 0 0 0,344-26 1193 0 0,-285 24-954 0 0,18 2 1318 0 0,-49 2-1844 0 0,0-1 0 0 0,56-11 0 0 0,-102 9 274 0 0,0-1 1 0 0,1 0-1 0 0,-1 0 0 0 0,1-1 0 0 0,0 1 1 0 0,-4-8-1 0 0,0-3-60 0 0,-1 0 0 0 0,-1 0 1 0 0,-1 1-1 0 0,0 0 0 0 0,-1 1 0 0 0,0 0 1 0 0,-1 0-1 0 0,-27-20 0 0 0,35 29 75 0 0,-1 0 0 0 0,0 1-1 0 0,-1-1 1 0 0,1 1 0 0 0,-11-4 0 0 0,44 28 268 0 0,99 42 880 0 0,3 3-1640 0 0,-128-65 493 0 0,0 0-1 0 0,1 1 0 0 0,-1-1 0 0 0,0 1 0 0 0,0 0 0 0 0,0 0 1 0 0,0-1-1 0 0,0 2 0 0 0,-1-1 0 0 0,1 0 0 0 0,0 0 0 0 0,-1 0 1 0 0,0 1-1 0 0,1-1 0 0 0,-1 1 0 0 0,0-1 0 0 0,0 1 0 0 0,-1-1 0 0 0,1 1 1 0 0,0 3-1 0 0,-1-3-1 0 0,0 0 1 0 0,0 0 0 0 0,-1 0-1 0 0,1 0 1 0 0,-1 0 0 0 0,0 0-1 0 0,0 0 1 0 0,0-1-1 0 0,0 1 1 0 0,0 0 0 0 0,-1 0-1 0 0,1-1 1 0 0,-1 1 0 0 0,0-1-1 0 0,1 0 1 0 0,-1 1-1 0 0,-5 3 1 0 0,-4 5-2 0 0,-1-1 0 0 0,-1-1 0 0 0,0 1 0 0 0,-18 8 0 0 0,-62 27 0 0 0,34-17 0 0 0,51-23 0 0 0,5-3 0 0 0,0-1 0 0 0,0 1 0 0 0,0-1 0 0 0,0 1 0 0 0,0-1 0 0 0,0 0 0 0 0,-1 0 0 0 0,1 0 0 0 0,0 0 0 0 0,0-1 0 0 0,-7 1 0 0 0,9-2 0 0 0,1 1 0 0 0,-1-1 0 0 0,1 0 0 0 0,-1 1 0 0 0,1-1 0 0 0,-1 0 0 0 0,1 1 0 0 0,-1-1 0 0 0,1 0 0 0 0,-1 0 0 0 0,1 1 0 0 0,0-1 0 0 0,0 0 0 0 0,-1 0 0 0 0,1 0 0 0 0,0 0 0 0 0,0 1 0 0 0,0-1 0 0 0,0 0 0 0 0,0 0 0 0 0,0 0 0 0 0,0 0 0 0 0,0 0 0 0 0,0 1 0 0 0,0-1 0 0 0,1-1 0 0 0,3-24 0 0 0,5-18 184 0 0,-2-1 0 0 0,-2 1 0 0 0,-2-69 0 0 0,-4 94-184 0 0,1 18 0 0 0,0 0 0 0 0,0 1 0 0 0,0-1 0 0 0,0 0 0 0 0,0 0 0 0 0,0 0 0 0 0,-1 1 0 0 0,1-1 0 0 0,0 0 0 0 0,0 0 0 0 0,-1 1 0 0 0,1-1 0 0 0,0 0 0 0 0,-1 1 0 0 0,1-1 0 0 0,-1 0 0 0 0,1 1 0 0 0,-1-1 0 0 0,0 0 0 0 0,0 4 0 0 0,1 1 0 0 0,-1-1 0 0 0,1 1 0 0 0,0 0 0 0 0,1 5 0 0 0,-1-6 0 0 0,1 23 0 0 0,8 42 0 0 0,0-4 0 0 0,-9-63-43 0 0,0 1 0 0 0,1 0 0 0 0,-1 0 0 0 0,1 0-1 0 0,-1 0 1 0 0,1 0 0 0 0,0-1 0 0 0,-1 1 0 0 0,1 0 0 0 0,0-1 0 0 0,0 1 0 0 0,0 0-1 0 0,0-1 1 0 0,1 1 0 0 0,-1-1 0 0 0,0 0 0 0 0,1 1 0 0 0,-1-1 0 0 0,1 0 0 0 0,-1 0 0 0 0,1 0-1 0 0,-1 0 1 0 0,1 0 0 0 0,0 0 0 0 0,0 0 0 0 0,-1-1 0 0 0,1 1 0 0 0,0 0 0 0 0,0-1-1 0 0,0 0 1 0 0,0 1 0 0 0,0-1 0 0 0,-1 0 0 0 0,3 0 0 0 0,4 0-640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0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1232 0 0,'0'-1232'0'0,"0"2388"0"0,0-1154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2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7831 0 0,'1'39'3317'0'0,"1"34"-165"0"0,-5-26-3883 0 0,3-43-4135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0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0,'0'-29'0'0,"0"775"0"0,0-450 0 0,0-101 0 0,0-210 0 0,0-583 0 0,0 197 0 0,0 223 0 0,0 177 0 0,0-21 0 0,0 16 0 0,0 6 0 0,0 0 0 0,0-2 0 0,0 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0,'679'0'0'0,"-678"0"0"0,17 0 0 0,-18 0 0 0,0 0 0 0,1 0 0 0,0 0 0 0,-1 0 0 0,2 0 0 0,-2 0 0 0,1 0 0 0,0 0 0 0,0 0 0 0,0 0 0 0,0 0 0 0,0 0 0 0,0 0 0 0,11 0 0 0,-8 0 0 0,-12 0 0 0,-702 0 0 0,710 0 0 0,0 0 0 0,0 0 0 0,-1 0 0 0,0 0 0 0,0 0 0 0,24 0 0 0,-21 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0,'727'0'0'0,"-726"0"0"0,-2 0 0 0,-1 0 0 0,-34 0 0 0,-99 0 0 0,134 0 0 0,4 0 0 0,-1 0 0 0,-2 0 0 0,1 0 0 0,1 0 0 0,-2 0 0 0,2 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1 627 0 0,'0'-573'0'0,"0"572"0"0,0 2 0 0,0 0 0 0,0-13 0 0,0-30 0 0,0 52 0 0,0-4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20 0 0,'0'0'0'0,"0"2"0"0,0-2 0 0,0 2 0 0,0-2 0 0,0 572 0 0,0-1167 0 0,0 595 0 0,0 0 0 0,0-1 0 0,0 23 0 0,0-17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220 1 0 0,'610'0'0'0,"-578"0"0"0,-8 0 0 0,-16 0 0 0,-16 0 0 0,8 0 0 0,0 0 0 0,1 0 0 0,-2 0 0 0,-885 0 0 0,914 0 0 0,-25 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136 127 2759 0 0,'0'-1'13'0'0,"0"1"0"0"0,0 0 0 0 0,0-1 0 0 0,1 0 0 0 0,-1 1 0 0 0,0-1 0 0 0,0 1 0 0 0,0-1 0 0 0,0 0-1 0 0,0 1 1 0 0,0-1 0 0 0,0 1 0 0 0,0-1 0 0 0,0 1 0 0 0,0-1 0 0 0,0 0 0 0 0,-1 1 0 0 0,1 0-1 0 0,0-1 1 0 0,0 0 0 0 0,0 1 0 0 0,0 0 0 0 0,-1-1 0 0 0,1 0 0 0 0,-1 1 0 0 0,-7-12 723 0 0,4 10-34 0 0,1 0-1 0 0,-1 1 0 0 0,1-1 0 0 0,0 1 0 0 0,-1 0 0 0 0,1 0 0 0 0,-1 0 1 0 0,0 0-1 0 0,1 1 0 0 0,-1-1 0 0 0,0 1 0 0 0,0 0 0 0 0,-4 0 0 0 0,6 1-483 0 0,1-1-1 0 0,0 1 0 0 0,-1-1 0 0 0,1 0 0 0 0,0 1 1 0 0,0 0-1 0 0,-1-1 0 0 0,2 1 0 0 0,-2 0 0 0 0,2-1 1 0 0,-2 2-1 0 0,2-2 0 0 0,-2 1 0 0 0,2 0 1 0 0,-1 0-1 0 0,0 0 0 0 0,1 0 0 0 0,-2 0 0 0 0,2 0 1 0 0,0 1-1 0 0,-1-1 0 0 0,0 0 0 0 0,1 0 1 0 0,0 0-1 0 0,-1 1 0 0 0,1-1 0 0 0,0 0 0 0 0,-1 3 1 0 0,1-1-102 0 0,0 0 0 0 0,0 0 0 0 0,0 0 0 0 0,1 0 0 0 0,0-1 0 0 0,-1 2 0 0 0,1-2 0 0 0,0 1 0 0 0,0 0 0 0 0,0 0 0 0 0,0-1 0 0 0,2 4 0 0 0,5 1 271 0 0,9-2 398 0 0,14 0-716 0 0,-28-4-61 0 0,-1-1 0 0 0,1 0-1 0 0,0 0 1 0 0,0 0-1 0 0,-1 0 1 0 0,1-1-1 0 0,0 1 1 0 0,-1 0-1 0 0,0-1 1 0 0,1 0 0 0 0,0 0-1 0 0,0 0 1 0 0,-1 0-1 0 0,0 0 1 0 0,0-1-1 0 0,1 1 1 0 0,-1-1 0 0 0,0 1-1 0 0,0-2 1 0 0,4-1-1 0 0,-4 0-2 0 0,2 0-1 0 0,-2 1 1 0 0,0-1 0 0 0,1 0-1 0 0,-1 0 1 0 0,0 0 0 0 0,2-7-1 0 0,9-31 99 0 0,-13 41-96 0 0,1-1 0 0 0,-1 1 0 0 0,1-1 0 0 0,-1 0 0 0 0,0 1 0 0 0,0-1 0 0 0,0 0 0 0 0,0 0-1 0 0,-1 1 1 0 0,1 0 0 0 0,-1-1 0 0 0,1 0 0 0 0,0 0 0 0 0,-1 1 0 0 0,0 0 0 0 0,1-1 0 0 0,-1 1 0 0 0,-1-3 0 0 0,0 2-7 0 0,0 0 0 0 0,0 0 0 0 0,0 0 0 0 0,0-1 0 0 0,-1 2 0 0 0,0-1 1 0 0,1-1-1 0 0,-1 2 0 0 0,-3-2 0 0 0,-3-1 42 0 0,-1 0-1 0 0,0 0 1 0 0,0 1 0 0 0,-18-2-1 0 0,25 4-16 0 0,-1 1-1 0 0,2 0 1 0 0,-2-1-1 0 0,1 1 0 0 0,-1 0 1 0 0,1 1-1 0 0,0-1 0 0 0,0 0 1 0 0,0 1-1 0 0,-1 0 0 0 0,1-1 1 0 0,0 2-1 0 0,0-1 0 0 0,0 0 1 0 0,0 1-1 0 0,0-1 0 0 0,0 1 1 0 0,0 0-1 0 0,1 0 0 0 0,-1 0 1 0 0,1 0-1 0 0,-1 0 0 0 0,1 0 1 0 0,0 1-1 0 0,0 0 0 0 0,-2 2 1 0 0,0 2-43 0 0,1 1-1 0 0,0-1 1 0 0,0 0 0 0 0,0 0 0 0 0,1 1 0 0 0,1 0-1 0 0,0-1 1 0 0,-1 1 0 0 0,1 10 0 0 0,2-12-657 0 0,-1-1-1 0 0,0 0 1 0 0,1 1 0 0 0,3 9-1 0 0,0-4-6768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15 1839 0 0,'-15'-3'3521'0'0,"13"3"-3136"0"0,0-1 0 0 0,1 1 0 0 0,-1-1 0 0 0,0 1 0 0 0,0 0-1 0 0,0 0 1 0 0,-2 0 0 0 0,1 0 220 0 0,0 0 0 0 0,0 0 0 0 0,1 0 0 0 0,0-1-1 0 0,0 1 1 0 0,-1-1 0 0 0,0 0 0 0 0,-2-1-1 0 0,3 1 135 0 0,-1 0 0 0 0,0 0-1 0 0,1 0 1 0 0,-1 1 0 0 0,-5-1-1 0 0,7 1-689 0 0,0 0-1 0 0,1 1 0 0 0,-1-1 0 0 0,0 0 0 0 0,0 0 1 0 0,0 0-1 0 0,1 0 0 0 0,-2 1 0 0 0,2-1 0 0 0,-1 1 1 0 0,0-1-1 0 0,1 0 0 0 0,-1 1 0 0 0,0 0 1 0 0,0-1-1 0 0,1 0 0 0 0,-1 1 0 0 0,0 0 0 0 0,1-1 1 0 0,-1 1-1 0 0,1 0 0 0 0,-1 1 0 0 0,-2 3 103 0 0,0-1 0 0 0,1 1-1 0 0,0 1 1 0 0,0-2 0 0 0,1 2-1 0 0,-1-1 1 0 0,1 0 0 0 0,0 0-1 0 0,1 1 1 0 0,-1-1 0 0 0,1 1-1 0 0,0-1 1 0 0,0 0-1 0 0,1 1 1 0 0,-1-1 0 0 0,2 1-1 0 0,1 7 1 0 0,-2-11-79 0 0,1 2-12 0 0,7 13-36 0 0,-7-13 35 0 0,2 0 9 0 0,12 14 10 0 0,-12-14 10 0 0,2 0-9 0 0,15 11-51 0 0,-15-11 32 0 0,1-2 0 0 0,20 7-37 0 0,-26-9-21 0 0,0 1 0 0 0,-1-1 0 0 0,1 0 0 0 0,0 1 0 0 0,-1-1 1 0 0,0 0-1 0 0,1 0 0 0 0,0 0 0 0 0,-1 0 0 0 0,1 0 0 0 0,0 0 0 0 0,0 0 1 0 0,-1 0-1 0 0,1 0 0 0 0,-1 0 0 0 0,1 0 0 0 0,-1 0 0 0 0,1-1 0 0 0,0 0 0 0 0,25-8 9 0 0,-23 7-11 0 0,1 1 0 0 0,-1-1 0 0 0,0 0 0 0 0,4-4 0 0 0,-5 4-2 0 0,1 0 1 0 0,-1 0-1 0 0,0 0 0 0 0,0 0 0 0 0,0 0 1 0 0,0-1-1 0 0,0 0 0 0 0,-1 0 0 0 0,1 1 1 0 0,-1-1-1 0 0,0 0 0 0 0,0 1 1 0 0,0-2-1 0 0,1 1 0 0 0,-2 0 0 0 0,0 0 1 0 0,1 0-1 0 0,0 0 0 0 0,-1 0 0 0 0,0 0 1 0 0,0 0-1 0 0,-1-1 0 0 0,1 2 0 0 0,-1-2 1 0 0,1 2-1 0 0,-3-5 0 0 0,2 2 1 0 0,-1 0 0 0 0,-1-1 0 0 0,1 1-1 0 0,0 0 1 0 0,-2 0 0 0 0,2 0 0 0 0,-2 1-1 0 0,0 0 1 0 0,1-1 0 0 0,-1 1 0 0 0,0 0 0 0 0,-1 0-1 0 0,-6-4 1 0 0,4 3 0 0 0,1 1 1 0 0,0 1-1 0 0,-1 0 0 0 0,0 0 1 0 0,0 0-1 0 0,0 0 0 0 0,0 1 0 0 0,0 1 1 0 0,-10-2-1 0 0,13 3 9 0 0,0 0 0 0 0,1 0 0 0 0,-1 0 0 0 0,1 0 0 0 0,-2 0 0 0 0,2 1 0 0 0,0 0 0 0 0,-1 0 0 0 0,0 0 0 0 0,1 0 0 0 0,-1 0 0 0 0,1 1-1 0 0,0 0 1 0 0,0 0 0 0 0,0-1 0 0 0,0 1 0 0 0,-1 1 0 0 0,2-1 0 0 0,-1 1 0 0 0,-3 4 0 0 0,5-6-173 0 0,-1 0 0 0 0,1 1 1 0 0,-1 0-1 0 0,2 0 0 0 0,-2-1 0 0 0,2 1 0 0 0,-1 0 0 0 0,0-1 0 0 0,1 2 1 0 0,-1-1-1 0 0,0 0 0 0 0,1 0 0 0 0,0-1 0 0 0,0 1 0 0 0,-1 0 0 0 0,1 2 1 0 0,1 4-7146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5 2663 0 0,'-22'-2'4396'0'0,"20"1"-4024"0"0,0 1 0 0 0,0-1 0 0 0,0 1-1 0 0,0 0 1 0 0,-1 0 0 0 0,1-1 0 0 0,0 1-1 0 0,0 0 1 0 0,-1 1 0 0 0,1-1 0 0 0,0 0-1 0 0,0 0 1 0 0,0 1 0 0 0,-1 0 0 0 0,1-1-1 0 0,0 2 1 0 0,0-2 0 0 0,0 1 0 0 0,1 0-1 0 0,-1 1 1 0 0,-3 1 0 0 0,2 0-160 0 0,0-1-1 0 0,1 1 1 0 0,-1-1 0 0 0,1 2-1 0 0,0-1 1 0 0,-1 0 0 0 0,2 0-1 0 0,-1 0 1 0 0,0 0 0 0 0,0 1-1 0 0,1-1 1 0 0,-2 7 0 0 0,3-7-147 0 0,0 0 1 0 0,-1 0-1 0 0,1 0 1 0 0,0 0-1 0 0,1 0 1 0 0,-1 0-1 0 0,0-1 1 0 0,0 1-1 0 0,1 1 1 0 0,0-2-1 0 0,0 1 1 0 0,0 0-1 0 0,0-1 1 0 0,0 1-1 0 0,1 0 1 0 0,2 3-1 0 0,-3-4 23 0 0,0 1-87 0 0,10 3 894 0 0,-2-1-851 0 0,20 8-1 0 0,-26-12-16 0 0,1 1 0 0 0,0-1 1 0 0,-1 0-1 0 0,1 0 0 0 0,0-1 1 0 0,0 0-1 0 0,-1 0 0 0 0,1 0 0 0 0,-1 0 1 0 0,2 0-1 0 0,-1 0 0 0 0,-1-1 1 0 0,1 0-1 0 0,6-2 0 0 0,-6 1 20 0 0,-1 0 1 0 0,0 0-1 0 0,1 0 0 0 0,-1 0 0 0 0,1-1 1 0 0,-2 0-1 0 0,2 0 0 0 0,-2 1 0 0 0,1-2 0 0 0,0 2 1 0 0,-1-2-1 0 0,1 1 0 0 0,-1-1 0 0 0,0 0 1 0 0,2-6-1 0 0,-2 8-35 0 0,-2-1 0 0 0,1 0 1 0 0,0 1-1 0 0,-1-1 0 0 0,0 1 1 0 0,1-1-1 0 0,-1 1 0 0 0,0-1 1 0 0,0 0-1 0 0,-1 1 0 0 0,1-1 0 0 0,0 1 1 0 0,0-1-1 0 0,-1 1 0 0 0,0 0 1 0 0,0-1-1 0 0,0 0 0 0 0,0 1 1 0 0,0-1-1 0 0,0 1 0 0 0,0 0 1 0 0,-1 0-1 0 0,1 0 0 0 0,-1 0 1 0 0,1 0-1 0 0,-4-2 0 0 0,3 2 37 0 0,-1 0 0 0 0,0 0 0 0 0,1 0-1 0 0,-1 1 1 0 0,0-1 0 0 0,0 0 0 0 0,0 1 0 0 0,0-1 0 0 0,-1 2-1 0 0,2-2 1 0 0,-2 2 0 0 0,1-1 0 0 0,-1 1 0 0 0,1-1 0 0 0,0 1-1 0 0,-1 0 1 0 0,1 0 0 0 0,-1 0 0 0 0,1 1 0 0 0,-6 0-1 0 0,5 1-162 0 0,0-1-1 0 0,-1 0 1 0 0,1 1-1 0 0,0 0 0 0 0,1 0 1 0 0,-7 4-1 0 0,6-3-710 0 0,0-1 0 0 0,1 1 0 0 0,0 0 0 0 0,0 0 0 0 0,0 1 0 0 0,-5 6 0 0 0,2-1-6103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30 7831 0 0,'0'0'603'0'0,"-4"-11"3121"0"0,3 10-3327 0 0,0 1 1 0 0,0-1-1 0 0,0 1 0 0 0,-1-1 0 0 0,2 1 1 0 0,-2-1-1 0 0,2 1 0 0 0,-2-1 0 0 0,1 1 1 0 0,-1 0-1 0 0,2 0 0 0 0,-2 0 0 0 0,1 0 1 0 0,0 0-1 0 0,-2 0 0 0 0,-23 3 840 0 0,13-1-597 0 0,11-2-576 0 0,-2 1 0 0 0,2-1 0 0 0,-1 1 0 0 0,1 0 0 0 0,-1 0 0 0 0,0 0 0 0 0,1 1 0 0 0,0-1 0 0 0,-1 1 0 0 0,1 0 0 0 0,0-1 0 0 0,0 1 0 0 0,-4 3 0 0 0,-3 5 469 0 0,-12 18 0 0 0,15-19-455 0 0,-2 1-72 0 0,1 1 0 0 0,0 0-1 0 0,1 1 1 0 0,0 0 0 0 0,1-1-1 0 0,-6 22 1 0 0,9-27-2 0 0,1 0 0 0 0,0 0 0 0 0,0 1 0 0 0,1-1 0 0 0,-1 0 0 0 0,1 1 0 0 0,0-1 0 0 0,1 1 0 0 0,-1-1 0 0 0,2 0 0 0 0,-1 0 0 0 0,0 0 0 0 0,1 0 0 0 0,1 1 0 0 0,3 8 0 0 0,-3-11 29 0 0,0 0 0 0 0,0 0-1 0 0,1 0 1 0 0,0 1 0 0 0,-1-2-1 0 0,1 0 1 0 0,0 1 0 0 0,6 3 0 0 0,2 1 3 0 0,17 7 1 0 0,-24-13-37 0 0,-1 0 0 0 0,1-1 0 0 0,-1 0 0 0 0,1 1 0 0 0,0-2 0 0 0,0 2 0 0 0,-1-2 0 0 0,1 0 0 0 0,0 0 0 0 0,0 0 0 0 0,-1 0 0 0 0,1 0 0 0 0,0-1 0 0 0,0 0 0 0 0,5-2 0 0 0,1 0 0 0 0,0-2 0 0 0,0 0 0 0 0,-1 0 0 0 0,15-10 0 0 0,-20 12 0 0 0,0 0 0 0 0,0-1 0 0 0,-1 0 0 0 0,1-1 0 0 0,-1 1 0 0 0,1 0 0 0 0,5-9 0 0 0,-9 11 0 0 0,0 0 0 0 0,0 1 0 0 0,0 0 0 0 0,0-1 0 0 0,-1 0 0 0 0,1 0 0 0 0,0 1 0 0 0,0-1 0 0 0,-1 0 0 0 0,0 0 0 0 0,0 0 0 0 0,1 1 0 0 0,-1-1 0 0 0,0 1 0 0 0,0-1 0 0 0,0 0 0 0 0,-1 0 0 0 0,1 0 0 0 0,0 0 0 0 0,0 1 0 0 0,-1-1 0 0 0,0 0 0 0 0,0 0 0 0 0,1 1 0 0 0,-1-1 0 0 0,0 1 0 0 0,1-1 0 0 0,-2 0 0 0 0,2 1 0 0 0,-3-2 0 0 0,-3-2 0 0 0,0-1 0 0 0,0 2 0 0 0,0-1 0 0 0,-1 1 0 0 0,0 0 0 0 0,0 0 0 0 0,0 1 0 0 0,-14-5 0 0 0,-13-7 0 0 0,26 11 0 0 0,0-1 0 0 0,-10-8 0 0 0,18 13 6 0 0,0 0 1 0 0,-1 0-1 0 0,1-1 0 0 0,0 1 1 0 0,0 0-1 0 0,0 0 0 0 0,0 0 1 0 0,0 0-1 0 0,-1 0 0 0 0,1 0 1 0 0,0 0-1 0 0,-1 0 0 0 0,1 0 0 0 0,0 0 1 0 0,-1 0-1 0 0,1 0 0 0 0,0 0 1 0 0,0 0-1 0 0,0 0 0 0 0,0 0 1 0 0,0 0-1 0 0,-1 0 0 0 0,1 0 1 0 0,0 1-1 0 0,-1-1 0 0 0,1 0 0 0 0,0 0 1 0 0,0 0-1 0 0,0 0 0 0 0,0 1 1 0 0,0-1-1 0 0,0 0 0 0 0,0 0 1 0 0,-1 0-1 0 0,1 0 0 0 0,0 0 0 0 0,0 0 1 0 0,0 1-1 0 0,-1-1 0 0 0,1 0 1 0 0,0 0-1 0 0,0 1 0 0 0,0-1 1 0 0,0 0-1 0 0,0 0 0 0 0,0 0 1 0 0,0 0-1 0 0,0 1 0 0 0,0-1 0 0 0,0 0 1 0 0,0 1-1 0 0,0-1 0 0 0,0 0 1 0 0,0 0-1 0 0,0 0 0 0 0,0 0 1 0 0,0 0-1 0 0,1 1 0 0 0,-1 0-1 0 0,0 0-1 0 0,0-1 1 0 0,0 0-1 0 0,0 1 0 0 0,0 0 1 0 0,0-1-1 0 0,1 0 1 0 0,-1 1-1 0 0,0-1 1 0 0,0 1-1 0 0,0-1 1 0 0,0 0-1 0 0,1 1 1 0 0,-1-1-1 0 0,1 1 0 0 0,-1-1 1 0 0,0 0-1 0 0,0 1 1 0 0,1-1-1 0 0,-1 1 1 0 0,1-1-1 0 0,0 0 1 0 0,-1 0-1 0 0,0 0 1 0 0,1 0-1 0 0,-1 1 0 0 0,1-1 1 0 0,-1 0-1 0 0,0 0 1 0 0,1 1-1 0 0,0-1 1 0 0,-1 0-1 0 0,0 0 1 0 0,2 0-1 0 0,30 0-4 0 0,0 2 0 0 0,48 11 0 0 0,-74-13 0 0 0,0 1 0 0 0,0-1 0 0 0,0 0 0 0 0,0 0 0 0 0,0-1 0 0 0,0 1 0 0 0,0-2 0 0 0,6 0 0 0 0,2-2 0 0 0,-14 4 0 0 0,0 0 0 0 0,0 0 0 0 0,0 0 0 0 0,1 0 0 0 0,-1 0 0 0 0,0 0 0 0 0,0 0 0 0 0,0 0 0 0 0,0-1 0 0 0,0 1 0 0 0,0 0 0 0 0,0 0 0 0 0,0 0 0 0 0,0 0 0 0 0,0 0 0 0 0,0 0 0 0 0,1 0 0 0 0,-1 1 0 0 0,0-1 0 0 0,0 0 0 0 0,0 0 0 0 0,0 0 0 0 0,1 0 0 0 0,-1 0 0 0 0,0 0 0 0 0,0 0 0 0 0,0 0 0 0 0,0 0 0 0 0,0 0 0 0 0,1 0 0 0 0,-1 0 0 0 0,0 1 0 0 0,0-1 0 0 0,0 0 0 0 0,0 0 0 0 0,0 0 0 0 0,0 0 0 0 0,0 0 0 0 0,0 1 0 0 0,0-1 0 0 0,0 0 0 0 0,0 0 0 0 0,0 0 0 0 0,0 0 0 0 0,0 0 0 0 0,0 0 0 0 0,0 0 0 0 0,0 0 0 0 0,0 0 0 0 0,0 0 0 0 0,0 1 0 0 0,0-1 0 0 0,0 0 0 0 0,0 0 0 0 0,0 0 0 0 0,0 0 0 0 0,0 0 0 0 0,0 1 0 0 0,0-1 0 0 0,-5 9 0 0 0,1 3 0 0 0,8-18 0 0 0,-2 3 0 0 0,-10 1 0 0 0,1 2 0 0 0,-1-2 0 0 0,0 1 0 0 0,-1 0 0 0 0,-10-5 0 0 0,-14-3 0 0 0,25 8 0 0 0,6 0 0 0 0,0 1 0 0 0,0 0 0 0 0,0-1 0 0 0,0 1 0 0 0,0-1 0 0 0,0 1 0 0 0,0 0 0 0 0,0 0 0 0 0,0 1 0 0 0,0-1 0 0 0,0 0 0 0 0,-4 2 0 0 0,6-1 0 0 0,4-1 0 0 0,4 0 0 0 0,-7 1 0 0 0,1 1 0 0 0,-1-1 0 0 0,1 2 0 0 0,-1-1 0 0 0,1 0 0 0 0,-1 0 0 0 0,0 0 0 0 0,0 0 0 0 0,0 0 0 0 0,0 0 0 0 0,0 0 0 0 0,0 5 0 0 0,3 3 0 0 0,-2-4 0 0 0,0-1 0 0 0,0-1 0 0 0,0 2 0 0 0,-1-1 0 0 0,0 0 0 0 0,0 0 0 0 0,0 10 0 0 0,-1-12 0 0 0,0 0 0 0 0,0-1 0 0 0,0 1 0 0 0,-1 1 0 0 0,0-2 0 0 0,1 1 0 0 0,-1 0 0 0 0,0-1 0 0 0,-1 1 0 0 0,2-1 0 0 0,-2 1 0 0 0,0 0 0 0 0,1-1 0 0 0,-1 0 0 0 0,0 0 0 0 0,-2 3 0 0 0,2-3 0 0 0,1-1 0 0 0,0 0 0 0 0,-1 0 0 0 0,1 0 0 0 0,-1-1 0 0 0,0 1 0 0 0,1 0 0 0 0,0-1 0 0 0,-1 1 0 0 0,0 0 0 0 0,0-1 0 0 0,1 0 0 0 0,-3 0 0 0 0,-25 1 0 0 0,-1 0 0 0 0,11 3 0 0 0,13-2 0 0 0,-1 0 0 0 0,-12 1 0 0 0,17-3 0 0 0,0 0 0 0 0,0 0 0 0 0,-1 0 0 0 0,1 0 0 0 0,0-1 0 0 0,0 1 0 0 0,0-1 0 0 0,0 1 0 0 0,0-1 0 0 0,0-1 0 0 0,0 2 0 0 0,0-1 0 0 0,-2-2 0 0 0,-4-2 0 0 0,1-1 0 0 0,-1-1 0 0 0,1 0 0 0 0,0 1 0 0 0,1-2 0 0 0,0 1 0 0 0,0-2 0 0 0,0 2 0 0 0,2-2 0 0 0,-8-14 0 0 0,10 17 0 0 0,0 0 0 0 0,1-1 0 0 0,0 1 0 0 0,0-1 0 0 0,1 1 0 0 0,-1-1 0 0 0,1 1 0 0 0,1-1 0 0 0,0-6 0 0 0,1 1 0 0 0,1 0 0 0 0,-1 1 0 0 0,2-1 0 0 0,5-12 0 0 0,-6 19 0 0 0,0-1 0 0 0,0 1 0 0 0,1 0 0 0 0,0 0 0 0 0,0-1 0 0 0,0 2 0 0 0,0 0 0 0 0,1-1 0 0 0,0 1 0 0 0,7-5 0 0 0,-5 4 0 0 0,0 1 0 0 0,0 0 0 0 0,1 1 0 0 0,0-1 0 0 0,-1 1 0 0 0,1 0 0 0 0,12-2 0 0 0,-19 5 0 0 0,0-1 0 0 0,1 1 0 0 0,-1 0 0 0 0,0 0 0 0 0,0 0 0 0 0,0 0 0 0 0,1 0 0 0 0,-1 1 0 0 0,0-1 0 0 0,3 0 0 0 0,-4 1 0 0 0,0-1 0 0 0,0 0 0 0 0,1 0 0 0 0,-1 1 0 0 0,1-1 0 0 0,-1 0 0 0 0,0 0 0 0 0,0 1 0 0 0,1-1 0 0 0,-1 0 0 0 0,0 1 0 0 0,1-1 0 0 0,-1 0 0 0 0,0 1 0 0 0,0-1 0 0 0,0 1 0 0 0,0-1 0 0 0,0 0 0 0 0,1 1 0 0 0,-1-1 0 0 0,0 1 0 0 0,0-1 0 0 0,0 1 0 0 0,0-1 0 0 0,0 0 0 0 0,0 1 0 0 0,0 0 0 0 0,0-1 0 0 0,0 0 0 0 0,0 0 0 0 0,0 1 0 0 0,-1 0 0 0 0,1 8-237 0 0,0-5 10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1 244 2759 0 0,'3'-32'1636'0'0,"3"-1"-1"0"0,0 1 0 0 0,2 1 0 0 0,20-52 0 0 0,-27 81-1674 0 0,-1 0-88 0 0,1 0 0 0 0,0 0 0 0 0,-1 0 1 0 0,1 0-1 0 0,0 0 0 0 0,1 0 0 0 0,-1 1 0 0 0,0-1 0 0 0,0 0 0 0 0,1 1 0 0 0,-1-1 0 0 0,1 0 0 0 0,-1 1 1 0 0,4-3-1 0 0,-2 3-3187 0 0</inkml:trace>
  <inkml:trace contextRef="#ctx0" brushRef="#br0" timeOffset="1">130 251 9671 0 0,'0'1'70'0'0,"-1"0"0"0"0,1 0 0 0 0,-1 0-1 0 0,1 0 1 0 0,0-1 0 0 0,0 1 0 0 0,-1 0 0 0 0,1 0-1 0 0,0 0 1 0 0,0 0 0 0 0,0 0 0 0 0,0 0 0 0 0,0 0-1 0 0,0 0 1 0 0,0 0 0 0 0,1-1 0 0 0,-1 1-1 0 0,0 0 1 0 0,0 0 0 0 0,1 0 0 0 0,0 1 0 0 0,0 6 394 0 0,16 89 578 0 0,-17-96-909 0 0,0 0 0 0 0,0-1 0 0 0,0 1 1 0 0,0-1-1 0 0,0 1 0 0 0,0 0 0 0 0,1-1 0 0 0,-1 1 1 0 0,0-1-1 0 0,0 1 0 0 0,1-1 0 0 0,-1 1 1 0 0,0-1-1 0 0,0 1 0 0 0,1-1 0 0 0,-1 1 0 0 0,1-1 1 0 0,-1 1-1 0 0,0-1 0 0 0,1 1 0 0 0,-1-1 1 0 0,1 0-1 0 0,-1 1 0 0 0,1-1 0 0 0,-1 0 0 0 0,1 0 1 0 0,0 1-1 0 0,-1-1 0 0 0,1 0 0 0 0,-1 0 1 0 0,2 0-1 0 0,-1 0 70 0 0,0 0 1 0 0,1 0-1 0 0,-1-1 0 0 0,0 1 1 0 0,1-1-1 0 0,-1 1 0 0 0,0-1 1 0 0,0 1-1 0 0,1-1 1 0 0,-1 0-1 0 0,0 0 0 0 0,2-1 1 0 0,4-4 392 0 0,-1-1 1 0 0,11-13 0 0 0,-6 7-469 0 0,-1-1-1 0 0,-1-1 1 0 0,0 0-1 0 0,-1 0 1 0 0,0-1 0 0 0,-1 1-1 0 0,6-24 1 0 0,-8 21-3710 0 0,-6 19 2164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81 6911 0 0,'0'2'147'0'0,"0"0"-1"0"0,1 0 1 0 0,0 0 0 0 0,0 0-1 0 0,-1 0 1 0 0,3 4-1 0 0,1 7-338 0 0,-1 11 1896 0 0,-1-1 1 0 0,-2 28 0 0 0,0-28-465 0 0,0-23-1226 0 0,-1 15 194 0 0,1-15-205 0 0,0 2 0 0 0,0-2 0 0 0,0 1 1 0 0,0 0-1 0 0,0-1 0 0 0,-1 1 0 0 0,1 0 0 0 0,0-1 1 0 0,0 1-1 0 0,0 0 0 0 0,-1 0 0 0 0,1-1 0 0 0,-1 1 1 0 0,1 0-1 0 0,0-1 0 0 0,-2 2 0 0 0,2-4 69 0 0,0 1 0 0 0,-1 0 0 0 0,1 0 1 0 0,0-1-1 0 0,-1 1 0 0 0,1 0 0 0 0,0 0 0 0 0,0 0 0 0 0,0-1 0 0 0,0 0 0 0 0,0 2 25 0 0,6-63 1252 0 0,-4 45-1141 0 0,1-37 1 0 0,-4 50 56 0 0,1-2-1 0 0,0 2 1 0 0,-2 0 0 0 0,2-1-1 0 0,-2 0 1 0 0,0 1-1 0 0,0-1 1 0 0,0 1-1 0 0,0 0 1 0 0,0 0-1 0 0,-1 0 1 0 0,-1 0 0 0 0,-4-7-1 0 0,7 11-174 0 0,0 0 0 0 0,1 0 0 0 0,-1 0 0 0 0,0 0 0 0 0,1 0 0 0 0,-1 0 0 0 0,0 0-1 0 0,1 0 1 0 0,-1 0 0 0 0,1-1 0 0 0,0 2 0 0 0,-1-2 0 0 0,1 1 0 0 0,0 0 0 0 0,0-1 0 0 0,0-1 0 0 0,0 3-65 0 0,0 0 0 0 0,0-1 0 0 0,0 1-1 0 0,1-1 1 0 0,-1 1 0 0 0,0 0 0 0 0,0 0 0 0 0,0-1 0 0 0,0 1 0 0 0,1 0 0 0 0,-1-1 0 0 0,0 1 0 0 0,1 0 0 0 0,-1 0 0 0 0,1 0 0 0 0,-1 0 0 0 0,0-1 0 0 0,0 1 0 0 0,1 0 0 0 0,0-1 0 0 0,12 0 90 0 0,6 4-47 0 0,26 6 0 0 0,-32-6-60 0 0,-2 0-8 0 0,1-1 0 0 0,16 7 0 0 0,-7-1 0 0 0,-5 0 0 0 0,-8-3 0 0 0,1-1 0 0 0,10 11 0 0 0,-11-8 0 0 0,0 0 0 0 0,8 11 0 0 0,-13-14 0 0 0,-1-1 0 0 0,0 0 0 0 0,0 1 0 0 0,0 0 0 0 0,0-1 0 0 0,-1 1 0 0 0,0 0 0 0 0,1 0 0 0 0,-1 0 0 0 0,0 0 0 0 0,0 0 0 0 0,-1 0 0 0 0,0 0 0 0 0,0 0 0 0 0,0 0 0 0 0,0 0 0 0 0,0 0 0 0 0,-2 6 0 0 0,2-6 0 0 0,-1-1 0 0 0,-1 1 0 0 0,1-1 0 0 0,0 0 0 0 0,-1 0 0 0 0,1 1 0 0 0,-1-2 0 0 0,0 2 0 0 0,0-2 0 0 0,0 1 0 0 0,0 0 0 0 0,-1 0 0 0 0,1-1 0 0 0,-1 1 0 0 0,1-1 0 0 0,-1 0 0 0 0,-4 3 0 0 0,-3 2 0 0 0,-2-1 0 0 0,2 0 0 0 0,-20 6 0 0 0,20-8 52 0 0,-1-1 0 0 0,1 0 0 0 0,-13 1 0 0 0,17-3-26 0 0,1 0 0 0 0,-1-1 0 0 0,0 0 0 0 0,0 0 0 0 0,0 0 0 0 0,0-1 0 0 0,-8-2 0 0 0,8 1-17 0 0,1 0 0 0 0,1-1 1 0 0,-2 1-1 0 0,1-1 0 0 0,1 0 0 0 0,-5-4 0 0 0,9 7-6 0 0,0 0 0 0 0,0 0 1 0 0,0 0-1 0 0,0 0 0 0 0,0-1 0 0 0,-1 1 0 0 0,1 0 1 0 0,0 0-1 0 0,0 0 0 0 0,0 0 0 0 0,0 0 0 0 0,0-1 0 0 0,-1 1 1 0 0,1 0-1 0 0,0 0 0 0 0,0 0 0 0 0,0 0 0 0 0,0 0 1 0 0,0 0-1 0 0,0 0 0 0 0,0 0 0 0 0,0 0 0 0 0,0 0 0 0 0,-1 0 1 0 0,1 0-1 0 0,0 0 0 0 0,0 0 0 0 0,0 0 0 0 0,-1 0 0 0 0,1 0 1 0 0,0 0-1 0 0,0 0 0 0 0,0 0 0 0 0,0 0 0 0 0,0 0 1 0 0,0 0-1 0 0,0 0 0 0 0,0 0 0 0 0,-1 0 0 0 0,1 0 0 0 0,0 1 1 0 0,0-1-1 0 0,0 0 0 0 0,0 0 0 0 0,0 0 0 0 0,-1 0 0 0 0,1 0 1 0 0,0 1-1 0 0,0-1 0 0 0,0 0 0 0 0,0 0 0 0 0,0 1-2 0 0,0-1 1 0 0,0 0-1 0 0,0 0 0 0 0,0 1 0 0 0,0-1 0 0 0,0 1 0 0 0,1-1 0 0 0,-1 0 0 0 0,0 0 0 0 0,0 0 0 0 0,0 1 0 0 0,1-1 0 0 0,-1 1 0 0 0,0-1 0 0 0,0 0 1 0 0,0 0-1 0 0,0 0 0 0 0,1 0 0 0 0,-1 1 0 0 0,0-1 0 0 0,1 0 0 0 0,-1 0 0 0 0,0 1 0 0 0,1-1 0 0 0,3 1-1 0 0,-1 0 0 0 0,0 1 0 0 0,1-2 0 0 0,0 1 0 0 0,0 0 0 0 0,-1-1 0 0 0,1 1 0 0 0,4-1 0 0 0,33-3 0 0 0,-19 1 0 0 0,0 2 0 0 0,-11 0 0 0 0,1-1 0 0 0,-1 0 0 0 0,16-3 0 0 0,-23 3 0 0 0,-1 0 0 0 0,1-1 0 0 0,-1 1 0 0 0,0-1 0 0 0,0 1 0 0 0,0-1 0 0 0,0 0 0 0 0,0 0 0 0 0,0 0 0 0 0,0 0 0 0 0,0-1 0 0 0,-1 0 0 0 0,0 1 0 0 0,0 0 0 0 0,3-5 0 0 0,-2 4 0 0 0,-1-1 0 0 0,0 1 0 0 0,0-1 0 0 0,-1 0 0 0 0,1 1 0 0 0,-1-1 0 0 0,0 0 0 0 0,1 0 0 0 0,-1 0 0 0 0,-1 0 0 0 0,1 0 0 0 0,-1-7 0 0 0,0 7 0 0 0,-1 1 0 0 0,1-1 0 0 0,-1 2 0 0 0,0-2 0 0 0,0 1 0 0 0,-1 0 0 0 0,2 0 0 0 0,-2 0 0 0 0,0 0 0 0 0,1 0 0 0 0,-1 0 0 0 0,0 1 0 0 0,0-1 0 0 0,0 0 0 0 0,-1 1 0 0 0,-2-3 0 0 0,-8-7 0 0 0,-5-5 0 0 0,-25-17 0 0 0,41 32 0 0 0,-1 0 0 0 0,0 0 0 0 0,1 1 0 0 0,-2-1 0 0 0,1 1 0 0 0,0 0 0 0 0,0 0 0 0 0,0 0 0 0 0,0 1 0 0 0,0-1 0 0 0,-1 1 0 0 0,1-1 0 0 0,0 1 0 0 0,-4 0 0 0 0,1 1 0 0 0,2 0 0 0 0,-1 0 0 0 0,0 0 0 0 0,0 1 0 0 0,1 0 0 0 0,-1 0 0 0 0,0 0 0 0 0,-6 4 0 0 0,11-5-20 0 0,-1-1-1 0 0,0 1 1 0 0,0 0-1 0 0,0-1 0 0 0,1 0 1 0 0,-2 0-1 0 0,2 1 1 0 0,-1-1-1 0 0,0 1 1 0 0,0-1-1 0 0,0 0 1 0 0,0 0-1 0 0,0 0 1 0 0,0 0-1 0 0,0 0 1 0 0,0 0-1 0 0,0 0 1 0 0,0 0-1 0 0,0 0 1 0 0,0 0-1 0 0,0-1 1 0 0,0 1-1 0 0,1-1 0 0 0,-3 0 1 0 0,0 0-70 0 0,1-1 1 0 0,0 0-1 0 0,1 0 0 0 0,-1 0 1 0 0,0-1-1 0 0,0 1 0 0 0,-1-2 1 0 0,-2-4 15 0 0,5 8 74 0 0,-1 0-1 0 0,1-1 1 0 0,0 1 0 0 0,-1-1-1 0 0,1 1 1 0 0,0 0 0 0 0,0 0-1 0 0,0 0 1 0 0,0 0 0 0 0,-1-1-1 0 0,1 1 1 0 0,-1 0 0 0 0,1-1-1 0 0,-1 1 1 0 0,1 0 0 0 0,0 0-1 0 0,0 0 1 0 0,-1-1 0 0 0,1 1-1 0 0,-1 0 1 0 0,1 0 0 0 0,0 0-1 0 0,-1 0 1 0 0,1 0 0 0 0,-1 0-1 0 0,1 0 1 0 0,0 0 0 0 0,0 0-1 0 0,-2 1 1 0 0,2-1-2 0 0,-1 1 0 0 0,0 0 1 0 0,0-1-1 0 0,0 0 0 0 0,1 1 0 0 0,-1 0 0 0 0,0-1 0 0 0,1 1 1 0 0,-1 0-1 0 0,0 0 0 0 0,0 0 0 0 0,0 2-2 0 0,-2 0-1 0 0,2-1 0 0 0,0 0 1 0 0,-1 1-1 0 0,2 1 1 0 0,-3 3-1 0 0,3 2 5 0 0,0-1 0 0 0,0 1 0 0 0,1-1 0 0 0,3 14 0 0 0,-2-5 0 0 0,2 13 128 0 0,5 32-2324 0 0,-5-36-5096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22 5527 0 0,'2'-1'3175'0'0,"-2"1"-3163"0"0,0 0 0 0 0,0 1 0 0 0,0-1 1 0 0,0 0-1 0 0,0 0 0 0 0,0 0 0 0 0,1 0 1 0 0,-1 0-1 0 0,0 0 0 0 0,0 0 0 0 0,0 0 0 0 0,1-1 1 0 0,-1 1-1 0 0,0 0 0 0 0,0 0 0 0 0,0 0 0 0 0,0 0 1 0 0,0 0-1 0 0,0 0 0 0 0,0 0 0 0 0,0 0 0 0 0,0 0 1 0 0,0 0-1 0 0,1 0 0 0 0,-1 0 0 0 0,0 0 0 0 0,0 0 1 0 0,0 0-1 0 0,0 0 0 0 0,0-1 0 0 0,0 1 1 0 0,1 0-1 0 0,-1 0 0 0 0,0 0 0 0 0,0-1 0 0 0,0 1 1 0 0,0 0-1 0 0,0 0 0 0 0,0 0 0 0 0,0 0 0 0 0,0 0 1 0 0,0 0-1 0 0,0 0 0 0 0,0 0 0 0 0,0 0 0 0 0,0-1 1 0 0,0 1-1 0 0,0 0 0 0 0,0 0 0 0 0,0 0 0 0 0,0-1 1 0 0,0 1-1 0 0,0 0 0 0 0,-1 0 0 0 0,1 0 0 0 0,0 0 1 0 0,0 0-1 0 0,0 0 0 0 0,0 0 0 0 0,0 0 1 0 0,0 0-1 0 0,-1 0 0 0 0,1 0 0 0 0,0-1 0 0 0,0 0 277 0 0,0 1 0 0 0,-1-2 0 0 0,0 2 1 0 0,1-1-1 0 0,0 0 0 0 0,-1 0 0 0 0,0 0 0 0 0,1 0 0 0 0,-1 1 0 0 0,0-1 0 0 0,1 0 0 0 0,-1 1 0 0 0,0-1 0 0 0,1 0 0 0 0,-2 1 0 0 0,2 0 0 0 0,-1-1 0 0 0,0 1 0 0 0,0-1 0 0 0,-1 1 0 0 0,0 0 23 0 0,0-1-1 0 0,0 1 1 0 0,0 0-1 0 0,0 0 1 0 0,0 0-1 0 0,0 0 1 0 0,0 0 0 0 0,0 1-1 0 0,-3-1 1 0 0,-3 3 195 0 0,0 0 1 0 0,0 0 0 0 0,-12 7 0 0 0,20-10-481 0 0,-6 4 55 0 0,-1 1 0 0 0,0-1-1 0 0,1 0 1 0 0,0 0 0 0 0,0 2 0 0 0,0-1-1 0 0,1 0 1 0 0,0 1 0 0 0,-8 11 0 0 0,13-16-61 0 0,-1-1 1 0 0,1 1 0 0 0,0 0 0 0 0,0 0 0 0 0,-1 0 0 0 0,1 0 0 0 0,0 0 0 0 0,-1 0-1 0 0,1-1 1 0 0,0 2 0 0 0,0-2 0 0 0,0 2 0 0 0,0-2 0 0 0,1 1 0 0 0,-1 0 0 0 0,0 0 0 0 0,0 0-1 0 0,1-1 1 0 0,-1 2 0 0 0,0-2 0 0 0,0 1 0 0 0,1 0 0 0 0,0 0 0 0 0,-1 0 0 0 0,0-1-1 0 0,1 1 1 0 0,0 0 0 0 0,0 0 0 0 0,0 0 254 0 0,5 2-196 0 0,26 15-23 0 0,8 1-46 0 0,-33-15-11 0 0,-1 0 0 0 0,1 1 0 0 0,9 7 0 0 0,-12-8 0 0 0,-1 0 0 0 0,1 0 0 0 0,0 0 0 0 0,4 8 0 0 0,-6-8 20 0 0,0 0 1 0 0,0 0-1 0 0,0 0 0 0 0,-1 0 1 0 0,1 1-1 0 0,-1-1 0 0 0,0 1 1 0 0,0-1-1 0 0,-1 1 0 0 0,1 5 0 0 0,-1-8-9 0 0,0 0-1 0 0,0 1 0 0 0,0-1 0 0 0,-1 0 0 0 0,1 0 0 0 0,0 0 0 0 0,-1 0 1 0 0,0 0-1 0 0,0 0 0 0 0,0 0 0 0 0,0 0 0 0 0,0 0 0 0 0,0-1 0 0 0,0 1 1 0 0,0 0-1 0 0,-1 0 0 0 0,0-1 0 0 0,1 1 0 0 0,0-1 0 0 0,-1 1 0 0 0,0-1 1 0 0,0 1-1 0 0,-2 0 0 0 0,-10 6 29 0 0,0-2 0 0 0,-1 0 1 0 0,-25 7-1 0 0,37-13-39 0 0,0 0 0 0 0,-1 1 0 0 0,1-1 0 0 0,-1 0 0 0 0,1 0 0 0 0,-1 0 0 0 0,0-1 0 0 0,1 1 0 0 0,-4-2 0 0 0,-31-10 0 0 0,17 3 0 0 0,9 4 39 0 0,10 4-28 0 0,1 0 0 0 0,-1 0 0 0 0,0 0 0 0 0,0 0 0 0 0,0 1 0 0 0,0-1 1 0 0,0 0-1 0 0,-3 1 0 0 0,5 0 31 0 0,0 0-37 0 0,1 0-1 0 0,0 1 0 0 0,-1-1 1 0 0,1 1-1 0 0,0-1 0 0 0,-1 0 1 0 0,2 0-1 0 0,-2 0 0 0 0,1 0 1 0 0,0 0-1 0 0,0 0 0 0 0,-1 0 1 0 0,1 0-1 0 0,0 0 0 0 0,1 0 0 0 0,-1 0 2 0 0,36 1 5 0 0,-31-1 42 0 0,1 3 0 0 0,26 10-42 0 0,-4 6 0 0 0,-16-13 31 0 0,16 7-31 0 0,-28-12-11 0 0,1 0 0 0 0,0-1 0 0 0,-1 0 0 0 0,1 0 0 0 0,-1 1 0 0 0,2-1 0 0 0,-2 0 0 0 0,1 0 0 0 0,-1 0 0 0 0,1 0 0 0 0,0 0 0 0 0,0 0 0 0 0,-1-1 0 0 0,0 1 0 0 0,1 0 0 0 0,0-1 0 0 0,-1 0 0 0 0,1 1 0 0 0,2-3 0 0 0,-1 1 0 0 0,0 1 0 0 0,-1-1 0 0 0,0-1 0 0 0,1 1 0 0 0,-1 0 0 0 0,4-5 0 0 0,-4 3 0 0 0,0 2 0 0 0,0-2 0 0 0,0 1 0 0 0,-1 0 0 0 0,0-1 0 0 0,1 1 0 0 0,-1-1 0 0 0,0 0 0 0 0,0 1 0 0 0,-1-1 0 0 0,0 0 0 0 0,1 1 0 0 0,-1 0 0 0 0,0-1 0 0 0,-1 0 0 0 0,1 0 0 0 0,-1-3 0 0 0,-2-6 0 0 0,0 1 0 0 0,-1 0 0 0 0,-8-19 0 0 0,10 28 0 0 0,0 0 0 0 0,-1 0 0 0 0,1 0 0 0 0,0 0 0 0 0,-1-1 0 0 0,0 2 0 0 0,0-1 0 0 0,-6-3 0 0 0,-11-12 0 0 0,5 0 0 0 0,10 10 0 0 0,-1 1 0 0 0,-1 0 0 0 0,0 0 0 0 0,-8-6 0 0 0,13 12 0 0 0,0-1 0 0 0,0 0 0 0 0,0 0 0 0 0,0 1 0 0 0,0-1 0 0 0,1 0 0 0 0,-1 0 0 0 0,0-1 0 0 0,1 1 0 0 0,0 0 0 0 0,-1-1 0 0 0,0-3 0 0 0,2 5 0 0 0,-1-1 0 0 0,1 0 0 0 0,0 1 0 0 0,0 0 0 0 0,0-1 0 0 0,0 1 0 0 0,0-1 0 0 0,0 1 0 0 0,1 0 0 0 0,-1-1 0 0 0,0 1 0 0 0,0 0 0 0 0,1-1 0 0 0,0 1 0 0 0,-1 0 0 0 0,1 0 0 0 0,0 0 0 0 0,-1-1 0 0 0,1 1 0 0 0,0 0 0 0 0,0 0 0 0 0,0 0 0 0 0,-1 0 0 0 0,2 0 0 0 0,0-1 0 0 0,0 0-2 0 0,0 1 1 0 0,-1-1-1 0 0,1 1 0 0 0,0 0 0 0 0,0 0 1 0 0,0 0-1 0 0,0 0 0 0 0,0 0 1 0 0,0 1-1 0 0,0-1 0 0 0,1 0 0 0 0,-1 1 1 0 0,0 0-1 0 0,0-1 0 0 0,0 1 0 0 0,0 0 1 0 0,0 0-1 0 0,0 0 0 0 0,1 0 1 0 0,-1 0-1 0 0,0 1 0 0 0,0-1 0 0 0,0 0 1 0 0,0 1-1 0 0,0 0 0 0 0,0 0 0 0 0,0 0 1 0 0,1-1-1 0 0,-1 2 0 0 0,0-1 0 0 0,-1 0 1 0 0,1 1-1 0 0,-1-1 0 0 0,1 0 1 0 0,0 1-1 0 0,1 1 0 0 0,-2-2 2 0 0,-1 0 0 0 0,1-1 0 0 0,0 1 0 0 0,0 0 0 0 0,-1-1 0 0 0,1 0 0 0 0,0 1 0 0 0,-1-1 0 0 0,1 1 0 0 0,0-1 0 0 0,0 0 0 0 0,0 0 0 0 0,-1 0 0 0 0,2 1 0 0 0,-2-1 0 0 0,1 0 0 0 0,0 0 0 0 0,0 0 0 0 0,0 0 0 0 0,-1 0 0 0 0,2 0 0 0 0,-2 0 0 0 0,1-1 0 0 0,0 1 0 0 0,0 0 0 0 0,0 0 0 0 0,0 0 0 0 0,-1-1 0 0 0,1 1 0 0 0,0-1 0 0 0,1 1 0 0 0,13-5 0 0 0,-16 5 0 0 0,-1 0 0 0 0,1-1 0 0 0,0 1 0 0 0,-1-1 0 0 0,2 1 0 0 0,-2-1 0 0 0,1 0 0 0 0,0 1 0 0 0,0-1 0 0 0,0 0 0 0 0,0 1 0 0 0,0-2 0 0 0,0 2 0 0 0,-2-3 0 0 0,3 2 0 0 0,-2 1 0 0 0,1-1 0 0 0,0 1 0 0 0,0-1 0 0 0,0 1 0 0 0,0-1 0 0 0,-1 1 0 0 0,1-1 0 0 0,0 1 0 0 0,0 0 0 0 0,0 0 0 0 0,-1 0 0 0 0,1 0 0 0 0,0 0 0 0 0,-1 0 0 0 0,1 0 0 0 0,-3 0 0 0 0,-24 7 0 0 0,20-5 0 0 0,6-1 0 0 0,0-1 0 0 0,-1 2 0 0 0,1-1 0 0 0,0 0 0 0 0,0 0 0 0 0,1 0 0 0 0,-1 1 0 0 0,-1 0 0 0 0,2-1 0 0 0,-1 1 0 0 0,-2 3 0 0 0,1-1 0 0 0,0 0 0 0 0,0 0 0 0 0,0 1 0 0 0,-2 7 0 0 0,4-8 1 0 0,0-1 0 0 0,0 1-1 0 0,1 0 1 0 0,0 0 0 0 0,-1 0-1 0 0,1 0 1 0 0,1 0 0 0 0,-1 0 0 0 0,0 0-1 0 0,1 0 1 0 0,0-1 0 0 0,0 1-1 0 0,0 0 1 0 0,2 4 0 0 0,2-2 41 0 0,19 16-31 0 0,13 5-11 0 0,-1-1 0 0 0,-28-19 0 0 0,-5-4 0 0 0,0-1 0 0 0,0 1 0 0 0,0-1 0 0 0,-1 2 0 0 0,1-2 0 0 0,3 7 0 0 0,-5-7 0 0 0,0 0 0 0 0,1 0 0 0 0,-2 0 0 0 0,1 0 0 0 0,0 0 0 0 0,-1 1 0 0 0,1-1 0 0 0,0 0 0 0 0,-1 0 0 0 0,0 0 0 0 0,0 0 0 0 0,0 0 0 0 0,0 0 0 0 0,0 1 0 0 0,0-1 0 0 0,0 0 0 0 0,-1 1 0 0 0,0-1 0 0 0,1 0 0 0 0,-1 0 0 0 0,0 0 0 0 0,1 0 0 0 0,-2 0 0 0 0,1 0 0 0 0,0 0 0 0 0,0 0 0 0 0,-1 0 0 0 0,1 0 0 0 0,0-1 0 0 0,-3 4 0 0 0,1-3 0 0 0,0 1 0 0 0,1-1 0 0 0,-1 0 0 0 0,1 0 0 0 0,-1 0 0 0 0,0-1 0 0 0,0 1 0 0 0,0-1 0 0 0,0 1 0 0 0,-1-2 0 0 0,2 2 0 0 0,-2-2 0 0 0,1 1 0 0 0,0 0 0 0 0,-1 0 0 0 0,1-1 0 0 0,-1 0 0 0 0,1 0 0 0 0,0 0 0 0 0,-5 0 0 0 0,-2-4 6 0 0,0 1 0 0 0,0-1 0 0 0,1-1 0 0 0,-1 0 0 0 0,1 0 0 0 0,-10-8 0 0 0,6 4 5 0 0,-24-11 0 0 0,29 15-121 0 0,7 4 43 0 0,-1 1-1 0 0,1-1 1 0 0,-1 0 0 0 0,1 0 0 0 0,-1 1-1 0 0,0-1 1 0 0,1 0 0 0 0,-1 1 0 0 0,-2-1-1 0 0,1 1-493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77 455 0 0,'-6'21'4167'0'0,"4"-11"-2582"0"0,3-13 535 0 0,0 0-1553 0 0,1 0 0 0 0,-2 0 0 0 0,2 0 0 0 0,-2 0 0 0 0,2-4 0 0 0,-2-14 1989 0 0,0 14-1635 0 0,1 0 1 0 0,0-1-1 0 0,-1 1 0 0 0,4-11 0 0 0,-4 17-755 0 0,1-1 0 0 0,-1 2 0 0 0,0-2-1 0 0,1 1 1 0 0,-1-1 0 0 0,0 1 0 0 0,0 0-1 0 0,-1-3 1 0 0,1 4-154 0 0,0 0-1 0 0,0 0 1 0 0,0 0-1 0 0,0 0 1 0 0,0 0-1 0 0,0 0 1 0 0,0 0-1 0 0,0 0 1 0 0,0 0-1 0 0,0 0 1 0 0,0 0-1 0 0,0 0 1 0 0,0 0 0 0 0,0 0-1 0 0,0 0 1 0 0,0 0-1 0 0,0 0 1 0 0,0 0-1 0 0,0 0 1 0 0,0 0-1 0 0,0 0 1 0 0,0 0-1 0 0,0 0 1 0 0,0 0-1 0 0,0 0 1 0 0,0-1-1 0 0,0 1 1 0 0,-1 0-1 0 0,1 0 1 0 0,0 0 0 0 0,0 0-1 0 0,0 0 1 0 0,0 0-1 0 0,0 0 1 0 0,0 0-1 0 0,0 0 1 0 0,0 0-1 0 0,0 0 1 0 0,0 0-1 0 0,0 0 1 0 0,0 0-1 0 0,0 0 1 0 0,0 0-1 0 0,0 0 1 0 0,0 0-1 0 0,0 0 1 0 0,0 1 0 0 0,0-1-1 0 0,0 0 1 0 0,0 0-1 0 0,0 0 1 0 0,0 0-1 0 0,0 0 1 0 0,0 0-1 0 0,0 0 1 0 0,0 0-1 0 0,0 0 1 0 0,0 0-1 0 0,0 0 1 0 0,0 0-1 0 0,0 0 1 0 0,0 0-1 0 0,0 0 1 0 0,0 0 0 0 0,0 0-1 0 0,-4 8 232 0 0,1 6-223 0 0,0 1-1 0 0,1-1 1 0 0,0 1-1 0 0,0 0 1 0 0,2 0-1 0 0,0 0 1 0 0,3 16-1 0 0,-3-29 46 0 0,1 1 0 0 0,-1 0-1 0 0,1-1 1 0 0,0 1 0 0 0,2 4-1 0 0,-2-6-50 0 0,-1-1-1 0 0,0 1 0 0 0,0-1 1 0 0,0 1-1 0 0,1-1 0 0 0,-1 1 1 0 0,1 0-1 0 0,-1-1 1 0 0,0 0-1 0 0,1 1 0 0 0,-1 0 1 0 0,1-1-1 0 0,-1 0 0 0 0,1 0 1 0 0,-1 1-1 0 0,1-1 1 0 0,-1 1-1 0 0,1-1 0 0 0,0 0 1 0 0,-1 0-1 0 0,1 0 0 0 0,0 1 1 0 0,0-1-1 0 0,-1 0 1 0 0,0 0-1 0 0,1 0 0 0 0,0 1 1 0 0,1-1-1 0 0,-2-1-13 0 0,0 1 0 0 0,1-1 0 0 0,-1 1 0 0 0,1 0 0 0 0,-1 0 0 0 0,0-1 0 0 0,1 0 0 0 0,-1 1 0 0 0,1 0 0 0 0,-1-1 0 0 0,0 1 0 0 0,0-1 0 0 0,1 1 0 0 0,-1 0 0 0 0,0-1 0 0 0,1 0 0 0 0,-1 1 0 0 0,0-1 0 0 0,0 1 0 0 0,0-1 0 0 0,0 1 0 0 0,0-1 0 0 0,0 0 0 0 0,0 1 0 0 0,0 0 0 0 0,0-1 0 0 0,0-1 0 0 0,-2-17 0 0 0,1 17 0 0 0,-2-12 58 0 0,-10-27 0 0 0,9 32-19 0 0,0-1-1 0 0,1 0 0 0 0,0 0 0 0 0,1 0 1 0 0,0 0-1 0 0,0-13 0 0 0,2 29 17 0 0,5 88 350 0 0,-1-57-377 0 0,-3-28 116 0 0,-1-1-80 0 0,6 64 75 0 0,-6-61-98 0 0,1-6-41 0 0,0-1 0 0 0,-1 1 0 0 0,0 0 0 0 0,0-1 0 0 0,0 0 0 0 0,-1 0 0 0 0,0 1 0 0 0,0-1 0 0 0,-2 7 0 0 0,3-11-50 0 0,0 0 0 0 0,0 0 0 0 0,0-1 0 0 0,0 1 0 0 0,0 0 0 0 0,0 0 0 0 0,0 0 0 0 0,0 0 0 0 0,0 0 0 0 0,0 0 0 0 0,0 0 0 0 0,0 0 0 0 0,0 0 0 0 0,0 0 0 0 0,0 0 0 0 0,0 0 0 0 0,0 0 0 0 0,0 0 0 0 0,0 0 0 0 0,0 0 0 0 0,0 0 0 0 0,0-1 0 0 0,-1 1 0 0 0,1 0 0 0 0,0 0 0 0 0,0 0 0 0 0,0 0 0 0 0,0 0 0 0 0,0 0 0 0 0,0 0 0 0 0,-1 0 0 0 0,1 0-1 0 0,0 0 1 0 0,0 0 0 0 0,0 0 0 0 0,0 0 0 0 0,0 0 0 0 0,0 0 0 0 0,0 0 0 0 0,0 0 0 0 0,0 0 0 0 0,0 0 0 0 0,0 0 0 0 0,0 0 0 0 0,0 0 0 0 0,0 0 0 0 0,0 0 0 0 0,-1 0 0 0 0,1 0 0 0 0,0 1 0 0 0,0-1 0 0 0,0 0 0 0 0,0 0 0 0 0,0 0 0 0 0,0 0 0 0 0,0 0 0 0 0,0 0 0 0 0,-1 0 0 0 0,1 0 0 0 0,0 0 0 0 0,0 0 0 0 0,0 0 0 0 0,0 0 0 0 0,0 0 0 0 0,0 0 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35 455 0 0,'-3'0'506'0'0,"0"1"-1"0"0,0-1 0 0 0,0 1 1 0 0,0-1-1 0 0,0 1 0 0 0,1 0 1 0 0,-1-1-1 0 0,0 2 0 0 0,-4 0 1 0 0,13-4 1683 0 0,-1 0 0 0 0,1 0 0 0 0,7-2 0 0 0,39-4 1445 0 0,-27 5-2463 0 0,17-5-14 0 0,61-6 575 0 0,-102 14-1694 0 0,1 0 0 0 0,0 0 0 0 0,-1 0 0 0 0,1 0 0 0 0,-1 1 0 0 0,0-1 0 0 0,1 0 0 0 0,1 1 1 0 0,-3-1-36 0 0,0 0 0 0 0,0 0 1 0 0,0 0-1 0 0,1 0 1 0 0,-1 0-1 0 0,0 0 0 0 0,0 1 1 0 0,0-1-1 0 0,0 0 1 0 0,0 0-1 0 0,0 0 0 0 0,0 0 1 0 0,0 0-1 0 0,0 0 1 0 0,0 0-1 0 0,0 0 0 0 0,0 0 1 0 0,0 0-1 0 0,0 0 1 0 0,0 0-1 0 0,0 0 0 0 0,0 0 1 0 0,0 0-1 0 0,0 1 1 0 0,0-1-1 0 0,1 0 0 0 0,-1 0 1 0 0,0 0-1 0 0,0 0 1 0 0,0 0-1 0 0,0 1 0 0 0,0-1 1 0 0,0 0-1 0 0,0 0 1 0 0,0 0-1 0 0,-1 0 0 0 0,1 0 1 0 0,0 0-1 0 0,-6 5 18 0 0,0-3-17 0 0,-1 0 0 0 0,2-1-1 0 0,-1 0 1 0 0,0 0 0 0 0,0 0 0 0 0,0-1 0 0 0,-1 0-1 0 0,1 0 1 0 0,0-1 0 0 0,-8-2 0 0 0,4 2 1 0 0,1 0 1 0 0,-1 1 0 0 0,-12 0-1 0 0,-92 19-5 0 0,84-13 0 0 0,13-5 0 0 0,17-1 0 0 0,-1 0 0 0 0,0 0 0 0 0,1 0 0 0 0,-1 0 0 0 0,0 0 0 0 0,1 0 0 0 0,-1-1 0 0 0,0 1 0 0 0,0 0 0 0 0,1 0 0 0 0,-1 0 0 0 0,1 0 0 0 0,-1-1 0 0 0,1 1 0 0 0,-1-1 0 0 0,0 1 0 0 0,1 0 0 0 0,0-1 0 0 0,-1 1 0 0 0,0-1 0 0 0,1 1 0 0 0,-1-1 0 0 0,1 0 0 0 0,1 1 0 0 0,-1 0 0 0 0,0-1 0 0 0,0 1 0 0 0,0-1 0 0 0,0 1 0 0 0,0 0 0 0 0,1-1 0 0 0,-1 1 0 0 0,1 0 0 0 0,-1-1 0 0 0,0 1 0 0 0,0-1 0 0 0,1 1 0 0 0,-1 0 0 0 0,1 0 0 0 0,-1 0 0 0 0,0 0 0 0 0,0-1 0 0 0,1 1 0 0 0,0 0 0 0 0,-1 0 0 0 0,0 0 0 0 0,1-1 0 0 0,-1 1 0 0 0,1 0 0 0 0,-1 0 0 0 0,1 0 0 0 0,0 0 0 0 0,14-2 0 0 0,0 2 24 0 0,0 0 0 0 0,25 5-1 0 0,10 1 50 0 0,57-4 482 0 0,-112 2-333 0 0,-5 2-199 0 0,-3-2 306 0 0,2-1-1362 0 0,5 0-4812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52 2759 0 0,'-2'0'79'0'0,"-1"0"-1"0"0,0 1 0 0 0,0 0 1 0 0,1-1-1 0 0,0 1 0 0 0,-6 2 1 0 0,7-2 300 0 0,-1 0-1 0 0,0-1 1 0 0,0 1 0 0 0,0 0 0 0 0,1-1 0 0 0,-1 0 0 0 0,0 1 0 0 0,1-1-1 0 0,-1 0 1 0 0,0 0 0 0 0,0 0 0 0 0,-3 0 0 0 0,5 0-284 0 0,0 0 0 0 0,0 0 0 0 0,0 0 0 0 0,-1 0 0 0 0,1 0 0 0 0,0 0 0 0 0,0 0 0 0 0,0 0 1 0 0,0 0-1 0 0,0 0 0 0 0,-1 0 0 0 0,1 0 0 0 0,0 0 0 0 0,0 0 0 0 0,0 0 0 0 0,0-1 0 0 0,0 1 0 0 0,0 0 1 0 0,0 0-1 0 0,0 0 0 0 0,0 0 0 0 0,0 0 0 0 0,0 0 0 0 0,0 0 0 0 0,0 0 0 0 0,0 0 0 0 0,0 0 0 0 0,0 0 1 0 0,-1 0-1 0 0,1 0 0 0 0,0 0 0 0 0,0 0 0 0 0,0-1 0 0 0,0 1 0 0 0,0 0 0 0 0,0 0 0 0 0,0 0 0 0 0,0 0 1 0 0,0 0-1 0 0,0-1 0 0 0,0 1 0 0 0,0 0 0 0 0,0 0 0 0 0,5-4 2233 0 0,6-1-400 0 0,23-3-163 0 0,52-6 1 0 0,37 5-754 0 0,-118 8-925 0 0,0 1-17 0 0,14-1 83 0 0,-1-1-1 0 0,0 3 1 0 0,35 3-1 0 0,-51-3-152 0 0,-2-1 0 0 0,1 0 0 0 0,0 0 0 0 0,0 0 0 0 0,0 0 0 0 0,0 1 0 0 0,0-1 0 0 0,-1 1 0 0 0,1-1 0 0 0,0 0 0 0 0,0 1 0 0 0,0 0 0 0 0,0-1 0 0 0,-1 1 0 0 0,1 0 0 0 0,0 0 0 0 0,-1-1 0 0 0,1 2 0 0 0,-1-2 0 0 0,1 0 0 0 0,-1 0 0 0 0,0 0 0 0 0,0 1 0 0 0,0-1 0 0 0,0 0 0 0 0,0 1 0 0 0,0-1 0 0 0,0 0 0 0 0,0 0 0 0 0,0 0 0 0 0,0 0 0 0 0,0 0 0 0 0,-1 1 0 0 0,1-1 0 0 0,0 0 0 0 0,0 1 0 0 0,0-1 0 0 0,0 0 0 0 0,0 0 0 0 0,0 0 0 0 0,-1 0 0 0 0,1 0 0 0 0,0 0 0 0 0,0 1 0 0 0,0-1 0 0 0,-11 5 0 0 0,-4-3 13 0 0,-2 1 1 0 0,1-1-1 0 0,-18-1 0 0 0,-49-5 85 0 0,3 0-49 0 0,76 4-49 0 0,-16 1 0 0 0,-23-4 0 0 0,37 2 0 0 0,0 0 0 0 0,0 0 0 0 0,0 0 0 0 0,0-1 0 0 0,1 0 0 0 0,0 0 0 0 0,-1-1 0 0 0,-7-4 0 0 0,13 4 24 0 0,5 1 34 0 0,6 0 76 0 0,-11 2-126 0 0,16-4 53 0 0,0 1 0 0 0,1 1 0 0 0,-1 0-1 0 0,0 1 1 0 0,1 1 0 0 0,-1 1 0 0 0,0 0 0 0 0,0 1-1 0 0,33 8 1 0 0,-37-6-38 0 0,1-1 0 0 0,17 2 0 0 0,-25-4-23 0 0,0 0-1 0 0,0-1 1 0 0,1-1-1 0 0,-1 1 1 0 0,0-1-1 0 0,1 1 0 0 0,-1-2 1 0 0,8-2-1 0 0,-10 4-133 0 0,-2-1 42 0 0,0 1 0 0 0,0 0 0 0 0,0-1 0 0 0,0 1 0 0 0,-1 0 0 0 0,2 0 0 0 0,-2-1 0 0 0,1 0 0 0 0,0 1 0 0 0,-1 0 0 0 0,2-1 0 0 0,-2 0 0 0 0,1 1 0 0 0,0-1 0 0 0,-1 0 0 0 0,0 1 0 0 0,2-2 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8751 0 0,'0'0'180'0'0,"-1"-1"-1"0"0,1 0 0 0 0,0 0 0 0 0,0 0 1 0 0,1 0-1 0 0,-1 0 0 0 0,0 0 0 0 0,0 1 1 0 0,0-1-1 0 0,0 0 0 0 0,1 0 0 0 0,-1 0 1 0 0,1 1-1 0 0,-1-1 0 0 0,0 0 0 0 0,1 1 1 0 0,-1-1-1 0 0,1 0 0 0 0,-1 1 0 0 0,1-1 1 0 0,0 0-1 0 0,-1 1 0 0 0,1-1 1 0 0,0 0-1 0 0,0 1 0 0 0,-1 0 0 0 0,1-1 1 0 0,0 1-1 0 0,-1-1 0 0 0,1 1 0 0 0,0 0 1 0 0,0 0-1 0 0,0 0 0 0 0,-1-1 0 0 0,2 1 1 0 0,-2 0-1 0 0,1 0 0 0 0,0 0 0 0 0,0 0 1 0 0,0 0-1 0 0,-1 0 0 0 0,2 0 0 0 0,-2 1 1 0 0,1-1-1 0 0,0 0 0 0 0,-1 0 0 0 0,2 0 1 0 0,-1 1-1 0 0,-1-1 0 0 0,1 1 0 0 0,0-1 1 0 0,-1 0-1 0 0,1 1 0 0 0,0 0 0 0 0,-1-1 1 0 0,1 0-1 0 0,0 1 0 0 0,-1 0 0 0 0,1-1 1 0 0,0 1-1 0 0,-1 0 0 0 0,1 1 1 0 0,4 7 292 0 0,0 1 1 0 0,0 0 0 0 0,-1 0 0 0 0,3 14-1 0 0,-6-22-266 0 0,2 7-133 0 0,8 27-2 0 0,-9-27-6 0 0,0-1-1 0 0,9 40 67 0 0,-5-16-54 0 0,-5-25-57 0 0,0 0-1 0 0,1 0 1 0 0,-1 9 0 0 0,1 15 61 0 0,-1-19-54 0 0,0 6 4 0 0,1-1 1 0 0,1 1-1 0 0,9 29 0 0 0,-12-46-31 0 0,0 0 0 0 0,0-1 0 0 0,0 1 0 0 0,1 0 0 0 0,-1-1 0 0 0,1 1 0 0 0,-1 0 0 0 0,0-1 0 0 0,0 1 0 0 0,1 0 0 0 0,0-1 0 0 0,-1 1 0 0 0,0 0 0 0 0,1-1 0 0 0,0 0 0 0 0,-1 1 0 0 0,0-1 0 0 0,1 1 0 0 0,0-1 0 0 0,-1 0 0 0 0,1 1 0 0 0,0-1 0 0 0,-1 0 0 0 0,1 1 0 0 0,0-1 0 0 0,-1 0 0 0 0,1 0 0 0 0,0 0 0 0 0,-1 0 0 0 0,1 0 0 0 0,1 0 0 0 0,-1 0 0 0 0,0 0 0 0 0,1-1 0 0 0,-2 0 0 0 0,2 1 0 0 0,-1-1 0 0 0,0 0 0 0 0,0 1 0 0 0,0-2 0 0 0,0 2 0 0 0,0-1 0 0 0,-1 0 0 0 0,2 0 0 0 0,-2 0 0 0 0,1 0 0 0 0,0 0 0 0 0,0-2 0 0 0,60-108 254 0 0,7-14 52 0 0,-62 117-302 0 0,21-39 26 0 0,30-63 0 0 0,-54 98 41 0 0,-2 12-62 0 0,-1-1 0 0 0,0 0 0 0 0,0 1 0 0 0,0 0 0 0 0,0-1 0 0 0,0 0 0 0 0,0 1 0 0 0,0-1 0 0 0,0 1 0 0 0,0-1 0 0 0,0 1 0 0 0,0-1 0 0 0,0 1 0 0 0,0-1 0 0 0,0 1 0 0 0,0-1 0 0 0,0 1 0 0 0,0 0 0 0 0,0-1 0 0 0,-1 0 0 0 0,1 1 0 0 0,-1-1-1 0 0,0 2-7 0 0,0-1 0 0 0,0 1 0 0 0,0 0 0 0 0,-1 0-1 0 0,2 0 1 0 0,-2-1 0 0 0,2 2 0 0 0,-2-2 0 0 0,2 2 0 0 0,-1-1-1 0 0,0 0 1 0 0,0 0 0 0 0,-1 2 0 0 0,1-1-2 0 0,-20 26 1 0 0,1 2 0 0 0,1 0 0 0 0,2 1 0 0 0,2 1 0 0 0,-16 44 0 0 0,10-19 0 0 0,-38 77 0 0 0,57-131 0 0 0,1-1 0 0 0,-1 1 0 0 0,0 0 0 0 0,0 0 0 0 0,0-1 0 0 0,0 0 0 0 0,-4 4 0 0 0,5-6 0 0 0,0 1 0 0 0,0 0 0 0 0,0-1 0 0 0,0 1 0 0 0,0-1 0 0 0,0 1 0 0 0,0-1 0 0 0,0 0 0 0 0,0 1 0 0 0,0-1 0 0 0,-1 0 0 0 0,2 0 0 0 0,-2 1 0 0 0,1-1 0 0 0,0 0 0 0 0,0 0 0 0 0,0-1 0 0 0,-1 1 0 0 0,1 0 0 0 0,0-1 0 0 0,0 1 0 0 0,0 0 0 0 0,-2-1 0 0 0,0 0 0 0 0,0-1 0 0 0,0 0 0 0 0,0 0 0 0 0,0 0 0 0 0,0 0 0 0 0,0 0 0 0 0,1 0 0 0 0,0-1 0 0 0,-1 1 0 0 0,1 0 0 0 0,-4-7 0 0 0,3 4 0 0 0,0 0 0 0 0,1 0 0 0 0,0 0 0 0 0,0 0 0 0 0,0-1 0 0 0,-1-9 0 0 0,1-2 0 0 0,0-2 0 0 0,2 1 0 0 0,1-27 0 0 0,-1 43 0 0 0,4-206-210 0 0,-4 203 204 0 0,0-4-1254 0 0,1-1-4218 0 0,1 2-1984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60 6447 0 0,'3'-6'1555'0'0,"-2"3"-929"0"0,1 1 0 0 0,-1-1 0 0 0,1 1 1 0 0,-1-1-1 0 0,0 0 0 0 0,-1 1 0 0 0,2-6 1 0 0,-2 7-419 0 0,0 1 0 0 0,0-2 0 0 0,-1 2 0 0 0,1-2 0 0 0,0 2 0 0 0,-1-1 0 0 0,1 0 0 0 0,0 0 0 0 0,0 0 0 0 0,-1 1 0 0 0,0-2 0 0 0,1 2 0 0 0,0-1 0 0 0,-1 0 0 0 0,0 1 0 0 0,1-1 0 0 0,-1 0 0 0 0,0 1 0 0 0,0-1 0 0 0,1 0 0 0 0,-2 1 0 0 0,2-1 0 0 0,-1 1 0 0 0,0-1 0 0 0,0 1 1 0 0,-1-1-1 0 0,0 0 18 0 0,-1 0 0 0 0,1 0 0 0 0,0 0 0 0 0,-1 0 0 0 0,1 0 0 0 0,-1 1 0 0 0,1 0 0 0 0,-1-1 0 0 0,1 1 0 0 0,-1 0 0 0 0,0 0 0 0 0,1 0 0 0 0,-1 0 0 0 0,1 1 0 0 0,-1-1 0 0 0,-3 2 0 0 0,2-1-128 0 0,0 0 1 0 0,1 1 0 0 0,0 1 0 0 0,-1-1 0 0 0,1 0 0 0 0,0 0 0 0 0,0 0 0 0 0,0 1-1 0 0,-5 5 1 0 0,0 2-77 0 0,1 1 0 0 0,0-1 0 0 0,1 1 0 0 0,0-1 0 0 0,-8 22 0 0 0,10-21 21 0 0,0 0 0 0 0,2 1 1 0 0,-1-2-1 0 0,0 2 0 0 0,2 0 0 0 0,-1-1 0 0 0,1 13 0 0 0,1-21-34 0 0,0 1-1 0 0,0-1 0 0 0,1 0 1 0 0,-1 0-1 0 0,1 0 0 0 0,0 1 0 0 0,-1-1 1 0 0,2 0-1 0 0,-1 0 0 0 0,0 0 1 0 0,1 0-1 0 0,-1 0 0 0 0,1-1 1 0 0,0 1-1 0 0,0 0 0 0 0,0-1 1 0 0,0 0-1 0 0,0 1 0 0 0,0-1 1 0 0,1 0-1 0 0,0 0 0 0 0,0 0 1 0 0,-1 0-1 0 0,1 0 0 0 0,0-1 1 0 0,-1 1-1 0 0,2-1 0 0 0,-1 0 0 0 0,5 2 1 0 0,-2-3-1 0 0,0 2 1 0 0,-1-1-1 0 0,1-1 1 0 0,1 0 0 0 0,-1 0-1 0 0,0 0 1 0 0,-1-1-1 0 0,1 0 1 0 0,0 0-1 0 0,0-1 1 0 0,9-2-1 0 0,-8 1 2 0 0,-1 0 0 0 0,1 0-1 0 0,-1-1 1 0 0,1 0 0 0 0,-1 0-1 0 0,0 0 1 0 0,0 0-1 0 0,10-11 1 0 0,-15 13-10 0 0,0 2 0 0 0,0-2 0 0 0,0 1 0 0 0,0-1 0 0 0,0 2 0 0 0,0-2 0 0 0,-1 1 0 0 0,1 0 0 0 0,0-1 0 0 0,-1 1 0 0 0,0 0 0 0 0,1-1 0 0 0,0 0 0 0 0,-1 1 0 0 0,0 0 0 0 0,0-1 0 0 0,0 1 0 0 0,0-1 0 0 0,0 0 0 0 0,0-2 0 0 0,-1 3 0 0 0,0-1 0 0 0,1 0 0 0 0,-1 1 0 0 0,0-1 0 0 0,0 0 0 0 0,0 0 0 0 0,0 1 0 0 0,0-1 0 0 0,-1 1 0 0 0,1 0 0 0 0,0-1 0 0 0,-1 1 0 0 0,1 0 0 0 0,-3-2 0 0 0,0 0 0 0 0,-1 0 0 0 0,0 0 0 0 0,0 1 0 0 0,-1-1 0 0 0,1 1 0 0 0,0 0 0 0 0,-1 1 0 0 0,1 0 0 0 0,-12-2 0 0 0,9 3 0 0 0,3-1 0 0 0,1 1 0 0 0,-1 0 0 0 0,0 0 0 0 0,0 0 0 0 0,0 0 0 0 0,0 1 0 0 0,1 0 0 0 0,-1-1 0 0 0,-8 4 0 0 0,13-4 0 0 0,0 0 0 0 0,0 0 0 0 0,-1 0 0 0 0,1 0 0 0 0,0 0 0 0 0,0 1 0 0 0,0-1 0 0 0,0 0 0 0 0,0 0 0 0 0,0 0 0 0 0,0 0 0 0 0,0 0 0 0 0,0 0 0 0 0,-1 0 0 0 0,1 0 0 0 0,0 1 0 0 0,0-1 0 0 0,0 0 0 0 0,0 0 0 0 0,0 0 0 0 0,-1 0 0 0 0,1 0 0 0 0,0 0 0 0 0,0 0 0 0 0,0 0 0 0 0,0 0 0 0 0,0 0 0 0 0,0 1 0 0 0,0-1 0 0 0,0 0 0 0 0,0 0 0 0 0,0 0 0 0 0,0 1 0 0 0,0-1 0 0 0,0 0 0 0 0,0 0 0 0 0,0 0 0 0 0,0 0 0 0 0,0 0 0 0 0,0 0 0 0 0,6 3 0 0 0,9-1 0 0 0,-7-2 0 0 0,1 0 0 0 0,0 1 0 0 0,-1-1 0 0 0,1 2 0 0 0,13 3 0 0 0,-12-3 0 0 0,1 0 0 0 0,-1 0 0 0 0,12 0 0 0 0,6-4 0 0 0,-26 2 0 0 0,0-1 0 0 0,0 1 0 0 0,0-1 0 0 0,0 1 0 0 0,0-1 0 0 0,0 0 0 0 0,0 1 0 0 0,0-2 0 0 0,0 2 0 0 0,0-2 0 0 0,1 0 0 0 0,1-7 560 0 0,-2 7-562 0 0,4-3 7 0 0,-8 3-12 0 0,-3 1-16 0 0,5 1-40 0 0,-1 0 0 0 0,1 0 0 0 0,-1 0 0 0 0,0 0-1 0 0,1 0 1 0 0,0 1 0 0 0,-1-1 0 0 0,1 0 0 0 0,-1 0-1 0 0,1 1 1 0 0,-1-1 0 0 0,1 0 0 0 0,-1 0 0 0 0,1 0-1 0 0,0 1 1 0 0,-1 0 0 0 0,1-1 0 0 0,-1 0-1 0 0,1 0 1 0 0,-1 1 0 0 0,1 0 0 0 0,-1 1-720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3 6447 0 0,'-33'-3'10687'0'0,"23"4"-10331"0"0,0 1 1 0 0,1 1-1 0 0,-1 0 1 0 0,1 0-1 0 0,-1 1 1 0 0,2 0-1 0 0,-1 0 1 0 0,0 1-1 0 0,1 0 1 0 0,-11 9-1 0 0,18-14-309 0 0,1 1 0 0 0,-1 0-1 0 0,0-1 1 0 0,0 1 0 0 0,0 0-1 0 0,0-1 1 0 0,1 1 0 0 0,0 0-1 0 0,-1-1 1 0 0,0 2 0 0 0,1-2-1 0 0,0 1 1 0 0,-1 0 0 0 0,0 0-1 0 0,1 2 1 0 0,0-3-27 0 0,0 1-1 0 0,0 0 1 0 0,0-1 0 0 0,0 0 0 0 0,0 1-1 0 0,0 0 1 0 0,0 0 0 0 0,0-1-1 0 0,1 0 1 0 0,-1 1 0 0 0,0 0-1 0 0,1-1 1 0 0,-1 0 0 0 0,0 1-1 0 0,0-1 1 0 0,1 1 0 0 0,-1-1-1 0 0,1 0 1 0 0,-1 1 0 0 0,0-1-1 0 0,1 1 1 0 0,3 1 32 0 0,0 0-1 0 0,0 0 1 0 0,1 0 0 0 0,-1 0-1 0 0,8 2 1 0 0,-1 0 5 0 0,18 6-27 0 0,-20-7-21 0 0,-1 0 0 0 0,1-1 0 0 0,-1 2 0 0 0,-1 0 0 0 0,1 0 0 0 0,14 10 0 0 0,-21-13-9 0 0,-1-1 0 0 0,1 1 0 0 0,0 0 0 0 0,-1-1 0 0 0,0 1 0 0 0,1 0 0 0 0,0-1 0 0 0,-1 1 0 0 0,0 1 0 0 0,1-2 0 0 0,-1 1 0 0 0,1 0 0 0 0,-1 0 0 0 0,0 0 0 0 0,0-1 0 0 0,0 2 0 0 0,0-2 0 0 0,0 1 0 0 0,0 0 0 0 0,0 0 0 0 0,0 1 0 0 0,0 0 0 0 0,0-1 0 0 0,-1 1 0 0 0,1 0 0 0 0,-1-1 0 0 0,1 1 0 0 0,-2 0 0 0 0,2-1 0 0 0,-1 0 0 0 0,0 1 0 0 0,-2 2 0 0 0,0 0 0 0 0,-2-1 0 0 0,2 1 0 0 0,-1-1 0 0 0,-1 0 0 0 0,1 1 0 0 0,-7 3 0 0 0,-1-2 7 0 0,1 0-1 0 0,0-1 0 0 0,-1 0 1 0 0,0-1-1 0 0,0 0 1 0 0,0-1-1 0 0,-1 0 0 0 0,1-1 1 0 0,-21-1-1 0 0,24 0-6 0 0,6 0 0 0 0,1 0 0 0 0,0 0 0 0 0,-1 0 0 0 0,1 0 0 0 0,-1-1 0 0 0,-2 0 0 0 0,4 1 0 0 0,11 4 0 0 0,-4-2 15 0 0,0-1 0 0 0,0 1 0 0 0,-1-1 0 0 0,1 0 1 0 0,0 0-1 0 0,1-1 0 0 0,-1 1 0 0 0,0-2 0 0 0,0 1 0 0 0,0-1 0 0 0,0 1 0 0 0,6-3 0 0 0,8-3 50 0 0,-1 0 1 0 0,25-11-1 0 0,-41 16-65 0 0,0 0 0 0 0,0-1 0 0 0,0 0 0 0 0,-1 1 0 0 0,1-1 0 0 0,0 0 0 0 0,3-4 0 0 0,-5 6 0 0 0,-1-1 0 0 0,0 0 0 0 0,1 1 0 0 0,-1 0 0 0 0,1-1 0 0 0,-1 0 0 0 0,0 1 0 0 0,0-1 0 0 0,1 0 0 0 0,-1 1 0 0 0,0-1 0 0 0,0 0 0 0 0,1 1 0 0 0,-1-1 0 0 0,0 0 0 0 0,0 1 0 0 0,0-1 0 0 0,0 0 0 0 0,0 0 0 0 0,0 1 0 0 0,0 0 0 0 0,-1-1 0 0 0,1 0 0 0 0,0 1 0 0 0,0-1 0 0 0,-1 0 0 0 0,1 1 0 0 0,0-1 0 0 0,0 0 0 0 0,-1 1 0 0 0,1-1 0 0 0,-1 1 0 0 0,1-1 0 0 0,0 1 0 0 0,-1-1 0 0 0,1 1 0 0 0,-1-1 0 0 0,1 1 0 0 0,-1 0 0 0 0,0-1 0 0 0,1 1 0 0 0,-2-1 0 0 0,-3-2-3 0 0,1 0-1 0 0,-2 1 0 0 0,1-1 1 0 0,0 1-1 0 0,0 1 0 0 0,-1-1 1 0 0,0 1-1 0 0,1 0 1 0 0,-1 0-1 0 0,-11 0 0 0 0,9 0-1 0 0,0 1 1 0 0,0-2-1 0 0,0 1 0 0 0,-12-5 0 0 0,19 6 5 0 0,0-1 0 0 0,0 1 0 0 0,0-1 0 0 0,0 1 0 0 0,1 0 0 0 0,-2-1 0 0 0,2 1 0 0 0,-1-1 0 0 0,0 1 0 0 0,1-1 0 0 0,-2 0 0 0 0,1 1 0 0 0,1-1 0 0 0,-1 0 0 0 0,0 1 0 0 0,1-2 0 0 0,0 2 0 0 0,-1-1 0 0 0,0 0 0 0 0,1 0 0 0 0,0 0 0 0 0,-1 0 0 0 0,1 0 0 0 0,-1 0 0 0 0,1 0 0 0 0,0 0 0 0 0,0 0 0 0 0,0 0 0 0 0,0 0 0 0 0,0 0 0 0 0,0 0 0 0 0,0 0 0 0 0,0 0 0 0 0,0 0 0 0 0,0 0 0 0 0,0 0 0 0 0,1 0 0 0 0,-1 0 0 0 0,1 0 0 0 0,-1 0 0 0 0,0 0 0 0 0,2-1 0 0 0,0-3 0 0 0,2 0 0 0 0,0-1 0 0 0,-1 1 0 0 0,1 1 0 0 0,7-7 0 0 0,-6 7-2 0 0,-1 0 0 0 0,1 0 0 0 0,0 0 0 0 0,0 1 0 0 0,0 0 0 0 0,1 0 0 0 0,-1 1-1 0 0,1 0 1 0 0,-1 0 0 0 0,1 0 0 0 0,0 0 0 0 0,0 1 0 0 0,0-1 0 0 0,0 2 0 0 0,11-1 0 0 0,-8 4-2082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4143 0 0,'2'0'660'0'0,"0"1"0"0"0,1 0 0 0 0,-1 0 0 0 0,0-1 0 0 0,0 0 0 0 0,0 0 0 0 0,1 0 0 0 0,-1 0 0 0 0,0 0 0 0 0,4-1 0 0 0,28-4 2678 0 0,5-6-1227 0 0,-29 8-2267 0 0,0 0 1 0 0,1 0-1 0 0,11 0 1 0 0,-16 3-5660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3679 0 0,'5'-2'2962'0'0,"19"-3"-1630"0"0,-10 2 269 0 0,-9 2-1243 0 0,-1 0 0 0 0,1 0 0 0 0,0 1 0 0 0,0-1 0 0 0,-1 1 0 0 0,1 0 0 0 0,0 0 0 0 0,0 0 0 0 0,-1 1 0 0 0,1-1 0 0 0,6 3 0 0 0,-7-1-3698 0 0,0-1-1175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3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12 149 919 0 0,'0'0'17'0'0,"1"0"0"0"0,-1 0 0 0 0,0 0-1 0 0,0 0 1 0 0,1 0 0 0 0,-1 0-1 0 0,0 0 1 0 0,0 0 0 0 0,1 1-1 0 0,-1-1 1 0 0,0 0 0 0 0,0 0-1 0 0,0 0 1 0 0,1 0 0 0 0,-1 0-1 0 0,0 0 1 0 0,0 0 0 0 0,0 1 0 0 0,1-1-1 0 0,-1 0 1 0 0,0 0 0 0 0,0 0-1 0 0,0 0 1 0 0,0 1 0 0 0,0-1-1 0 0,1 0 1 0 0,-1 0 0 0 0,0 0-1 0 0,0 1 1 0 0,0-1 0 0 0,0 0-1 0 0,0 0 1 0 0,0 0 0 0 0,0 1-1 0 0,0-1 1 0 0,5 16 1369 0 0,0 16 1242 0 0,-5-26-1472 0 0,-1 1 1 0 0,1-1-1 0 0,-1 0 1 0 0,0 1-1 0 0,-1-1 0 0 0,0 0 1 0 0,0 1-1 0 0,-3 7 1 0 0,-8 27-2546 0 0</inkml:trace>
  <inkml:trace contextRef="#ctx0" brushRef="#br0" timeOffset="1">118 43 6911 0 0,'-5'-16'304'0'0,"2"5"64"0"0,0 3-296 0 0,2 2-72 0 0,1 5 0 0 0,1 2 0 0 0,2 3 0 0 0,-3-5 64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4607 0 0,'28'4'4158'0'0,"-15"-4"-3301"0"0,0-1 0 0 0,17-2 0 0 0,1 0-82 0 0,-27 3-903 0 0,0 0 0 0 0,0 1 0 0 0,0-1-1 0 0,5 2 1 0 0,-2-2-3959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 3679 0 0,'-3'-6'1142'0'0,"6"7"1441"0"0,9 3-1325 0 0,-3-3-364 0 0,0-1 0 0 0,0-1 0 0 0,18-3 0 0 0,-1 1-419 0 0,1 2-3866 0 0,-22 2-620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5983 0 0,'0'-4'536'0'0,"0"2"-432"0"0,1 1-104 0 0,0 1 0 0 0,1 1 288 0 0,-1-1 32 0 0,1 1 0 0 0,1 0 8 0 0,1 1-216 0 0,2 0-48 0 0,0-2 0 0 0,1 3-64 0 0,0-3 64 0 0,1 2-64 0 0,0-2 0 0 0,0 1 0 0 0,2-1 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30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126 264 7831 0 0,'-7'-4'570'0'0,"-9"-4"3627"0"0,16 4-2117 0 0,10 0-1053 0 0,8 1-41 0 0,-1 1 0 0 0,1 0 1 0 0,0 2-1 0 0,21 1 0 0 0,13 0-48 0 0,55-6 13 0 0,79 0-493 0 0,-233-6-458 0 0,15 8 0 0 0,0 0-1 0 0,-63 5 1 0 0,-64 16 6 0 0,-15 1-75 0 0,149-15 69 0 0,21-3 0 0 0,18-3 0 0 0,344-26 1193 0 0,-285 24-954 0 0,18 2 1318 0 0,-49 2-1844 0 0,0-1 0 0 0,56-11 0 0 0,-102 9 274 0 0,0-1 1 0 0,1 0-1 0 0,-1 0 0 0 0,1-1 0 0 0,0 1 1 0 0,-4-8-1 0 0,0-3-60 0 0,-1 0 0 0 0,-1 0 1 0 0,-1 1-1 0 0,0 0 0 0 0,-1 1 0 0 0,0 0 1 0 0,-1 0-1 0 0,-27-20 0 0 0,35 29 75 0 0,-1 0 0 0 0,0 1-1 0 0,-1-1 1 0 0,1 1 0 0 0,-11-4 0 0 0,44 28 268 0 0,99 42 880 0 0,3 3-1640 0 0,-128-65 493 0 0,0 0-1 0 0,1 1 0 0 0,-1-1 0 0 0,0 1 0 0 0,0 0 0 0 0,0 0 1 0 0,0-1-1 0 0,0 2 0 0 0,-1-1 0 0 0,1 0 0 0 0,0 0 0 0 0,-1 0 1 0 0,0 1-1 0 0,1-1 0 0 0,-1 1 0 0 0,0-1 0 0 0,0 1 0 0 0,-1-1 0 0 0,1 1 1 0 0,0 3-1 0 0,-1-3-1 0 0,0 0 1 0 0,0 0 0 0 0,-1 0-1 0 0,1 0 1 0 0,-1 0 0 0 0,0 0-1 0 0,0 0 1 0 0,0-1-1 0 0,0 1 1 0 0,0 0 0 0 0,-1 0-1 0 0,1-1 1 0 0,-1 1 0 0 0,0-1-1 0 0,1 0 1 0 0,-1 1-1 0 0,-5 3 1 0 0,-4 5-2 0 0,-1-1 0 0 0,-1-1 0 0 0,0 1 0 0 0,-18 8 0 0 0,-62 27 0 0 0,34-17 0 0 0,51-23 0 0 0,5-3 0 0 0,0-1 0 0 0,0 1 0 0 0,0-1 0 0 0,0 1 0 0 0,0-1 0 0 0,0 0 0 0 0,-1 0 0 0 0,1 0 0 0 0,0 0 0 0 0,0-1 0 0 0,-7 1 0 0 0,9-2 0 0 0,1 1 0 0 0,-1-1 0 0 0,1 0 0 0 0,-1 1 0 0 0,1-1 0 0 0,-1 0 0 0 0,1 1 0 0 0,-1-1 0 0 0,1 0 0 0 0,-1 0 0 0 0,1 1 0 0 0,0-1 0 0 0,0 0 0 0 0,-1 0 0 0 0,1 0 0 0 0,0 0 0 0 0,0 1 0 0 0,0-1 0 0 0,0 0 0 0 0,0 0 0 0 0,0 0 0 0 0,0 0 0 0 0,0 0 0 0 0,0 1 0 0 0,0-1 0 0 0,1-1 0 0 0,3-24 0 0 0,5-18 184 0 0,-2-1 0 0 0,-2 1 0 0 0,-2-69 0 0 0,-4 94-184 0 0,1 18 0 0 0,0 0 0 0 0,0 1 0 0 0,0-1 0 0 0,0 0 0 0 0,0 0 0 0 0,0 0 0 0 0,-1 1 0 0 0,1-1 0 0 0,0 0 0 0 0,0 0 0 0 0,-1 1 0 0 0,1-1 0 0 0,0 0 0 0 0,-1 1 0 0 0,1-1 0 0 0,-1 0 0 0 0,1 1 0 0 0,-1-1 0 0 0,0 0 0 0 0,0 4 0 0 0,1 1 0 0 0,-1-1 0 0 0,1 1 0 0 0,0 0 0 0 0,1 5 0 0 0,-1-6 0 0 0,1 23 0 0 0,8 42 0 0 0,0-4 0 0 0,-9-63-43 0 0,0 1 0 0 0,1 0 0 0 0,-1 0 0 0 0,1 0-1 0 0,-1 0 1 0 0,1 0 0 0 0,0-1 0 0 0,-1 1 0 0 0,1 0 0 0 0,0-1 0 0 0,0 1 0 0 0,0 0-1 0 0,0-1 1 0 0,1 1 0 0 0,-1-1 0 0 0,0 0 0 0 0,1 1 0 0 0,-1-1 0 0 0,1 0 0 0 0,-1 0 0 0 0,1 0-1 0 0,-1 0 1 0 0,1 0 0 0 0,0 0 0 0 0,0 0 0 0 0,-1-1 0 0 0,1 1 0 0 0,0 0 0 0 0,0-1-1 0 0,0 0 1 0 0,0 1 0 0 0,0-1 0 0 0,-1 0 0 0 0,3 0 0 0 0,4 0-640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36.7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4 919 0 0,'-32'-2'220'0'0,"25"1"-136"0"0,-1 1 0 0 0,1-1 0 0 0,-1 2 0 0 0,-13 1 0 0 0,13-1 139 0 0,-1 0 0 0 0,1 1 0 0 0,0 0 0 0 0,-1 1 0 0 0,1 0 0 0 0,0 0 0 0 0,0 1 0 0 0,1 0 0 0 0,-13 8 0 0 0,10-7 168 0 0,-9-4 4720 0 0,15-2-3703 0 0,0 0 0 0 0,0 0 0 0 0,0 0-1 0 0,0-1 1 0 0,-5-2 0 0 0,38 3 2786 0 0,-7-1-3767 0 0,175 15 899 0 0,-166-10-1148 0 0,-27-3-174 0 0,24 3 165 0 0,47-2 0 0 0,-66-2-141 0 0,0 0 0 0 0,0 0 0 0 0,0-1 1 0 0,0 0-1 0 0,0-1 0 0 0,0 0 0 0 0,0 0 1 0 0,-1-1-1 0 0,9-5 0 0 0,-15 7 123 0 0,-8 3-62 0 0,-8 5-2296 0 0,6 0-5866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37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25 2759 0 0,'-18'-2'-142'0'0,"-2"8"5072"0"0,-1 1 41 0 0,123-21 4976 0 0,-63 12-9586 0 0,0 2 0 0 0,-1 1 1 0 0,1 2-1 0 0,55 11 0 0 0,-81-12-291 0 0,0 0 0 0 0,0 0 1 0 0,24-1-1 0 0,-32-1-68 0 0,0-1 0 0 0,-1 1 0 0 0,1-1 0 0 0,-1 0 0 0 0,1 0 0 0 0,-1 0 0 0 0,0 0 0 0 0,1-1 1 0 0,-1 0-1 0 0,0 0 0 0 0,0 0 0 0 0,0 0 0 0 0,0-1 0 0 0,5-4 0 0 0,-8 6-95 0 0,0 0 0 0 0,-1 1 0 0 0,1-1 0 0 0,-1 1 0 0 0,1-1 0 0 0,-1 0 0 0 0,1 1 0 0 0,-1-1 0 0 0,1 0 0 0 0,-1 0 0 0 0,0 0 1 0 0,1 1-1 0 0,-1-1 0 0 0,0 0 0 0 0,0 0 0 0 0,1 0 0 0 0,-1 1 0 0 0,0-1 0 0 0,0 0 0 0 0,0 0 0 0 0,0-1 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37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0 100 11975 0 0,'1'-5'240'0'0,"3"-6"631"0"0,-4 11-841 0 0,0 0 1 0 0,0-1 0 0 0,0 1 0 0 0,1 0 0 0 0,-1 0 0 0 0,0 0 0 0 0,0 0-1 0 0,0 0 1 0 0,1 0 0 0 0,-1 0 0 0 0,0 0 0 0 0,0 0 0 0 0,1 0 0 0 0,-1 0-1 0 0,0 0 1 0 0,0 0 0 0 0,1 0 0 0 0,-1 0 0 0 0,0 0 0 0 0,0 0 0 0 0,0 0-1 0 0,1 0 1 0 0,-1 0 0 0 0,0 0 0 0 0,0 0 0 0 0,0 0 0 0 0,1 0 0 0 0,-1 0-1 0 0,0 1 1 0 0,0-1 0 0 0,0 0 0 0 0,1 0 0 0 0,-1 0 0 0 0,0 0 0 0 0,0 0-1 0 0,0 1 1 0 0,0-1 0 0 0,0 0 0 0 0,1 0 0 0 0,-1 0 0 0 0,0 1 0 0 0,0-1-1 0 0,0 0 1 0 0,0 0 0 0 0,0 0 0 0 0,0 1 0 0 0,0-1 0 0 0,0 0 0 0 0,0 0-1 0 0,0 1 1 0 0,22 33 2435 0 0,-21-32-550 0 0,5 13-1003 0 0,19 43-222 0 0,-19-44-98 0 0,-2 0-17 0 0,12 40-59 0 0,-12-41-220 0 0,-1 1-97 0 0,11 43-21 0 0,-11-42-4 0 0,0-3-6 0 0,2 4-109 0 0,7 45 376 0 0,-3-13-311 0 0,-7-36 86 0 0,0 2-108 0 0,0-2-73 0 0,14 80 286 0 0,-16-90-310 0 0,1-1 0 0 0,-1 1 0 0 0,0-1 0 0 0,1 1-1 0 0,-1-1 1 0 0,1 1 0 0 0,0-1 0 0 0,-1 1 0 0 0,1-1-1 0 0,0 0 1 0 0,0 1 0 0 0,0-1 0 0 0,0 0-1 0 0,0 0 1 0 0,0 0 0 0 0,2 2 0 0 0,-2-3-4 0 0,0 0 1 0 0,0 0 0 0 0,0 0-1 0 0,0 0 1 0 0,0 0 0 0 0,-1 0-1 0 0,1 0 1 0 0,0 0-1 0 0,0-1 1 0 0,0 1 0 0 0,0 0-1 0 0,0-1 1 0 0,0 1 0 0 0,-1-1-1 0 0,1 1 1 0 0,0-1 0 0 0,0 1-1 0 0,-1-1 1 0 0,1 1-1 0 0,0-1 1 0 0,-1 0 0 0 0,1 0-1 0 0,0 1 1 0 0,-1-1 0 0 0,1 0-1 0 0,-1 0 1 0 0,1 1 0 0 0,-1-2-1 0 0,27-36 114 0 0,-2-2 0 0 0,-2 0 0 0 0,18-45 0 0 0,96-169 685 0 0,-77 150-594 0 0,-53 92-209 0 0,-3 5 0 0 0,0 1 0 0 0,0-1 0 0 0,-1 0 0 0 0,0 0 0 0 0,0 0 1 0 0,0 0-1 0 0,-1 0 0 0 0,0 0 0 0 0,1-13 0 0 0,-3 20-14 0 0,0 0 1 0 0,0 0 0 0 0,0 1 0 0 0,-1-1-1 0 0,1 0 1 0 0,0 0 0 0 0,0 0-1 0 0,0 0 1 0 0,0 1 0 0 0,0-1-1 0 0,-1 0 1 0 0,1 0 0 0 0,0 0 0 0 0,0 0-1 0 0,0 0 1 0 0,0 0 0 0 0,-1 0-1 0 0,1 0 1 0 0,0 0 0 0 0,0 1-1 0 0,0-1 1 0 0,-1 0 0 0 0,1 0 0 0 0,0 0-1 0 0,0 0 1 0 0,0 0 0 0 0,-1 0-1 0 0,1 0 1 0 0,0 0 0 0 0,0 0-1 0 0,0 0 1 0 0,-1-1 0 0 0,1 1 0 0 0,0 0-1 0 0,0 0 1 0 0,0 0 0 0 0,0 0-1 0 0,-1 0 1 0 0,1 0 0 0 0,0 0-1 0 0,0 0 1 0 0,0 0 0 0 0,0-1 0 0 0,-1 1-1 0 0,1 0 1 0 0,0 0 0 0 0,0 0-1 0 0,0 0 1 0 0,0-1 0 0 0,0 1-1 0 0,0 0 1 0 0,0 0 0 0 0,0 0 0 0 0,-1 0-1 0 0,1-1 1 0 0,0 1 0 0 0,0 0-1 0 0,0 0 1 0 0,0 0 0 0 0,0-1-1 0 0,-5 8-701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38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228 83 3223 0 0,'21'-16'3688'0'0,"3"-1"-1269"0"0,-23 16-2139 0 0,0 0 0 0 0,1-1 0 0 0,-2 1 0 0 0,1 0 0 0 0,0-1-1 0 0,0 1 1 0 0,0 0 0 0 0,-1-1 0 0 0,1 1 0 0 0,0-1 0 0 0,-1 1 0 0 0,0-1 0 0 0,1 1 0 0 0,-1-1 0 0 0,0 1 0 0 0,0-3 0 0 0,1 3-72 0 0,-2 0 1 0 0,1 0-1 0 0,0 0 1 0 0,0 1-1 0 0,0-1 1 0 0,0 0-1 0 0,0 0 1 0 0,-1 0-1 0 0,1 1 0 0 0,0-1 1 0 0,-1 0-1 0 0,1 0 1 0 0,-1 1-1 0 0,1-1 1 0 0,-1 0-1 0 0,1 1 1 0 0,-1-1-1 0 0,1 1 1 0 0,-1-1-1 0 0,1 1 1 0 0,-1-1-1 0 0,0 1 1 0 0,0-1-1 0 0,-1 0 50 0 0,-1 0 1 0 0,1 0-1 0 0,0 0 0 0 0,0 0 0 0 0,0 1 0 0 0,0 0 0 0 0,-1-1 1 0 0,-2 1-1 0 0,-3 0-5 0 0,1 0 0 0 0,0 1 0 0 0,0-1 0 0 0,-11 4-1 0 0,1 2-103 0 0,1 0-1 0 0,-1 1 0 0 0,2 1 1 0 0,-1 1-1 0 0,1 0 0 0 0,0 1 1 0 0,1 0-1 0 0,-21 21 0 0 0,30-26-73 0 0,1 0-1 0 0,-1 0 1 0 0,1 0-1 0 0,0 1 1 0 0,0 0-1 0 0,0 0 1 0 0,1 0-1 0 0,0 0 1 0 0,-3 9-1 0 0,5-13-41 0 0,1 1 0 0 0,-1-1 0 0 0,1 0 0 0 0,0 1 0 0 0,-1-1 0 0 0,1 1 0 0 0,0-1 0 0 0,1 0 0 0 0,-1 1 0 0 0,0-1 1 0 0,1 0-1 0 0,-1 1 0 0 0,1-1 0 0 0,0 0 0 0 0,0 1 0 0 0,0-1 0 0 0,0 0 0 0 0,0 0 0 0 0,0 0 0 0 0,0 0 0 0 0,1 0 0 0 0,-1 0 0 0 0,1 0 0 0 0,0 0 0 0 0,-1-1 0 0 0,1 1 0 0 0,0-1 0 0 0,0 1 0 0 0,4 1 0 0 0,0 1-1 0 0,0-1 0 0 0,1-1 0 0 0,-1 1 0 0 0,1-1 0 0 0,-1 0 0 0 0,1 0 0 0 0,0-1 0 0 0,0 0 0 0 0,-1 0 0 0 0,1-1 0 0 0,0 0 0 0 0,0 0 0 0 0,0-1 0 0 0,0 1 0 0 0,0-1 0 0 0,-1-1 0 0 0,8-1 0 0 0,0-2-146 0 0,-1 1 0 0 0,1-2 0 0 0,-1 0 0 0 0,0 0-1 0 0,0-1 1 0 0,-1-1 0 0 0,12-9 0 0 0,-17 13-1846 0 0,-3 1-3441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38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60 455 0 0,'12'1'759'0'0,"-1"-1"0"0"0,0 0 0 0 0,1-1 0 0 0,-1 0 0 0 0,0-1-1 0 0,0 0 1 0 0,0-1 0 0 0,19-6 0 0 0,-29 8-435 0 0,0 1 1 0 0,0 0 0 0 0,0 0-1 0 0,0-1 1 0 0,0 1 0 0 0,0 0-1 0 0,0-1 1 0 0,0 1 0 0 0,-1-1-1 0 0,1 1 1 0 0,0-1 0 0 0,0 0-1 0 0,0 1 1 0 0,-1-1 0 0 0,1 0-1 0 0,0 1 1 0 0,-1-1 0 0 0,1 0-1 0 0,0 0 1 0 0,-1 0 0 0 0,1 0-1 0 0,-1 1 1 0 0,0-1 0 0 0,1 0-1 0 0,-1 0 1 0 0,1-2 0 0 0,-1 2-139 0 0,-1 0 0 0 0,1 0 1 0 0,0 0-1 0 0,-1 0 0 0 0,1 1 0 0 0,-1-1 1 0 0,1 0-1 0 0,-1 0 0 0 0,0 0 0 0 0,1 0 1 0 0,-1 1-1 0 0,0-1 0 0 0,1 0 1 0 0,-1 1-1 0 0,0-1 0 0 0,0 0 0 0 0,1 1 1 0 0,-1-1-1 0 0,0 1 0 0 0,0 0 0 0 0,0-1 1 0 0,0 1-1 0 0,0 0 0 0 0,0-1 1 0 0,-2 1-1 0 0,-6-2 16 0 0,0 0 1 0 0,0 1 0 0 0,0 0-1 0 0,0 1 1 0 0,-1 0-1 0 0,1 0 1 0 0,0 1-1 0 0,0 1 1 0 0,0-1 0 0 0,0 1-1 0 0,-10 4 1 0 0,8-2-103 0 0,0 0 1 0 0,0 0 0 0 0,1 1 0 0 0,0 0-1 0 0,0 1 1 0 0,0 0 0 0 0,1 1-1 0 0,-14 12 1 0 0,22-18-80 0 0,-1 0 0 0 0,1 1 0 0 0,0-1 1 0 0,-1 1-1 0 0,1 0 0 0 0,0-1 0 0 0,0 1 0 0 0,0 0 0 0 0,0 0 0 0 0,0 0 0 0 0,0 0 0 0 0,1 0 1 0 0,-1 0-1 0 0,0 0 0 0 0,1 0 0 0 0,0 0 0 0 0,-1 0 0 0 0,1 0 0 0 0,0 0 0 0 0,0 0 0 0 0,0 0 0 0 0,1 0 1 0 0,-1 0-1 0 0,0 0 0 0 0,1 0 0 0 0,-1 0 0 0 0,1 0 0 0 0,0 0 0 0 0,0 0 0 0 0,0 0 0 0 0,0 0 1 0 0,0-1-1 0 0,0 1 0 0 0,0 0 0 0 0,0-1 0 0 0,1 1 0 0 0,-1-1 0 0 0,2 2 0 0 0,2 2 30 0 0,0 0-1 0 0,1-1 0 0 0,-1 0 0 0 0,1 0 1 0 0,0-1-1 0 0,0 1 0 0 0,0-1 0 0 0,0-1 1 0 0,1 1-1 0 0,8 2 0 0 0,5-1 33 0 0,0-1 0 0 0,0 0 0 0 0,1-2 0 0 0,-1 0 0 0 0,22-2 0 0 0,-32 0-74 0 0,0 0-1 0 0,-1 0 1 0 0,1-1-1 0 0,-1-1 1 0 0,1 0-1 0 0,-1 0 0 0 0,0 0 1 0 0,0-1-1 0 0,-1-1 1 0 0,1 1-1 0 0,-1-1 1 0 0,14-11-1 0 0,-21 15-62 0 0,1-1-92 0 0,1 0 1 0 0,-1-1-1 0 0,1 1 0 0 0,-1-1 1 0 0,0 1-1 0 0,0-1 0 0 0,0 0 0 0 0,2-4 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39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8751 0 0,'-2'2'445'0'0,"0"0"0"0"0,0-1 0 0 0,0 1 0 0 0,0 0 0 0 0,1 0 0 0 0,-1 0 0 0 0,0 0 0 0 0,1 0 0 0 0,-1 0-1 0 0,1 1 1 0 0,0-1 0 0 0,0 0 0 0 0,0 1 0 0 0,0-1 0 0 0,0 1 0 0 0,1-1 0 0 0,-2 5 0 0 0,2-6-291 0 0,0 0 1 0 0,0 1-1 0 0,0-1 0 0 0,0 0 1 0 0,0 1-1 0 0,0-1 0 0 0,1 0 1 0 0,-1 1-1 0 0,0-1 1 0 0,1 0-1 0 0,-1 0 0 0 0,1 1 1 0 0,-1-1-1 0 0,1 0 1 0 0,0 0-1 0 0,-1 0 0 0 0,1 0 1 0 0,0 0-1 0 0,0 0 0 0 0,0 0 1 0 0,0 0-1 0 0,0 0 1 0 0,0 0-1 0 0,0 0 0 0 0,0-1 1 0 0,0 1-1 0 0,0 0 1 0 0,0-1-1 0 0,0 1 0 0 0,1-1 1 0 0,-1 1-1 0 0,0-1 0 0 0,0 1 1 0 0,3-1-1 0 0,15 3 172 0 0,1-2 0 0 0,-1-1 0 0 0,1 0-1 0 0,0-1 1 0 0,26-5 0 0 0,-19 2-209 0 0,26-3-88 0 0,53-14-1 0 0,-105 21-212 0 0,0 0 0 0 0,0 0 0 0 0,-1 0 0 0 0,1-1 0 0 0,0 1 0 0 0,0 0 0 0 0,-1 0 0 0 0,1 0 0 0 0,0 1 0 0 0,-1-1 0 0 0,1 0-1 0 0,0 0 1 0 0,0 0 0 0 0,-1 0 0 0 0,2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0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1 237 10135 0 0,'3'17'6129'0'0,"1"25"-4208"0"0,-2-20-435 0 0,-1-20-318 0 0,-1 8-592 0 0,4 32-53 0 0,-3-31-33 0 0,0 1-319 0 0,8 61 373 0 0,2 33-112 0 0,-10-73-254 0 0,-2-25-142 0 0,1 0-1 0 0,1 0 1 0 0,0 1 0 0 0,0-1-1 0 0,4 16 1 0 0,-5-24-36 0 0,0 1-1 0 0,1 0 0 0 0,-1-1 1 0 0,0 1-1 0 0,0 0 0 0 0,0-1 1 0 0,1 1-1 0 0,-1-1 1 0 0,0 1-1 0 0,1-1 0 0 0,-1 1 1 0 0,1-1-1 0 0,-1 1 1 0 0,0-1-1 0 0,1 1 0 0 0,-1-1 1 0 0,1 1-1 0 0,-1-1 0 0 0,1 0 1 0 0,0 1-1 0 0,-1-1 1 0 0,1 0-1 0 0,-1 1 0 0 0,1-1 1 0 0,-1 0-1 0 0,1 0 1 0 0,0 0-1 0 0,1 1 0 0 0,-1-2 7 0 0,0 1 0 0 0,0 0 0 0 0,0-1-1 0 0,0 1 1 0 0,1-1 0 0 0,-1 1-1 0 0,0-1 1 0 0,0 0 0 0 0,0 1 0 0 0,0-1-1 0 0,0 0 1 0 0,-1 0 0 0 0,1 0 0 0 0,1-1-1 0 0,4-5 63 0 0,-1 0-1 0 0,0 0 0 0 0,4-9 0 0 0,-8 15-55 0 0,11-25 118 0 0,-1-1-1 0 0,-1 0 0 0 0,-1 0 0 0 0,7-39 0 0 0,9-29 316 0 0,48-90 227 0 0,-10 30-200 0 0,-61 147-564 0 0,4-10-914 0 0,-4 16-131 0 0,-2 13-571 0 0,0-1-6493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3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39 2303 0 0,'1'0'50'0'0,"-1"0"-1"0"0,1 0 0 0 0,-1 0 0 0 0,1 0 0 0 0,0 0 0 0 0,-1 0 1 0 0,1-1-1 0 0,-1 1 0 0 0,1 0 0 0 0,-1 0 0 0 0,1-1 0 0 0,0 1 1 0 0,-1 0-1 0 0,1-1 0 0 0,-1 1 0 0 0,0-1 0 0 0,1 1 0 0 0,-1 0 1 0 0,1-1-1 0 0,-1 1 0 0 0,0-1 0 0 0,1 1 0 0 0,-1-1 0 0 0,0 0 0 0 0,1 1 1 0 0,-1-1-1 0 0,0 1 0 0 0,0-1 0 0 0,0 0 0 0 0,1 1 0 0 0,-1-2 1 0 0,-1 1 82 0 0,0 0-1 0 0,0 0 1 0 0,0 0 0 0 0,0 0 0 0 0,0 1 0 0 0,0-1 0 0 0,0 0 0 0 0,0 0 0 0 0,0 0 0 0 0,-1 1 0 0 0,1-1 0 0 0,0 1 0 0 0,0-1-1 0 0,-2 0 1 0 0,-7-2 921 0 0,0 0-1 0 0,-15-3 1 0 0,22 5-740 0 0,1 1 1 0 0,-1 0 0 0 0,0-1-1 0 0,0 1 1 0 0,0 0-1 0 0,0 0 1 0 0,1 1-1 0 0,-1-1 1 0 0,0 0 0 0 0,0 1-1 0 0,1 0 1 0 0,-1 0-1 0 0,0-1 1 0 0,-2 3 0 0 0,4-2-267 0 0,0-1 1 0 0,1 1 0 0 0,-1 0-1 0 0,1 0 1 0 0,-1 0 0 0 0,1 0-1 0 0,-1-1 1 0 0,1 1 0 0 0,0 0-1 0 0,-1 0 1 0 0,1 0 0 0 0,0 0 0 0 0,0 0-1 0 0,-1 0 1 0 0,1 0 0 0 0,0 0-1 0 0,0 0 1 0 0,0 0 0 0 0,0 0-1 0 0,0 0 1 0 0,1 0 0 0 0,-1 0-1 0 0,0 0 1 0 0,0 0 0 0 0,1 0-1 0 0,-1 0 1 0 0,1 0 0 0 0,-1 0-1 0 0,0 0 1 0 0,1-1 0 0 0,0 1 0 0 0,-1 0-1 0 0,2 1 1 0 0,2 4 33 0 0,-1-1 0 0 0,1 1 0 0 0,8 7 0 0 0,21 18 1024 0 0,-18-18-181 0 0,-1 1-1 0 0,0 0 1 0 0,14 21 0 0 0,-26-33-131 0 0,2 9-659 0 0,16 32-20 0 0,-20-41-98 0 0,1-1-1 0 0,0 0 0 0 0,-1 1 1 0 0,0-1-1 0 0,1 0 0 0 0,-1 1 1 0 0,0-1-1 0 0,1 1 0 0 0,-1-1 1 0 0,0 0-1 0 0,0 1 0 0 0,0-1 1 0 0,0 1-1 0 0,-1-1 0 0 0,1 0 1 0 0,0 1-1 0 0,-1-1 0 0 0,1 1 1 0 0,0-1-1 0 0,-1 0 0 0 0,0 1 1 0 0,1-1-1 0 0,-1 0 0 0 0,0 0 1 0 0,1 0-1 0 0,-1 0 0 0 0,0 1 1 0 0,0-1-1 0 0,0 0 1 0 0,0 0-1 0 0,0 0 0 0 0,0-1 1 0 0,-1 1-1 0 0,1 0 0 0 0,-2 1 1 0 0,-3 0 36 0 0,1 1 1 0 0,-1-1 0 0 0,0-1 0 0 0,1 1 0 0 0,-13 1 0 0 0,16-3-34 0 0,-15 2-46 0 0,0-1 0 0 0,0 0 0 0 0,0-2 0 0 0,0 0-1 0 0,-29-5 1 0 0,-7-9-2815 0 0,45 8-443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40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8 2303 0 0,'-7'1'108'0'0,"4"4"4872"0"0,3-4-4707 0 0,0-1 1 0 0,1 1 0 0 0,-1 0 0 0 0,0-1-1 0 0,1 1 1 0 0,-1-1 0 0 0,1 0 0 0 0,-1 1-1 0 0,1-1 1 0 0,-1 1 0 0 0,0-1 0 0 0,1 0-1 0 0,0 1 1 0 0,-1-1 0 0 0,1 0 0 0 0,-1 1-1 0 0,1-1 1 0 0,-1 0 0 0 0,1 0 0 0 0,0 0-1 0 0,-1 1 1 0 0,1-1 0 0 0,1 0 0 0 0,19 2 3122 0 0,30 1 0 0 0,60-8-1222 0 0,-77 1-2045 0 0,60-14 1 0 0,-94 18-156 0 0,0 0 0 0 0,0 0-1 0 0,0 0 1 0 0,0 0 0 0 0,0 0 0 0 0,0 0 0 0 0,0 0 0 0 0,0 0 0 0 0,0 0 0 0 0,0 0 0 0 0,1 0 0 0 0,-1 0-1 0 0,0 0 1 0 0,0 0 0 0 0,0 0 0 0 0,0 0 0 0 0,0 0 0 0 0,0 0 0 0 0,0 0 0 0 0,0 0 0 0 0,0 0 0 0 0,0 0-1 0 0,0 0 1 0 0,0 0 0 0 0,0 0 0 0 0,0 0 0 0 0,0 1 0 0 0,0-1 0 0 0,1 0 0 0 0,-1 0 0 0 0,0 0-1 0 0,0 0 1 0 0,0 0 0 0 0,0 0 0 0 0,0 0 0 0 0,0 0 0 0 0,0 0 0 0 0,0 0 0 0 0,0 0 0 0 0,0 0 0 0 0,0 0-1 0 0,0 0 1 0 0,0 1 0 0 0,0-1 0 0 0,0 0 0 0 0,0 0 0 0 0,0 0 0 0 0,0 0 0 0 0,0 0 0 0 0,0 0-1 0 0,0 0 1 0 0,0 0 0 0 0,0 0 0 0 0,0 0 0 0 0,0 0 0 0 0,0 0 0 0 0,-1 0 0 0 0,1 0 0 0 0,0 0 0 0 0,0 1-1 0 0,0-1 1 0 0,0 0 0 0 0,0 0 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40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288 87 9671 0 0,'-2'0'105'0'0,"1"-1"-1"0"0,0 1 0 0 0,-1 0 1 0 0,1 0-1 0 0,0 0 0 0 0,-1 0 1 0 0,1 0-1 0 0,-1 0 0 0 0,1 0 1 0 0,0 0-1 0 0,-1 1 0 0 0,1-1 1 0 0,0 0-1 0 0,-1 1 0 0 0,1-1 1 0 0,-2 2-1 0 0,-23 13 1480 0 0,11-5-1215 0 0,-1 0 173 0 0,0 2 1 0 0,1-1-1 0 0,0 2 1 0 0,0 0-1 0 0,2 0 0 0 0,-1 2 1 0 0,2 0-1 0 0,0 0 1 0 0,1 1-1 0 0,0 0 0 0 0,2 1 1 0 0,0 0-1 0 0,0 1 1 0 0,2 0-1 0 0,-9 32 0 0 0,14-44-481 0 0,0 0-1 0 0,1 0 0 0 0,0 0 1 0 0,1 0-1 0 0,-1 0 0 0 0,1 0 1 0 0,0 0-1 0 0,1 0 0 0 0,0 0 1 0 0,0 0-1 0 0,0 0 0 0 0,0 0 0 0 0,1 0 1 0 0,0-1-1 0 0,0 1 0 0 0,4 5 1 0 0,-4-6-40 0 0,1-1-1 0 0,0-1 1 0 0,0 1 0 0 0,0 0 0 0 0,1-1 0 0 0,-1 1 0 0 0,1-1 0 0 0,0 0 0 0 0,0 0 0 0 0,0-1-1 0 0,0 1 1 0 0,0-1 0 0 0,1 0 0 0 0,-1 0 0 0 0,1 0 0 0 0,-1-1 0 0 0,1 0 0 0 0,0 0 0 0 0,0 0 0 0 0,7 1-1 0 0,1-2-2 0 0,0 0-1 0 0,0-1 1 0 0,0 0-1 0 0,0-1 0 0 0,0 0 1 0 0,0-1-1 0 0,-1 0 1 0 0,1-1-1 0 0,-1-1 0 0 0,0 0 1 0 0,0-1-1 0 0,18-11 0 0 0,-16 9-5 0 0,-1-2 0 0 0,-1 1 0 0 0,1-1-1 0 0,-2-1 1 0 0,1 0 0 0 0,-1-1-1 0 0,-1 0 1 0 0,0-1 0 0 0,-1 0-1 0 0,8-15 1 0 0,-12 18-12 0 0,0-1 0 0 0,0-1 0 0 0,-2 1 0 0 0,1-1 0 0 0,-1 0 0 0 0,-1 1 0 0 0,0-1 0 0 0,0 0 0 0 0,-1-18 0 0 0,-1 21 0 0 0,-1 1 0 0 0,0-1 0 0 0,0 0 0 0 0,-1 1 0 0 0,0-1 0 0 0,-1 1 0 0 0,0 0 0 0 0,0-1 0 0 0,0 1 0 0 0,-1 1 0 0 0,0-1 0 0 0,-1 1 0 0 0,-9-12 0 0 0,6 10 10 0 0,-1 0-1 0 0,-1 0 1 0 0,1 1-1 0 0,-2 0 1 0 0,1 1-1 0 0,-1 0 1 0 0,0 1-1 0 0,0 0 1 0 0,-1 1-1 0 0,1 0 1 0 0,-1 1-1 0 0,0 0 1 0 0,-1 1-1 0 0,1 0 1 0 0,-18-1-1 0 0,19 3 0 0 0,0 0-1 0 0,0 1 0 0 0,0 0 1 0 0,0 1-1 0 0,0 0 1 0 0,0 1-1 0 0,0 0 1 0 0,0 1-1 0 0,0 0 1 0 0,1 0-1 0 0,-1 1 0 0 0,1 1 1 0 0,0 0-1 0 0,1 0 1 0 0,-1 1-1 0 0,1 0 1 0 0,-15 14-1 0 0,21-18-9 0 0,1 0-1 0 0,0 0 0 0 0,0 0 1 0 0,0 1-1 0 0,0-1 1 0 0,0 1-1 0 0,1-1 1 0 0,-1 1-1 0 0,1 0 1 0 0,-1 0-1 0 0,1-1 0 0 0,0 1 1 0 0,0 0-1 0 0,0 0 1 0 0,1 0-1 0 0,-1 0 1 0 0,1 1-1 0 0,0-1 1 0 0,-1 0-1 0 0,1 0 0 0 0,1 0 1 0 0,-1 0-1 0 0,0 0 1 0 0,1 0-1 0 0,0 0 1 0 0,-1 0-1 0 0,1 0 1 0 0,0 0-1 0 0,3 5 0 0 0,1 0-305 0 0,0 1-1 0 0,1-1 0 0 0,0 0 0 0 0,1-1 0 0 0,0 1 0 0 0,0-1 1 0 0,16 12-1 0 0,4 2-7511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3:41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69 3679 0 0,'0'-1'362'0'0,"0"0"0"0"0,0-1-1 0 0,0 1 1 0 0,0 0 0 0 0,0-1-1 0 0,0 1 1 0 0,0 0 0 0 0,1 0 0 0 0,-1 0-1 0 0,0-1 1 0 0,1 1 0 0 0,-1 0-1 0 0,1 0 1 0 0,0 0 0 0 0,-1 0-1 0 0,2-2 1 0 0,-2 3-234 0 0,0 0 0 0 0,1 0 1 0 0,-1 0-1 0 0,0 0 0 0 0,0 0 0 0 0,0 0 1 0 0,1 0-1 0 0,-1 0 0 0 0,0 0 0 0 0,0 0 1 0 0,0 0-1 0 0,0 0 0 0 0,1 0 0 0 0,-1 0 0 0 0,0 0 1 0 0,0 0-1 0 0,0 0 0 0 0,0 0 0 0 0,1 0 1 0 0,-1 0-1 0 0,0 0 0 0 0,0 0 0 0 0,0 0 1 0 0,0 0-1 0 0,1 0 0 0 0,-1 0 0 0 0,0 0 1 0 0,0 1-1 0 0,0-1 0 0 0,0 0 0 0 0,0 0 1 0 0,1 0-1 0 0,-1 0 0 0 0,0 0 0 0 0,0 1 0 0 0,6 13 1650 0 0,5 67 2576 0 0,-8-55-3489 0 0,-2-22-220 0 0,1 12-389 0 0,7 51-28 0 0,-7-50 8 0 0,0-2-147 0 0,14 112 74 0 0,-13-109-127 0 0,-3-10-8 0 0,1 0 0 0 0,0 0 0 0 0,1 0 0 0 0,0-1 1 0 0,0 1-1 0 0,0 0 0 0 0,1-1 0 0 0,0 0 0 0 0,6 10 0 0 0,-9-17-27 0 0,1 0-1 0 0,-1 1 1 0 0,0-1-1 0 0,0 0 0 0 0,1 0 1 0 0,-1 1-1 0 0,0-1 1 0 0,0 0-1 0 0,1 0 1 0 0,-1 0-1 0 0,0 0 1 0 0,1 1-1 0 0,-1-1 0 0 0,0 0 1 0 0,1 0-1 0 0,-1 0 1 0 0,0 0-1 0 0,1 0 1 0 0,-1 0-1 0 0,0 0 1 0 0,1 0-1 0 0,-1 0 1 0 0,0 0-1 0 0,1 0 0 0 0,-1 0 1 0 0,0 0-1 0 0,1 0 1 0 0,-1 0-1 0 0,1-1 1 0 0,10-8 33 0 0,7-17 62 0 0,-16 23-80 0 0,35-57 69 0 0,77-130 617 0 0,-16-9-217 0 0,-98 199-484 0 0,6-18 274 0 0,-5 17-338 0 0,-1 0 1 0 0,0 1-1 0 0,0-1 0 0 0,1 0 0 0 0,-1 1 0 0 0,0-1 1 0 0,0 0-1 0 0,0 0 0 0 0,0 1 0 0 0,0-1 0 0 0,0 0 1 0 0,0 1-1 0 0,0-1 0 0 0,0 0 0 0 0,0 0 1 0 0,0 1-1 0 0,-1-1 0 0 0,1 0 0 0 0,0 1 0 0 0,-1-1 1 0 0,0-1-1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2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36 4143 0 0,'-4'-2'4806'0'0,"21"-3"-2286"0"0,25-4-503 0 0,9 0 403 0 0,97-2 0 0 0,55 14-624 0 0,-52 0-1671 0 0,139-3-826 0 0,-278-2-1784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28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53 203 455 0 0,'-9'-4'741'0'0,"7"2"-97"0"0,-1 0 0 0 0,0 0 0 0 0,0 1 0 0 0,0 0 0 0 0,-1-1 0 0 0,1 1 0 0 0,0 0 0 0 0,-1 0 1 0 0,1 1-1 0 0,0-1 0 0 0,-6 0 0 0 0,19 6 2547 0 0,9 0-3052 0 0,58 8 2172 0 0,1-4 0 0 0,94 0 1 0 0,-39-14-1034 0 0,-89 1-944 0 0,1 2 1 0 0,52 5 0 0 0,-83 0-308 0 0,0 0-1 0 0,18 6 0 0 0,-18-5-35 0 0,29 6-1 0 0,-42-10-145 0 0,0 0 1 0 0,0 0-1 0 0,0 0 0 0 0,0 0 0 0 0,0 0 1 0 0,0-1-1 0 0,0 1 0 0 0,0 0 0 0 0,0 0 0 0 0,0-1 1 0 0,0 1-1 0 0,0-1 0 0 0,0 1 0 0 0,0-1 1 0 0,0 1-1 0 0,0-1 0 0 0,0 0 0 0 0,-1 1 1 0 0,1-1-1 0 0,0 0 0 0 0,0 0 0 0 0,-1 1 0 0 0,1-1 1 0 0,-1 0-1 0 0,1 0 0 0 0,-1 0 0 0 0,1 0 1 0 0,-1 0-1 0 0,1 0 0 0 0,-1 0 0 0 0,0 0 1 0 0,1 0-1 0 0,-1 0 0 0 0,0 0 0 0 0,0 0 0 0 0,0 0 1 0 0,0 0-1 0 0,0-2 0 0 0,0-1-685 0 0,1-1 1 0 0,-2 0-1 0 0,1 0 0 0 0,0 1 0 0 0,-1-1 0 0 0,0 1 1 0 0,-2-9-1 0 0,-4-2-94 0 0,0 0 1 0 0,-10-18-1 0 0,3 13 1244 0 0,0 1 0 0 0,-22-24 0 0 0,13 14 2489 0 0,41 33-1189 0 0,155 83 303 0 0,-110-53-340 0 0,81 32 1 0 0,-127-60-1300 0 0,36 15 412 0 0,-48-18-590 0 0,0-1 0 0 0,0 1 0 0 0,0 0 0 0 0,0 1-1 0 0,0-1 1 0 0,-1 1 0 0 0,6 6 0 0 0,-9-9-75 0 0,-1-1 1 0 0,1 1-1 0 0,-1 0 1 0 0,1 0-1 0 0,-1-1 0 0 0,1 1 1 0 0,-1 0-1 0 0,0 0 1 0 0,1-1-1 0 0,-1 1 0 0 0,0 0 1 0 0,0 0-1 0 0,1 0 1 0 0,-1 0-1 0 0,0-1 0 0 0,0 1 1 0 0,0 0-1 0 0,0 0 1 0 0,0 0-1 0 0,0 0 1 0 0,0 0-1 0 0,-1-1 0 0 0,1 3 1 0 0,-1-2 10 0 0,0 1 0 0 0,0-1 0 0 0,0 1 0 0 0,0-1 0 0 0,0 1 0 0 0,0-1 0 0 0,0 1 0 0 0,-1-1 0 0 0,1 0 0 0 0,-1 0 0 0 0,0 1 0 0 0,-7 4 53 0 0,0-2 0 0 0,0 1 0 0 0,-13 4 0 0 0,15-6-90 0 0,-95 43-20 0 0,59-25-5200 0 0,17-6-821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28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54 229 3679 0 0,'-8'-7'467'0'0,"8"4"1665"0"0,15 2 2789 0 0,-4 1-4281 0 0,61 0 3643 0 0,190 6-208 0 0,-162-3-3970 0 0,147-12 0 0 0,-232 8-105 0 0,4-1 0 0 0,-1 0 0 0 0,1 2 0 0 0,0 0 0 0 0,0 2 0 0 0,18 2 0 0 0,-37-4-9 0 0,0 0-1 0 0,0 1 0 0 0,0-1 1 0 0,0 0-1 0 0,0 0 1 0 0,0 0-1 0 0,0 0 1 0 0,0 0-1 0 0,0 0 1 0 0,0 0-1 0 0,0 0 0 0 0,0 0 1 0 0,0 0-1 0 0,0 0 1 0 0,-1 0-1 0 0,1 0 1 0 0,0 0-1 0 0,0 0 0 0 0,0 0 1 0 0,0 0-1 0 0,0 1 1 0 0,0-1-1 0 0,0 0 1 0 0,0 0-1 0 0,0 0 0 0 0,0 0 1 0 0,0 0-1 0 0,0 0 1 0 0,0 0-1 0 0,0 0 1 0 0,0 0-1 0 0,0 0 0 0 0,0 0 1 0 0,0 0-1 0 0,0 0 1 0 0,1 1-1 0 0,-1-1 1 0 0,0 0-1 0 0,0 0 0 0 0,0 0 1 0 0,0 0-1 0 0,0 0 1 0 0,0 0-1 0 0,0 0 1 0 0,0 0-1 0 0,0 0 0 0 0,0 0 1 0 0,0 0-1 0 0,0 0 1 0 0,0 0-1 0 0,0 0 1 0 0,0 0-1 0 0,0 0 1 0 0,0 0-1 0 0,0 0 0 0 0,1 0 1 0 0,-1 0-1 0 0,0 0 1 0 0,0 0-1 0 0,0 0 1 0 0,0 0-1 0 0,0 0 0 0 0,0 0 1 0 0,0 0-1 0 0,0 0 1 0 0,0 0-1 0 0,0 0 1 0 0,0 0-1 0 0,0 0 0 0 0,-8 4-422 0 0,-11 2-524 0 0,-30 4-2257 0 0,-59 5 1 0 0,46-7 1029 0 0,13-4 896 0 0,-1-2 0 0 0,-89-9 1 0 0,88 3 1456 0 0,1 2 0 0 0,-86 7 0 0 0,86 1 458 0 0,23-4 784 0 0,-1 2 1 0 0,-36 9 0 0 0,64-13-1370 0 0,-1 0 1 0 0,1 0-1 0 0,-1 0 1 0 0,1 0-1 0 0,-1 0 1 0 0,1 1-1 0 0,0-1 1 0 0,-1 0-1 0 0,1 0 1 0 0,-1 0-1 0 0,1 0 1 0 0,0 1-1 0 0,-1-1 1 0 0,1 0-1 0 0,-1 0 1 0 0,1 1-1 0 0,0-1 1 0 0,-1 0-1 0 0,1 1 0 0 0,0-1 1 0 0,0 0-1 0 0,-1 1 1 0 0,1-1-1 0 0,0 1 1 0 0,0-1-1 0 0,-1 1 1 0 0,8 7 735 0 0,18 2-63 0 0,7-4 654 0 0,0-2 1 0 0,58 1-1 0 0,-33-2-514 0 0,309 3 1090 0 0,-360-6-1935 0 0,19 0 54 0 0,-1-2 0 0 0,0 0 0 0 0,0-2 0 0 0,44-12 0 0 0,-67 16-124 0 0,-1 0-1 0 0,1 0 1 0 0,-1-1 0 0 0,1 1-1 0 0,-1 0 1 0 0,1-1 0 0 0,-1 1-1 0 0,1 0 1 0 0,-1-1 0 0 0,1 1-1 0 0,-1-1 1 0 0,1 1-1 0 0,-1-1 1 0 0,0 1 0 0 0,1-1-1 0 0,-1 1 1 0 0,0-1 0 0 0,0 1-1 0 0,1-1 1 0 0,-1 1 0 0 0,0-1-1 0 0,0 0 1 0 0,0 1-1 0 0,1-1 1 0 0,-1 1 0 0 0,0-1-1 0 0,0 0 1 0 0,0 1 0 0 0,0-1-1 0 0,0 1 1 0 0,0-1-1 0 0,0 0 1 0 0,-1 1 0 0 0,1-2-1 0 0,-11-24-3829 0 0,2 5 1784 0 0,6 5-37 0 0,-3-27 0 0 0,5-49 2131 0 0,1 57 738 0 0,1 21 112 0 0,-1 11-532 0 0,1 0-1 0 0,-1-1 0 0 0,0 1 1 0 0,0 0-1 0 0,0 0 1 0 0,-1 0-1 0 0,1-1 1 0 0,-1 1-1 0 0,0 0 1 0 0,1 0-1 0 0,-1 0 1 0 0,-1 0-1 0 0,-1-3 1 0 0,9 28 3073 0 0,-2-17-3367 0 0,0 0 0 0 0,0 0 0 0 0,0 0 0 0 0,0-1 0 0 0,1 1 0 0 0,0-1 0 0 0,0 0 0 0 0,6 3 0 0 0,48 26-32 0 0,-47-27 27 0 0,62 30 192 0 0,-42-22 259 0 0,-1 1 1 0 0,-1 1 0 0 0,49 36 0 0 0,-75-49-440 0 0,0 1 1 0 0,0-1 0 0 0,-1 1-1 0 0,1 0 1 0 0,-1 0 0 0 0,3 5-1 0 0,-5-8-5 0 0,0 0-1 0 0,-1 0 0 0 0,1 0 1 0 0,-1 0-1 0 0,1 0 0 0 0,-1 0 1 0 0,0 0-1 0 0,1 1 0 0 0,-1-1 1 0 0,0 0-1 0 0,0 0 1 0 0,0 0-1 0 0,0 1 0 0 0,0-1 1 0 0,0 0-1 0 0,0 0 0 0 0,0 0 1 0 0,0 1-1 0 0,0-1 0 0 0,-1 0 1 0 0,1 0-1 0 0,-1 0 1 0 0,1 0-1 0 0,-1 0 0 0 0,1 0 1 0 0,-1 0-1 0 0,1 1 0 0 0,-1-2 1 0 0,0 1-1 0 0,0 0 1 0 0,0 1-1 0 0,-10 6 150 0 0,1 0 0 0 0,-1-1 0 0 0,0 0 0 0 0,-1-1 0 0 0,1 0 0 0 0,-24 7 0 0 0,1 1-80 0 0,19-8-85 0 0,-89 45 89 0 0,94-45-133 0 0,0 1 0 0 0,0-1 0 0 0,1 2-1 0 0,0-1 1 0 0,0 1 0 0 0,1 1-1 0 0,-12 14 1 0 0,9-4-1556 0 0,2 2-5638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43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224 144 5983 0 0,'0'-3'728'0'0,"0"1"-107"0"0,0 0 0 0 0,0 0 0 0 0,0 0 0 0 0,0 0 0 0 0,-1 0 0 0 0,1 0 0 0 0,0 0 0 0 0,-2-2 0 0 0,2 3-461 0 0,-1 1-1 0 0,1-1 1 0 0,0 1-1 0 0,-1-1 0 0 0,1 1 1 0 0,-1-1-1 0 0,1 1 1 0 0,-1 0-1 0 0,1-1 0 0 0,-1 1 1 0 0,1 0-1 0 0,-1-1 1 0 0,0 1-1 0 0,1 0 0 0 0,-1 0 1 0 0,1-1-1 0 0,-1 1 1 0 0,0 0-1 0 0,1 0 0 0 0,-1 0 1 0 0,0 0-1 0 0,1 0 1 0 0,-1 0-1 0 0,0 0 0 0 0,1 0 1 0 0,-1 0-1 0 0,0 0 1 0 0,1 0-1 0 0,-1 1 0 0 0,1-1 1 0 0,-1 0-1 0 0,0 1 1 0 0,-3 0 146 0 0,0 1 1 0 0,0-1-1 0 0,0 1 1 0 0,0 1 0 0 0,0-1-1 0 0,0 0 1 0 0,1 1-1 0 0,0 0 1 0 0,-1 0 0 0 0,1 0-1 0 0,0 0 1 0 0,0 0 0 0 0,1 1-1 0 0,-1-1 1 0 0,-3 7-1 0 0,-4 8-176 0 0,2-1 0 0 0,-9 24 0 0 0,8-18 165 0 0,0-1-98 0 0,1 1 0 0 0,1 0 0 0 0,2 0 0 0 0,0 1 0 0 0,1 0 0 0 0,-1 39 0 0 0,5-56-64 0 0,2 3-5 0 0,1 0-83 0 0,-1-6-1 0 0,-1 1 0 0 0,0-1 0 0 0,0 1 0 0 0,0-1-1 0 0,-1 0 1 0 0,0 8 0 0 0,7-3 51 0 0,18 30-6 0 0,-18-30 63 0 0,4-6-88 0 0,32 8 0 0 0,-42-10-59 0 0,0-1-1 0 0,1 1 0 0 0,-1-1 1 0 0,0 0-1 0 0,1 0 1 0 0,-1 0-1 0 0,0 1 1 0 0,1-1-1 0 0,-1 0 1 0 0,0-1-1 0 0,2 1 0 0 0,5 0 5 0 0,-5 0-1 0 0,0 0 0 0 0,0 0-1 0 0,0-1 1 0 0,1 1-1 0 0,-1-1 1 0 0,0 0 0 0 0,0 0-1 0 0,5-2 1 0 0,9-3 6 0 0,0-1 1 0 0,-1-1 0 0 0,0 0-1 0 0,0-1 1 0 0,-1 0-1 0 0,0-2 1 0 0,0 0-1 0 0,-2 0 1 0 0,1-1 0 0 0,-1-1-1 0 0,-1-1 1 0 0,0 1-1 0 0,-1-2 1 0 0,13-21-1 0 0,-14 18-12 0 0,-1 0-1 0 0,0 0 1 0 0,-2-1-1 0 0,0 0 1 0 0,-1 0-1 0 0,-1-1 1 0 0,4-37-1 0 0,-8 46-1 0 0,-1 1 0 0 0,0 0 0 0 0,0 0 0 0 0,-1-1 0 0 0,-1 1 0 0 0,1 0 0 0 0,-2 0 0 0 0,1 0 0 0 0,-2 1 0 0 0,1-1-1 0 0,-1 1 1 0 0,0 0 0 0 0,-1 0 0 0 0,0 0 0 0 0,-1 0 0 0 0,0 1 0 0 0,-10-11 0 0 0,13 15 0 0 0,-1 0 0 0 0,0 0 0 0 0,0 1 0 0 0,-1 0 0 0 0,1 0 0 0 0,-1 0 0 0 0,1 0 0 0 0,-1 1 0 0 0,0-1 0 0 0,0 1 0 0 0,0 1 0 0 0,0-1 0 0 0,-1 1 0 0 0,-4-1 0 0 0,2 1 0 0 0,1 1 0 0 0,-1 0 0 0 0,1 0 0 0 0,-1 1 0 0 0,1-1 0 0 0,-1 2 0 0 0,1-1 0 0 0,-1 1 0 0 0,-7 4 0 0 0,-1 1 0 0 0,0 0 0 0 0,0 1 0 0 0,1 1 0 0 0,1 1 0 0 0,-1 0 0 0 0,1 1 0 0 0,-23 25 0 0 0,21-20-193 0 0,2 0 0 0 0,0 1 0 0 0,1 1 0 0 0,0 0 0 0 0,2 1 0 0 0,0 0 0 0 0,1 1 0 0 0,1 0 0 0 0,1 0 0 0 0,-10 40 0 0 0,10-10-8348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0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1232 0 0,'0'-1232'0'0,"0"2388"0"0,0-1154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44.5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0,'0'-29'0'0,"0"775"0"0,0-450 0 0,0-101 0 0,0-210 0 0,0-583 0 0,0 197 0 0,0 223 0 0,0 177 0 0,0-21 0 0,0 16 0 0,0 6 0 0,0 0 0 0,0-2 0 0,0 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8:59.0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0,'679'0'0'0,"-678"0"0"0,17 0 0 0,-18 0 0 0,0 0 0 0,1 0 0 0,0 0 0 0,-1 0 0 0,2 0 0 0,-2 0 0 0,1 0 0 0,0 0 0 0,0 0 0 0,0 0 0 0,0 0 0 0,0 0 0 0,0 0 0 0,11 0 0 0,-8 0 0 0,-12 0 0 0,-702 0 0 0,710 0 0 0,0 0 0 0,0 0 0 0,-1 0 0 0,0 0 0 0,0 0 0 0,24 0 0 0,-21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4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29 141 11975 0 0,'3'24'5768'0'0,"-1"-17"-5783"0"0,-1 0 0 0 0,0 0 1 0 0,0 0-1 0 0,-1 0 0 0 0,0 0 0 0 0,-1 12 0 0 0,-1-12-53 0 0,0 0 0 0 0,0-1 0 0 0,-1 1 0 0 0,1-1-1 0 0,-1 0 1 0 0,-1 1 0 0 0,1-1 0 0 0,-7 7 0 0 0,5-10-2105 0 0</inkml:trace>
  <inkml:trace contextRef="#ctx0" brushRef="#br0" timeOffset="1">91 2 5543 0 0,'3'0'496'0'0,"1"0"-400"0"0,-1-1-96 0 0,-1 1 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06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0,'727'0'0'0,"-726"0"0"0,-2 0 0 0,-1 0 0 0,-34 0 0 0,-99 0 0 0,134 0 0 0,4 0 0 0,-1 0 0 0,-2 0 0 0,1 0 0 0,1 0 0 0,-2 0 0 0,2 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3.7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1 627 0 0,'0'-573'0'0,"0"572"0"0,0 2 0 0,0 0 0 0,0-13 0 0,0-30 0 0,0 52 0 0,0-4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19.8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20 0 0,'0'0'0'0,"0"2"0"0,0-2 0 0,0 2 0 0,0-2 0 0,0 572 0 0,0-1167 0 0,0 595 0 0,0 0 0 0,0-1 0 0,0 23 0 0,0-17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28.4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220 1 0 0,'610'0'0'0,"-578"0"0"0,-8 0 0 0,-16 0 0 0,-16 0 0 0,8 0 0 0,0 0 0 0,1 0 0 0,-2 0 0 0,-885 0 0 0,914 0 0 0,-25 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136 127 2759 0 0,'0'-1'13'0'0,"0"1"0"0"0,0 0 0 0 0,0-1 0 0 0,1 0 0 0 0,-1 1 0 0 0,0-1 0 0 0,0 1 0 0 0,0-1 0 0 0,0 0-1 0 0,0 1 1 0 0,0-1 0 0 0,0 1 0 0 0,0-1 0 0 0,0 1 0 0 0,0-1 0 0 0,0 0 0 0 0,-1 1 0 0 0,1 0-1 0 0,0-1 1 0 0,0 0 0 0 0,0 1 0 0 0,0 0 0 0 0,-1-1 0 0 0,1 0 0 0 0,-1 1 0 0 0,-7-12 723 0 0,4 10-34 0 0,1 0-1 0 0,-1 1 0 0 0,1-1 0 0 0,0 1 0 0 0,-1 0 0 0 0,1 0 0 0 0,-1 0 1 0 0,0 0-1 0 0,1 1 0 0 0,-1-1 0 0 0,0 1 0 0 0,0 0 0 0 0,-4 0 0 0 0,6 1-483 0 0,1-1-1 0 0,0 1 0 0 0,-1-1 0 0 0,1 0 0 0 0,0 1 1 0 0,0 0-1 0 0,-1-1 0 0 0,2 1 0 0 0,-2 0 0 0 0,2-1 1 0 0,-2 2-1 0 0,2-2 0 0 0,-2 1 0 0 0,2 0 1 0 0,-1 0-1 0 0,0 0 0 0 0,1 0 0 0 0,-2 0 0 0 0,2 0 1 0 0,0 1-1 0 0,-1-1 0 0 0,0 0 0 0 0,1 0 1 0 0,0 0-1 0 0,-1 1 0 0 0,1-1 0 0 0,0 0 0 0 0,-1 3 1 0 0,1-1-102 0 0,0 0 0 0 0,0 0 0 0 0,0 0 0 0 0,1 0 0 0 0,0-1 0 0 0,-1 2 0 0 0,1-2 0 0 0,0 1 0 0 0,0 0 0 0 0,0 0 0 0 0,0-1 0 0 0,2 4 0 0 0,5 1 271 0 0,9-2 398 0 0,14 0-716 0 0,-28-4-61 0 0,-1-1 0 0 0,1 0-1 0 0,0 0 1 0 0,0 0-1 0 0,-1 0 1 0 0,1-1-1 0 0,0 1 1 0 0,-1 0-1 0 0,0-1 1 0 0,1 0 0 0 0,0 0-1 0 0,0 0 1 0 0,-1 0-1 0 0,0 0 1 0 0,0-1-1 0 0,1 1 1 0 0,-1-1 0 0 0,0 1-1 0 0,0-2 1 0 0,4-1-1 0 0,-4 0-2 0 0,2 0-1 0 0,-2 1 1 0 0,0-1 0 0 0,1 0-1 0 0,-1 0 1 0 0,0 0 0 0 0,2-7-1 0 0,9-31 99 0 0,-13 41-96 0 0,1-1 0 0 0,-1 1 0 0 0,1-1 0 0 0,-1 0 0 0 0,0 1 0 0 0,0-1 0 0 0,0 0 0 0 0,0 0-1 0 0,-1 1 1 0 0,1 0 0 0 0,-1-1 0 0 0,1 0 0 0 0,0 0 0 0 0,-1 1 0 0 0,0 0 0 0 0,1-1 0 0 0,-1 1 0 0 0,-1-3 0 0 0,0 2-7 0 0,0 0 0 0 0,0 0 0 0 0,0 0 0 0 0,0-1 0 0 0,-1 2 0 0 0,0-1 1 0 0,1-1-1 0 0,-1 2 0 0 0,-3-2 0 0 0,-3-1 42 0 0,-1 0-1 0 0,0 0 1 0 0,0 1 0 0 0,-18-2-1 0 0,25 4-16 0 0,-1 1-1 0 0,2 0 1 0 0,-2-1-1 0 0,1 1 0 0 0,-1 0 1 0 0,1 1-1 0 0,0-1 0 0 0,0 0 1 0 0,0 1-1 0 0,-1 0 0 0 0,1-1 1 0 0,0 2-1 0 0,0-1 0 0 0,0 0 1 0 0,0 1-1 0 0,0-1 0 0 0,0 1 1 0 0,0 0-1 0 0,1 0 0 0 0,-1 0 1 0 0,1 0-1 0 0,-1 0 0 0 0,1 0 1 0 0,0 1-1 0 0,0 0 0 0 0,-2 2 1 0 0,0 2-43 0 0,1 1-1 0 0,0-1 1 0 0,0 0 0 0 0,0 0 0 0 0,1 1 0 0 0,1 0-1 0 0,0-1 1 0 0,-1 1 0 0 0,1 10 0 0 0,2-12-657 0 0,-1-1-1 0 0,0 0 1 0 0,1 1 0 0 0,3 9-1 0 0,0-4-6768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15 1839 0 0,'-15'-3'3521'0'0,"13"3"-3136"0"0,0-1 0 0 0,1 1 0 0 0,-1-1 0 0 0,0 1 0 0 0,0 0-1 0 0,0 0 1 0 0,-2 0 0 0 0,1 0 220 0 0,0 0 0 0 0,0 0 0 0 0,1 0 0 0 0,0-1-1 0 0,0 1 1 0 0,-1-1 0 0 0,0 0 0 0 0,-2-1-1 0 0,3 1 135 0 0,-1 0 0 0 0,0 0-1 0 0,1 0 1 0 0,-1 1 0 0 0,-5-1-1 0 0,7 1-689 0 0,0 0-1 0 0,1 1 0 0 0,-1-1 0 0 0,0 0 0 0 0,0 0 1 0 0,0 0-1 0 0,1 0 0 0 0,-2 1 0 0 0,2-1 0 0 0,-1 1 1 0 0,0-1-1 0 0,1 0 0 0 0,-1 1 0 0 0,0 0 1 0 0,0-1-1 0 0,1 0 0 0 0,-1 1 0 0 0,0 0 0 0 0,1-1 1 0 0,-1 1-1 0 0,1 0 0 0 0,-1 1 0 0 0,-2 3 103 0 0,0-1 0 0 0,1 1-1 0 0,0 1 1 0 0,0-2 0 0 0,1 2-1 0 0,-1-1 1 0 0,1 0 0 0 0,0 0-1 0 0,1 1 1 0 0,-1-1 0 0 0,1 1-1 0 0,0-1 1 0 0,0 0-1 0 0,1 1 1 0 0,-1-1 0 0 0,2 1-1 0 0,1 7 1 0 0,-2-11-79 0 0,1 2-12 0 0,7 13-36 0 0,-7-13 35 0 0,2 0 9 0 0,12 14 10 0 0,-12-14 10 0 0,2 0-9 0 0,15 11-51 0 0,-15-11 32 0 0,1-2 0 0 0,20 7-37 0 0,-26-9-21 0 0,0 1 0 0 0,-1-1 0 0 0,1 0 0 0 0,0 1 0 0 0,-1-1 1 0 0,0 0-1 0 0,1 0 0 0 0,0 0 0 0 0,-1 0 0 0 0,1 0 0 0 0,0 0 0 0 0,0 0 1 0 0,-1 0-1 0 0,1 0 0 0 0,-1 0 0 0 0,1 0 0 0 0,-1 0 0 0 0,1-1 0 0 0,0 0 0 0 0,25-8 9 0 0,-23 7-11 0 0,1 1 0 0 0,-1-1 0 0 0,0 0 0 0 0,4-4 0 0 0,-5 4-2 0 0,1 0 1 0 0,-1 0-1 0 0,0 0 0 0 0,0 0 0 0 0,0 0 1 0 0,0-1-1 0 0,0 0 0 0 0,-1 0 0 0 0,1 1 1 0 0,-1-1-1 0 0,0 0 0 0 0,0 1 1 0 0,0-2-1 0 0,1 1 0 0 0,-2 0 0 0 0,0 0 1 0 0,1 0-1 0 0,0 0 0 0 0,-1 0 0 0 0,0 0 1 0 0,0 0-1 0 0,-1-1 0 0 0,1 2 0 0 0,-1-2 1 0 0,1 2-1 0 0,-3-5 0 0 0,2 2 1 0 0,-1 0 0 0 0,-1-1 0 0 0,1 1-1 0 0,0 0 1 0 0,-2 0 0 0 0,2 0 0 0 0,-2 1-1 0 0,0 0 1 0 0,1-1 0 0 0,-1 1 0 0 0,0 0 0 0 0,-1 0-1 0 0,-6-4 1 0 0,4 3 0 0 0,1 1 1 0 0,0 1-1 0 0,-1 0 0 0 0,0 0 1 0 0,0 0-1 0 0,0 0 0 0 0,0 1 0 0 0,0 1 1 0 0,-10-2-1 0 0,13 3 9 0 0,0 0 0 0 0,1 0 0 0 0,-1 0 0 0 0,1 0 0 0 0,-2 0 0 0 0,2 1 0 0 0,0 0 0 0 0,-1 0 0 0 0,0 0 0 0 0,1 0 0 0 0,-1 0 0 0 0,1 1-1 0 0,0 0 1 0 0,0 0 0 0 0,0-1 0 0 0,0 1 0 0 0,-1 1 0 0 0,2-1 0 0 0,-1 1 0 0 0,-3 4 0 0 0,5-6-173 0 0,-1 0 0 0 0,1 1 1 0 0,-1 0-1 0 0,2 0 0 0 0,-2-1 0 0 0,2 1 0 0 0,-1 0 0 0 0,0-1 0 0 0,1 2 1 0 0,-1-1-1 0 0,0 0 0 0 0,1 0 0 0 0,0-1 0 0 0,0 1 0 0 0,-1 0 0 0 0,1 2 1 0 0,1 4-7146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39:3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5 2663 0 0,'-22'-2'4396'0'0,"20"1"-4024"0"0,0 1 0 0 0,0-1 0 0 0,0 1-1 0 0,0 0 1 0 0,-1 0 0 0 0,1-1 0 0 0,0 1-1 0 0,0 0 1 0 0,-1 1 0 0 0,1-1 0 0 0,0 0-1 0 0,0 0 1 0 0,0 1 0 0 0,-1 0 0 0 0,1-1-1 0 0,0 2 1 0 0,0-2 0 0 0,0 1 0 0 0,1 0-1 0 0,-1 1 1 0 0,-3 1 0 0 0,2 0-160 0 0,0-1-1 0 0,1 1 1 0 0,-1-1 0 0 0,1 2-1 0 0,0-1 1 0 0,-1 0 0 0 0,2 0-1 0 0,-1 0 1 0 0,0 0 0 0 0,0 1-1 0 0,1-1 1 0 0,-2 7 0 0 0,3-7-147 0 0,0 0 1 0 0,-1 0-1 0 0,1 0 1 0 0,0 0-1 0 0,1 0 1 0 0,-1 0-1 0 0,0-1 1 0 0,0 1-1 0 0,1 1 1 0 0,0-2-1 0 0,0 1 1 0 0,0 0-1 0 0,0-1 1 0 0,0 1-1 0 0,1 0 1 0 0,2 3-1 0 0,-3-4 23 0 0,0 1-87 0 0,10 3 894 0 0,-2-1-851 0 0,20 8-1 0 0,-26-12-16 0 0,1 1 0 0 0,0-1 1 0 0,-1 0-1 0 0,1 0 0 0 0,0-1 1 0 0,0 0-1 0 0,-1 0 0 0 0,1 0 0 0 0,-1 0 1 0 0,2 0-1 0 0,-1 0 0 0 0,-1-1 1 0 0,1 0-1 0 0,6-2 0 0 0,-6 1 20 0 0,-1 0 1 0 0,0 0-1 0 0,1 0 0 0 0,-1 0 0 0 0,1-1 1 0 0,-2 0-1 0 0,2 0 0 0 0,-2 1 0 0 0,1-2 0 0 0,0 2 1 0 0,-1-2-1 0 0,1 1 0 0 0,-1-1 0 0 0,0 0 1 0 0,2-6-1 0 0,-2 8-35 0 0,-2-1 0 0 0,1 0 1 0 0,0 1-1 0 0,-1-1 0 0 0,0 1 1 0 0,1-1-1 0 0,-1 1 0 0 0,0-1 1 0 0,0 0-1 0 0,-1 1 0 0 0,1-1 0 0 0,0 1 1 0 0,0-1-1 0 0,-1 1 0 0 0,0 0 1 0 0,0-1-1 0 0,0 0 0 0 0,0 1 1 0 0,0-1-1 0 0,0 1 0 0 0,0 0 1 0 0,-1 0-1 0 0,1 0 0 0 0,-1 0 1 0 0,1 0-1 0 0,-4-2 0 0 0,3 2 37 0 0,-1 0 0 0 0,0 0 0 0 0,1 0-1 0 0,-1 1 1 0 0,0-1 0 0 0,0 0 0 0 0,0 1 0 0 0,0-1 0 0 0,-1 2-1 0 0,2-2 1 0 0,-2 2 0 0 0,1-1 0 0 0,-1 1 0 0 0,1-1 0 0 0,0 1-1 0 0,-1 0 1 0 0,1 0 0 0 0,-1 0 0 0 0,1 1 0 0 0,-6 0-1 0 0,5 1-162 0 0,0-1-1 0 0,-1 0 1 0 0,1 1-1 0 0,0 0 0 0 0,1 0 1 0 0,-7 4-1 0 0,6-3-710 0 0,0-1 0 0 0,1 1 0 0 0,0 0 0 0 0,0 0 0 0 0,0 1 0 0 0,-5 6 0 0 0,2-1-6103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0:48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3 499 6447 0 0,'0'1'161'0'0,"-1"-1"0"0"0,1 1 0 0 0,0 0-1 0 0,-1 0 1 0 0,1 0 0 0 0,0 0 0 0 0,-1 0-1 0 0,1-1 1 0 0,0 1 0 0 0,0 0-1 0 0,0 0 1 0 0,0 0 0 0 0,0 0 0 0 0,0 0-1 0 0,0 0 1 0 0,0 0 0 0 0,1 0 0 0 0,-1 0-1 0 0,0-1 1 0 0,0 1 0 0 0,1 0 0 0 0,-1 0-1 0 0,1 0 1 0 0,-1 0 0 0 0,0-1 0 0 0,1 1-1 0 0,0 0 1 0 0,-1 0 0 0 0,1-1-1 0 0,-1 1 1 0 0,1-1 0 0 0,0 1 0 0 0,-1 0-1 0 0,1-1 1 0 0,0 1 0 0 0,0-1 0 0 0,0 1-1 0 0,-1-1 1 0 0,1 0 0 0 0,0 1 0 0 0,0-1-1 0 0,0 0 1 0 0,0 0 0 0 0,0 0-1 0 0,0 1 1 0 0,-1-1 0 0 0,1 0 0 0 0,0 0-1 0 0,0 0 1 0 0,0 0 0 0 0,0 0 0 0 0,0-1-1 0 0,0 1 1 0 0,0 0 0 0 0,1-1 0 0 0,13-5 1345 0 0,-1-1 0 0 0,0-1 1 0 0,22-15-1 0 0,-19 9-964 0 0,0 1 0 0 0,19-22 0 0 0,-17 12-514 0 0,0-1 0 0 0,-1 0-1 0 0,-1-1 1 0 0,14-30 0 0 0,-22 36-1 0 0,-2 1 1 0 0,0-1-1 0 0,-1-1 0 0 0,-1 1 0 0 0,-1-1 0 0 0,-1 0 1 0 0,0 1-1 0 0,-1-2 0 0 0,-2-29 0 0 0,-1 46-3 0 0,1 0-1 0 0,-1 1 1 0 0,0-1-1 0 0,0 0 1 0 0,0 1-1 0 0,0-1 1 0 0,0 1 0 0 0,-3-5-1 0 0,4 8-17 0 0,0-1 0 0 0,-1 1 0 0 0,1-1-1 0 0,-1 0 1 0 0,1 1 0 0 0,-1-1 0 0 0,1 1 0 0 0,-1-1-1 0 0,1 1 1 0 0,-1-1 0 0 0,1 1 0 0 0,-1-1 0 0 0,0 1-1 0 0,1 0 1 0 0,-1-1 0 0 0,1 1 0 0 0,-1 0-1 0 0,0 0 1 0 0,1-1 0 0 0,-1 1 0 0 0,0 0 0 0 0,0 0-1 0 0,1 0 1 0 0,-1 0 0 0 0,0 0 0 0 0,1 0 0 0 0,-1 0-1 0 0,0 0 1 0 0,0 0 0 0 0,1 0 0 0 0,-1 0 0 0 0,0 0-1 0 0,1 1 1 0 0,-1-1 0 0 0,0 0 0 0 0,1 1 0 0 0,-1-1-1 0 0,0 0 1 0 0,1 1 0 0 0,-1-1 0 0 0,1 1 0 0 0,-1-1-1 0 0,1 1 1 0 0,-1-1 0 0 0,1 1 0 0 0,-1-1 0 0 0,1 1-1 0 0,-1 0 1 0 0,-3 3 22 0 0,1 0 0 0 0,0 1-1 0 0,0-1 1 0 0,1 0 0 0 0,-1 1 0 0 0,1 0-1 0 0,0 0 1 0 0,0-1 0 0 0,1 1 0 0 0,-3 10-1 0 0,1 7 106 0 0,-2 27 0 0 0,2-20-32 0 0,-2 14-8 0 0,2 0 1 0 0,1 1-1 0 0,3-1 0 0 0,1 1 1 0 0,14 70-1 0 0,23 71 147 0 0,-36-172-180 0 0,-2 0-1 0 0,1 24 1 0 0,-2-32-44 0 0,0-1 0 0 0,0 1 0 0 0,-1-1 1 0 0,1 1-1 0 0,-1 0 0 0 0,0-1 0 0 0,-1 1 1 0 0,1-1-1 0 0,-1 0 0 0 0,0 1 0 0 0,-4 5 0 0 0,6-9-15 0 0,-1-1-1 0 0,1 1 1 0 0,-1-1 0 0 0,0 0-1 0 0,1 1 1 0 0,-1-1-1 0 0,0 0 1 0 0,0 0-1 0 0,1 1 1 0 0,-1-1-1 0 0,0 0 1 0 0,1 0-1 0 0,-1 0 1 0 0,0 0-1 0 0,0 0 1 0 0,1 0-1 0 0,-1 0 1 0 0,0 0-1 0 0,0 0 1 0 0,1 0-1 0 0,-1 0 1 0 0,0-1-1 0 0,-1 0 1 0 0,-23-8-1 0 0,9 3-2 0 0,-75-7 2 0 0,12 2 0 0 0,58 6 132 0 0,19 2-23 0 0,13 2-23 0 0,262-5 1031 0 0,-188 0-583 0 0,101-19 0 0 0,-148 18-314 0 0,-20 5-127 0 0,1-2 0 0 0,-1 0 0 0 0,31-11 0 0 0,-46 13-85 0 0,0 1 0 0 0,-1-1 0 0 0,1 1-1 0 0,0-1 1 0 0,-1 0 0 0 0,0 0 0 0 0,1 0 0 0 0,-1 0 0 0 0,3-5 0 0 0,-4 6-68 0 0,0 0 0 0 0,0 0 1 0 0,-1 0-1 0 0,1 0 0 0 0,-1 0 1 0 0,1 0-1 0 0,-1 0 0 0 0,1 0 1 0 0,-1-1-1 0 0,0 1 0 0 0,1 0 1 0 0,-1 0-1 0 0,0 0 0 0 0,0-1 1 0 0,0 1-1 0 0,0 0 0 0 0,0 0 1 0 0,0 0-1 0 0,0-1 0 0 0,-1 1 1 0 0,1 0-1 0 0,0 0 0 0 0,-1 0 1 0 0,1 0-1 0 0,-1-1 0 0 0,1 1 1 0 0,-2-1-1 0 0,1 0-640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0:49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126 264 7831 0 0,'-7'-4'570'0'0,"-9"-4"3627"0"0,16 4-2117 0 0,10 0-1053 0 0,8 1-41 0 0,-1 1 0 0 0,1 0 1 0 0,0 2-1 0 0,21 1 0 0 0,13 0-48 0 0,55-6 13 0 0,79 0-493 0 0,-233-6-458 0 0,15 8 0 0 0,0 0-1 0 0,-63 5 1 0 0,-64 16 6 0 0,-15 1-75 0 0,149-15 69 0 0,21-3 0 0 0,18-3 0 0 0,344-26 1193 0 0,-285 24-954 0 0,18 2 1318 0 0,-49 2-1844 0 0,0-1 0 0 0,56-11 0 0 0,-102 9 274 0 0,0-1 1 0 0,1 0-1 0 0,-1 0 0 0 0,1-1 0 0 0,0 1 1 0 0,-4-8-1 0 0,0-3-60 0 0,-1 0 0 0 0,-1 0 1 0 0,-1 1-1 0 0,0 0 0 0 0,-1 1 0 0 0,0 0 1 0 0,-1 0-1 0 0,-27-20 0 0 0,35 29 75 0 0,-1 0 0 0 0,0 1-1 0 0,-1-1 1 0 0,1 1 0 0 0,-11-4 0 0 0,44 28 268 0 0,99 42 880 0 0,3 3-1640 0 0,-128-65 493 0 0,0 0-1 0 0,1 1 0 0 0,-1-1 0 0 0,0 1 0 0 0,0 0 0 0 0,0 0 1 0 0,0-1-1 0 0,0 2 0 0 0,-1-1 0 0 0,1 0 0 0 0,0 0 0 0 0,-1 0 1 0 0,0 1-1 0 0,1-1 0 0 0,-1 1 0 0 0,0-1 0 0 0,0 1 0 0 0,-1-1 0 0 0,1 1 1 0 0,0 3-1 0 0,-1-3-1 0 0,0 0 1 0 0,0 0 0 0 0,-1 0-1 0 0,1 0 1 0 0,-1 0 0 0 0,0 0-1 0 0,0 0 1 0 0,0-1-1 0 0,0 1 1 0 0,0 0 0 0 0,-1 0-1 0 0,1-1 1 0 0,-1 1 0 0 0,0-1-1 0 0,1 0 1 0 0,-1 1-1 0 0,-5 3 1 0 0,-4 5-2 0 0,-1-1 0 0 0,-1-1 0 0 0,0 1 0 0 0,-18 8 0 0 0,-62 27 0 0 0,34-17 0 0 0,51-23 0 0 0,5-3 0 0 0,0-1 0 0 0,0 1 0 0 0,0-1 0 0 0,0 1 0 0 0,0-1 0 0 0,0 0 0 0 0,-1 0 0 0 0,1 0 0 0 0,0 0 0 0 0,0-1 0 0 0,-7 1 0 0 0,9-2 0 0 0,1 1 0 0 0,-1-1 0 0 0,1 0 0 0 0,-1 1 0 0 0,1-1 0 0 0,-1 0 0 0 0,1 1 0 0 0,-1-1 0 0 0,1 0 0 0 0,-1 0 0 0 0,1 1 0 0 0,0-1 0 0 0,0 0 0 0 0,-1 0 0 0 0,1 0 0 0 0,0 0 0 0 0,0 1 0 0 0,0-1 0 0 0,0 0 0 0 0,0 0 0 0 0,0 0 0 0 0,0 0 0 0 0,0 0 0 0 0,0 1 0 0 0,0-1 0 0 0,1-1 0 0 0,3-24 0 0 0,5-18 184 0 0,-2-1 0 0 0,-2 1 0 0 0,-2-69 0 0 0,-4 94-184 0 0,1 18 0 0 0,0 0 0 0 0,0 1 0 0 0,0-1 0 0 0,0 0 0 0 0,0 0 0 0 0,0 0 0 0 0,-1 1 0 0 0,1-1 0 0 0,0 0 0 0 0,0 0 0 0 0,-1 1 0 0 0,1-1 0 0 0,0 0 0 0 0,-1 1 0 0 0,1-1 0 0 0,-1 0 0 0 0,1 1 0 0 0,-1-1 0 0 0,0 0 0 0 0,0 4 0 0 0,1 1 0 0 0,-1-1 0 0 0,1 1 0 0 0,0 0 0 0 0,1 5 0 0 0,-1-6 0 0 0,1 23 0 0 0,8 42 0 0 0,0-4 0 0 0,-9-63-43 0 0,0 1 0 0 0,1 0 0 0 0,-1 0 0 0 0,1 0-1 0 0,-1 0 1 0 0,1 0 0 0 0,0-1 0 0 0,-1 1 0 0 0,1 0 0 0 0,0-1 0 0 0,0 1 0 0 0,0 0-1 0 0,0-1 1 0 0,1 1 0 0 0,-1-1 0 0 0,0 0 0 0 0,1 1 0 0 0,-1-1 0 0 0,1 0 0 0 0,-1 0 0 0 0,1 0-1 0 0,-1 0 1 0 0,1 0 0 0 0,0 0 0 0 0,0 0 0 0 0,-1-1 0 0 0,1 1 0 0 0,0 0 0 0 0,0-1-1 0 0,0 0 1 0 0,0 1 0 0 0,0-1 0 0 0,-1 0 0 0 0,3 0 0 0 0,4 0-640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0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1232 0 0,'0'-1232'0'0,"0"2388"0"0,0-1154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4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74 7831 0 0,'-2'1'68'0'0,"1"1"-1"0"0,0-1 0 0 0,0 1 1 0 0,0-1-1 0 0,1 1 0 0 0,-1-1 1 0 0,0 1-1 0 0,0 0 0 0 0,1-1 1 0 0,-1 1-1 0 0,1 0 0 0 0,0-1 1 0 0,-1 1-1 0 0,1 0 0 0 0,0 0 1 0 0,0 0-1 0 0,0-1 0 0 0,0 1 1 0 0,0 0-1 0 0,1 0 0 0 0,0 2 0 0 0,-1 0 134 0 0,0-2 364 0 0,5 9-452 0 0,15 32 87 0 0,-19-41-85 0 0,-1 0-1 0 0,2-1 1 0 0,-1 1-1 0 0,0-1 1 0 0,0 1-1 0 0,0-1 1 0 0,1 1-1 0 0,-1-1 1 0 0,1 1-1 0 0,-1-1 0 0 0,1 0 1 0 0,-1 0-1 0 0,1 0 1 0 0,0 0-1 0 0,0 0 1 0 0,-1 0-1 0 0,1-1 1 0 0,0 1-1 0 0,0-1 1 0 0,0 1-1 0 0,0-1 1 0 0,4 1-1 0 0,-1-1 543 0 0,0 0 1 0 0,0-1-1 0 0,0 1 1 0 0,0-1-1 0 0,10-3 1 0 0,-10 2-560 0 0,1 0 0 0 0,-1 0 0 0 0,0-1 0 0 0,0 0 0 0 0,0 0 0 0 0,0 0 0 0 0,0 0 0 0 0,-1-1 0 0 0,1 0 0 0 0,-1 0 0 0 0,0 0 0 0 0,0-1 1 0 0,-1 1-1 0 0,1-1 0 0 0,-1 0 0 0 0,0 0 0 0 0,0 0 0 0 0,3-9 0 0 0,-4 10-87 0 0,-1 1 1 0 0,0 0-1 0 0,0 0 0 0 0,-1 0 1 0 0,1-1-1 0 0,-1 1 0 0 0,1 0 1 0 0,-1-1-1 0 0,0 1 0 0 0,0 0 1 0 0,-1-1-1 0 0,1 1 0 0 0,-1 0 1 0 0,1-1-1 0 0,-1 1 1 0 0,0 0-1 0 0,0 0 0 0 0,-1 0 1 0 0,1 0-1 0 0,-1 0 0 0 0,1 0 1 0 0,-1 0-1 0 0,0 0 0 0 0,0 1 1 0 0,0-1-1 0 0,-1 1 0 0 0,1-1 1 0 0,0 1-1 0 0,-1 0 0 0 0,0 0 1 0 0,1 0-1 0 0,-1 0 1 0 0,-5-2-1 0 0,3 2 110 0 0,-1 0 1 0 0,1 0 0 0 0,-1 0-1 0 0,1 1 1 0 0,-1 0-1 0 0,0 0 1 0 0,1 0 0 0 0,-1 1-1 0 0,0 0 1 0 0,0 0-1 0 0,-9 2 1 0 0,7-1-95 0 0,0 1 0 0 0,1-1 0 0 0,-1 1 0 0 0,1 1-1 0 0,0 0 1 0 0,-1 0 0 0 0,1 0 0 0 0,-8 6 0 0 0,13-8-43 0 0,0 1 0 0 0,0-1 0 0 0,0 1-1 0 0,0 0 1 0 0,0-1 0 0 0,1 1 0 0 0,-1 0-1 0 0,1 0 1 0 0,-1 1 0 0 0,1-1 0 0 0,0 0 0 0 0,0 0-1 0 0,0 1 1 0 0,0-1 0 0 0,0 0 0 0 0,0 1-1 0 0,1-1 1 0 0,-1 1 0 0 0,1-1 0 0 0,0 1 0 0 0,-1-1-1 0 0,1 1 1 0 0,0-1 0 0 0,1 1 0 0 0,-1-1-1 0 0,1 5 1 0 0,0-4-322 0 0,0 0 0 0 0,0 0-1 0 0,0 0 1 0 0,1 0 0 0 0,-1 0 0 0 0,1 0 0 0 0,0-1-1 0 0,0 1 1 0 0,-1-1 0 0 0,2 1 0 0 0,-1-1-1 0 0,0 0 1 0 0,4 4 0 0 0,5 1-5545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0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29 0 0,'0'-29'0'0,"0"775"0"0,0-450 0 0,0-101 0 0,0-210 0 0,0-583 0 0,0 197 0 0,0 223 0 0,0 177 0 0,0-21 0 0,0 16 0 0,0 6 0 0,0 0 0 0,0-2 0 0,0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0,'679'0'0'0,"-678"0"0"0,17 0 0 0,-18 0 0 0,0 0 0 0,1 0 0 0,0 0 0 0,-1 0 0 0,2 0 0 0,-2 0 0 0,1 0 0 0,0 0 0 0,0 0 0 0,0 0 0 0,0 0 0 0,0 0 0 0,0 0 0 0,11 0 0 0,-8 0 0 0,-12 0 0 0,-702 0 0 0,710 0 0 0,0 0 0 0,0 0 0 0,-1 0 0 0,0 0 0 0,0 0 0 0,24 0 0 0,-21 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0,'727'0'0'0,"-726"0"0"0,-2 0 0 0,-1 0 0 0,-34 0 0 0,-99 0 0 0,134 0 0 0,4 0 0 0,-1 0 0 0,-2 0 0 0,1 0 0 0,1 0 0 0,-2 0 0 0,2 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1 627 0 0,'0'-573'0'0,"0"572"0"0,0 2 0 0,0 0 0 0,0-13 0 0,0-30 0 0,0 52 0 0,0-4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20 0 0,'0'0'0'0,"0"2"0"0,0-2 0 0,0 2 0 0,0-2 0 0,0 572 0 0,0-1167 0 0,0 595 0 0,0 0 0 0,0-1 0 0,0 23 0 0,0-17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220 1 0 0,'610'0'0'0,"-578"0"0"0,-8 0 0 0,-16 0 0 0,-16 0 0 0,8 0 0 0,0 0 0 0,1 0 0 0,-2 0 0 0,-885 0 0 0,914 0 0 0,-25 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136 127 2759 0 0,'0'-1'13'0'0,"0"1"0"0"0,0 0 0 0 0,0-1 0 0 0,1 0 0 0 0,-1 1 0 0 0,0-1 0 0 0,0 1 0 0 0,0-1 0 0 0,0 0-1 0 0,0 1 1 0 0,0-1 0 0 0,0 1 0 0 0,0-1 0 0 0,0 1 0 0 0,0-1 0 0 0,0 0 0 0 0,-1 1 0 0 0,1 0-1 0 0,0-1 1 0 0,0 0 0 0 0,0 1 0 0 0,0 0 0 0 0,-1-1 0 0 0,1 0 0 0 0,-1 1 0 0 0,-7-12 723 0 0,4 10-34 0 0,1 0-1 0 0,-1 1 0 0 0,1-1 0 0 0,0 1 0 0 0,-1 0 0 0 0,1 0 0 0 0,-1 0 1 0 0,0 0-1 0 0,1 1 0 0 0,-1-1 0 0 0,0 1 0 0 0,0 0 0 0 0,-4 0 0 0 0,6 1-483 0 0,1-1-1 0 0,0 1 0 0 0,-1-1 0 0 0,1 0 0 0 0,0 1 1 0 0,0 0-1 0 0,-1-1 0 0 0,2 1 0 0 0,-2 0 0 0 0,2-1 1 0 0,-2 2-1 0 0,2-2 0 0 0,-2 1 0 0 0,2 0 1 0 0,-1 0-1 0 0,0 0 0 0 0,1 0 0 0 0,-2 0 0 0 0,2 0 1 0 0,0 1-1 0 0,-1-1 0 0 0,0 0 0 0 0,1 0 1 0 0,0 0-1 0 0,-1 1 0 0 0,1-1 0 0 0,0 0 0 0 0,-1 3 1 0 0,1-1-102 0 0,0 0 0 0 0,0 0 0 0 0,0 0 0 0 0,1 0 0 0 0,0-1 0 0 0,-1 2 0 0 0,1-2 0 0 0,0 1 0 0 0,0 0 0 0 0,0 0 0 0 0,0-1 0 0 0,2 4 0 0 0,5 1 271 0 0,9-2 398 0 0,14 0-716 0 0,-28-4-61 0 0,-1-1 0 0 0,1 0-1 0 0,0 0 1 0 0,0 0-1 0 0,-1 0 1 0 0,1-1-1 0 0,0 1 1 0 0,-1 0-1 0 0,0-1 1 0 0,1 0 0 0 0,0 0-1 0 0,0 0 1 0 0,-1 0-1 0 0,0 0 1 0 0,0-1-1 0 0,1 1 1 0 0,-1-1 0 0 0,0 1-1 0 0,0-2 1 0 0,4-1-1 0 0,-4 0-2 0 0,2 0-1 0 0,-2 1 1 0 0,0-1 0 0 0,1 0-1 0 0,-1 0 1 0 0,0 0 0 0 0,2-7-1 0 0,9-31 99 0 0,-13 41-96 0 0,1-1 0 0 0,-1 1 0 0 0,1-1 0 0 0,-1 0 0 0 0,0 1 0 0 0,0-1 0 0 0,0 0 0 0 0,0 0-1 0 0,-1 1 1 0 0,1 0 0 0 0,-1-1 0 0 0,1 0 0 0 0,0 0 0 0 0,-1 1 0 0 0,0 0 0 0 0,1-1 0 0 0,-1 1 0 0 0,-1-3 0 0 0,0 2-7 0 0,0 0 0 0 0,0 0 0 0 0,0 0 0 0 0,0-1 0 0 0,-1 2 0 0 0,0-1 1 0 0,1-1-1 0 0,-1 2 0 0 0,-3-2 0 0 0,-3-1 42 0 0,-1 0-1 0 0,0 0 1 0 0,0 1 0 0 0,-18-2-1 0 0,25 4-16 0 0,-1 1-1 0 0,2 0 1 0 0,-2-1-1 0 0,1 1 0 0 0,-1 0 1 0 0,1 1-1 0 0,0-1 0 0 0,0 0 1 0 0,0 1-1 0 0,-1 0 0 0 0,1-1 1 0 0,0 2-1 0 0,0-1 0 0 0,0 0 1 0 0,0 1-1 0 0,0-1 0 0 0,0 1 1 0 0,0 0-1 0 0,1 0 0 0 0,-1 0 1 0 0,1 0-1 0 0,-1 0 0 0 0,1 0 1 0 0,0 1-1 0 0,0 0 0 0 0,-2 2 1 0 0,0 2-43 0 0,1 1-1 0 0,0-1 1 0 0,0 0 0 0 0,0 0 0 0 0,1 1 0 0 0,1 0-1 0 0,0-1 1 0 0,-1 1 0 0 0,1 10 0 0 0,2-12-657 0 0,-1-1-1 0 0,0 0 1 0 0,1 1 0 0 0,3 9-1 0 0,0-4-6768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15 1839 0 0,'-15'-3'3521'0'0,"13"3"-3136"0"0,0-1 0 0 0,1 1 0 0 0,-1-1 0 0 0,0 1 0 0 0,0 0-1 0 0,0 0 1 0 0,-2 0 0 0 0,1 0 220 0 0,0 0 0 0 0,0 0 0 0 0,1 0 0 0 0,0-1-1 0 0,0 1 1 0 0,-1-1 0 0 0,0 0 0 0 0,-2-1-1 0 0,3 1 135 0 0,-1 0 0 0 0,0 0-1 0 0,1 0 1 0 0,-1 1 0 0 0,-5-1-1 0 0,7 1-689 0 0,0 0-1 0 0,1 1 0 0 0,-1-1 0 0 0,0 0 0 0 0,0 0 1 0 0,0 0-1 0 0,1 0 0 0 0,-2 1 0 0 0,2-1 0 0 0,-1 1 1 0 0,0-1-1 0 0,1 0 0 0 0,-1 1 0 0 0,0 0 1 0 0,0-1-1 0 0,1 0 0 0 0,-1 1 0 0 0,0 0 0 0 0,1-1 1 0 0,-1 1-1 0 0,1 0 0 0 0,-1 1 0 0 0,-2 3 103 0 0,0-1 0 0 0,1 1-1 0 0,0 1 1 0 0,0-2 0 0 0,1 2-1 0 0,-1-1 1 0 0,1 0 0 0 0,0 0-1 0 0,1 1 1 0 0,-1-1 0 0 0,1 1-1 0 0,0-1 1 0 0,0 0-1 0 0,1 1 1 0 0,-1-1 0 0 0,2 1-1 0 0,1 7 1 0 0,-2-11-79 0 0,1 2-12 0 0,7 13-36 0 0,-7-13 35 0 0,2 0 9 0 0,12 14 10 0 0,-12-14 10 0 0,2 0-9 0 0,15 11-51 0 0,-15-11 32 0 0,1-2 0 0 0,20 7-37 0 0,-26-9-21 0 0,0 1 0 0 0,-1-1 0 0 0,1 0 0 0 0,0 1 0 0 0,-1-1 1 0 0,0 0-1 0 0,1 0 0 0 0,0 0 0 0 0,-1 0 0 0 0,1 0 0 0 0,0 0 0 0 0,0 0 1 0 0,-1 0-1 0 0,1 0 0 0 0,-1 0 0 0 0,1 0 0 0 0,-1 0 0 0 0,1-1 0 0 0,0 0 0 0 0,25-8 9 0 0,-23 7-11 0 0,1 1 0 0 0,-1-1 0 0 0,0 0 0 0 0,4-4 0 0 0,-5 4-2 0 0,1 0 1 0 0,-1 0-1 0 0,0 0 0 0 0,0 0 0 0 0,0 0 1 0 0,0-1-1 0 0,0 0 0 0 0,-1 0 0 0 0,1 1 1 0 0,-1-1-1 0 0,0 0 0 0 0,0 1 1 0 0,0-2-1 0 0,1 1 0 0 0,-2 0 0 0 0,0 0 1 0 0,1 0-1 0 0,0 0 0 0 0,-1 0 0 0 0,0 0 1 0 0,0 0-1 0 0,-1-1 0 0 0,1 2 0 0 0,-1-2 1 0 0,1 2-1 0 0,-3-5 0 0 0,2 2 1 0 0,-1 0 0 0 0,-1-1 0 0 0,1 1-1 0 0,0 0 1 0 0,-2 0 0 0 0,2 0 0 0 0,-2 1-1 0 0,0 0 1 0 0,1-1 0 0 0,-1 1 0 0 0,0 0 0 0 0,-1 0-1 0 0,-6-4 1 0 0,4 3 0 0 0,1 1 1 0 0,0 1-1 0 0,-1 0 0 0 0,0 0 1 0 0,0 0-1 0 0,0 0 0 0 0,0 1 0 0 0,0 1 1 0 0,-10-2-1 0 0,13 3 9 0 0,0 0 0 0 0,1 0 0 0 0,-1 0 0 0 0,1 0 0 0 0,-2 0 0 0 0,2 1 0 0 0,0 0 0 0 0,-1 0 0 0 0,0 0 0 0 0,1 0 0 0 0,-1 0 0 0 0,1 1-1 0 0,0 0 1 0 0,0 0 0 0 0,0-1 0 0 0,0 1 0 0 0,-1 1 0 0 0,2-1 0 0 0,-1 1 0 0 0,-3 4 0 0 0,5-6-173 0 0,-1 0 0 0 0,1 1 1 0 0,-1 0-1 0 0,2 0 0 0 0,-2-1 0 0 0,2 1 0 0 0,-1 0 0 0 0,0-1 0 0 0,1 2 1 0 0,-1-1-1 0 0,0 0 0 0 0,1 0 0 0 0,0-1 0 0 0,0 1 0 0 0,-1 0 0 0 0,1 2 1 0 0,1 4-7146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13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5 2663 0 0,'-22'-2'4396'0'0,"20"1"-4024"0"0,0 1 0 0 0,0-1 0 0 0,0 1-1 0 0,0 0 1 0 0,-1 0 0 0 0,1-1 0 0 0,0 1-1 0 0,0 0 1 0 0,-1 1 0 0 0,1-1 0 0 0,0 0-1 0 0,0 0 1 0 0,0 1 0 0 0,-1 0 0 0 0,1-1-1 0 0,0 2 1 0 0,0-2 0 0 0,0 1 0 0 0,1 0-1 0 0,-1 1 1 0 0,-3 1 0 0 0,2 0-160 0 0,0-1-1 0 0,1 1 1 0 0,-1-1 0 0 0,1 2-1 0 0,0-1 1 0 0,-1 0 0 0 0,2 0-1 0 0,-1 0 1 0 0,0 0 0 0 0,0 1-1 0 0,1-1 1 0 0,-2 7 0 0 0,3-7-147 0 0,0 0 1 0 0,-1 0-1 0 0,1 0 1 0 0,0 0-1 0 0,1 0 1 0 0,-1 0-1 0 0,0-1 1 0 0,0 1-1 0 0,1 1 1 0 0,0-2-1 0 0,0 1 1 0 0,0 0-1 0 0,0-1 1 0 0,0 1-1 0 0,1 0 1 0 0,2 3-1 0 0,-3-4 23 0 0,0 1-87 0 0,10 3 894 0 0,-2-1-851 0 0,20 8-1 0 0,-26-12-16 0 0,1 1 0 0 0,0-1 1 0 0,-1 0-1 0 0,1 0 0 0 0,0-1 1 0 0,0 0-1 0 0,-1 0 0 0 0,1 0 0 0 0,-1 0 1 0 0,2 0-1 0 0,-1 0 0 0 0,-1-1 1 0 0,1 0-1 0 0,6-2 0 0 0,-6 1 20 0 0,-1 0 1 0 0,0 0-1 0 0,1 0 0 0 0,-1 0 0 0 0,1-1 1 0 0,-2 0-1 0 0,2 0 0 0 0,-2 1 0 0 0,1-2 0 0 0,0 2 1 0 0,-1-2-1 0 0,1 1 0 0 0,-1-1 0 0 0,0 0 1 0 0,2-6-1 0 0,-2 8-35 0 0,-2-1 0 0 0,1 0 1 0 0,0 1-1 0 0,-1-1 0 0 0,0 1 1 0 0,1-1-1 0 0,-1 1 0 0 0,0-1 1 0 0,0 0-1 0 0,-1 1 0 0 0,1-1 0 0 0,0 1 1 0 0,0-1-1 0 0,-1 1 0 0 0,0 0 1 0 0,0-1-1 0 0,0 0 0 0 0,0 1 1 0 0,0-1-1 0 0,0 1 0 0 0,0 0 1 0 0,-1 0-1 0 0,1 0 0 0 0,-1 0 1 0 0,1 0-1 0 0,-4-2 0 0 0,3 2 37 0 0,-1 0 0 0 0,0 0 0 0 0,1 0-1 0 0,-1 1 1 0 0,0-1 0 0 0,0 0 0 0 0,0 1 0 0 0,0-1 0 0 0,-1 2-1 0 0,2-2 1 0 0,-2 2 0 0 0,1-1 0 0 0,-1 1 0 0 0,1-1 0 0 0,0 1-1 0 0,-1 0 1 0 0,1 0 0 0 0,-1 0 0 0 0,1 1 0 0 0,-6 0-1 0 0,5 1-162 0 0,0-1-1 0 0,-1 0 1 0 0,1 1-1 0 0,0 0 0 0 0,1 0 1 0 0,-7 4-1 0 0,6-3-710 0 0,0-1 0 0 0,1 1 0 0 0,0 0 0 0 0,0 0 0 0 0,0 1 0 0 0,-5 6 0 0 0,2-1-6103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2:30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126 264 7831 0 0,'-7'-4'570'0'0,"-9"-4"3627"0"0,16 4-2117 0 0,10 0-1053 0 0,8 1-41 0 0,-1 1 0 0 0,1 0 1 0 0,0 2-1 0 0,21 1 0 0 0,13 0-48 0 0,55-6 13 0 0,79 0-493 0 0,-233-6-458 0 0,15 8 0 0 0,0 0-1 0 0,-63 5 1 0 0,-64 16 6 0 0,-15 1-75 0 0,149-15 69 0 0,21-3 0 0 0,18-3 0 0 0,344-26 1193 0 0,-285 24-954 0 0,18 2 1318 0 0,-49 2-1844 0 0,0-1 0 0 0,56-11 0 0 0,-102 9 274 0 0,0-1 1 0 0,1 0-1 0 0,-1 0 0 0 0,1-1 0 0 0,0 1 1 0 0,-4-8-1 0 0,0-3-60 0 0,-1 0 0 0 0,-1 0 1 0 0,-1 1-1 0 0,0 0 0 0 0,-1 1 0 0 0,0 0 1 0 0,-1 0-1 0 0,-27-20 0 0 0,35 29 75 0 0,-1 0 0 0 0,0 1-1 0 0,-1-1 1 0 0,1 1 0 0 0,-11-4 0 0 0,44 28 268 0 0,99 42 880 0 0,3 3-1640 0 0,-128-65 493 0 0,0 0-1 0 0,1 1 0 0 0,-1-1 0 0 0,0 1 0 0 0,0 0 0 0 0,0 0 1 0 0,0-1-1 0 0,0 2 0 0 0,-1-1 0 0 0,1 0 0 0 0,0 0 0 0 0,-1 0 1 0 0,0 1-1 0 0,1-1 0 0 0,-1 1 0 0 0,0-1 0 0 0,0 1 0 0 0,-1-1 0 0 0,1 1 1 0 0,0 3-1 0 0,-1-3-1 0 0,0 0 1 0 0,0 0 0 0 0,-1 0-1 0 0,1 0 1 0 0,-1 0 0 0 0,0 0-1 0 0,0 0 1 0 0,0-1-1 0 0,0 1 1 0 0,0 0 0 0 0,-1 0-1 0 0,1-1 1 0 0,-1 1 0 0 0,0-1-1 0 0,1 0 1 0 0,-1 1-1 0 0,-5 3 1 0 0,-4 5-2 0 0,-1-1 0 0 0,-1-1 0 0 0,0 1 0 0 0,-18 8 0 0 0,-62 27 0 0 0,34-17 0 0 0,51-23 0 0 0,5-3 0 0 0,0-1 0 0 0,0 1 0 0 0,0-1 0 0 0,0 1 0 0 0,0-1 0 0 0,0 0 0 0 0,-1 0 0 0 0,1 0 0 0 0,0 0 0 0 0,0-1 0 0 0,-7 1 0 0 0,9-2 0 0 0,1 1 0 0 0,-1-1 0 0 0,1 0 0 0 0,-1 1 0 0 0,1-1 0 0 0,-1 0 0 0 0,1 1 0 0 0,-1-1 0 0 0,1 0 0 0 0,-1 0 0 0 0,1 1 0 0 0,0-1 0 0 0,0 0 0 0 0,-1 0 0 0 0,1 0 0 0 0,0 0 0 0 0,0 1 0 0 0,0-1 0 0 0,0 0 0 0 0,0 0 0 0 0,0 0 0 0 0,0 0 0 0 0,0 0 0 0 0,0 1 0 0 0,0-1 0 0 0,1-1 0 0 0,3-24 0 0 0,5-18 184 0 0,-2-1 0 0 0,-2 1 0 0 0,-2-69 0 0 0,-4 94-184 0 0,1 18 0 0 0,0 0 0 0 0,0 1 0 0 0,0-1 0 0 0,0 0 0 0 0,0 0 0 0 0,0 0 0 0 0,-1 1 0 0 0,1-1 0 0 0,0 0 0 0 0,0 0 0 0 0,-1 1 0 0 0,1-1 0 0 0,0 0 0 0 0,-1 1 0 0 0,1-1 0 0 0,-1 0 0 0 0,1 1 0 0 0,-1-1 0 0 0,0 0 0 0 0,0 4 0 0 0,1 1 0 0 0,-1-1 0 0 0,1 1 0 0 0,0 0 0 0 0,1 5 0 0 0,-1-6 0 0 0,1 23 0 0 0,8 42 0 0 0,0-4 0 0 0,-9-63-43 0 0,0 1 0 0 0,1 0 0 0 0,-1 0 0 0 0,1 0-1 0 0,-1 0 1 0 0,1 0 0 0 0,0-1 0 0 0,-1 1 0 0 0,1 0 0 0 0,0-1 0 0 0,0 1 0 0 0,0 0-1 0 0,0-1 1 0 0,1 1 0 0 0,-1-1 0 0 0,0 0 0 0 0,1 1 0 0 0,-1-1 0 0 0,1 0 0 0 0,-1 0 0 0 0,1 0-1 0 0,-1 0 1 0 0,1 0 0 0 0,0 0 0 0 0,0 0 0 0 0,-1-1 0 0 0,1 1 0 0 0,0 0 0 0 0,0-1-1 0 0,0 0 1 0 0,0 1 0 0 0,0-1 0 0 0,-1 0 0 0 0,3 0 0 0 0,4 0-640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4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8287 0 0,'-6'25'4320'0'0,"0"1"-3392"0"0,-3 8 1426 0 0,7-26-1607 0 0,-1 1-1 0 0,1-1 0 0 0,1 1 0 0 0,-1 11 1 0 0,2-20-734 0 0,0 1 0 0 0,0-1 0 0 0,0 0 0 0 0,0 1 0 0 0,0-1 0 0 0,0 0 0 0 0,0 0 0 0 0,0 1 0 0 0,0-1 0 0 0,0 0 0 0 0,0 1 1 0 0,0-1-1 0 0,0 0 0 0 0,0 1 0 0 0,1-1 0 0 0,-1 0 0 0 0,0 1 0 0 0,0-1 0 0 0,0 0 0 0 0,1 0 0 0 0,-1 1 0 0 0,0-1 0 0 0,0 0 0 0 0,1 0 1 0 0,-1 0-1 0 0,0 1 0 0 0,0-1 0 0 0,1 0 0 0 0,-1 0 0 0 0,0 0 0 0 0,1 0 0 0 0,-1 1 0 0 0,13-4 53 0 0,15-12-325 0 0,-25 13 242 0 0,63-45-1648 0 0,-51 34 1804 0 0,1 1 1 0 0,1 1 0 0 0,0 0 0 0 0,1 1-1 0 0,27-11 1 0 0,-44 21-115 0 0,-1-1-1 0 0,1 1 1 0 0,0 0-1 0 0,-1 0 1 0 0,1-1-1 0 0,-1 1 1 0 0,1 0-1 0 0,0 0 1 0 0,-1 0-1 0 0,1 0 1 0 0,0 0-1 0 0,-1 0 1 0 0,1 0-1 0 0,0 0 1 0 0,-1 0-1 0 0,1 0 1 0 0,0 0-1 0 0,-1 1 1 0 0,1-1 0 0 0,0 0-1 0 0,-1 0 1 0 0,1 1-1 0 0,-1-1 1 0 0,1 0-1 0 0,0 1 1 0 0,-1-1-1 0 0,1 1 1 0 0,-1-1-1 0 0,1 1 1 0 0,-1-1-1 0 0,1 0 1 0 0,-1 1-1 0 0,0 0 1 0 0,1-1-1 0 0,-1 1 1 0 0,0-1-1 0 0,1 1 1 0 0,-1 0-1 0 0,0-1 1 0 0,0 1-1 0 0,1-1 1 0 0,-1 1-1 0 0,0 0 1 0 0,0-1-1 0 0,0 1 1 0 0,0 0-1 0 0,0-1 1 0 0,0 1-1 0 0,0 0 1 0 0,0 1-1 0 0,-1 5 330 0 0,1 0-1 0 0,-1 0 1 0 0,-3 13-1 0 0,2-13-265 0 0,-3 13-153 0 0,3-17-112 0 0,1 1 0 0 0,0-1 0 0 0,0 1 0 0 0,0 0 0 0 0,0-1 0 0 0,1 1 1 0 0,0 0-1 0 0,-1-1 0 0 0,1 1 0 0 0,0 0 0 0 0,1 0 0 0 0,-1-1 1 0 0,1 1-1 0 0,-1 0 0 0 0,1-1 0 0 0,3 6 0 0 0,0-2-6623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2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36 4143 0 0,'-4'-2'4806'0'0,"21"-3"-2286"0"0,25-4-503 0 0,9 0 403 0 0,97-2 0 0 0,55 14-624 0 0,-52 0-1671 0 0,139-3-826 0 0,-278-2-1784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28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53 203 455 0 0,'-9'-4'741'0'0,"7"2"-97"0"0,-1 0 0 0 0,0 0 0 0 0,0 1 0 0 0,0 0 0 0 0,-1-1 0 0 0,1 1 0 0 0,0 0 0 0 0,-1 0 1 0 0,1 1-1 0 0,0-1 0 0 0,-6 0 0 0 0,19 6 2547 0 0,9 0-3052 0 0,58 8 2172 0 0,1-4 0 0 0,94 0 1 0 0,-39-14-1034 0 0,-89 1-944 0 0,1 2 1 0 0,52 5 0 0 0,-83 0-308 0 0,0 0-1 0 0,18 6 0 0 0,-18-5-35 0 0,29 6-1 0 0,-42-10-145 0 0,0 0 1 0 0,0 0-1 0 0,0 0 0 0 0,0 0 0 0 0,0 0 1 0 0,0-1-1 0 0,0 1 0 0 0,0 0 0 0 0,0 0 0 0 0,0-1 1 0 0,0 1-1 0 0,0-1 0 0 0,0 1 0 0 0,0-1 1 0 0,0 1-1 0 0,0-1 0 0 0,0 0 0 0 0,-1 1 1 0 0,1-1-1 0 0,0 0 0 0 0,0 0 0 0 0,-1 1 0 0 0,1-1 1 0 0,-1 0-1 0 0,1 0 0 0 0,-1 0 0 0 0,1 0 1 0 0,-1 0-1 0 0,1 0 0 0 0,-1 0 0 0 0,0 0 1 0 0,1 0-1 0 0,-1 0 0 0 0,0 0 0 0 0,0 0 0 0 0,0 0 1 0 0,0 0-1 0 0,0-2 0 0 0,0-1-685 0 0,1-1 1 0 0,-2 0-1 0 0,1 0 0 0 0,0 1 0 0 0,-1-1 0 0 0,0 1 1 0 0,-2-9-1 0 0,-4-2-94 0 0,0 0 1 0 0,-10-18-1 0 0,3 13 1244 0 0,0 1 0 0 0,-22-24 0 0 0,13 14 2489 0 0,41 33-1189 0 0,155 83 303 0 0,-110-53-340 0 0,81 32 1 0 0,-127-60-1300 0 0,36 15 412 0 0,-48-18-590 0 0,0-1 0 0 0,0 1 0 0 0,0 0 0 0 0,0 1-1 0 0,0-1 1 0 0,-1 1 0 0 0,6 6 0 0 0,-9-9-75 0 0,-1-1 1 0 0,1 1-1 0 0,-1 0 1 0 0,1 0-1 0 0,-1-1 0 0 0,1 1 1 0 0,-1 0-1 0 0,0 0 1 0 0,1-1-1 0 0,-1 1 0 0 0,0 0 1 0 0,0 0-1 0 0,1 0 1 0 0,-1 0-1 0 0,0-1 0 0 0,0 1 1 0 0,0 0-1 0 0,0 0 1 0 0,0 0-1 0 0,0 0 1 0 0,0 0-1 0 0,-1-1 0 0 0,1 3 1 0 0,-1-2 10 0 0,0 1 0 0 0,0-1 0 0 0,0 1 0 0 0,0-1 0 0 0,0 1 0 0 0,0-1 0 0 0,0 1 0 0 0,-1-1 0 0 0,1 0 0 0 0,-1 0 0 0 0,0 1 0 0 0,-7 4 53 0 0,0-2 0 0 0,0 1 0 0 0,-13 4 0 0 0,15-6-90 0 0,-95 43-20 0 0,59-25-5200 0 0,17-6-821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28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54 229 3679 0 0,'-8'-7'467'0'0,"8"4"1665"0"0,15 2 2789 0 0,-4 1-4281 0 0,61 0 3643 0 0,190 6-208 0 0,-162-3-3970 0 0,147-12 0 0 0,-232 8-105 0 0,4-1 0 0 0,-1 0 0 0 0,1 2 0 0 0,0 0 0 0 0,0 2 0 0 0,18 2 0 0 0,-37-4-9 0 0,0 0-1 0 0,0 1 0 0 0,0-1 1 0 0,0 0-1 0 0,0 0 1 0 0,0 0-1 0 0,0 0 1 0 0,0 0-1 0 0,0 0 1 0 0,0 0-1 0 0,0 0 0 0 0,0 0 1 0 0,0 0-1 0 0,0 0 1 0 0,-1 0-1 0 0,1 0 1 0 0,0 0-1 0 0,0 0 0 0 0,0 0 1 0 0,0 0-1 0 0,0 1 1 0 0,0-1-1 0 0,0 0 1 0 0,0 0-1 0 0,0 0 0 0 0,0 0 1 0 0,0 0-1 0 0,0 0 1 0 0,0 0-1 0 0,0 0 1 0 0,0 0-1 0 0,0 0 0 0 0,0 0 1 0 0,0 0-1 0 0,0 0 1 0 0,1 1-1 0 0,-1-1 1 0 0,0 0-1 0 0,0 0 0 0 0,0 0 1 0 0,0 0-1 0 0,0 0 1 0 0,0 0-1 0 0,0 0 1 0 0,0 0-1 0 0,0 0 0 0 0,0 0 1 0 0,0 0-1 0 0,0 0 1 0 0,0 0-1 0 0,0 0 1 0 0,0 0-1 0 0,0 0 1 0 0,0 0-1 0 0,0 0 0 0 0,1 0 1 0 0,-1 0-1 0 0,0 0 1 0 0,0 0-1 0 0,0 0 1 0 0,0 0-1 0 0,0 0 0 0 0,0 0 1 0 0,0 0-1 0 0,0 0 1 0 0,0 0-1 0 0,0 0 1 0 0,0 0-1 0 0,0 0 0 0 0,-8 4-422 0 0,-11 2-524 0 0,-30 4-2257 0 0,-59 5 1 0 0,46-7 1029 0 0,13-4 896 0 0,-1-2 0 0 0,-89-9 1 0 0,88 3 1456 0 0,1 2 0 0 0,-86 7 0 0 0,86 1 458 0 0,23-4 784 0 0,-1 2 1 0 0,-36 9 0 0 0,64-13-1370 0 0,-1 0 1 0 0,1 0-1 0 0,-1 0 1 0 0,1 0-1 0 0,-1 0 1 0 0,1 1-1 0 0,0-1 1 0 0,-1 0-1 0 0,1 0 1 0 0,-1 0-1 0 0,1 0 1 0 0,0 1-1 0 0,-1-1 1 0 0,1 0-1 0 0,-1 0 1 0 0,1 1-1 0 0,0-1 1 0 0,-1 0-1 0 0,1 1 0 0 0,0-1 1 0 0,0 0-1 0 0,-1 1 1 0 0,1-1-1 0 0,0 1 1 0 0,0-1-1 0 0,-1 1 1 0 0,8 7 735 0 0,18 2-63 0 0,7-4 654 0 0,0-2 1 0 0,58 1-1 0 0,-33-2-514 0 0,309 3 1090 0 0,-360-6-1935 0 0,19 0 54 0 0,-1-2 0 0 0,0 0 0 0 0,0-2 0 0 0,44-12 0 0 0,-67 16-124 0 0,-1 0-1 0 0,1 0 1 0 0,-1-1 0 0 0,1 1-1 0 0,-1 0 1 0 0,1-1 0 0 0,-1 1-1 0 0,1 0 1 0 0,-1-1 0 0 0,1 1-1 0 0,-1-1 1 0 0,1 1-1 0 0,-1-1 1 0 0,0 1 0 0 0,1-1-1 0 0,-1 1 1 0 0,0-1 0 0 0,0 1-1 0 0,1-1 1 0 0,-1 1 0 0 0,0-1-1 0 0,0 0 1 0 0,0 1-1 0 0,1-1 1 0 0,-1 1 0 0 0,0-1-1 0 0,0 0 1 0 0,0 1 0 0 0,0-1-1 0 0,0 1 1 0 0,0-1-1 0 0,0 0 1 0 0,-1 1 0 0 0,1-2-1 0 0,-11-24-3829 0 0,2 5 1784 0 0,6 5-37 0 0,-3-27 0 0 0,5-49 2131 0 0,1 57 738 0 0,1 21 112 0 0,-1 11-532 0 0,1 0-1 0 0,-1-1 0 0 0,0 1 1 0 0,0 0-1 0 0,0 0 1 0 0,-1 0-1 0 0,1-1 1 0 0,-1 1-1 0 0,0 0 1 0 0,1 0-1 0 0,-1 0 1 0 0,-1 0-1 0 0,-1-3 1 0 0,9 28 3073 0 0,-2-17-3367 0 0,0 0 0 0 0,0 0 0 0 0,0 0 0 0 0,0-1 0 0 0,1 1 0 0 0,0-1 0 0 0,0 0 0 0 0,6 3 0 0 0,48 26-32 0 0,-47-27 27 0 0,62 30 192 0 0,-42-22 259 0 0,-1 1 1 0 0,-1 1 0 0 0,49 36 0 0 0,-75-49-440 0 0,0 1 1 0 0,0-1 0 0 0,-1 1-1 0 0,1 0 1 0 0,-1 0 0 0 0,3 5-1 0 0,-5-8-5 0 0,0 0-1 0 0,-1 0 0 0 0,1 0 1 0 0,-1 0-1 0 0,1 0 0 0 0,-1 0 1 0 0,0 0-1 0 0,1 1 0 0 0,-1-1 1 0 0,0 0-1 0 0,0 0 1 0 0,0 0-1 0 0,0 1 0 0 0,0-1 1 0 0,0 0-1 0 0,0 0 0 0 0,0 0 1 0 0,0 1-1 0 0,0-1 0 0 0,-1 0 1 0 0,1 0-1 0 0,-1 0 1 0 0,1 0-1 0 0,-1 0 0 0 0,1 0 1 0 0,-1 0-1 0 0,1 1 0 0 0,-1-2 1 0 0,0 1-1 0 0,0 0 1 0 0,0 1-1 0 0,-10 6 150 0 0,1 0 0 0 0,-1-1 0 0 0,0 0 0 0 0,-1-1 0 0 0,1 0 0 0 0,-24 7 0 0 0,1 1-80 0 0,19-8-85 0 0,-89 45 89 0 0,94-45-133 0 0,0 1 0 0 0,0-1 0 0 0,1 2-1 0 0,0-1 1 0 0,0 1 0 0 0,1 1-1 0 0,-12 14 1 0 0,9-4-1556 0 0,2 2-5638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4:43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224 144 5983 0 0,'0'-3'728'0'0,"0"1"-107"0"0,0 0 0 0 0,0 0 0 0 0,0 0 0 0 0,0 0 0 0 0,-1 0 0 0 0,1 0 0 0 0,0 0 0 0 0,-2-2 0 0 0,2 3-461 0 0,-1 1-1 0 0,1-1 1 0 0,0 1-1 0 0,-1-1 0 0 0,1 1 1 0 0,-1-1-1 0 0,1 1 1 0 0,-1 0-1 0 0,1-1 0 0 0,-1 1 1 0 0,1 0-1 0 0,-1-1 1 0 0,0 1-1 0 0,1 0 0 0 0,-1 0 1 0 0,1-1-1 0 0,-1 1 1 0 0,0 0-1 0 0,1 0 0 0 0,-1 0 1 0 0,0 0-1 0 0,1 0 1 0 0,-1 0-1 0 0,0 0 0 0 0,1 0 1 0 0,-1 0-1 0 0,0 0 1 0 0,1 0-1 0 0,-1 1 0 0 0,1-1 1 0 0,-1 0-1 0 0,0 1 1 0 0,-3 0 146 0 0,0 1 1 0 0,0-1-1 0 0,0 1 1 0 0,0 1 0 0 0,0-1-1 0 0,0 0 1 0 0,1 1-1 0 0,0 0 1 0 0,-1 0 0 0 0,1 0-1 0 0,0 0 1 0 0,0 0 0 0 0,1 1-1 0 0,-1-1 1 0 0,-3 7-1 0 0,-4 8-176 0 0,2-1 0 0 0,-9 24 0 0 0,8-18 165 0 0,0-1-98 0 0,1 1 0 0 0,1 0 0 0 0,2 0 0 0 0,0 1 0 0 0,1 0 0 0 0,-1 39 0 0 0,5-56-64 0 0,2 3-5 0 0,1 0-83 0 0,-1-6-1 0 0,-1 1 0 0 0,0-1 0 0 0,0 1 0 0 0,0-1-1 0 0,-1 0 1 0 0,0 8 0 0 0,7-3 51 0 0,18 30-6 0 0,-18-30 63 0 0,4-6-88 0 0,32 8 0 0 0,-42-10-59 0 0,0-1-1 0 0,1 1 0 0 0,-1-1 1 0 0,0 0-1 0 0,1 0 1 0 0,-1 0-1 0 0,0 1 1 0 0,1-1-1 0 0,-1 0 1 0 0,0-1-1 0 0,2 1 0 0 0,5 0 5 0 0,-5 0-1 0 0,0 0 0 0 0,0 0-1 0 0,0-1 1 0 0,1 1-1 0 0,-1-1 1 0 0,0 0 0 0 0,0 0-1 0 0,5-2 1 0 0,9-3 6 0 0,0-1 1 0 0,-1-1 0 0 0,0 0-1 0 0,0-1 1 0 0,-1 0-1 0 0,0-2 1 0 0,0 0-1 0 0,-2 0 1 0 0,1-1 0 0 0,-1-1-1 0 0,-1-1 1 0 0,0 1-1 0 0,-1-2 1 0 0,13-21-1 0 0,-14 18-12 0 0,-1 0-1 0 0,0 0 1 0 0,-2-1-1 0 0,0 0 1 0 0,-1 0-1 0 0,-1-1 1 0 0,4-37-1 0 0,-8 46-1 0 0,-1 1 0 0 0,0 0 0 0 0,0 0 0 0 0,-1-1 0 0 0,-1 1 0 0 0,1 0 0 0 0,-2 0 0 0 0,1 0 0 0 0,-2 1 0 0 0,1-1-1 0 0,-1 1 1 0 0,0 0 0 0 0,-1 0 0 0 0,0 0 0 0 0,-1 0 0 0 0,0 1 0 0 0,-10-11 0 0 0,13 15 0 0 0,-1 0 0 0 0,0 0 0 0 0,0 1 0 0 0,-1 0 0 0 0,1 0 0 0 0,-1 0 0 0 0,1 0 0 0 0,-1 1 0 0 0,0-1 0 0 0,0 1 0 0 0,0 1 0 0 0,0-1 0 0 0,-1 1 0 0 0,-4-1 0 0 0,2 1 0 0 0,1 1 0 0 0,-1 0 0 0 0,1 0 0 0 0,-1 1 0 0 0,1-1 0 0 0,-1 2 0 0 0,1-1 0 0 0,-1 1 0 0 0,-7 4 0 0 0,-1 1 0 0 0,0 0 0 0 0,0 1 0 0 0,1 1 0 0 0,1 1 0 0 0,-1 0 0 0 0,1 1 0 0 0,-23 25 0 0 0,21-20-193 0 0,2 0 0 0 0,0 1 0 0 0,1 1 0 0 0,0 0 0 0 0,2 1 0 0 0,0 0 0 0 0,1 1 0 0 0,1 0 0 0 0,1 0 0 0 0,-10 40 0 0 0,10-10-8348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1:30.23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0,'0'564'0'0,"0"280"0"0,0 443 0 0,0-1286 0 0,0-18 0 0,0 63 0 0,0-40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6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75 1839 0 0,'0'-2'144'0'0,"0"1"0"0"0,0-1-1 0 0,0 0 1 0 0,0 1-1 0 0,-1-1 1 0 0,1 1-1 0 0,0-1 1 0 0,-1 1-1 0 0,1-1 1 0 0,-1 1-1 0 0,1-1 1 0 0,-1 1-1 0 0,0-1 1 0 0,0 1-1 0 0,0 0 1 0 0,0-1-1 0 0,-1 0 1 0 0,0 0 330 0 0,1 1-1 0 0,-1 0 1 0 0,0 0 0 0 0,1 1-1 0 0,-1-1 1 0 0,0 0 0 0 0,0 0-1 0 0,0 1 1 0 0,0-1 0 0 0,1 1 0 0 0,-1 0-1 0 0,0 0 1 0 0,0-1 0 0 0,0 1-1 0 0,-2 1 1 0 0,-5-1 80 0 0,1 1-1 0 0,0 0 1 0 0,0 1 0 0 0,-1 0-1 0 0,1 1 1 0 0,1-1 0 0 0,-1 1-1 0 0,0 1 1 0 0,1 0 0 0 0,-1 0-1 0 0,1 0 1 0 0,0 1 0 0 0,1 0-1 0 0,-8 6 1 0 0,7-4-421 0 0,-1 0 0 0 0,2 0 0 0 0,-1 1 0 0 0,1-1 0 0 0,0 2 0 0 0,0-1 0 0 0,1 1 0 0 0,0-1 0 0 0,1 1 0 0 0,0 1 0 0 0,-5 13 0 0 0,8-18-96 0 0,0 0 0 0 0,0 0 0 0 0,1 0 1 0 0,-1-1-1 0 0,1 1 0 0 0,0 0 0 0 0,0 0 0 0 0,1 0 0 0 0,-1 0 0 0 0,1 0 0 0 0,0 0 0 0 0,1-1 1 0 0,-1 1-1 0 0,1 0 0 0 0,0-1 0 0 0,0 1 0 0 0,3 5 0 0 0,-4-8 55 0 0,8 5-12 0 0,27 25-64 0 0,-35-31-15 0 0,1 0 0 0 0,-1 0 0 0 0,1 1-1 0 0,0-1 1 0 0,-1 0 0 0 0,1 0 0 0 0,0-1 0 0 0,0 1 0 0 0,0 0-1 0 0,0-1 1 0 0,0 1 0 0 0,3 0 0 0 0,8 1 8 0 0,-1-1 0 0 0,0 0-1 0 0,1 0 1 0 0,-1-2 0 0 0,22-2 0 0 0,-22 0 0 0 0,0-2 0 0 0,0 1 1 0 0,0-1-1 0 0,0-1 0 0 0,-1 0 0 0 0,0-1 0 0 0,0 0 0 0 0,-1 0 0 0 0,0-1 1 0 0,0-1-1 0 0,-1 0 0 0 0,0 0 0 0 0,8-11 0 0 0,-14 17-9 0 0,-1-1 0 0 0,1 0 0 0 0,-1 0-1 0 0,0 0 1 0 0,0-1 0 0 0,0 1 0 0 0,-1 0 0 0 0,1-1-1 0 0,-1 1 1 0 0,0-1 0 0 0,0 0 0 0 0,-1 1 0 0 0,0-1-1 0 0,1 1 1 0 0,-2-1 0 0 0,1 0 0 0 0,0 1 0 0 0,-1-1-1 0 0,0 0 1 0 0,0 1 0 0 0,0-1 0 0 0,-1 1 0 0 0,1 0-1 0 0,-1-1 1 0 0,0 1 0 0 0,0 0 0 0 0,-5-7 0 0 0,2 4 5 0 0,-1-1-1 0 0,0 1 1 0 0,0 0 0 0 0,-1 1 0 0 0,1 0 0 0 0,-1 0 0 0 0,-1 0 0 0 0,1 1 0 0 0,-1 0 0 0 0,0 0 0 0 0,0 1 0 0 0,-1 0 0 0 0,-10-4 0 0 0,-4 0 23 0 0,10 3 12 0 0,-1 1 1 0 0,0 0-1 0 0,-26-3 0 0 0,36 7-23 0 0,0-1 0 0 0,0 1-1 0 0,0 0 1 0 0,1 1 0 0 0,-1-1-1 0 0,0 1 1 0 0,0 0 0 0 0,1 0-1 0 0,-1 0 1 0 0,0 0 0 0 0,1 1-1 0 0,-1-1 1 0 0,1 1 0 0 0,0 0-1 0 0,0 0 1 0 0,-1 0 0 0 0,1 0-1 0 0,0 1 1 0 0,-3 3 0 0 0,0 0-11 0 0,1 0 0 0 0,0 0-1 0 0,0 1 1 0 0,1 0 0 0 0,-1-1 0 0 0,2 2 0 0 0,-1-1 0 0 0,1 0 0 0 0,0 1-1 0 0,0-1 1 0 0,1 1 0 0 0,0 0 0 0 0,1 0 0 0 0,-1 0 0 0 0,2 0 0 0 0,-1 0 0 0 0,1 0-1 0 0,0 0 1 0 0,2 10 0 0 0,6 5-6 0 0,-3-15 0 0 0,0 0 0 0 0,0 0 0 0 0,0 0 0 0 0,8 7 0 0 0,-8-10 0 0 0,0 0 0 0 0,1 0 0 0 0,-1 0 0 0 0,1-1 0 0 0,1 0 0 0 0,-1 0 0 0 0,8 2 0 0 0,-5-2 0 0 0,1 0 0 0 0,0-1 0 0 0,17 3 0 0 0,-20-5 0 0 0,-1-1 0 0 0,1 0 0 0 0,0 0 0 0 0,0 0 0 0 0,0-1 0 0 0,-1 0 0 0 0,1 0 0 0 0,0 0 0 0 0,-1-1 0 0 0,1 0 0 0 0,-1-1 0 0 0,0 1 0 0 0,7-5 0 0 0,-12 6 0 0 0,12-5 0 0 0,0-1 0 0 0,-1-1 0 0 0,0 0 0 0 0,0 0 0 0 0,-1-2 0 0 0,0 1 0 0 0,-1-1 0 0 0,11-13 0 0 0,-17 17 0 0 0,0 1 0 0 0,-1 0 0 0 0,1-1 0 0 0,-1 0 0 0 0,-1 0 0 0 0,1 0 0 0 0,-1 0 0 0 0,4-13 0 0 0,-6 15 0 0 0,1 0 0 0 0,-1 0 0 0 0,0 0 0 0 0,0 0 0 0 0,0 0 0 0 0,-1 0 0 0 0,1 0 0 0 0,-1 0 0 0 0,0 0 0 0 0,0 0 0 0 0,0 0 0 0 0,-1 0 0 0 0,1 0 0 0 0,-1 1 0 0 0,-3-6 0 0 0,2 5 0 0 0,1 0 0 0 0,-1 1 0 0 0,0-1 0 0 0,0 1-1 0 0,0-1 1 0 0,0 1 0 0 0,-1 0 0 0 0,0 0 0 0 0,1 0 0 0 0,-1 1 0 0 0,0 0-1 0 0,0-1 1 0 0,0 1 0 0 0,-1 1 0 0 0,1-1 0 0 0,0 0 0 0 0,-7 0 0 0 0,4 1-2 0 0,1 0 1 0 0,-1 1-1 0 0,1 0 1 0 0,-1 0-1 0 0,0 1 1 0 0,1 0-1 0 0,-1 0 1 0 0,1 0 0 0 0,-1 1-1 0 0,1 0 1 0 0,-8 3-1 0 0,5-1-6 0 0,0 0 0 0 0,1 1-1 0 0,0 0 1 0 0,0 0 0 0 0,0 1 0 0 0,0 0 0 0 0,1 0-1 0 0,0 0 1 0 0,0 1 0 0 0,0 1 0 0 0,1-1-1 0 0,0 1 1 0 0,1 0 0 0 0,0 0 0 0 0,0 0-1 0 0,-6 16 1 0 0,8-8-399 0 0,3 0-106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7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74 455 0 0,'1'-8'1378'0'0,"-2"0"0"0"0,1 0 0 0 0,-4-11 0 0 0,4 17-1142 0 0,0 1 0 0 0,0-1 0 0 0,-1 1 0 0 0,1-1 0 0 0,-1 1-1 0 0,0-1 1 0 0,1 1 0 0 0,-1 0 0 0 0,0-1 0 0 0,0 1 0 0 0,1 0-1 0 0,-1 0 1 0 0,0-1 0 0 0,0 1 0 0 0,-1 0 0 0 0,1 0 0 0 0,0 0-1 0 0,0 0 1 0 0,0 0 0 0 0,-1 1 0 0 0,1-1 0 0 0,0 0 0 0 0,-1 0-1 0 0,-1 0 1 0 0,1 1-46 0 0,1 0 0 0 0,-1 0 0 0 0,0 0 0 0 0,1 0 1 0 0,-1 1-1 0 0,1-1 0 0 0,-1 0 0 0 0,1 1 0 0 0,-1-1 0 0 0,1 1 0 0 0,-1 0 0 0 0,1-1 0 0 0,-1 1 0 0 0,1 0 0 0 0,0 0 0 0 0,-1 0 0 0 0,1 0 0 0 0,0 0 0 0 0,0 0 0 0 0,0 0 0 0 0,0 1 0 0 0,0-1 0 0 0,-2 3 0 0 0,-2 3 486 0 0,1 0 0 0 0,-7 15-1 0 0,9-18-555 0 0,-5 11 263 0 0,0 0 0 0 0,1 0 0 0 0,-7 30 1 0 0,12-40-330 0 0,0 0 1 0 0,1 0 0 0 0,-1 0-1 0 0,1 0 1 0 0,1 0-1 0 0,-1 0 1 0 0,1 0 0 0 0,-1 0-1 0 0,2 0 1 0 0,-1 0 0 0 0,0 0-1 0 0,1 0 1 0 0,0-1 0 0 0,0 1-1 0 0,0-1 1 0 0,1 1 0 0 0,2 4-1 0 0,-3-6-19 0 0,13 10 277 0 0,26 15-283 0 0,-37-26-15 0 0,0 0 0 0 0,-1 0 0 0 0,1-1 0 0 0,0 0 0 0 0,0 0 0 0 0,-1 0 0 0 0,1 0 0 0 0,0 0 0 0 0,0-1 0 0 0,0 1 0 0 0,0-1 1 0 0,0 0-1 0 0,0-1 0 0 0,0 1 0 0 0,0-1 0 0 0,0 1 0 0 0,0-1 0 0 0,0-1 0 0 0,0 1 0 0 0,-1 0 0 0 0,1-1 0 0 0,5-2 0 0 0,-1-1 43 0 0,1 1 0 0 0,-1-1 0 0 0,0-1 0 0 0,0 0 0 0 0,0 0 0 0 0,-1 0 0 0 0,0-1 0 0 0,0 0 0 0 0,-1 0 0 0 0,0-1 0 0 0,0 0 0 0 0,9-15 0 0 0,-14 20-49 0 0,-1 1 0 0 0,1 0 0 0 0,0-1 0 0 0,-1 1 0 0 0,1 0-1 0 0,-1-1 1 0 0,0 1 0 0 0,0-1 0 0 0,0 1 0 0 0,0 0 0 0 0,0-1 0 0 0,0 1 0 0 0,-1-1 0 0 0,1 1-1 0 0,-1 0 1 0 0,0-1 0 0 0,-1-3 0 0 0,0 2 0 0 0,-1 0 0 0 0,1 1-1 0 0,-1-1 1 0 0,1 0 0 0 0,-1 1 0 0 0,0 0-1 0 0,-1 0 1 0 0,1 0 0 0 0,-5-3 0 0 0,1 1 2 0 0,0 0 1 0 0,-1 0 0 0 0,0 1-1 0 0,0 0 1 0 0,0 1-1 0 0,-1 0 1 0 0,1 0-1 0 0,-1 1 1 0 0,-12-2-1 0 0,14 3 6 0 0,-1 0 0 0 0,0 1 0 0 0,1 1 0 0 0,-1-1 0 0 0,1 1-1 0 0,-1 0 1 0 0,1 1 0 0 0,-1 0 0 0 0,1 0 0 0 0,0 1-1 0 0,0-1 1 0 0,0 2 0 0 0,-10 5 0 0 0,12-6-7 0 0,1 0 0 0 0,0 0 1 0 0,1 1-1 0 0,-1-1 0 0 0,0 1 1 0 0,1 0-1 0 0,0 0 0 0 0,0 0 1 0 0,0 0-1 0 0,1 1 0 0 0,-1-1 1 0 0,1 1-1 0 0,0-1 0 0 0,0 1 1 0 0,1 0-1 0 0,-1 0 0 0 0,1 0 1 0 0,0 0-1 0 0,1 0 0 0 0,-1 0 1 0 0,1 7-1 0 0,0-8-9 0 0,0-1 0 0 0,1 1 0 0 0,-1-1 0 0 0,1 1 0 0 0,0-1 0 0 0,0 1 0 0 0,0-1 0 0 0,1 0 0 0 0,-1 1 0 0 0,4 4 0 0 0,9 6 0 0 0,26 12 0 0 0,-35-24 0 0 0,0 1 0 0 0,0-1 0 0 0,0-1 0 0 0,0 1 0 0 0,0 0 0 0 0,0-1 0 0 0,0 0 0 0 0,0 0 0 0 0,1-1 0 0 0,-1 0 0 0 0,0 0 0 0 0,1 0 0 0 0,-1 0 0 0 0,0-1 0 0 0,1 0 0 0 0,-1 0 0 0 0,0 0 0 0 0,0-1 0 0 0,6-2 0 0 0,-2 0 0 0 0,-1 0 0 0 0,1-1 0 0 0,-1 0 0 0 0,0 0 0 0 0,0-1 0 0 0,-1 0 0 0 0,0-1 0 0 0,11-11 0 0 0,-15 14 0 0 0,1-1 0 0 0,-1 1 0 0 0,0 0 0 0 0,0-1 0 0 0,0 0 0 0 0,-1 0 0 0 0,0 0 0 0 0,0 0 0 0 0,0 0 0 0 0,0 0 0 0 0,-1 0 0 0 0,0-1 0 0 0,0 1 0 0 0,-1 0 0 0 0,1-1 0 0 0,-1 1 0 0 0,0-1 0 0 0,0 1 0 0 0,-1 0 0 0 0,0-1 0 0 0,-2-8 0 0 0,1 8 0 0 0,0 0 0 0 0,-1 1 0 0 0,0-1 0 0 0,0 1 0 0 0,0-1 0 0 0,-1 1 0 0 0,1 0 0 0 0,-1 1 0 0 0,-1-1 0 0 0,1 0 0 0 0,0 1 0 0 0,-1 0 0 0 0,0 0 0 0 0,0 1 0 0 0,0-1 0 0 0,-1 1 0 0 0,1 0 0 0 0,-10-3 0 0 0,9 4 0 0 0,1 0 0 0 0,-1 0 0 0 0,0 1 0 0 0,0-1 0 0 0,0 2 0 0 0,1-1 0 0 0,-1 0 0 0 0,0 1 0 0 0,0 0 0 0 0,0 1 0 0 0,0-1 0 0 0,0 1 0 0 0,0 1 0 0 0,1-1 0 0 0,-9 3 0 0 0,6 0 0 0 0,1 0 0 0 0,-1 0 0 0 0,1 0 0 0 0,0 1 0 0 0,0 0 0 0 0,1 0 0 0 0,-1 1 0 0 0,1-1 0 0 0,1 2 0 0 0,-8 8 0 0 0,8-9-33 0 0,1 1 0 0 0,0 1 0 0 0,0-1 0 0 0,0 0 0 0 0,1 1 0 0 0,0 0 0 0 0,0 0-1 0 0,1 0 1 0 0,0 0 0 0 0,-1 9 0 0 0,3-13-383 0 0,3 8-1430 0 0,12 49-5616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1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93 3223 0 0,'2'-14'410'0'0,"1"-3"628"0"0,-4 7 2948 0 0,1 10-3861 0 0,-1-1-1 0 0,1 1 1 0 0,0 0 0 0 0,0 0 0 0 0,0-1 0 0 0,0 1 0 0 0,-1 0 0 0 0,1 0 0 0 0,0 0-1 0 0,0-1 1 0 0,-1 1 0 0 0,1 0 0 0 0,0 0 0 0 0,0 0 0 0 0,0 0 0 0 0,-1 0 0 0 0,1 0-1 0 0,0-1 1 0 0,-1 1 0 0 0,1 0 0 0 0,0 0 0 0 0,0 0 0 0 0,-1 0 0 0 0,1 0-1 0 0,0 0 1 0 0,0 0 0 0 0,-1 0 0 0 0,1 0 0 0 0,0 0 0 0 0,-1 0 0 0 0,1 0 0 0 0,0 1-1 0 0,0-1 1 0 0,-1 0 0 0 0,1 0 0 0 0,0 0 0 0 0,0 0 0 0 0,-1 0 0 0 0,1 0 0 0 0,0 1-1 0 0,0-1 1 0 0,0 0 0 0 0,-1 0 0 0 0,1 0 0 0 0,0 1 0 0 0,0-1 0 0 0,0 0 0 0 0,-1 0-1 0 0,1 0 1 0 0,0 1 0 0 0,0-1 0 0 0,-1 1 45 0 0,0 0 0 0 0,1 0-1 0 0,-1 0 1 0 0,0 0 0 0 0,1 1 0 0 0,-1-1-1 0 0,0 0 1 0 0,1 0 0 0 0,0 0 0 0 0,-1 0-1 0 0,1 2 1 0 0,-1 1-97 0 0,1 0 0 0 0,1 0 0 0 0,-1-1-1 0 0,1 1 1 0 0,-1 0 0 0 0,1 0 0 0 0,0-1-1 0 0,0 1 1 0 0,1-1 0 0 0,-1 1 0 0 0,1-1-1 0 0,-1 1 1 0 0,4 2 0 0 0,-4-4-45 0 0,1 0 1 0 0,0 0 0 0 0,0-1-1 0 0,-1 1 1 0 0,1-1-1 0 0,0 0 1 0 0,1 1-1 0 0,-1-1 1 0 0,0 0 0 0 0,0 0-1 0 0,0 0 1 0 0,1-1-1 0 0,-1 1 1 0 0,0-1 0 0 0,1 1-1 0 0,-1-1 1 0 0,0 0-1 0 0,1 1 1 0 0,-1-1-1 0 0,1 0 1 0 0,-1-1 0 0 0,3 1-1 0 0,-3-1-3 0 0,0 1-1 0 0,1-1 1 0 0,-1 1 0 0 0,0-1-1 0 0,0 0 1 0 0,0 0-1 0 0,0 0 1 0 0,0 0-1 0 0,0 0 1 0 0,-1 0 0 0 0,1 0-1 0 0,0-1 1 0 0,0 1-1 0 0,-1-1 1 0 0,1 1-1 0 0,-1-1 1 0 0,1 0 0 0 0,-1 1-1 0 0,0-1 1 0 0,0 0-1 0 0,0 0 1 0 0,0 0 0 0 0,0 0-1 0 0,0 0 1 0 0,0 0-1 0 0,0-4 1 0 0,0 4 34 0 0,0-1 1 0 0,-1 0-1 0 0,0 0 1 0 0,1 0-1 0 0,-1 0 1 0 0,0-1-1 0 0,0 1 1 0 0,0 0-1 0 0,-1 0 0 0 0,1 0 1 0 0,-1 0-1 0 0,0 0 1 0 0,0 1-1 0 0,0-1 1 0 0,0 0-1 0 0,0 0 1 0 0,-1 0-1 0 0,-2-4 1 0 0,2 5-32 0 0,0 0 1 0 0,0 0 0 0 0,0 0-1 0 0,0 0 1 0 0,0 0 0 0 0,-1 0-1 0 0,1 1 1 0 0,-1-1 0 0 0,1 1-1 0 0,-1-1 1 0 0,0 1 0 0 0,1 0-1 0 0,-1 0 1 0 0,0 0 0 0 0,0 1-1 0 0,0-1 1 0 0,0 1 0 0 0,0-1-1 0 0,1 1 1 0 0,-1 0 0 0 0,0 0-1 0 0,0 0 1 0 0,0 1 0 0 0,0-1-1 0 0,0 1 1 0 0,0-1 0 0 0,0 1-1 0 0,1 0 1 0 0,-5 2 0 0 0,3-1 11 0 0,0 0 0 0 0,0 0 0 0 0,0 0 0 0 0,0 1 0 0 0,0 0 1 0 0,1 0-1 0 0,-1 0 0 0 0,1 0 0 0 0,0 0 0 0 0,0 1 0 0 0,0-1 0 0 0,1 1 0 0 0,-1 0 1 0 0,1 0-1 0 0,0 0 0 0 0,0 0 0 0 0,0 0 0 0 0,-2 7 0 0 0,4-9-38 0 0,-1 0 0 0 0,1 0-1 0 0,-1 0 1 0 0,1 0 0 0 0,0 0-1 0 0,0 0 1 0 0,0 0 0 0 0,0 0-1 0 0,0 0 1 0 0,0 0 0 0 0,1 0-1 0 0,-1 0 1 0 0,1 0 0 0 0,-1 0-1 0 0,1 0 1 0 0,0 0 0 0 0,0 0 0 0 0,0 0-1 0 0,2 2 1 0 0,-1-2 3 0 0,-1 0 1 0 0,1 0-1 0 0,1 0 0 0 0,-1 0 0 0 0,0-1 1 0 0,0 1-1 0 0,1-1 0 0 0,-1 0 1 0 0,0 1-1 0 0,1-1 0 0 0,0 0 1 0 0,-1-1-1 0 0,4 2 0 0 0,0-1 3 0 0,0 0 0 0 0,0 0-1 0 0,0-1 1 0 0,0 0 0 0 0,0 0-1 0 0,0 0 1 0 0,0-1 0 0 0,0 0 0 0 0,0 0-1 0 0,0-1 1 0 0,0 1 0 0 0,-1-1-1 0 0,6-3 1 0 0,-8 4-7 0 0,-1-1 0 0 0,0 0 0 0 0,0 1 0 0 0,0-1 0 0 0,0 0 0 0 0,0 0 0 0 0,0 0 0 0 0,0 0 0 0 0,-1-1 0 0 0,1 1 1 0 0,-1 0-1 0 0,0-1 0 0 0,1 1 0 0 0,-1-1 0 0 0,0 1 0 0 0,-1-1 0 0 0,1 0 0 0 0,0 1 0 0 0,-1-1 0 0 0,1 0 0 0 0,-1 0 0 0 0,0 1 0 0 0,0-1 0 0 0,0 0 0 0 0,0 0 0 0 0,-1 1 0 0 0,1-1 0 0 0,-1 0 0 0 0,0 0 0 0 0,-1-3 0 0 0,1 2 1 0 0,0 1-1 0 0,0-1 0 0 0,-1 1 1 0 0,1 0-1 0 0,-1 0 1 0 0,0-1-1 0 0,0 1 0 0 0,0 0 1 0 0,0 1-1 0 0,-1-1 0 0 0,1 0 1 0 0,-1 1-1 0 0,1-1 1 0 0,-1 1-1 0 0,0 0 0 0 0,0 0 1 0 0,0 0-1 0 0,0 0 1 0 0,-1 0-1 0 0,1 1 0 0 0,0-1 1 0 0,-7-1-1 0 0,5 3-133 0 0,0-1 0 0 0,-1 1 0 0 0,1 0 0 0 0,0 0 0 0 0,0 1 0 0 0,0-1-1 0 0,-1 1 1 0 0,1 0 0 0 0,0 1 0 0 0,0-1 0 0 0,-6 3 0 0 0,9-3-55 0 0,0 1 0 0 0,0-1 0 0 0,0 0 1 0 0,0 1-1 0 0,0-1 0 0 0,0 1 0 0 0,0 0 0 0 0,0-1 0 0 0,0 1 1 0 0,1 0-1 0 0,-1 0 0 0 0,1 0 0 0 0,-1 0 0 0 0,1 1 1 0 0,0-1-1 0 0,0 0 0 0 0,0 0 0 0 0,0 1 0 0 0,0-1 1 0 0,1 1-1 0 0,-1-1 0 0 0,1 1 0 0 0,-1-1 0 0 0,1 1 0 0 0,0 2 1 0 0,0 4-6748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20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3 4607 0 0,'-1'-1'113'0'0,"1"1"0"0"0,-1 0 0 0 0,1 0 0 0 0,-1 0 0 0 0,0-1 0 0 0,1 1-1 0 0,-1 0 1 0 0,1 0 0 0 0,-1 0 0 0 0,1 0 0 0 0,-1 0 0 0 0,1 0-1 0 0,-1 0 1 0 0,0 0 0 0 0,1 0 0 0 0,-1 0 0 0 0,1 0 0 0 0,-1 0 0 0 0,1 0-1 0 0,-1 1 1 0 0,1-1 0 0 0,-1 0 0 0 0,1 0 0 0 0,-1 1 0 0 0,1-1-1 0 0,-1 0 1 0 0,1 1 0 0 0,-1-1 0 0 0,1 0 0 0 0,-1 1 0 0 0,1-1 0 0 0,-1 1-1 0 0,-13 15 562 0 0,14-16-525 0 0,-7 10 666 0 0,0 0-1 0 0,1 1 1 0 0,0 0 0 0 0,0 0-1 0 0,-4 14 1 0 0,8-19-495 0 0,0 1 0 0 0,0-1-1 0 0,1 1 1 0 0,0-1 0 0 0,0 1 0 0 0,0 0-1 0 0,1-1 1 0 0,0 1 0 0 0,0 0 0 0 0,0 0-1 0 0,3 7 1 0 0,-3-13-252 0 0,0 1-1 0 0,1-1 0 0 0,-1 1 1 0 0,1-1-1 0 0,0 1 0 0 0,0-1 1 0 0,-1 1-1 0 0,1-1 0 0 0,0 0 1 0 0,0 0-1 0 0,0 1 1 0 0,0-1-1 0 0,0 0 0 0 0,1 0 1 0 0,-1 0-1 0 0,0 0 0 0 0,0 0 1 0 0,1 0-1 0 0,-1-1 0 0 0,3 2 1 0 0,-1-1 5 0 0,-1-1-1 0 0,1 1 1 0 0,-1-1 0 0 0,1 1 0 0 0,0-1 0 0 0,0 0 0 0 0,-1 0-1 0 0,1 0 1 0 0,0 0 0 0 0,-1-1 0 0 0,5 0 0 0 0,-3 0 15 0 0,1-1 0 0 0,-1 1 0 0 0,0-1 0 0 0,1 0 0 0 0,-1 0 0 0 0,0 0-1 0 0,0 0 1 0 0,0-1 0 0 0,-1 1 0 0 0,1-1 0 0 0,-1 0 0 0 0,1-1 0 0 0,-1 1 0 0 0,3-4 0 0 0,-5 4-67 0 0,1 1 1 0 0,-1 0-1 0 0,0-1 0 0 0,0 1 0 0 0,-1-1 1 0 0,1 0-1 0 0,0 1 0 0 0,-1-1 0 0 0,0 1 1 0 0,1-1-1 0 0,-1 0 0 0 0,0 1 0 0 0,-1-1 1 0 0,1 0-1 0 0,0 1 0 0 0,-1-1 0 0 0,1 0 1 0 0,-1 1-1 0 0,0-1 0 0 0,0 1 0 0 0,0-1 1 0 0,0 1-1 0 0,0 0 0 0 0,0-1 0 0 0,-1 1 1 0 0,1 0-1 0 0,-1 0 0 0 0,0 0 0 0 0,0 0 0 0 0,0 0 1 0 0,0 0-1 0 0,0 1 0 0 0,-3-4 0 0 0,2 3 1 0 0,0 0 0 0 0,0 0 0 0 0,0 0 0 0 0,-1 1 0 0 0,1-1 0 0 0,0 1 0 0 0,0 0 0 0 0,-1-1 0 0 0,1 2 0 0 0,-1-1 0 0 0,1 0 0 0 0,-1 1 0 0 0,1-1 0 0 0,-1 1 0 0 0,0 0 0 0 0,1 0 0 0 0,-1 0 0 0 0,1 1 0 0 0,-1-1 0 0 0,1 1 0 0 0,-1 0 0 0 0,1 0 0 0 0,-1 0 0 0 0,-5 4 0 0 0,5-3-17 0 0,1 1-1 0 0,0 0 1 0 0,0 0 0 0 0,0 1-1 0 0,0-1 1 0 0,0 1 0 0 0,1-1-1 0 0,-1 1 1 0 0,1 0 0 0 0,0 0-1 0 0,0 0 1 0 0,1 0-1 0 0,-1 0 1 0 0,0 5 0 0 0,1-7-5 0 0,1-1-1 0 0,-1 1 1 0 0,1-1 0 0 0,0 1 0 0 0,-1-1 0 0 0,1 1 0 0 0,0 0 0 0 0,0-1 0 0 0,0 1-1 0 0,0-1 1 0 0,1 1 0 0 0,-1 0 0 0 0,0-1 0 0 0,1 1 0 0 0,-1-1 0 0 0,1 1-1 0 0,-1-1 1 0 0,1 1 0 0 0,0-1 0 0 0,0 1 0 0 0,-1-1 0 0 0,1 0 0 0 0,0 1-1 0 0,0-1 1 0 0,0 0 0 0 0,1 0 0 0 0,-1 0 0 0 0,0 0 0 0 0,0 0 0 0 0,1 0 0 0 0,-1 0-1 0 0,0 0 1 0 0,1 0 0 0 0,-1-1 0 0 0,1 1 0 0 0,-1-1 0 0 0,1 1 0 0 0,-1-1-1 0 0,1 1 1 0 0,2-1 0 0 0,1 1 4 0 0,0-1 0 0 0,1 0 0 0 0,-1 0 0 0 0,0-1-1 0 0,1 1 1 0 0,-1-1 0 0 0,0 0 0 0 0,1-1 0 0 0,-1 1 0 0 0,0-1 0 0 0,0 0 0 0 0,0 0-1 0 0,-1-1 1 0 0,1 1 0 0 0,0-1 0 0 0,-1 0 0 0 0,7-7 0 0 0,-8 8-4 0 0,-1 0-1 0 0,0 0 1 0 0,1 0 0 0 0,-1-1 0 0 0,0 1 0 0 0,0-1-1 0 0,-1 0 1 0 0,1 0 0 0 0,0 0 0 0 0,-1 1 0 0 0,0-1 0 0 0,0-1-1 0 0,0 1 1 0 0,0 0 0 0 0,0 0 0 0 0,0 0 0 0 0,-1 0-1 0 0,0-1 1 0 0,1 1 0 0 0,-1 0 0 0 0,0 0 0 0 0,-1-1 0 0 0,1 1-1 0 0,-1 0 1 0 0,1 0 0 0 0,-1 0 0 0 0,0 0 0 0 0,0-1-1 0 0,0 1 1 0 0,-3-3 0 0 0,2 3 2 0 0,0 0 0 0 0,0 0 0 0 0,0 1 0 0 0,-1-1 0 0 0,1 1 0 0 0,-1-1 0 0 0,0 1 0 0 0,0 0 0 0 0,0 0 0 0 0,0 0-1 0 0,0 1 1 0 0,0-1 0 0 0,-1 1 0 0 0,1-1 0 0 0,0 1 0 0 0,-1 0 0 0 0,1 1 0 0 0,-1-1 0 0 0,1 0 0 0 0,-1 1 0 0 0,1 0 0 0 0,-1 0 0 0 0,0 0 0 0 0,1 0 0 0 0,-1 1 0 0 0,1-1-1 0 0,-6 3 1 0 0,5-3-25 0 0,1 1 0 0 0,0-1 0 0 0,0 1 0 0 0,0 0-1 0 0,-1 1 1 0 0,1-1 0 0 0,0 0 0 0 0,0 1 0 0 0,1 0-1 0 0,-1-1 1 0 0,0 1 0 0 0,0 0 0 0 0,1 1 0 0 0,0-1-1 0 0,-1 0 1 0 0,1 1 0 0 0,0-1 0 0 0,0 1 0 0 0,0 0-1 0 0,0 0 1 0 0,1 0 0 0 0,-1-1 0 0 0,1 2-1 0 0,0-1 1 0 0,-1 0 0 0 0,1 0 0 0 0,1 0 0 0 0,-2 7-1 0 0,2-8-1727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6.7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0,'0'-15'0'0,"0"258"0"0,0-211 0 0,0 21 0 0,0 4 0 0,0 2 0 0,0 1 0 0,0 2 0 0,0 475 0 0,0-514 0 0,0 14 0 0,0 3 0 0,0 8 0 0,0 38 0 0,0 35 0 0,0-120 0 0,0-1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15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 2303 0 0,'6'-1'200'0'0,"-5"-1"-200"0"0,0 2 0 0 0,-1 2 0 0 0,0 1 2736 0 0,0-1 504 0 0,0 4 104 0 0,0 1 1888 0 0,-8 66-4848 0 0,-6-9-2208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2:48.6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0 331 0 0,'0'-330'0'0,"0"690"0"0,0-357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57 3679 0 0,'0'0'156'0'0,"0"0"0"0"0,1 0-1 0 0,-1 0 1 0 0,0 0-1 0 0,0 0 1 0 0,0 0-1 0 0,1 0 1 0 0,-1 0-1 0 0,0 0 1 0 0,0 0 0 0 0,0 0-1 0 0,1 0 1 0 0,-1 0-1 0 0,0 0 1 0 0,0 0-1 0 0,0 0 1 0 0,1-1 0 0 0,-1 1-1 0 0,0 0 1 0 0,0 0-1 0 0,0 0 1 0 0,0 0-1 0 0,0-1 1 0 0,1 1-1 0 0,-1 0 1 0 0,0 0 0 0 0,0 0-1 0 0,0 0 1 0 0,0-1-1 0 0,0 1 1 0 0,0 0-1 0 0,0 0 1 0 0,0-1-1 0 0,0 1 1 0 0,0 0 0 0 0,0 0-1 0 0,0-1 1 0 0,-2-11 3799 0 0,-12-10-304 0 0,11 20-3501 0 0,1 0 1 0 0,-1 0-1 0 0,0 0 1 0 0,0 1-1 0 0,0-1 1 0 0,0 1-1 0 0,0 0 1 0 0,0 0-1 0 0,0 0 1 0 0,-1 0-1 0 0,1 0 1 0 0,0 1-1 0 0,-1-1 1 0 0,1 1-1 0 0,0 0 1 0 0,0 0-1 0 0,-1 1 1 0 0,1-1-1 0 0,-7 2 1 0 0,1 0 4 0 0,0 1-1 0 0,-1-1 1 0 0,1 2 0 0 0,0-1-1 0 0,-14 9 1 0 0,13-6-119 0 0,1 0 0 0 0,-1 1 1 0 0,1 0-1 0 0,1 0 0 0 0,-1 1 0 0 0,1 1 0 0 0,0-1 0 0 0,-10 16 0 0 0,15-19-37 0 0,0 0 0 0 0,1-1 0 0 0,-1 1 0 0 0,1 0 0 0 0,0 0 0 0 0,1 1 0 0 0,-1-1 0 0 0,1 0 0 0 0,0 0 0 0 0,0 1 0 0 0,0-1 0 0 0,1 1 0 0 0,0-1 0 0 0,0 1 0 0 0,1-1 0 0 0,-1 0 0 0 0,1 1 0 0 0,0-1 0 0 0,1 0 0 0 0,1 7 0 0 0,1-5 52 0 0,0 1 1 0 0,0-1-1 0 0,1 0 0 0 0,-1 0 0 0 0,2 0 0 0 0,-1 0 1 0 0,1-1-1 0 0,0 0 0 0 0,0 0 0 0 0,0-1 0 0 0,1 0 0 0 0,0 0 1 0 0,0 0-1 0 0,0-1 0 0 0,1 0 0 0 0,13 5 0 0 0,-9-4 1 0 0,1-1-1 0 0,0 0 1 0 0,0-1-1 0 0,1-1 0 0 0,-1 0 1 0 0,1 0-1 0 0,-1-1 0 0 0,1-1 1 0 0,24-3-1 0 0,-33 3-65 0 0,-5 0-15 0 0,1 0 1 0 0,-1 0-1 0 0,0 0 1 0 0,0 0-1 0 0,0 1 1 0 0,0-1-1 0 0,1 0 1 0 0,-1 0-1 0 0,0 0 1 0 0,0 0-1 0 0,0 0 1 0 0,0 0-1 0 0,1 0 0 0 0,-1 0 1 0 0,0 0-1 0 0,0 0 1 0 0,0 0-1 0 0,1 0 1 0 0,-1 0-1 0 0,0 0 1 0 0,0 0-1 0 0,0 0 1 0 0,0 0-1 0 0,1 0 1 0 0,-1-1-1 0 0,0 1 1 0 0,0 0-1 0 0,0 0 1 0 0,0 0-1 0 0,1 0 1 0 0,-1 0-1 0 0,0 0 1 0 0,0 0-1 0 0,0 0 1 0 0,0-1-1 0 0,0 1 0 0 0,0 0 1 0 0,0 0-1 0 0,1 0 1 0 0,-1 0-1 0 0,0-1 1 0 0,0 1-1 0 0,0 0 1 0 0,0 0-1 0 0,0 0 1 0 0,0 0-1 0 0,0-1 1 0 0,0 1-1 0 0,0 0 1 0 0,0 0-1 0 0,0 0 1 0 0,0 0-1 0 0,0-1 1 0 0,0 1-1 0 0,0 0 1 0 0,0 0-1 0 0,0 0 1 0 0,0-1-1 0 0,0 1 1 0 0,0 0-1 0 0,0 0 0 0 0,0 0 1 0 0,0 0-1 0 0,-1-1 1 0 0,1 1-1 0 0,0 0 1 0 0,0-2-1431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38 2303 0 0,'0'-4'-409'0'0,"4"-18"2393"0"0,-4 21-1792 0 0,0 1 0 0 0,0-1 0 0 0,0 1-1 0 0,1-1 1 0 0,-1 1 0 0 0,0-1 0 0 0,0 1 0 0 0,0-1-1 0 0,1 1 1 0 0,-1-1 0 0 0,0 1 0 0 0,1-1 0 0 0,-1 1-1 0 0,0-1 1 0 0,1 1 0 0 0,-1 0 0 0 0,1-1 0 0 0,-1 1-1 0 0,1 0 1 0 0,-1-1 0 0 0,1 1 0 0 0,-1 0 0 0 0,0 0-1 0 0,1-1 1 0 0,0 1 0 0 0,-1 0 0 0 0,1 0 0 0 0,-1 0-1 0 0,1 0 1 0 0,-1 0 0 0 0,1 0 0 0 0,-1 0 0 0 0,2 0-1 0 0,-2 0-80 0 0,1 0-1 0 0,-1 1 0 0 0,1-1 0 0 0,-1 0 1 0 0,1 1-1 0 0,-1-1 0 0 0,1 1 1 0 0,-1-1-1 0 0,0 1 0 0 0,1-1 0 0 0,-1 1 1 0 0,0-1-1 0 0,0 1 0 0 0,1-1 0 0 0,-1 1 1 0 0,0-1-1 0 0,0 1 0 0 0,1 0 1 0 0,-1-1-1 0 0,0 1 0 0 0,0-1 0 0 0,0 1 1 0 0,0 0-1 0 0,0-1 0 0 0,0 1 1 0 0,0 0-1 0 0,-2 21 1225 0 0,2-18-964 0 0,-35 208 2483 0 0,1-18-752 0 0,34-189-2114 0 0,-2 5-327 0 0,1-1-1 0 0,0 1 0 0 0,1 0 1 0 0,0 0-1 0 0,1-1 1 0 0,3 16-1 0 0,-1-16-1439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7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0 192 919 0 0,'5'-10'2516'0'0,"-2"5"-1326"0"0,-1 0 0 0 0,0 0 0 0 0,1 0 0 0 0,0 1 0 0 0,6-8 0 0 0,-7 11-980 0 0,0-1 0 0 0,0 1 0 0 0,0-1 0 0 0,0 1 0 0 0,0 0 0 0 0,0 0 0 0 0,0 0-1 0 0,0 0 1 0 0,0 0 0 0 0,0 0 0 0 0,1 1 0 0 0,-1-1 0 0 0,0 1 0 0 0,1 0 0 0 0,-1 0-1 0 0,5 0 1 0 0,0 0 256 0 0,0 1 1 0 0,0 0-1 0 0,0 0 0 0 0,7 3 0 0 0,20 4 723 0 0,93 8 619 0 0,-123-15-1734 0 0,0-1 0 0 0,0 0-1 0 0,0 1 1 0 0,-1-1 0 0 0,1 0 0 0 0,0-1-1 0 0,0 1 1 0 0,0-1 0 0 0,-1 0 0 0 0,1 0-1 0 0,0 0 1 0 0,-1 0 0 0 0,5-3-1 0 0,-6 3-55 0 0,-1 1 0 0 0,0-1 0 0 0,0 0 1 0 0,1 0-1 0 0,-1-1 0 0 0,0 1 0 0 0,0 0 0 0 0,0 0 0 0 0,0 0 0 0 0,-1-1 0 0 0,1 1 0 0 0,0 0 0 0 0,0-1 0 0 0,-1 1 0 0 0,1-1 0 0 0,-1 1 0 0 0,1-1 0 0 0,-1 1 0 0 0,0-1 0 0 0,0 1 0 0 0,0-1 0 0 0,0 1 0 0 0,0-1 0 0 0,0 0 0 0 0,0 1 0 0 0,0-1 0 0 0,0 1 0 0 0,-1-1 0 0 0,1 1 0 0 0,0-1 0 0 0,-1 1 0 0 0,0-1 0 0 0,1 1 0 0 0,-2-3 0 0 0,-2-3 2 0 0,0 1 0 0 0,0-1 0 0 0,0 0 1 0 0,-1 1-1 0 0,0 0 0 0 0,0 0 0 0 0,0 1 0 0 0,-1-1 0 0 0,0 1 1 0 0,0 0-1 0 0,0 1 0 0 0,-1-1 0 0 0,1 1 0 0 0,-1 0 0 0 0,0 1 1 0 0,0 0-1 0 0,-1 0 0 0 0,1 1 0 0 0,-1-1 0 0 0,-8 0 0 0 0,8 1 1 0 0,0 1-1 0 0,0 0 0 0 0,0 1 0 0 0,0-1 0 0 0,0 2 0 0 0,0-1 0 0 0,0 1 0 0 0,0 0 0 0 0,1 1 0 0 0,-1-1 0 0 0,0 2 0 0 0,0-1 1 0 0,1 1-1 0 0,0 0 0 0 0,-1 1 0 0 0,1 0 0 0 0,0 0 0 0 0,1 0 0 0 0,-11 9 0 0 0,14-9-73 0 0,0-1 0 0 0,0 1 0 0 0,0-1 0 0 0,0 1 0 0 0,1 0 0 0 0,-1 0 0 0 0,1 0 0 0 0,0 0 0 0 0,1 1-1 0 0,-1-1 1 0 0,1 0 0 0 0,0 1 0 0 0,-1 5 0 0 0,1-8-48 0 0,1 0 0 0 0,0 1 0 0 0,0-1 0 0 0,0 0-1 0 0,0 0 1 0 0,0 1 0 0 0,1-1 0 0 0,-1 0 0 0 0,1 0 0 0 0,-1 1 0 0 0,1-1 0 0 0,0 0-1 0 0,0 0 1 0 0,0 0 0 0 0,0 0 0 0 0,0 0 0 0 0,0 0 0 0 0,0 0 0 0 0,1-1-1 0 0,-1 1 1 0 0,1 0 0 0 0,-1-1 0 0 0,1 1 0 0 0,0-1 0 0 0,0 0 0 0 0,0 1 0 0 0,-1-1-1 0 0,4 1 1 0 0,9 4-6607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48 11055 0 0,'-1'-3'84'0'0,"0"0"0"0"0,-1 1 0 0 0,1-1 0 0 0,-1 0 0 0 0,0 1-1 0 0,0-1 1 0 0,0 1 0 0 0,0-1 0 0 0,0 1 0 0 0,0 0 0 0 0,-1 0 0 0 0,1 0-1 0 0,-1 0 1 0 0,-4-1 0 0 0,2 1-151 0 0,0 0-1 0 0,0 0 0 0 0,-1 1 1 0 0,1 0-1 0 0,0 0 1 0 0,-1 0-1 0 0,-8 0 1 0 0,9 1 27 0 0,-1 0 0 0 0,1 1 0 0 0,-1-1 0 0 0,1 1 0 0 0,-1 0 0 0 0,1 0 0 0 0,0 1 0 0 0,0 0 0 0 0,0 0 1 0 0,-5 2-1 0 0,8-3 135 0 0,0 0 0 0 0,1 0 0 0 0,-1 0 0 0 0,1 0 0 0 0,0 0 0 0 0,-1 0-1 0 0,1 1 1 0 0,0-1 0 0 0,-1 0 0 0 0,1 1 0 0 0,0-1 0 0 0,0 0 0 0 0,0 1 0 0 0,1 0 0 0 0,-1-1 0 0 0,0 1 0 0 0,0-1 0 0 0,1 1 0 0 0,-1 0 0 0 0,1 0 0 0 0,-1-1 0 0 0,1 1 0 0 0,0 0 0 0 0,0 0 0 0 0,0-1 0 0 0,0 1 0 0 0,0 0 0 0 0,0 0 0 0 0,0 0 0 0 0,1-1 0 0 0,-1 1 0 0 0,1 0 0 0 0,-1-1 0 0 0,2 3 0 0 0,3 7 294 0 0,1 0-1 0 0,0-1 1 0 0,8 11 0 0 0,-13-19 453 0 0,8 8-402 0 0,24 33-5 0 0,-25-33 378 0 0,1 0-413 0 0,-2-3-299 0 0,2 2 69 0 0,-1 0-1 0 0,1 0 1 0 0,-2 0-1 0 0,1 1 1 0 0,-2 0 0 0 0,7 12-1 0 0,-11-18-129 0 0,-1-1-1 0 0,0 0 0 0 0,0 0 1 0 0,0 0-1 0 0,0 1 1 0 0,-1-1-1 0 0,1 1 0 0 0,-1-1 1 0 0,0 0-1 0 0,0 1 1 0 0,0-1-1 0 0,-1 0 1 0 0,1 1-1 0 0,-1-1 0 0 0,1 1 1 0 0,-3 3-1 0 0,1-3-21 0 0,0 0 0 0 0,0 0 0 0 0,0 0 0 0 0,-1-1 0 0 0,0 1 0 0 0,1-1 0 0 0,-1 0 0 0 0,0 0 0 0 0,-1 0-1 0 0,1 0 1 0 0,-6 3 0 0 0,0 0-17 0 0,-1-1-1 0 0,0 0 0 0 0,0 0 0 0 0,-1-1 1 0 0,1-1-1 0 0,-1 0 0 0 0,0 0 1 0 0,0-1-1 0 0,-11 1 0 0 0,-21-2 0 0 0,41-1 0 0 0,0-1 0 0 0,0 1 0 0 0,1 0 0 0 0,-1 0 0 0 0,0-1 0 0 0,1 1 0 0 0,-1 0 0 0 0,0-1 0 0 0,1 0 0 0 0,-1 1 0 0 0,1-1 0 0 0,-1 0 0 0 0,1 0 0 0 0,-1 0 0 0 0,1 0 0 0 0,-1 0 0 0 0,1 0 0 0 0,0-1 0 0 0,0 1 0 0 0,0 0 0 0 0,0 0 0 0 0,-1-2 0 0 0,1 2-1 0 0,1 0 1 0 0,0 1-1 0 0,0-1 0 0 0,0 1 0 0 0,0-1 0 0 0,0 0 1 0 0,1 1-1 0 0,-1-1 0 0 0,0 0 0 0 0,0 1 1 0 0,0-1-1 0 0,0 1 0 0 0,1-1 0 0 0,-1 1 0 0 0,0-1 1 0 0,1 1-1 0 0,-1-1 0 0 0,0 1 0 0 0,1-1 1 0 0,-1 1-1 0 0,0-1 0 0 0,1 1 0 0 0,-1-1 0 0 0,1 1 1 0 0,-1 0-1 0 0,1-1 0 0 0,-1 1 0 0 0,1 0 0 0 0,-1-1 1 0 0,1 1-1 0 0,0 0 0 0 0,23-10-34 0 0,-19 8 31 0 0,27-9-14 0 0,0 1 0 0 0,52-8 0 0 0,-36 9 8 0 0,-22 3 10 0 0,104-25 0 0 0,-116 26 0 0 0,1 0 0 0 0,-1-1 0 0 0,0-1 0 0 0,-1 0 0 0 0,0-1 0 0 0,19-14 0 0 0,-30 21 3 0 0,0-1-1 0 0,0 1 1 0 0,0-1-1 0 0,0 0 0 0 0,-1 1 1 0 0,1-1-1 0 0,-1 0 1 0 0,1 0-1 0 0,-1 0 1 0 0,0 0-1 0 0,0-1 1 0 0,0 1-1 0 0,0 0 1 0 0,0 0-1 0 0,0-1 1 0 0,0 1-1 0 0,-1 0 0 0 0,1-1 1 0 0,-1 1-1 0 0,0-1 1 0 0,0 1-1 0 0,0-1 1 0 0,0 1-1 0 0,0-1 1 0 0,-1-3-1 0 0,0 3 1 0 0,-1 0 0 0 0,1 1 0 0 0,0-1-1 0 0,-1 1 1 0 0,1-1 0 0 0,-1 1 0 0 0,0 0-1 0 0,0 0 1 0 0,0 0 0 0 0,0 0 0 0 0,0 0 0 0 0,-1 0-1 0 0,1 0 1 0 0,0 1 0 0 0,-1-1 0 0 0,1 1-1 0 0,-1 0 1 0 0,0 0 0 0 0,1 0 0 0 0,-1 0 0 0 0,0 0-1 0 0,-3 0 1 0 0,-5-1 58 0 0,-1 0 0 0 0,1 1 0 0 0,0 1 1 0 0,-1-1-1 0 0,1 2 0 0 0,-1 0 0 0 0,1 0 0 0 0,-1 1 0 0 0,1 1 0 0 0,-21 7 0 0 0,25-8-3 0 0,0 1 0 0 0,0 1-1 0 0,0-1 1 0 0,1 1 0 0 0,-1 1 0 0 0,1-1-1 0 0,-10 10 1 0 0,13-10-42 0 0,-1-1 0 0 0,1 1 1 0 0,0 0-1 0 0,1 0 0 0 0,-1 0 0 0 0,1 1 0 0 0,0-1 0 0 0,0 0 1 0 0,0 1-1 0 0,0 0 0 0 0,1-1 0 0 0,-2 10 0 0 0,2-10-15 0 0,1 0-1 0 0,0-1 1 0 0,0 1 0 0 0,0 0-1 0 0,0 0 1 0 0,1 0 0 0 0,0-1-1 0 0,-1 1 1 0 0,1 0 0 0 0,1 0-1 0 0,-1-1 1 0 0,0 1 0 0 0,1-1-1 0 0,2 5 1 0 0,0-3 2 0 0,0 1 0 0 0,0-1-1 0 0,0-1 1 0 0,1 1 0 0 0,0-1 0 0 0,0 0-1 0 0,10 7 1 0 0,0-2 2 0 0,0-1 1 0 0,0-1-1 0 0,1 0 0 0 0,0-1 1 0 0,27 6-1 0 0,-30-9-42 0 0,1-1 0 0 0,-1 0 0 0 0,1-1 0 0 0,0 0-1 0 0,-1-1 1 0 0,1 0 0 0 0,0-2 0 0 0,-1 1 0 0 0,20-6 0 0 0,-22 4-824 0 0,0-1 0 0 0,0 0 0 0 0,18-11 1 0 0,-9 3-6070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8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109 329 5927 0 0,'91'-197'4799'0'0,"-39"77"3937"0"0,-52 120-8625 0 0,1-1 1 0 0,-1 0-1 0 0,0 0 0 0 0,0 1 1 0 0,1-1-1 0 0,-1 0 1 0 0,1 1-1 0 0,-1-1 0 0 0,0 0 1 0 0,1 1-1 0 0,-1-1 0 0 0,1 1 1 0 0,-1-1-1 0 0,1 1 1 0 0,0-1-1 0 0,-1 1 0 0 0,2-1 1 0 0,-2 1-68 0 0,1 0 0 0 0,-1 0 1 0 0,0 0-1 0 0,1 1 0 0 0,-1-1 1 0 0,0 0-1 0 0,0 0 0 0 0,1 1 1 0 0,-1-1-1 0 0,0 0 0 0 0,0 0 1 0 0,0 1-1 0 0,1-1 0 0 0,-1 0 1 0 0,0 1-1 0 0,0-1 0 0 0,0 0 1 0 0,0 0-1 0 0,0 1 0 0 0,0-1 0 0 0,1 1 1 0 0,-1-1-1 0 0,0 0 0 0 0,0 1 1 0 0,0-1-1 0 0,2 31 446 0 0,-2-31-496 0 0,0 24 86 0 0,0 33-64 0 0,0 14-16 0 0,3 2 0 0 0,6-1 0 0 0,-3-35 11 0 0,8 23 31 0 0,-10-40-32 0 0,16 47-9 0 0,-23-72-1 0 0,0 0 0 0 0,-1 0 0 0 0,0 1 0 0 0,1-1 0 0 0,-1 1 0 0 0,-1 0 0 0 0,1 1 0 0 0,-1-1 0 0 0,-6-4 0 0 0,0 1 0 0 0,1 0 0 0 0,-2 0 0 0 0,1 1 0 0 0,-15-5 0 0 0,15 8 0 0 0,0 0 0 0 0,0 1 0 0 0,0 0 0 0 0,-1 1 0 0 0,1 0 0 0 0,-1 1 0 0 0,1 0 0 0 0,-18 3 0 0 0,24-2 0 0 0,-1 0 0 0 0,0 1 0 0 0,1-1 0 0 0,-1 1 0 0 0,1 1 0 0 0,0-1 0 0 0,0 1 0 0 0,-7 4 0 0 0,9-5 0 0 0,1 0 0 0 0,-1 0 0 0 0,1 1 0 0 0,-1-1 0 0 0,1 1 0 0 0,0 0 0 0 0,0-1 0 0 0,0 1 0 0 0,0 0 0 0 0,0 0 0 0 0,1 0 0 0 0,-1 1 0 0 0,1-1 0 0 0,-2 6 0 0 0,3-6 0 0 0,-1-1 0 0 0,1 1 0 0 0,0 0 0 0 0,-1 0 0 0 0,1-1 0 0 0,0 1 0 0 0,0 0 0 0 0,1-1 0 0 0,-1 1 0 0 0,1 0 0 0 0,-1-1 0 0 0,1 1 0 0 0,0 0 0 0 0,0-1 0 0 0,0 1 0 0 0,3 4 0 0 0,-2-4 0 0 0,1 0 0 0 0,0 1 0 0 0,-1-1 0 0 0,1 0 0 0 0,1-1 0 0 0,-1 1 0 0 0,0-1 0 0 0,1 1 0 0 0,-1-1 0 0 0,5 2 0 0 0,3 1 0 0 0,0-1 0 0 0,0 0 0 0 0,1-1 0 0 0,0 0 0 0 0,-1 0 0 0 0,22 0 0 0 0,-21-2-24 0 0,0-1 0 0 0,-1 0 0 0 0,1-1 0 0 0,0 0 0 0 0,-1-1 1 0 0,1-1-1 0 0,-1 1 0 0 0,1-2 0 0 0,-1 0 0 0 0,0 0 0 0 0,-1-1 0 0 0,1 0 0 0 0,-1-1 0 0 0,0 0 0 0 0,0 0 0 0 0,-1-1 0 0 0,0-1 0 0 0,0 1 0 0 0,0-2 0 0 0,10-12 0 0 0,-14 13-841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29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353 102 5063 0 0,'4'-8'2121'0'0,"-1"6"768"0"0,-2-2-1786 0 0,0 0-1 0 0,0-1 1 0 0,0 1 0 0 0,-1 0 0 0 0,1-1 0 0 0,-2-7 0 0 0,1 11-1017 0 0,0-1-45 0 0,0 0-1 0 0,0 0 1 0 0,0 0 0 0 0,0 0-1 0 0,0 0 1 0 0,-1 0 0 0 0,1 0-1 0 0,-1 0 1 0 0,0 0 0 0 0,1 0-1 0 0,-1 0 1 0 0,0 0-1 0 0,0 0 1 0 0,0 1 0 0 0,0-1-1 0 0,-1 0 1 0 0,1 1 0 0 0,0-1-1 0 0,-1 1 1 0 0,-2-3-1 0 0,1 2 99 0 0,0 1-1 0 0,0-1 0 0 0,0 1 0 0 0,0 0 1 0 0,0 0-1 0 0,-1 0 0 0 0,1 0 0 0 0,0 1 0 0 0,-1-1 1 0 0,1 1-1 0 0,-6 0 0 0 0,-2 0 155 0 0,1 1 0 0 0,-1 1 0 0 0,1-1 0 0 0,-1 2 0 0 0,1 0 0 0 0,0 0 0 0 0,-11 5 0 0 0,17-6-293 0 0,0 0 0 0 0,0 0 0 0 0,1 0 0 0 0,-1 1 0 0 0,1-1 0 0 0,-1 1 0 0 0,1 0 0 0 0,0 0 0 0 0,0 0 0 0 0,0 0 0 0 0,1 1 0 0 0,-1-1 0 0 0,-2 7 0 0 0,4-8 0 0 0,0 0 0 0 0,0 0 0 0 0,1 1 0 0 0,-1-1 0 0 0,1 0 0 0 0,-1 0 0 0 0,1 0 0 0 0,0 1 0 0 0,0-1 0 0 0,0 0 0 0 0,0 0 0 0 0,1 0 0 0 0,-1 1 0 0 0,0-1 0 0 0,1 0 0 0 0,0 0 0 0 0,-1 0 0 0 0,1 0 0 0 0,0 0 0 0 0,0 0 0 0 0,0 0 0 0 0,0 0 0 0 0,1 0 0 0 0,-1 0 0 0 0,0-1 0 0 0,1 1 0 0 0,2 2 0 0 0,3 2 0 0 0,0 0 0 0 0,0-1 0 0 0,0 0 0 0 0,1 0 0 0 0,0 0 0 0 0,16 6 0 0 0,56 15 0 0 0,-53-18 0 0 0,28 11 0 0 0,-48-16 5 0 0,35 18 92 0 0,-41-20-91 0 0,1 0-1 0 0,-1-1 0 0 0,1 2 0 0 0,-1-1 0 0 0,1 0 1 0 0,-1 0-1 0 0,1 0 0 0 0,-1 1 0 0 0,0-1 1 0 0,0 1-1 0 0,0-1 0 0 0,0 1 0 0 0,0-1 1 0 0,0 1-1 0 0,0 0 0 0 0,0-1 0 0 0,-1 1 0 0 0,1 0 1 0 0,-1 0-1 0 0,1 2 0 0 0,-1-3 6 0 0,0 1 0 0 0,-1-1 0 0 0,1 1 0 0 0,-1-1 0 0 0,0 1-1 0 0,1-1 1 0 0,-1 1 0 0 0,0-1 0 0 0,0 0 0 0 0,0 1 0 0 0,0-1 0 0 0,0 0-1 0 0,0 0 1 0 0,0 0 0 0 0,0 0 0 0 0,-1 0 0 0 0,1 0 0 0 0,0 0 0 0 0,-1 0 0 0 0,1 0-1 0 0,-3 1 1 0 0,-32 13 100 0 0,36-15-110 0 0,-54 17-70 0 0,-1-2 1 0 0,0-3-1 0 0,-1-2 1 0 0,0-3 0 0 0,-78 1-1 0 0,133-8-309 0 0,-4 0-78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5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10 115 3679 0 0,'0'-1'213'0'0,"0"0"-1"0"0,0-1 0 0 0,-1 1 0 0 0,1 0 0 0 0,0 0 0 0 0,0 0 0 0 0,0-1 1 0 0,0 1-1 0 0,1 0 0 0 0,-1 0 0 0 0,0 0 0 0 0,0 0 0 0 0,1-1 1 0 0,-1 1-1 0 0,1 0 0 0 0,-1 0 0 0 0,1 0 0 0 0,0-1 0 0 0,5-12 2649 0 0,-6 13-2555 0 0,0 0-1 0 0,0 0 0 0 0,0 1 0 0 0,0-1 0 0 0,1 0 1 0 0,-1 0-1 0 0,-1 0 0 0 0,1 1 0 0 0,0-1 0 0 0,0 0 1 0 0,0 0-1 0 0,0 1 0 0 0,0-1 0 0 0,-1 0 1 0 0,1-1-1 0 0,-3 2 3146 0 0,0 8-2131 0 0,-9 118 1188 0 0,12-116-2477 0 0,0 1 0 0 0,1-1 1 0 0,0 1-1 0 0,3 12 0 0 0,-3-18-6 0 0,1 0 0 0 0,-1 1 0 0 0,1-1 0 0 0,0 0 0 0 0,0 0 0 0 0,1-1 0 0 0,0 1 0 0 0,-1 0 0 0 0,1-1 0 0 0,4 5-1 0 0,-6-8-22 0 0,0-1-1 0 0,0 1 0 0 0,0 0 0 0 0,0-1 0 0 0,0 1 0 0 0,0-1 0 0 0,-1 1 0 0 0,1-1 0 0 0,0 0 0 0 0,0 1 1 0 0,0-1-1 0 0,1 0 0 0 0,-1 0 0 0 0,0 0 0 0 0,0 0 0 0 0,0 0 0 0 0,0 0 0 0 0,0 0 0 0 0,0 0 0 0 0,0 0 1 0 0,0 0-1 0 0,0 0 0 0 0,0-1 0 0 0,0 1 0 0 0,0-1 0 0 0,0 1 0 0 0,0 0 0 0 0,0-1 0 0 0,0 1 0 0 0,0-1 1 0 0,-1 0-1 0 0,1 1 0 0 0,0-1 0 0 0,0 0 0 0 0,-1 1 0 0 0,1-1 0 0 0,0 0 0 0 0,0-1 0 0 0,5-5 7 0 0,-1 0 0 0 0,0 0 0 0 0,7-11 0 0 0,-11 15-8 0 0,11-20 0 0 0,16-42 0 0 0,-18 40 0 0 0,-8 38 0 0 0,-2 9 0 0 0,0 0 0 0 0,-1-10 0 0 0,1-1 0 0 0,0 1 0 0 0,1-1 0 0 0,0 1 0 0 0,0-1 0 0 0,2 0 0 0 0,-1 1 0 0 0,6 14 0 0 0,-7-25 0 0 0,-1 0 0 0 0,1 0 1 0 0,-1 0-1 0 0,1 0 0 0 0,0 0 0 0 0,0 0 0 0 0,-1 0 0 0 0,1 0 0 0 0,0-1 1 0 0,0 1-1 0 0,0 0 0 0 0,0 0 0 0 0,0-1 0 0 0,0 1 0 0 0,0-1 0 0 0,0 1 0 0 0,0-1 1 0 0,0 1-1 0 0,0-1 0 0 0,0 1 0 0 0,2-1 0 0 0,-1 0 1 0 0,0 0 0 0 0,0 0 0 0 0,0 0 0 0 0,0 0 0 0 0,0-1 0 0 0,0 1 0 0 0,0-1-1 0 0,0 1 1 0 0,-1-1 0 0 0,1 0 0 0 0,3-1 0 0 0,1-2 7 0 0,-1 1 1 0 0,0-1-1 0 0,0 0 0 0 0,0 0 1 0 0,0-1-1 0 0,7-9 0 0 0,3-7 181 0 0,-1-2 0 0 0,-1 1 0 0 0,11-27 0 0 0,24-76 211 0 0,-27 58-925 0 0,-20 66-67 0 0,-1 5-355 0 0,0 0-65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5063 0 0,'-5'-3'3457'0'0,"9"17"2970"0"0,1 0-3917 0 0,0 3-3554 0 0,6 33 693 0 0,-10-41 267 0 0,1-1 0 0 0,-1 1 0 0 0,-1-1 0 0 0,0 1 0 0 0,0-1 1 0 0,-1 1-1 0 0,-2 14 0 0 0,-1 5-4242 0 0,3-19-436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24 265 13359 0 0,'-8'-25'1184'0'0,"1"9"-944"0"0,2 2-240 0 0,2 6 0 0 0,3 5 888 0 0,0 0 128 0 0,1 2 24 0 0,-1-5 8 0 0,0-2-736 0 0,2-2-152 0 0,-1 1-24 0 0,0 2-8 0 0,1 1-896 0 0,-1 4-192 0 0,2 0-32 0 0,0 4 0 0 0,-1 2-376 0 0,1 1-72 0 0</inkml:trace>
  <inkml:trace contextRef="#ctx0" brushRef="#br0" timeOffset="1">213 11 7831 0 0,'-4'-11'1292'0'0,"6"16"1532"0"0,5 17-925 0 0,-5-18-1862 0 0,2 31 62 0 0,-2-18-56 0 0,1 38 342 0 0,-4 42 500 0 0,2-35-277 0 0,0-10-373 0 0,-2 31-1239 0 0,-1-19-1737 0 0,1-49-1893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2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7 10591 0 0,'-3'-1'397'0'0,"1"0"1"0"0,-1 0-1 0 0,1 0 0 0 0,-1 0 0 0 0,1 1 0 0 0,-1-1 0 0 0,0 1 0 0 0,1 0 0 0 0,-1 0 0 0 0,0 0 0 0 0,1 0 0 0 0,-1 0 0 0 0,1 0 1 0 0,-4 1-1 0 0,2 0-50 0 0,-1 0-1 0 0,1 0 1 0 0,0 0 0 0 0,1 1 0 0 0,-1-1 0 0 0,0 1 0 0 0,0 0 0 0 0,-4 4 0 0 0,5-4-197 0 0,1 0 0 0 0,0 1 0 0 0,0-1 0 0 0,1 1 0 0 0,-1 0 0 0 0,0-1 0 0 0,1 1 0 0 0,0 0 0 0 0,-1 0 0 0 0,1 0 0 0 0,-1 5 0 0 0,2-5 568 0 0,0 11-580 0 0,1 43-18 0 0,-1-54-107 0 0,0 0 0 0 0,0 0 0 0 0,0 0 0 0 0,0 0 1 0 0,1-1-1 0 0,0 1 0 0 0,1 4 0 0 0,18 56 48 0 0,15 15-50 0 0,-26-62-26 0 0,0-1 0 0 0,12 16 0 0 0,19 15-225 0 0,-32-37-99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32 154 5983 0 0,'-26'-36'1736'0'0,"26"36"-1582"0"0,-1-1-1 0 0,1 1 1 0 0,-1-1-1 0 0,1 0 1 0 0,-1 1-1 0 0,1-1 0 0 0,0 1 1 0 0,-1-1-1 0 0,1 0 1 0 0,0 1-1 0 0,0-1 1 0 0,-1 0-1 0 0,1 1 1 0 0,0-1-1 0 0,0 0 0 0 0,0 0 1 0 0,0 1-1 0 0,0-1 1 0 0,0 0-1 0 0,0 0 1 0 0,0 1-1 0 0,0-1 1 0 0,0 0-1 0 0,0 1 0 0 0,1-1 1 0 0,-1 0-1 0 0,0 1 1 0 0,0-1-1 0 0,1 0 1 0 0,-1 1-1 0 0,0-1 1 0 0,1 0-1 0 0,-1 1 0 0 0,1-1 1 0 0,-1 1-1 0 0,1-1 1 0 0,0 0-1 0 0,1-1 37 0 0,-1 1 1 0 0,1-1-1 0 0,0 1 0 0 0,0-1 0 0 0,0 1 1 0 0,0 0-1 0 0,0 0 0 0 0,0 0 0 0 0,5-2 1 0 0,85-21 5633 0 0,133-28-4646 0 0,-221 52-1496 0 0,7-2 198 0 0,-2 2-5819 0 0,-2 1-972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24 11975 0 0,'-3'-19'1773'0'0,"3"19"-1679"0"0,-1-1-1 0 0,1 1 1 0 0,0 0-1 0 0,-1-1 1 0 0,1 1 0 0 0,-1 0-1 0 0,1-1 1 0 0,-1 1 0 0 0,1 0-1 0 0,-1 0 1 0 0,1 0-1 0 0,-1-1 1 0 0,1 1 0 0 0,-1 0-1 0 0,1 0 1 0 0,-1 0 0 0 0,1 0-1 0 0,-1 0 1 0 0,1 0-1 0 0,-1 0 1 0 0,1 0 0 0 0,-1 0-1 0 0,1 0 1 0 0,-1 0 0 0 0,1 0-1 0 0,-1 0 1 0 0,1 1-1 0 0,-1-1 1 0 0,1 0 0 0 0,-1 0-1 0 0,1 0 1 0 0,-1 1 0 0 0,0 0-1 0 0,-11 4 273 0 0,-1 2-1 0 0,1 0 0 0 0,0 0 1 0 0,1 1-1 0 0,-1 1 0 0 0,2 0 1 0 0,-1 0-1 0 0,1 1 0 0 0,1 1 1 0 0,0-1-1 0 0,0 2 0 0 0,1-1 1 0 0,-8 15-1 0 0,14-22-334 0 0,0 0-1 0 0,0 0 1 0 0,1 0 0 0 0,-1 0 0 0 0,1 0 0 0 0,0 1-1 0 0,0-1 1 0 0,0 0 0 0 0,1 1 0 0 0,-1-1 0 0 0,1 1-1 0 0,0-1 1 0 0,0 1 0 0 0,1-1 0 0 0,-1 0-1 0 0,1 1 1 0 0,0-1 0 0 0,0 0 0 0 0,1 1 0 0 0,-1-1-1 0 0,1 0 1 0 0,0 0 0 0 0,0 0 0 0 0,0 0 0 0 0,0-1-1 0 0,1 1 1 0 0,0 0 0 0 0,0-1 0 0 0,0 0 0 0 0,0 0-1 0 0,0 0 1 0 0,1 0 0 0 0,-1 0 0 0 0,1-1-1 0 0,-1 1 1 0 0,1-1 0 0 0,0 0 0 0 0,0 0 0 0 0,0-1-1 0 0,1 1 1 0 0,-1-1 0 0 0,8 2 0 0 0,0-1 35 0 0,-1 0-1 0 0,1-1 1 0 0,0 0 0 0 0,0-1 0 0 0,0-1 0 0 0,-1 1 0 0 0,1-2-1 0 0,17-3 1 0 0,-25 3-139 0 0,-1 1 0 0 0,1 0-1 0 0,-1-1 1 0 0,1 0 0 0 0,-1 1 0 0 0,1-1-1 0 0,-1-1 1 0 0,0 1 0 0 0,0 0-1 0 0,0-1 1 0 0,0 0 0 0 0,3-4 0 0 0,-4 4-267 0 0,0 0 0 0 0,0 0 1 0 0,0 0-1 0 0,-1-1 1 0 0,0 1-1 0 0,0 0 1 0 0,0-1-1 0 0,0 1 0 0 0,0-1 1 0 0,-1 1-1 0 0,1-1 1 0 0,-1 0-1 0 0,0 1 1 0 0,0-1-1 0 0,-1-6 1 0 0,-1-2-6191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37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5239 0 0,'4'-10'134'0'0,"3"-6"317"0"0,12-22-1 0 0,-16 33 254 0 0,0 1 1 0 0,1-1-1 0 0,-1 1 0 0 0,1 0 0 0 0,4-4 0 0 0,-8 8-630 0 0,1-1 0 0 0,-1 1 0 0 0,0 0 0 0 0,0 0 0 0 0,1-1 0 0 0,-1 1 0 0 0,0 0 0 0 0,0 0 0 0 0,1 0 0 0 0,-1 0 0 0 0,0-1 0 0 0,1 1 0 0 0,-1 0 0 0 0,0 0 0 0 0,1 0 0 0 0,-1 0 0 0 0,0 0 0 0 0,1 0 0 0 0,-1 0-1 0 0,0 0 1 0 0,1 0 0 0 0,-1 0 0 0 0,0 0 0 0 0,1 0 0 0 0,-1 0 0 0 0,0 0 0 0 0,1 0 0 0 0,-1 0 0 0 0,0 0 0 0 0,1 0 0 0 0,-1 1 0 0 0,6 9 1711 0 0,-4 13 438 0 0,-2-23-2178 0 0,0 2 1067 0 0,-1 8-65 0 0,0 2-765 0 0,-4 34 860 0 0,-5 8 58 0 0,1 5-658 0 0,0 3-174 0 0,4-24-266 0 0,-4 30 7 0 0,7-56-29 0 0,1-1 0 0 0,0 0-72 0 0,0 5 46 0 0,0 0 1 0 0,2 31-1 0 0,-1-45-52 0 0,1-1 0 0 0,-1 1 0 0 0,0-1 0 0 0,1 1 0 0 0,-1-1-1 0 0,1 1 1 0 0,-1-1 0 0 0,1 1 0 0 0,0-1 0 0 0,-1 0 0 0 0,3 3 0 0 0,-3-4-1 0 0,1 1 1 0 0,-1-1-1 0 0,1 1 0 0 0,-1-1 0 0 0,1 0 0 0 0,-1 1 1 0 0,1-1-1 0 0,0 0 0 0 0,-1 1 0 0 0,1-1 0 0 0,-1 0 1 0 0,1 0-1 0 0,0 0 0 0 0,-1 0 0 0 0,1 1 0 0 0,0-1 1 0 0,-1 0-1 0 0,1 0 0 0 0,-1 0 0 0 0,2-1 0 0 0,0 1 1 0 0,0-1 0 0 0,0 0 0 0 0,1 0 0 0 0,-1 0 0 0 0,0 0 0 0 0,0 0 0 0 0,0 0 0 0 0,-1-1 0 0 0,1 1 0 0 0,0 0-1 0 0,0-1 1 0 0,-1 0 0 0 0,1 1 0 0 0,1-4 0 0 0,28-38-103 0 0,-3-2-1 0 0,35-74 1 0 0,-63 119 101 0 0,0 0 0 0 0,0 0 0 0 0,0 0 0 0 0,0 0 0 0 0,0-1 1 0 0,0 1-1 0 0,0 0 0 0 0,0 0 0 0 0,0 0 0 0 0,0 0 0 0 0,1 0 0 0 0,-1 0 0 0 0,0 0 0 0 0,0-1 0 0 0,0 1 0 0 0,0 0 0 0 0,0 0 0 0 0,0 0 0 0 0,0 0 0 0 0,0 0 0 0 0,0 0 0 0 0,0 0 1 0 0,0 0-1 0 0,1 0 0 0 0,-1 0 0 0 0,0 0 0 0 0,0-1 0 0 0,0 1 0 0 0,0 0 0 0 0,0 0 0 0 0,0 0 0 0 0,0 0 0 0 0,0 0 0 0 0,1 0 0 0 0,-1 0 0 0 0,0 0 0 0 0,0 0 0 0 0,0 0 1 0 0,0 0-1 0 0,0 0 0 0 0,0 0 0 0 0,1 0 0 0 0,-1 0 0 0 0,0 0 0 0 0,0 0 0 0 0,0 0 0 0 0,0 0 0 0 0,0 1 0 0 0,0-1 0 0 0,0 0 0 0 0,0 0 0 0 0,1 0 0 0 0,-1 0 0 0 0,0 0 0 0 0,0 0 1 0 0,0 0-1 0 0,0 0 0 0 0,0 0 0 0 0,0 0 0 0 0,0 0 0 0 0,0 1 0 0 0,0-1 0 0 0,4 12-9 0 0,0 14 91 0 0,-4-25-10 0 0,1 12 14 0 0,0 4-68 0 0,0 1-26 0 0,0 0 0 0 0,-2 1 0 0 0,-3 26 0 0 0,0-5-85 0 0,3-30-1519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259 90 2759 0 0,'1'-1'399'0'0,"0"-1"0"0"0,0 1 1 0 0,1-1-1 0 0,-1 1 0 0 0,0-1 0 0 0,0 1 0 0 0,1 0 0 0 0,-1-1 0 0 0,1 1 0 0 0,-1 0 0 0 0,2-1 0 0 0,4-3 628 0 0,-6 4-816 0 0,0 0 1 0 0,0 0-1 0 0,0 0 0 0 0,0 0 0 0 0,0 0 0 0 0,0 0 0 0 0,0 0 0 0 0,0-1 0 0 0,0 1 0 0 0,0 0 0 0 0,-1-1 1 0 0,1 1-1 0 0,-1-1 0 0 0,1 1 0 0 0,-1-1 0 0 0,1 1 0 0 0,-1-1 0 0 0,0 1 0 0 0,0-1 0 0 0,0 1 0 0 0,0-1 1 0 0,0 1-1 0 0,0-1 0 0 0,0 1 0 0 0,0-1 0 0 0,0 1 0 0 0,-1-1 0 0 0,1 1 0 0 0,-1-2 0 0 0,-1 1-5 0 0,1 0 0 0 0,-1 0 0 0 0,0 0 0 0 0,1 1 0 0 0,-1-1 0 0 0,0 0 0 0 0,0 1 0 0 0,0 0 0 0 0,0-1 0 0 0,0 1 0 0 0,0 0 0 0 0,0 0 0 0 0,-1 0 0 0 0,1 1 0 0 0,0-1 0 0 0,0 0 0 0 0,-1 1 0 0 0,-2-1 0 0 0,-1 0-37 0 0,0 1 0 0 0,0 0 0 0 0,0 0 0 0 0,0 0 0 0 0,0 1 0 0 0,0 0 0 0 0,0 0 1 0 0,0 0-1 0 0,0 1 0 0 0,-10 4 0 0 0,13-5-143 0 0,-1 1 0 0 0,1 0 0 0 0,0 0 0 0 0,-1 0 0 0 0,1 0 0 0 0,0 0 1 0 0,0 1-1 0 0,1 0 0 0 0,-1-1 0 0 0,1 1 0 0 0,-1 0 0 0 0,1 0 0 0 0,0 0 0 0 0,0 0 0 0 0,0 1 1 0 0,0-1-1 0 0,1 1 0 0 0,-2 4 0 0 0,2-6-22 0 0,1 0 0 0 0,0 0-1 0 0,0 0 1 0 0,-1 0 0 0 0,2 0 0 0 0,-1 0 0 0 0,0 0 0 0 0,0 0-1 0 0,1 0 1 0 0,-1 0 0 0 0,1 0 0 0 0,-1 0 0 0 0,1 0 0 0 0,0 0-1 0 0,0 0 1 0 0,0 0 0 0 0,0-1 0 0 0,0 1 0 0 0,0 0 0 0 0,1-1-1 0 0,-1 1 1 0 0,0-1 0 0 0,1 1 0 0 0,0-1 0 0 0,-1 0 0 0 0,1 1 0 0 0,-1-1-1 0 0,4 1 1 0 0,5 4 44 0 0,1-1 0 0 0,-1 0 0 0 0,20 6-1 0 0,-23-9 28 0 0,19 7 261 0 0,-8-4-71 0 0,28 13-1 0 0,-42-17-248 0 0,0 1-1 0 0,-1 0 0 0 0,0 0 0 0 0,1 0 1 0 0,-1 0-1 0 0,0 1 0 0 0,0-1 0 0 0,0 1 1 0 0,0 0-1 0 0,-1 0 0 0 0,1 0 0 0 0,-1 0 1 0 0,4 6-1 0 0,-6-8-12 0 0,1 0-1 0 0,-1-1 1 0 0,0 1 0 0 0,1 0 0 0 0,-1 0 0 0 0,0 0-1 0 0,0 0 1 0 0,0 0 0 0 0,0 0 0 0 0,1 0 0 0 0,-1 0-1 0 0,-1 0 1 0 0,1 0 0 0 0,0 0 0 0 0,0 0 0 0 0,0 0-1 0 0,0 0 1 0 0,-1 0 0 0 0,1 0 0 0 0,-1 0 0 0 0,1 0-1 0 0,0 0 1 0 0,-2 1 0 0 0,0 0 8 0 0,1 0 0 0 0,-1 0 1 0 0,0-1-1 0 0,0 1 0 0 0,0-1 0 0 0,0 1 0 0 0,0-1 1 0 0,0 0-1 0 0,-4 2 0 0 0,-3 0 21 0 0,1 0 0 0 0,-1-1 0 0 0,0 0 0 0 0,-12 2-1 0 0,-7-3 3 0 0,1-1 0 0 0,0-1 0 0 0,-50-8 0 0 0,7 0-39 0 0,65 9-26 0 0,3-1-8 0 0,0 1 1 0 0,0-1 0 0 0,0 1-1 0 0,0 0 1 0 0,-1 0 0 0 0,1 0-1 0 0,0 0 1 0 0,0 1 0 0 0,0-1-1 0 0,0 0 1 0 0,0 1 0 0 0,-1-1-1 0 0,1 1 1 0 0,0 0 0 0 0,0 0-1 0 0,0 0 1 0 0,-3 2 0 0 0,5-3-27 0 0,0 1 0 0 0,0-1 0 0 0,0 1 0 0 0,0-1 0 0 0,0 1 0 0 0,0-1 0 0 0,0 1 0 0 0,0-1 0 0 0,0 0 0 0 0,0 1 0 0 0,0-1 0 0 0,1 1 0 0 0,-1-1 0 0 0,0 1 0 0 0,0-1 1 0 0,0 0-1 0 0,1 1 0 0 0,-1-1 0 0 0,0 0 0 0 0,0 1 0 0 0,1-1 0 0 0,-1 0 0 0 0,0 1 0 0 0,1-1 0 0 0,-1 0 0 0 0,0 1 0 0 0,1-1 0 0 0,-1 0 0 0 0,0 0 0 0 0,1 0 0 0 0,0 1 0 0 0,7 2-1439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0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7367 0 0,'-1'-16'1415'0'0,"3"16"630"0"0,2 10-585 0 0,7 36 1300 0 0,-11-43-1000 0 0,2 10-897 0 0,5 65 1298 0 0,-3 24-851 0 0,-6-68-879 0 0,-8 46 0 0 0,5-46-261 0 0,-1 47 0 0 0,6-80-170 0 0,0-1 0 0 0,0 1 0 0 0,0-1 0 0 0,-1 1 0 0 0,1 0 0 0 0,0-1 0 0 0,1 1 0 0 0,-1 0 0 0 0,0-1 0 0 0,0 1 0 0 0,0-1 0 0 0,0 1 0 0 0,0-1 0 0 0,1 1 0 0 0,-1 0 0 0 0,0-1 0 0 0,0 1 0 0 0,1-1 0 0 0,-1 1 0 0 0,0-1 0 0 0,1 1 0 0 0,-1-1 0 0 0,1 1 0 0 0,0 0 0 0 0,0-1 0 0 0,-1 0 0 0 0,1 0 0 0 0,-1 0 0 0 0,1 0 0 0 0,0-1 0 0 0,-1 1 0 0 0,1 0 0 0 0,0 0 0 0 0,-1 0 0 0 0,1-1 0 0 0,-1 1 0 0 0,1 0 0 0 0,-1 0 0 0 0,1-1 0 0 0,-1 1 0 0 0,1-1 0 0 0,-1 1 0 0 0,1 0 0 0 0,0-2 0 0 0,24-28 0 0 0,-22 26 0 0 0,14-18 0 0 0,1 0 0 0 0,0 1 0 0 0,2 1 0 0 0,0 1 0 0 0,1 1 0 0 0,41-27 0 0 0,-61 44 0 0 0,1 0 0 0 0,-1 0 0 0 0,1 0 0 0 0,-1 1 0 0 0,1-1 0 0 0,0 0 0 0 0,0 1 0 0 0,-1-1 0 0 0,1 1 0 0 0,0-1 0 0 0,0 1 0 0 0,0 0 0 0 0,-1 0 0 0 0,4 0 0 0 0,-4 1 0 0 0,0-1 0 0 0,-1 1 0 0 0,1-1 0 0 0,0 1 0 0 0,0-1 0 0 0,-1 1 0 0 0,1-1 0 0 0,0 1 0 0 0,-1 0 0 0 0,1-1 0 0 0,-1 1 0 0 0,1 0 0 0 0,-1 0 0 0 0,1 0 0 0 0,-1-1 0 0 0,0 1 0 0 0,1 0 0 0 0,-1 0 0 0 0,0 0 0 0 0,1 0 0 0 0,-1 0 0 0 0,0 0 0 0 0,0 0 0 0 0,0-1 0 0 0,0 1 0 0 0,0 0 0 0 0,0 0 0 0 0,0 0 0 0 0,-1 1 0 0 0,0 17-113 0 0,-1-1 0 0 0,-1 0-1 0 0,-9 32 1 0 0,6-27-2162 0 0,-4 33 1 0 0,9-54 2034 0 0,1-1 0 0 0,0 0 0 0 0,-1 0 0 0 0,1 1 0 0 0,0-1 1 0 0,0 0-1 0 0,0 1 0 0 0,0-1 0 0 0,0 0 0 0 0,1 1 1 0 0,-1-1-1 0 0,0 0 0 0 0,1 0 0 0 0,-1 1 0 0 0,1-1 0 0 0,-1 0 1 0 0,1 0-1 0 0,-1 0 0 0 0,1 0 0 0 0,0 1 0 0 0,-1-1 1 0 0,1 0-1 0 0,0 0 0 0 0,0 0 0 0 0,0-1 0 0 0,0 1 0 0 0,0 0 1 0 0,0 0-1 0 0,0 0 0 0 0,0-1 0 0 0,0 1 0 0 0,1-1 0 0 0,-1 1 1 0 0,0-1-1 0 0,0 1 0 0 0,3 0 0 0 0,-1-1-138 0 0,1 0 0 0 0,-1 0 0 0 0,0 0 0 0 0,0 0 0 0 0,1-1 0 0 0,-1 1 0 0 0,0-1 0 0 0,0 0-1 0 0,1 0 1 0 0,-1 0 0 0 0,0-1 0 0 0,0 1 0 0 0,4-3 0 0 0,10-8 863 0 0,31-28-1 0 0,-37 29 1265 0 0,0 1 0 0 0,1 0-1 0 0,1 1 1 0 0,-1 1 0 0 0,18-9-1 0 0,-27 16-1485 0 0,-1 1 0 0 0,1-1 1 0 0,0 1-1 0 0,0 0 0 0 0,0 0 0 0 0,-1 0 0 0 0,1 1 0 0 0,0-1 0 0 0,0 1 0 0 0,-1-1 0 0 0,1 1 1 0 0,0 0-1 0 0,-1 0 0 0 0,1 0 0 0 0,4 3 0 0 0,16 4 963 0 0,-16-7-1073 0 0,0 0 1 0 0,0 0-1 0 0,0 0 0 0 0,0-1 0 0 0,0 0 1 0 0,0-1-1 0 0,0 0 0 0 0,0 0 0 0 0,0 0 1 0 0,0-1-1 0 0,0 0 0 0 0,0 0 0 0 0,10-6 0 0 0,-14 6-139 0 0,0 1 0 0 0,1-1 0 0 0,-2 0-1 0 0,1-1 1 0 0,0 1 0 0 0,0-1 0 0 0,-1 1-1 0 0,1-1 1 0 0,-1 0 0 0 0,0 0 0 0 0,0 1-1 0 0,0-2 1 0 0,0 1 0 0 0,0 0 0 0 0,-1 0-1 0 0,1-1 1 0 0,-1 1 0 0 0,0-1 0 0 0,0 1-1 0 0,0-1 1 0 0,-1 1 0 0 0,1-1 0 0 0,-1 1-1 0 0,0-1 1 0 0,0 0 0 0 0,0 1 0 0 0,-1-1-1 0 0,0-5 1 0 0,0 5-10 0 0,0 0 1 0 0,0 1-1 0 0,0-1 0 0 0,0 1 0 0 0,-1 0 0 0 0,1-1 0 0 0,-1 1 1 0 0,0 0-1 0 0,0 0 0 0 0,0 0 0 0 0,0 0 0 0 0,-1 0 0 0 0,1 0 1 0 0,-5-3-1 0 0,2 2 1 0 0,0 1 0 0 0,0 0 0 0 0,0 0 0 0 0,0 1 0 0 0,0-1 0 0 0,0 1 0 0 0,-1 0-1 0 0,-9-2 1 0 0,4 2 13 0 0,1 1 0 0 0,0 0 0 0 0,-1 1 0 0 0,1-1 0 0 0,0 2 0 0 0,-1 0 0 0 0,1 0 0 0 0,0 1-1 0 0,0 0 1 0 0,-12 4 0 0 0,14-2-3 0 0,0 0 0 0 0,-1 0-1 0 0,2 1 1 0 0,-1 0 0 0 0,0 0 0 0 0,1 1-1 0 0,0 0 1 0 0,1 0 0 0 0,-10 11 0 0 0,14-14-16 0 0,-1 0 1 0 0,2 0-1 0 0,-1 0 1 0 0,0 0-1 0 0,0 0 1 0 0,1 0-1 0 0,0 1 1 0 0,0-1 0 0 0,0 1-1 0 0,0-1 1 0 0,0 0-1 0 0,0 5 1 0 0,1-5 0 0 0,0-1 0 0 0,0 0 0 0 0,1 1 0 0 0,-1-1 0 0 0,1 1 1 0 0,0-1-1 0 0,-1 1 0 0 0,1-1 0 0 0,0 0 0 0 0,0 0 0 0 0,1 1 0 0 0,-1-1 0 0 0,0 0 0 0 0,1 0 1 0 0,-1 0-1 0 0,1 0 0 0 0,0-1 0 0 0,-1 1 0 0 0,4 2 0 0 0,-1-1-110 0 0,0-1 0 0 0,0 1 0 0 0,0 0-1 0 0,1-1 1 0 0,-1 0 0 0 0,1 0 0 0 0,0 0 0 0 0,5 0 0 0 0,23 6-6433 0 0,-14-6-147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70 16127 0 0,'-6'-8'816'0'0,"1"0"191"0"0,9 19-671 0 0,0 2 73 0 0,-1-1 0 0 0,0 0 1 0 0,-1 1-1 0 0,1 25 0 0 0,-1-21 237 0 0,5 32-1 0 0,-6-49-645 0 0,-1 0 0 0 0,0 0 0 0 0,1 0 0 0 0,-1 0 0 0 0,1 0 0 0 0,-1 0 0 0 0,1 0 0 0 0,-1 0 0 0 0,0 0 0 0 0,1-1 0 0 0,-1 1 0 0 0,1 0 0 0 0,-1 0 0 0 0,0 0 0 0 0,1 0 0 0 0,-1-1 0 0 0,0 1 0 0 0,1 0 0 0 0,-1 0 0 0 0,0-1 0 0 0,1 1 0 0 0,-1 0 0 0 0,0-1 0 0 0,0 1 0 0 0,1 0 0 0 0,-1-1 0 0 0,0 1 0 0 0,0-1 0 0 0,0 1 0 0 0,1-1 0 0 0,12-16 0 0 0,-12 16 0 0 0,25-29 328 0 0,2 0 0 0 0,41-33 0 0 0,-21 20-83 0 0,-20 22 517 0 0,-8 15-2416 0 0,-8 8-3973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1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34 17967 0 0,'0'-9'630'0'0,"-1"6"-465"0"0,1 0 1 0 0,0 1-1 0 0,0-1 0 0 0,0 0 0 0 0,0 1 1 0 0,0-1-1 0 0,1-3 0 0 0,1 7-98 0 0,-1 0 0 0 0,0 1 0 0 0,0-1 0 0 0,0 0 0 0 0,-1 1 0 0 0,1-1 0 0 0,0 1-1 0 0,-1-1 1 0 0,1 1 0 0 0,0 2 0 0 0,1-1-46 0 0,0 16-20 0 0,-3-6-44 0 0,-5 38 32 0 0,-2 4 33 0 0,5-38 8 0 0,-2 34 249 0 0,4-39-206 0 0,-1-3 41 0 0,2-1 1 0 0,-1 1-1 0 0,2 17 1 0 0,2 42 55 0 0,-1-57-103 0 0,7 33-43 0 0,-9-42-20 0 0,1 0 0 0 0,-1 0 1 0 0,1 0-1 0 0,0 0 0 0 0,-1 0 0 0 0,1-1 1 0 0,0 1-1 0 0,0 0 0 0 0,2 3 1 0 0,-3-5-5 0 0,7 11 3 0 0,0 0 1 0 0,16 18-1 0 0,-15-22-3 0 0,0 0 0 0 0,0 0 0 0 0,1 0 0 0 0,10 5 0 0 0,-13-8-18 0 0,1-1 0 0 0,-1 0 0 0 0,1-1 0 0 0,-1 0 0 0 0,1 0-1 0 0,0 0 1 0 0,0-1 0 0 0,0 0 0 0 0,0 0 0 0 0,11 0 0 0 0,-2-2-173 0 0,1-1 1 0 0,27-6 0 0 0,-39 7 143 0 0,24-7-2797 0 0,-18 1-3807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25 187 16583 0 0,'-5'-7'331'0'0,"3"5"-226"0"0,0 0 0 0 0,1-1 0 0 0,-1 1 0 0 0,0-1-1 0 0,0 1 1 0 0,1-1 0 0 0,0 1 0 0 0,-1-1 0 0 0,1 0 0 0 0,0 0 0 0 0,1 0 0 0 0,-1 0 0 0 0,0-3 0 0 0,3 0 88 0 0,1 0-1 0 0,0 0 0 0 0,0 0 1 0 0,1 0-1 0 0,0 1 0 0 0,0-1 1 0 0,0 1-1 0 0,1 0 0 0 0,-1 1 1 0 0,1-1-1 0 0,8-5 0 0 0,-2 2-119 0 0,0 0 1 0 0,1 1-1 0 0,0 0 0 0 0,1 0 0 0 0,-1 2 1 0 0,1 0-1 0 0,0 0 0 0 0,1 1 0 0 0,24-4 1 0 0,-19 5-216 0 0,0 1 0 0 0,0 2 0 0 0,0-1 0 0 0,0 2 0 0 0,0 1 0 0 0,31 6 0 0 0,-23-1-7145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43 7831 0 0,'0'-2'320'0'0,"0"0"0"0"0,0 0 1 0 0,0 0-1 0 0,0 0 0 0 0,0 0 0 0 0,-1 0 0 0 0,1 0 0 0 0,-1 0 0 0 0,1 0 0 0 0,-1 0 0 0 0,0 0 0 0 0,0 0 0 0 0,0 1 0 0 0,0-1 0 0 0,-2-3 0 0 0,2 4-2 0 0,-1 0 0 0 0,1 0-1 0 0,-1 0 1 0 0,1 0 0 0 0,-1 1 0 0 0,1-1-1 0 0,-1 0 1 0 0,1 1 0 0 0,-1-1 0 0 0,0 1-1 0 0,1 0 1 0 0,-1 0 0 0 0,0-1-1 0 0,1 1 1 0 0,-1 0 0 0 0,0 0 0 0 0,1 0-1 0 0,-1 1 1 0 0,0-1 0 0 0,-1 1 0 0 0,-7 1-122 0 0,0 1 0 0 0,0 0 0 0 0,1 0 0 0 0,-1 1 0 0 0,1 0 1 0 0,0 1-1 0 0,0 0 0 0 0,1 0 0 0 0,0 1 0 0 0,-1 0 1 0 0,-7 8-1 0 0,11-8-152 0 0,-1-1 1 0 0,1 1 0 0 0,0 0-1 0 0,0 0 1 0 0,1 0-1 0 0,0 0 1 0 0,0 1 0 0 0,0 0-1 0 0,1 0 1 0 0,0 0-1 0 0,1 0 1 0 0,-1 0 0 0 0,1 1-1 0 0,1-1 1 0 0,-2 10-1 0 0,3-6 26 0 0,0-9 23 0 0,6 4-48 0 0,0 1 0 0 0,10 14 0 0 0,-3-4-31 0 0,-11-15-10 0 0,0 0 0 0 0,0-1-1 0 0,0 1 1 0 0,0-1 0 0 0,0 1-1 0 0,0-1 1 0 0,0 0 0 0 0,0 1-1 0 0,1-1 1 0 0,-1 0 0 0 0,0-1-1 0 0,1 1 1 0 0,-1 0 0 0 0,1-1-1 0 0,-1 1 1 0 0,1-1-1 0 0,-1 0 1 0 0,1 0 0 0 0,-1 0-1 0 0,4 0 1 0 0,1 0-6 0 0,13-1-20 0 0,1-1 0 0 0,-1-1 0 0 0,0-1 0 0 0,0 0 0 0 0,0-2 0 0 0,-1 0 0 0 0,1-1 0 0 0,-2-1-1 0 0,22-12 1 0 0,-23 10-1004 0 0,0 0 0 0 0,28-25 1 0 0,-42 32 314 0 0,1 0-1 0 0,-1-1 1 0 0,1 0 0 0 0,-1 0 0 0 0,0 0 0 0 0,4-7 0 0 0,-8 8-433 0 0,-5 5 1108 0 0,-4 4 646 0 0,4 0 199 0 0,0 0 1 0 0,0 0-1 0 0,1 1 1 0 0,0-1 0 0 0,-6 12-1 0 0,9-14-581 0 0,0 1-1 0 0,0-1 0 0 0,0 0 1 0 0,0 1-1 0 0,1-1 0 0 0,-1 1 1 0 0,1-1-1 0 0,0 1 0 0 0,1 0 1 0 0,-1 9-1 0 0,1-13-248 0 0,0 0-1 0 0,0 0 0 0 0,1 0 1 0 0,-1 0-1 0 0,0 0 0 0 0,1 0 1 0 0,-1 0-1 0 0,1 0 0 0 0,-1-1 1 0 0,1 1-1 0 0,-1 0 0 0 0,1 0 1 0 0,0 0-1 0 0,-1 0 0 0 0,1-1 1 0 0,0 1-1 0 0,0 0 0 0 0,-1-1 1 0 0,1 1-1 0 0,0-1 0 0 0,2 2 1 0 0,-2-2-313 0 0,0 1 0 0 0,0-1 1 0 0,0 0-1 0 0,0 1 1 0 0,0-1-1 0 0,0 0 1 0 0,0 0-1 0 0,0 0 0 0 0,0 0 1 0 0,0 0-1 0 0,0 0 1 0 0,0 0-1 0 0,2-1 1 0 0,2-1-5809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2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39 172 5063 0 0,'0'-16'224'0'0,"-1"3"48"0"0,-2 2-272 0 0,2 3 0 0 0,-1 2 0 0 0,1 4 0 0 0,-1-4 856 0 0,0-2 112 0 0,-1-6 24 0 0,-3-4 8 0 0,1 0-616 0 0,-1 2-128 0 0,4 4-32 0 0,-1 2 0 0 0,3 4-1176 0 0,-1 1-232 0 0,2 4-56 0 0,-1-1-8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4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5 2303 0 0,'0'0'114'0'0,"0"0"0"0"0,0-1 0 0 0,0 1-1 0 0,0 0 1 0 0,0 0 0 0 0,0 0-1 0 0,0 0 1 0 0,0-1 0 0 0,0 1-1 0 0,-1 0 1 0 0,1 0 0 0 0,0 0 0 0 0,0-1-1 0 0,0 1 1 0 0,0 0 0 0 0,0 0-1 0 0,0 0 1 0 0,0 0 0 0 0,-1 0 0 0 0,1-1-1 0 0,0 1 1 0 0,0 0 0 0 0,0 0-1 0 0,0 0 1 0 0,0 0 0 0 0,-1 0-1 0 0,1 0 1 0 0,0 0 0 0 0,0 0 0 0 0,0 0-1 0 0,-1-1 1 0 0,1 1 0 0 0,0 0-1 0 0,0 0 1 0 0,0 0 0 0 0,-1 0-1 0 0,1 0 1 0 0,0 0 0 0 0,0 0 0 0 0,-13 4 3784 0 0,11-3-3274 0 0,0 0 0 0 0,0 0 0 0 0,1 0 0 0 0,-1 0 0 0 0,0 1 1 0 0,0-1-1 0 0,1 0 0 0 0,-1 1 0 0 0,0 0 0 0 0,-1 1 0 0 0,-3 12 985 0 0,-1 0 0 0 0,-6 27-1 0 0,8-20-1546 0 0,1 0-1 0 0,0 1 1 0 0,2 0-1 0 0,1 0 0 0 0,3 40 1 0 0,1-47-20 0 0,13 50-31 0 0,-9-43-11 0 0,13 27 0 0 0,9 11-15 0 0,-22-49-62 0 0,1-5-32 0 0,0 2-162 0 0,18 13-442 0 0,2-6-4643 0 0,-2-7-1655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33 2759 0 0,'-5'15'2035'0'0,"-7"22"6582"0"0,5-12-6598 0 0,0-1-490 0 0,5-19-973 0 0,0 0 0 0 0,1 0 0 0 0,-1 0-1 0 0,1 0 1 0 0,0 8 0 0 0,1-13-548 0 0,0 0-1 0 0,0 0 1 0 0,0 0 0 0 0,0 1-1 0 0,0-1 1 0 0,0 0 0 0 0,0 0 0 0 0,0 0-1 0 0,0 0 1 0 0,0 0 0 0 0,0 0 0 0 0,0 0-1 0 0,0 1 1 0 0,0-1 0 0 0,0 0 0 0 0,0 0-1 0 0,0 0 1 0 0,0 0 0 0 0,0 0-1 0 0,0 0 1 0 0,1 0 0 0 0,-1 0 0 0 0,0 0-1 0 0,0 0 1 0 0,0 0 0 0 0,0 1 0 0 0,0-1-1 0 0,0 0 1 0 0,0 0 0 0 0,0 0-1 0 0,1 0 1 0 0,-1 0 0 0 0,0 0 0 0 0,0 0-1 0 0,0 0 1 0 0,0 0 0 0 0,0 0 0 0 0,0 0-1 0 0,0 0 1 0 0,1 0 0 0 0,-1 0-1 0 0,0 0 1 0 0,0 0 0 0 0,0 0 0 0 0,0 0-1 0 0,0 0 1 0 0,1 0 0 0 0,8-5 106 0 0,8-7-104 0 0,-15 11 19 0 0,54-47 958 0 0,-37 30-730 0 0,0 2 0 0 0,1 1 1 0 0,24-15-1 0 0,-37 26-267 0 0,30-15 182 0 0,-34 18-222 0 0,0 0 0 0 0,-1 0 0 0 0,1 0 1 0 0,0 0-1 0 0,0 0 0 0 0,0 1 0 0 0,0-1 1 0 0,0 1-1 0 0,0 0 0 0 0,6 0 0 0 0,-1 3-4415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3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27 5039 0 0,'6'-3'330'0'0,"0"2"-1"0"0,1-1 0 0 0,9-1 1 0 0,7-1 3463 0 0,-32 4 1144 0 0,-16 2-1563 0 0,6 3-2890 0 0,-1 2 1 0 0,2 0 0 0 0,-1 2-1 0 0,-19 11 1 0 0,32-16-455 0 0,-1 0 0 0 0,1 0 0 0 0,0 1 0 0 0,0 0 0 0 0,0 0 0 0 0,1 0 0 0 0,0 1 0 0 0,0-1 0 0 0,0 1 0 0 0,1 1 0 0 0,0-1 0 0 0,0 1 0 0 0,0-1 0 0 0,-2 10 0 0 0,5-15-20 0 0,0 1 0 0 0,1-1 0 0 0,-1 1 0 0 0,1-1 0 0 0,0 1 0 0 0,-1 0 1 0 0,1-1-1 0 0,0 1 0 0 0,0-1 0 0 0,0 1 0 0 0,0 0 0 0 0,1-1 0 0 0,-1 1 0 0 0,0 0 0 0 0,0-1 0 0 0,1 1 1 0 0,-1-1-1 0 0,1 1 0 0 0,0-1 0 0 0,0 1 0 0 0,1 2 0 0 0,-1-3-7 0 0,1 1 0 0 0,0-1 1 0 0,-1 0-1 0 0,1 0 0 0 0,0 0 0 0 0,-1 0 0 0 0,1 0 0 0 0,0 0 0 0 0,0 0 1 0 0,0-1-1 0 0,0 1 0 0 0,0-1 0 0 0,0 1 0 0 0,4-1 0 0 0,5 1-21 0 0,-1-1 0 0 0,1-1 0 0 0,-1 0 0 0 0,1 0 0 0 0,14-5 0 0 0,2-2-196 0 0,0-2-1 0 0,-1-1 0 0 0,0 0 1 0 0,-1-2-1 0 0,43-30 0 0 0,-71 45 404 0 0,0 1-1 0 0,0-1 0 0 0,0 1 1 0 0,0 0-1 0 0,0 0 0 0 0,1 0 1 0 0,-1 0-1 0 0,1 0 0 0 0,-4 7 1 0 0,6-9-171 0 0,-1 0 0 0 0,1 0 1 0 0,0 1-1 0 0,-1-1 1 0 0,1 0-1 0 0,0 0 0 0 0,0 0 1 0 0,0 0-1 0 0,0 1 1 0 0,0-1-1 0 0,0 0 0 0 0,0 0 1 0 0,0 0-1 0 0,0 0 1 0 0,0 1-1 0 0,1-1 0 0 0,-1 0 1 0 0,0 0-1 0 0,1 0 1 0 0,-1 0-1 0 0,1 0 0 0 0,0 0 1 0 0,-1 0-1 0 0,1 0 0 0 0,0 0 1 0 0,-1 0-1 0 0,1 0 1 0 0,0 0-1 0 0,0 0 0 0 0,0-1 1 0 0,0 1-1 0 0,0 0 1 0 0,0-1-1 0 0,0 1 0 0 0,0-1 1 0 0,0 1-1 0 0,0-1 1 0 0,0 1-1 0 0,0-1 0 0 0,0 0 1 0 0,2 1-1 0 0,4 1 33 0 0,0 0 0 0 0,-1 0 0 0 0,1-1-1 0 0,1 0 1 0 0,-1 0 0 0 0,0 0 0 0 0,0-1 0 0 0,0-1-1 0 0,0 1 1 0 0,0-1 0 0 0,0 0 0 0 0,0 0 0 0 0,0-1 0 0 0,0 0-1 0 0,0 0 1 0 0,12-7 0 0 0,-13 6-43 0 0,0 0 0 0 0,-1 0 0 0 0,1-1 0 0 0,-1 0 0 0 0,0 0 0 0 0,0-1 0 0 0,0 1 0 0 0,-1-1 0 0 0,0 0 0 0 0,0 0 0 0 0,0 0 0 0 0,0-1 0 0 0,-1 1 0 0 0,0-1 0 0 0,0 0 0 0 0,0 0 0 0 0,-1 0 0 0 0,3-10 0 0 0,-5 12-7 0 0,1 1 0 0 0,-1-1 0 0 0,0 0-1 0 0,0 1 1 0 0,-1-1 0 0 0,1 0 0 0 0,-1 1 0 0 0,0-1-1 0 0,1 1 1 0 0,-3-5 0 0 0,2 7-122 0 0,1-1 0 0 0,-1 1-1 0 0,0-1 1 0 0,1 1 0 0 0,-1 0-1 0 0,0-1 1 0 0,0 1 0 0 0,0 0 0 0 0,0 0-1 0 0,-1-1 1 0 0,-1 0 0 0 0,3 1-123 0 0,-1 1-1 0 0,0-1 1 0 0,0 1 0 0 0,0 0-1 0 0,0-1 1 0 0,0 1 0 0 0,0 0 0 0 0,0 0-1 0 0,0-1 1 0 0,0 1 0 0 0,0 0-1 0 0,0 0 1 0 0,0 0 0 0 0,0 0 0 0 0,0 0-1 0 0,0 1 1 0 0,0-1 0 0 0,0 0 0 0 0,-2 1-1 0 0,-3 4-3721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14 244 4143 0 0,'7'32'11308'0'0,"-7"-21"-10726"0"0,0 19-79 0 0,-5 35 0 0 0,5-64-608 0 0,0-1 0 0 0,0 1 0 0 0,-1 0 0 0 0,1 0 0 0 0,0-1 0 0 0,0 1 0 0 0,0 0 0 0 0,0 0 0 0 0,1 0 0 0 0,-1-1 0 0 0,0 1 0 0 0,0 0 0 0 0,0 0 1 0 0,1-1-1 0 0,-1 1 0 0 0,0 0 0 0 0,1-1 0 0 0,0 2 0 0 0</inkml:trace>
  <inkml:trace contextRef="#ctx0" brushRef="#br0" timeOffset="1">35 34 6911 0 0,'-12'-14'608'0'0,"3"6"-480"0"0,2 1-128 0 0,3 3 0 0 0,2 4 3272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4 9671 0 0,'1'0'46'0'0,"-1"0"0"0"0,0 0 0 0 0,0-1-1 0 0,0 1 1 0 0,0 0 0 0 0,0 0-1 0 0,0 0 1 0 0,0 0 0 0 0,0-1 0 0 0,0 1-1 0 0,0 0 1 0 0,1 0 0 0 0,-1 0 0 0 0,0 0-1 0 0,0 0 1 0 0,0-1 0 0 0,0 1 0 0 0,0 0-1 0 0,1 0 1 0 0,-1 0 0 0 0,0 0-1 0 0,0 0 1 0 0,0 0 0 0 0,1 0 0 0 0,-1 0-1 0 0,0 0 1 0 0,0 0 0 0 0,0 0 0 0 0,0 0-1 0 0,1 0 1 0 0,-1 0 0 0 0,0 0 0 0 0,0 0-1 0 0,0 0 1 0 0,1 0 0 0 0,-1 0-1 0 0,0 0 1 0 0,0 0 0 0 0,0 0 0 0 0,1 0-1 0 0,-1 0 1 0 0,0 0 0 0 0,0 0 0 0 0,0 0-1 0 0,0 0 1 0 0,1 1 0 0 0,-1-1 0 0 0,0 0-1 0 0,0 0 1 0 0,0 0 0 0 0,0 0-1 0 0,0 0 1 0 0,0 1 0 0 0,1-1 0 0 0,-1 0-1 0 0,0 0 1 0 0,0 0 0 0 0,0 0 0 0 0,0 1-1 0 0,0-1 1 0 0,0 0 0 0 0,0 0 0 0 0,0 0-1 0 0,0 0 1 0 0,0 1 0 0 0,0-1-1 0 0,1 3 274 0 0,0-1-1 0 0,0 1 0 0 0,0 0 0 0 0,0 0 0 0 0,0-1 0 0 0,-1 1 0 0 0,1 0 0 0 0,-1 5 0 0 0,0 6-199 0 0,2 31 565 0 0,-4-32-254 0 0,-9 63 748 0 0,8-63-920 0 0,-2 35 1068 0 0,1 14-93 0 0,3-22-861 0 0,1-30-20 0 0,1 4-44 0 0,0 2-243 0 0,-1-2 11 0 0,1 1 0 0 0,3 17 0 0 0,-1-19-53 0 0,-1-7 11 0 0,-1 0 0 0 0,0 0 0 0 0,0 1-1 0 0,-1 10 1 0 0,4-5 30 0 0,11 35 1 0 0,-12-36 78 0 0,5-3-71 0 0,29 26-12 0 0,-31-31-49 0 0,-1 1 0 0 0,1-1-1 0 0,0 0 1 0 0,1 0 0 0 0,-1-1 0 0 0,0 0 0 0 0,1 0-1 0 0,0 0 1 0 0,-1-1 0 0 0,1 0 0 0 0,0 0 0 0 0,-1-1-1 0 0,1 0 1 0 0,0 0 0 0 0,12-2 0 0 0,-8 0-230 0 0,-1 0 0 0 0,0 0 1 0 0,1-1-1 0 0,-1 0 0 0 0,-1-1 0 0 0,1-1 1 0 0,0 1-1 0 0,-1-1 0 0 0,9-7 1 0 0,-8 4-980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4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94 8287 0 0,'-8'-12'178'0'0,"-15"-23"1175"0"0,22 33-1084 0 0,0 0 0 0 0,0-1 0 0 0,0 1 0 0 0,0-1 0 0 0,0 0 0 0 0,0 1 0 0 0,0-1 0 0 0,1 0 0 0 0,-1 1 0 0 0,1-1 0 0 0,0-5 0 0 0,1 8-149 0 0,-1-1 0 0 0,0 0 0 0 0,1 0-1 0 0,-1 1 1 0 0,1-1 0 0 0,-1 1 0 0 0,1-1 0 0 0,0 0 0 0 0,-1 1 0 0 0,1-1 0 0 0,-1 1 0 0 0,1 0-1 0 0,0-1 1 0 0,0 1 0 0 0,-1-1 0 0 0,1 1 0 0 0,0 0 0 0 0,0 0 0 0 0,-1-1 0 0 0,1 1-1 0 0,0 0 1 0 0,0 0 0 0 0,0 0 0 0 0,-1 0 0 0 0,1 0 0 0 0,0 0 0 0 0,0 0 0 0 0,0 0-1 0 0,-1 0 1 0 0,2 1 0 0 0,27 2 2317 0 0,-29-2-2415 0 0,119 16 3070 0 0,-38-15-9834 0 0,-64-2 50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16127 0 0,'2'-11'1303'0'0,"-2"11"-1289"0"0,0 0 0 0 0,1 0 0 0 0,-1 0 0 0 0,0 0 0 0 0,0-1 0 0 0,0 1 0 0 0,0 0 0 0 0,0 0 0 0 0,1 0 0 0 0,-1 0 0 0 0,0 0 0 0 0,0 0 0 0 0,0 0 0 0 0,1-1-1 0 0,-1 1 1 0 0,0 0 0 0 0,0 0 0 0 0,0 0 0 0 0,1 0 0 0 0,-1 0 0 0 0,0 0 0 0 0,0 0 0 0 0,1 0 0 0 0,-1 0 0 0 0,0 0 0 0 0,0 0 0 0 0,0 0 0 0 0,1 0 0 0 0,-1 0 0 0 0,0 1 0 0 0,0-1 0 0 0,4 2 7 0 0,0 0 0 0 0,-1 1 0 0 0,1-1-1 0 0,-1 1 1 0 0,0 0 0 0 0,4 4 0 0 0,32 36-5 0 0,-5 4-28 0 0,-22-26 23 0 0,8 26 286 0 0,-11-21 137 0 0,6 32 22 0 0,-8-28 25 0 0,3 33 79 0 0,-6-32 31 0 0,0 31 7 0 0,-3-33-71 0 0,-2 25-307 0 0,-1-27-130 0 0,-8 41-44 0 0,-5 1-101 0 0,7-41-72 0 0,5-17 26 0 0,-16 45-1150 0 0,1-10-3626 0 0,1-2-1971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43:45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11975 0 0,'-3'1'126'0'0,"0"0"0"0"0,0-1 0 0 0,0 1 0 0 0,0 0 0 0 0,0 1 0 0 0,1-1-1 0 0,-1 0 1 0 0,0 1 0 0 0,0 0 0 0 0,1-1 0 0 0,-1 1 0 0 0,1 0 0 0 0,0 0-1 0 0,-1 1 1 0 0,-2 3 0 0 0,-7 8-87 0 0,-13 20 0 0 0,22-28 29 0 0,-11 16-14 0 0,1 1 0 0 0,1 1 0 0 0,2 0 0 0 0,0 0-1 0 0,1 1 1 0 0,-9 48 0 0 0,10-27 188 0 0,1 1 1 0 0,0 80-1 0 0,11-97-55 0 0,-4-30-187 0 0,23 97 21 0 0,11 0-1111 0 0,-26-78-4060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0,'0'1101'0'0,"0"-1100"0"0,0-2 0 0,0 2 0 0,0 1 0 0,0-1 0 0,0 0 0 0,0 1 0 0,0-1 0 0,0-6 0 0,0 4 0 0,0 2 0 0,0 165 0 0,0-195 0 0,0 28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1711 0 0,'0'-998'0'0,"0"308"0"0,0 668 0 0,0 24 0 0,0 1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484 873 0 0,'-484'-872'0'0,"976"1759"0"0,-493-889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6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688 61 11055 0 0,'0'-4'380'0'0,"1"0"0"0"0,0 0 0 0 0,0 0 0 0 0,0 0-1 0 0,0 0 1 0 0,0 0 0 0 0,1 0 0 0 0,0 0 0 0 0,4-6 0 0 0,-6 9-304 0 0,1 0 0 0 0,-1 0 0 0 0,1 0 0 0 0,-1 0 0 0 0,1 1 0 0 0,0-1 1 0 0,-1 0-1 0 0,1 0 0 0 0,0 0 0 0 0,0 1 0 0 0,-1-1 0 0 0,1 0 0 0 0,0 1 0 0 0,0-1 1 0 0,0 1-1 0 0,0-1 0 0 0,0 1 0 0 0,0 0 0 0 0,0-1 0 0 0,0 1 0 0 0,0 0 0 0 0,0 0 1 0 0,0-1-1 0 0,0 1 0 0 0,0 0 0 0 0,0 0 0 0 0,0 0 0 0 0,0 0 0 0 0,0 0 0 0 0,0 1 1 0 0,0-1-1 0 0,0 0 0 0 0,0 0 0 0 0,0 1 0 0 0,0-1 0 0 0,0 0 0 0 0,0 1 0 0 0,0-1 1 0 0,0 1-1 0 0,0 0 0 0 0,0-1 0 0 0,-1 1 0 0 0,3 1 0 0 0,0-1 130 0 0,0 2-167 0 0,5 14 1696 0 0,13 30-1289 0 0,-16-35-20 0 0,-2 4-2 0 0,8 47-44 0 0,-7-34-184 0 0,-3-13-153 0 0,3 46 130 0 0,-4 8-93 0 0,-4 13-64 0 0,-3-12 0 0 0,2-43 60 0 0,3-11-49 0 0,-1 1 29 0 0,-9 32 1 0 0,-4 8 12 0 0,7-27 22 0 0,-36 93 101 0 0,18-58-169 0 0,-2 0 0 0 0,-4-2 0 0 0,-3-1 0 0 0,-2-2-1 0 0,-2-2 1 0 0,-55 60 0 0 0,20-29-22 0 0,38-43 9 0 0,12-15 32 0 0,17-21-29 0 0,-21 23-15 0 0,19-24 2 0 0,0 0 0 0 0,0-1 0 0 0,-1-1 0 0 0,0 0 0 0 0,0 0 0 0 0,-1-1 0 0 0,-20 9 0 0 0,32-16 0 0 0,-19 6 0 0 0,19-6 0 0 0,0 0 0 0 0,-1 0 0 0 0,1 0 0 0 0,0 1 0 0 0,-1-1 0 0 0,1 0 0 0 0,-1 0 0 0 0,1 0 0 0 0,0 0 0 0 0,-1 0 0 0 0,1 0 0 0 0,-1 0 0 0 0,1 0 0 0 0,-1 0 0 0 0,1 0 0 0 0,0 0 0 0 0,-1 0 0 0 0,1 0 0 0 0,-1 0 0 0 0,1 0 0 0 0,0 0 0 0 0,-1 0 0 0 0,1-1 0 0 0,-1 1 0 0 0,1 0 0 0 0,0 0 0 0 0,-1 0 0 0 0,1-1 0 0 0,0 1 0 0 0,-1 0 0 0 0,1 0 0 0 0,0-1 0 0 0,-1 1 0 0 0,1 0 0 0 0,0-1 0 0 0,-1 0 0 0 0,3-1 0 0 0,-1 0 0 0 0,1 0 0 0 0,-1 0 0 0 0,1 0 0 0 0,0 1 0 0 0,0-1 0 0 0,0 1 0 0 0,0-1 0 0 0,0 1 0 0 0,0-1 0 0 0,0 1 0 0 0,3-1 0 0 0,-3 1 0 0 0,265-142 192 0 0,-152 88-192 0 0,-212 88 64 0 0,46-8-30 0 0,-93 64-1 0 0,-2 1-36 0 0,139-86 3 0 0,4-1 0 0 0,-1-1 0 0 0,0 0 0 0 0,0 0 0 0 0,1 0 0 0 0,-1-1 0 0 0,0 1 0 0 0,0-1 0 0 0,0 0 0 0 0,-1 0 0 0 0,1-1 0 0 0,-8 1 0 0 0,12-1 0 0 0,-1 0 0 0 0,1 0 0 0 0,0-1 0 0 0,0 1 0 0 0,-1 0 0 0 0,1-1 0 0 0,0 1 0 0 0,0 0 0 0 0,0-1 0 0 0,0 1 0 0 0,0 0 0 0 0,0-1 0 0 0,-1 1 0 0 0,1-1 0 0 0,0 1 0 0 0,0 0 0 0 0,0-1 0 0 0,0 1 0 0 0,0-1 0 0 0,0 1 0 0 0,0 0 0 0 0,1-1 0 0 0,-1 1 0 0 0,0 0 0 0 0,0-1 0 0 0,0 1 0 0 0,0 0 0 0 0,0-1 0 0 0,1 1 0 0 0,-1 0 0 0 0,0-1 0 0 0,0 1 0 0 0,8-16 0 0 0,-7 13 0 0 0,22-39 0 0 0,-13 26 0 0 0,-1-1 0 0 0,-1 1 0 0 0,10-31 0 0 0,14-84 0 0 0,-16 95 0 0 0,-15 35 0 0 0,13-1 0 0 0,1 0 0 0 0,-15 2 0 0 0,0 0 0 0 0,1 0 0 0 0,-1 0 0 0 0,0 0 0 0 0,1 0 0 0 0,-1 0 0 0 0,0 0 0 0 0,0 0 0 0 0,1 0 0 0 0,-1-1 0 0 0,0 1 0 0 0,1 0 0 0 0,-1 0 0 0 0,0 0 0 0 0,0-1 0 0 0,1 1 0 0 0,-1 0 0 0 0,0 0 0 0 0,0 0 0 0 0,0-1 0 0 0,1 1 0 0 0,-1 0 0 0 0,0-1 0 0 0,0 1 0 0 0,0 0 0 0 0,0 0 0 0 0,1-1 0 0 0,-1 1 0 0 0,0-1 0 0 0,0 0-97 0 0,0-1-1 0 0,0 1 1 0 0,0 0-1 0 0,1 0 1 0 0,-1-1-1 0 0,0 1 1 0 0,1 0-1 0 0,-1 0 1 0 0,1-1-1 0 0,-1 1 1 0 0,1 0-1 0 0,1-2 1 0 0,3-9-2773 0 0,-8 14 102 0 0,0 1 1209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56 149 5063 0 0,'2'-17'1455'0'0,"-1"15"-1500"0"0,-1 0 0 0 0,0 1 0 0 0,1-1 0 0 0,-1 0 0 0 0,0 0 0 0 0,0 1 0 0 0,0-1 0 0 0,0 0 0 0 0,0 0 0 0 0,0 1 0 0 0,0-1 0 0 0,-1 0 0 0 0,1 0 0 0 0,-2-2 0 0 0,2 3 186 0 0,0 1 0 0 0,0 0 1 0 0,0 0-1 0 0,-1-1 0 0 0,1 1 0 0 0,0 0 0 0 0,0 0 0 0 0,0-1 0 0 0,-1 1 0 0 0,1 0 0 0 0,0 0 0 0 0,0-1 0 0 0,-1 1 0 0 0,1 0 0 0 0,0 0 0 0 0,0 0 0 0 0,-1 0 0 0 0,1-1 0 0 0,0 1 0 0 0,-1 0 0 0 0,1 0 0 0 0,0 0 0 0 0,-1 0 0 0 0,1 0 0 0 0,0 0 0 0 0,-1 0 0 0 0,1 0 0 0 0,0 0 0 0 0,0 0 0 0 0,-1 0 0 0 0,1 0 0 0 0,0 0 1 0 0,-1 0-1 0 0,1 0 0 0 0,-1 0 0 0 0,-8 11 1687 0 0,-1 17-562 0 0,10-25-1101 0 0,-1-1-1 0 0,0 1 1 0 0,1 0 0 0 0,0 0-1 0 0,0 0 1 0 0,0 0-1 0 0,0 0 1 0 0,0 0-1 0 0,0 0 1 0 0,1-1-1 0 0,0 1 1 0 0,-1 0 0 0 0,3 4-1 0 0,-3-6-53 0 0,1 0 0 0 0,0 0 0 0 0,0 1 0 0 0,0-1 0 0 0,0 0 0 0 0,0 0 0 0 0,0 0 0 0 0,1 0 0 0 0,-1 0 0 0 0,0 0 0 0 0,0-1 0 0 0,1 1 0 0 0,-1 0 0 0 0,0-1-1 0 0,1 1 1 0 0,-1-1 0 0 0,1 1 0 0 0,-1-1 0 0 0,1 1 0 0 0,-1-1 0 0 0,1 0 0 0 0,-1 0 0 0 0,1 0 0 0 0,-1 0 0 0 0,1 0 0 0 0,-1 0 0 0 0,2-1 0 0 0,2 1-16 0 0,0-1 1 0 0,0 0-1 0 0,0 0 0 0 0,0 0 1 0 0,0 0-1 0 0,0-1 1 0 0,-1 0-1 0 0,1 0 0 0 0,-1 0 1 0 0,1 0-1 0 0,-1-1 0 0 0,0 0 1 0 0,0 0-1 0 0,0 0 1 0 0,0 0-1 0 0,-1-1 0 0 0,5-5 1 0 0,-5 5-62 0 0,0-1 0 0 0,0 0 0 0 0,-1 0 0 0 0,0 0 0 0 0,0 0 0 0 0,0 0 0 0 0,0 0 0 0 0,-1 0 0 0 0,0-1 0 0 0,0 1 0 0 0,0-1 0 0 0,-1 1 0 0 0,0 0 0 0 0,0-1 0 0 0,-1-10 0 0 0,0 13-18 0 0,1-1 0 0 0,-1 0 0 0 0,0 0 0 0 0,0 1 0 0 0,0-1 0 0 0,0 1 0 0 0,-1-1 0 0 0,0 1 0 0 0,1 0 0 0 0,-4-4 0 0 0,4 5 5 0 0,0 1 0 0 0,-1-1-1 0 0,1 1 1 0 0,-1 0 0 0 0,1-1 0 0 0,-1 1 0 0 0,0 0-1 0 0,0 0 1 0 0,1 0 0 0 0,-1 0 0 0 0,0 0 0 0 0,0 0-1 0 0,0 1 1 0 0,0-1 0 0 0,0 1 0 0 0,0-1 0 0 0,0 1 0 0 0,0 0-1 0 0,-4 0 1 0 0,0 0 6 0 0,0 1 0 0 0,1 0 0 0 0,-1 0 0 0 0,0 1 0 0 0,1-1-1 0 0,-1 1 1 0 0,1 0 0 0 0,0 1 0 0 0,0 0 0 0 0,0-1 0 0 0,0 1 0 0 0,0 1 0 0 0,1-1-1 0 0,-1 1 1 0 0,1 0 0 0 0,0 0 0 0 0,0 0 0 0 0,0 1 0 0 0,1-1 0 0 0,-1 1 0 0 0,1 0 0 0 0,0 0-1 0 0,0 0 1 0 0,-2 8 0 0 0,4-10-95 0 0,1 0-1 0 0,-1 0 0 0 0,1 0 1 0 0,0 0-1 0 0,0 0 0 0 0,0 0 1 0 0,1 0-1 0 0,-1 0 0 0 0,1 0 1 0 0,-1 0-1 0 0,1-1 1 0 0,0 1-1 0 0,0 0 0 0 0,0 0 1 0 0,1-1-1 0 0,-1 1 0 0 0,1-1 1 0 0,-1 1-1 0 0,1-1 0 0 0,2 3 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29 4143 0 0,'-5'0'793'0'0,"-1"0"-1"0"0,1 0 1 0 0,-1 1-1 0 0,1 0 0 0 0,-1 0 1 0 0,1 1-1 0 0,-10 3 1 0 0,12-4-609 0 0,1 0 0 0 0,0 1 0 0 0,0-1 0 0 0,0 0 0 0 0,0 1 0 0 0,0 0 1 0 0,0-1-1 0 0,0 1 0 0 0,0 0 0 0 0,1 0 0 0 0,-1 0 0 0 0,1 0 1 0 0,-1 0-1 0 0,1 0 0 0 0,0 1 0 0 0,0-1 0 0 0,0 0 0 0 0,0 1 0 0 0,0-1 1 0 0,0 0-1 0 0,0 4 0 0 0,2-1 178 0 0,-1 0-1 0 0,1 0 1 0 0,0 0 0 0 0,0 0 0 0 0,0 0 0 0 0,1 0-1 0 0,0 0 1 0 0,3 7 0 0 0,-5-10-167 0 0,3 4-231 0 0,11-3 1576 0 0,30-2-1347 0 0,-42-1-159 0 0,0 0 0 0 0,1-1 0 0 0,-1 1 1 0 0,0-1-1 0 0,0 1 0 0 0,0-1 0 0 0,0 0 0 0 0,0 0 0 0 0,0 0 1 0 0,0 0-1 0 0,0 0 0 0 0,0 0 0 0 0,0-1 0 0 0,-1 1 0 0 0,1-1 1 0 0,0 1-1 0 0,-1-1 0 0 0,1 1 0 0 0,-1-1 0 0 0,2-2 0 0 0,0-1 69 0 0,2-1-22 0 0,-1 0 0 0 0,1 0 1 0 0,-2 0-1 0 0,1-1 0 0 0,-1 1 1 0 0,0-1-1 0 0,0 0 0 0 0,-1 0 0 0 0,2-9 1 0 0,-3 15-73 0 0,-1-1 1 0 0,0 0-1 0 0,0 0 1 0 0,0 1 0 0 0,0-1-1 0 0,0 0 1 0 0,0 0 0 0 0,0 1-1 0 0,0-1 1 0 0,-1 0-1 0 0,1 1 1 0 0,-1-1 0 0 0,1 0-1 0 0,-1 1 1 0 0,0-1-1 0 0,0 1 1 0 0,-1-4 0 0 0,0 4-1 0 0,1 0 0 0 0,-1 0 0 0 0,0 0 0 0 0,1 0 0 0 0,-1 0 1 0 0,0 0-1 0 0,0 0 0 0 0,1 0 0 0 0,-1 1 0 0 0,0-1 1 0 0,0 0-1 0 0,0 1 0 0 0,0 0 0 0 0,0 0 0 0 0,0-1 0 0 0,0 1 1 0 0,0 0-1 0 0,0 1 0 0 0,-3-1 0 0 0,-1 1-37 0 0,1 0 0 0 0,-1 1 0 0 0,0-1 0 0 0,1 1 0 0 0,0 0-1 0 0,-1 1 1 0 0,1-1 0 0 0,0 1 0 0 0,0 0 0 0 0,0 0 0 0 0,1 0 0 0 0,-1 1 0 0 0,1 0-1 0 0,0 0 1 0 0,0 0 0 0 0,0 0 0 0 0,0 1 0 0 0,1 0 0 0 0,-1-1 0 0 0,1 1 0 0 0,-4 10 0 0 0,2-3-994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234 203 1375 0 0,'0'0'107'0'0,"-3"1"150"0"0,0-1-1 0 0,0 0 0 0 0,0 1 1 0 0,0 0-1 0 0,0 0 1 0 0,0 0-1 0 0,0 0 1 0 0,1 0-1 0 0,-1 1 0 0 0,0-1 1 0 0,1 1-1 0 0,-1-1 1 0 0,1 1-1 0 0,-1 0 0 0 0,-2 3 1 0 0,2-1 558 0 0,-1-1 0 0 0,1 1 0 0 0,0 0 0 0 0,0 0 0 0 0,1 0 0 0 0,-1 1 0 0 0,1-1 1 0 0,-3 8-1 0 0,4-11-713 0 0,1-1 0 0 0,0 1 0 0 0,0 0 0 0 0,0-1 0 0 0,0 1 1 0 0,-1-1-1 0 0,1 1 0 0 0,0-1 0 0 0,0 1 0 0 0,0-1 0 0 0,0 1 1 0 0,0 0-1 0 0,0-1 0 0 0,1 1 0 0 0,-1-1 0 0 0,0 1 0 0 0,0-1 0 0 0,0 1 1 0 0,0-1-1 0 0,1 1 0 0 0,-1-1 0 0 0,0 1 0 0 0,0-1 0 0 0,1 1 1 0 0,-1-1-1 0 0,0 1 0 0 0,1-1 0 0 0,-1 0 0 0 0,1 1 0 0 0,0 0 38 0 0,1 0-1 0 0,-1-1 0 0 0,0 1 1 0 0,1-1-1 0 0,-1 1 0 0 0,1-1 1 0 0,-1 1-1 0 0,1-1 0 0 0,-1 0 1 0 0,0 0-1 0 0,3 0 0 0 0,1 0 132 0 0,0 0-1 0 0,0 0 0 0 0,1-1 1 0 0,-1 0-1 0 0,9-3 0 0 0,-2 0-105 0 0,-1-2 0 0 0,1 0-1 0 0,-1 0 1 0 0,0-1 0 0 0,-1 0-1 0 0,0-1 1 0 0,0 0 0 0 0,14-15-1 0 0,-19 17-86 0 0,0 1 0 0 0,-1-1 0 0 0,0 0 0 0 0,0 0 0 0 0,0 0 0 0 0,-1 0 0 0 0,0-1 0 0 0,0 0 0 0 0,0 1 0 0 0,-1-1 0 0 0,0 0 0 0 0,-1 0 0 0 0,1-1 0 0 0,-1 1 0 0 0,-1 0 0 0 0,1-13 0 0 0,-2 17-74 0 0,1 0-1 0 0,-1 1 0 0 0,1-1 1 0 0,-1 0-1 0 0,0 0 0 0 0,0 0 1 0 0,0 0-1 0 0,0 1 0 0 0,-1-1 1 0 0,1 1-1 0 0,-1-1 0 0 0,1 1 1 0 0,-1-1-1 0 0,0 1 0 0 0,-2-2 1 0 0,0 0 9 0 0,0 1 0 0 0,0 1 0 0 0,0-1 1 0 0,0 0-1 0 0,0 1 0 0 0,-1 0 1 0 0,1 0-1 0 0,-8-2 0 0 0,3 1 8 0 0,0 1 1 0 0,-1 1-1 0 0,1-1 0 0 0,-1 2 0 0 0,1-1 1 0 0,-1 1-1 0 0,1 1 0 0 0,-18 2 0 0 0,12 1 14 0 0,0 0 0 0 0,1 1 0 0 0,-1 0 0 0 0,1 1 0 0 0,1 1 0 0 0,-24 15 0 0 0,30-18 3 0 0,0 2-1 0 0,0-1 1 0 0,0 1 0 0 0,1 0-1 0 0,0 0 1 0 0,0 1 0 0 0,1 0-1 0 0,-1 0 1 0 0,2 0-1 0 0,-1 1 1 0 0,1-1 0 0 0,0 1-1 0 0,-4 10 1 0 0,7-14-36 0 0,0 0 0 0 0,0-1 0 0 0,0 1-1 0 0,1-1 1 0 0,-1 1 0 0 0,1 0 0 0 0,0 0 0 0 0,0-1 0 0 0,0 1-1 0 0,1 5 1 0 0,0-6-2 0 0,0 0 0 0 0,1 0 0 0 0,-1-1-1 0 0,0 1 1 0 0,1-1 0 0 0,0 1 0 0 0,-1-1 0 0 0,1 0-1 0 0,0 0 1 0 0,0 0 0 0 0,0 0 0 0 0,1 0 0 0 0,-1 0-1 0 0,0 0 1 0 0,1-1 0 0 0,-1 1 0 0 0,1-1 0 0 0,-1 0 0 0 0,1 0-1 0 0,5 2 1 0 0,33 12 12 0 0,-22-9 36 0 0,25 0-36 0 0,-32-4-12 0 0,0-2 0 0 0,1 1 0 0 0,-1-2 0 0 0,0 1 0 0 0,0-2 0 0 0,0 0 0 0 0,0 0 0 0 0,19-7 0 0 0,-28 8 0 0 0,1 0 0 0 0,-1-1 0 0 0,0 1 0 0 0,1-1 0 0 0,-1 0 0 0 0,0 0 0 0 0,0 0 0 0 0,0 0 0 0 0,-1-1 0 0 0,1 1 0 0 0,0-1 0 0 0,-1 0 0 0 0,0 0 0 0 0,0 0 0 0 0,1 0 0 0 0,-2 0 0 0 0,1 0 0 0 0,0 0 0 0 0,-1-1 0 0 0,1 1 0 0 0,-1-1 0 0 0,0 1 0 0 0,0-1 0 0 0,-1 1 0 0 0,1-1 0 0 0,-1 0 0 0 0,1 1 0 0 0,-1-1 0 0 0,0 0 0 0 0,-1 0 0 0 0,0-6 0 0 0,-2-6-5 0 0,0 0 0 0 0,0 1 0 0 0,-2 0 0 0 0,-11-29-1 0 0,14 40 4 0 0,0-1 0 0 0,0 1 0 0 0,-1 0 0 0 0,1 0 0 0 0,-1 1-1 0 0,0-1 1 0 0,0 0 0 0 0,0 1 0 0 0,0 0 0 0 0,-1 0 0 0 0,1 0-1 0 0,-1 0 1 0 0,0 0 0 0 0,0 1 0 0 0,0-1 0 0 0,0 1 0 0 0,-1 0-1 0 0,1 1 1 0 0,0-1 0 0 0,-1 1 0 0 0,-6-2 0 0 0,9 3-20 0 0,-1 0 0 0 0,1 0 0 0 0,0 0 0 0 0,-1 1 0 0 0,1-1 0 0 0,0 0 0 0 0,0 1 0 0 0,-1 0 0 0 0,1-1 0 0 0,0 1 0 0 0,0 0 0 0 0,0 0 0 0 0,0 0 0 0 0,-3 3 0 0 0,-15 13-6304 0 0,7-5-801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165 104 4607 0 0,'-4'0'1559'0'0,"4"0"-1564"0"0,-1 0 1 0 0,1 0-1 0 0,-1 0 1 0 0,1 0-1 0 0,-1 0 1 0 0,1 0-1 0 0,-1 0 1 0 0,1 0 0 0 0,-1 0-1 0 0,1 0 1 0 0,-1 0-1 0 0,1 0 1 0 0,-1 0-1 0 0,1 0 1 0 0,-1 0-1 0 0,1-1 1 0 0,-1 1-1 0 0,1 0 1 0 0,0 0-1 0 0,-1-1 1 0 0,1 1-1 0 0,-1 0 1 0 0,1 0 0 0 0,0-1-1 0 0,-1 1 1 0 0,1 0-1 0 0,0-1 1 0 0,-1 1-1 0 0,1-1 1 0 0,0 1-1 0 0,-1 0 1 0 0,1-1-1 0 0,0 1 1 0 0,0-1-1 0 0,0 1 1 0 0,-1-1 0 0 0,1 1-1 0 0,0-1 1 0 0,0 1-1 0 0,0-1 1 0 0,0 1-1 0 0,0-1 1 0 0,0 1-1 0 0,0-1 1 0 0,0 1-1 0 0,0-1 1 0 0,0 0-1 0 0,0 0 268 0 0,0-1 0 0 0,0 1 0 0 0,0 0 0 0 0,0 0 0 0 0,-1-1 0 0 0,1 1 0 0 0,0 0 0 0 0,-1 0-1 0 0,1 0 1 0 0,-1-1 0 0 0,0 1 0 0 0,1 0 0 0 0,-1 0 0 0 0,0 0 0 0 0,0 0 0 0 0,1 0 0 0 0,-1 0 0 0 0,0 0-1 0 0,0 1 1 0 0,0-1 0 0 0,0 0 0 0 0,0 0 0 0 0,0 1 0 0 0,-1-1 0 0 0,1 1 0 0 0,-1-2 0 0 0,0 2-35 0 0,0 0 0 0 0,0 0 0 0 0,0 0 0 0 0,0 1 0 0 0,0-1 0 0 0,0 0 0 0 0,0 1 0 0 0,0-1 0 0 0,0 1 1 0 0,0-1-1 0 0,1 1 0 0 0,-1 0 0 0 0,0 0 0 0 0,0 0 0 0 0,1 0 0 0 0,-4 2 0 0 0,2 0-79 0 0,-1 0-1 0 0,0 1 1 0 0,1-1-1 0 0,0 1 1 0 0,0 0-1 0 0,0 0 1 0 0,0 0-1 0 0,1 0 1 0 0,-1 0-1 0 0,1 0 1 0 0,0 1-1 0 0,0-1 1 0 0,1 1-1 0 0,-1 0 1 0 0,1-1-1 0 0,0 1 1 0 0,0 0-1 0 0,0 6 1 0 0,1-10 797 0 0,4 6-739 0 0,8 20-14 0 0,-8-20 265 0 0,4-1-393 0 0,34 24-52 0 0,7-5-1 0 0,-47-24-7 0 0,-1 0 0 0 0,1-1 0 0 0,-1 1 0 0 0,1 0 0 0 0,-1-1-1 0 0,1 0 1 0 0,-1 1 0 0 0,1-1 0 0 0,-1 0 0 0 0,1 0 0 0 0,2 0 0 0 0,37 2 60 0 0,-30-1 5 0 0,-4-4 15 0 0,23-11-16 0 0,-26 12-65 0 0,-1 0-1 0 0,1 0 0 0 0,-1 0 1 0 0,1-1-1 0 0,-1 1 0 0 0,0-1 1 0 0,0 0-1 0 0,0 1 0 0 0,0-2 1 0 0,-1 1-1 0 0,1 0 1 0 0,-1 0-1 0 0,0-1 0 0 0,0 1 1 0 0,0-1-1 0 0,0 0 0 0 0,-1 1 1 0 0,1-1-1 0 0,-1 0 1 0 0,0 0-1 0 0,0 0 0 0 0,-1 0 1 0 0,1 0-1 0 0,-1 0 0 0 0,0 0 1 0 0,0-1-1 0 0,0 1 0 0 0,0 0 1 0 0,-1 0-1 0 0,0 0 1 0 0,0 0-1 0 0,0 0 0 0 0,0 0 1 0 0,0 1-1 0 0,-1-1 0 0 0,0 0 1 0 0,-3-6-1 0 0,-1 1 48 0 0,-1-1 0 0 0,0 1 0 0 0,0 0 1 0 0,0 1-1 0 0,-1-1 0 0 0,-1 1 0 0 0,1 1 0 0 0,-13-8 0 0 0,14 10-13 0 0,0 1 0 0 0,0 1 0 0 0,0 0 0 0 0,-1 0-1 0 0,1 0 1 0 0,-1 1 0 0 0,0 0 0 0 0,0 0 0 0 0,0 1 0 0 0,0 0-1 0 0,0 0 1 0 0,-13 1 0 0 0,12 0-11 0 0,0 1 1 0 0,-1 0-1 0 0,1 1 0 0 0,0-1 1 0 0,0 2-1 0 0,0-1 0 0 0,-10 5 1 0 0,16-5-24 0 0,0-1 0 0 0,0 1 0 0 0,1 0 0 0 0,-1 0 0 0 0,1 0 0 0 0,-1 0 0 0 0,1 0 0 0 0,0 1 0 0 0,0-1 1 0 0,0 1-1 0 0,0-1 0 0 0,0 1 0 0 0,1 0 0 0 0,-1 0 0 0 0,1 0 0 0 0,-1-1 0 0 0,1 1 0 0 0,0 1 0 0 0,1-1 1 0 0,-1 0-1 0 0,0 0 0 0 0,1 0 0 0 0,0 0 0 0 0,-1 0 0 0 0,1 1 0 0 0,0-1 0 0 0,1 0 0 0 0,-1 0 0 0 0,2 5 0 0 0,6 26 7 0 0,-5-29-11 0 0,-1 1 0 0 0,1 0 0 0 0,0 0 0 0 0,0-1 0 0 0,8 10 0 0 0,-5-9 0 0 0,0 0 0 0 0,1 0 0 0 0,-1 0 0 0 0,1-1 0 0 0,8 5 0 0 0,33 14 11 0 0,-47-23-7 0 0,1 0 0 0 0,-1 0-1 0 0,1-1 1 0 0,0 1 0 0 0,-1-1 0 0 0,1 1 0 0 0,0-1 0 0 0,0 0 0 0 0,-1 0 0 0 0,3 0-1 0 0,38 3 19 0 0,-40-3-19 0 0,-1 1 0 0 0,0-1 1 0 0,0 0-1 0 0,0 0 0 0 0,1 0 1 0 0,-1 0-1 0 0,0-1 0 0 0,0 1 0 0 0,0 0 1 0 0,1 0-1 0 0,-1-1 0 0 0,2 0 0 0 0,28-12 19 0 0,-27 11-18 0 0,0 0 0 0 0,0-1 0 0 0,0 1 0 0 0,-1-1 0 0 0,1 0-1 0 0,-1 0 1 0 0,0 0 0 0 0,0-1 0 0 0,0 1 0 0 0,0-1 0 0 0,-1 1 0 0 0,0-1 0 0 0,1 0 0 0 0,-1 0 0 0 0,0 0 0 0 0,-1 0 0 0 0,1 0 0 0 0,-1-1 0 0 0,0 1 0 0 0,0 0 0 0 0,0-1 0 0 0,-1 1 0 0 0,1-1 0 0 0,-1-6-1 0 0,0 5 2 0 0,-1 0-1 0 0,1 1 1 0 0,-1-1-1 0 0,0 1 0 0 0,0-1 1 0 0,-1 1-1 0 0,1-1 0 0 0,-1 1 1 0 0,-1 0-1 0 0,1 0 0 0 0,-1 0 1 0 0,0 0-1 0 0,0 0 0 0 0,0 1 1 0 0,0-1-1 0 0,-1 1 0 0 0,0 0 1 0 0,-6-6-1 0 0,4 6-56 0 0,0 0 1 0 0,-1 1-1 0 0,1 0 1 0 0,-1 0-1 0 0,1 0 0 0 0,-1 1 1 0 0,0 0-1 0 0,0 0 0 0 0,0 1 1 0 0,0-1-1 0 0,0 2 0 0 0,-1-1 1 0 0,1 1-1 0 0,0 0 0 0 0,0 0 1 0 0,-9 2-1 0 0,7 0-192 0 0,0 0-1 0 0,0 1 1 0 0,1-1-1 0 0,-1 1 1 0 0,0 1-1 0 0,1 0 1 0 0,0 0-1 0 0,0 1 1 0 0,0 0 0 0 0,1 0-1 0 0,-1 1 1 0 0,-8 8-1 0 0,5-2-6931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15 0 0,'0'-15'0'0,"0"23"0"0,0 24 0 0,0 506 0 0,0-344 0 0,0-216 0 0,0 21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0 928 0 0,'0'-927'0'0,"0"926"0"0,0 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89 8751 0 0,'-12'9'247'0'0,"-1"1"0"0"0,1 0-1 0 0,1 1 1 0 0,0 0 0 0 0,0 1-1 0 0,1 0 1 0 0,-8 14 0 0 0,16-24-34 0 0,1 0 0 0 0,-1 1 1 0 0,1-1-1 0 0,0 0 1 0 0,0 1-1 0 0,0-1 0 0 0,0 1 1 0 0,0-1-1 0 0,0 1 0 0 0,1-1 1 0 0,-1 1-1 0 0,1-1 1 0 0,0 1-1 0 0,0 0 0 0 0,0-1 1 0 0,0 1-1 0 0,0 4 1 0 0,1-5 35 0 0,0 1 0 0 0,0-1 0 0 0,1 0 1 0 0,-1 1-1 0 0,0-1 0 0 0,1 0 0 0 0,-1 0 1 0 0,1 0-1 0 0,0 0 0 0 0,-1 0 1 0 0,1 0-1 0 0,0-1 0 0 0,0 1 0 0 0,0-1 1 0 0,1 1-1 0 0,-1-1 0 0 0,5 2 1 0 0,4 2-117 0 0,0-1 1 0 0,0 0-1 0 0,0-1 0 0 0,1 0 1 0 0,-1-1-1 0 0,1-1 1 0 0,0 1-1 0 0,-1-2 1 0 0,1 0-1 0 0,0 0 1 0 0,0-1-1 0 0,11-3 1 0 0,-8 2 5 0 0,-1-1 1 0 0,1-1-1 0 0,-1-1 1 0 0,0 0-1 0 0,0 0 1 0 0,-1-1 0 0 0,0-1-1 0 0,0-1 1 0 0,14-10-1 0 0,-20 13-136 0 0,0-2-1 0 0,0 1 1 0 0,-1-1 0 0 0,0 0-1 0 0,0 0 1 0 0,-1-1 0 0 0,1 0-1 0 0,-2 0 1 0 0,1 0 0 0 0,-1 0 0 0 0,3-10-1 0 0,-6 15-1 0 0,0 0 0 0 0,0-1 0 0 0,0 1 0 0 0,0-1 0 0 0,-1 1 0 0 0,1-1 0 0 0,-1 1 0 0 0,0-1 0 0 0,0 1 0 0 0,-1-1 0 0 0,1 1 0 0 0,-1-1 0 0 0,1 1 0 0 0,-1 0 0 0 0,0-1 0 0 0,-1 1 0 0 0,1 0 0 0 0,0-1 0 0 0,-1 1 0 0 0,0 0 0 0 0,0 0 0 0 0,0 0-1 0 0,0 1 1 0 0,0-1 0 0 0,0 0 0 0 0,-1 1 0 0 0,1-1 0 0 0,-1 1 0 0 0,0 0 0 0 0,0 0 0 0 0,0 0 0 0 0,-3-2 0 0 0,-5-1 19 0 0,0 0-1 0 0,0 1 1 0 0,-1 0 0 0 0,1 0-1 0 0,-1 2 1 0 0,0-1-1 0 0,0 1 1 0 0,0 1 0 0 0,-12 0-1 0 0,1 1 40 0 0,0 1 0 0 0,0 1 0 0 0,-41 8 0 0 0,57-8-48 0 0,0 0 0 0 0,0 0 0 0 0,0 1 0 0 0,0 0-1 0 0,0 0 1 0 0,1 1 0 0 0,-12 7 0 0 0,15-9-11 0 0,1 0-1 0 0,0 0 1 0 0,-1 0 0 0 0,1 0-1 0 0,0 1 1 0 0,0-1 0 0 0,1 0-1 0 0,-1 1 1 0 0,0 0 0 0 0,1-1-1 0 0,0 1 1 0 0,-1 0 0 0 0,1 0 0 0 0,0 0-1 0 0,0-1 1 0 0,1 1 0 0 0,-1 0-1 0 0,1 0 1 0 0,-1 0 0 0 0,1 1-1 0 0,0 3 1 0 0,0-3-81 0 0,0 3 246 0 0,10 8-1747 0 0,19 20-473 0 0,-21-27-4968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140 223 2303 0 0,'-5'12'542'0'0,"-1"0"0"0"0,2 0 0 0 0,0 1 0 0 0,0 0 0 0 0,1 0 0 0 0,1 0 0 0 0,-2 25 0 0 0,2-20-316 0 0,-11 90 3186 0 0,4-37-1435 0 0,6-51-1470 0 0,-1 1 2439 0 0,-3 37 0 0 0,7-58-2917 0 0,0 0 1 0 0,0 0 0 0 0,0-1 0 0 0,0 1 0 0 0,1 0 0 0 0,-1 0 0 0 0,0 0 0 0 0,0 0 0 0 0,0 0-1 0 0,0 0 1 0 0,0 0 0 0 0,0 0 0 0 0,0 0 0 0 0,0 0 0 0 0,0 1 0 0 0,0-1 0 0 0,0 0-1 0 0,1 0 1 0 0,-1 0 0 0 0,0 0 0 0 0,0 0 0 0 0,0 0 0 0 0,0 0 0 0 0,0 0 0 0 0,0 0 0 0 0,0 0-1 0 0,0 0 1 0 0,0 0 0 0 0,0 0 0 0 0,0 0 0 0 0,0 0 0 0 0,0 0 0 0 0,0 0 0 0 0,0 0-1 0 0,0 1 1 0 0,0-1 0 0 0,1 0 0 0 0,-1 0 0 0 0,0 0 0 0 0,0 0 0 0 0,0 0 0 0 0,0 0 0 0 0,0 0-1 0 0,0 0 1 0 0,0 0 0 0 0,0 0 0 0 0,0 0 0 0 0,0 1 0 0 0,0-1 0 0 0,0 0 0 0 0,0 0 0 0 0,0 0-1 0 0,0 0 1 0 0,-1 0 0 0 0,1 0 0 0 0,0 0 0 0 0,0 0 0 0 0,0 0 0 0 0,0 0 0 0 0,0 0-1 0 0,0 0 1 0 0,0 1 0 0 0,4-10 457 0 0,3-16-504 0 0,-6 3 10 0 0,-1 0 1 0 0,-1 0-1 0 0,-4-25 1 0 0,-17-67-295 0 0,13 72 157 0 0,-7-27 19 0 0,7 35 36 0 0,1 0 1 0 0,2 0 0 0 0,-2-48-1 0 0,8 78 149 0 0,0-1 0 0 0,1 0 0 0 0,-1 1 0 0 0,1-1 0 0 0,0 0 0 0 0,0 1 0 0 0,0-1 0 0 0,1 1 0 0 0,0 0 0 0 0,-1-1 0 0 0,1 1 0 0 0,4-5 0 0 0,-4 6-17 0 0,0 1 1 0 0,0-1-1 0 0,0 1 1 0 0,1 0-1 0 0,-1 0 1 0 0,1 0-1 0 0,-1 1 1 0 0,1-1 0 0 0,0 0-1 0 0,-1 1 1 0 0,1 0-1 0 0,0 0 1 0 0,0 0-1 0 0,0 0 1 0 0,0 0 0 0 0,0 0-1 0 0,0 1 1 0 0,0-1-1 0 0,5 1 1 0 0,2 0 29 0 0,1 0 0 0 0,-1 1 0 0 0,0 1 0 0 0,0-1 0 0 0,1 2 0 0 0,16 5-1 0 0,-24-7 135 0 0,7 6-110 0 0,30 22-22 0 0,-30-22 5 0 0,-5 6-23 0 0,1 1-53 0 0,-1 0 0 0 0,3 19-1 0 0,-7-26 19 0 0,-1 0 0 0 0,0 1-1 0 0,0-1 1 0 0,-1 0 0 0 0,1 0-1 0 0,-2 0 1 0 0,1 0 0 0 0,-1 0 0 0 0,0 0-1 0 0,0-1 1 0 0,-1 1 0 0 0,0-1-1 0 0,0 1 1 0 0,-1-1 0 0 0,-5 8-1 0 0,0-2-778 0 0,-1 1 0 0 0,0-2 1 0 0,0 0-1 0 0,-1 0 0 0 0,-24 18 0 0 0,21-21-6081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0 279 919 0 0,'4'-4'1148'0'0,"1"0"-1"0"0,-1 1 1 0 0,1-1-1 0 0,0 1 1 0 0,0 1-1 0 0,0-1 1 0 0,0 1-1 0 0,8-3 1 0 0,49-10 4284 0 0,-44 11-4418 0 0,26-8 0 0 0,3-4-707 0 0,-22 9 55 0 0,-1-2-1 0 0,31-15 1 0 0,-49 21-319 0 0,-1 0 0 0 0,1 0 0 0 0,-1-1 0 0 0,0 0 0 0 0,0 0 0 0 0,0 0 0 0 0,0-1-1 0 0,-1 0 1 0 0,1 1 0 0 0,-1-2 0 0 0,0 1 0 0 0,-1 0 0 0 0,0-1 0 0 0,4-6 0 0 0,-6 9-34 0 0,0 1 0 0 0,0 0 0 0 0,-1 0 0 0 0,1-1 0 0 0,-1 1 1 0 0,1 0-1 0 0,-1-1 0 0 0,0 1 0 0 0,0-1 0 0 0,0 1 0 0 0,0 0 0 0 0,0-1 0 0 0,-1 1 0 0 0,1 0 0 0 0,-1-1 0 0 0,1 1 0 0 0,-1 0 0 0 0,0 0 0 0 0,0-1 0 0 0,0 1 0 0 0,0 0 0 0 0,0 0 0 0 0,0 0 1 0 0,-1 0-1 0 0,1 0 0 0 0,-1 1 0 0 0,0-1 0 0 0,1 0 0 0 0,-1 1 0 0 0,0-1 0 0 0,0 1 0 0 0,0-1 0 0 0,0 1 0 0 0,-4-2 0 0 0,1 0 17 0 0,0 1-1 0 0,0 0 1 0 0,-1 0-1 0 0,1 1 1 0 0,-1 0-1 0 0,1-1 1 0 0,-1 2-1 0 0,1-1 1 0 0,-1 1 0 0 0,0 0-1 0 0,1 0 1 0 0,-1 0-1 0 0,1 1 1 0 0,-7 1-1 0 0,4 0 22 0 0,0 1 0 0 0,0 0 1 0 0,0 0-1 0 0,1 1 0 0 0,-1 0 0 0 0,1 0 0 0 0,0 1 0 0 0,0 0 0 0 0,1 0 0 0 0,-1 0 1 0 0,1 1-1 0 0,0 0 0 0 0,0 0 0 0 0,1 1 0 0 0,0 0 0 0 0,0 0 0 0 0,1 0 1 0 0,0 0-1 0 0,0 1 0 0 0,0-1 0 0 0,1 1 0 0 0,-2 9 0 0 0,4-15 45 0 0,5 10-17 0 0,-2-5-67 0 0,1 0-1 0 0,0-1 1 0 0,0 1 0 0 0,0-1 0 0 0,0 0 0 0 0,6 7-1 0 0,-6-10-5 0 0,1 1-1 0 0,0-1 0 0 0,0 1 0 0 0,0-1 0 0 0,0 0 1 0 0,1-1-1 0 0,-1 1 0 0 0,10 3 0 0 0,-7-4-1 0 0,0 0 0 0 0,0 0 0 0 0,1-1 0 0 0,-1 0 0 0 0,0 0 0 0 0,1 0 0 0 0,-1-1 0 0 0,0-1 0 0 0,1 1 0 0 0,-1-1 0 0 0,0 0 0 0 0,9-3 0 0 0,-2 1 0 0 0,4 0-64 0 0,1-1 0 0 0,-1-1 0 0 0,0 0 0 0 0,-1-2 0 0 0,34-16 0 0 0,-41 17-1900 0 0,0-1 0 0 0,0 0-1 0 0,11-11 1 0 0,-9 7-4307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1375 0 0,'1'0'227'0'0,"-1"-1"-1"0"0,0 1 1 0 0,0 0-1 0 0,1-1 0 0 0,-1 1 1 0 0,0 0-1 0 0,1 0 0 0 0,-1 0 1 0 0,0-1-1 0 0,1 1 1 0 0,-1 0-1 0 0,0 0 0 0 0,1 0 1 0 0,-1 0-1 0 0,1 0 0 0 0,-1-1 1 0 0,0 1-1 0 0,1 0 1 0 0,-1 0-1 0 0,1 0 0 0 0,-1 0 1 0 0,0 0-1 0 0,1 0 0 0 0,-1 0 1 0 0,1 1-1 0 0,-1-1 1 0 0,0 0-1 0 0,1 0 0 0 0,0 0 1 0 0,8 11 3395 0 0,2 15-364 0 0,1 51 1244 0 0,-10-66-3453 0 0,-2-5-990 0 0,0 0 1 0 0,0-1 0 0 0,1 1-1 0 0,0 0 1 0 0,2 6-1 0 0,0 0 4 0 0,-3-10-56 0 0,0-1 1 0 0,1 0-1 0 0,-1 1 0 0 0,0-1 1 0 0,1 1-1 0 0,-1-1 1 0 0,0 0-1 0 0,1 1 0 0 0,0-1 1 0 0,-1 0-1 0 0,1 0 0 0 0,0 1 1 0 0,0-1-1 0 0,-1 0 1 0 0,1 0-1 0 0,0 0 0 0 0,0 0 1 0 0,2 1-1 0 0,-2-1 2 0 0,0-1-1 0 0,-1 0 1 0 0,1 0-1 0 0,0 0 0 0 0,0 0 1 0 0,0 0-1 0 0,-1 0 1 0 0,1 0-1 0 0,0 0 1 0 0,0 0-1 0 0,0 0 1 0 0,-1 0-1 0 0,1 0 0 0 0,0 0 1 0 0,0-1-1 0 0,0 1 1 0 0,-1 0-1 0 0,1-1 1 0 0,0 1-1 0 0,0-1 1 0 0,-1 1-1 0 0,2-1 1 0 0,2-3 32 0 0,1 0 0 0 0,-1 0 0 0 0,1 0 0 0 0,-1-1 0 0 0,4-6 0 0 0,18-25-41 0 0,-3 3 0 0 0,48-52 0 0 0,-71 84 7 0 0,1 0 0 0 0,0 1 1 0 0,0-1-1 0 0,0 0 0 0 0,0 0 0 0 0,0 0 0 0 0,0 1 0 0 0,0-1 1 0 0,0 1-1 0 0,0-1 0 0 0,0 1 0 0 0,2-1 0 0 0,-3 1 0 0 0,0 0-1 0 0,1 0 0 0 0,-1 0 1 0 0,0 0-1 0 0,0 0 1 0 0,1 0-1 0 0,-1 0 1 0 0,0 0-1 0 0,0 0 0 0 0,0 0 1 0 0,1 1-1 0 0,-1-1 1 0 0,0 0-1 0 0,0 0 1 0 0,1 0-1 0 0,-1 0 1 0 0,0 0-1 0 0,0 1 0 0 0,0-1 1 0 0,0 0-1 0 0,1 0 1 0 0,-1 0-1 0 0,0 1 1 0 0,0-1-1 0 0,0 0 0 0 0,0 0 1 0 0,0 1-1 0 0,0-1 1 0 0,1 0-1 0 0,-1 0 1 0 0,0 0-1 0 0,0 1 0 0 0,0-1 1 0 0,0 5 84 0 0,1 0-1 0 0,-1-1 1 0 0,-1 1-1 0 0,0 8 1 0 0,0-1-32 0 0,-2 46-857 0 0,3-56 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09:22:27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9 9215 0 0,'-7'-8'2815'0'0,"14"12"-1786"0"0,12 6-93 0 0,-4-5-313 0 0,0 0 0 0 0,0-2 0 0 0,0 0 0 0 0,1-1 0 0 0,-1 0 0 0 0,1-1 0 0 0,27-2 0 0 0,-22 0-304 0 0,1 2 0 0 0,-1 0 0 0 0,24 5 0 0 0,-21 4-135 0 0,-24-9-181 0 0,1-1 0 0 0,-1 0 0 0 0,1 0 1 0 0,-1 1-1 0 0,1-1 0 0 0,-1 0 0 0 0,1 0 0 0 0,-1 1 0 0 0,0-1 0 0 0,1 0 0 0 0,-1 1 0 0 0,1-1 0 0 0,-1 1 0 0 0,0-1 1 0 0,0 0-1 0 0,1 1 0 0 0,-1-1 0 0 0,0 1 0 0 0,0-1 0 0 0,1 1 0 0 0,-1-1 0 0 0,0 1 0 0 0,0-1 0 0 0,0 1 0 0 0,0-1 1 0 0,0 1-1 0 0,0-1 0 0 0,0 1 0 0 0,0-1 0 0 0,0 1 0 0 0,0-1 0 0 0,0 1 0 0 0,0 0 0 0 0,0-1 0 0 0,0 1 0 0 0,0-1 1 0 0,0 1-1 0 0,-1-1 0 0 0,1 1 0 0 0,0-1 0 0 0,0 0 0 0 0,-1 1 0 0 0,1 0 0 0 0,-2-1-70 0 0,0 1-1 0 0,0-1 1 0 0,0 0-1 0 0,0 0 1 0 0,0 0-1 0 0,0 0 1 0 0,0 0-1 0 0,0-1 1 0 0,0 1-1 0 0,1 0 1 0 0,-1-1-1 0 0,0 0 1 0 0,0 1-1 0 0,-3-3 1 0 0,-7 0-329 0 0,-3 1 385 0 0,1 1-1 0 0,0 1 0 0 0,0 0 1 0 0,0 1-1 0 0,0 1 1 0 0,0 0-1 0 0,0 1 0 0 0,0 0 1 0 0,-21 9-1 0 0,-8 6 26 0 0,-63 37 0 0 0,94-49-14 0 0,28-17 0 0 0,1 0 0 0 0,-8 4 5 0 0,22-16 143 0 0,57-32 1 0 0,-98 61-29 0 0,-1 1 0 0 0,-16 14 0 0 0,-11 8 85 0 0,25-20-171 0 0,-19 11 23 0 0,30-19-54 0 0,0 0 0 0 0,0 0 0 0 0,0 0 0 0 0,-1 0 0 0 0,1-1 1 0 0,-1 1-1 0 0,1 0 0 0 0,0-1 0 0 0,-1 0 0 0 0,1 0 0 0 0,-5 0 0 0 0,7 0-1 0 0,-1 0-1 0 0,1 0 1 0 0,0 0 0 0 0,-1 0 0 0 0,1 0-1 0 0,0 0 1 0 0,-1 0 0 0 0,1 0-1 0 0,-1 0 1 0 0,1-1 0 0 0,0 1 0 0 0,-1 0-1 0 0,1 0 1 0 0,0 0 0 0 0,0-1 0 0 0,-1 1-1 0 0,1 0 1 0 0,0-1 0 0 0,-1 1 0 0 0,1 0-1 0 0,0-1 1 0 0,0 1 0 0 0,0 0-1 0 0,-1-1 1 0 0,1 1 0 0 0,0 0 0 0 0,0-1-1 0 0,0 1 1 0 0,0 0 0 0 0,0-1 0 0 0,0 0-1 0 0,3-14 67 0 0,13-13 279 0 0,-16 27-332 0 0,6-6 173 0 0,1 0 0 0 0,-1 0 0 0 0,1 1 0 0 0,0 0-1 0 0,1 0 1 0 0,-1 1 0 0 0,11-6 0 0 0,-2 0-51 0 0,-21 23-2370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45 5527 0 0,'4'-7'3884'0'0,"-4"7"-3820"0"0,1 0 0 0 0,-1 0 0 0 0,0-1-1 0 0,1 1 1 0 0,-1 0 0 0 0,0-1 0 0 0,0 1-1 0 0,1 0 1 0 0,-1-1 0 0 0,0 1 0 0 0,0-1 0 0 0,0 1-1 0 0,0 0 1 0 0,1-1 0 0 0,-1 1 0 0 0,0-1-1 0 0,0 1 1 0 0,0 0 0 0 0,0-1 0 0 0,0 1 0 0 0,0-1-1 0 0,0 1 1 0 0,0-1 0 0 0,0 1 0 0 0,0 0-1 0 0,0-1 1 0 0,-1 1 0 0 0,1-1 0 0 0,0 1-1 0 0,0 0 1 0 0,0-1 0 0 0,0 1 0 0 0,-1 0 0 0 0,1-1-1 0 0,0 1 1 0 0,0 0 0 0 0,-1-1 0 0 0,1 1-1 0 0,0 0 1 0 0,-1-1 0 0 0,1 1 0 0 0,0 0 0 0 0,-1 0-1 0 0,1-1 1 0 0,0 1 0 0 0,-1 0 0 0 0,-3-3 243 0 0,1 1 0 0 0,-1-1 0 0 0,0 1 0 0 0,1 0 0 0 0,-1 1 0 0 0,0-1-1 0 0,0 1 1 0 0,0-1 0 0 0,-1 1 0 0 0,1 0 0 0 0,0 1 0 0 0,0-1 0 0 0,0 1 0 0 0,-7 0 0 0 0,3 0 2 0 0,0 1-1 0 0,0 0 0 0 0,1 0 0 0 0,-1 1 1 0 0,1 0-1 0 0,-1 0 0 0 0,-7 4 0 0 0,9-3-140 0 0,-1 0-61 0 0,0 0 0 0 0,0 1 0 0 0,1-1 0 0 0,-12 9-1 0 0,17-11-90 0 0,0 0 0 0 0,0-1-1 0 0,0 1 1 0 0,1 0 0 0 0,-1 0-1 0 0,0 0 1 0 0,0 0 0 0 0,1 0-1 0 0,-1-1 1 0 0,1 1 0 0 0,-1 0-1 0 0,1 0 1 0 0,-1 0 0 0 0,1 1-1 0 0,0-1 1 0 0,-1 0 0 0 0,1 0-1 0 0,0 0 1 0 0,0 0-1 0 0,0 0 1 0 0,0 0 0 0 0,0 0-1 0 0,0 0 1 0 0,0 1 0 0 0,0-1-1 0 0,0 0 1 0 0,0 0 0 0 0,1 0-1 0 0,-1 0 1 0 0,0 0 0 0 0,1 0-1 0 0,-1 0 1 0 0,1 0 0 0 0,-1 0-1 0 0,1 0 1 0 0,0 0 0 0 0,-1 0-1 0 0,1 0 1 0 0,0-1 0 0 0,1 2-1 0 0,5 7 121 0 0,-1-3-37 0 0,1 1 0 0 0,0-1-1 0 0,14 9 1 0 0,21 18 402 0 0,-13-11-333 0 0,-22-17 95 0 0,1 4-142 0 0,25 28-10 0 0,-25-28-34 0 0,-7 2 4 0 0,1 36-18 0 0,-2-45-59 0 0,0 0 1 0 0,0 0-1 0 0,-1 0 0 0 0,1 0 0 0 0,0-1 0 0 0,-1 1 1 0 0,0 0-1 0 0,1 0 0 0 0,-1 0 0 0 0,0-1 0 0 0,0 1 1 0 0,0 0-1 0 0,0-1 0 0 0,0 1 0 0 0,0 0 0 0 0,0-1 1 0 0,-1 0-1 0 0,1 1 0 0 0,-1-1 0 0 0,1 0 0 0 0,-1 0 0 0 0,1 1 1 0 0,-3 0-1 0 0,-1 0 29 0 0,0 0 0 0 0,0 0 1 0 0,0 0-1 0 0,0-1 0 0 0,-10 2 0 0 0,-3-2-34 0 0,-1 0-1 0 0,0-1 0 0 0,1-1 1 0 0,-1-1-1 0 0,1 0 1 0 0,-1-2-1 0 0,1 0 1 0 0,0-1-1 0 0,1 0 0 0 0,-19-9 1 0 0,33 13-71 0 0,-1-1-104 0 0,-1 0 0 0 0,0-1 0 0 0,1 1 0 0 0,-1-1 0 0 0,1 1 0 0 0,0-1 0 0 0,-6-5 0 0 0,7 3-887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7831 0 0,'10'22'4239'0'0,"0"5"-1152"0"0,-5-3-2830 0 0,-2-9 74 0 0,-1-4 1633 0 0,0-1-1403 0 0,-1 2-374 0 0,-1-3 54 0 0,1 0-1 0 0,0 0 1 0 0,1 1-1 0 0,0-1 1 0 0,3 9 0 0 0,-5-17-235 0 0,1 0 1 0 0,-1-1 0 0 0,0 1 0 0 0,1 0 0 0 0,-1-1-1 0 0,0 1 1 0 0,1 0 0 0 0,-1-1 0 0 0,1 1 0 0 0,0 0-1 0 0,-1-1 1 0 0,1 1 0 0 0,-1-1 0 0 0,1 1 0 0 0,0-1 0 0 0,-1 0-1 0 0,1 1 1 0 0,0-1 0 0 0,-1 0 0 0 0,1 1 0 0 0,0-1-1 0 0,0 0 1 0 0,-1 0 0 0 0,3 1 0 0 0,-2-1 15 0 0,1 0-1 0 0,0 0 1 0 0,0-1 0 0 0,0 1 0 0 0,0 0 0 0 0,0-1 0 0 0,0 1-1 0 0,0-1 1 0 0,-1 0 0 0 0,3-1 0 0 0,5-3 68 0 0,-1 0 0 0 0,1-1 0 0 0,7-7-1 0 0,-12 10-80 0 0,68-62-9 0 0,-22 18 0 0 0,-49 47 0 0 0,-1-1 0 0 0,0 1 0 0 0,0 0 0 0 0,1-1 0 0 0,-1 1 0 0 0,0 0 0 0 0,1-1 0 0 0,-1 1 0 0 0,0 0-1 0 0,1 0 1 0 0,-1-1 0 0 0,0 1 0 0 0,1 0 0 0 0,-1 0 0 0 0,1 0 0 0 0,-1-1 0 0 0,0 1 0 0 0,1 0 0 0 0,-1 0 0 0 0,1 0 0 0 0,-1 0 0 0 0,1 0 0 0 0,-1 0-1 0 0,0 0 1 0 0,1 0 0 0 0,-1 0 0 0 0,1 0 0 0 0,-1 0 0 0 0,1 0 0 0 0,-1 0 0 0 0,0 0 0 0 0,1 0 0 0 0,-1 0 0 0 0,1 1 0 0 0,-1-1 0 0 0,0 0 0 0 0,1 0 0 0 0,-1 0-1 0 0,1 1 1 0 0,-1-1 0 0 0,0 0 0 0 0,1 1 0 0 0,-1-1 0 0 0,0 0 0 0 0,0 1 0 0 0,1-1 0 0 0,-1 0 0 0 0,0 1 0 0 0,0-1 0 0 0,1 0 0 0 0,-1 1 0 0 0,0-1-1 0 0,0 1 1 0 0,0-1 0 0 0,0 1 0 0 0,0-1 0 0 0,3 25 20 0 0,-3-23 188 0 0,1 9-136 0 0,3 31 34 0 0,-3-31 243 0 0,2-1-260 0 0,11 30 58 0 0,-14-39-130 0 0,1 0-1 0 0,-1 0 1 0 0,1 0 0 0 0,-1 0 0 0 0,1-1 0 0 0,-1 1-1 0 0,1 0 1 0 0,0 0 0 0 0,0-1 0 0 0,-1 1 0 0 0,1 0-1 0 0,0-1 1 0 0,0 1 0 0 0,-1-1 0 0 0,1 1 0 0 0,0-1-1 0 0,0 1 1 0 0,0-1 0 0 0,0 0 0 0 0,0 1-1 0 0,0-1 1 0 0,0 0 0 0 0,0 0 0 0 0,0 0 0 0 0,0 0-1 0 0,0 1 1 0 0,0-1 0 0 0,0-1 0 0 0,0 1 0 0 0,0 0-1 0 0,0 0 1 0 0,0 0 0 0 0,0 0 0 0 0,0-1 0 0 0,0 1-1 0 0,-1-1 1 0 0,1 1 0 0 0,0 0 0 0 0,2-2 0 0 0,0 1 35 0 0,4-2-13 0 0,0 0-1 0 0,0 0 1 0 0,-1-1 0 0 0,1 1-1 0 0,-1-1 1 0 0,0-1 0 0 0,0 1-1 0 0,-1-1 1 0 0,1 0 0 0 0,-1-1-1 0 0,0 1 1 0 0,0-1 0 0 0,-1 0-1 0 0,0 0 1 0 0,6-11 0 0 0,-4 5-71 0 0,0 0 0 0 0,0-1 1 0 0,-2 1-1 0 0,1-1 0 0 0,-2 0 1 0 0,0 0-1 0 0,3-24 0 0 0,-8 21-2078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0 10135 0 0,'-2'14'3934'0'0,"-5"18"-3110"0"0,4-25-362 0 0,0 0 1 0 0,0 1-1 0 0,-1-1 1 0 0,0 0-1 0 0,-5 7 1 0 0,4-6 109 0 0,0 0 0 0 0,0 0 0 0 0,-4 11 1 0 0,-1 13-1740 0 0,9-26-152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7 294 9671 0 0,'-4'-12'424'0'0,"2"5"96"0"0,1 3-416 0 0,1 1-104 0 0,0 2 0 0 0,1 1 0 0 0,1 0 0 0 0,2-2 0 0 0,1 1 0 0 0</inkml:trace>
  <inkml:trace contextRef="#ctx0" brushRef="#br0" timeOffset="1">286 8 1375 0 0,'1'-7'887'0'0,"-5"16"5054"0"0,0 24-346 0 0,-2 30-4691 0 0,2-1 73 0 0,0 3 41 0 0,-2 3 68 0 0,2 4-290 0 0,0 14-672 0 0,1-36-177 0 0,-2 1-710 0 0,3-39 447 0 0,0-2-776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35 138 16583 0 0,'-5'-8'450'0'0,"1"1"0"0"0,-1 0 0 0 0,-9-9 0 0 0,14 15-408 0 0,-1 1-1 0 0,0-1 1 0 0,1 0-1 0 0,-1 1 1 0 0,1-1-1 0 0,0 1 1 0 0,-1-1-1 0 0,1 0 1 0 0,-1 0-1 0 0,1 1 1 0 0,0-1-1 0 0,0 0 1 0 0,-1 1-1 0 0,1-1 1 0 0,0 0-1 0 0,0 0 1 0 0,0 1-1 0 0,0-1 1 0 0,0 0-1 0 0,0 0 1 0 0,0 0-1 0 0,0 1 1 0 0,0-1-1 0 0,0 0 1 0 0,0 0-1 0 0,1 1 1 0 0,-1-1-1 0 0,0 0 1 0 0,1 0-1 0 0,-1 1 1 0 0,0-1-1 0 0,1 0 1 0 0,-1 1-1 0 0,1-1 1 0 0,-1 1-1 0 0,1-1 1 0 0,-1 0-1 0 0,1 1 1 0 0,-1-1-1 0 0,1 1 1 0 0,0-1-1 0 0,-1 1 1 0 0,1 0-1 0 0,0-1 1 0 0,1 0-1 0 0,4-3 588 0 0,1 1-1 0 0,0-1 1 0 0,13-3 0 0 0,-13 4-472 0 0,25-10 543 0 0,60-13 0 0 0,-77 22-1033 0 0,1 2 1 0 0,18-1-1 0 0,-24 3-1273 0 0,1 0-1 0 0,0 1 1 0 0,21 4 0 0 0,-15 0-5680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3 13359 0 0,'0'-1'-21'0'0,"0"1"-1"0"0,0 0 1 0 0,0 0-1 0 0,0 0 1 0 0,0 0-1 0 0,0 0 0 0 0,1-1 1 0 0,-1 1-1 0 0,0 0 1 0 0,0 0-1 0 0,0 0 1 0 0,0 0-1 0 0,0 0 0 0 0,0 0 1 0 0,1 0-1 0 0,-1 0 1 0 0,0 0-1 0 0,0 0 1 0 0,0-1-1 0 0,0 1 1 0 0,1 0-1 0 0,-1 0 0 0 0,0 0 1 0 0,0 0-1 0 0,0 0 1 0 0,0 0-1 0 0,1 0 1 0 0,-1 0-1 0 0,0 0 1 0 0,0 0-1 0 0,0 1 0 0 0,0-1 1 0 0,1 0-1 0 0,-1 0 1 0 0,0 0-1 0 0,0 0 1 0 0,0 0-1 0 0,0 0 1 0 0,1 0-1 0 0,-12 2-2764 0 0,-6-2 4444 0 0,0 1-1 0 0,0 0 1 0 0,0 2-1 0 0,0 0 1 0 0,0 0-1 0 0,-22 9 1 0 0,29-8-1480 0 0,0 0 0 0 0,0 0 0 0 0,0 1 0 0 0,-17 12 0 0 0,23-14-106 0 0,0 0 1 0 0,0 0-1 0 0,1 0 1 0 0,-1 1-1 0 0,1-1 1 0 0,0 1-1 0 0,0 0 0 0 0,0 0 1 0 0,0 0-1 0 0,1 0 1 0 0,0 0-1 0 0,-4 10 1 0 0,5-13 556 0 0,4 9-560 0 0,9 32-47 0 0,-9-32 31 0 0,6-5 0 0 0,-7-4-53 0 0,7 4 15 0 0,-1-1 0 0 0,1 0 0 0 0,0 0 0 0 0,0-1 0 0 0,0 0-1 0 0,16 2 1 0 0,-12-4-22 0 0,1 0 0 0 0,-1-1-1 0 0,1 0 1 0 0,-1-1 0 0 0,1-1-1 0 0,-1 0 1 0 0,0-1-1 0 0,24-8 1 0 0,-26 6-712 0 0,1 0 1 0 0,-1-1-1 0 0,11-7 0 0 0,-8 3-6929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36 19351 0 0,'-3'-35'2062'0'0,"4"36"-1696"0"0,4 4 169 0 0,0 17-69 0 0,-2 36-455 0 0,-9-7 14 0 0,5-42 103 0 0,-2 2 32 0 0,-7 33 7 0 0,8-33-6 0 0,-1 1-26 0 0,-7 36-8 0 0,8-36-6 0 0,0-1-21 0 0,-6 43-80 0 0,7-49-20 0 0,1-1 0 0 0,-1 1 0 0 0,1 0 0 0 0,0 0 0 0 0,0 0 0 0 0,0 0 0 0 0,0 0 0 0 0,3 10 0 0 0,-2-13 0 0 0,0 0 0 0 0,0 0 0 0 0,1 0 0 0 0,-1-1 0 0 0,0 1 0 0 0,1 0 0 0 0,-1 0 0 0 0,1-1 0 0 0,0 1 0 0 0,-1-1 0 0 0,1 0 0 0 0,0 1 0 0 0,0-1 0 0 0,0 0 0 0 0,3 1 0 0 0,-4-1 0 0 0,0-1 0 0 0,0 0 0 0 0,-1 0 0 0 0,1 0 0 0 0,0 0 0 0 0,0 0 0 0 0,0 0 0 0 0,0 0 0 0 0,0 0 0 0 0,-1 0 0 0 0,1 0 0 0 0,0-1 0 0 0,0 1 0 0 0,0 0 0 0 0,0 0 0 0 0,-1-1 0 0 0,1 1 0 0 0,0-1 0 0 0,0 1 0 0 0,-1-1 0 0 0,2 0 0 0 0,13-14 0 0 0,-11 10 0 0 0,20-19 0 0 0,-2 1 0 0 0,0 1 0 0 0,1 2 0 0 0,44-31 0 0 0,-65 50 0 0 0,-1 0 0 0 0,0 0 0 0 0,0 0 0 0 0,1 1 0 0 0,-1-1 0 0 0,0 0 0 0 0,1 1 0 0 0,-1-1 0 0 0,1 1 0 0 0,-1 0 0 0 0,1-1 0 0 0,-1 1 0 0 0,1 0 0 0 0,-1 0 0 0 0,1 0 0 0 0,1 0 0 0 0,-2 0 0 0 0,-1 1 0 0 0,1 0 0 0 0,0-1 0 0 0,-1 1 0 0 0,1 0 0 0 0,-1 0 0 0 0,1-1 0 0 0,-1 1 0 0 0,1 0 0 0 0,-1 0 0 0 0,0 0 0 0 0,1 0 0 0 0,-1 0 0 0 0,0 0 0 0 0,0-1 0 0 0,0 1 0 0 0,1 0 0 0 0,-1 0 0 0 0,0 0 0 0 0,0 0 0 0 0,0 0 0 0 0,-1 0 0 0 0,1 0 0 0 0,0 0 0 0 0,-1 1 0 0 0,-1 28 0 0 0,-3 20 0 0 0,1 9-243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236 110 5983 0 0,'8'-25'1213'0'0,"-6"13"1853"0"0,-1 1-1 0 0,0 0 1 0 0,0-14-1 0 0,-1 24-3008 0 0,0 0-1 0 0,0 0 1 0 0,0 0 0 0 0,0 0 0 0 0,-1 0-1 0 0,1 0 1 0 0,0 0 0 0 0,0 1 0 0 0,-1-1-1 0 0,1 0 1 0 0,0 0 0 0 0,-1 0 0 0 0,1 0-1 0 0,-1 1 1 0 0,1-1 0 0 0,-1 0 0 0 0,1 0-1 0 0,-1 1 1 0 0,0-1 0 0 0,1 0 0 0 0,-1 1 0 0 0,0-1-1 0 0,0 1 1 0 0,0-1 0 0 0,-1 0-34 0 0,-1 0 1 0 0,1 0-1 0 0,0 0 0 0 0,0 1 1 0 0,-1-1-1 0 0,1 1 0 0 0,0 0 1 0 0,0 0-1 0 0,-5 0 1 0 0,-1 0 5 0 0,0 1 0 0 0,0 0 0 0 0,0 1 0 0 0,-13 4 1 0 0,9-1 62 0 0,0 0 1 0 0,1 1 0 0 0,-1 0 0 0 0,1 1 0 0 0,1 0 0 0 0,-1 1 0 0 0,1 0 0 0 0,-17 18 0 0 0,22-21-86 0 0,1 1-1 0 0,-1 0 1 0 0,1 0 0 0 0,0 0 0 0 0,0 1-1 0 0,1 0 1 0 0,-4 9 0 0 0,6-11-1 0 0,-1-1 0 0 0,1 1 0 0 0,1-1 0 0 0,-1 1 0 0 0,1-1 0 0 0,-1 1 0 0 0,1 0 1 0 0,1-1-1 0 0,-1 1 0 0 0,1-1 0 0 0,-1 1 0 0 0,4 8 0 0 0,-3-10 3 0 0,0 0-1 0 0,0-1 1 0 0,1 1 0 0 0,-1 0 0 0 0,1 0 0 0 0,0-1 0 0 0,0 1 0 0 0,0-1-1 0 0,0 1 1 0 0,0-1 0 0 0,0 0 0 0 0,1 0 0 0 0,-1 0 0 0 0,6 3-1 0 0,-3-2-2 0 0,0-1 0 0 0,1 0 0 0 0,-1 0 0 0 0,1 0 0 0 0,-1 0 0 0 0,1-1 0 0 0,9 1 0 0 0,0-1-6 0 0,1-1 0 0 0,-1-1 0 0 0,0 0 1 0 0,0-1-1 0 0,20-5 0 0 0,-16 2-107 0 0,0-1 0 0 0,-1 0 0 0 0,0-2 1 0 0,0 0-1 0 0,26-17 0 0 0,-16 6-1997 0 0,24-21 1 0 0,-31 20-1199 0 0,-23 23 3400 0 0,0 0 0 0 0,1 0 0 0 0,-1 0 0 0 0,1 0 0 0 0,-1 1 0 0 0,1-1 0 0 0,0 0 0 0 0,0 1 0 0 0,0-1 0 0 0,1 1 0 0 0,-1 4 0 0 0,0 3 355 0 0,0-1-1 0 0,2 20 1 0 0,-1-28-520 0 0,1 0 0 0 0,-1 0 0 0 0,1 0 1 0 0,-1 1-1 0 0,1-1 0 0 0,0 0 0 0 0,0 0 0 0 0,0 0 0 0 0,2 3 0 0 0,0-2-656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99 13823 0 0,'-4'-27'608'0'0,"0"9"128"0"0,1 3-584 0 0,0 6-152 0 0,3 5 0 0 0,-1 3 0 0 0,1-1 224 0 0,-1 0 8 0 0,-2-4 8 0 0,-1-1 0 0 0,0 2-976 0 0,0 2-200 0 0,-1 3-40 0 0,1 3-8 0 0,1 2 776 0 0,1 4 208 0 0,0 4-64 0 0,1 0 64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3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0 106 455 0 0,'5'6'745'0'0,"-2"0"0"0"0,1 0-1 0 0,-1 0 1 0 0,0 1-1 0 0,0 0 1 0 0,0-1 0 0 0,-1 1-1 0 0,0 0 1 0 0,0 8-1 0 0,3 4 441 0 0,2 12 152 0 0,-5-20-271 0 0,1-1 0 0 0,0 0-1 0 0,7 18 1 0 0,-8-30-642 0 0,-1 0 0 0 0,1 0 0 0 0,0 0 1 0 0,-1 0-1 0 0,0 0 0 0 0,1 0 0 0 0,0-5 0 0 0,9-19 897 0 0,29-52-1 0 0,-32 65-1114 0 0,1 1 0 0 0,0 0 0 0 0,1 0 0 0 0,0 1 0 0 0,20-17 1 0 0,-16 17 58 0 0,0 0 1 0 0,0 1-1 0 0,27-13 1 0 0,-33 19-505 0 0,0 1 0 0 0,0 0 0 0 0,14-3 0 0 0,-14 5-1042 0 0,0 0-1 0 0,0 0 0 0 0,1 1 1 0 0,9 0-1 0 0,-8 1-5454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8:36.50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0,'0'1'0'0,"0"2296"0"0,0-768 0 0,0 1093 0 0,0-2624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5 2759 0 0,'1'-3'1493'0'0,"-6"2"45"0"0,-17 3 1554 0 0,-27 9 2329 0 0,38-8-4572 0 0,1 1-1 0 0,0 0 1 0 0,-1 1-1 0 0,2 1 0 0 0,-11 6 1 0 0,16-9-732 0 0,0-1 1 0 0,1 1-1 0 0,0-1 1 0 0,-1 1-1 0 0,1 0 1 0 0,0 1-1 0 0,1-1 1 0 0,-1 0-1 0 0,0 1 1 0 0,1-1-1 0 0,0 1 1 0 0,0 0-1 0 0,0 0 1 0 0,0 0-1 0 0,1 0 1 0 0,-2 5-1 0 0,3-7-113 0 0,0 0 1 0 0,-1 1-1 0 0,1-1 0 0 0,0 0 1 0 0,0 1-1 0 0,1-1 0 0 0,-1 0 0 0 0,0 0 1 0 0,1 1-1 0 0,-1-1 0 0 0,1 0 0 0 0,0 0 1 0 0,0 0-1 0 0,0 0 0 0 0,0 0 1 0 0,0 0-1 0 0,0 0 0 0 0,3 4 0 0 0,-1-4 3 0 0,0 1 0 0 0,0-1 0 0 0,0 0 0 0 0,0 1-1 0 0,0-1 1 0 0,1-1 0 0 0,-1 1 0 0 0,0 0 0 0 0,1-1-1 0 0,5 2 1 0 0,5 0 8 0 0,1-1 1 0 0,-1 0-1 0 0,0 0 0 0 0,27-2 0 0 0,-20-2-15 0 0,24-5 0 0 0,-2 1 0 0 0,-43 6 3 0 0,0 0-1 0 0,0 0 1 0 0,0 0-1 0 0,0 0 1 0 0,1 0-1 0 0,-1 0 1 0 0,0 0-1 0 0,0 0 1 0 0,0 0-1 0 0,0 0 1 0 0,1 0-1 0 0,-1 0 1 0 0,0 0-1 0 0,0 0 1 0 0,0 0-1 0 0,0 0 1 0 0,1 0-1 0 0,-1 0 1 0 0,0 0-1 0 0,0 0 1 0 0,0 0-1 0 0,0 0 1 0 0,0 1-1 0 0,1-1 1 0 0,-1 0-1 0 0,0 0 1 0 0,0 0-1 0 0,0 0 1 0 0,0 0-1 0 0,0 0 1 0 0,0 1-1 0 0,0-1 1 0 0,1 0-1 0 0,-1 0 1 0 0,0 0-1 0 0,0 0 1 0 0,0 0-1 0 0,0 1 1 0 0,0-1-1 0 0,0 0 1 0 0,0 0-1 0 0,0 0 0 0 0,0 0 1 0 0,0 1-1 0 0,0-1 1 0 0,-3 12 251 0 0,3-11-231 0 0,-1 0 1 0 0,0 1-1 0 0,1-1 1 0 0,0 0-1 0 0,-1 1 1 0 0,1-1-1 0 0,0 1 0 0 0,0-1 1 0 0,0 0-1 0 0,0 1 1 0 0,0-1-1 0 0,0 1 1 0 0,0-1-1 0 0,0 1 1 0 0,1 1-1 0 0,1-1 6 0 0,0 0 1 0 0,0 0-1 0 0,0 0 0 0 0,0-1 1 0 0,0 1-1 0 0,0-1 0 0 0,0 1 1 0 0,1-1-1 0 0,-1 0 0 0 0,0 0 1 0 0,1 0-1 0 0,0 0 0 0 0,-1 0 1 0 0,1 0-1 0 0,-1-1 0 0 0,1 1 1 0 0,0-1-1 0 0,-1 0 0 0 0,1 0 1 0 0,5 0-1 0 0,0 0 28 0 0,1-1 0 0 0,-1 0 0 0 0,1 0 0 0 0,-1-1 0 0 0,12-3-1 0 0,-14 2-45 0 0,0 0-1 0 0,0 0 0 0 0,0 0 0 0 0,-1-1 0 0 0,1 0 0 0 0,-1 0 0 0 0,0-1 0 0 0,0 0 0 0 0,0 1 1 0 0,-1-2-1 0 0,8-9 0 0 0,-7 7-9 0 0,1-1 0 0 0,-1 0 1 0 0,-1 0-1 0 0,0 0 0 0 0,0-1 1 0 0,0 0-1 0 0,1-11 0 0 0,-4 15-119 0 0,0 1 0 0 0,-1-1 0 0 0,0 1-1 0 0,0-1 1 0 0,0 1 0 0 0,-1-1 0 0 0,-1-6-1 0 0,-3-9-6602 0 0,2 14-77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2303 0 0,'-1'9'1879'0'0,"0"0"-1"0"0,-5 18 1 0 0,1-2 263 0 0,0 5 35 0 0,2-19-1638 0 0,1 1 1 0 0,0 0 0 0 0,1 0-1 0 0,1 0 1 0 0,-1 0 0 0 0,2 1 0 0 0,1 12-1 0 0,1-16-510 0 0,-3-9-90 0 0,0 0-1 0 0,0 0 1 0 0,0 0-1 0 0,0 0 1 0 0,0 0-1 0 0,0 1 0 0 0,0-1 1 0 0,0 0-1 0 0,0 0 1 0 0,0 0-1 0 0,0 0 1 0 0,0 0-1 0 0,0 0 1 0 0,0 1-1 0 0,0-1 1 0 0,0 0-1 0 0,0 0 1 0 0,0 0-1 0 0,0 0 1 0 0,0 0-1 0 0,0 0 1 0 0,1 1-1 0 0,-1-1 1 0 0,0 0-1 0 0,0 0 1 0 0,0 0-1 0 0,0 0 1 0 0,0 0-1 0 0,0 0 1 0 0,0 0-1 0 0,0 0 1 0 0,0 0-1 0 0,1 0 1 0 0,-1 0-1 0 0,0 1 1 0 0,0-1-1 0 0,0 0 1 0 0,0 0-1 0 0,0 0 1 0 0,0 0-1 0 0,1 0 1 0 0,-1 0-1 0 0,0 0 1 0 0,0 0-1 0 0,0 0 1 0 0,0 0-1 0 0,0 0 1 0 0,1 0-1 0 0,-1 0 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6447 0 0,'2'-7'722'0'0,"2"18"-597"0"0,1 16 831 0 0,-5-15-775 0 0,1-1-1 0 0,0 0 1 0 0,2 12-1 0 0,0-5 26 0 0,-1-3 723 0 0,-1-2 183 0 0,2 38 38 0 0,-2-38-69 0 0,0 0-324 0 0,2 40-145 0 0,-3-39 479 0 0,5 18-833 0 0,3 61-16 0 0,-8-75-311 0 0,0-8-266 0 0,0 1-1 0 0,1-1 1 0 0,1 1 0 0 0,3 16 0 0 0,-2-19-4955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14 379 7831 0 0,'-3'-4'252'0'0,"2"3"-159"0"0,0-1 0 0 0,0 1 0 0 0,0 0 0 0 0,0 0 0 0 0,0-1 1 0 0,0 1-1 0 0,1 0 0 0 0,-1-1 0 0 0,1 1 0 0 0,-1-1 0 0 0,1 1 0 0 0,-1-1 0 0 0,1 1 0 0 0,0-3 0 0 0,0 3 76 0 0,0 1-1 0 0,0-1 1 0 0,0 0-1 0 0,1 1 1 0 0,-1-1-1 0 0,0 1 1 0 0,1-1-1 0 0,-1 1 1 0 0,0-1-1 0 0,1 1 1 0 0,-1-1-1 0 0,1 1 1 0 0,-1-1 0 0 0,1 1-1 0 0,-1-1 1 0 0,1 1-1 0 0,-1 0 1 0 0,1-1-1 0 0,-1 1 1 0 0,1 0-1 0 0,-1 0 1 0 0,1-1-1 0 0,0 1 1 0 0,-1 0-1 0 0,1 0 1 0 0,-1 0-1 0 0,1 0 1 0 0,1 0-1 0 0,21-2 1506 0 0,-20 1-1307 0 0,162-9 4981 0 0,-21 0-4360 0 0,-97 8-1680 0 0,-45 2-80 0 0</inkml:trace>
  <inkml:trace contextRef="#ctx0" brushRef="#br0" timeOffset="1">420 14 2759 0 0,'0'-1'36'0'0,"0"0"0"0"0,0 1 0 0 0,0-1 0 0 0,1 0 0 0 0,-1 1 0 0 0,0-1 0 0 0,0 1 0 0 0,0-1 0 0 0,1 1 0 0 0,-1-1-1 0 0,0 1 1 0 0,1-1 0 0 0,-1 0 0 0 0,0 1 0 0 0,1 0 0 0 0,-1-1 0 0 0,1 1 0 0 0,-1-1 0 0 0,1 1 0 0 0,-1-1 0 0 0,1 1-1 0 0,-1 0 1 0 0,1 0 0 0 0,0-1 0 0 0,11 10 3215 0 0,-7-5-2573 0 0,8 8 366 0 0,-1-1-151 0 0,-1 0 0 0 0,0 1 1 0 0,16 22-1 0 0,0 3 95 0 0,-15-17 4 0 0,8 25-22 0 0,-11-21-96 0 0,5 27-39 0 0,-8-24-10 0 0,1 30-65 0 0,-4-27-269 0 0,0 31-119 0 0,-2-33-20 0 0,-1-11-243 0 0,0-5-32 0 0,0 0 1 0 0,-1 1-1 0 0,-4 15 1 0 0,-5 34-52 0 0,-8 10 6 0 0,-1-13-97 0 0,9-35-1339 0 0,-20 41-5283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86 189 3223 0 0,'-1'0'98'0'0,"-1"1"0"0"0,1 0 0 0 0,0 0 0 0 0,0 0 0 0 0,0 0 0 0 0,0 0 0 0 0,0 0 0 0 0,0 0 0 0 0,0 0 0 0 0,0 0 0 0 0,0 0 0 0 0,0 0 0 0 0,1 1 0 0 0,-1-1 0 0 0,0 0-1 0 0,1 1 1 0 0,-1-1 0 0 0,1 0 0 0 0,-1 1 0 0 0,1-1 0 0 0,0 1 0 0 0,0-1 0 0 0,0 0 0 0 0,0 1 0 0 0,0-1 0 0 0,0 3 0 0 0,0-1 159 0 0,0-1 0 0 0,0 1 0 0 0,1-1 1 0 0,-1 0-1 0 0,0 1 0 0 0,1-1 0 0 0,0 0 1 0 0,0 1-1 0 0,-1-1 0 0 0,1 0 0 0 0,1 0 1 0 0,-1 0-1 0 0,0 0 0 0 0,0 0 0 0 0,1 0 0 0 0,1 2 1 0 0,3 0 169 0 0,-1-1 1 0 0,1 0-1 0 0,-1 0 1 0 0,1-1 0 0 0,0 1-1 0 0,0-1 1 0 0,0-1-1 0 0,0 1 1 0 0,0-1-1 0 0,0 0 1 0 0,1 0 0 0 0,-1-1-1 0 0,0 0 1 0 0,0 0-1 0 0,1 0 1 0 0,8-2-1 0 0,7-2 157 0 0,-1-1 0 0 0,0 0 0 0 0,28-12 0 0 0,-37 13-494 0 0,-1-1 0 0 0,0 0 1 0 0,0-1-1 0 0,-1 0 0 0 0,0-1 1 0 0,0 0-1 0 0,0 0 0 0 0,12-13 1 0 0,-19 17-87 0 0,-1 0 1 0 0,1 0-1 0 0,-1 0 1 0 0,0 0-1 0 0,0 0 1 0 0,0 0-1 0 0,-1 0 1 0 0,1-1-1 0 0,-1 1 1 0 0,1-1-1 0 0,-1 1 1 0 0,0-1-1 0 0,0 0 1 0 0,-1 1-1 0 0,1-1 1 0 0,-1 0-1 0 0,0 0 1 0 0,0 1-1 0 0,0-1 1 0 0,0 0-1 0 0,-1 0 1 0 0,0 1-1 0 0,1-1 1 0 0,-1 0-1 0 0,-1 1 1 0 0,1-1-1 0 0,0 1 1 0 0,-1-1-1 0 0,0 1 1 0 0,0 0-1 0 0,-2-4 1 0 0,0 1 11 0 0,0 1 1 0 0,-1 0-1 0 0,1 0 0 0 0,-1 0 1 0 0,0 1-1 0 0,0-1 0 0 0,0 1 1 0 0,-1 0-1 0 0,1 1 0 0 0,-1-1 1 0 0,-9-3-1 0 0,5 3 31 0 0,0 1-1 0 0,0 0 0 0 0,0 1 1 0 0,0 0-1 0 0,0 1 0 0 0,-20-1 1 0 0,10 3 3 0 0,1 0 0 0 0,-1 1 0 0 0,1 2 1 0 0,0 0-1 0 0,0 1 0 0 0,0 0 0 0 0,-25 12 1 0 0,38-14-50 0 0,-1 0 1 0 0,1 0-1 0 0,0 1 1 0 0,0 0-1 0 0,1 0 1 0 0,-1 0-1 0 0,1 1 1 0 0,0-1-1 0 0,0 1 1 0 0,0 1-1 0 0,-4 6 1 0 0,7-9-6 0 0,0 0 1 0 0,0 1-1 0 0,1-1 1 0 0,0 0 0 0 0,0 1-1 0 0,-1-1 1 0 0,2 1 0 0 0,-1-1-1 0 0,0 1 1 0 0,1 0 0 0 0,0-1-1 0 0,0 1 1 0 0,0-1-1 0 0,0 1 1 0 0,0 0 0 0 0,1-1-1 0 0,-1 1 1 0 0,1-1 0 0 0,0 1-1 0 0,1-1 1 0 0,-1 1 0 0 0,0-1-1 0 0,3 4 1 0 0,-1-1-82 0 0,1-1 0 0 0,0 0 0 0 0,0 0 0 0 0,0 0 0 0 0,0-1 0 0 0,1 1 0 0 0,6 4 0 0 0,7 4-586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6 326 7367 0 0,'0'27'854'0'0,"7"18"-694"0"0,2 13-139 0 0,2 6 654 0 0,-7-48-398 0 0,10 33 1998 0 0,-13-47-1964 0 0,0 1-1 0 0,0 0 1 0 0,0-1 0 0 0,1 1 0 0 0,-1-1 0 0 0,1 1 0 0 0,0-1 0 0 0,0 0 0 0 0,0 0-1 0 0,0 0 1 0 0,2 3 0 0 0,-3-5-251 0 0,-1 0-1 0 0,0 1 0 0 0,1-1 1 0 0,-1 0-1 0 0,1 0 0 0 0,-1 1 1 0 0,1-1-1 0 0,-1 0 1 0 0,1 0-1 0 0,-1 0 0 0 0,1 1 1 0 0,-1-1-1 0 0,1 0 0 0 0,-1 0 1 0 0,1 0-1 0 0,-1 0 1 0 0,1 0-1 0 0,-1 0 0 0 0,1 0 1 0 0,-1 0-1 0 0,1 0 0 0 0,0 0 1 0 0,-1 0-1 0 0,1-1 0 0 0,-1 1 1 0 0,1 0-1 0 0,-1 0 1 0 0,0 0-1 0 0,2-1 0 0 0,-1 0-3 0 0,0 0 0 0 0,0 0 0 0 0,0-1 0 0 0,0 1-1 0 0,-1 0 1 0 0,1 0 0 0 0,0-1 0 0 0,0 1 0 0 0,-1 0 0 0 0,1-3-1 0 0,2-4-30 0 0,-2 1 0 0 0,1 0 0 0 0,0-10 0 0 0,-2 4-10 0 0,0-1 0 0 0,-1 1 0 0 0,0 0-1 0 0,-1 0 1 0 0,0 0 0 0 0,-6-16 0 0 0,-30-73-105 0 0,3 13 207 0 0,31 75 5 0 0,0-1 0 0 0,1 1-1 0 0,0-1 1 0 0,0-19 0 0 0,2 29-2 0 0,1 1 1 0 0,0-1 0 0 0,1 1-1 0 0,-1-1 1 0 0,1 1-1 0 0,0 0 1 0 0,0-1-1 0 0,0 1 1 0 0,1 0 0 0 0,-1-1-1 0 0,1 1 1 0 0,0 0-1 0 0,0 0 1 0 0,1 0-1 0 0,-1 1 1 0 0,5-6 0 0 0,-3 5-73 0 0,0 0-1 0 0,1 1 1 0 0,-1 0 0 0 0,1-1 0 0 0,0 2 0 0 0,-1-1 0 0 0,1 0 0 0 0,0 1-1 0 0,1 0 1 0 0,-1 0 0 0 0,0 1 0 0 0,1 0 0 0 0,5-1 0 0 0,-5 1-22 0 0,0 0-1 0 0,0 1 1 0 0,0-1 0 0 0,0 1-1 0 0,0 1 1 0 0,0-1 0 0 0,0 1-1 0 0,0 0 1 0 0,-1 1 0 0 0,10 2 0 0 0,-13-3-17 0 0,1 0 1 0 0,-1 0 0 0 0,0 1 0 0 0,1-1 0 0 0,-1 0 0 0 0,0 1 0 0 0,0 0 0 0 0,0-1-1 0 0,0 1 1 0 0,-1 0 0 0 0,1 0 0 0 0,0 0 0 0 0,-1 0 0 0 0,1 0 0 0 0,-1 0 0 0 0,0 1-1 0 0,1-1 1 0 0,-1 0 0 0 0,0 1 0 0 0,-1-1 0 0 0,1 1 0 0 0,0-1 0 0 0,-1 1 0 0 0,1-1-1 0 0,-1 1 1 0 0,0 4 0 0 0,0 3-14 0 0,-1-1-1 0 0,0 1 1 0 0,-1-1-1 0 0,0 1 1 0 0,0-1-1 0 0,-1 0 1 0 0,-7 16-1 0 0,8-20 3 0 0,0-1 0 0 0,0 1 0 0 0,-1-1 0 0 0,0 0 0 0 0,0 0-1 0 0,0 0 1 0 0,0-1 0 0 0,0 1 0 0 0,-1-1 0 0 0,1 1 0 0 0,-1-1 0 0 0,0 0 0 0 0,0-1 0 0 0,0 1-1 0 0,-1-1 1 0 0,-8 4 0 0 0,12-5-70 0 0,0-1 0 0 0,0 0 0 0 0,-1 0 0 0 0,1 0 0 0 0,0 1 0 0 0,0-1 0 0 0,0 0 0 0 0,0 0 0 0 0,-1-1 0 0 0,1 1 0 0 0,0 0 0 0 0,0 0 0 0 0,0 0 0 0 0,0-1 0 0 0,0 1 0 0 0,-1-1 0 0 0,1 1 0 0 0,0-1 0 0 0,-1 0 0 0 0,2 1 29 0 0,0-1 1 0 0,-1 1-1 0 0,1 0 1 0 0,0 0 0 0 0,0-1-1 0 0,-1 1 1 0 0,1 0 0 0 0,0 0-1 0 0,0-1 1 0 0,0 1 0 0 0,0 0-1 0 0,-1-1 1 0 0,1 1-1 0 0,0 0 1 0 0,0-1 0 0 0,0 1-1 0 0,0 0 1 0 0,0-1 0 0 0,0 1-1 0 0,0 0 1 0 0,0-1 0 0 0,0 1-1 0 0,0 0 1 0 0,0-1-1 0 0,1 0 2 0 0,-1 0-1 0 0,0 0 0 0 0,1 1 1 0 0,-1-1-1 0 0,1 0 0 0 0,-1 1 1 0 0,1-1-1 0 0,-1 0 0 0 0,1 1 0 0 0,0-1 1 0 0,-1 0-1 0 0,1 1 0 0 0,0-1 1 0 0,0 0-1 0 0,15-7-376 0 0,1 0 1 0 0,0 1-1 0 0,0 0 1 0 0,0 2-1 0 0,28-7 1 0 0,-3 2 498 0 0,47-10 323 0 0,7-2 219 0 0,-90 21-556 0 0,0-1 0 0 0,0-1 1 0 0,0 1-1 0 0,-1-1 0 0 0,0 0 1 0 0,1 0-1 0 0,-1-1 0 0 0,0 0 1 0 0,8-8-1 0 0,-11 11-48 0 0,-1-1 1 0 0,0 1-1 0 0,1-1 0 0 0,-1 0 1 0 0,0 0-1 0 0,0 1 0 0 0,0-1 1 0 0,-1 0-1 0 0,1 0 0 0 0,0 0 1 0 0,-1 0-1 0 0,1 0 0 0 0,-1 0 1 0 0,1 0-1 0 0,-1 0 0 0 0,0 0 1 0 0,0 0-1 0 0,0 0 0 0 0,0 0 1 0 0,-1 0-1 0 0,1 0 0 0 0,0 0 1 0 0,-1 0-1 0 0,1 0 0 0 0,-1 0 1 0 0,0 0-1 0 0,0 0 0 0 0,0 0 1 0 0,0 1-1 0 0,0-1 0 0 0,0 0 1 0 0,0 1-1 0 0,-3-4 0 0 0,0 1 40 0 0,0-1 0 0 0,0 1 0 0 0,-1 0 0 0 0,0 0 0 0 0,0 0-1 0 0,0 0 1 0 0,0 1 0 0 0,-1 0 0 0 0,1 0 0 0 0,-1 1 0 0 0,0-1 0 0 0,1 1 0 0 0,-1 1-1 0 0,0-1 1 0 0,0 1 0 0 0,-1 0 0 0 0,1 0 0 0 0,0 0 0 0 0,0 1 0 0 0,0 0-1 0 0,0 1 1 0 0,-1-1 0 0 0,1 1 0 0 0,0 0 0 0 0,0 1 0 0 0,0-1 0 0 0,0 1 0 0 0,0 0-1 0 0,1 1 1 0 0,-1-1 0 0 0,1 1 0 0 0,-1 1 0 0 0,1-1 0 0 0,0 1 0 0 0,0-1 0 0 0,0 1-1 0 0,1 1 1 0 0,0-1 0 0 0,-1 1 0 0 0,1-1 0 0 0,1 1 0 0 0,-1 1 0 0 0,1-1-1 0 0,0 0 1 0 0,-3 8 0 0 0,3-6-42 0 0,1-1 1 0 0,0 1-1 0 0,0 0 0 0 0,1 0 0 0 0,0 0 1 0 0,0 0-1 0 0,0 0 0 0 0,1 0 0 0 0,0 0 0 0 0,2 12 1 0 0,-1-15 10 0 0,0 0 1 0 0,0 0-1 0 0,0-1 1 0 0,1 1 0 0 0,0-1-1 0 0,0 1 1 0 0,0-1-1 0 0,0 1 1 0 0,0-1-1 0 0,0 0 1 0 0,1 0-1 0 0,0 0 1 0 0,0 0 0 0 0,0-1-1 0 0,0 1 1 0 0,0-1-1 0 0,0 0 1 0 0,0 1-1 0 0,1-1 1 0 0,5 2-1 0 0,3 1 39 0 0,0-1-1 0 0,1 0 0 0 0,-1-1 0 0 0,1-1 1 0 0,0 1-1 0 0,0-2 0 0 0,-1 0 0 0 0,1-1 1 0 0,20-1-1 0 0,-22 0-366 0 0,1-1 0 0 0,0 0 0 0 0,-1 0 0 0 0,1-1 0 0 0,-1-1 0 0 0,1 0 0 0 0,-1 0 0 0 0,-1-1 0 0 0,1-1 0 0 0,14-10 0 0 0,-8 3-6768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87 9167 0 0,'1'-15'450'0'0,"0"1"1"0"0,-2-18-1 0 0,-2 7 3491 0 0,0 36 1434 0 0,-1 9-4338 0 0,1 168 1352 0 0,2-185-2408 0 0,1-1 0 0 0,0 1-1 0 0,0 0 1 0 0,0-1-1 0 0,1 1 1 0 0,-1 0 0 0 0,0 0-1 0 0,1-1 1 0 0,0 1-1 0 0,0-1 1 0 0,1 4 0 0 0,-2-6 3 0 0,1 1 0 0 0,0 0 1 0 0,0 0-1 0 0,-1-1 0 0 0,1 1 1 0 0,0-1-1 0 0,0 1 1 0 0,0 0-1 0 0,0-1 0 0 0,-1 0 1 0 0,1 1-1 0 0,0-1 0 0 0,0 1 1 0 0,0-1-1 0 0,0 0 0 0 0,0 0 1 0 0,0 0-1 0 0,0 1 0 0 0,0-1 1 0 0,0 0-1 0 0,0 0 1 0 0,0-1-1 0 0,0 1 0 0 0,0 0 1 0 0,0 0-1 0 0,0 0 0 0 0,0-1 1 0 0,0 1-1 0 0,0 0 0 0 0,0-1 1 0 0,2 0-1 0 0,11-6-107 0 0,0 0 0 0 0,0-2 0 0 0,-1 1-1 0 0,0-1 1 0 0,0-1 0 0 0,13-14 0 0 0,12-8-119 0 0,-8 7 25 0 0,-18 14 431 0 0,-1 2 1 0 0,2-1-1 0 0,21-12 0 0 0,-34 22-204 0 0,0 0 0 0 0,1 0 1 0 0,-1 0-1 0 0,0 0 0 0 0,0 0 0 0 0,0 0 0 0 0,0 0 0 0 0,1-1 1 0 0,-1 1-1 0 0,0 0 0 0 0,0 0 0 0 0,0 0 0 0 0,1 0 0 0 0,-1 0 0 0 0,0 0 1 0 0,0 0-1 0 0,0 0 0 0 0,1 0 0 0 0,-1 0 0 0 0,0 0 0 0 0,0 0 1 0 0,0 0-1 0 0,1 1 0 0 0,-1-1 0 0 0,0 0 0 0 0,0 0 0 0 0,0 0 0 0 0,1 0 1 0 0,-1 0-1 0 0,0 0 0 0 0,0 0 0 0 0,0 0 0 0 0,0 1 0 0 0,0-1 1 0 0,1 0-1 0 0,-1 0 0 0 0,0 0 0 0 0,0 0 0 0 0,0 1 0 0 0,1 10 85 0 0,-5 11-116 0 0,-6 8-101 0 0,6-20-226 0 0,0 0-1 0 0,1-1 1 0 0,0 1-1 0 0,1 1 0 0 0,-1 13 1 0 0,2-9-1151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9T18:28:24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18 3679 0 0,'-1'-1'84'0'0,"0"-1"0"0"0,0 1-1 0 0,-1-1 1 0 0,1 1 0 0 0,0 0-1 0 0,-1 0 1 0 0,1-1 0 0 0,-1 1-1 0 0,1 0 1 0 0,-1 1 0 0 0,0-1-1 0 0,1 0 1 0 0,-1 0 0 0 0,-2 0-1 0 0,0 1 199 0 0,0-1-1 0 0,1 1 1 0 0,-1 0-1 0 0,0 0 1 0 0,0 0-1 0 0,-4 2 1 0 0,1-1 0 0 0,1 0 0 0 0,0 1 0 0 0,0 0 1 0 0,0 0-1 0 0,0 0 0 0 0,0 1 0 0 0,1 0 0 0 0,-1 0 1 0 0,1 1-1 0 0,-9 6 0 0 0,5-2 176 0 0,0 1 1 0 0,1 0-1 0 0,0 0 0 0 0,-14 20 0 0 0,5 1 544 0 0,1-1 0 0 0,-20 56 0 0 0,31-73-764 0 0,1 0 1 0 0,0-1 0 0 0,-2 19-1 0 0,2-12-51 0 0,-2 13 328 0 0,1 31-192 0 0,4-57-276 0 0,1 0-1 0 0,0-1 1 0 0,0 1 0 0 0,1 8 0 0 0,6 52 176 0 0,-6-61-197 0 0,-1 0 0 0 0,1 0 0 0 0,0 0 0 0 0,0 0-1 0 0,0 0 1 0 0,2 5 0 0 0,21 56 21 0 0,-22-60-39 0 0,0 0 1 0 0,0 0-1 0 0,1 0 1 0 0,4 7 0 0 0,43 67 1 0 0,-34-56-10 0 0,1-2 0 0 0,1 1 0 0 0,1-2 0 0 0,25 21 0 0 0,-19-21-2486 0 0,49 30-1 0 0,-18-18-3116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04:15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150 129 919 0 0,'-4'1'155'0'0,"0"1"-1"0"0,0-1 0 0 0,0 1 0 0 0,0 0 0 0 0,1 1 0 0 0,-1-1 0 0 0,1 1 0 0 0,-5 3 0 0 0,7-5-85 0 0,0 0-1 0 0,-1 0 0 0 0,1 0 1 0 0,0 1-1 0 0,0-1 0 0 0,0 0 1 0 0,0 1-1 0 0,0-1 0 0 0,0 0 1 0 0,0 1-1 0 0,1-1 0 0 0,-1 1 0 0 0,0-1 1 0 0,1 1-1 0 0,-1-1 0 0 0,1 1 1 0 0,0 0-1 0 0,-1-1 0 0 0,1 1 1 0 0,0-1-1 0 0,0 1 0 0 0,0 0 0 0 0,0-1 1 0 0,1 3-1 0 0,-1-3-17 0 0,1 0 0 0 0,0 0 0 0 0,0 0 0 0 0,-1 0 0 0 0,1 0 0 0 0,0 0 0 0 0,0-1 0 0 0,0 1 0 0 0,0 0 0 0 0,0-1 0 0 0,0 1 0 0 0,0 0 0 0 0,0-1 0 0 0,1 1-1 0 0,-1-1 1 0 0,0 0 0 0 0,0 1 0 0 0,0-1 0 0 0,1 0 0 0 0,-1 0 0 0 0,2 0 0 0 0,32 1 684 0 0,-25-1-540 0 0,253-11 3019 0 0,-187 11-2077 0 0,0-4 0 0 0,106-18 0 0 0,-169 20-1099 0 0,16-3-22 0 0,-27 4-16 0 0,0 1 0 0 0,-1 0 0 0 0,1-1 0 0 0,-1 1 0 0 0,1-1 0 0 0,-1 0 0 0 0,1 0 0 0 0,-1 1 0 0 0,0-1 0 0 0,1 0 0 0 0,-1 0-1 0 0,0 0 1 0 0,2-2 0 0 0,-3 2 10 0 0,0 1 0 0 0,0 0 0 0 0,0-1-1 0 0,0 1 1 0 0,-1-1 0 0 0,1 1 0 0 0,0 0-1 0 0,0-1 1 0 0,0 1 0 0 0,0 0 0 0 0,-1-1 0 0 0,1 1-1 0 0,0 0 1 0 0,0 0 0 0 0,-1-1 0 0 0,1 1-1 0 0,0 0 1 0 0,-1 0 0 0 0,1-1 0 0 0,0 1 0 0 0,0 0-1 0 0,-1 0 1 0 0,1 0 0 0 0,0-1 0 0 0,-1 1-1 0 0,1 0 1 0 0,-1 0 0 0 0,1 0 0 0 0,0 0-1 0 0,-1 0 1 0 0,1 0 0 0 0,0 0 0 0 0,-1 0 0 0 0,1 0-1 0 0,-1 0 1 0 0,-16-4 470 0 0,-149-5-68 0 0,85 6-408 0 0,-7-3 41 0 0,35 2 25 0 0,-1 1 1 0 0,-82 8-1 0 0,132-5-63 0 0,0 0-1 0 0,0 1 1 0 0,0 0-1 0 0,0 0 1 0 0,0 0 0 0 0,1 0-1 0 0,-1 0 1 0 0,0 1-1 0 0,1 0 1 0 0,-4 2-1 0 0,7-4-6 0 0,0 0 0 0 0,0 0 0 0 0,0 0 0 0 0,0 0 0 0 0,0 1 0 0 0,0-1 0 0 0,0 0 0 0 0,0 0 0 0 0,0 0 0 0 0,0 0 0 0 0,0 1 0 0 0,0-1 0 0 0,0 0 0 0 0,1 0 0 0 0,-1 0 0 0 0,0 0 0 0 0,0 0 0 0 0,0 1 0 0 0,0-1 0 0 0,0 0 0 0 0,0 0 0 0 0,1 0 0 0 0,-1 0 0 0 0,0 0 0 0 0,0 0 0 0 0,0 0 0 0 0,0 0 0 0 0,1 0 0 0 0,-1 0 0 0 0,0 1 0 0 0,0-1 0 0 0,0 0 0 0 0,0 0 0 0 0,1 0 0 0 0,-1 0 0 0 0,0 0 0 0 0,0 0 0 0 0,0 0 0 0 0,1 0 0 0 0,-1-1 0 0 0,0 1 0 0 0,0 0 0 0 0,0 0 0 0 0,0 0 0 0 0,1 0 0 0 0,-1 0 0 0 0,12 0 0 0 0,78-4 1140 0 0,176 15-1 0 0,-239-9-1044 0 0,-16-2-78 0 0,0 1 0 0 0,17 3-1 0 0,-34-4-16 0 0,0 0 0 0 0,-1 0 0 0 0,1 0 0 0 0,-11 3 0 0 0,-1-1 0 0 0,-112 6 4 0 0,-55 6-13 0 0,145-9 32 0 0,0 2 0 0 0,-62 20 0 0 0,102-27-24 0 0,0 0 0 0 0,0 0 1 0 0,0 0-1 0 0,-1 0 0 0 0,1 0 0 0 0,0 0 0 0 0,0 0 0 0 0,0 0 0 0 0,0 0 0 0 0,0 0 0 0 0,0 0 0 0 0,0 0 0 0 0,-1 0 0 0 0,1 0 1 0 0,0 0-1 0 0,0 0 0 0 0,0 0 0 0 0,0 0 0 0 0,0 0 0 0 0,0 0 0 0 0,0 0 0 0 0,0 0 0 0 0,-1 0 0 0 0,1 0 0 0 0,0 0 1 0 0,0 0-1 0 0,0 0 0 0 0,0 1 0 0 0,0-1 0 0 0,0 0 0 0 0,0 0 0 0 0,0 0 0 0 0,0 0 0 0 0,0 0 0 0 0,0 0 0 0 0,0 0 1 0 0,-1 0-1 0 0,1 0 0 0 0,0 0 0 0 0,0 1 0 0 0,0-1 0 0 0,0 0 0 0 0,0 0 0 0 0,0 0 0 0 0,0 0 0 0 0,0 0 0 0 0,0 0 0 0 0,0 0 1 0 0,0 1-1 0 0,0-1 0 0 0,0 0 0 0 0,0 0 0 0 0,0 0 0 0 0,0 0 0 0 0,0 0 0 0 0,0 0 0 0 0,0 0 0 0 0,0 0 0 0 0,1 1 1 0 0,-1-1-1 0 0,0 0 0 0 0,0 0 0 0 0,0 0 0 0 0,0 0 0 0 0,0 0 0 0 0,10 3-8 0 0,16 0 14 0 0,271-18-46 0 0,-220 9 10 0 0,-69 6 37 0 0,29-2 370 0 0,0-1 0 0 0,0-2 1 0 0,0-2-1 0 0,42-13 0 0 0,-78 20-374 0 0,-1 0 0 0 0,0 0 0 0 0,1 0 1 0 0,-1 0-1 0 0,0 0 0 0 0,0 0 0 0 0,1 0 0 0 0,-1 0 1 0 0,0 0-1 0 0,0 0 0 0 0,1 0 0 0 0,-1-1 0 0 0,0 1 0 0 0,0 0 1 0 0,1 0-1 0 0,-1 0 0 0 0,0 0 0 0 0,0-1 0 0 0,0 1 1 0 0,1 0-1 0 0,-1 0 0 0 0,0-1 0 0 0,0 1 0 0 0,0 0 0 0 0,0 0 1 0 0,1-1-1 0 0,-1 1 0 0 0,0 0 0 0 0,0 0 0 0 0,0-1 1 0 0,-8-3 13 0 0,-18-1-14 0 0,23 4 9 0 0,-43-3 166 0 0,-85 2 0 0 0,71 3-115 0 0,25-1-46 0 0,-44 7 0 0 0,64-5-10 0 0,-1 1-1 0 0,1 0 0 0 0,0 2 1 0 0,0-1-1 0 0,-18 10 0 0 0,33-14-5 0 0,0 0 0 0 0,1 0 0 0 0,-1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0,1 0 0 0 0,-1 0 0 0 0,0 0 0 0 0,0 0 0 0 0,0 0 0 0 0,0 0 0 0 0,0 0 0 0 0,-1 0 0 0 0,1 0 0 0 0,0 0 0 0 0,0 0 0 0 0,0 0 0 0 0,0 0 0 0 0,0 1 0 0 0,0-1 0 0 0,0 0 0 0 0,0 0 0 0 0,0 0 0 0 0,0 0 0 0 0,0 0 0 0 0,0 0 0 0 0,0 0 0 0 0,0 0 0 0 0,0 0 0 0 0,0 0 0 0 0,0 0 0 0 0,0 0 0 0 0,0 0 0 0 0,0 0 0 0 0,0 0 0 0 0,0 0 0 0 0,0 0 0 0 0,0 0 0 0 0,0 0 0 0 0,0 0 0 0 0,7 2 0 0 0,10-1 0 0 0,111-3 3 0 0,-38-1-16 0 0,186-8-41 0 0,-270 12 51 0 0,-6 0-4 0 0,-12 3-15 0 0,-20 2-10 0 0,-109 14 32 0 0,-99 20 0 0 0,236-39 0 0 0,1-1 0 0 0,-1 1 0 0 0,1 0 0 0 0,0 0 0 0 0,-1 0 0 0 0,1 0 0 0 0,0 1 0 0 0,-1-1 0 0 0,1 1 0 0 0,-3 2 0 0 0,6-4 0 0 0,0 1 0 0 0,0-1 0 0 0,0 1 0 0 0,1-1 0 0 0,-1 0 0 0 0,0 1 0 0 0,1-1 0 0 0,-1 0 0 0 0,0 1 0 0 0,1-1 0 0 0,-1 0 0 0 0,0 0 0 0 0,1 0 0 0 0,-1 1 0 0 0,0-1 0 0 0,1 0 0 0 0,-1 0 0 0 0,1 0 0 0 0,-1 0 0 0 0,0 1 0 0 0,1-1 0 0 0,-1 0 0 0 0,1 0 0 0 0,-1 0 0 0 0,1 0 0 0 0,-1 0 0 0 0,1 0 0 0 0,16 2 0 0 0,-17-2 0 0 0,37 2-26 0 0,74-5 1 0 0,-53 0 12 0 0,38-2 13 0 0,132-26 0 0 0,-222 30 0 0 0,-7 0 0 0 0,-18 2 0 0 0,-30 3 0 0 0,-24 5 0 0 0,-215 29 0 0 0,277-37 0 0 0,-5 2 0 0 0,17-1 0 0 0,10 0 0 0 0,23 1 0 0 0,-1-1 0 0 0,38-3 0 0 0,-14 0 0 0 0,80-6 0 0 0,-1 0 0 0 0,-245 17 0 0 0,22-1 0 0 0,6-5 0 0 0,-150-13 0 0 0,229 9 0 0 0,0-1 0 0 0,-1 1 0 0 0,0 0 0 0 0,1 0 0 0 0,-1-1 0 0 0,1 1 0 0 0,-1-1 0 0 0,1 0 0 0 0,0 0 0 0 0,-1 0 0 0 0,-2-2 0 0 0,29-5 0 0 0,21-1 0 0 0,87-5 0 0 0,-64 9 0 0 0,-52 3 0 0 0,-9 0 0 0 0,0 2 0 0 0,0-1 0 0 0,0 1 0 0 0,10 0 0 0 0,-75 10 0 0 0,-166-6 64 0 0,-19 3 8 0 0,575-32-144 0 0,44-10 72 0 0,-430 33 0 0 0,-73 7 0 0 0,-99 1 0 0 0,149-7 15 0 0,-96-1 34 0 0,124 8-49 0 0,163-20 0 0 0,75-16 17 0 0,115-22 76 0 0,-284 47 328 0 0,-20 4 221 0 0,-11 2-223 0 0,-379 30-243 0 0,85-1-176 0 0,421-47 0 0 0,172-24 0 0 0,-22 4 0 0 0,-251 35 0 0 0,8-1 0 0 0,-21 2 0 0 0,-4 1 0 0 0,-11 1 0 0 0,-393 19 0 0 0,350-17 0 0 0,0 1 0 0 0,0 3 0 0 0,-69 19 0 0 0,168-22 0 0 0,178-25 0 0 0,-34 2 0 0 0,-135 14 0 0 0,77-3 0 0 0,-215 20 0 0 0,-152 2 0 0 0,-12 1 0 0 0,219-12-1 0 0,18-1 17 0 0,-1-1 1 0 0,0 0-1 0 0,-24-2 0 0 0,49 0-16 0 0,1 0 0 0 0,21-6 0 0 0,-9 3 0 0 0,325-65 0 0 0,-288 59 0 0 0,89-20 0 0 0,-150 30 0 0 0,0 0 0 0 0,0 0 0 0 0,0 0 0 0 0,0 0 0 0 0,-1 0 0 0 0,1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0,-9-2 0 0 0,-14 0 0 0 0,-106 5 0 0 0,-168 27 0 0 0,268-27 16 0 0,-1 3 0 0 0,1 0 0 0 0,-39 15 0 0 0,67-21-16 0 0,0 0 0 0 0,0 0 0 0 0,0 1 0 0 0,0-1 1 0 0,0 0-1 0 0,0 1 0 0 0,1-1 0 0 0,-1 1 0 0 0,0-1 0 0 0,0 1 0 0 0,1 0 0 0 0,-1-1 0 0 0,0 1 0 0 0,1 0 0 0 0,-1-1 0 0 0,0 1 0 0 0,1 0 0 0 0,-1 0 1 0 0,1 0-1 0 0,0-1 0 0 0,0 1 0 0 0,0-1 0 0 0,0 0 0 0 0,0 1 0 0 0,1-1 0 0 0,-1 1 0 0 0,0-1 0 0 0,0 0 0 0 0,1 1 0 0 0,-1-1 0 0 0,0 0 0 0 0,0 1 0 0 0,1-1 0 0 0,-1 0 0 0 0,0 0 0 0 0,1 1 0 0 0,-1-1 0 0 0,0 0 0 0 0,1 0 1 0 0,-1 1-1 0 0,0-1 0 0 0,1 0 0 0 0,-1 0 0 0 0,1 0 0 0 0,0 0 0 0 0,5 3-3 0 0,0-2-1 0 0,1 1 1 0 0,11 1 0 0 0,44 0-24 0 0,97-6 1 0 0,-50-1 25 0 0,-40 2 1 0 0,213 5 0 0 0,-275-2 0 0 0,-3-1 0 0 0,-1 0 0 0 0,1 0 0 0 0,-1 1 0 0 0,1-1 0 0 0,-1 1 0 0 0,5 1 0 0 0,-8-2 0 0 0,0 0 0 0 0,0 0 0 0 0,0 1 0 0 0,0-1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0,0 0 0 0 0,0 0 0 0 0,0 1 0 0 0,0-1 0 0 0,0 0 0 0 0,-1 0 0 0 0,1 0 0 0 0,0 0 0 0 0,0 0 0 0 0,0 0 0 0 0,0 0 0 0 0,-9 4 0 0 0,-11 3 0 0 0,-279 55 0 0 0,33-9 0 0 0,231-45 0 0 0,22-6 0 0 0,0 1 0 0 0,1 1 0 0 0,-1-1 0 0 0,-20 11 0 0 0,32-14 0 0 0,1 0 0 0 0,0 0 0 0 0,0 0 0 0 0,0 0 0 0 0,0 0 0 0 0,0 0 0 0 0,0 0 0 0 0,0 0 0 0 0,0 0 0 0 0,0 0 0 0 0,-1 1 0 0 0,1-1 0 0 0,0 0 0 0 0,0 0 0 0 0,0 0 0 0 0,0 0 0 0 0,0 0 0 0 0,0 0 0 0 0,0 0 0 0 0,0 0 0 0 0,0 0 0 0 0,0 0 0 0 0,0 0 0 0 0,0 0 0 0 0,0 0 0 0 0,-1 0 0 0 0,1 1 0 0 0,0-1 0 0 0,0 0 0 0 0,0 0 0 0 0,0 0 0 0 0,0 0 0 0 0,0 0 0 0 0,0 0 0 0 0,0 0 0 0 0,0 0 0 0 0,0 0 0 0 0,0 0 0 0 0,0 1 0 0 0,0-1 0 0 0,0 0 0 0 0,0 0 0 0 0,0 0 0 0 0,0 0 0 0 0,0 0 0 0 0,0 0 0 0 0,0 0 0 0 0,0 0 0 0 0,0 0 0 0 0,1 1 0 0 0,-1-1 0 0 0,0 0 0 0 0,0 0 0 0 0,0 0 0 0 0,0 0 0 0 0,0 0 0 0 0,0 0 0 0 0,0 0 0 0 0,0 0 0 0 0,0 0 0 0 0,0 0 0 0 0,0 0 0 0 0,0 0 0 0 0,0 0 0 0 0,1 0 0 0 0,-1 0 0 0 0,0 0 0 0 0,0 0 0 0 0,11 3 0 0 0,14-3 0 0 0,196-21-65 0 0,-90 5 66 0 0,-109 14-1 0 0,37-3 0 0 0,1-3 0 0 0,64-17 0 0 0,-166 25 0 0 0,-261 22 0 0 0,249-16 0 0 0,-98 21 0 0 0,200-37 0 0 0,1 3 0 0 0,85-4 0 0 0,104 13 0 0 0,-222-2 0 0 0,-6 0 0 0 0,-1 0 0 0 0,1 1 0 0 0,0 0 0 0 0,16 4 0 0 0,-36 0 0 0 0,-7 0 0 0 0,-76 12 0 0 0,55-12 0 0 0,1 3 0 0 0,-58 18 0 0 0,95-26 0 0 0,0 0-1 0 0,1 0 0 0 0,-1 0 1 0 0,0 0-1 0 0,0 0 0 0 0,0 0 1 0 0,0 0-1 0 0,0 1 1 0 0,0-1-1 0 0,0 0 0 0 0,0 0 1 0 0,1 0-1 0 0,-1 0 0 0 0,0 0 1 0 0,0 0-1 0 0,0 0 1 0 0,0 1-1 0 0,0-1 0 0 0,0 0 1 0 0,0 0-1 0 0,0 0 0 0 0,0 0 1 0 0,0 0-1 0 0,0 1 1 0 0,0-1-1 0 0,0 0 0 0 0,0 0 1 0 0,0 0-1 0 0,0 0 0 0 0,0 0 1 0 0,0 1-1 0 0,0-1 0 0 0,0 0 1 0 0,0 0-1 0 0,0 0 1 0 0,0 0-1 0 0,0 0 0 0 0,0 0 1 0 0,0 1-1 0 0,-1-1 0 0 0,1 0 1 0 0,0 0-1 0 0,0 0 1 0 0,0 0-1 0 0,0 0 0 0 0,0 0 1 0 0,15 2-34 0 0,-14-2 33 0 0,45 1 1 0 0,53-7 0 0 0,-13 1 0 0 0,-61 4 0 0 0,5 1 0 0 0,-1-1 0 0 0,46-9 0 0 0,-73 9 0 0 0,-1 1 0 0 0,0 0 0 0 0,0 0 0 0 0,-1 0 0 0 0,1 0 0 0 0,0 0 0 0 0,0 0 0 0 0,-1-1 0 0 0,1 1 0 0 0,0 0 0 0 0,-1-1 0 0 0,1 1 0 0 0,0 0 0 0 0,-1-1 0 0 0,1 1 0 0 0,1-2 0 0 0,-29-2 0 0 0,-74 18 0 0 0,68-9 0 0 0,-62 4 0 0 0,73-9 0 0 0,-39-5 0 0 0,54 3 0 0 0,0 1 0 0 0,0-1 0 0 0,0 0 0 0 0,0 0 0 0 0,1 0 0 0 0,-1-1 0 0 0,1 0 0 0 0,-1-1 0 0 0,-8-6 0 0 0,14 10 0 0 0,1-1 0 0 0,-1 1 0 0 0,1-1 0 0 0,-1 1 0 0 0,1 0 0 0 0,0-1 0 0 0,-1 1 0 0 0,1-1 0 0 0,-1 1 0 0 0,1-1 0 0 0,0 1 0 0 0,0-1 0 0 0,-1 0 0 0 0,1 1 0 0 0,0-1 0 0 0,0 1 0 0 0,0-1 0 0 0,-1 0 0 0 0,1 1 0 0 0,0-1 0 0 0,0 1 0 0 0,0-1 0 0 0,0 0 0 0 0,0 1 0 0 0,0-1 0 0 0,0 1 0 0 0,1-1 0 0 0,-1 0 0 0 0,0 1 0 0 0,0-1 0 0 0,0 1 0 0 0,1-1 0 0 0,-1 0 0 0 0,0 1 0 0 0,0-1 0 0 0,1 1 0 0 0,-1-1 0 0 0,0 1 0 0 0,1-1 0 0 0,-1 1 0 0 0,1 0 0 0 0,0-1 0 0 0,3-3 0 0 0,1 0 0 0 0,-1 0 0 0 0,11-5 0 0 0,-1-1 0 0 0,-35 10 0 0 0,-185 25 0 0 0,177-22 0 0 0,19-3 0 0 0,7 0 0 0 0,0 0 0 0 0,0 0 0 0 0,0 1 0 0 0,1-1 0 0 0,-1 1 0 0 0,-4 1 0 0 0,33 6 0 0 0,40 4 0 0 0,1-3 0 0 0,0-3 0 0 0,80-4 0 0 0,-120-2 0 0 0,-56 0 0 0 0,-4 1 0 0 0,-55-7 0 0 0,26-3 0 0 0,-88 0 0 0 0,149 9 0 0 0,-1 0 0 0 0,1 0 0 0 0,0 0 0 0 0,-1 0 0 0 0,1-1 0 0 0,0 1 0 0 0,-1 0 0 0 0,1-1 0 0 0,0 1 0 0 0,-1-1 0 0 0,1 1 0 0 0,0-1 0 0 0,0 1 0 0 0,0-1 0 0 0,-1 0 0 0 0,1 0 0 0 0,0 0 0 0 0,-1-1 0 0 0,1 2 0 0 0,-14 16 0 0 0,11-14 0 0 0,0 0 0 0 0,1 0 0 0 0,-1 0 0 0 0,0-1 0 0 0,0 1 0 0 0,0-1 0 0 0,0 0 0 0 0,-7 0 0 0 0,-5 2 0 0 0,16-3 0 0 0,-1 0 1 0 0,1 0-1 0 0,0 0 0 0 0,0 0 1 0 0,-1 0-1 0 0,1 0 0 0 0,0 0 1 0 0,0 0-1 0 0,-1 0 0 0 0,1 1 1 0 0,0-1-1 0 0,0 0 0 0 0,-1 0 0 0 0,1 0 1 0 0,0 0-1 0 0,0 0 0 0 0,-1 0 1 0 0,1 1-1 0 0,0-1 0 0 0,0 0 1 0 0,-1 0-1 0 0,1 0 0 0 0,0 0 0 0 0,0 1 1 0 0,0-1-1 0 0,0 0 0 0 0,-1 0 1 0 0,1 1-1 0 0,0-1 0 0 0,0 0 1 0 0,0 0-1 0 0,0 1 0 0 0,7 3 22 0 0,15 1 10 0 0,27-3-32 0 0,-35-2 0 0 0,0 0 0 0 0,0 1 0 0 0,-1 1 0 0 0,18 4 0 0 0,-5 1-16 0 0,0-1 0 0 0,0-1 0 0 0,32 2 0 0 0,84 6 16 0 0,-136-13 0 0 0,1 0 0 0 0,0 0 0 0 0,0-1 0 0 0,0 0 0 0 0,0-1 0 0 0,0 1 0 0 0,0-1 0 0 0,-1-1 0 0 0,7-2 0 0 0,-18 6 0 0 0,-1 0 0 0 0,1 0 0 0 0,-1 0 0 0 0,-10-1 0 0 0,2 0 0 0 0,-43 1 0 0 0,1-3 0 0 0,-69-12 0 0 0,23 6 0 0 0,100 7 0 0 0,0 1 0 0 0,0-1 0 0 0,0 0 0 0 0,0 0 0 0 0,0 0 0 0 0,0 0 0 0 0,0 0 0 0 0,0 0 0 0 0,0-1 0 0 0,1 1 0 0 0,-1 0 0 0 0,0-1 0 0 0,1 0 0 0 0,-1 1 0 0 0,-1-4 0 0 0,2 3 0 0 0,0 1 0 0 0,0-1 0 0 0,0 1 0 0 0,-1 0 0 0 0,1-1 0 0 0,0 1 0 0 0,-1 0 0 0 0,1 0 0 0 0,-1 0 0 0 0,0 0 0 0 0,1 0 0 0 0,-1 0 0 0 0,0 0 0 0 0,1 0 0 0 0,-1 1 0 0 0,0-1 0 0 0,0 0 0 0 0,0 1 0 0 0,-2-1 0 0 0,-34 8 0 0 0,37-7 0 0 0,1 0 0 0 0,-1 0 0 0 0,0 0 0 0 0,1 0 0 0 0,-1 0 0 0 0,1 0 0 0 0,-1 0 0 0 0,0 0 0 0 0,1 0 0 0 0,-1 0 0 0 0,0 1 0 0 0,1-1 0 0 0,-1 0 0 0 0,0 0 0 0 0,1 1 0 0 0,-1-1 0 0 0,1 0 0 0 0,-1 1 0 0 0,1-1 0 0 0,-1 0 0 0 0,1 1 0 0 0,-1-1 0 0 0,1 1 0 0 0,-1-1 0 0 0,1 1 0 0 0,-1-1 0 0 0,1 1 0 0 0,0-1 0 0 0,-1 1 0 0 0,1 0 0 0 0,0-1 0 0 0,-1 1 0 0 0,1-1 0 0 0,0 1 0 0 0,0 0 0 0 0,0-1 0 0 0,0 1 0 0 0,0 0 0 0 0,0 0 0 0 0,-1 1 0 0 0,1-1 0 0 0,0 0 0 0 0,-1 1 0 0 0,1-1 0 0 0,-1 0 0 0 0,1 1 0 0 0,-1-1 0 0 0,1 0 0 0 0,-1 0 0 0 0,0 1 0 0 0,0-1 0 0 0,-1 1 0 0 0,5 0 0 0 0,-1-1 0 0 0,1 1 0 0 0,0-1 0 0 0,-1 0 0 0 0,1 0 0 0 0,4 1 0 0 0,1-1 0 0 0,0 0 0 0 0,-1 0 0 0 0,1 0 0 0 0,15-2 0 0 0,7 0 0 0 0,152 5 0 0 0,-136-5 0 0 0,-43 1 0 0 0,1 0 0 0 0,-1 0 0 0 0,1 0 0 0 0,-1 0 0 0 0,1 0 0 0 0,-1 0 0 0 0,0 1 0 0 0,1 0 0 0 0,-1 0 0 0 0,0 0 0 0 0,0 0 0 0 0,1 0 0 0 0,-1 1 0 0 0,0-1 0 0 0,0 1 0 0 0,0 0 0 0 0,-1 0 0 0 0,5 3 0 0 0,-4-2 0 0 0,0-1 0 0 0,1 1 0 0 0,-1-1 0 0 0,1 0 0 0 0,0 0 0 0 0,0 0 0 0 0,0-1 0 0 0,0 1 0 0 0,0-1 0 0 0,0 0 0 0 0,0 0 0 0 0,0 0 0 0 0,0-1 0 0 0,1 1 0 0 0,-1-1 0 0 0,0 0 0 0 0,8-1 0 0 0,8-2 0 0 0,0 0 0 0 0,29-10 0 0 0,-23 6 0 0 0,-15 5-8 0 0,0 0-1 0 0,14 1 0 0 0,-16 0 3 0 0,-1 1 0 0 0,1-1-1 0 0,-1 0 1 0 0,0-1 0 0 0,11-3-1 0 0,-18 4 7 0 0,0 1 0 0 0,0-1 0 0 0,0 0 0 0 0,0 1 0 0 0,0-1 0 0 0,-1 0 0 0 0,1 1 0 0 0,0-1 0 0 0,0 0 0 0 0,-1 0 0 0 0,1 0 0 0 0,0 0 0 0 0,-1 0 0 0 0,1 0 0 0 0,-1 0 0 0 0,1 0 0 0 0,-1 0 0 0 0,0 0 0 0 0,1 0 0 0 0,-1 0 0 0 0,0 0 0 0 0,0-2 0 0 0,0 2 0 0 0,1 0 0 0 0,-1 1 0 0 0,0-1 0 0 0,-1 0 0 0 0,1 0 0 0 0,0 1 0 0 0,0-1 0 0 0,0 0 0 0 0,0 1 0 0 0,0-1 0 0 0,-1 0 0 0 0,1 1 0 0 0,0-1 0 0 0,-1 0 0 0 0,1 1 0 0 0,0-1 0 0 0,-1 0 0 0 0,1 1 0 0 0,-1-1 0 0 0,1 1 0 0 0,-1-1 0 0 0,1 1 0 0 0,-1-1 0 0 0,0 1 0 0 0,1-1 0 0 0,-1 1 0 0 0,1 0 0 0 0,-1-1 0 0 0,0 1 0 0 0,1 0 0 0 0,-1-1 0 0 0,0 1 0 0 0,0 0 0 0 0,1 0 0 0 0,-2 0 0 0 0,-121-7 36 0 0,20 3-8 0 0,50-1-28 0 0,-76-9 0 0 0,181 6 0 0 0,287-50 0 0 0,-284 54 0 0 0,-229 18 71 0 0,22-1-14 0 0,-111-9 657 0 0,256-5-628 0 0,6-1 17 0 0,14-3 118 0 0,22-4 39 0 0,460-84-260 0 0,-466 87 0 0 0,-9 1 0 0 0,1 2 0 0 0,33-3 0 0 0,-75 8 0 0 0,1 0 0 0 0,-22 6 0 0 0,3 0 0 0 0,28-6 0 0 0,-373 56 0 0 0,350-54 5 0 0,-136 23 54 0 0,486-79-59 0 0,-177 30 0 0 0,2-1 0 0 0,-356 58 0 0 0,46-19 0 0 0,-101 14 0 0 0,247-26 0 0 0,9-1 0 0 0,0 0 0 0 0,-20 0 0 0 0,34-3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0,9-4 0 0 0,12-3 0 0 0,56-14 0 0 0,114-16 0 0 0,82 7 0 0 0,-219 25-64 0 0,-125 19 64 0 0,-134 8 0 0 0,118-15 0 0 0,-142 30 0 0 0,215-34 0 0 0,16-2 0 0 0,21-3 0 0 0,-15 1 0 0 0,91-12 0 0 0,189-15 0 0 0,-224 25 0 0 0,82-15 0 0 0,-146 18 0 0 0,0 0 0 0 0,0 0 0 0 0,0 0 0 0 0,0 0 0 0 0,0 0 0 0 0,0 0 0 0 0,0 0 0 0 0,0 0 0 0 0,0 0 0 0 0,0-1 0 0 0,0 1 0 0 0,0 0 0 0 0,0 0 0 0 0,0 0 0 0 0,0 0 0 0 0,0 0 0 0 0,0 0 0 0 0,0 0 0 0 0,0 0 0 0 0,0 0 0 0 0,0 0 0 0 0,0 0 0 0 0,0 0 0 0 0,0 0 0 0 0,0 0 0 0 0,0 0 0 0 0,1 0 0 0 0,-1 0 0 0 0,0 0 0 0 0,0 0 0 0 0,0 0 0 0 0,0-1 0 0 0,0 1 0 0 0,0 0 0 0 0,0 0 0 0 0,0 0 0 0 0,0 0 0 0 0,0 0 0 0 0,-10-1 0 0 0,-17-1 0 0 0,-549-3 0 0 0,564 6 0 0 0,0-1 0 0 0,0 0 0 0 0,-20-2 0 0 0,76-9 0 0 0,154-17 0 0 0,284-6 0 0 0,-480 34 0 0 0,11 0 0 0 0,1 0 0 0 0,23 3 0 0 0,-37-3 0 0 0,0 0 0 0 0,1 0 0 0 0,-1 0 0 0 0,0 0 0 0 0,0 0 0 0 0,0 0 0 0 0,0 0 0 0 0,0 0 0 0 0,1 0 0 0 0,-1 0 0 0 0,0 0 0 0 0,0 0 0 0 0,0 0 0 0 0,0 0 0 0 0,0 0 0 0 0,1 0 0 0 0,-1 0 0 0 0,0 0 0 0 0,0 0 0 0 0,0 0 0 0 0,0 0 0 0 0,0 0 0 0 0,1 0 0 0 0,-1 0 0 0 0,0 0 0 0 0,0 1 0 0 0,0-1 0 0 0,0 0 0 0 0,0 0 0 0 0,0 0 0 0 0,0 0 0 0 0,0 0 0 0 0,1 0 0 0 0,-1 1 0 0 0,0-1 0 0 0,0 0 0 0 0,0 0 0 0 0,0 0 0 0 0,0 0 0 0 0,0 0 0 0 0,0 1 0 0 0,0-1 0 0 0,0 0 0 0 0,0 0 0 0 0,0 0 0 0 0,0 0 0 0 0,0 0 0 0 0,0 1 0 0 0,0-1 0 0 0,0 0 0 0 0,-9 6 0 0 0,-13 2 0 0 0,-324 52 0 0 0,77-17 0 0 0,234-37 0 0 0,105-17 0 0 0,225-31 0 0 0,-17 2 0 0 0,-265 38 0 0 0,-15 0 0 0 0,-20 2 0 0 0,15 0 0 0 0,-199 10 0 0 0,24-1 0 0 0,126-9 0 0 0,13 0 0 0 0,-1 1 0 0 0,-63 11 0 0 0,103-11 0 0 0,4 0 0 0 0,13 2 0 0 0,18-1 0 0 0,277-9 0 0 0,-218 6 0 0 0,170 7 0 0 0,-255-5 0 0 0,-3-1 0 0 0,1 0 0 0 0,0 0 0 0 0,-1 0 0 0 0,1 1 0 0 0,0-1 0 0 0,-1 1 0 0 0,1 0 0 0 0,-1-1 0 0 0,1 1 0 0 0,-1 0 0 0 0,1 1 0 0 0,3 1 0 0 0,-6-2 0 0 0,0-1 0 0 0,0 1 0 0 0,0-1 0 0 0,0 0 0 0 0,0 1 0 0 0,0-1 0 0 0,0 0 0 0 0,0 1 0 0 0,0-1 0 0 0,0 0 0 0 0,0 1 0 0 0,0-1 0 0 0,0 0 0 0 0,0 1 0 0 0,0-1 0 0 0,-1 0 0 0 0,1 1 0 0 0,0-1 0 0 0,0 0 0 0 0,0 0 0 0 0,-1 1 0 0 0,1-1 0 0 0,0 0 0 0 0,0 0 0 0 0,-1 1 0 0 0,1-1 0 0 0,0 0 0 0 0,0 0 0 0 0,-1 1 0 0 0,1-1 0 0 0,0 0 0 0 0,-1 0 0 0 0,1 0 0 0 0,0 0 0 0 0,-1 0 0 0 0,1 0 0 0 0,-16 6 0 0 0,14-5 0 0 0,-115 33 0 0 0,-1-6 0 0 0,-179 21 0 0 0,271-48 0 0 0,52-10 0 0 0,-16 7 0 0 0,-1 0 0 0 0,-1 0 0 0 0,1 1 0 0 0,11 0 0 0 0,-54 16 0 0 0,12-9 0 0 0,0-1 0 0 0,0-1 0 0 0,0-1 0 0 0,0-1 0 0 0,-29-2 0 0 0,46 1 0 0 0,1 0 0 0 0,-1 0 0 0 0,0 0 0 0 0,1 0 0 0 0,-7 3 0 0 0,4-1 0 0 0,6-3 0 0 0,1 0 0 0 0,-1 1 0 0 0,1-1 0 0 0,0 0 0 0 0,-1 1 0 0 0,1-1 0 0 0,0 0 0 0 0,-1 1 0 0 0,1-1 0 0 0,0 1 0 0 0,-1-1 0 0 0,1 0 0 0 0,0 1 0 0 0,0-1 0 0 0,0 1 0 0 0,-1-1 0 0 0,1 1 0 0 0,0-1 0 0 0,0 1 0 0 0,0-1 0 0 0,0 1 0 0 0,0-1 0 0 0,0 1 0 0 0,0-1 0 0 0,0 1 0 0 0,0-1 0 0 0,0 1 0 0 0,0-1 0 0 0,0 1 0 0 0,0-1 0 0 0,1 1 0 0 0,-1-1 0 0 0,0 1 0 0 0,1 0 0 0 0,0-1 0 0 0,1 1 0 0 0,0 0 0 0 0,0-1 0 0 0,-1 1 0 0 0,1-1 0 0 0,0 0 0 0 0,0 0 0 0 0,0 0 0 0 0,0 0 0 0 0,3 0 0 0 0,3 0 0 0 0,63 15 0 0 0,0 0 0 0 0,33-10 0 0 0,-78-5 0 0 0,0 1 0 0 0,1 1 0 0 0,37 8 0 0 0,-41-5-8 0 0,0 0 0 0 0,1-2 0 0 0,-1 0 0 0 0,1-2 0 0 0,-1 0 0 0 0,1-2 0 0 0,33-5 0 0 0,-57 6 8 0 0,1 0 0 0 0,0 0 0 0 0,-1-1 0 0 0,1 1 0 0 0,-1 0 0 0 0,1 0 0 0 0,0 0 0 0 0,-1 0 0 0 0,1 0 0 0 0,0 0 0 0 0,-1 0 0 0 0,1 1 0 0 0,0-1 0 0 0,-1 0 0 0 0,1 0 0 0 0,-1 0 0 0 0,1 1 0 0 0,-1-1 0 0 0,1 0 0 0 0,0 0 0 0 0,-1 1 0 0 0,1 0 0 0 0,-19-3 0 0 0,-137-11 24 0 0,102 11-10 0 0,-1-3-1 0 0,-53-12 0 0 0,97 16-13 0 0,1-1 0 0 0,-1 1 0 0 0,0 0 0 0 0,0 1 0 0 0,1 1 0 0 0,-12 0 0 0 0,-56 15 0 0 0,52-9 0 0 0,-41 4 0 0 0,33-9 0 0 0,14-2 0 0 0,0 2 0 0 0,-23 4 0 0 0,39-5 0 0 0,0 0 0 0 0,1-1 0 0 0,-1 1 0 0 0,1-1 0 0 0,0 1 0 0 0,-1 0 0 0 0,1 0 0 0 0,0 0 0 0 0,-3 2 0 0 0,5-2 0 0 0,0-1 0 0 0,0 0 0 0 0,0 0 0 0 0,0 1 0 0 0,0-1 0 0 0,0 0 0 0 0,1 1 0 0 0,-1-1 0 0 0,0 0 0 0 0,0 1 0 0 0,0-1 0 0 0,0 0 0 0 0,0 0 0 0 0,0 1 0 0 0,1-1 0 0 0,-1 0 0 0 0,0 0 0 0 0,0 1 0 0 0,0-1 0 0 0,1 0 0 0 0,-1 0 0 0 0,0 0 0 0 0,0 1 0 0 0,1-1 0 0 0,-1 0 0 0 0,0 0 0 0 0,0 0 0 0 0,1 0 0 0 0,-1 0 0 0 0,0 1 0 0 0,1-1 0 0 0,-1 0 0 0 0,0 0 0 0 0,0 0 0 0 0,1 0 0 0 0,10 4 0 0 0,-2-2 0 0 0,0-1 0 0 0,0 0 0 0 0,0 0 0 0 0,0-1 0 0 0,16-2 0 0 0,18 1 0 0 0,14 2-32 0 0,94-8 0 0 0,-129 5 32 0 0,0 0 0 0 0,0 1 0 0 0,0 2 0 0 0,0 0 0 0 0,0 1 0 0 0,24 6 0 0 0,-38-6 0 0 0,0-1 0 0 0,0 0 0 0 0,0 0 0 0 0,0-1 0 0 0,0 0 0 0 0,0 0 0 0 0,-1-1 0 0 0,1 0 0 0 0,15-4 0 0 0,-53 6 0 0 0,-77-10 0 0 0,-1 0 0 0 0,-81 19 0 0 0,179-8-1687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04:15.63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226 141 8751 0 0,'-16'-1'1190'0'0,"14"0"-971"0"0,0 1 0 0 0,0-1 0 0 0,0 1 0 0 0,-1 0 0 0 0,1-1 0 0 0,0 1 0 0 0,0 0 1 0 0,-1 1-1 0 0,1-1 0 0 0,0 0 0 0 0,0 1 0 0 0,-1-1 0 0 0,1 1 0 0 0,0-1 0 0 0,-3 3 0 0 0,5-3-203 0 0,0 0 0 0 0,0 1 0 0 0,0-1-1 0 0,0 0 1 0 0,0 0 0 0 0,0 0 0 0 0,0 1 0 0 0,0-1 0 0 0,0 0 0 0 0,0 0 0 0 0,0 1-1 0 0,0-1 1 0 0,0 0 0 0 0,1 0 0 0 0,-1 0 0 0 0,0 1 0 0 0,0-1 0 0 0,0 0 0 0 0,0 0-1 0 0,0 0 1 0 0,1 0 0 0 0,-1 1 0 0 0,0-1 0 0 0,0 0 0 0 0,0 0 0 0 0,1 0 0 0 0,-1 0 0 0 0,0 0-1 0 0,0 0 1 0 0,1 0 0 0 0,-1 0 0 0 0,0 0 0 0 0,0 1 0 0 0,0-1 0 0 0,1 0 0 0 0,-1 0-1 0 0,11 3 15 0 0,7 0 81 0 0,1-1 1 0 0,-1-1-1 0 0,0 0 0 0 0,1-1 0 0 0,-1-2 0 0 0,21-3 0 0 0,17 0 391 0 0,69-2 1137 0 0,258-27 1264 0 0,-365 30-2836 0 0,-3 2-5 0 0,0-1 1 0 0,16 1-1 0 0,-50 3 17 0 0,0 2-1 0 0,-30 7 1 0 0,-3 0 35 0 0,-320 36 245 0 0,186-26-344 0 0,152-16-15 0 0,-8 2 0 0 0,0-3 0 0 0,-45-1 0 0 0,70-5 9 0 0,24-1 23 0 0,29-4 1 0 0,-32 7-43 0 0,216-46 468 0 0,62-13 145 0 0,-268 57-598 0 0,72-12 90 0 0,100-33 0 0 0,-255 62-95 0 0,-368 69 114 0 0,322-65-100 0 0,76-12-14 0 0,15-3 0 0 0,1 1 0 0 0,-26 8 0 0 0,46-10 0 0 0,9-1 0 0 0,10-1 0 0 0,219-46 0 0 0,-74 12 0 0 0,142-22 0 0 0,-292 53 0 0 0,-5 2 0 0 0,0 0 0 0 0,0 0 0 0 0,0 0 0 0 0,0 1 0 0 0,11 0 0 0 0,-17 2 0 0 0,-7 1 0 0 0,-7 3 0 0 0,-334 73 0 0 0,51-14 0 0 0,297-65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0,11 0 0 0 0,18-2 0 0 0,385-82 0 0 0,-361 73 0 0 0,-26 4 0 0 0,-1 2 0 0 0,54-4 0 0 0,-115 22 0 0 0,-254 58 0 0 0,216-56 0 0 0,2 3 0 0 0,-77 29 0 0 0,146-47 0 0 0,0 1 0 0 0,1 0 0 0 0,-1-1 0 0 0,0 1 0 0 0,1 0 0 0 0,-1 0 0 0 0,1 0 0 0 0,-1 0 0 0 0,-1 2 0 0 0,5 0 0 0 0,11-1 0 0 0,44-5 0 0 0,77-13 0 0 0,-7 0 0 0 0,170-16 0 0 0,-373 44 0 0 0,-54 8 0 0 0,64-14 0 0 0,24-3 0 0 0,0 1 0 0 0,-69 17 0 0 0,140-22 0 0 0,173-11 0 0 0,-16 1 0 0 0,-161 8 0 0 0,-12 1 0 0 0,-1 0 0 0 0,0 1 0 0 0,21 1 0 0 0,-33 0 0 0 0,0 0 0 0 0,0 0 0 0 0,0 0 0 0 0,0 0 0 0 0,0 0 0 0 0,0 0 0 0 0,-1 0 0 0 0,1 1 0 0 0,0-1 0 0 0,0 0 0 0 0,0 0 0 0 0,0 0 0 0 0,0 0 0 0 0,0 0 0 0 0,0 0 0 0 0,0 0 0 0 0,0 0 0 0 0,0 0 0 0 0,0 0 0 0 0,0 0 0 0 0,0 0 0 0 0,0 0 0 0 0,0 0 0 0 0,-1 0 0 0 0,1 1 0 0 0,0-1 0 0 0,0 0 0 0 0,0 0 0 0 0,0 0 0 0 0,0 0 0 0 0,0 0 0 0 0,0 0 0 0 0,0 0 0 0 0,0 0 0 0 0,0 0 0 0 0,0 0 0 0 0,0 1 0 0 0,0-1 0 0 0,0 0 0 0 0,0 0 0 0 0,0 0 0 0 0,0 0 0 0 0,0 0 0 0 0,1 0 0 0 0,-1 0 0 0 0,0 0 0 0 0,0 0 0 0 0,0 0 0 0 0,0 0 0 0 0,0 1 0 0 0,0-1 0 0 0,0 0 0 0 0,0 0 0 0 0,0 0 0 0 0,0 0 0 0 0,0 0 0 0 0,0 0 0 0 0,0 0 0 0 0,-14 7 0 0 0,-19 6 0 0 0,-2-2 0 0 0,-215 72 0 0 0,235-75 0 0 0,15-8 0 0 0,0 0 0 0 0,0 0 0 0 0,0 0 0 0 0,1 0 0 0 0,-1 1 0 0 0,0-1 0 0 0,0 0 0 0 0,0 0 0 0 0,0 0 0 0 0,0 0 0 0 0,0 1 0 0 0,0-1 0 0 0,0 0 0 0 0,1 0 0 0 0,-1 0 0 0 0,0 0 0 0 0,0 0 0 0 0,0 0 0 0 0,0 0 0 0 0,1 1 0 0 0,-1-1 0 0 0,0 0 0 0 0,0 0 0 0 0,0 0 0 0 0,0 0 0 0 0,1 0 0 0 0,-1 0 0 0 0,0 0 0 0 0,0 0 0 0 0,0 0 0 0 0,0 0 0 0 0,1 0 0 0 0,-1 0 0 0 0,0 0 0 0 0,0 0 0 0 0,0 0 0 0 0,1 0 0 0 0,-1 0 0 0 0,0 0 0 0 0,33-1 0 0 0,323-43 0 0 0,-478 59 0 0 0,-67 8 0 0 0,303-49 0 0 0,-1-1 0 0 0,-92 26 0 0 0,-23 4 0 0 0,-10 2 0 0 0,-26 5 0 0 0,-1-2 0 0 0,1-2 0 0 0,-1-1 0 0 0,0-2 0 0 0,-45-2 0 0 0,73-2 0 0 0,-50-3 0 0 0,56 4 0 0 0,0-1 0 0 0,-1 0 0 0 0,1 0 0 0 0,0-1 0 0 0,0 1 0 0 0,0-1 0 0 0,1-1 0 0 0,-1 1 0 0 0,-4-3 0 0 0,8 5 0 0 0,1-1 0 0 0,0 1 0 0 0,0 0 0 0 0,0 0 0 0 0,0 0 0 0 0,0 0 0 0 0,0 0 0 0 0,0 0 0 0 0,0 0 0 0 0,0 0 0 0 0,0-1 0 0 0,0 1 0 0 0,0 0 0 0 0,-1 0 0 0 0,1 0 0 0 0,0 0 0 0 0,0 0 0 0 0,0 0 0 0 0,0 0 0 0 0,0-1 0 0 0,0 1 0 0 0,0 0 0 0 0,0 0 0 0 0,0 0 0 0 0,0 0 0 0 0,0 0 0 0 0,0 0 0 0 0,1-1 0 0 0,-1 1 0 0 0,0 0 0 0 0,0 0 0 0 0,0 0 0 0 0,0 0 0 0 0,0 0 0 0 0,0 0 0 0 0,0 0 0 0 0,0 0 0 0 0,0-1 0 0 0,0 1 0 0 0,0 0 0 0 0,0 0 0 0 0,0 0 0 0 0,1 0 0 0 0,-1 0 0 0 0,0 0 0 0 0,8-5 0 0 0,10-2 0 0 0,-18 7 0 0 0,28-8 0 0 0,59-8 0 0 0,-29 7 0 0 0,27-8 0 0 0,105-18 0 0 0,-324 57 0 0 0,-150 20 0 0 0,245-39 0 0 0,6-1 0 0 0,-60 12 0 0 0,122-14 0 0 0,492-93 0 0 0,-504 89 0 0 0,4-1 0 0 0,1 1 0 0 0,-1 0 0 0 0,33 0 0 0 0,-113 16 0 0 0,-78 9 0 0 0,-106 14 0 0 0,176-30 0 0 0,-135 16 0 0 0,254-42 0 0 0,229-49 0 0 0,-102 28 0 0 0,-160 37 0 0 0,-5 1 0 0 0,1 0 0 0 0,-1 1 0 0 0,28-2 0 0 0,-36 7 0 0 0,-12 2 0 0 0,-12 4 0 0 0,-90 23 0 0 0,-115 17 0 0 0,88-24 0 0 0,27-6 0 0 0,-121 36 0 0 0,228-54 0 0 0,-12 5 0 0 0,11-3 0 0 0,8-2 0 0 0,21-4 0 0 0,0-1 0 0 0,-1-1 0 0 0,36-13 0 0 0,-4 1 0 0 0,289-67 0 0 0,-84 23 0 0 0,-245 58 0 0 0,10-2 0 0 0,-27 5 0 0 0,-16 3 0 0 0,-166 36 0 0 0,46-8 0 0 0,-385 75 53 0 0,730-165-41 0 0,-15 3-13 0 0,-107 35 1 0 0,145-38 0 0 0,-189 49 0 0 0,-30 8 0 0 0,-35 7 0 0 0,-213 41 0 0 0,-158 33 0 0 0,380-75 0 0 0,-46 10 0 0 0,0-2 0 0 0,-108 6 0 0 0,182-18 0 0 0,0-2 0 0 0,29-7 0 0 0,-20 3 0 0 0,245-70 0 0 0,9-2 0 0 0,-218 63 0 0 0,-237 61 0 0 0,48-15 0 0 0,-205 59 0 0 0,329-86 0 0 0,14-3 0 0 0,19-3 0 0 0,48-14 0 0 0,104-39 0 0 0,14-4 0 0 0,-108 41 0 0 0,-209 43 0 0 0,-55 12 0 0 0,129-24 0 0 0,7-3 0 0 0,-55 21 0 0 0,185-56 0 0 0,-17 1 0 0 0,-22 8 0 0 0,78-38 0 0 0,-128 55 0 0 0,1-1 0 0 0,0 1 0 0 0,-1 0 0 0 0,1-1 0 0 0,0 1 0 0 0,-1 0 0 0 0,1-1 0 0 0,0 1 0 0 0,-1-1 0 0 0,1 1 0 0 0,-1-1 0 0 0,1 1 0 0 0,-1-1 0 0 0,1 1 0 0 0,-1-1 0 0 0,1 1 0 0 0,-1-1 0 0 0,1-1 0 0 0,-1 2 0 0 0,-1-1 0 0 0,1 1 0 0 0,0 0 0 0 0,-1 0 0 0 0,1-1 0 0 0,-1 1 0 0 0,1 0 0 0 0,0 0 0 0 0,-1 0 0 0 0,1-1 0 0 0,-1 1 0 0 0,1 0 0 0 0,-1 0 0 0 0,1 0 0 0 0,0 0 0 0 0,-1 0 0 0 0,1 0 0 0 0,-1 0 0 0 0,1 0 0 0 0,-1 0 0 0 0,0 0 0 0 0,-31 3 0 0 0,-20 7 0 0 0,-1 2 0 0 0,2 2 0 0 0,-90 38 0 0 0,139-51 0 0 0,0 0 0 0 0,0 0 0 0 0,0 0 0 0 0,0 0 0 0 0,0 1 0 0 0,1-1 0 0 0,-1 1 0 0 0,-3 2 0 0 0,5-4 0 0 0,0 1 0 0 0,0-1 0 0 0,0 0 0 0 0,0 0 0 0 0,-1 0 0 0 0,1 0 0 0 0,0 1 0 0 0,0-1 0 0 0,0 0 0 0 0,0 0 0 0 0,0 0 0 0 0,0 0 0 0 0,0 1 0 0 0,0-1 0 0 0,0 0 0 0 0,0 0 0 0 0,0 0 0 0 0,0 1 0 0 0,0-1 0 0 0,0 0 0 0 0,0 0 0 0 0,0 0 0 0 0,0 0 0 0 0,0 1 0 0 0,0-1 0 0 0,0 0 0 0 0,0 0 0 0 0,0 0 0 0 0,0 0 0 0 0,1 1 0 0 0,-1-1 0 0 0,0 0 0 0 0,0 0 0 0 0,0 0 0 0 0,0 0 0 0 0,0 1 0 0 0,14 1 0 0 0,16-4 0 0 0,0-1 0 0 0,0-2 0 0 0,0-1 0 0 0,36-12 0 0 0,50-11 0 0 0,-397 88 0 0 0,299-64 0 0 0,55-15 0 0 0,-63 17 0 0 0,0-1 0 0 0,0 0 0 0 0,-1 0 0 0 0,0-1 0 0 0,10-7 0 0 0,-19 12 0 0 0,0 0 0 0 0,0 0 0 0 0,0 0 0 0 0,0 0 0 0 0,0 0 0 0 0,0 0 0 0 0,0-1 0 0 0,-1 1 0 0 0,1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0,-8 1 0 0 0,-10 5 0 0 0,16-6 0 0 0,1 1 0 0 0,0 0 0 0 0,-1 0 0 0 0,1 0 0 0 0,0-1 0 0 0,0 1 0 0 0,0 0 0 0 0,0 0 0 0 0,0 0 0 0 0,0 1 0 0 0,0-1 0 0 0,0 0 0 0 0,0 0 0 0 0,1 0 0 0 0,-2 3 0 0 0,2-3 0 0 0,0-1 0 0 0,0 1 0 0 0,0 0 0 0 0,0 0 0 0 0,0 0 0 0 0,0-1 0 0 0,0 1 0 0 0,0 0 0 0 0,0 0 0 0 0,0 0 0 0 0,0-1 0 0 0,1 1 0 0 0,-1 0 0 0 0,0 0 0 0 0,1-1 0 0 0,-1 1 0 0 0,0 0 0 0 0,1-1 0 0 0,-1 1 0 0 0,2 1 0 0 0,0 0 0 0 0,1 1 0 0 0,0-1 0 0 0,0 0 0 0 0,0 0 0 0 0,0 0 0 0 0,0 0 0 0 0,0 0 0 0 0,1-1 0 0 0,-1 0 0 0 0,6 2 0 0 0,37 8 0 0 0,1-3 0 0 0,52 4 0 0 0,14 1 0 0 0,76 12-50 0 0,-107-15 36 0 0,-75-9 14 0 0,17 4 0 0 0,-27-4 0 0 0,1 0 0 0 0,-1 1 0 0 0,0-1 0 0 0,0 0 0 0 0,0-1 0 0 0,-4 2 0 0 0,-10 0 0 0 0,11-2 0 0 0,1 1 0 0 0,0 0 0 0 0,0 0 0 0 0,-1 0 0 0 0,1 0 0 0 0,-5 3 0 0 0,10-4 0 0 0,-1 0 0 0 0,1 0 0 0 0,0 0 0 0 0,0 0 0 0 0,0 0 0 0 0,0 0 0 0 0,-1 0 0 0 0,1 0 0 0 0,0 0 0 0 0,0 0 0 0 0,0 0 0 0 0,0 0 0 0 0,0 1 0 0 0,0-1 0 0 0,-1 0 0 0 0,1 0 0 0 0,0 0 0 0 0,0 0 0 0 0,0 0 0 0 0,0 0 0 0 0,0 0 0 0 0,0 0 0 0 0,0 1 0 0 0,-1-1 0 0 0,1 0 0 0 0,0 0 0 0 0,0 0 0 0 0,0 0 0 0 0,0 0 0 0 0,0 1 0 0 0,0-1 0 0 0,0 0 0 0 0,0 0 0 0 0,0 0 0 0 0,0 0 0 0 0,0 0 0 0 0,0 1 0 0 0,0-1 0 0 0,0 0 0 0 0,0 0 0 0 0,0 0 0 0 0,0 0 0 0 0,0 1 0 0 0,0-1 0 0 0,0 0 0 0 0,0 0 0 0 0,0 0 0 0 0,0 0 0 0 0,0 0 0 0 0,1 0 0 0 0,-1 1 0 0 0,0-1 0 0 0,0 0 0 0 0,0 0 0 0 0,0 0 0 0 0,0 0 0 0 0,0 0 0 0 0,0 0 0 0 0,0 0 0 0 0,1 1 0 0 0,-1-1 0 0 0,0 0 0 0 0,0 0 0 0 0,11 1 0 0 0,-8-2 0 0 0,-1 0 0 0 0,1-1 0 0 0,-1 1 0 0 0,1-1 0 0 0,-1 0 0 0 0,0 1 0 0 0,0-1 0 0 0,0 0 0 0 0,0 0 0 0 0,0-1 0 0 0,0 1 0 0 0,-1 0 0 0 0,1-1 0 0 0,-1 1 0 0 0,1 0 0 0 0,-1-1 0 0 0,0 0 0 0 0,0 1 0 0 0,0-1 0 0 0,0 0 0 0 0,-1 0 0 0 0,1 1 0 0 0,0-6 0 0 0,-1 4 0 0 0,1 0 0 0 0,-1 0 0 0 0,0-1 0 0 0,0 1 0 0 0,-1 0 0 0 0,1 0 0 0 0,-1-1 0 0 0,0 1 0 0 0,0 0 0 0 0,0 0 0 0 0,0 0 0 0 0,-1 0 0 0 0,0 0 0 0 0,0 0 0 0 0,-3-5 0 0 0,-5-1 0 0 0,16 19 0 0 0,8 5 0 0 0,-11-12 0 0 0,-1 0 0 0 0,1 1 0 0 0,-1-1 0 0 0,0 0 0 0 0,0 1 0 0 0,0 0 0 0 0,0-1 0 0 0,0 1 0 0 0,0 0 0 0 0,1 5 0 0 0,-3-8 0 0 0,0 0 0 0 0,0 0 0 0 0,1 0 0 0 0,-1 0 0 0 0,0 1 0 0 0,0-1 0 0 0,0 0 0 0 0,0 0 0 0 0,0 0 0 0 0,0 0 0 0 0,0 1 0 0 0,0-1 0 0 0,0 0 0 0 0,0 0 0 0 0,0 0 0 0 0,0 1 0 0 0,0-1 0 0 0,-1 0 0 0 0,1 0 0 0 0,0 0 0 0 0,0 0 0 0 0,0 1 0 0 0,0-1 0 0 0,0 0 0 0 0,0 0 0 0 0,0 0 0 0 0,0 0 0 0 0,-1 0 0 0 0,1 1 0 0 0,0-1 0 0 0,0 0 0 0 0,0 0 0 0 0,0 0 0 0 0,0 0 0 0 0,-1 0 0 0 0,1 0 0 0 0,0 0 0 0 0,0 0 0 0 0,-9 0 0 0 0,-8-8 0 0 0,5-11 0 0 0,-5-9 0 0 0,17 28 0 0 0,-1-1 0 0 0,1 1 0 0 0,-1-1 0 0 0,1 1 0 0 0,-1-1 0 0 0,1 1 0 0 0,-1-1 0 0 0,1 1 0 0 0,-1-1 0 0 0,1 1 0 0 0,-1 0 0 0 0,0-1 0 0 0,1 1 0 0 0,-1 0 0 0 0,1 0 0 0 0,-1 0 0 0 0,0-1 0 0 0,0 1 0 0 0,1 0 0 0 0,-1 0 0 0 0,0 0 0 0 0,1 0 0 0 0,-1 0 0 0 0,0 0 0 0 0,1 0 0 0 0,-1 0 0 0 0,0 0 0 0 0,1 1 0 0 0,-1-1 0 0 0,0 0 0 0 0,1 0 0 0 0,-1 1 0 0 0,0-1 0 0 0,0 1 0 0 0,0 0 0 0 0,0 0 0 0 0,0 0 0 0 0,0 0 0 0 0,0 0 0 0 0,0 0 0 0 0,0 1 0 0 0,0-1 0 0 0,1 0 0 0 0,-1 0 0 0 0,0 1 0 0 0,1-1 0 0 0,-1 1 0 0 0,1-1 0 0 0,-1 0 0 0 0,1 1 0 0 0,0-1 0 0 0,0 1 0 0 0,0-1 0 0 0,0 1 0 0 0,0-1 0 0 0,0 4 0 0 0,8 36 0 0 0,-4-22 0 0 0,-4-16 0 0 0,0-1 0 0 0,1 0 0 0 0,-1 0 0 0 0,1 1 0 0 0,0-1 0 0 0,0 0 0 0 0,0 0 0 0 0,0 0 0 0 0,0 0 0 0 0,0 0 0 0 0,0 0 0 0 0,1 0 0 0 0,-1 0 0 0 0,0-1 0 0 0,4 4 0 0 0,-2-3 0 0 0,0 0 0 0 0,0 0 0 0 0,0-1 0 0 0,1 1 0 0 0,-1-1 0 0 0,0 1 0 0 0,1-1 0 0 0,-1 0 0 0 0,6 0 0 0 0,-3 0 0 0 0,-6-1 0 0 0,0 0 0 0 0,0 0 0 0 0,0 0 0 0 0,0 0 0 0 0,-1 0 0 0 0,1 0 0 0 0,0 0 0 0 0,0 0 0 0 0,0-1 0 0 0,0 1 0 0 0,0 0 0 0 0,0 0 0 0 0,0 0 0 0 0,-1 0 0 0 0,1 0 0 0 0,0 0 0 0 0,0 0 0 0 0,0 0 0 0 0,0-1 0 0 0,0 1 0 0 0,0 0 0 0 0,0 0 0 0 0,0 0 0 0 0,0 0 0 0 0,0 0 0 0 0,0-1 0 0 0,0 1 0 0 0,0 0 0 0 0,0 0 0 0 0,0 0 0 0 0,0 0 0 0 0,0 0 0 0 0,0 0 0 0 0,0-1 0 0 0,0 1 0 0 0,0 0 0 0 0,0 0 0 0 0,0 0 0 0 0,0 0 0 0 0,0 0 0 0 0,0-1 0 0 0,0 1 0 0 0,0 0 0 0 0,0 0 0 0 0,0 0 0 0 0,0 0 0 0 0,1 0 0 0 0,-1 0 0 0 0,0 0 0 0 0,0-1 0 0 0,0 1 0 0 0,0 0 0 0 0,0 0 0 0 0,0 0 0 0 0,0 0 0 0 0,1 0 0 0 0,-1 0 0 0 0,0 0 0 0 0,0 0 0 0 0,0 0 0 0 0,0 0 0 0 0,0 0 0 0 0,1 0 0 0 0,-3 0 0 0 0,0 0 0 0 0,1 0 0 0 0,-1 0 0 0 0,0 0 0 0 0,1 0 0 0 0,-1 1 0 0 0,0-1 0 0 0,1 1 0 0 0,-1-1 0 0 0,0 1 0 0 0,1-1 0 0 0,-3 3 0 0 0,-1-1 0 0 0,-10 2 0 0 0,3-1 0 0 0,1 0 0 0 0,0 1 0 0 0,0 0 0 0 0,0 1 0 0 0,-10 6 0 0 0,17-8 0 0 0,0-1 0 0 0,0 1 0 0 0,0-1 0 0 0,0 0 0 0 0,0 0 0 0 0,0-1 0 0 0,-1 1 0 0 0,1-1 0 0 0,-1 0 0 0 0,1 0 0 0 0,-1 0 0 0 0,1-1 0 0 0,-1 0 0 0 0,-8 0 0 0 0,-18-2 0 0 0,-56 4 0 0 0,58 0 0 0 0,1-2 0 0 0,-43-4 0 0 0,42 2 0 0 0,-46 0 0 0 0,-4 1 0 0 0,62 1 0 0 0,-31 2 0 0 0,2 1 0 0 0,80 4 0 0 0,37 1 0 0 0,104-3 0 0 0,-175-5 0 0 0,19-1 0 0 0,-19 1 0 0 0,1 0 0 0 0,0 0 0 0 0,0 0 0 0 0,0 0 0 0 0,-1 0 0 0 0,1 0 0 0 0,0 0 0 0 0,0 0 0 0 0,-1-1 0 0 0,1 1 0 0 0,0 0 0 0 0,0-1 0 0 0,-1 1 0 0 0,1 0 0 0 0,0-1 0 0 0,-1 1 0 0 0,1-1 0 0 0,1 0 0 0 0,-4 0 0 0 0,1 0 0 0 0,-1 1 0 0 0,1-1 0 0 0,-1 1 0 0 0,1-1 0 0 0,-1 1 0 0 0,1 0 0 0 0,-1 0 0 0 0,0-1 0 0 0,1 1 0 0 0,-1 0 0 0 0,1 1 0 0 0,-3-1 0 0 0,2 0 0 0 0,-93 7 0 0 0,-1 0 0 0 0,132-14 0 0 0,4-1 0 0 0,-23 5 0 0 0,-1 0 0 0 0,26-1 0 0 0,-90 19 0 0 0,16-8 0 0 0,17-3 0 0 0,0-1 0 0 0,-1 0 0 0 0,-16-1 0 0 0,40-6 0 0 0,-8 4 0 0 0,1-1 0 0 0,0 0 0 0 0,0 1 0 0 0,-1-1 0 0 0,1 1 0 0 0,0 0 0 0 0,0-1 0 0 0,-1 1 0 0 0,1-1 0 0 0,0 1 0 0 0,0 0 0 0 0,0 0 0 0 0,0-1 0 0 0,0 1 0 0 0,0 0 0 0 0,0 0 0 0 0,-1 0 0 0 0,1 0 0 0 0,0 0 0 0 0,0 0 0 0 0,1 1 0 0 0,9 1 0 0 0,-1 1 0 0 0,0-1 0 0 0,1-1 0 0 0,-1 1 0 0 0,1-2 0 0 0,-1 0 0 0 0,14-1 0 0 0,76-15 0 0 0,-74 10 0 0 0,1 1 0 0 0,44-2 0 0 0,-27 12 0 0 0,-36-3 0 0 0,-1-1 0 0 0,1 0 0 0 0,-1-1 0 0 0,1 1 0 0 0,0-1 0 0 0,-1-1 0 0 0,10-1 0 0 0,-15 2 0 0 0,0 0 0 0 0,-1 1 0 0 0,1-1 0 0 0,-1 0 0 0 0,1 1 0 0 0,-1-1 0 0 0,1 1 0 0 0,-1-1 0 0 0,1 1 0 0 0,-1 0 0 0 0,1 0 0 0 0,-1-1 0 0 0,0 1 0 0 0,2 2 0 0 0,-1-2 0 0 0,0 1 0 0 0,0-1 0 0 0,1 0 0 0 0,-1 0 0 0 0,0 0 0 0 0,1 0 0 0 0,3 1 0 0 0,34 4 0 0 0,-4-1 0 0 0,46 1 0 0 0,-81-6 0 0 0,-2 0 0 0 0,-3 2 0 0 0,0-1 0 0 0,1 0 0 0 0,-1 0 0 0 0,0 0 0 0 0,0 0 0 0 0,0-1 0 0 0,0 0 0 0 0,0 0 0 0 0,-7 0 0 0 0,-41-8 0 0 0,24 4 0 0 0,-16-2 0 0 0,-3-1 0 0 0,-54 0 0 0 0,83 8 0 0 0,-1 1 0 0 0,1 0 0 0 0,-20 6 0 0 0,34-8 0 0 0,-13 4 0 0 0,17-4 0 0 0,-1 0 0 0 0,1 0 0 0 0,-1 0 0 0 0,1 1 0 0 0,0-1 0 0 0,-1 0 0 0 0,1 0 0 0 0,-1 1 0 0 0,1-1 0 0 0,-1 0 0 0 0,1 0 0 0 0,0 1 0 0 0,-1-1 0 0 0,1 1 0 0 0,-1-1 0 0 0,1 0 0 0 0,0 1 0 0 0,0-1 0 0 0,-1 1 0 0 0,1-1 0 0 0,0 1 0 0 0,0-1 0 0 0,-1 0 0 0 0,1 1 0 0 0,0 0 0 0 0,0 0 0 0 0,1-1 0 0 0,-1 1 0 0 0,1-1 0 0 0,0 1 0 0 0,-1-1 0 0 0,1 0 0 0 0,-1 1 0 0 0,1-1 0 0 0,0 0 0 0 0,-1 0 0 0 0,1 1 0 0 0,0-1 0 0 0,-1 0 0 0 0,1 0 0 0 0,0 0 0 0 0,-1 0 0 0 0,1 0 0 0 0,0 0 0 0 0,0 0 0 0 0,16 1 0 0 0,22-1 0 0 0,9 1 0 0 0,0-2 0 0 0,0-2 0 0 0,67-13 0 0 0,-92 10 0 0 0,-48 7 0 0 0,-332 20 0 0 0,205-13 0 0 0,151-8 0 0 0,1 1 0 0 0,0-1 0 0 0,-1 0 0 0 0,1 0 0 0 0,0 0 0 0 0,-1 0 0 0 0,1 0 0 0 0,0 0 0 0 0,-1 0 0 0 0,1 0 0 0 0,0 0 0 0 0,-1 0 0 0 0,1 0 0 0 0,0 0 0 0 0,-1 0 0 0 0,1 0 0 0 0,0 0 0 0 0,-1 0 0 0 0,1 0 0 0 0,0 0 0 0 0,-1 0 0 0 0,1 0 0 0 0,0-1 0 0 0,-1 1 0 0 0,1 0 0 0 0,0 0 0 0 0,0 0 0 0 0,-1-1 0 0 0,1 1 0 0 0,8-7 0 0 0,17-5 0 0 0,15-1 0 0 0,1 2 0 0 0,-1 2 0 0 0,2 2 0 0 0,-1 2 0 0 0,49-1 0 0 0,-182 18 0 0 0,-11 2 0 0 0,-48 4 0 0 0,133-19 0 0 0,17-2 0 0 0,12 0 0 0 0,331-56 0 0 0,-517 76 0 0 0,-46 17 0 0 0,204-32 0 0 0,25-5 0 0 0,29-6 0 0 0,-32 8 0 0 0,71-16 0 0 0,0 3 0 0 0,140-6 0 0 0,-170 19 0 0 0,0-1 0 0 0,0-3 0 0 0,46-10 0 0 0,-176 37 0 0 0,-65 15 0 0 0,120-32 0 0 0,0-1 0 0 0,0-1 0 0 0,-39-1 0 0 0,42-3 0 0 0,5 1 0 0 0,0-2 0 0 0,-40-6 0 0 0,55 8 0 0 0,37-1 0 0 0,-12 2 0 0 0,-11-2 0 0 0,23-1 0 0 0,0 2 0 0 0,54 5 0 0 0,-83-5 0 0 0,0 1 0 0 0,-1-1 0 0 0,1 1 0 0 0,0 0 0 0 0,0-1 0 0 0,0 1 0 0 0,-1 0 0 0 0,1 0 0 0 0,0 0 0 0 0,-1 0 0 0 0,1 0 0 0 0,1 3 0 0 0,-3-4 0 0 0,1 0 0 0 0,-1 0 0 0 0,0 0 0 0 0,0 1 0 0 0,0-1 0 0 0,0 0 0 0 0,1 1 0 0 0,-1-1 0 0 0,0 0 0 0 0,0 1 0 0 0,0-1 0 0 0,0 0 0 0 0,0 0 0 0 0,0 1 0 0 0,0-1 0 0 0,0 0 0 0 0,0 1 0 0 0,0-1 0 0 0,0 0 0 0 0,0 1 0 0 0,0-1 0 0 0,0 0 0 0 0,0 1 0 0 0,0-1 0 0 0,0 0 0 0 0,0 1 0 0 0,0-1 0 0 0,-1 1 0 0 0,0 0 0 0 0,1-1 0 0 0,-1 1 0 0 0,0-1 0 0 0,1 1 0 0 0,-1 0 0 0 0,0-1 0 0 0,0 1 0 0 0,0-1 0 0 0,1 0 0 0 0,-1 1 0 0 0,0-1 0 0 0,0 0 0 0 0,-2 1 0 0 0,-18 2 0 0 0,-1 0 0 0 0,0-1 0 0 0,1-1 0 0 0,-1-1 0 0 0,-36-5 0 0 0,32 2 0 0 0,6 2 0 0 0,-81-4 0 0 0,152 5 0 0 0,99-2 0 0 0,38-3 0 0 0,-203 5 0 0 0,-198 5 0 0 0,171-1 0 0 0,2 0 0 0 0,-1-2 0 0 0,1-1 0 0 0,-58-6 0 0 0,97 5 0 0 0,0 0 0 0 0,0 0 0 0 0,1 0 0 0 0,-1-1 0 0 0,0 1 0 0 0,0 0 0 0 0,0 0 0 0 0,1 0 0 0 0,-1-1 0 0 0,0 1 0 0 0,0 0 0 0 0,1-1 0 0 0,-1 1 0 0 0,0 0 0 0 0,1-1 0 0 0,-1 1 0 0 0,0-1 0 0 0,1 1 0 0 0,-1-1 0 0 0,0 0 0 0 0,1 0 0 0 0,0 1 0 0 0,0-1 0 0 0,0 1 0 0 0,0-1 0 0 0,0 1 0 0 0,1-1 0 0 0,-1 1 0 0 0,0 0 0 0 0,0-1 0 0 0,0 1 0 0 0,1-1 0 0 0,-1 1 0 0 0,0 0 0 0 0,0-1 0 0 0,1 1 0 0 0,-1-1 0 0 0,0 1 0 0 0,1 0 0 0 0,-1-1 0 0 0,1 1 0 0 0,-1 0 0 0 0,0 0 0 0 0,1-1 0 0 0,31-14 0 0 0,-15 8-166 0 0,1 0 1 0 0,-1 2-1 0 0,2 0 0 0 0,-1 2 0 0 0,0-1 1 0 0,1 2-1 0 0,-1 1 0 0 0,30 1 0 0 0,-26 2-7294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0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9 4607 0 0,'-4'-1'1560'0'0,"1"-1"-1"0"0,-1 1 1 0 0,0 0-1 0 0,0 0 0 0 0,-5 0 1 0 0,-37-1 4546 0 0,38 3-5849 0 0,-1 0 0 0 0,1 1 0 0 0,0-1-1 0 0,0 2 1 0 0,0-1 0 0 0,1 1 0 0 0,-1 0 0 0 0,1 1 0 0 0,-1 0 0 0 0,1 0 0 0 0,0 0-1 0 0,1 1 1 0 0,-1 0 0 0 0,-9 10 0 0 0,13-12-222 0 0,-1 1 0 0 0,1 0 0 0 0,0 1 0 0 0,0-1 0 0 0,0 0 0 0 0,0 1 0 0 0,1 0-1 0 0,-1-1 1 0 0,1 1 0 0 0,-2 9 0 0 0,3-11 2 0 0,1 0 0 0 0,-1 1 1 0 0,1-1-1 0 0,0 0 0 0 0,0 1 0 0 0,0-1 0 0 0,1 1 0 0 0,-1-1 0 0 0,1 0 0 0 0,0 1 0 0 0,0-1 0 0 0,0 0 1 0 0,0 0-1 0 0,0 0 0 0 0,1 0 0 0 0,-1 0 0 0 0,4 5 0 0 0,-2-5-23 0 0,1 1 0 0 0,-1-1 0 0 0,1 1-1 0 0,-1-1 1 0 0,1-1 0 0 0,0 1 0 0 0,0 0 0 0 0,0-1-1 0 0,0 0 1 0 0,1 0 0 0 0,-1 0 0 0 0,1 0 0 0 0,-1-1-1 0 0,1 0 1 0 0,0 0 0 0 0,-1 0 0 0 0,1 0 0 0 0,9-1-1 0 0,6 0-50 0 0,0-1 1 0 0,0 0-1 0 0,21-5 0 0 0,-31 3-1262 0 0,0 0 1 0 0,0 0 0 0 0,16-8 0 0 0,-19 7-5976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8:43.5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108 0 0 0,'-2'0'0'0,"-47"0"0"0,629 0 0 0,-579 0 0 0,-2 0 0 0,-636 0 0 0,698 0 0 0,-60 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04:15.6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509 224 919 0 0,'-7'-2'372'0'0,"0"0"0"0"0,0 1 0 0 0,0 0 0 0 0,0 1 0 0 0,0-1 0 0 0,0 1 0 0 0,-13 2-1 0 0,-2-1-42 0 0,-22 0 711 0 0,25 0 186 0 0,1 0 0 0 0,0-2 0 0 0,-35-4 0 0 0,44 2 1123 0 0,8 1-776 0 0,16-2-108 0 0,25 1-738 0 0,74 0 8 0 0,-7 0 448 0 0,119-17 0 0 0,-216 19-1041 0 0,-7 1-79 0 0,0 0-1 0 0,0-1 1 0 0,0 1 0 0 0,-1-1 0 0 0,1 1-1 0 0,0-1 1 0 0,0 0 0 0 0,-1 0-1 0 0,1 0 1 0 0,-1 0 0 0 0,4-3 0 0 0,-9 3 9 0 0,-1-1 0 0 0,1 1 1 0 0,-1-1-1 0 0,0 1 1 0 0,-5-1-1 0 0,-124-10 332 0 0,21 3-349 0 0,-130-9 62 0 0,326 19 58 0 0,196-7 714 0 0,-256 3-836 0 0,-41 6-20 0 0,-34 0 0 0 0,28-2-24 0 0,-2 0-9 0 0,-141 13 0 0 0,142-10 0 0 0,-1 0 0 0 0,1 2 0 0 0,0 1 0 0 0,-38 16 0 0 0,60-22 0 0 0,1 0 0 0 0,0 0 0 0 0,-1-1 0 0 0,1 1 0 0 0,0 0 0 0 0,0 0 0 0 0,0 0 0 0 0,0 1 0 0 0,0-1 0 0 0,-2 1 0 0 0,4 4 0 0 0,9-3 0 0 0,61-7 0 0 0,88-15 0 0 0,-85 9 0 0 0,-57 8 0 0 0,-2 0 0 0 0,0 1 0 0 0,0-2 0 0 0,0 0 0 0 0,0-1 0 0 0,-1 0 0 0 0,18-9 0 0 0,-32 13 0 0 0,0 0 0 0 0,0 0 1 0 0,-1 0-1 0 0,1 0 0 0 0,0 0 0 0 0,0 0 0 0 0,0 0 0 0 0,0 0 0 0 0,0 0 1 0 0,0 0-1 0 0,0 0 0 0 0,0 0 0 0 0,0 0 0 0 0,-1 0 0 0 0,1 0 0 0 0,0 0 1 0 0,0 0-1 0 0,0 0 0 0 0,0 0 0 0 0,0 0 0 0 0,0-1 0 0 0,0 1 0 0 0,0 0 1 0 0,0 0-1 0 0,0 0 0 0 0,0 0 0 0 0,0 0 0 0 0,0 0 0 0 0,0 0 0 0 0,-1 0 1 0 0,1 0-1 0 0,0 0 0 0 0,0-1 0 0 0,0 1 0 0 0,0 0 0 0 0,0 0 0 0 0,0 0 1 0 0,0 0-1 0 0,0 0 0 0 0,0 0 0 0 0,0 0 0 0 0,0 0 0 0 0,0-1 0 0 0,1 1 1 0 0,-1 0-1 0 0,0 0 0 0 0,0 0 0 0 0,0 0 0 0 0,0 0 0 0 0,0 0 0 0 0,0 0 1 0 0,0 0-1 0 0,0 0 0 0 0,0-1 0 0 0,0 1 0 0 0,0 0 0 0 0,0 0 0 0 0,0 0 1 0 0,0 0-1 0 0,0 0 0 0 0,1 0 0 0 0,-1 0 0 0 0,0 0 0 0 0,0 0 0 0 0,0 0 1 0 0,0 0-1 0 0,0 0 0 0 0,0 0 0 0 0,0 0 0 0 0,-13-3 22 0 0,-18 0 10 0 0,-3 3-32 0 0,-160 4 0 0 0,144-1 0 0 0,-91 18 0 0 0,137-20 0 0 0,4 1 0 0 0,10 0 0 0 0,17-2 0 0 0,97-9 0 0 0,129-15 0 0 0,-245 23 0 0 0,-4 1 0 0 0,-1 0 0 0 0,0-1 0 0 0,0 1 0 0 0,1-1 0 0 0,-1 0 0 0 0,0 0 0 0 0,3-2 0 0 0,-36 2 0 0 0,-346 28 0 0 0,247-13 0 0 0,110-13 0 0 0,-13 2 0 0 0,51 3 0 0 0,14-7 0 0 0,0-1 0 0 0,0-1 0 0 0,40-9 0 0 0,-33 5 0 0 0,21-2 0 0 0,75-16 0 0 0,-136 25 0 0 0,1 0 0 0 0,-1 0 0 0 0,0 0 0 0 0,1 0 0 0 0,-1 0 0 0 0,0 0 0 0 0,0 0 0 0 0,1 0 0 0 0,-1 0 0 0 0,0 0 0 0 0,0 0 0 0 0,1-1 0 0 0,-1 1 0 0 0,0 0 0 0 0,1 0 0 0 0,-1 0 0 0 0,0 0 0 0 0,0 0 0 0 0,0-1 0 0 0,1 1 0 0 0,-1 0 0 0 0,0 0 0 0 0,0 0 0 0 0,0-1 0 0 0,1 1 0 0 0,-1 0 0 0 0,0 0 0 0 0,0-1 0 0 0,0 1 0 0 0,0 0 0 0 0,1-1 0 0 0,-10-2 0 0 0,-16-1 0 0 0,-24 4 0 0 0,-1 1 0 0 0,-59 10 0 0 0,-96 27 0 0 0,168-31 0 0 0,17 1 0 0 0,16-3 0 0 0,14 0 0 0 0,5-2 0 0 0,-1-1 0 0 0,1-1 0 0 0,0 0 0 0 0,28-3 0 0 0,61-13 0 0 0,-79 11 0 0 0,18-3 0 0 0,126-24 0 0 0,-168 30 0 0 0,1 1 0 0 0,-1 0 0 0 0,0 0 0 0 0,0 0 0 0 0,0-1 0 0 0,0 1 0 0 0,0 0 0 0 0,0-1 0 0 0,0 1 0 0 0,0-1 0 0 0,0 0 0 0 0,0 1 0 0 0,-1-1 0 0 0,3-1 0 0 0,-3 2 0 0 0,0 0 0 0 0,-1-1 0 0 0,1 1 0 0 0,0 0 0 0 0,0 0 0 0 0,0-1 0 0 0,0 1 0 0 0,0 0 0 0 0,0-1 0 0 0,0 1 0 0 0,-1 0 0 0 0,1 0 0 0 0,0-1 0 0 0,0 1 0 0 0,0 0 0 0 0,-1 0 0 0 0,1-1 0 0 0,0 1 0 0 0,0 0 0 0 0,0 0 0 0 0,-1 0 0 0 0,1 0 0 0 0,0-1 0 0 0,-1 1 0 0 0,1 0 0 0 0,0 0 0 0 0,0 0 0 0 0,-1 0 0 0 0,1 0 0 0 0,0 0 0 0 0,-1 0 0 0 0,-33-8 0 0 0,-3 6 0 0 0,0 1 0 0 0,0 2 0 0 0,0 2 0 0 0,1 1 0 0 0,-54 14 0 0 0,66-11 0 0 0,22-7 0 0 0,1 0 0 0 0,0 1 0 0 0,0-1 0 0 0,-1 1 0 0 0,1-1 0 0 0,0 1 0 0 0,0-1 0 0 0,0 1 0 0 0,0 0 0 0 0,0-1 0 0 0,0 1 0 0 0,0 0 0 0 0,0 0 0 0 0,0 0 0 0 0,0 0 0 0 0,0 1 0 0 0,1-1 0 0 0,0-1 0 0 0,0 0 0 0 0,0 1 0 0 0,0-1 0 0 0,0 0 0 0 0,0 1 0 0 0,1-1 0 0 0,-1 0 0 0 0,0 1 0 0 0,0-1 0 0 0,0 0 0 0 0,1 0 0 0 0,-1 1 0 0 0,0-1 0 0 0,0 0 0 0 0,1 0 0 0 0,-1 1 0 0 0,0-1 0 0 0,0 0 0 0 0,1 0 0 0 0,-1 0 0 0 0,0 1 0 0 0,1-1 0 0 0,-1 0 0 0 0,0 0 0 0 0,1 0 0 0 0,-1 0 0 0 0,0 0 0 0 0,1 0 0 0 0,-1 0 0 0 0,0 0 0 0 0,1 0 0 0 0,15 3 0 0 0,-14-3 0 0 0,23 2 0 0 0,0-2 0 0 0,0 0 0 0 0,32-5 0 0 0,74-18 0 0 0,-123 21 0 0 0,-1 1 0 0 0,1 0 0 0 0,-1-1 0 0 0,0 0 0 0 0,0 0 0 0 0,0-1 0 0 0,0 0 0 0 0,11-6 0 0 0,-18 9 0 0 0,0 0 0 0 0,0 0 0 0 0,1-1 0 0 0,-1 1 0 0 0,0 0 0 0 0,0 0 0 0 0,0 0 0 0 0,0-1 0 0 0,1 1 0 0 0,-1 0 0 0 0,0 0 0 0 0,0 0 0 0 0,0-1 0 0 0,0 1 0 0 0,0 0 0 0 0,0 0 0 0 0,0-1 0 0 0,1 1 0 0 0,-1 0 0 0 0,0 0 0 0 0,0-1 0 0 0,0 1 0 0 0,0 0 0 0 0,0 0 0 0 0,0-1 0 0 0,0 1 0 0 0,0 0 0 0 0,0 0 0 0 0,0-1 0 0 0,-1 1 0 0 0,1 0 0 0 0,0 0 0 0 0,0-1 0 0 0,-8-6 0 0 0,-14 0 0 0 0,-4 3 0 0 0,0 1 0 0 0,0 0 0 0 0,0 2 0 0 0,0 2 0 0 0,-37 4 0 0 0,43-3 0 0 0,1 1 0 0 0,0 0 0 0 0,0 2 0 0 0,-25 9 0 0 0,44-14 0 0 0,-1 0 0 0 0,1 0 0 0 0,-1 0 0 0 0,1 0 0 0 0,-1 1 0 0 0,1-1 0 0 0,-1 0 0 0 0,1 0 0 0 0,-1 1 0 0 0,1-1 0 0 0,0 0 0 0 0,-1 0 0 0 0,1 1 0 0 0,-1-1 0 0 0,1 1 0 0 0,0-1 0 0 0,-1 0 0 0 0,1 1 0 0 0,0-1 0 0 0,-1 1 0 0 0,1-1 0 0 0,0 0 0 0 0,0 1 0 0 0,-1 0 0 0 0,1 0 0 0 0,1-1 0 0 0,-1 0 0 0 0,0 1 0 0 0,0-1 0 0 0,1 1 0 0 0,-1-1 0 0 0,0 0 0 0 0,1 1 0 0 0,-1-1 0 0 0,1 0 0 0 0,-1 1 0 0 0,0-1 0 0 0,1 0 0 0 0,-1 0 0 0 0,1 1 0 0 0,-1-1 0 0 0,1 0 0 0 0,-1 0 0 0 0,1 1 0 0 0,27 4 0 0 0,7-5 0 0 0,-1-3 0 0 0,0 0 0 0 0,0-3 0 0 0,45-12 0 0 0,-68 16 0 0 0,-7 2 0 0 0,0-1 0 0 0,0 0 0 0 0,0 0 0 0 0,0 0 0 0 0,0 0 0 0 0,0-1 0 0 0,0 1 0 0 0,-1-1 0 0 0,1 0 0 0 0,-1 0 0 0 0,5-4 0 0 0,-7 6 0 0 0,-1 0 0 0 0,0 0 0 0 0,0-1 0 0 0,0 1 0 0 0,0 0 0 0 0,0 0 0 0 0,0 0 0 0 0,1-1 0 0 0,-1 1 0 0 0,0 0 0 0 0,0 0 0 0 0,0 0 0 0 0,0-1 0 0 0,0 1 0 0 0,0 0 0 0 0,0 0 0 0 0,0 0 0 0 0,0-1 0 0 0,0 1 0 0 0,0 0 0 0 0,0 0 0 0 0,0-1 0 0 0,0 1 0 0 0,0 0 0 0 0,0 0 0 0 0,0 0 0 0 0,-1-1 0 0 0,1 1 0 0 0,0 0 0 0 0,0 0 0 0 0,0 0 0 0 0,0 0 0 0 0,0-1 0 0 0,-1 1 0 0 0,-8-5 0 0 0,-12 0 0 0 0,2 3 0 0 0,-1 0 0 0 0,1 2 0 0 0,-1 1 0 0 0,1 0 0 0 0,-1 1 0 0 0,1 1 0 0 0,0 1 0 0 0,0 1 0 0 0,0 0 0 0 0,1 2 0 0 0,-33 15 0 0 0,49-21 0 0 0,0 0 0 0 0,0 0 0 0 0,0 1 0 0 0,1-1 0 0 0,-1 0 0 0 0,0 1 0 0 0,1-1 0 0 0,-1 1 0 0 0,1 0 0 0 0,0-1 0 0 0,-1 1 0 0 0,1 0 0 0 0,-1 2 0 0 0,2-3 0 0 0,-1-1 0 0 0,1 1 0 0 0,0-1 0 0 0,0 1 0 0 0,0-1 0 0 0,0 1 0 0 0,0-1 0 0 0,0 1 0 0 0,0-1 0 0 0,0 1 0 0 0,0 0 0 0 0,0-1 0 0 0,0 1 0 0 0,0-1 0 0 0,0 1 0 0 0,0-1 0 0 0,1 1 0 0 0,-1-1 0 0 0,0 1 0 0 0,0-1 0 0 0,1 1 0 0 0,0 0 0 0 0,0 0 0 0 0,0 0 0 0 0,0 0 0 0 0,0-1 0 0 0,0 1 0 0 0,0 0 0 0 0,0-1 0 0 0,0 1 0 0 0,0-1 0 0 0,0 1 0 0 0,0-1 0 0 0,0 0 0 0 0,3 1 0 0 0,6 1 0 0 0,1-1 0 0 0,0 0 0 0 0,0 0 0 0 0,0-1 0 0 0,13-2 0 0 0,57-10 0 0 0,-41 4 0 0 0,-23 6 0 0 0,-10 2 0 0 0,1-1 0 0 0,-1 0 0 0 0,1-1 0 0 0,-1 0 0 0 0,0 0 0 0 0,0 0 0 0 0,1-1 0 0 0,-2 0 0 0 0,12-6 0 0 0,-18 9 0 0 0,0 0 0 0 0,0 0 0 0 0,1-1 0 0 0,-1 1 0 0 0,0 0 0 0 0,0 0 0 0 0,1-1 0 0 0,-1 1 0 0 0,0 0 0 0 0,0-1 0 0 0,0 1 0 0 0,1 0 0 0 0,-1-1 0 0 0,0 1 0 0 0,0 0 0 0 0,0-1 0 0 0,0 1 0 0 0,0 0 0 0 0,0-1 0 0 0,0 1 0 0 0,0 0 0 0 0,0-1 0 0 0,0 1 0 0 0,0-1 0 0 0,0 1 0 0 0,0 0 0 0 0,0-1 0 0 0,0 1 0 0 0,0 0 0 0 0,0-1 0 0 0,-9-8 0 0 0,-16-2 0 0 0,7 8 0 0 0,-1 0 0 0 0,0 1 0 0 0,0 1 0 0 0,0 0 0 0 0,0 2 0 0 0,0 0 0 0 0,0 1 0 0 0,0 1 0 0 0,1 1 0 0 0,-1 1 0 0 0,1 0 0 0 0,-35 16 0 0 0,50-20 0 0 0,-1 1 0 0 0,1 0 0 0 0,-1 0 0 0 0,1 1 0 0 0,0-1 0 0 0,0 1 0 0 0,0-1 0 0 0,0 1 0 0 0,-3 5 0 0 0,5-7 0 0 0,1 0 0 0 0,-1 0 0 0 0,1 0 0 0 0,-1 1 0 0 0,1-1 0 0 0,-1 0 0 0 0,1 0 0 0 0,0 0 0 0 0,-1 1 0 0 0,1-1 0 0 0,0 0 0 0 0,0 0 0 0 0,0 1 0 0 0,0-1 0 0 0,0 0 0 0 0,0 0 0 0 0,0 1 0 0 0,1-1 0 0 0,-1 0 0 0 0,0 0 0 0 0,1 0 0 0 0,-1 1 0 0 0,1-1 0 0 0,-1 0 0 0 0,1 0 0 0 0,-1 0 0 0 0,1 0 0 0 0,0 0 0 0 0,0 0 0 0 0,0 0 0 0 0,-1 0 0 0 0,3 1 0 0 0,3 4 0 0 0,1-1 0 0 0,0 0 0 0 0,0-1 0 0 0,0 1 0 0 0,0-1 0 0 0,1-1 0 0 0,-1 0 0 0 0,1 0 0 0 0,0 0 0 0 0,0-1 0 0 0,9 2 0 0 0,14 1 0 0 0,49 2 0 0 0,-64-6 0 0 0,208 3 0 0 0,-221-4 0 0 0,24-2 0 0 0,-26 2 0 0 0,1 0 0 0 0,-1 0 0 0 0,0 0 0 0 0,1-1 0 0 0,-1 1 0 0 0,0 0 0 0 0,1-1 0 0 0,-1 1 0 0 0,0-1 0 0 0,0 1 0 0 0,0-1 0 0 0,0 0 0 0 0,0 0 0 0 0,1 1 0 0 0,0-3 0 0 0,-2 3 0 0 0,0-1 0 0 0,0 1 0 0 0,0 0 0 0 0,0-1 0 0 0,0 1 0 0 0,0-1 0 0 0,0 1 0 0 0,-1-1 0 0 0,1 1 0 0 0,0-1 0 0 0,0 1 0 0 0,0 0 0 0 0,-1-1 0 0 0,1 1 0 0 0,0-1 0 0 0,0 1 0 0 0,-1 0 0 0 0,1-1 0 0 0,0 1 0 0 0,-1 0 0 0 0,1-1 0 0 0,0 1 0 0 0,-1 0 0 0 0,1-1 0 0 0,-1 1 0 0 0,1 0 0 0 0,0 0 0 0 0,-1 0 0 0 0,1 0 0 0 0,-1-1 0 0 0,1 1 0 0 0,-1 0 0 0 0,1 0 0 0 0,-1 0 0 0 0,0 0 0 0 0,-19-6 0 0 0,-10 1 0 0 0,0 0 0 0 0,-1 3 0 0 0,0 0 0 0 0,1 2 0 0 0,-1 1 0 0 0,0 2 0 0 0,1 1 0 0 0,-53 13 0 0 0,79-16 0 0 0,1 0 0 0 0,0 0 0 0 0,0 1 0 0 0,0-1 0 0 0,0 1 0 0 0,0 0 0 0 0,0-1 0 0 0,-3 4 0 0 0,5-4 0 0 0,1-1 0 0 0,-1 1 0 0 0,1-1 0 0 0,-1 1 0 0 0,1-1 0 0 0,-1 1 0 0 0,1 0 0 0 0,0-1 0 0 0,-1 1 0 0 0,1-1 0 0 0,0 1 0 0 0,-1 0 0 0 0,1-1 0 0 0,0 1 0 0 0,0 0 0 0 0,0-1 0 0 0,0 1 0 0 0,0 0 0 0 0,0 0 0 0 0,0-1 0 0 0,0 1 0 0 0,0 0 0 0 0,0-1 0 0 0,0 1 0 0 0,0 0 0 0 0,0-1 0 0 0,1 1 0 0 0,-1 0 0 0 0,0-1 0 0 0,0 1 0 0 0,1 0 0 0 0,-1-1 0 0 0,0 1 0 0 0,1-1 0 0 0,-1 1 0 0 0,1-1 0 0 0,-1 1 0 0 0,1-1 0 0 0,-1 1 0 0 0,1-1 0 0 0,-1 1 0 0 0,1-1 0 0 0,-1 1 0 0 0,1-1 0 0 0,0 0 0 0 0,-1 0 0 0 0,2 1 0 0 0,7 4 0 0 0,0 0 0 0 0,0 0 0 0 0,1-1 0 0 0,0 0 0 0 0,0-1 0 0 0,0 0 0 0 0,0-1 0 0 0,11 1 0 0 0,85 6 0 0 0,-99-9 0 0 0,133 0 0 0 0,-113-2 0 0 0,-1-1 0 0 0,1-1 0 0 0,30-10 0 0 0,-54 14 0 0 0,0-1 0 0 0,-1 0 0 0 0,1 0 0 0 0,-1 0 0 0 0,1-1 0 0 0,-1 1 0 0 0,0-1 0 0 0,3-1 0 0 0,-5 3 0 0 0,1-1 0 0 0,-1 1 0 0 0,0 0 0 0 0,0 0 0 0 0,1-1 0 0 0,-1 1 0 0 0,0 0 0 0 0,0-1 0 0 0,0 1 0 0 0,0 0 0 0 0,1-1 0 0 0,-1 1 0 0 0,0 0 0 0 0,0-1 0 0 0,0 1 0 0 0,0-1 0 0 0,0 1 0 0 0,0 0 0 0 0,0-1 0 0 0,0 1 0 0 0,0 0 0 0 0,0-1 0 0 0,0 1 0 0 0,0-1 0 0 0,-1 0 0 0 0,1 1 0 0 0,0-1 0 0 0,-1 0 0 0 0,1 0 0 0 0,-1 1 0 0 0,0-1 0 0 0,1 0 0 0 0,-1 1 0 0 0,0-1 0 0 0,1 1 0 0 0,-1-1 0 0 0,0 1 0 0 0,1-1 0 0 0,-1 1 0 0 0,-1-1 0 0 0,-13-4 0 0 0,-1 0 0 0 0,1 0 0 0 0,-1 2 0 0 0,0 0 0 0 0,1 1 0 0 0,-25-1 0 0 0,17 1 0 0 0,-101-5 0 0 0,104 7 0 0 0,0 1 0 0 0,0 1 0 0 0,0 0 0 0 0,-24 7 0 0 0,41-8 0 0 0,-1 1 0 0 0,0-1 0 0 0,1 1 0 0 0,-1-1 0 0 0,1 1 0 0 0,-1 0 0 0 0,1 0 0 0 0,-6 5 0 0 0,9-7 0 0 0,-1 1 0 0 0,1 0 0 0 0,-1-1 0 0 0,1 1 0 0 0,-1 0 0 0 0,1-1 0 0 0,-1 1 0 0 0,1 0 0 0 0,-1 0 0 0 0,1-1 0 0 0,0 1 0 0 0,-1 0 0 0 0,1 0 0 0 0,0 0 0 0 0,0-1 0 0 0,0 1 0 0 0,0 0 0 0 0,0 0 0 0 0,0 0 0 0 0,0 0 0 0 0,0-1 0 0 0,0 1 0 0 0,0 0 0 0 0,0 0 0 0 0,0 0 0 0 0,1 0 0 0 0,-1-1 0 0 0,0 1 0 0 0,0 0 0 0 0,1 0 0 0 0,-1-1 0 0 0,1 1 0 0 0,-1 0 0 0 0,1 0 0 0 0,-1-1 0 0 0,1 1 0 0 0,-1-1 0 0 0,1 1 0 0 0,0 0 0 0 0,-1-1 0 0 0,1 1 0 0 0,0-1 0 0 0,-1 0 0 0 0,2 1 0 0 0,4 3 0 0 0,-1-1 0 0 0,0 0 0 0 0,1 0 0 0 0,0-1 0 0 0,0 0 0 0 0,0 0 0 0 0,0 0 0 0 0,12 1 0 0 0,52 3 0 0 0,-62-6 0 0 0,49 1 0 0 0,-1-2 0 0 0,0-2 0 0 0,95-20 0 0 0,-143 22 0 0 0,0-1 0 0 0,-1 1 0 0 0,1-1 0 0 0,0-1 0 0 0,-1 1 0 0 0,0-1 0 0 0,13-7 0 0 0,-20 10 0 0 0,1 0 0 0 0,-1-1 0 0 0,0 1 0 0 0,1 0 0 0 0,-1 0 0 0 0,1-1 0 0 0,-1 1 0 0 0,0 0 0 0 0,0-1 0 0 0,1 1 0 0 0,-1 0 0 0 0,0-1 0 0 0,1 1 0 0 0,-1 0 0 0 0,0-1 0 0 0,0 1 0 0 0,0 0 0 0 0,1-1 0 0 0,-1 1 0 0 0,0-1 0 0 0,0 1 0 0 0,0-1 0 0 0,0 1 0 0 0,0 0 0 0 0,0-1 0 0 0,0 1 0 0 0,0-1 0 0 0,0 1 0 0 0,0-1 0 0 0,0 1 0 0 0,0-1 0 0 0,0 0 0 0 0,-1 0 0 0 0,0 0 0 0 0,0 0 0 0 0,1 0 0 0 0,-1 0 0 0 0,0 0 0 0 0,0 1 0 0 0,0-1 0 0 0,0 0 0 0 0,0 0 0 0 0,0 1 0 0 0,-2-2 0 0 0,-30-11 0 0 0,-7 3 0 0 0,0 3 0 0 0,-44-4 0 0 0,48 7 0 0 0,25 3 0 0 0,-109-8 0 0 0,107 9 0 0 0,1 0 0 0 0,-1 1 0 0 0,0 1 0 0 0,0 0 0 0 0,1 1 0 0 0,-1 0 0 0 0,-13 6 0 0 0,25-9 0 0 0,0 0 0 0 0,1 0 0 0 0,-1 0 0 0 0,0 0 0 0 0,1 1 0 0 0,-1-1 0 0 0,1 0 0 0 0,-1 1 0 0 0,0-1 0 0 0,1 0 0 0 0,-1 1 0 0 0,1-1 0 0 0,-1 1 0 0 0,1-1 0 0 0,-1 1 0 0 0,1-1 0 0 0,-1 1 0 0 0,1-1 0 0 0,0 1 0 0 0,-1-1 0 0 0,1 1 0 0 0,0-1 0 0 0,-1 1 0 0 0,1 1 0 0 0,0-1 0 0 0,0-1 0 0 0,1 1 0 0 0,-1-1 0 0 0,1 1 0 0 0,-1-1 0 0 0,0 1 0 0 0,1-1 0 0 0,-1 1 0 0 0,1-1 0 0 0,-1 1 0 0 0,1-1 0 0 0,0 0 0 0 0,-1 1 0 0 0,1-1 0 0 0,-1 0 0 0 0,1 1 0 0 0,0-1 0 0 0,-1 0 0 0 0,2 0 0 0 0,38 9 0 0 0,-40-8 0 0 0,43 5 0 0 0,0-2 0 0 0,1-2 0 0 0,-1-2 0 0 0,0-1 0 0 0,1-3 0 0 0,79-16 0 0 0,-121 19 0 0 0,0 1 0 0 0,0-1 0 0 0,0 1 0 0 0,0-1 0 0 0,0 0 0 0 0,0 0 0 0 0,-1 0 0 0 0,1 0 0 0 0,0 0 0 0 0,0 0 0 0 0,2-3 0 0 0,-4 4 0 0 0,0-1 0 0 0,0 1 0 0 0,0 0 0 0 0,0 0 0 0 0,1-1 0 0 0,-1 1 0 0 0,0 0 0 0 0,0 0 0 0 0,0-1 0 0 0,0 1 0 0 0,0 0 0 0 0,0-1 0 0 0,0 1 0 0 0,0 0 0 0 0,0 0 0 0 0,0-1 0 0 0,0 1 0 0 0,0 0 0 0 0,0-1 0 0 0,0 1 0 0 0,0 0 0 0 0,0-1 0 0 0,0 1 0 0 0,0 0 0 0 0,0 0 0 0 0,0-1 0 0 0,-1 1 0 0 0,1-1 0 0 0,-1 0 0 0 0,0 1 0 0 0,0-1 0 0 0,1 0 0 0 0,-1 0 0 0 0,0 1 0 0 0,0-1 0 0 0,-1 0 0 0 0,1 1 0 0 0,0-1 0 0 0,0 1 0 0 0,-2-1 0 0 0,-15-3 0 0 0,0 1 0 0 0,1 0 0 0 0,-1 2 0 0 0,0 0 0 0 0,-30 2 0 0 0,8 0 0 0 0,35-1 0 0 0,-149 6 0 0 0,135-4 0 0 0,1 1 0 0 0,-1 0 0 0 0,1 2 0 0 0,0 0 0 0 0,0 1 0 0 0,-19 9 0 0 0,36-14 0 0 0,-1-1 0 0 0,1 1 0 0 0,0 0 0 0 0,-1-1 0 0 0,1 1 0 0 0,0 0 0 0 0,0 0 0 0 0,0-1 0 0 0,-1 1 0 0 0,1 0 0 0 0,0 0 0 0 0,0 0 0 0 0,1 1 0 0 0,-1-1 0 0 0,0 0 0 0 0,0 0 0 0 0,0 0 0 0 0,1 1 0 0 0,-1-1 0 0 0,1 0 0 0 0,-1 1 0 0 0,0 0 0 0 0,2 0 0 0 0,-1-1 0 0 0,1 0 0 0 0,-1 0 0 0 0,1 0 0 0 0,-1 0 0 0 0,1 0 0 0 0,-1 0 0 0 0,1 0 0 0 0,0 0 0 0 0,0 0 0 0 0,0 0 0 0 0,-1-1 0 0 0,1 1 0 0 0,0 0 0 0 0,0 0 0 0 0,0-1 0 0 0,0 1 0 0 0,0-1 0 0 0,0 1 0 0 0,1-1 0 0 0,-1 1 0 0 0,0-1 0 0 0,0 1 0 0 0,0-1 0 0 0,0 0 0 0 0,3 0 0 0 0,11 4 0 0 0,1-1 0 0 0,0-1 0 0 0,1 0 0 0 0,23-2 0 0 0,66-7 0 0 0,-88 5 0 0 0,-5 1 0 0 0,75-11 0 0 0,-81 10 0 0 0,1 0 0 0 0,-1 0 0 0 0,0 0 0 0 0,0-1 0 0 0,0 0 0 0 0,0 0 0 0 0,-1-1 0 0 0,1 0 0 0 0,7-6 0 0 0,-14 10 0 0 0,1-1 0 0 0,-1 1 0 0 0,1-1 0 0 0,-1 1 0 0 0,0 0 0 0 0,1-1 0 0 0,-1 1 0 0 0,1-1 0 0 0,-1 1 0 0 0,0-1 0 0 0,0 1 0 0 0,1-1 0 0 0,-1 1 0 0 0,0-1 0 0 0,0 0 0 0 0,1 1 0 0 0,-1-1 0 0 0,0 1 0 0 0,0-1 0 0 0,0 1 0 0 0,0-1 0 0 0,0 0 0 0 0,0 1 0 0 0,0-1 0 0 0,0 1 0 0 0,0-1 0 0 0,0 0 0 0 0,0 1 0 0 0,-1-2 0 0 0,0 1 0 0 0,0 0 0 0 0,0-1 0 0 0,0 1 0 0 0,0 0 0 0 0,0 0 0 0 0,0 0 0 0 0,0 0 0 0 0,0 0 0 0 0,0 0 0 0 0,-1 0 0 0 0,-1-1 0 0 0,-4-2 0 0 0,0 1 0 0 0,-1 0 0 0 0,-8-3 0 0 0,-16-1 0 0 0,-1 1 0 0 0,0 1 0 0 0,0 2 0 0 0,0 2 0 0 0,-47 2 0 0 0,68 0 0 0 0,-60 4 0 0 0,63-4 0 0 0,1 1 0 0 0,-1 0 0 0 0,0 0 0 0 0,1 1 0 0 0,0 0 0 0 0,-9 4 0 0 0,16-6 0 0 0,0-1 0 0 0,0 1 0 0 0,0-1 0 0 0,0 1 0 0 0,0-1 0 0 0,0 1 0 0 0,1-1 0 0 0,-1 1 0 0 0,0 0 0 0 0,0 0 0 0 0,0-1 0 0 0,1 1 0 0 0,-1 0 0 0 0,0 0 0 0 0,1 0 0 0 0,-1 0 0 0 0,1 0 0 0 0,-1 0 0 0 0,1 0 0 0 0,-1 2 0 0 0,1-3 0 0 0,0 1 0 0 0,0 0 0 0 0,0 0 0 0 0,1-1 0 0 0,-1 1 0 0 0,0 0 0 0 0,1 0 0 0 0,-1-1 0 0 0,0 1 0 0 0,1 0 0 0 0,-1-1 0 0 0,1 1 0 0 0,-1-1 0 0 0,1 1 0 0 0,-1-1 0 0 0,1 1 0 0 0,0-1 0 0 0,-1 1 0 0 0,1-1 0 0 0,-1 1 0 0 0,2 0 0 0 0,4 2 0 0 0,0-1 0 0 0,-1 1 0 0 0,2-1 0 0 0,-1 0 0 0 0,9 2 0 0 0,22 2 0 0 0,0-1 0 0 0,0-1 0 0 0,0-2 0 0 0,0-2 0 0 0,0-1 0 0 0,1-2 0 0 0,-1-2 0 0 0,64-16 0 0 0,-96 19 0 0 0,0 0 0 0 0,0 0 0 0 0,-1 0 0 0 0,1 0 0 0 0,0-1 0 0 0,-1 0 0 0 0,7-6 0 0 0,-10 9 0 0 0,-1-1 0 0 0,1 1 0 0 0,-1-1 0 0 0,1 0 0 0 0,0 1 0 0 0,-1-1 0 0 0,1 0 0 0 0,-1 1 0 0 0,0-1 0 0 0,1 0 0 0 0,-1 0 0 0 0,0 1 0 0 0,1-1 0 0 0,-1 0 0 0 0,0 0 0 0 0,0 0 0 0 0,0 0 0 0 0,0 1 0 0 0,0-1 0 0 0,0 0 0 0 0,0-1 0 0 0,0 1 0 0 0,-1 0 0 0 0,1 0 0 0 0,-1 0 0 0 0,0 0 0 0 0,1 0 0 0 0,-1 0 0 0 0,0 0 0 0 0,0 0 0 0 0,0 0 0 0 0,0 1 0 0 0,0-1 0 0 0,0 0 0 0 0,0 0 0 0 0,0 1 0 0 0,0-1 0 0 0,0 1 0 0 0,0-1 0 0 0,0 1 0 0 0,-2-1 0 0 0,-18-5 0 0 0,-1 1 0 0 0,1 1 0 0 0,-1 1 0 0 0,1 0 0 0 0,-28 2 0 0 0,7-1 0 0 0,3 0 0 0 0,-53 4 0 0 0,76-1 0 0 0,0 1 0 0 0,0 1 0 0 0,0 0 0 0 0,0 1 0 0 0,1 1 0 0 0,-17 7 0 0 0,30-11 0 0 0,0 0 0 0 0,0 0 0 0 0,0 0 0 0 0,0 0 0 0 0,0 0 0 0 0,1 1 0 0 0,-1-1 0 0 0,0 1 0 0 0,1-1 0 0 0,-1 1 0 0 0,1 0 0 0 0,-1 0 0 0 0,1-1 0 0 0,0 1 0 0 0,0 0 0 0 0,-2 4 0 0 0,3-5 0 0 0,0 0 0 0 0,0 0 0 0 0,0 0 0 0 0,0 0 0 0 0,0 1 0 0 0,0-1 0 0 0,0 0 0 0 0,0 0 0 0 0,1 0 0 0 0,-1 0 0 0 0,0 0 0 0 0,1 0 0 0 0,-1 0 0 0 0,1 0 0 0 0,-1 0 0 0 0,1 0 0 0 0,-1 0 0 0 0,1 0 0 0 0,0 0 0 0 0,-1 0 0 0 0,1 0 0 0 0,0-1 0 0 0,0 1 0 0 0,0 0 0 0 0,0 0 0 0 0,0-1 0 0 0,0 1 0 0 0,0-1 0 0 0,0 1 0 0 0,0-1 0 0 0,0 1 0 0 0,0-1 0 0 0,2 1 0 0 0,9 3 0 0 0,-1 0 0 0 0,1-1 0 0 0,0 0 0 0 0,1-1 0 0 0,14 1 0 0 0,65-1 0 0 0,-65-2 0 0 0,6 0 0 0 0,1-2 0 0 0,0-1 0 0 0,-1-1 0 0 0,50-14 0 0 0,-77 16 0 0 0,0 0 0 0 0,0 0 0 0 0,0-1 0 0 0,9-6 0 0 0,-13 8 0 0 0,-1 0 0 0 0,1 0 0 0 0,-1 0 0 0 0,0 0 0 0 0,0 0 0 0 0,1 0 0 0 0,-1 0 0 0 0,0 0 0 0 0,0 0 0 0 0,0-1 0 0 0,0 1 0 0 0,0 0 0 0 0,0-1 0 0 0,-1 1 0 0 0,1-1 0 0 0,0 1 0 0 0,-1-1 0 0 0,1 1 0 0 0,-1-1 0 0 0,0 1 0 0 0,1-1 0 0 0,-1 0 0 0 0,0 1 0 0 0,0-3 0 0 0,-1 2 0 0 0,1 1 0 0 0,-1-1 0 0 0,0 1 0 0 0,0-1 0 0 0,0 1 0 0 0,0-1 0 0 0,0 1 0 0 0,0 0 0 0 0,0-1 0 0 0,0 1 0 0 0,-1 0 0 0 0,1 0 0 0 0,0 0 0 0 0,-1 0 0 0 0,1 0 0 0 0,-1 0 0 0 0,1 0 0 0 0,-1 0 0 0 0,1 1 0 0 0,-4-2 0 0 0,-35-8 0 0 0,36 9 0 0 0,-35-6 0 0 0,-1 1 0 0 0,-65 0 0 0 0,84 6 0 0 0,0 1 0 0 0,0 1 0 0 0,0 1 0 0 0,1 1 0 0 0,-1 0 0 0 0,-36 15 0 0 0,51-17 0 0 0,0 1 0 0 0,0 0 0 0 0,1 1 0 0 0,-1-1 0 0 0,-8 9 0 0 0,13-12 0 0 0,0 1 0 0 0,0 0 0 0 0,0 0 0 0 0,1 0 0 0 0,-1 0 0 0 0,0-1 0 0 0,1 1 0 0 0,-1 0 0 0 0,1 0 0 0 0,-1 0 0 0 0,1 0 0 0 0,0 0 0 0 0,-1 1 0 0 0,1-1 0 0 0,0 0 0 0 0,0 0 0 0 0,-1 1 0 0 0,2 0 0 0 0,-1-1 0 0 0,0 0 0 0 0,1 0 0 0 0,-1 0 0 0 0,1 0 0 0 0,-1 0 0 0 0,1-1 0 0 0,-1 1 0 0 0,1 0 0 0 0,0 0 0 0 0,-1 0 0 0 0,1 0 0 0 0,0-1 0 0 0,0 1 0 0 0,0 0 0 0 0,0 0 0 0 0,0-1 0 0 0,-1 1 0 0 0,1-1 0 0 0,0 1 0 0 0,2 0 0 0 0,3 1 0 0 0,-1 0 0 0 0,1 0 0 0 0,0 0 0 0 0,0-1 0 0 0,0 0 0 0 0,0 0 0 0 0,9 0 0 0 0,45-3 0 0 0,-38 0 0 0 0,30-1 0 0 0,0-2 0 0 0,0-3 0 0 0,94-27 0 0 0,-141 33 0 0 0,29-10 0 0 0,-32 11 0 0 0,-1 0 0 0 0,1 1 0 0 0,-1-1 0 0 0,0 0 0 0 0,1 0 0 0 0,-1 0 0 0 0,0 0 0 0 0,1 0 0 0 0,-1 0 0 0 0,0-1 0 0 0,0 1 0 0 0,0 0 0 0 0,0 0 0 0 0,0-1 0 0 0,0 1 0 0 0,0-1 0 0 0,0-2 0 0 0,0 4 0 0 0,-1-1 0 0 0,0 0 0 0 0,-1 0 0 0 0,1 0 0 0 0,0 1 0 0 0,0-1 0 0 0,0 0 0 0 0,0 0 0 0 0,-1 1 0 0 0,1-1 0 0 0,0 0 0 0 0,-1 0 0 0 0,1 1 0 0 0,0-1 0 0 0,-1 0 0 0 0,1 1 0 0 0,-1-1 0 0 0,1 1 0 0 0,-1-1 0 0 0,0 0 0 0 0,1 1 0 0 0,-1-1 0 0 0,1 1 0 0 0,-1 0 0 0 0,0-1 0 0 0,0 1 0 0 0,1-1 0 0 0,-1 1 0 0 0,0 0 0 0 0,0 0 0 0 0,1-1 0 0 0,-2 1 0 0 0,-29-7 0 0 0,28 7 0 0 0,-41-5 0 0 0,1 1 0 0 0,-1 3 0 0 0,0 1 0 0 0,0 2 0 0 0,1 2 0 0 0,-78 18 0 0 0,66-4 0 0 0,51-17 0 0 0,0 1 0 0 0,0 0 0 0 0,0 0 0 0 0,0 0 0 0 0,1 1 0 0 0,-1-1 0 0 0,1 1 0 0 0,-1 0 0 0 0,1 0 0 0 0,-5 7 0 0 0,7-10 0 0 0,1 1 0 0 0,-1-1 0 0 0,1 1 0 0 0,0-1 0 0 0,0 1 0 0 0,-1-1 0 0 0,1 1 0 0 0,0 0 0 0 0,0-1 0 0 0,0 1 0 0 0,-1-1 0 0 0,1 1 0 0 0,0 0 0 0 0,0-1 0 0 0,0 1 0 0 0,0-1 0 0 0,0 1 0 0 0,0 0 0 0 0,0-1 0 0 0,1 1 0 0 0,-1-1 0 0 0,0 1 0 0 0,0 0 0 0 0,0-1 0 0 0,1 1 0 0 0,-1-1 0 0 0,1 2 0 0 0,0-1 0 0 0,0 0 0 0 0,0 0 0 0 0,0 1 0 0 0,1-1 0 0 0,-1 0 0 0 0,0 0 0 0 0,1-1 0 0 0,-1 1 0 0 0,1 0 0 0 0,1 0 0 0 0,4 2 0 0 0,0-1 0 0 0,0 0 0 0 0,13 1 0 0 0,20 0 0 0 0,-1-2 0 0 0,52-6 0 0 0,78-17 0 0 0,-154 19 0 0 0,57-11 0 0 0,-65 12 0 0 0,-1 0 0 0 0,1 0 0 0 0,-1-1 0 0 0,1 0 0 0 0,-1 0 0 0 0,0 0 0 0 0,0-1 0 0 0,6-5 0 0 0,-12 9 0 0 0,1 0 0 0 0,-1-1 0 0 0,1 1 0 0 0,-1 0 0 0 0,0-1 0 0 0,1 1 0 0 0,-1 0 0 0 0,0-1 0 0 0,1 1 0 0 0,-1-1 0 0 0,0 1 0 0 0,0 0 0 0 0,1-1 0 0 0,-1 1 0 0 0,0-1 0 0 0,0 1 0 0 0,0-1 0 0 0,1 1 0 0 0,-1-1 0 0 0,0 1 0 0 0,0-1 0 0 0,0 1 0 0 0,0-1 0 0 0,0 1 0 0 0,0-1 0 0 0,0 1 0 0 0,0-1 0 0 0,0 1 0 0 0,0-1 0 0 0,-1 1 0 0 0,1-1 0 0 0,0 0 0 0 0,-1 0 0 0 0,0 0 0 0 0,0 0 0 0 0,0 0 0 0 0,0 1 0 0 0,0-1 0 0 0,0 0 0 0 0,0 0 0 0 0,0 1 0 0 0,0-1 0 0 0,0 1 0 0 0,-1-1 0 0 0,0 0 0 0 0,-37-7 0 0 0,39 8 0 0 0,-50-6 0 0 0,-1 2 0 0 0,1 3 0 0 0,0 1 0 0 0,0 3 0 0 0,0 2 0 0 0,0 2 0 0 0,-51 15 0 0 0,88-18 0 0 0,-32 10 0 0 0,42-13 0 0 0,-1 1 0 0 0,0-1 0 0 0,0 1 0 0 0,1 0 0 0 0,-1 0 0 0 0,1 1 0 0 0,0-1 0 0 0,-5 5 0 0 0,8-7 0 0 0,0 0 0 0 0,-1 1 0 0 0,1-1 0 0 0,0 0 0 0 0,-1 1 0 0 0,1-1 0 0 0,0 0 0 0 0,0 1 0 0 0,-1-1 0 0 0,1 1 0 0 0,0-1 0 0 0,0 0 0 0 0,0 1 0 0 0,-1-1 0 0 0,1 1 0 0 0,0-1 0 0 0,0 1 0 0 0,0-1 0 0 0,0 0 0 0 0,0 1 0 0 0,0-1 0 0 0,0 1 0 0 0,0-1 0 0 0,0 1 0 0 0,0-1 0 0 0,0 1 0 0 0,0-1 0 0 0,0 0 0 0 0,1 1 0 0 0,-1 0 0 0 0,1 0 0 0 0,-1-1 0 0 0,1 1 0 0 0,0-1 0 0 0,0 1 0 0 0,-1-1 0 0 0,1 1 0 0 0,0-1 0 0 0,0 1 0 0 0,0-1 0 0 0,0 0 0 0 0,0 1 0 0 0,0-1 0 0 0,1 0 0 0 0,31 3 0 0 0,43-10 0 0 0,-1-3 0 0 0,78-20 0 0 0,-141 28 0 0 0,-8 1 0 0 0,1 0 0 0 0,0 0 0 0 0,0 0 0 0 0,-1 0 0 0 0,1-1 0 0 0,-1 0 0 0 0,1 0 0 0 0,-1 0 0 0 0,7-5 0 0 0,-10 7 0 0 0,-1 0 0 0 0,0 0 0 0 0,0-1 0 0 0,0 1 0 0 0,1 0 0 0 0,-1 0 0 0 0,0-1 0 0 0,0 1 0 0 0,0 0 0 0 0,0 0 0 0 0,1 0 0 0 0,-1-1 0 0 0,0 1 0 0 0,0 0 0 0 0,0-1 0 0 0,0 1 0 0 0,0 0 0 0 0,0 0 0 0 0,0-1 0 0 0,0 1 0 0 0,0 0 0 0 0,0 0 0 0 0,0-1 0 0 0,0 1 0 0 0,0 0 0 0 0,0-1 0 0 0,0 1 0 0 0,0 0 0 0 0,0 0 0 0 0,0-1 0 0 0,0 1 0 0 0,-1 0 0 0 0,1 0 0 0 0,0-1 0 0 0,-10-6 0 0 0,-15 0 0 0 0,24 6 0 0 0,-25-3 0 0 0,0 0 0 0 0,-1 1 0 0 0,1 2 0 0 0,-28 1 0 0 0,-107 18 0 0 0,160-17 0 0 0,-8 0 0 0 0,1 0 0 0 0,-1 1 0 0 0,0 0 0 0 0,1 0 0 0 0,-1 1 0 0 0,1 0 0 0 0,0 1 0 0 0,-14 8 0 0 0,22-12 0 0 0,-1 0 0 0 0,1 0 0 0 0,0 0 0 0 0,0 0 0 0 0,0 0 0 0 0,0 0 0 0 0,0 0 0 0 0,0 0 0 0 0,-1 1 0 0 0,1-1 0 0 0,0 0 0 0 0,0 0 0 0 0,0 0 0 0 0,0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0,0 0 0 0 0,1 0 0 0 0,-1 1 0 0 0,9 3 0 0 0,13-1 0 0 0,13-3 0 0 0,0-2 0 0 0,-1-2 0 0 0,1-1 0 0 0,48-13 0 0 0,-74 16 0 0 0,-5 2 0 0 0,1-1 0 0 0,-1 0 0 0 0,0 0 0 0 0,0-1 0 0 0,0 1 0 0 0,0-1 0 0 0,0 0 0 0 0,0 0 0 0 0,5-3 0 0 0,-9 5 0 0 0,0-1 0 0 0,0 1 0 0 0,0-1 0 0 0,1 1 0 0 0,-1 0 0 0 0,0-1 0 0 0,0 1 0 0 0,0 0 0 0 0,0-1 0 0 0,0 1 0 0 0,0-1 0 0 0,0 1 0 0 0,0 0 0 0 0,0-1 0 0 0,0 1 0 0 0,0 0 0 0 0,0-1 0 0 0,0 1 0 0 0,0-1 0 0 0,0 1 0 0 0,0 0 0 0 0,0-1 0 0 0,-1 1 0 0 0,1 0 0 0 0,0-1 0 0 0,0 1 0 0 0,0 0 0 0 0,-1-1 0 0 0,1 1 0 0 0,0 0 0 0 0,0-1 0 0 0,-1 1 0 0 0,1 0 0 0 0,0 0 0 0 0,-1-1 0 0 0,1 1 0 0 0,0 0 0 0 0,-1 0 0 0 0,1 0 0 0 0,0 0 0 0 0,-1-1 0 0 0,1 1 0 0 0,-1 0 0 0 0,-16-8 0 0 0,4 5 0 0 0,1 0 0 0 0,-1 1 0 0 0,1 0 0 0 0,-1 1 0 0 0,0 0 0 0 0,0 1 0 0 0,-17 2 0 0 0,-88 18 0 0 0,112-19 0 0 0,-3 1 0 0 0,-47 12 0 0 0,51-13 0 0 0,0 1 0 0 0,1 0 0 0 0,-1 0 0 0 0,0 0 0 0 0,1 1 0 0 0,-1 0 0 0 0,1 0 0 0 0,-6 4 0 0 0,10-7 0 0 0,0 0 0 0 0,0 1 0 0 0,-1-1 0 0 0,1 0 0 0 0,0 0 0 0 0,0 0 0 0 0,0 0 0 0 0,-1 1 0 0 0,1-1 0 0 0,0 0 0 0 0,0 0 0 0 0,0 1 0 0 0,0-1 0 0 0,0 0 0 0 0,0 0 0 0 0,-1 1 0 0 0,1-1 0 0 0,0 0 0 0 0,0 0 0 0 0,0 1 0 0 0,0-1 0 0 0,0 0 0 0 0,0 0 0 0 0,0 1 0 0 0,0-1 0 0 0,0 0 0 0 0,0 0 0 0 0,0 1 0 0 0,0-1 0 0 0,0 0 0 0 0,0 0 0 0 0,1 1 0 0 0,-1-1 0 0 0,0 0 0 0 0,0 0 0 0 0,0 1 0 0 0,0-1 0 0 0,0 0 0 0 0,1 1 0 0 0,12 4 0 0 0,17-2 0 0 0,3-4 0 0 0,-1-1 0 0 0,1-2 0 0 0,-1-1 0 0 0,0-2 0 0 0,0-1 0 0 0,35-14 0 0 0,-66 21 0 0 0,0 1 0 0 0,0 0 0 0 0,0 0 0 0 0,0-1 0 0 0,0 1 0 0 0,0-1 0 0 0,0 1 0 0 0,0-1 0 0 0,-1 1 0 0 0,1-1 0 0 0,0 1 0 0 0,0-1 0 0 0,-1 0 0 0 0,1 0 0 0 0,0 1 0 0 0,-1-1 0 0 0,1 0 0 0 0,0-1 0 0 0,-1 1 0 0 0,0 1 0 0 0,0-1 0 0 0,0 1 0 0 0,0-1 0 0 0,0 1 0 0 0,0-1 0 0 0,-1 1 0 0 0,1 0 0 0 0,0-1 0 0 0,0 1 0 0 0,-1-1 0 0 0,1 1 0 0 0,0-1 0 0 0,0 1 0 0 0,-1 0 0 0 0,1-1 0 0 0,0 1 0 0 0,-1 0 0 0 0,1-1 0 0 0,-1 1 0 0 0,1 0 0 0 0,0 0 0 0 0,-1-1 0 0 0,1 1 0 0 0,-1 0 0 0 0,-4-2 0 0 0,0 0 0 0 0,0 0 0 0 0,0 0 0 0 0,0 1 0 0 0,-7-1 0 0 0,-13 0 0 0 0,-1 2 0 0 0,1 1 0 0 0,-1 1 0 0 0,1 1 0 0 0,0 1 0 0 0,0 1 0 0 0,-27 9 0 0 0,49-13 0 0 0,-19 6 0 0 0,21-6 0 0 0,1-1 0 0 0,-1 0 0 0 0,0 0 0 0 0,0 1 0 0 0,1-1 0 0 0,-1 1 0 0 0,0-1 0 0 0,0 1 0 0 0,1-1 0 0 0,-1 1 0 0 0,0-1 0 0 0,1 1 0 0 0,-1-1 0 0 0,1 1 0 0 0,-1 0 0 0 0,1-1 0 0 0,-1 1 0 0 0,1 0 0 0 0,-1 0 0 0 0,0 1 0 0 0,2-2 0 0 0,-1 1 0 0 0,0 0 0 0 0,1-1 0 0 0,-1 1 0 0 0,1-1 0 0 0,-1 1 0 0 0,1-1 0 0 0,-1 1 0 0 0,1-1 0 0 0,-1 1 0 0 0,1-1 0 0 0,-1 1 0 0 0,1-1 0 0 0,0 0 0 0 0,-1 1 0 0 0,1-1 0 0 0,0 0 0 0 0,-1 0 0 0 0,1 0 0 0 0,0 1 0 0 0,-1-1 0 0 0,1 0 0 0 0,0 0 0 0 0,1 0 0 0 0,18 2 0 0 0,28-5 0 0 0,0-2 0 0 0,-1-3 0 0 0,57-15 0 0 0,-103 23 0 0 0,3-1 0 0 0,0 0 0 0 0,0 0 0 0 0,0 0 0 0 0,-1-1 0 0 0,1 1 0 0 0,5-4 0 0 0,-9 5 0 0 0,0 0 0 0 0,0-1 0 0 0,0 1 0 0 0,0 0 0 0 0,0 0 0 0 0,0 0 0 0 0,0-1 0 0 0,0 1 0 0 0,0 0 0 0 0,0 0 0 0 0,0 0 0 0 0,-1-1 0 0 0,1 1 0 0 0,0 0 0 0 0,0 0 0 0 0,0 0 0 0 0,0-1 0 0 0,0 1 0 0 0,0 0 0 0 0,-1 0 0 0 0,1 0 0 0 0,0 0 0 0 0,0-1 0 0 0,0 1 0 0 0,0 0 0 0 0,-1 0 0 0 0,1 0 0 0 0,0 0 0 0 0,0 0 0 0 0,0 0 0 0 0,-1 0 0 0 0,1 0 0 0 0,0 0 0 0 0,0 0 0 0 0,-1 0 0 0 0,1 0 0 0 0,0-1 0 0 0,0 1 0 0 0,0 1 0 0 0,-1-1 0 0 0,1 0 0 0 0,0 0 0 0 0,-1 0 0 0 0,-11-3 0 0 0,-19 1 0 0 0,1 2 0 0 0,-1 0 0 0 0,-46 9 0 0 0,4-1 0 0 0,62-7 0 0 0,0-1 0 0 0,1 1 0 0 0,-17 4 0 0 0,23-2 0 0 0,10 0 0 0 0,12 1 0 0 0,11-5 0 0 0,0 0 0 0 0,1-2 0 0 0,50-11 0 0 0,-23 3 0 0 0,-53 11 0 0 0,-1-1 0 0 0,1 1 0 0 0,-1-1 0 0 0,0 1 0 0 0,1-1 0 0 0,-1 0 0 0 0,0 0 0 0 0,0-1 0 0 0,5-2 0 0 0,-8 4 0 0 0,0 0 0 0 0,0 0 0 0 0,0 0 0 0 0,0-1 0 0 0,0 1 0 0 0,0 0 0 0 0,0 0 0 0 0,0 0 0 0 0,0-1 0 0 0,0 1 0 0 0,0 0 0 0 0,0 0 0 0 0,0 0 0 0 0,0-1 0 0 0,0 1 0 0 0,-1 0 0 0 0,1 0 0 0 0,0 0 0 0 0,0-1 0 0 0,0 1 0 0 0,0 0 0 0 0,0 0 0 0 0,0 0 0 0 0,-1 0 0 0 0,1-1 0 0 0,0 1 0 0 0,0 0 0 0 0,0 0 0 0 0,0 0 0 0 0,-1 0 0 0 0,1 0 0 0 0,0 0 0 0 0,0 0 0 0 0,0-1 0 0 0,0 1 0 0 0,-1 0 0 0 0,1 0 0 0 0,0 0 0 0 0,0 0 0 0 0,-1 0 0 0 0,1 0 0 0 0,0 0 0 0 0,0 0 0 0 0,0 0 0 0 0,-1 0 0 0 0,1 0 0 0 0,0 0 0 0 0,-12-2 0 0 0,12 2 0 0 0,-35-3 0 0 0,1 2 0 0 0,-1 1 0 0 0,0 2 0 0 0,-66 11 0 0 0,99-12 0 0 0,0-1 0 0 0,0 1 0 0 0,0-1 0 0 0,1 1 0 0 0,-1-1 0 0 0,0 1 0 0 0,0 0 0 0 0,1 0 0 0 0,-1 0 0 0 0,-2 2 0 0 0,4-3 0 0 0,0 0 0 0 0,0 0 0 0 0,0 0 0 0 0,-1 0 0 0 0,1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0,11 5 0 0 0,3-3 0 0 0,-1 0 0 0 0,1-2 0 0 0,0 1 0 0 0,-1-2 0 0 0,1 0 0 0 0,17-2 0 0 0,91-19 0 0 0,-94 16 0 0 0,-19 3 0 0 0,-4 1 0 0 0,0 0 0 0 0,0 0 0 0 0,0-1 0 0 0,0 1 0 0 0,0-1 0 0 0,0-1 0 0 0,11-5 0 0 0,-17 8 0 0 0,0-1 0 0 0,0 1 0 0 0,1 0 0 0 0,-1 0 0 0 0,0-1 0 0 0,0 1 0 0 0,0 0 0 0 0,0-1 0 0 0,0 1 0 0 0,1 0 0 0 0,-1-1 0 0 0,0 1 0 0 0,0 0 0 0 0,0-1 0 0 0,0 1 0 0 0,0-1 0 0 0,0 1 0 0 0,0 0 0 0 0,0-1 0 0 0,0 1 0 0 0,0 0 0 0 0,0-1 0 0 0,0 1 0 0 0,-1 0 0 0 0,1-1 0 0 0,0 1 0 0 0,0 0 0 0 0,0-1 0 0 0,0 1 0 0 0,-1 0 0 0 0,1-1 0 0 0,0 1 0 0 0,0 0 0 0 0,0 0 0 0 0,-1-1 0 0 0,1 1 0 0 0,0 0 0 0 0,-1 0 0 0 0,1-1 0 0 0,0 1 0 0 0,-1 0 0 0 0,1 0 0 0 0,0 0 0 0 0,-1 0 0 0 0,1 0 0 0 0,0-1 0 0 0,-1 1 0 0 0,1 0 0 0 0,-19-8 0 0 0,4 5 0 0 0,-1 1 0 0 0,0 0 0 0 0,0 1 0 0 0,1 1 0 0 0,-31 3 0 0 0,-78 20 0 0 0,106-19 0 0 0,11-3 0 0 0,0 0 0 0 0,0 1 0 0 0,0-1 0 0 0,0 1 0 0 0,1 1 0 0 0,-1 0 0 0 0,1 0 0 0 0,0 0 0 0 0,0 0 0 0 0,-6 5 0 0 0,11-8 0 0 0,1 1 0 0 0,0-1 0 0 0,0 0 0 0 0,-1 0 0 0 0,1 0 0 0 0,0 1 0 0 0,0-1 0 0 0,0 0 0 0 0,-1 0 0 0 0,1 1 0 0 0,0-1 0 0 0,0 0-1 0 0,0 0 1 0 0,0 1 0 0 0,0-1 0 0 0,0 0 0 0 0,0 1 0 0 0,-1-1 0 0 0,1 0 0 0 0,0 0 0 0 0,0 1 0 0 0,0-1 0 0 0,0 0 0 0 0,0 1 0 0 0,0-1 0 0 0,0 0 0 0 0,0 0 0 0 0,1 1 0 0 0,-1-1 0 0 0,0 0 0 0 0,0 1 0 0 0,0-1-1 0 0,0 0 1 0 0,0 0 0 0 0,0 1 0 0 0,0-1 0 0 0,1 0 0 0 0,-1 1 0 0 0,14 5 5 0 0,16-1-61 0 0,3-5 54 0 0,0-1 0 0 0,-1-2 0 0 0,0-1 1 0 0,1-2-1 0 0,50-15 0 0 0,-82 21 2 0 0,-1 0 0 0 0,1-1 0 0 0,0 1 0 0 0,0 0 0 0 0,0 0 0 0 0,0-1 0 0 0,-1 1 0 0 0,1 0 0 0 0,0-1 0 0 0,0 1 0 0 0,0-1 0 0 0,-1 1 0 0 0,1-1 0 0 0,0 1 0 0 0,-1-1 0 0 0,1 0 0 0 0,0 1 0 0 0,-1-1 0 0 0,1 0 0 0 0,-1 1 0 0 0,1-3 0 0 0,-1 3 0 0 0,0-1 0 0 0,0 1 0 0 0,0-1 0 0 0,0 0 0 0 0,-1 1 0 0 0,1-1 0 0 0,0 1 0 0 0,0-1 0 0 0,-1 1 0 0 0,1-1 0 0 0,-1 1 0 0 0,1-1 0 0 0,0 1 0 0 0,-1-1 0 0 0,1 1 0 0 0,-1-1 0 0 0,1 1 0 0 0,-1 0 0 0 0,1-1 0 0 0,-1 1 0 0 0,1 0 0 0 0,-2-1 0 0 0,-3-2 0 0 0,0 1 0 0 0,-1-1 0 0 0,0 1 0 0 0,-11-2 0 0 0,-3 1 0 0 0,0 1 0 0 0,0 2 0 0 0,0 0 0 0 0,0 1 0 0 0,0 0 0 0 0,0 2 0 0 0,0 1 0 0 0,1 0 0 0 0,-33 12 0 0 0,49-14 0 0 0,0-1 0 0 0,0 0 0 0 0,0 1 0 0 0,1-1 0 0 0,-1 1 0 0 0,-4 3 0 0 0,7-5 0 0 0,0 0 0 0 0,0 1 0 0 0,-1-1 0 0 0,1 0 0 0 0,0 0 0 0 0,0 1 0 0 0,0-1 0 0 0,-1 0 0 0 0,1 0 0 0 0,0 0 0 0 0,0 1 0 0 0,0-1 0 0 0,0 0 0 0 0,0 1 0 0 0,0-1 0 0 0,0 0 0 0 0,-1 0 0 0 0,1 1 0 0 0,0-1 0 0 0,0 0 0 0 0,0 1 0 0 0,0-1 0 0 0,0 0 0 0 0,0 0 0 0 0,1 1 0 0 0,-1-1 0 0 0,0 0 0 0 0,0 1 0 0 0,0 0 0 0 0,1-1 0 0 0,0 1 0 0 0,-1-1 0 0 0,1 1 0 0 0,0-1 0 0 0,-1 1 0 0 0,1-1 0 0 0,0 0 0 0 0,0 1 0 0 0,-1-1 0 0 0,1 0 0 0 0,0 0 0 0 0,0 1 0 0 0,0-1 0 0 0,1 0 0 0 0,11 2 0 0 0,0-1 0 0 0,1 0 0 0 0,-1-1 0 0 0,24-3 0 0 0,55-14 0 0 0,-55 9 0 0 0,-24 6 0 0 0,-1 0 0 0 0,-1 0 0 0 0,1-1 0 0 0,-1-1 0 0 0,13-4 0 0 0,-25 6 0 0 0,-9 1 0 0 0,-9 1 0 0 0,-239 52 0 0 0,258-52 0 0 0,-1 0 0 0 0,1 0 0 0 0,-1 0 0 0 0,1 0 0 0 0,-1 0 0 0 0,1 0 0 0 0,-1 0 0 0 0,1 0 0 0 0,-1 1 0 0 0,1-1 0 0 0,-1 0 0 0 0,1 0 0 0 0,-1 0 0 0 0,1 1 0 0 0,0-1 0 0 0,-1 0 0 0 0,1 1 0 0 0,-1-1 0 0 0,1 0 0 0 0,0 1 0 0 0,-1-1 0 0 0,1 1 0 0 0,10 2 0 0 0,20-3 0 0 0,95-11 0 0 0,-69 5 0 0 0,-1 2 0 0 0,62 3 0 0 0,-91 4 0 0 0,-16-1 0 0 0,0-1 0 0 0,0-1 0 0 0,18 0 0 0 0,-28 0 0 0 0,0 0 0 0 0,0 0 0 0 0,0 0 0 0 0,1 0 0 0 0,-1 0 0 0 0,0 0 0 0 0,0 0 0 0 0,0 0 0 0 0,0 0 0 0 0,0 0 0 0 0,0 0 0 0 0,0 0 0 0 0,0 0 0 0 0,1 0 0 0 0,-1 0 0 0 0,0 0 0 0 0,0 0 0 0 0,0 0 0 0 0,0 0 0 0 0,0 0 0 0 0,0 0 0 0 0,0 0 0 0 0,0 0 0 0 0,0 0 0 0 0,1 0 0 0 0,-1-1 0 0 0,0 1 0 0 0,0 0 0 0 0,0 0 0 0 0,0 0 0 0 0,0 0 0 0 0,0 0 0 0 0,0 0 0 0 0,0 0 0 0 0,0 0 0 0 0,0 0 0 0 0,0 0 0 0 0,0 0 0 0 0,0-1 0 0 0,0 1 0 0 0,0 0 0 0 0,0 0 0 0 0,1 0 0 0 0,-1 0 0 0 0,0 0 0 0 0,0 0 0 0 0,0 0 0 0 0,0 0 0 0 0,0-1 0 0 0,0 1 0 0 0,0 0 0 0 0,0 0 0 0 0,-1 0 0 0 0,-5-4 0 0 0,-9-1 0 0 0,6 2 0 0 0,-2 0 0 0 0,1 2 0 0 0,0-1 0 0 0,0 1 0 0 0,0 0 0 0 0,-17 2 0 0 0,27-1 0 0 0,0 0 0 0 0,-1 0 0 0 0,1 0 0 0 0,0 0 0 0 0,0 0 0 0 0,0 0 0 0 0,0 0 0 0 0,0 0 0 0 0,-1 0 0 0 0,1 0 0 0 0,0 0 0 0 0,0 0 0 0 0,0 0 0 0 0,0 0 0 0 0,0 0 0 0 0,-1 0 0 0 0,1 0 0 0 0,0 0 0 0 0,0 1 0 0 0,0-1 0 0 0,0 0 0 0 0,0 0 0 0 0,0 0 0 0 0,-1 0 0 0 0,1 0 0 0 0,0 0 0 0 0,0 0 0 0 0,0 1 0 0 0,0-1 0 0 0,0 0 0 0 0,0 0 0 0 0,0 0 0 0 0,0 0 0 0 0,0 0 0 0 0,0 1 0 0 0,0-1 0 0 0,0 0 0 0 0,0 0 0 0 0,0 0 0 0 0,4 5 0 0 0,10 3 0 0 0,7 0 0 0 0,1-1 0 0 0,1-1 0 0 0,-1-1 0 0 0,1-1 0 0 0,0-1 0 0 0,0-1 0 0 0,0-1 0 0 0,0-1 0 0 0,46-6 0 0 0,-7-7 0 0 0,-100 23 0 0 0,-1-2 0 0 0,-49 4 0 0 0,71-11 0 0 0,5 1 0 0 0,0-1 0 0 0,0-1 0 0 0,0 0 0 0 0,-1-1 0 0 0,1 0 0 0 0,-19-5 0 0 0,38 7 0 0 0,0 0 0 0 0,0-1 0 0 0,13-1 0 0 0,-1 0 0 0 0,14 1 0 0 0,0-2 0 0 0,0 0 0 0 0,0-3 0 0 0,-1-1 0 0 0,58-17 0 0 0,-90 23 0 0 0,0 0 0 0 0,0 0 0 0 0,0 0 0 0 0,0 0 0 0 0,0 0 0 0 0,1 0 0 0 0,-1 0 0 0 0,0 0 0 0 0,0 0 0 0 0,0 0 0 0 0,0 0 0 0 0,0 0 0 0 0,0 0 0 0 0,0 0 0 0 0,0 0 0 0 0,1 0 0 0 0,-1 0 0 0 0,0 0 0 0 0,0 0 0 0 0,0 0 0 0 0,0 0 0 0 0,0-1 0 0 0,0 1 0 0 0,0 0 0 0 0,0 0 0 0 0,0 0 0 0 0,0 0 0 0 0,1 0 0 0 0,-1 0 0 0 0,0 0 0 0 0,0 0 0 0 0,0 0 0 0 0,0 0 0 0 0,0 0 0 0 0,0 0 0 0 0,0-1 0 0 0,0 1 0 0 0,0 0 0 0 0,0 0 0 0 0,0 0 0 0 0,0 0 0 0 0,0 0 0 0 0,0 0 0 0 0,0 0 0 0 0,0 0 0 0 0,0-1 0 0 0,0 1 0 0 0,0 0 0 0 0,0 0 0 0 0,0 0 0 0 0,0 0 0 0 0,0 0 0 0 0,0 0 0 0 0,0 0 0 0 0,0 0 0 0 0,0-1 0 0 0,0 1 0 0 0,-8-2 0 0 0,-12 1 0 0 0,-114 3 0 0 0,-68 0 0 0 0,191-3 0 0 0,5 1 0 0 0,0-1 0 0 0,0 1 0 0 0,1 0 0 0 0,-1 1 0 0 0,-11 1 0 0 0,45 5 0 0 0,29-7 0 0 0,-1-3 0 0 0,0-2 0 0 0,63-14 0 0 0,-85 13 0 0 0,-162 28 0 0 0,101-19 0 0 0,15-1 0 0 0,0-1 0 0 0,0 1 0 0 0,0-2 0 0 0,0 0 0 0 0,0-1 0 0 0,0 0 0 0 0,-12-2 0 0 0,24 3 0 0 0,0 0 0 0 0,0 0 0 0 0,0 0 0 0 0,0 0 0 0 0,0 0 0 0 0,0 0 0 0 0,1-1 0 0 0,-1 1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0,0-1 0 0 0,0 1 0 0 0,0 0 0 0 0,0 0 0 0 0,0 0 0 0 0,0 0 0 0 0,0 0 0 0 0,0 0 0 0 0,0 0 0 0 0,0 0 0 0 0,0 0 0 0 0,0 0 0 0 0,0 0 0 0 0,0 0 0 0 0,-1 0 0 0 0,15-4 0 0 0,16 0 0 0 0,-6 2 0 0 0,-3 0 0 0 0,1 1 0 0 0,-1 1 0 0 0,28 4 0 0 0,-43-2 0 0 0,-11 1 0 0 0,-12 1 0 0 0,9-4 0 0 0,-1 0 0 0 0,1-1 0 0 0,0 0 0 0 0,-1 0 0 0 0,-12-5 0 0 0,21 6 0 0 0,0 0 0 0 0,-1 0 0 0 0,1 0 0 0 0,0 0 0 0 0,0 0 0 0 0,0 0 0 0 0,0 0 0 0 0,0 0 0 0 0,0 0 0 0 0,-1 0 0 0 0,1 0 0 0 0,0 0 0 0 0,0 0 0 0 0,0 0 0 0 0,0 0 0 0 0,0 0 0 0 0,0 0 0 0 0,-1 0 0 0 0,1-1 0 0 0,0 1 0 0 0,0 0 0 0 0,0 0 0 0 0,0 0 0 0 0,0 0 0 0 0,0 0 0 0 0,0 0 0 0 0,0 0 0 0 0,0 0 0 0 0,0-1 0 0 0,0 1 0 0 0,-1 0 0 0 0,1 0 0 0 0,0 0 0 0 0,0 0 0 0 0,0 0 0 0 0,0 0 0 0 0,0-1 0 0 0,0 1 0 0 0,0 0 0 0 0,0 0 0 0 0,0 0 0 0 0,0 0 0 0 0,0 0 0 0 0,0-1 0 0 0,0 1 0 0 0,0 0 0 0 0,1 0 0 0 0,-1 0 0 0 0,0 0 0 0 0,0 0 0 0 0,0 0 0 0 0,0-1 0 0 0,9-3 0 0 0,13-1 0 0 0,-18 5 0 0 0,1-1-10 0 0,1 1 0 0 0,0 1 0 0 0,-1-1 0 0 0,1 1 1 0 0,10 2-1 0 0,-15-2 6 0 0,0-1 1 0 0,0 1-1 0 0,1 0 1 0 0,-1-1-1 0 0,0 1 1 0 0,0 0-1 0 0,0 0 1 0 0,0 0 0 0 0,1 0-1 0 0,-1 0 1 0 0,-1 0-1 0 0,1 0 1 0 0,0 0-1 0 0,0 0 1 0 0,0 0-1 0 0,-1 0 1 0 0,1 1-1 0 0,0-1 1 0 0,-1 0-1 0 0,1 1 1 0 0,-1-1-1 0 0,1 0 1 0 0,-1 1 0 0 0,0-1-1 0 0,0 1 1 0 0,0-1-1 0 0,0 0 1 0 0,0 3-1 0 0,1 7-2200 0 0,-1-5-1818 0 0,1 6-2888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30.6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2642 5032 18431 0 0,'0'0'74'0'0,"-1"-1"-1"0"0,1 0 1 0 0,-1 1 0 0 0,1-1-1 0 0,0 0 1 0 0,-1 1-1 0 0,1-1 1 0 0,-1 0 0 0 0,1 0-1 0 0,0 1 1 0 0,0-1-1 0 0,0 0 1 0 0,-1 0 0 0 0,1 1-1 0 0,0-1 1 0 0,0 0-1 0 0,0 0 1 0 0,0 0 0 0 0,0 1-1 0 0,0-1 1 0 0,0 0-1 0 0,1 0 1 0 0,-1 1 0 0 0,0-1-1 0 0,0 0 1 0 0,1 0-1 0 0,-1 1 1 0 0,0-1 0 0 0,1 0-1 0 0,-1 0 1 0 0,1 1-1 0 0,-1-1 1 0 0,1 1 0 0 0,0-2-1 0 0,6-12 455 0 0,-1-1-505 0 0,174-510 762 0 0,-175 506-754 0 0,0-1-1 0 0,-1 0 1 0 0,0 0-1 0 0,-2 0 1 0 0,-1 0-1 0 0,-1-36 0 0 0,-1 54-25 0 0,1 0 0 0 0,0 0 0 0 0,0 0 0 0 0,-1 0 0 0 0,1 1 0 0 0,-1-1 0 0 0,1 0 0 0 0,-1 0 0 0 0,0 1 0 0 0,1-1 0 0 0,-1 1 0 0 0,0-1 0 0 0,0 0 0 0 0,0 1 0 0 0,-1 0 0 0 0,1-1 0 0 0,0 1 0 0 0,0 0 0 0 0,-1-1 0 0 0,-2-1 0 0 0,2 3-2 0 0,1-1 0 0 0,-1 1 0 0 0,0 0 1 0 0,0-1-1 0 0,0 1 0 0 0,0 0 0 0 0,1 0 0 0 0,-1 0 0 0 0,0 0 1 0 0,0 0-1 0 0,0 1 0 0 0,0-1 0 0 0,1 0 0 0 0,-1 1 0 0 0,0 0 0 0 0,0-1 1 0 0,1 1-1 0 0,-1 0 0 0 0,0 0 0 0 0,-2 1 0 0 0,-6 5-1 0 0,0 0-1 0 0,0 1 1 0 0,1 0-1 0 0,0 0 0 0 0,-12 16 1 0 0,-38 54 56 0 0,25-32-53 0 0,-5 4-5 0 0,14-20 0 0 0,2 1 0 0 0,1 0 0 0 0,1 2 0 0 0,-20 42 0 0 0,39-68 39 0 0,-1 0 0 0 0,1 0 0 0 0,0 0 0 0 0,1 0-1 0 0,0 0 1 0 0,-1 14 0 0 0,5-11 73 0 0,10 28 1 0 0,-10-28 6 0 0,3-5-79 0 0,0 1 0 0 0,0-1 0 0 0,0-1 0 0 0,8 6 0 0 0,-2-2 0 0 0,-11-7-27 0 0,1 0 0 0 0,0 1 0 0 0,0-1 0 0 0,0 0 0 0 0,-1 0-1 0 0,1 0 1 0 0,0 0 0 0 0,4 1 0 0 0,5 3 21 0 0,-5-2-12 0 0,0 0 0 0 0,0-1 0 0 0,0 0 0 0 0,1 0 0 0 0,-1-1 0 0 0,8 2 0 0 0,1 1 7 0 0,-5-2 4 0 0,0 1 0 0 0,1-1 0 0 0,17 1 0 0 0,172 6 99 0 0,113-40-120 0 0,-248 22-13 0 0,-156 24-13 0 0,1 3 1 0 0,1 4-1 0 0,-103 40 0 0 0,186-59 49 0 0,3-3-5 0 0,0 1 1 0 0,0 1-1 0 0,0-1 0 0 0,0 0 0 0 0,0 1 0 0 0,0-1 0 0 0,1 1 0 0 0,-1 0 0 0 0,-4 4 0 0 0,8-6 2 0 0,0 0-1 0 0,0 1 1 0 0,0-1-1 0 0,0 0 1 0 0,0 1-1 0 0,0-1 1 0 0,0 0-1 0 0,1 0 1 0 0,-1 0-1 0 0,0 0 0 0 0,0 0 1 0 0,0 0-1 0 0,0 0 1 0 0,0 0-1 0 0,0 0 1 0 0,2-1-1 0 0,105-12 96 0 0,128-31-1 0 0,-144 25-99 0 0,-54 12-27 0 0,135-25 0 0 0,-123 25 0 0 0,74-1 0 0 0,-124 8 0 0 0,0-1 0 0 0,0 1 0 0 0,1 0 0 0 0,-1 0 0 0 0,0 0 0 0 0,0 0 0 0 0,1 0 0 0 0,-1 0 0 0 0,0 0 0 0 0,0 0 0 0 0,1 0 0 0 0,-1 0 0 0 0,0 0 0 0 0,0 0 0 0 0,1 0 0 0 0,-1 0 0 0 0,0 0 0 0 0,0 0 0 0 0,1 0 0 0 0,-1 0 0 0 0,0 0 0 0 0,0 1 0 0 0,1-1 0 0 0,-1 0 0 0 0,0 0 0 0 0,0 0 0 0 0,0 0 0 0 0,1 0 0 0 0,-1 1 0 0 0,0-1 0 0 0,0 0 0 0 0,0 0 0 0 0,1 1 0 0 0,-10 4 0 0 0,-18 4 0 0 0,26-9 0 0 0,-96 29-34 0 0,0-5 0 0 0,-2-5 0 0 0,-196 14 0 0 0,231-30 34 0 0,10 1 0 0 0,-1-3 0 0 0,-68-7 0 0 0,118 5 0 0 0,-1 0 0 0 0,1 0 0 0 0,0 0 0 0 0,-7-3 0 0 0,12 4 0 0 0,-1-1 0 0 0,0 1 0 0 0,1 0 0 0 0,-1 0 0 0 0,1 0 0 0 0,-1-1 0 0 0,1 1 0 0 0,-1 0 0 0 0,1 0 0 0 0,-1-1 0 0 0,1 1 0 0 0,-1 0 0 0 0,1-1 0 0 0,-1 1 0 0 0,1-1 0 0 0,-1 1 0 0 0,1-1 0 0 0,0 1 0 0 0,-1-1 0 0 0,1 1 0 0 0,0-1 0 0 0,0 1 0 0 0,-1-1 0 0 0,1 1 0 0 0,0-1 0 0 0,0 1 0 0 0,0-1 0 0 0,-1 0 0 0 0,1 1 0 0 0,0-1 0 0 0,0 1 0 0 0,0-1 0 0 0,0 0 0 0 0,0 1 0 0 0,0-1 0 0 0,0 1 0 0 0,1-1 0 0 0,-1 0 0 0 0,0 1 0 0 0,0-1 0 0 0,0 1 0 0 0,1-1 0 0 0,-1 1 0 0 0,0-1 0 0 0,0 1 0 0 0,1-1 0 0 0,-1 1 0 0 0,0-1 0 0 0,1 1 0 0 0,-1-1 0 0 0,1 0 0 0 0,10-8 29 0 0,-1 1 0 0 0,1-1 0 0 0,1 2 0 0 0,0 0 0 0 0,0 0 0 0 0,0 1 0 0 0,15-5 0 0 0,14-8 16 0 0,-8 4-41 0 0,-22 11-73 0 0,-1-1 1 0 0,0 0-1 0 0,0 0 0 0 0,14-11 0 0 0,-31 16 8 0 0,1 0-1 0 0,0 1 0 0 0,-1-1 0 0 0,1 1 1 0 0,-7 2-1 0 0,-416 102-169 0 0,-88-7 419 0 0,448-89-158 0 0,-4 2 178 0 0,-93 1-1 0 0,158-11-169 0 0,0-1 0 0 0,-1-1 0 0 0,1 1 0 0 0,0-1 0 0 0,0-1 0 0 0,-1 1 0 0 0,1-1-1 0 0,0-1 1 0 0,-10-4 0 0 0,17 7-31 0 0,1-1 1 0 0,-1 1-1 0 0,0-1 0 0 0,0 0 1 0 0,0 1-1 0 0,1-1 0 0 0,-1 0 1 0 0,0 1-1 0 0,1-1 0 0 0,-1 0 1 0 0,1 0-1 0 0,-1 0 0 0 0,1 1 1 0 0,-1-1-1 0 0,1 0 0 0 0,-1 0 1 0 0,1 0-1 0 0,0 0 0 0 0,0 0 1 0 0,-1 0-1 0 0,1 0 0 0 0,0-2 1 0 0,0 1 2 0 0,0 1 1 0 0,1-1-1 0 0,-1 0 0 0 0,1 0 1 0 0,-1 0-1 0 0,1 0 1 0 0,0 0-1 0 0,0 0 0 0 0,0 1 1 0 0,1-4-1 0 0,3-2 8 0 0,1 1 0 0 0,-1-1 0 0 0,1 1-1 0 0,8-6 1 0 0,26-20 52 0 0,2 1 0 0 0,90-48 0 0 0,102-28-64 0 0,-140 70-64 0 0,1 5 1 0 0,139-30-1 0 0,-224 60 23 0 0,39-6-134 0 0,-44 8 131 0 0,0-1 0 0 0,-1 1 1 0 0,1 0-1 0 0,0 1 0 0 0,-1-1 1 0 0,1 1-1 0 0,8 2 0 0 0,-13-3 36 0 0,0 0-1 0 0,0 0 0 0 0,0 0 0 0 0,0 0 1 0 0,0 0-1 0 0,1 0 0 0 0,-1 0 0 0 0,0 0 1 0 0,0 0-1 0 0,0 0 0 0 0,0 0 0 0 0,0 0 1 0 0,0 0-1 0 0,0 0 0 0 0,0 1 0 0 0,0-1 1 0 0,1 0-1 0 0,-1 0 0 0 0,0 0 0 0 0,0 0 1 0 0,0 0-1 0 0,0 0 0 0 0,0 0 0 0 0,0 0 1 0 0,0 0-1 0 0,0 1 0 0 0,0-1 0 0 0,0 0 1 0 0,0 0-1 0 0,0 0 0 0 0,0 0 0 0 0,0 0 1 0 0,0 0-1 0 0,0 0 0 0 0,0 0 1 0 0,0 1-1 0 0,0-1 0 0 0,0 0 0 0 0,0 0 1 0 0,0 0-1 0 0,0 0 0 0 0,0 0 0 0 0,0 0 1 0 0,0 0-1 0 0,0 0 0 0 0,0 1 0 0 0,0-1 1 0 0,-1 0-1 0 0,1 0 0 0 0,0 0 0 0 0,-7 6-55 0 0,-9 3 26 0 0,-402 133-94 0 0,314-110 158 0 0,8-1-23 0 0,-231 63 81 0 0,320-92-68 0 0,0 0 0 0 0,0-1 0 0 0,0 0 0 0 0,0 0-1 0 0,0 0 1 0 0,0-1 0 0 0,0 0 0 0 0,0-1 0 0 0,-11-1 0 0 0,18 2-21 0 0,-1-1 1 0 0,1 1-1 0 0,-1 0 1 0 0,1 0 0 0 0,0 0-1 0 0,-1 0 1 0 0,1-1-1 0 0,-1 1 1 0 0,1 0-1 0 0,0 0 1 0 0,-1-1 0 0 0,1 1-1 0 0,0 0 1 0 0,0 0-1 0 0,-1-1 1 0 0,1 1-1 0 0,0-1 1 0 0,0 1 0 0 0,-1 0-1 0 0,1-1 1 0 0,0 1-1 0 0,0 0 1 0 0,0-1-1 0 0,0 1 1 0 0,-1-1 0 0 0,1 1-1 0 0,0 0 1 0 0,0-1-1 0 0,6-12 16 0 0,17-12 60 0 0,-20 23-48 0 0,32-28 89 0 0,2 2 1 0 0,63-37-1 0 0,90-31 4 0 0,259-54-57 0 0,-369 127-78 0 0,-52 14-47 0 0,-1 0-25 0 0,1 1 1 0 0,0 2-1 0 0,1 0 0 0 0,39-2 0 0 0,-68 8 84 0 0,0 0-1 0 0,1 0 0 0 0,-1 0 1 0 0,0 0-1 0 0,0 0 1 0 0,1 0-1 0 0,-1 0 1 0 0,0-1-1 0 0,0 1 1 0 0,1 0-1 0 0,-1 0 0 0 0,0 0 1 0 0,0 0-1 0 0,0 0 1 0 0,1 0-1 0 0,-1 0 1 0 0,0 0-1 0 0,0 1 0 0 0,1-1 1 0 0,-1 0-1 0 0,0 0 1 0 0,0 0-1 0 0,1 0 1 0 0,-1 0-1 0 0,0 0 1 0 0,0 0-1 0 0,0 0 0 0 0,1 1 1 0 0,-1-1-1 0 0,0 0 1 0 0,0 0-1 0 0,0 0 1 0 0,0 0-1 0 0,0 1 0 0 0,1-1 1 0 0,-1 0-1 0 0,0 0 1 0 0,0 0-1 0 0,0 1 1 0 0,0-1-1 0 0,0 0 1 0 0,0 0-1 0 0,0 1 0 0 0,0-1 1 0 0,0 0-1 0 0,-9 10-42 0 0,-19 7 3 0 0,-312 137-179 0 0,273-126 205 0 0,-195 78 34 0 0,174-75-2 0 0,-93 20 0 0 0,174-49-16 0 0,-19 3 47 0 0,-26 4 0 0 0,46-9-28 0 0,-1 1 1 0 0,0-1-1 0 0,0 0 0 0 0,0-1 0 0 0,1 1 0 0 0,-1-1 1 0 0,0-1-1 0 0,1 1 0 0 0,-9-4 0 0 0,14 4-12 0 0,-1 1-1 0 0,1-1 1 0 0,-1 0 0 0 0,1 0-1 0 0,0 0 1 0 0,-1 0 0 0 0,1 0-1 0 0,0 0 1 0 0,0-1 0 0 0,0 1-1 0 0,0 0 1 0 0,0 0-1 0 0,0-1 1 0 0,0 1 0 0 0,1-1-1 0 0,-1 1 1 0 0,0-1 0 0 0,1 1-1 0 0,-1-1 1 0 0,1 1 0 0 0,-1-1-1 0 0,1 1 1 0 0,0-1-1 0 0,0 0 1 0 0,0 1 0 0 0,0-1-1 0 0,0 0 1 0 0,0 1 0 0 0,0-1-1 0 0,0 1 1 0 0,1-1 0 0 0,-1 0-1 0 0,0 1 1 0 0,1-1 0 0 0,1-2-1 0 0,2-5 36 0 0,0 0-1 0 0,0 0 1 0 0,1 0 0 0 0,8-11-1 0 0,18-22 7 0 0,2 2 1 0 0,1 1-1 0 0,2 2 0 0 0,69-55 1 0 0,180-109-142 0 0,-246 175 26 0 0,-18 10-102 0 0,2 1-1 0 0,-1 2 1 0 0,2 0 0 0 0,46-18 0 0 0,-69 30 154 0 0,0 1 0 0 0,0 0 0 0 0,0-1-1 0 0,0 1 1 0 0,1 0 0 0 0,-1-1 0 0 0,0 1 0 0 0,0 0-1 0 0,0 0 1 0 0,0 0 0 0 0,0 0 0 0 0,1 0 0 0 0,-1 0 0 0 0,0 0-1 0 0,0 1 1 0 0,0-1 0 0 0,0 0 0 0 0,0 1 0 0 0,0-1-1 0 0,2 1 1 0 0,-3 0 5 0 0,1-1-1 0 0,-1 1 1 0 0,0 0-1 0 0,1-1 0 0 0,-1 1 1 0 0,0 0-1 0 0,0 0 1 0 0,1-1-1 0 0,-1 1 1 0 0,0 0-1 0 0,0-1 0 0 0,0 1 1 0 0,0 0-1 0 0,0 0 1 0 0,0-1-1 0 0,0 1 1 0 0,0 0-1 0 0,-1 0 1 0 0,1-1-1 0 0,0 1 0 0 0,0 0 1 0 0,-1 1-1 0 0,-3 5-37 0 0,1 1 1 0 0,-1-1-1 0 0,0 0 0 0 0,-6 7 0 0 0,-10 13-6 0 0,-1-2 1 0 0,0 0-1 0 0,-2-1 0 0 0,-37 29 0 0 0,57-51 51 0 0,-2 2 13 0 0,-1 0 0 0 0,1 0 0 0 0,-1 0 0 0 0,0-1 0 0 0,-10 4 0 0 0,15-6-9 0 0,1-1 0 0 0,0 0 0 0 0,0 0-1 0 0,-1 0 1 0 0,1 0 0 0 0,0 0 0 0 0,0 0 0 0 0,-1 0-1 0 0,1 0 1 0 0,0 0 0 0 0,-1 0 0 0 0,1 0 0 0 0,0 0-1 0 0,0 0 1 0 0,-1 0 0 0 0,1 0 0 0 0,0 0 0 0 0,-1 0 0 0 0,1 0-1 0 0,0 0 1 0 0,0 0 0 0 0,-1 0 0 0 0,1 0 0 0 0,0-1-1 0 0,-1 1 1 0 0,1 0 0 0 0,0 0 0 0 0,0 0 0 0 0,0 0-1 0 0,-1-1 1 0 0,1 1 0 0 0,0 0 0 0 0,0 0 0 0 0,-1-1-1 0 0,2-11 81 0 0,9-15 47 0 0,-10 26-123 0 0,7-13 13 0 0,1 0-1 0 0,0 1 1 0 0,0 0 0 0 0,1 0-1 0 0,1 1 1 0 0,0 0 0 0 0,1 1-1 0 0,0 0 1 0 0,1 1 0 0 0,0 0-1 0 0,15-9 1 0 0,-9 8 5 0 0,1 1 0 0 0,0 1 0 0 0,0 0 0 0 0,1 2 0 0 0,0 0 0 0 0,0 1 0 0 0,35-5 0 0 0,-4 6-137 0 0,1 2 0 0 0,64 5-1 0 0,-26-1-26 0 0,-69-2-174 0 0,-21 1 312 0 0,0 0-1 0 0,0 0 0 0 0,0 0 1 0 0,0 0-1 0 0,1 0 0 0 0,-1 0 1 0 0,0 0-1 0 0,0 0 0 0 0,0 0 1 0 0,0 0-1 0 0,0 0 1 0 0,0 0-1 0 0,0 0 0 0 0,0 0 1 0 0,0 0-1 0 0,0 0 0 0 0,0 0 1 0 0,0-1-1 0 0,0 1 0 0 0,0 0 1 0 0,1 0-1 0 0,-1 0 1 0 0,0 0-1 0 0,0 0 0 0 0,0 0 1 0 0,0 0-1 0 0,0 0 0 0 0,0 0 1 0 0,0 0-1 0 0,0 0 0 0 0,0 0 1 0 0,0 0-1 0 0,0 0 1 0 0,0 0-1 0 0,0 0 0 0 0,0 0 1 0 0,0 0-1 0 0,0 0 0 0 0,0-1 1 0 0,0 1-1 0 0,0 0 0 0 0,0 0 1 0 0,0 0-1 0 0,0 0 1 0 0,0 0-1 0 0,0 0 0 0 0,0 0 1 0 0,0 0-1 0 0,0 0 0 0 0,0 0 1 0 0,0 0-1 0 0,0 0 0 0 0,0 0 1 0 0,0 0-1 0 0,0-1 1 0 0,0 1-1 0 0,0 0 0 0 0,0 0 1 0 0,0 0-1 0 0,0 0 0 0 0,0 0 1 0 0,0 0-1 0 0,0 0 1 0 0,0 0-1 0 0,-12-4-72 0 0,-127-29 695 0 0,-172-66 0 0 0,306 97-587 0 0,-58-25 340 0 0,56 24-333 0 0,1 0 0 0 0,0-1 0 0 0,0 0 0 0 0,0 0 0 0 0,0-1 0 0 0,1 0 0 0 0,-7-7-1 0 0,11 11-33 0 0,0 0 0 0 0,0-1 0 0 0,0 1 0 0 0,0-1 0 0 0,0 1 0 0 0,0-1 0 0 0,1 0-1 0 0,-1 1 1 0 0,1-1 0 0 0,-1 0 0 0 0,1 1 0 0 0,0-1 0 0 0,-1 0 0 0 0,1 1 0 0 0,0-1 0 0 0,0 0-1 0 0,0 0 1 0 0,0 1 0 0 0,1-3 0 0 0,0 0-4 0 0,0 1 0 0 0,0 0 1 0 0,1-1-1 0 0,-1 1 0 0 0,1 0 0 0 0,0 0 1 0 0,0 0-1 0 0,0 0 0 0 0,2-2 0 0 0,6-6-4 0 0,0 2-1 0 0,1-1 1 0 0,18-12 0 0 0,-29 22 2 0 0,9-6-6 0 0,-1 0-1 0 0,1 0 0 0 0,0 1 1 0 0,0 1-1 0 0,0 0 1 0 0,0 0-1 0 0,1 0 1 0 0,0 2-1 0 0,0-1 0 0 0,0 1 1 0 0,0 0-1 0 0,10 0 1 0 0,-2 3-58 0 0,-5 2 8 0 0,25 10 33 0 0,-28-10-38 0 0,-2 5-5 0 0,24 20 41 0 0,-31-28 23 0 0,-1 1 1 0 0,1-1-1 0 0,-1 0 0 0 0,1 1 1 0 0,-1-1-1 0 0,1 0 1 0 0,-1 1-1 0 0,1-1 0 0 0,-1 1 1 0 0,0-1-1 0 0,1 1 0 0 0,-1-1 1 0 0,0 1-1 0 0,1 0 0 0 0,-1-1 1 0 0,0 1-1 0 0,0-1 0 0 0,1 1 1 0 0,-1-1-1 0 0,0 1 0 0 0,0 0 1 0 0,0-1-1 0 0,0 1 0 0 0,0 0 1 0 0,0-1-1 0 0,0 1 0 0 0,0 0 1 0 0,0 0-1 0 0,-3 37-10 0 0,3-37 12 0 0,-1 1 0 0 0,0-1 0 0 0,0 0 0 0 0,0 1 0 0 0,1-1 0 0 0,-1 0 0 0 0,0 0 0 0 0,-1 1 0 0 0,1-1 0 0 0,0 0 0 0 0,0 0 0 0 0,0 0 0 0 0,-1 0 0 0 0,1-1 0 0 0,0 1 0 0 0,-1 0 0 0 0,1-1 0 0 0,-1 1 0 0 0,1 0 0 0 0,0-1 0 0 0,-1 0 0 0 0,0 1 0 0 0,1-1 0 0 0,-1 0 0 0 0,1 0 0 0 0,-1 0 0 0 0,-1 0 0 0 0,-1 1 0 0 0,-6 0-2 0 0,1 0-1 0 0,-1 0 0 0 0,0-1 1 0 0,1-1-1 0 0,-1 1 1 0 0,0-1-1 0 0,1-1 1 0 0,-1 0-1 0 0,1 0 1 0 0,0-1-1 0 0,0 0 1 0 0,-10-5-1 0 0,8 2 14 0 0,1 0-1 0 0,0-1 1 0 0,0 0-1 0 0,0 0 1 0 0,1-1 0 0 0,0 0-1 0 0,1-1 1 0 0,-14-18 0 0 0,11 11 17 0 0,1 0 0 0 0,0-1 0 0 0,1 0 0 0 0,1 0 1 0 0,1-1-1 0 0,1 0 0 0 0,0 0 0 0 0,1-1 1 0 0,1 0-1 0 0,1 0 0 0 0,1 0 0 0 0,-1-21 0 0 0,4 20-23 0 0,0 0 0 0 0,1 0-1 0 0,1 0 1 0 0,1 0 0 0 0,1 1-1 0 0,1-1 1 0 0,0 1 0 0 0,2 1-1 0 0,0-1 1 0 0,1 1 0 0 0,0 1-1 0 0,2 0 1 0 0,0 0 0 0 0,1 1-1 0 0,16-17 1 0 0,-26 30-5 0 0,0 1-1 0 0,1-1 0 0 0,-1 1 1 0 0,1 0-1 0 0,0 0 1 0 0,-1 0-1 0 0,1 0 1 0 0,0 0-1 0 0,0 1 0 0 0,0-1 1 0 0,1 1-1 0 0,-1 0 1 0 0,0 0-1 0 0,0 0 1 0 0,1 0-1 0 0,-1 1 1 0 0,1-1-1 0 0,5 1 0 0 0,-6 0-55 0 0,6 11-8 0 0,27 32 24 0 0,-26-32-89 0 0,-5 3-11 0 0,17 41 4 0 0,-16-41 7 0 0,-3-1 29 0 0,16 53-140 0 0,-18-54 173 0 0,3 39 3 0 0,-4-48 55 0 0,0 0 0 0 0,0-1 1 0 0,0 1-1 0 0,-1 0 0 0 0,1-1 0 0 0,-1 1 0 0 0,1-1 0 0 0,-1 1 1 0 0,0-1-1 0 0,0 1 0 0 0,0-1 0 0 0,-2 4 0 0 0,2-4 8 0 0,0-1 0 0 0,0 0-1 0 0,0 0 1 0 0,0 0 0 0 0,0 0-1 0 0,-1 0 1 0 0,1 0-1 0 0,0 0 1 0 0,-1 0 0 0 0,1 0-1 0 0,0 0 1 0 0,-1-1 0 0 0,1 1-1 0 0,-1-1 1 0 0,-2 1-1 0 0,1 0 3 0 0,0-1-1 0 0,1 0 1 0 0,-1 0-1 0 0,0 0 1 0 0,0 0-1 0 0,0 0 1 0 0,1-1-1 0 0,-1 1 1 0 0,0-1-1 0 0,0 0 0 0 0,1 0 1 0 0,-1 0-1 0 0,1 0 1 0 0,-1 0-1 0 0,1-1 1 0 0,-1 1-1 0 0,1-1 1 0 0,-3-2-1 0 0,-1-2 13 0 0,0-1 0 0 0,0 0-1 0 0,1 0 1 0 0,0 0 0 0 0,0 0 0 0 0,0-1-1 0 0,1 0 1 0 0,1 0 0 0 0,-5-14 0 0 0,0-6 78 0 0,-8-46 1 0 0,7 16-26 0 0,2-1 1 0 0,3-115 0 0 0,7 133-63 0 0,1 1 0 0 0,2 0 0 0 0,1-1 1 0 0,3 2-1 0 0,16-47 0 0 0,-17 64 11 0 0,1-1 0 0 0,1 1-1 0 0,17-26 1 0 0,-22 39-14 0 0,0 1-1 0 0,0 0 1 0 0,1 0-1 0 0,0 0 0 0 0,0 1 1 0 0,1 0-1 0 0,0 1 1 0 0,0 0-1 0 0,1 0 1 0 0,13-7-1 0 0,-20 12-14 0 0,-1 1 0 0 0,1-1 0 0 0,0 0 0 0 0,0 1-1 0 0,0-1 1 0 0,0 1 0 0 0,0-1 0 0 0,0 1 0 0 0,0 0 0 0 0,0 0 0 0 0,0 0 0 0 0,0 0 0 0 0,0 0-1 0 0,0 1 1 0 0,0-1 0 0 0,-1 0 0 0 0,1 1 0 0 0,0 0 0 0 0,0-1 0 0 0,0 1 0 0 0,0 0-1 0 0,0 0 1 0 0,-1 0 0 0 0,1 0 0 0 0,-1 0 0 0 0,1 0 0 0 0,0 1 0 0 0,-1-1 0 0 0,0 0-1 0 0,1 1 1 0 0,-1-1 0 0 0,0 1 0 0 0,0 0 0 0 0,0-1 0 0 0,0 1 0 0 0,0 0 0 0 0,1 3-1 0 0,0-2-34 0 0,-1 0 0 0 0,0 0-1 0 0,0 1 1 0 0,0-1-1 0 0,0 0 1 0 0,-1 1-1 0 0,1-1 1 0 0,-1 1 0 0 0,0-1-1 0 0,0 1 1 0 0,0-1-1 0 0,-1 0 1 0 0,1 1 0 0 0,-1-1-1 0 0,0 1 1 0 0,1-1-1 0 0,-2 0 1 0 0,1 1-1 0 0,0-1 1 0 0,-1 0 0 0 0,-2 4-1 0 0,4-7 49 0 0,0 1 0 0 0,-1 0 0 0 0,1-1 0 0 0,-1 1 0 0 0,1-1 0 0 0,-1 1 0 0 0,1-1 0 0 0,-1 1 0 0 0,1-1 0 0 0,-1 0 0 0 0,1 1 0 0 0,-1-1 0 0 0,1 0 0 0 0,-1 1 0 0 0,0-1 0 0 0,1 0 0 0 0,-1 0 0 0 0,0 0 0 0 0,1 1 0 0 0,-1-1 0 0 0,0 0 0 0 0,1 0 0 0 0,-1 0 0 0 0,0 0 0 0 0,1 0 0 0 0,-1 0 0 0 0,-1-1 0 0 0,0 1-1 0 0,1-1 1 0 0,-1 0-1 0 0,1 1 0 0 0,0-1 1 0 0,-1 0-1 0 0,1 0 0 0 0,0 0 1 0 0,-1 0-1 0 0,1-1 0 0 0,0 1 1 0 0,-1-2-1 0 0,-3-3-2 0 0,0-2 0 0 0,1 1 0 0 0,-5-10 0 0 0,-1-4 91 0 0,1 0 1 0 0,2 0-1 0 0,0-1 0 0 0,-5-25 0 0 0,11 38-51 0 0,-1-1-1 0 0,1 1 0 0 0,0-1 1 0 0,1 0-1 0 0,0 1 0 0 0,1-1 1 0 0,0 1-1 0 0,0-1 1 0 0,1 1-1 0 0,1 0 0 0 0,-1-1 1 0 0,6-12-1 0 0,-6 20-31 0 0,-1-1-1 0 0,1 1 1 0 0,-1-1-1 0 0,1 1 1 0 0,0-1-1 0 0,0 1 1 0 0,0 0 0 0 0,0 0-1 0 0,0 0 1 0 0,0 0-1 0 0,1 0 1 0 0,-1 0-1 0 0,1 1 1 0 0,-1-1-1 0 0,1 1 1 0 0,0-1 0 0 0,0 1-1 0 0,-1 0 1 0 0,1 0-1 0 0,0 1 1 0 0,0-1-1 0 0,0 1 1 0 0,0-1-1 0 0,0 1 1 0 0,4 0 0 0 0,0 0-21 0 0,-1 1 0 0 0,1 0 0 0 0,-1 1 0 0 0,1-1 0 0 0,-1 1 0 0 0,0 0 0 0 0,0 1 0 0 0,0 0 1 0 0,0 0-1 0 0,8 5 0 0 0,102 65-970 0 0,-95-61 976 0 0,0-1 0 0 0,1-1 0 0 0,0 0 0 0 0,1-2 1 0 0,0-1-1 0 0,25 5 0 0 0,23 7 7 0 0,-33-10 4 0 0,-25-6 0 0 0,-1 0 0 0 0,13 5 0 0 0,-20-7 0 0 0,-1-1 0 0 0,0 1 0 0 0,1-1 0 0 0,-1 0 0 0 0,0 0 0 0 0,1 0 0 0 0,-1 0 0 0 0,1-1 0 0 0,-1 1 0 0 0,0-1 0 0 0,0-1 0 0 0,1 1 0 0 0,-1 0 0 0 0,4-3 0 0 0,22-5 0 0 0,-27 8 0 0 0,0 0 0 0 0,-1-1 0 0 0,1 1 0 0 0,0-1 0 0 0,-1 0 0 0 0,0 1 0 0 0,1-1 0 0 0,-1 0 0 0 0,0 0 0 0 0,0 0 0 0 0,0-1 0 0 0,2-2 0 0 0,14-13 0 0 0,-22 19-3 0 0,1 0 0 0 0,-1 0 0 0 0,0 0 0 0 0,0 0 0 0 0,0-1 0 0 0,1 0 0 0 0,-1 0 0 0 0,0 0 0 0 0,0 0 0 0 0,0-1 0 0 0,-4 0-1 0 0,-60-12-44 0 0,49 9 61 0 0,-30-6-22 0 0,-132-28 282 0 0,130 24-81 0 0,-74-29 0 0 0,-28-15 31 0 0,70 29-97 0 0,75 26-112 0 0,1 0-1 0 0,0 0 0 0 0,1-1 1 0 0,-1 0-1 0 0,0 0 0 0 0,1 0 1 0 0,0-1-1 0 0,0 0 0 0 0,1 0 1 0 0,-1 0-1 0 0,1-1 0 0 0,0 0 1 0 0,0 0-1 0 0,1 0 0 0 0,0-1 1 0 0,0 1-1 0 0,1-1 0 0 0,-1 0 1 0 0,1 0-1 0 0,1-1 0 0 0,0 1 1 0 0,0 0-1 0 0,0-1 0 0 0,1 1 1 0 0,0-1-1 0 0,0 1 0 0 0,1-1 1 0 0,0-10-1 0 0,2-5 18 0 0,0 1-1 0 0,2 0 1 0 0,1 0-1 0 0,0 0 1 0 0,1 1-1 0 0,2 0 1 0 0,0 0-1 0 0,1 1 1 0 0,1 0 0 0 0,15-22-1 0 0,2 2 54 0 0,1 1 0 0 0,3 2 0 0 0,57-56 0 0 0,-71 77-94 0 0,-11 12-10 0 0,0-2 1 0 0,0 1-1 0 0,0-1 0 0 0,-1 0 0 0 0,0 0 1 0 0,0-1-1 0 0,7-12 0 0 0,-12 19 13 0 0,0 0 0 0 0,0-1-1 0 0,0 1 1 0 0,0 0 0 0 0,1-1 0 0 0,-1 1-1 0 0,0 0 1 0 0,0-1 0 0 0,0 1 0 0 0,0 0-1 0 0,0-1 1 0 0,0 1 0 0 0,0 0-1 0 0,0-1 1 0 0,0 1 0 0 0,0 0 0 0 0,0-1-1 0 0,0 1 1 0 0,0-1 0 0 0,0 1 0 0 0,0 0-1 0 0,-1-1 1 0 0,1 1 0 0 0,0 0 0 0 0,0 0-1 0 0,0-1 1 0 0,0 1 0 0 0,-1 0 0 0 0,1-1-1 0 0,0 1 1 0 0,-1-1 0 0 0,-11 0-179 0 0,-15 8-39 0 0,-137 64-132 0 0,20-8 387 0 0,115-52-32 0 0,-1-1 0 0 0,-61 11 0 0 0,90-21 2 0 0,-42 4 0 0 0,40-3 0 0 0,1-1 0 0 0,0 0 0 0 0,-1-1 0 0 0,1 1 0 0 0,0 0 0 0 0,-1-1 0 0 0,1 1 0 0 0,0-1 0 0 0,0 0 0 0 0,-1 1 0 0 0,1-1 0 0 0,0 0 0 0 0,0 0 0 0 0,0-1 0 0 0,0 1 0 0 0,-2-2 0 0 0,4 2 9 0 0,-1 0 0 0 0,1 0-1 0 0,-1 0 1 0 0,1 0 0 0 0,-1 0-1 0 0,1 0 1 0 0,0 0 0 0 0,-1 0 0 0 0,1 0-1 0 0,0 0 1 0 0,0-1 0 0 0,0 1-1 0 0,0 0 1 0 0,0 0 0 0 0,0 0 0 0 0,0 0-1 0 0,0 0 1 0 0,1 0 0 0 0,-1-1-1 0 0,0 1 1 0 0,1 0 0 0 0,-1 0 0 0 0,1 0-1 0 0,-1 0 1 0 0,1 0 0 0 0,-1 0-1 0 0,2-1 1 0 0,20-26 201 0 0,-21 27-204 0 0,18-18 91 0 0,0 1-1 0 0,36-25 0 0 0,48-25-16 0 0,-80 54-57 0 0,230-133-9 0 0,-154 92-16 0 0,-90 50-45 0 0,1-1 0 0 0,-2 1 0 0 0,1-2 1 0 0,-1 1-1 0 0,9-9 0 0 0,-16 14 39 0 0,0-1-1 0 0,1 1 1 0 0,-1 0 0 0 0,0-1 0 0 0,0 1-1 0 0,0-1 1 0 0,0 1 0 0 0,0-1 0 0 0,0 1-1 0 0,-1-1 1 0 0,1 0 0 0 0,0 1 0 0 0,-1-1-1 0 0,1 0 1 0 0,-1 0 0 0 0,0 1 0 0 0,0-1-1 0 0,1 0 1 0 0,-1 0 0 0 0,0 0 0 0 0,-1 0 0 0 0,1 1-1 0 0,0-1 1 0 0,0 0 0 0 0,-1 0 0 0 0,1 1-1 0 0,-1-1 1 0 0,0 0 0 0 0,1 1 0 0 0,-1-1-1 0 0,0 0 1 0 0,0 1 0 0 0,0-1 0 0 0,0 1-1 0 0,0-1 1 0 0,0 1 0 0 0,-1 0 0 0 0,0-2-1 0 0,-6-3-21 0 0,0-1 0 0 0,0 1 0 0 0,0 0 0 0 0,-1 1-1 0 0,0 0 1 0 0,0 1 0 0 0,-11-5 0 0 0,-72-20-64 0 0,69 23 75 0 0,-30-8-28 0 0,-3 0 44 0 0,0-3 0 0 0,-102-46 0 0 0,149 58 34 0 0,2 1 1 0 0,-1-1 0 0 0,0 0-1 0 0,1-1 1 0 0,0 1-1 0 0,0-2 1 0 0,-8-9 0 0 0,13 13-16 0 0,-1 1 0 0 0,2-1 1 0 0,-1 0-1 0 0,0 0 0 0 0,1 0 1 0 0,-1 0-1 0 0,1 0 0 0 0,0 0 1 0 0,0 0-1 0 0,0-1 1 0 0,0 1-1 0 0,1 0 0 0 0,-1-1 1 0 0,1 1-1 0 0,0 0 0 0 0,0-1 1 0 0,0 1-1 0 0,0 0 0 0 0,1-1 1 0 0,0 1-1 0 0,-1 0 0 0 0,1 0 1 0 0,2-4-1 0 0,1-3 13 0 0,1 1 0 0 0,0-1 0 0 0,1 1 0 0 0,0 1 0 0 0,0-1 0 0 0,1 1 0 0 0,0 0 0 0 0,10-7 0 0 0,69-53 53 0 0,-76 61-70 0 0,85-57 17 0 0,168-84 0 0 0,115-27-35 0 0,-370 172 7 0 0,80-33 2 0 0,20-8-206 0 0,-107 44 195 0 0,-1 0-1 0 0,1-1 1 0 0,-1 1-1 0 0,1 0 1 0 0,-1 0-1 0 0,1 0 1 0 0,-1 0-1 0 0,1-1 1 0 0,-1 1 0 0 0,0 0-1 0 0,1 0 1 0 0,-1-1-1 0 0,1 1 1 0 0,-1 0-1 0 0,0-1 1 0 0,1 1-1 0 0,-1 0 1 0 0,0-1-1 0 0,0 1 1 0 0,1 0-1 0 0,-1-1 1 0 0,0 1 0 0 0,0-1-1 0 0,1 1 1 0 0,-1-1-1 0 0,0 1 1 0 0,0-1-1 0 0,-11-4-202 0 0,-22 3 12 0 0,-72 7 48 0 0,-105 18-1 0 0,-31 2 94 0 0,47-9 58 0 0,139-11 0 0 0,300-36 0 0 0,145-33 23 0 0,-141 19 18 0 0,-149 29-41 0 0,175-53 0 0 0,-268 67 0 0 0,-5 2 0 0 0,0 0 0 0 0,-1-1 0 0 0,1 1 0 0 0,0-1 0 0 0,0 1 0 0 0,-1-1 0 0 0,1 0 0 0 0,0 0 0 0 0,-1 0 0 0 0,1 0 0 0 0,-1 0 0 0 0,1 0 0 0 0,-1 0 0 0 0,2-2 0 0 0,-3 3 0 0 0,0-1 0 0 0,0 1 0 0 0,0 0 0 0 0,0-1 0 0 0,0 1 0 0 0,-1 0 0 0 0,1 0 0 0 0,0-1 0 0 0,0 1 0 0 0,0 0 0 0 0,0 0 0 0 0,-1-1 0 0 0,1 1 0 0 0,0 0 0 0 0,0 0 0 0 0,-1 0 0 0 0,1-1 0 0 0,0 1 0 0 0,0 0 0 0 0,-1 0 0 0 0,1 0 0 0 0,0 0 0 0 0,0 0 0 0 0,-1 0 0 0 0,1-1 0 0 0,0 1 0 0 0,-1 0 0 0 0,1 0 0 0 0,0 0 0 0 0,-1 0 0 0 0,1 0 0 0 0,0 0 0 0 0,-1 0 0 0 0,-11-1 0 0 0,-21 1 0 0 0,0 1 0 0 0,-55 9 0 0 0,-65 21 0 0 0,41-7 0 0 0,-138 30 0 0 0,40-8 0 0 0,57-24 0 0 0,442-70 0 0 0,0-1 0 0 0,-239 44 0 0 0,-21 3 0 0 0,-1-1 0 0 0,0-1 0 0 0,1-2 0 0 0,27-9 0 0 0,-56 15 0 0 0,1 0 0 0 0,-1 0 0 0 0,0 0 0 0 0,1 0 0 0 0,-1 0 0 0 0,1 0 0 0 0,-1 0 0 0 0,1-1 0 0 0,-1 1 0 0 0,0 0 0 0 0,1 0 0 0 0,-1 0 0 0 0,0-1 0 0 0,1 1 0 0 0,-1 0 0 0 0,0 0 0 0 0,1-1 0 0 0,-1 1 1 0 0,0 0-1 0 0,1-1 0 0 0,-1 1 0 0 0,0 0 0 0 0,0-1 0 0 0,1 1 0 0 0,-1 0 0 0 0,0-1 0 0 0,0 1 0 0 0,0-1 0 0 0,0 1 0 0 0,1-1 0 0 0,-2 0 0 0 0,1 1 0 0 0,-1-1-1 0 0,1 1 1 0 0,-1-1 0 0 0,0 1 0 0 0,1-1 0 0 0,-1 1 0 0 0,0-1 0 0 0,1 1 0 0 0,-1 0 0 0 0,0-1 0 0 0,1 1-1 0 0,-1 0 1 0 0,-1-1 0 0 0,-33-6 11 0 0,34 7-10 0 0,-122-12 28 0 0,-131 2 0 0 0,-126 21-35 0 0,366-11 7 0 0,-363 38-1 0 0,193-16 0 0 0,137-15 0 0 0,27-4 0 0 0,-37 2 0 0 0,57-5 0 0 0,-1 1 0 0 0,1-1 0 0 0,-1 0 0 0 0,1 0 0 0 0,-1 0 0 0 0,0 0 0 0 0,1 0 0 0 0,-1 0 0 0 0,1 0 0 0 0,-1-1 0 0 0,1 1 0 0 0,-1 0 0 0 0,1 0 0 0 0,-1 0 0 0 0,1-1 0 0 0,-1 1 0 0 0,1 0 0 0 0,-1 0 0 0 0,1-1 0 0 0,-2 0 0 0 0,7-6 0 0 0,18-7 0 0 0,-23 14 0 0 0,18-9 0 0 0,0 1 0 0 0,1 0 0 0 0,0 2 0 0 0,0 0 0 0 0,28-4 0 0 0,-38 8 0 0 0,1 1 0 0 0,-1 0 0 0 0,0 1 0 0 0,0 0 0 0 0,0 0 0 0 0,0 1 0 0 0,0 0 0 0 0,0 0 0 0 0,0 1 0 0 0,0 1 0 0 0,0-1 0 0 0,-1 2 0 0 0,1-1 0 0 0,8 5 0 0 0,-14-5 0 0 0,0-1 0 0 0,0 0 0 0 0,0 1 0 0 0,0 0 0 0 0,0-1 0 0 0,2 5 0 0 0,3 3 0 0 0,-1 0 0 0 0,0 0 0 0 0,11 22 0 0 0,-10-11 0 0 0,0 0 0 0 0,8 36 0 0 0,2 50 0 0 0,-6 83 0 0 0,-12-116 0 0 0,-5 31 0 0 0,-6-8 0 0 0,8-73-3 0 0,1-10-20 0 0,-1 0-1 0 0,-8 25 1 0 0,8-31 15 0 0,0 5-26 0 0,-1-1 1 0 0,0 0-1 0 0,-1 0 0 0 0,0 0 0 0 0,-12 17 0 0 0,17-28 32 0 0,0-1 1 0 0,0 0-1 0 0,0 0 0 0 0,0 1 0 0 0,0-1 1 0 0,-1 0-1 0 0,1 1 0 0 0,0-1 0 0 0,0 0 1 0 0,0 0-1 0 0,0 1 0 0 0,-1-1 0 0 0,1 0 1 0 0,0 0-1 0 0,0 0 0 0 0,0 1 0 0 0,-1-1 1 0 0,1 0-1 0 0,0 0 0 0 0,0 0 0 0 0,-1 0 1 0 0,1 0-1 0 0,0 1 0 0 0,0-1 0 0 0,-1 0 1 0 0,1 0-1 0 0,0 0 0 0 0,-1 0 0 0 0,1 0 1 0 0,0 0-1 0 0,0 0 0 0 0,-1 0 0 0 0,1 0 1 0 0,0 0-1 0 0,-1 0 0 0 0,1 0 0 0 0,0 0 1 0 0,0 0-1 0 0,-1 0 0 0 0,1 0 0 0 0,-1-1 1 0 0,-1-13-91 0 0,5-20-19 0 0,30-113 63 0 0,0-6-57 0 0,-27 116 76 0 0,-1-1 0 0 0,-1-40 0 0 0,-7 55-44 0 0,-1 17 64 0 0,-4 14 11 0 0,-1 11-2 0 0,1 0 0 0 0,1 0 0 0 0,-9 36 0 0 0,11-33 0 0 0,-28 113 0 0 0,-16 141 0 0 0,4 141 0 0 0,-15 101 0 0 0,58-506 0 0 0,-43 232-37 0 0,32-189 25 0 0,-2-1 1 0 0,-31 73-1 0 0,44-124 12 0 0,-2 8 0 0 0,-1 0 0 0 0,0 0 0 0 0,-1 0 0 0 0,-1-1 0 0 0,1 0 0 0 0,-10 10 0 0 0,16-20 0 0 0,0 1 0 0 0,-1-1 0 0 0,1 1 0 0 0,-1-1 0 0 0,1 1 0 0 0,-1-1 0 0 0,1 0 0 0 0,-1 1 0 0 0,1-1 0 0 0,-1 0 0 0 0,1 1 0 0 0,-1-1 0 0 0,1 0 0 0 0,-1 0 0 0 0,0 1 0 0 0,1-1 0 0 0,-1 0 0 0 0,1 0 0 0 0,-1 0 0 0 0,0 0 0 0 0,1 0 0 0 0,-2 0 0 0 0,2 0 0 0 0,-1 0 0 0 0,1-1 0 0 0,-1 1 0 0 0,1 0 0 0 0,-1-1 0 0 0,1 1 0 0 0,0-1 0 0 0,-1 1 0 0 0,1 0 0 0 0,0-1 0 0 0,-1 1 0 0 0,1-1 0 0 0,0 1 0 0 0,-1-1 0 0 0,1 1 0 0 0,0-1 0 0 0,0 0 0 0 0,0 1 0 0 0,-1-1 0 0 0,-2-33 0 0 0,3 32 0 0 0,1-72 125 0 0,14-84 1 0 0,-3 44-1 0 0,-4 16-66 0 0,31-460-421 0 0,-39 546 345 0 0,5-74 44 0 0,-4-1 0 0 0,-13-97-1 0 0,12 183-21 0 0,1 0 0 0 0,-1 1 0 0 0,-1-1 0 0 0,1 0 0 0 0,0 0 0 0 0,0 0 0 0 0,0 1 0 0 0,0-1 0 0 0,0 0 0 0 0,-1 0 0 0 0,1 1 0 0 0,0-1 0 0 0,-1 0 0 0 0,1 0 0 0 0,-1 1 0 0 0,1-1 0 0 0,-1 0 0 0 0,1 1 0 0 0,-1-1 0 0 0,0 0 0 0 0,1 1 1 0 0,-1 0-1 0 0,1 1 1 0 0,-1-1-1 0 0,1 0 1 0 0,-1 0-1 0 0,1 1 1 0 0,-1-1-1 0 0,1 0 1 0 0,0 0-1 0 0,-1 1 1 0 0,1-1-1 0 0,0 0 1 0 0,-1 1-1 0 0,1-1 1 0 0,0 1-1 0 0,-1-1 1 0 0,1 1 0 0 0,0-1-1 0 0,0 0 1 0 0,-1 1-1 0 0,1-1 1 0 0,0 1-1 0 0,-13 35 147 0 0,-4 34-227 0 0,-14 125 0 0 0,12 75-103 0 0,18-252 175 0 0,-6 418-55 0 0,6-111 65 0 0,-22-3-9 0 0,13-261 2 0 0,7-39-1 0 0,2-11-12 0 0,-1 0 0 0 0,0-1 0 0 0,-7 20 0 0 0,7-21 3 0 0,1-5 5 0 0,1-1 0 0 0,-1 0 0 0 0,0 1 1 0 0,0-1-1 0 0,0 0 0 0 0,-1 0 0 0 0,1 0 0 0 0,-1 0 0 0 0,0 0 0 0 0,-2 3 0 0 0,4-5 4 0 0,0-1 1 0 0,0 0 0 0 0,0 0-1 0 0,0 0 1 0 0,-1 0 0 0 0,1 0-1 0 0,0 0 1 0 0,0 1-1 0 0,0-1 1 0 0,0 0 0 0 0,0 0-1 0 0,0 0 1 0 0,0 0 0 0 0,-1 0-1 0 0,1 0 1 0 0,0 0-1 0 0,0 0 1 0 0,0 0 0 0 0,0 0-1 0 0,0 1 1 0 0,-1-1-1 0 0,1 0 1 0 0,0 0 0 0 0,0 0-1 0 0,0 0 1 0 0,0 0 0 0 0,0 0-1 0 0,-1 0 1 0 0,1 0-1 0 0,0 0 1 0 0,0 0 0 0 0,0 0-1 0 0,0 0 1 0 0,0 0 0 0 0,-1-1-1 0 0,1 1 1 0 0,0 0-1 0 0,0 0 1 0 0,0 0 0 0 0,0 0-1 0 0,0 0 1 0 0,-1 0 0 0 0,1 0-1 0 0,0 0 1 0 0,0 0-1 0 0,0 0 1 0 0,0-1 0 0 0,0 1-1 0 0,0 0 1 0 0,0 0-1 0 0,0 0 1 0 0,-1 0 0 0 0,1 0-1 0 0,0-1 1 0 0,0 1 0 0 0,0 0-1 0 0,0 0 1 0 0,0 0-1 0 0,0 0 1 0 0,0 0 0 0 0,0-1-1 0 0,0 1 1 0 0,0 0 0 0 0,0 0-1 0 0,0 0 1 0 0,0 0-1 0 0,0 0 1 0 0,0-1 0 0 0,-1-12-45 0 0,6-137 31 0 0,0 70 16 0 0,-2 16 0 0 0,45-750 71 0 0,-32 652-128 0 0,30-475-84 0 0,-45 624 165 0 0,-2-114 263 0 0,0 101 35 0 0,-1 0 0 0 0,-11-46 0 0 0,13 71-316 0 0,-1 0 0 0 0,1 0 0 0 0,0 0 0 0 0,0 0 0 0 0,-1 0 0 0 0,1 0 0 0 0,-1 0 0 0 0,1 0 0 0 0,0 1 0 0 0,-1-1 0 0 0,0 0 0 0 0,1 0-1 0 0,-1 0 1 0 0,-1 0 0 0 0,2 0-6 0 0,0 1 1 0 0,0 0-1 0 0,-1 0 0 0 0,1 0 0 0 0,0 0 0 0 0,0 0 0 0 0,-1 0 0 0 0,1 0 0 0 0,0 0 0 0 0,-1 0 0 0 0,1 0 1 0 0,0 0-1 0 0,0 0 0 0 0,-1 1 0 0 0,1-1 0 0 0,0 0 0 0 0,0 0 0 0 0,-1 0 0 0 0,1 0 0 0 0,0 0 0 0 0,0 0 1 0 0,-1 1-1 0 0,1-1 0 0 0,0 0 0 0 0,0 0 0 0 0,0 0 0 0 0,-1 1 0 0 0,1-1 0 0 0,0 0 0 0 0,0 0 0 0 0,0 1 1 0 0,-3 2-5 0 0,1 1 1 0 0,1-1 0 0 0,-1 1-1 0 0,0 0 1 0 0,-1 6 0 0 0,-11 50-146 0 0,3 1 1 0 0,-5 75 0 0 0,9-67 94 0 0,-75 1289-92 0 0,85-996 145 0 0,3-260-7 0 0,30 153 0 0 0,-22-194-59 0 0,4 0-58 0 0,-14-48-5 0 0,18-10-52 0 0,-21-2 176 0 0,1-1 0 0 0,-1 0 1 0 0,1 1-1 0 0,-1-1 0 0 0,1 0 0 0 0,-1 0 0 0 0,1 0 1 0 0,-1 0-1 0 0,1 0 0 0 0,0 0 0 0 0,1-1 0 0 0,-2 0 4 0 0,1 1-1 0 0,-1-1 0 0 0,0 0 0 0 0,0 0 0 0 0,0 0 1 0 0,0 0-1 0 0,0 0 0 0 0,-1 0 0 0 0,1 0 0 0 0,0 0 1 0 0,0 0-1 0 0,-1 0 0 0 0,1-1 0 0 0,0 1 0 0 0,-1 0 1 0 0,0-1-1 0 0,1 1 0 0 0,-1-2 0 0 0,17-61 2 0 0,-2-1-1 0 0,7-90 1 0 0,-14 87 9 0 0,-1 19 9 0 0,37-391 94 0 0,-44 436-113 0 0,1-8 0 0 0,-1 1 0 0 0,-1-1 0 0 0,-2-14 0 0 0,-1 18 0 0 0,0 12 0 0 0,-3 16 11 0 0,-8 53 170 0 0,-9 112 1 0 0,17-111-124 0 0,-32 478-22 0 0,29 2-359 0 0,9-455 146 0 0,0-30-55 0 0,1-18 137 0 0,0-38 6 0 0,0-4 16 0 0,1 28 58 0 0,-1-37 15 0 0,0 0 1 0 0,0 0-1 0 0,0 0 0 0 0,0 0 0 0 0,1 0 1 0 0,-1 0-1 0 0,0 0 0 0 0,0 0 1 0 0,0 0-1 0 0,0 0 0 0 0,0 0 0 0 0,0 0 1 0 0,0 0-1 0 0,0 0 0 0 0,0 0 0 0 0,0 0 1 0 0,0 0-1 0 0,0 0 0 0 0,0 0 1 0 0,0 0-1 0 0,0 0 0 0 0,0 0 0 0 0,0 0 1 0 0,0 0-1 0 0,0 0 0 0 0,1 0 0 0 0,-1 0 1 0 0,0 0-1 0 0,0 0 0 0 0,0 0 0 0 0,0 0 1 0 0,0 0-1 0 0,0 0 0 0 0,0 0 1 0 0,0 0-1 0 0,0 0 0 0 0,0 0 0 0 0,0 0 1 0 0,0 0-1 0 0,0 0 0 0 0,0 0 0 0 0,0 0 1 0 0,0 0-1 0 0,0 0 0 0 0,0 0 0 0 0,0 0 1 0 0,0 0-1 0 0,0 0 0 0 0,0 0 0 0 0,4-9 41 0 0,3-13 122 0 0,26-123 545 0 0,29-280-1 0 0,-48 57-963 0 0,-17 455 415 0 0,-4 133-3 0 0,5-68-86 0 0,-16 367-58 0 0,17-490-35 0 0,0-13 1 0 0,0 0-1 0 0,-2 0 1 0 0,-4 22-1 0 0,-3 3-5 0 0,4-26-36 0 0,4-13 60 0 0,1 1 1 0 0,-1 0 1 0 0,-1-1 0 0 0,1 1 0 0 0,0 0 0 0 0,-1-1-1 0 0,-4 4 1 0 0,6-5 2 0 0,0-1 0 0 0,0 1 1 0 0,0-1-1 0 0,0 1 0 0 0,0-1 0 0 0,0 0 0 0 0,-1 1 0 0 0,1-1 0 0 0,0 0 0 0 0,0 0 1 0 0,0 0-1 0 0,0 0 0 0 0,0 0 0 0 0,-1 0 0 0 0,1 0 0 0 0,0 0 0 0 0,0 0 0 0 0,0 0 1 0 0,0-1-1 0 0,0 1 0 0 0,0 0 0 0 0,-1-1 0 0 0,1 1 0 0 0,0-1 0 0 0,0 1 1 0 0,0-1-1 0 0,0 0 0 0 0,1 1 0 0 0,-1-1 0 0 0,-1-1 0 0 0,-3-3 16 0 0,-1-1-1 0 0,2 1 1 0 0,-1-1 0 0 0,0-1-1 0 0,1 1 1 0 0,0 0 0 0 0,1-1-1 0 0,-5-12 1 0 0,-18-62 209 0 0,20 60-188 0 0,-67-301 277 0 0,20-5-284 0 0,47 289-33 0 0,-32-220-105 0 0,-79-435-213 0 0,114 682 317 0 0,-14-54-5 0 0,15 60 11 0 0,0 0-1 0 0,0 0 1 0 0,0 0 0 0 0,-1 0-1 0 0,0 0 1 0 0,0 1 0 0 0,0-1-1 0 0,-1 1 1 0 0,-4-5 0 0 0,7 8 3 0 0,0 0 1 0 0,0 1-1 0 0,1-1 1 0 0,-1 0 0 0 0,0 1-1 0 0,0-1 1 0 0,0 1-1 0 0,0-1 1 0 0,0 1-1 0 0,0 0 1 0 0,0 0-1 0 0,0-1 1 0 0,-1 1 0 0 0,1 0-1 0 0,0 0 1 0 0,0 0-1 0 0,0 0 1 0 0,0 0-1 0 0,0 0 1 0 0,0 0-1 0 0,0 0 1 0 0,0 1-1 0 0,0-1 1 0 0,0 0 0 0 0,0 1-1 0 0,0-1 1 0 0,0 1-1 0 0,0-1 1 0 0,0 1-1 0 0,0-1 1 0 0,0 1-1 0 0,0 0 1 0 0,0-1 0 0 0,1 1-1 0 0,-1 0 1 0 0,0 0-1 0 0,0-1 1 0 0,0 2-1 0 0,-3 3 1 0 0,0 0 0 0 0,1 1-1 0 0,-1-1 1 0 0,1 1 0 0 0,-3 7-1 0 0,-3 11-53 0 0,1 0 0 0 0,1 0 0 0 0,-6 36-1 0 0,-4 78-72 0 0,16-122 106 0 0,-9 109-63 0 0,5-1 1 0 0,13 145-1 0 0,-7-252-15 0 0,7 30 0 0 0,-5-30 56 0 0,0-3-83 0 0,-1-4-32 0 0,8 32-9 0 0,-8-38-37 0 0,-1-4 83 0 0,1-11 54 0 0,1-19 40 0 0,9-176 234 0 0,4-56 82 0 0,-14 14-407 0 0,-10 0 0 0 0,-68-413 0 0 0,72 640 117 0 0,4 13 16 0 0,-1-1-1 0 0,-1 1 1 0 0,1 0-1 0 0,-1 1 1 0 0,-1-1-1 0 0,1 0 1 0 0,-8-14-1 0 0,10 22-15 0 0,-1 0-1 0 0,1 0 0 0 0,0 0 1 0 0,0-1-1 0 0,0 1 0 0 0,0 0 1 0 0,0 0-1 0 0,-1 0 0 0 0,1-1 1 0 0,0 1-1 0 0,0 0 0 0 0,0 0 1 0 0,0 0-1 0 0,-1 0 0 0 0,1 0 1 0 0,0-1-1 0 0,0 1 0 0 0,-1 0 1 0 0,1 0-1 0 0,0 0 0 0 0,0 0 1 0 0,0 0-1 0 0,-1 0 0 0 0,1 0 1 0 0,0 0-1 0 0,0 0 0 0 0,-1 0 1 0 0,1 0-1 0 0,0 0 0 0 0,0 0 1 0 0,-1 0-1 0 0,1 0 0 0 0,0 0 1 0 0,0 0-1 0 0,-1 0 0 0 0,1 0 1 0 0,0 0-1 0 0,0 1 0 0 0,-1-1 1 0 0,-6 11 59 0 0,-1 15-6 0 0,0 23-48 0 0,-4 91-1 0 0,13 51-221 0 0,0-145 203 0 0,55 747-5 0 0,-38-600 13 0 0,0-25 1 0 0,-8-98 0 0 0,5 14 0 0 0,1-23 0 0 0,-8-46 0 0 0,-8-15 0 0 0,0 0 0 0 0,0 0 0 0 0,0 0 0 0 0,0 0 0 0 0,1 1 0 0 0,-1-1 0 0 0,0 0 0 0 0,0 0 0 0 0,0 0 0 0 0,0 0 0 0 0,1 0 0 0 0,-1 0 0 0 0,0 0 0 0 0,0 0 0 0 0,0 0 0 0 0,1 0 0 0 0,-1 0 0 0 0,0 0 0 0 0,0 0 0 0 0,0 0 0 0 0,0 0 0 0 0,1 0 0 0 0,-1 0 0 0 0,0 0 0 0 0,0 0 0 0 0,0 0 0 0 0,1 0 0 0 0,-1 0 0 0 0,0 0 0 0 0,0-1 0 0 0,0 1 0 0 0,0 0 0 0 0,0 0 0 0 0,1 0 0 0 0,-1 0 0 0 0,0 0 0 0 0,0-1 0 0 0,8-17 0 0 0,-7 16 0 0 0,10-35 61 0 0,-2-1-1 0 0,8-63 1 0 0,-4-79 152 0 0,-10 122-168 0 0,8-108 41 0 0,44-868-607 0 0,-54 523 676 0 0,-2 501-132 0 0,1-3 71 0 0,-1-1-1 0 0,-4-25 1 0 0,5 39-92 0 0,0 0 0 0 0,0-1 0 0 0,0 1 0 0 0,0 0 0 0 0,0-1 0 0 0,0 1-1 0 0,0 0 1 0 0,-1 0 0 0 0,1-1 0 0 0,0 1 0 0 0,0 0 0 0 0,0-1 0 0 0,0 1 0 0 0,0 0 0 0 0,0-1 0 0 0,-1 1-1 0 0,1 0 1 0 0,0 0 0 0 0,0-1 0 0 0,0 1 0 0 0,-1 0 0 0 0,1 0 0 0 0,0 0 0 0 0,0-1 0 0 0,-1 1 0 0 0,1 0-1 0 0,0 0 1 0 0,-1 0 0 0 0,1 0 0 0 0,0-1 0 0 0,0 1 0 0 0,-1 0 0 0 0,1 0 0 0 0,-1 0 0 0 0,-7 9 71 0 0,-5 19 11 0 0,-4 41-229 0 0,3 2 0 0 0,-6 94 0 0 0,12-92 87 0 0,-43 702-77 0 0,44-608 139 0 0,0-26-83 0 0,-37 205 1 0 0,32-292-85 0 0,4-36 72 0 0,8-17 90 0 0,-1-1 0 0 0,1 0 0 0 0,0 0 0 0 0,0 0-1 0 0,0 0 1 0 0,0 0 0 0 0,0 0 0 0 0,-1 0 0 0 0,1 0 0 0 0,0 0-1 0 0,0 1 1 0 0,0-1 0 0 0,0 0 0 0 0,0 0 0 0 0,-1 0-1 0 0,1 0 1 0 0,0 0 0 0 0,0 0 0 0 0,0 0 0 0 0,0 0 0 0 0,-1 0-1 0 0,1 0 1 0 0,0 0 0 0 0,0 0 0 0 0,0 0 0 0 0,0 0-1 0 0,-1-1 1 0 0,1 1 0 0 0,0 0 0 0 0,0 0 0 0 0,0 0-1 0 0,0 0 1 0 0,0 0 0 0 0,-1 0 0 0 0,1 0 0 0 0,0 0 0 0 0,0 0-1 0 0,0-1 1 0 0,0 1 0 0 0,0 0 0 0 0,0 0 0 0 0,0 0-1 0 0,-1 0 1 0 0,1 0 0 0 0,0-1 0 0 0,0 1 0 0 0,-1-3-1 0 0,0 0 0 0 0,0 0 0 0 0,0 0 0 0 0,0 0 0 0 0,0 0 0 0 0,0-6 0 0 0,-1-42 44 0 0,7-90-1 0 0,0 66-7 0 0,119-1089 21 0 0,-111 1087-75 0 0,21-128-31 0 0,-27 144 49 0 0,-1-84-1 0 0,-6 135 2 0 0,0 5 20 0 0,1 0-1 0 0,-1 1 1 0 0,-1-1-1 0 0,1 0 1 0 0,-1 0-1 0 0,0 0 1 0 0,0 1-1 0 0,0-1 1 0 0,-4-7-1 0 0,5 12-13 0 0,0 0 0 0 0,0-1-1 0 0,0 1 1 0 0,-1 0 0 0 0,1 0-1 0 0,0-1 1 0 0,0 1 0 0 0,0 0-1 0 0,0 0 1 0 0,-1 0 0 0 0,1 0 0 0 0,0-1-1 0 0,0 1 1 0 0,-1 0 0 0 0,1 0-1 0 0,0 0 1 0 0,0 0 0 0 0,0 0 0 0 0,-1 0-1 0 0,1-1 1 0 0,0 1 0 0 0,-1 0-1 0 0,1 0 1 0 0,0 0 0 0 0,0 0-1 0 0,-1 0 1 0 0,1 0 0 0 0,0 0 0 0 0,0 0-1 0 0,-1 0 1 0 0,1 0 0 0 0,-1 1-1 0 0,-8 6 38 0 0,-4 12-47 0 0,2 2-1 0 0,0 0 0 0 0,2 1-1 0 0,-7 24 1 0 0,-14 71-182 0 0,27-105 177 0 0,-91 490-165 0 0,30 6 157 0 0,-17 99 22 0 0,70-535-3 0 0,3-15 0 0 0,-2 0 0 0 0,-2-1 0 0 0,-23 60 0 0 0,25-97 0 0 0,5-16 0 0 0,1-13 0 0 0,-3-40 46 0 0,3 0-1 0 0,5-99 1 0 0,0 111-44 0 0,28-349 54 0 0,-4 94-59 0 0,-24 227 3 0 0,-1 66 0 0 0,0 0 0 0 0,0 0 0 0 0,0 0 0 0 0,0-1 0 0 0,0 1 0 0 0,0 0 0 0 0,0 0 0 0 0,0 0 0 0 0,0-1 0 0 0,0 1 0 0 0,0 0 0 0 0,0 0 0 0 0,0 0 0 0 0,0-1 0 0 0,0 1 0 0 0,0 0 0 0 0,0 0 0 0 0,0 0 0 0 0,0 0 0 0 0,0-1 0 0 0,0 1 0 0 0,0 0 0 0 0,0 0 0 0 0,0 0 0 0 0,0-1 0 0 0,-1 1 0 0 0,1 0 0 0 0,0 0 0 0 0,0 0 0 0 0,0 0 0 0 0,0 0 0 0 0,0 0 0 0 0,-1-1 0 0 0,1 1 0 0 0,0 0 0 0 0,0 0 0 0 0,0 0 0 0 0,-1 0 0 0 0,1 0 0 0 0,0 0 0 0 0,-6 7 0 0 0,-3 16 0 0 0,-8 54-17 0 0,-9 92 1 0 0,5 82-38 0 0,14-157 58 0 0,-10 169-57 0 0,12-209 53 0 0,3-39 0 0 0,0 10 0 0 0,-1 0 0 0 0,-8 27 0 0 0,10-48 0 0 0,0-1 0 0 0,-1 0 0 0 0,1 1 0 0 0,-1-1 0 0 0,0 0 0 0 0,0 0 0 0 0,0 0 0 0 0,0 0 0 0 0,0 0 0 0 0,-6 4 0 0 0,8-6 0 0 0,-1-1 0 0 0,0 1 0 0 0,1-1 0 0 0,-1 0 0 0 0,0 1 0 0 0,0-1 0 0 0,1 1 0 0 0,-1-1 0 0 0,0 0 0 0 0,0 0 0 0 0,0 1 0 0 0,1-1 0 0 0,-1 0 0 0 0,0 0 0 0 0,0 0 0 0 0,0 0 0 0 0,1 0 0 0 0,-1 0 0 0 0,0 0 0 0 0,-1 0 0 0 0,1-1 0 0 0,0 0 0 0 0,0 1 0 0 0,0-1 0 0 0,0 0 0 0 0,0 1 0 0 0,0-1 0 0 0,0 0 0 0 0,0 0 0 0 0,0 0 0 0 0,0 0 0 0 0,1 0 0 0 0,-1 0 0 0 0,0 0 0 0 0,1 0 0 0 0,-1 0 0 0 0,1 0 0 0 0,-1 0 0 0 0,0-2 0 0 0,-3-11 0 0 0,1 1 0 0 0,1-1 0 0 0,0 0 0 0 0,0-1 0 0 0,1 1 0 0 0,2-26 0 0 0,0 12 0 0 0,3-201-109 0 0,-3-145-294 0 0,-1 361 379 0 0,-1-13-7 0 0,-7-38-1 0 0,8 58 36 0 0,-2 0 1 0 0,1 1 0 0 0,0-1-1 0 0,-1 1 1 0 0,0-1 0 0 0,0 1-1 0 0,-1 0 1 0 0,0 0 0 0 0,0 0-1 0 0,0 0 1 0 0,0 0 0 0 0,-8-7-1 0 0,9 11-3 0 0,1-1 0 0 0,-1 1 0 0 0,0 0-1 0 0,0-1 1 0 0,0 1 0 0 0,1 0 0 0 0,-1 1-1 0 0,-1-1 1 0 0,1 0 0 0 0,0 0 0 0 0,0 1-1 0 0,0-1 1 0 0,0 1 0 0 0,0 0 0 0 0,0 0-1 0 0,-1 0 1 0 0,1 0 0 0 0,0 0 0 0 0,0 0-1 0 0,0 0 1 0 0,0 1 0 0 0,-1-1 0 0 0,1 1-1 0 0,0-1 1 0 0,0 1 0 0 0,0 0 0 0 0,0 0-1 0 0,0 0 1 0 0,0 0 0 0 0,1 0 0 0 0,-1 1-1 0 0,-2 1 1 0 0,-6 5-39 0 0,1 1 0 0 0,0 0 0 0 0,1 1-1 0 0,-11 15 1 0 0,8-11 12 0 0,-3 5 13 0 0,-2 1-19 0 0,-19 21 0 0 0,30-36 28 0 0,1-1 0 0 0,-1 1 0 0 0,0-1 0 0 0,-1 0 0 0 0,1-1 0 0 0,-1 0 0 0 0,0 1 0 0 0,1-2 0 0 0,-11 5 0 0 0,14-7 4 0 0,0 1 0 0 0,1-1 0 0 0,-1 1 0 0 0,0-1 0 0 0,0 0 0 0 0,1 0 0 0 0,-1 0 0 0 0,0 0 0 0 0,0 0 0 0 0,1 0 0 0 0,-1-1 0 0 0,0 1 0 0 0,1 0 0 0 0,-1-1 0 0 0,0 1 0 0 0,1-1 0 0 0,-1 0 0 0 0,0 0 0 0 0,1 1 0 0 0,-1-1 0 0 0,1 0 0 0 0,0 0 0 0 0,-1 0 0 0 0,1-1 0 0 0,0 1 0 0 0,0 0 0 0 0,-1 0 0 0 0,1-1 0 0 0,0 1 0 0 0,0-1 0 0 0,0 1 0 0 0,1-1 0 0 0,-1 1 0 0 0,0-1 0 0 0,1 1 0 0 0,-1-1 0 0 0,0-2 0 0 0,-2-6 0 0 0,1-1 0 0 0,0 0 0 0 0,0 0 0 0 0,0-18 0 0 0,2 21 0 0 0,-1-41-60 0 0,2 0-1 0 0,14-95 1 0 0,-13 138 60 0 0,1 16-14 0 0,-1 28-39 0 0,-1-26 29 0 0,3 53-29 0 0,0 5-35 0 0,3 30-32 0 0,-7-100 119 0 0,0 1 1 0 0,0 0 0 0 0,0-1-1 0 0,0 1 1 0 0,0 0 0 0 0,1 0-1 0 0,-2-1 1 0 0,1 1-1 0 0,0 0 1 0 0,0-1 0 0 0,0 1-1 0 0,0 0 1 0 0,0-1 0 0 0,-1 1-1 0 0,1 0 1 0 0,0-1-1 0 0,0 1 1 0 0,-1 0 0 0 0,1-1-1 0 0,-1 1 1 0 0,1-1 0 0 0,0 1-1 0 0,-1-1 1 0 0,1 1-1 0 0,-1 0 1 0 0,0-1 0 0 0,0 0 0 0 0,0-1 0 0 0,1 1 0 0 0,-1 0 0 0 0,0 0-1 0 0,1-1 1 0 0,-1 1 0 0 0,0 0 0 0 0,1-1 0 0 0,-1 1 0 0 0,1 0 0 0 0,-1-1 0 0 0,1 1 0 0 0,-1-1 0 0 0,0 1-1 0 0,1-1 1 0 0,0 1 0 0 0,-2-2 0 0 0,-21-33 2 0 0,22 33-3 0 0,-5-9 1 0 0,1-1 0 0 0,0 0 0 0 0,1 0 0 0 0,-3-18 0 0 0,4 19 0 0 0,1 0 0 0 0,-1 1 0 0 0,-1-1 0 0 0,0 1 0 0 0,-1 0 0 0 0,-8-15 0 0 0,13 25 0 0 0,-1-1 0 0 0,1 1 0 0 0,0-1 0 0 0,-1 1 0 0 0,1-1 0 0 0,0 1 0 0 0,-1-1 0 0 0,1 1 0 0 0,-1-1 0 0 0,1 1 0 0 0,-1-1 0 0 0,1 1 0 0 0,-1 0 0 0 0,1-1 0 0 0,-1 1 0 0 0,1 0 0 0 0,-1-1 0 0 0,0 1 0 0 0,1 0 0 0 0,-1 0 0 0 0,0 0 0 0 0,1 0 0 0 0,-1-1 0 0 0,1 1 0 0 0,-1 0 0 0 0,0 0 0 0 0,0 0 0 0 0,0 1 0 0 0,0-1 0 0 0,0 1 0 0 0,0-1 0 0 0,1 1 0 0 0,-1 0 0 0 0,0-1 0 0 0,0 1 0 0 0,1 0 0 0 0,-1 0 0 0 0,0-1 0 0 0,1 1 0 0 0,-1 0 0 0 0,1 0 0 0 0,-1 0 0 0 0,0 1 0 0 0,-1 4 0 0 0,0 0 0 0 0,0 0 0 0 0,1 0 0 0 0,-2 9 0 0 0,2-10 0 0 0,0 7 0 0 0,1-1 0 0 0,-1 0 0 0 0,2 0 0 0 0,0 1 0 0 0,3 15 0 0 0,-3-19 0 0 0,1 6 0 0 0,3 45 0 0 0,-3 65 0 0 0,-2-118 0 0 0,1-1 0 0 0,0 1 0 0 0,0-1 0 0 0,1 1 0 0 0,-1-1 0 0 0,1 0 0 0 0,1 1 0 0 0,-1-1 0 0 0,6 9 0 0 0,-6-12 0 0 0,-1 1 0 0 0,1-1 0 0 0,0 0 0 0 0,0 0 0 0 0,0 0 0 0 0,0 0 0 0 0,1 0 0 0 0,-1 0 0 0 0,0-1 0 0 0,1 1 0 0 0,-1-1 0 0 0,1 0 0 0 0,0 1 0 0 0,-1-1 0 0 0,1 0 0 0 0,0-1 0 0 0,0 1 0 0 0,-1 0 0 0 0,1-1 0 0 0,5 1 0 0 0,-7-1 0 0 0,0 0 0 0 0,-1 0 0 0 0,1 0 0 0 0,0 0 0 0 0,-1 0 0 0 0,1 0 0 0 0,0 0 0 0 0,-1 0 0 0 0,1 0 0 0 0,-1 0 0 0 0,1 0 0 0 0,0-1 0 0 0,-1 1 0 0 0,1 0 0 0 0,-1 0 0 0 0,1-1 0 0 0,0 1 0 0 0,-1 0 0 0 0,1-1 0 0 0,-1 1 0 0 0,1-1 0 0 0,0 0 0 0 0,-2 1 0 0 0,1 0 0 0 0,0 0 0 0 0,-1 0 0 0 0,1 0 0 0 0,0 1 0 0 0,-1-1 0 0 0,1 0 0 0 0,0 0 0 0 0,-1 0 0 0 0,1 0 0 0 0,0 0 0 0 0,-1 0 0 0 0,1 1 0 0 0,0-1 0 0 0,-1 0 0 0 0,1 0 0 0 0,0 0 0 0 0,-1 1 0 0 0,1-1 0 0 0,0 0 0 0 0,0 0 0 0 0,-1 1 0 0 0,1-1 0 0 0,0 0 0 0 0,0 0 0 0 0,0 1 0 0 0,0-1 0 0 0,-1 0 0 0 0,1 1 0 0 0,0-1 0 0 0,0 0 0 0 0,0 1 0 0 0,0 0 0 0 0,-1-1 0 0 0,1 0 0 0 0,0 0 0 0 0,0 1 0 0 0,-1-1 0 0 0,1 0 0 0 0,0 0 0 0 0,0 1 0 0 0,0-1 0 0 0,0 0 0 0 0,-1 1 0 0 0,1-1 0 0 0,0 0 0 0 0,0 1 0 0 0,0-1 0 0 0,0 0 0 0 0,0 1 0 0 0,0-1 0 0 0,0 0 0 0 0,0 1 0 0 0,0-1 0 0 0,0 1 0 0 0,0-1 0 0 0,0 0 0 0 0,0 1 0 0 0,7 0 0 0 0,-7-1 0 0 0,1 0 0 0 0,-1 0 0 0 0,0 0 0 0 0,1 0 0 0 0,-1 0 0 0 0,0 0 0 0 0,0 0 0 0 0,1 0 0 0 0,-1 0 0 0 0,0 0 0 0 0,1 0 0 0 0,-1 0 0 0 0,0 0 0 0 0,1 0 0 0 0,-1 0 0 0 0,0 0 0 0 0,0 0 0 0 0,1 0 0 0 0,-1 0 0 0 0,0 0 0 0 0,0 0 0 0 0,1 1 0 0 0,-1-1 0 0 0,0 0 0 0 0,0 0 0 0 0,1 0 0 0 0,-1 1 0 0 0,0-1 0 0 0,0 0 0 0 0,0 0 0 0 0,1 0 0 0 0,-1 1 0 0 0,0-1 0 0 0,0 0 0 0 0,0 0 0 0 0,0 1 0 0 0,1-1 0 0 0,-4 30 59 0 0,2-24-58 0 0,0-1 0 0 0,1 1 0 0 0,0-1 0 0 0,0 1 0 0 0,0-1 0 0 0,1 9 0 0 0,0-12-1 0 0,0 0 0 0 0,-1 0 0 0 0,1 0-1 0 0,0 0 1 0 0,0-1 0 0 0,0 1 0 0 0,0 0 0 0 0,1 0 0 0 0,-1-1 0 0 0,0 1 0 0 0,1-1 0 0 0,-1 1 0 0 0,1-1 0 0 0,0 0 0 0 0,-1 1 0 0 0,1-1 0 0 0,0 0-1 0 0,0 0 1 0 0,0 0 0 0 0,-1-1 0 0 0,5 2 0 0 0,15 3 0 0 0,-19-5 0 0 0,0 0 0 0 0,0 1 0 0 0,0-1 0 0 0,0 0 0 0 0,0 0 0 0 0,-1 1 0 0 0,1 0 0 0 0,0-1 0 0 0,0 1 0 0 0,0 0 0 0 0,-1 0 0 0 0,1 0 0 0 0,0 0 0 0 0,-1 0 0 0 0,1 0 0 0 0,-1 0 0 0 0,0 0 0 0 0,1 1 0 0 0,-1-1 0 0 0,0 0 0 0 0,1 1 0 0 0,-1 0 0 0 0,0-1 0 0 0,1 4 0 0 0,3 6 0 0 0,0 0 0 0 0,1 0 0 0 0,1-1 0 0 0,-1 0 0 0 0,2 0 0 0 0,-1 0 0 0 0,15 13 0 0 0,-7-9 0 0 0,30 30 0 0 0,6 18 0 0 0,-6 6 0 0 0,-5-6 0 0 0,2 0 0 0 0,6 10 0 0 0,0-2 0 0 0,-4-13 0 0 0,6 2 0 0 0,4 3 0 0 0,-4-4 0 0 0,4 3-124 0 0,-24-30 16 0 0,-23-23 4 0 0,2 1 6 0 0,28 30 22 0 0,-28-30 10 0 0,-1 2-51 0 0,-8-11 117 0 0,12 16-5 0 0,11 23-1 0 0,-17-27 6 0 0,-1 1 0 0 0,0-1 0 0 0,4 18 0 0 0,0 18 11 0 0,-7-30 32 0 0,2 25-33 0 0,-2-26-1 0 0,-1-12-1 0 0,0 1-1 0 0,-1-1 0 0 0,1 1 1 0 0,-1-1-1 0 0,-2 11 1 0 0,-2 24 2 0 0,3-33-5 0 0,0 0 4 0 0,-1 0 0 0 0,1 0 1 0 0,-1 0-1 0 0,-1 0 0 0 0,-3 8 0 0 0,-1 5 87 0 0,-6 24 0 0 0,15-34-48 0 0,11 37-36 0 0,10 0-1 0 0,-12-28 31 0 0,-5-10-38 0 0,0 0 0 0 0,6 16-1 0 0,-9-18-3 0 0,-1 1 0 0 0,0-1 0 0 0,-1 0 0 0 0,1 10 0 0 0,-1-12 0 0 0,-1 1 1 0 0,-1-1-1 0 0,1 0 0 0 0,-1 0 0 0 0,0 0 1 0 0,0 0-1 0 0,-1 0 0 0 0,1 0 0 0 0,-1-1 1 0 0,0 1-1 0 0,0 0 0 0 0,-6 8 0 0 0,2-3 8 0 0,2-3 2 0 0,0 0 0 0 0,-1-1-1 0 0,0 1 1 0 0,0-1 0 0 0,-1 0 0 0 0,0-1 0 0 0,0 1 0 0 0,0-1 0 0 0,0-1 0 0 0,-1 1-1 0 0,-13 6 1 0 0,-6 1-13 0 0,-55 18 0 0 0,37-16 8 0 0,30-9-5 0 0,-1 0 0 0 0,1-1 0 0 0,-1-1 0 0 0,-23 2 0 0 0,32-4 0 0 0,-1-1 0 0 0,1 0 0 0 0,0-1 0 0 0,0 1 0 0 0,0-1 0 0 0,0 0 0 0 0,0-1 0 0 0,0 1 0 0 0,1-1 0 0 0,-1-1 0 0 0,0 1 0 0 0,1-1 0 0 0,-1 0 0 0 0,-5-4 0 0 0,7 5 0 0 0,0-1 0 0 0,-1 1 0 0 0,0 0 0 0 0,1 0 0 0 0,-1 1 0 0 0,0-1 0 0 0,0 1 0 0 0,0 0 0 0 0,0 1 0 0 0,0-1 0 0 0,-6 1 0 0 0,5-1 0 0 0,-1 1 0 0 0,0-1 0 0 0,0-1 0 0 0,-11-3 0 0 0,17 5 0 0 0,1 0 0 0 0,0 0 0 0 0,-1 0 0 0 0,1 0 0 0 0,-1 0 0 0 0,1 0 0 0 0,0 0 0 0 0,-1-1 1 0 0,1 1-1 0 0,-1 0 0 0 0,1 0 0 0 0,0 0 0 0 0,-1-1 0 0 0,1 1 0 0 0,0 0 0 0 0,-1-1 0 0 0,1 1 0 0 0,0 0 0 0 0,-1-1 0 0 0,1 1 0 0 0,0 0 0 0 0,0-1 0 0 0,-1 1 0 0 0,1 0 0 0 0,0-1 0 0 0,0 1 0 0 0,0-1 0 0 0,0 0 0 0 0,9-4 70 0 0,18 0 131 0 0,1 4-121 0 0,9 1-80 0 0,20 5 117 0 0,-28-1-95 0 0,-22-3 167 0 0,2 1-136 0 0,24 7-42 0 0,-32-9-11 0 0,1 1 1 0 0,-1-1-1 0 0,0 0 0 0 0,0 0 0 0 0,0 0 0 0 0,1 1 1 0 0,-1-1-1 0 0,0-1 0 0 0,0 1 0 0 0,1 0 0 0 0,-1 0 1 0 0,0 0-1 0 0,0-1 0 0 0,1 1 0 0 0,-1 0 0 0 0,0-1 1 0 0,0 1-1 0 0,0-1 0 0 0,2 0 0 0 0,-2 0-2 0 0,0 0 1 0 0,0 1-1 0 0,0-1 0 0 0,1 1 0 0 0,-1-1 1 0 0,0 1-1 0 0,0-1 0 0 0,1 1 0 0 0,-1 0 0 0 0,0 0 1 0 0,3-1-1 0 0,-3 1-78 0 0,7 3-131 0 0,24 7 199 0 0,-31-10 12 0 0,0 0 0 0 0,0 0 0 0 0,0 1 0 0 0,-1-1 0 0 0,1 0 0 0 0,0 0 0 0 0,0 0 0 0 0,0 0 0 0 0,0 0 0 0 0,-1 0 0 0 0,1-1 0 0 0,0 1 0 0 0,0 0 0 0 0,0 0 0 0 0,-1-1 0 0 0,1 1 0 0 0,0 0 0 0 0,0-1 0 0 0,-1 1 0 0 0,1-1 0 0 0,0 1 0 0 0,-1-1 0 0 0,1 1 0 0 0,0-1 0 0 0,-1 1 0 0 0,1-1 0 0 0,-1 0 0 0 0,1 1 0 0 0,-1-1 0 0 0,1 0 0 0 0,0 0 0 0 0,6-7 0 0 0,4 8 1 0 0,-3 1-13 0 0,-7-1 10 0 0,0 0 0 0 0,-1 0-1 0 0,1 0 1 0 0,0 0-1 0 0,0-1 1 0 0,-1 1 0 0 0,1 0-1 0 0,0-1 1 0 0,-1 1-1 0 0,1 0 1 0 0,-1-1-1 0 0,1 1 1 0 0,0-1 0 0 0,-1 1-1 0 0,1-1 1 0 0,-1 1-1 0 0,1-1 1 0 0,-1 1-1 0 0,1-1 1 0 0,-1 0 0 0 0,1 0-1 0 0,-35 1-72 0 0,27 1 17 0 0,0 0 0 0 0,0 0-1 0 0,0 1 1 0 0,1 0-1 0 0,-1 0 1 0 0,1 1-1 0 0,-1 0 1 0 0,1 0 0 0 0,-9 6-1 0 0,-27 12-78 0 0,21-14 65 0 0,1-1-1 0 0,-1-1 0 0 0,0-1 1 0 0,-1-1-1 0 0,1-1 1 0 0,-25 0-1 0 0,22-1 73 0 0,1 1 0 0 0,-30 7 0 0 0,34-5 0 0 0,-1 0 0 0 0,0-2 0 0 0,0 0 0 0 0,-20-2 0 0 0,24-2-6 0 0,0-1 1 0 0,-22-6-1 0 0,21 4 157 0 0,-31-4-1 0 0,-10 5-70 0 0,41 4 11 0 0,1 0-1 0 0,0-2 1 0 0,-1 0-1 0 0,1-1 0 0 0,0 0 1 0 0,-17-7-1 0 0,31 10-81 0 0,1-1-1 0 0,0 1 0 0 0,-1 0 0 0 0,1 0 1 0 0,0-1-1 0 0,-1 1 0 0 0,1 0 0 0 0,0 0 1 0 0,-1 1-1 0 0,-1-1 0 0 0,2 0-8 0 0,-1 0-1 0 0,1 1 1 0 0,0-1-1 0 0,0 0 1 0 0,0 0-1 0 0,0 0 1 0 0,0 0-1 0 0,0 0 1 0 0,0-1-1 0 0,0 1 1 0 0,0 0 0 0 0,0 0-1 0 0,0-1 1 0 0,0 1-1 0 0,0-1 1 0 0,-2 0-1 0 0,2 0 5 0 0,-1 0-1 0 0,0 1 0 0 0,1-1 1 0 0,-1 1-1 0 0,0-1 0 0 0,0 1 1 0 0,0-1-1 0 0,1 1 1 0 0,-1 0-1 0 0,0 0 0 0 0,0 0 1 0 0,0 0-1 0 0,0 0 0 0 0,0 1 1 0 0,1-1-1 0 0,-1 0 1 0 0,0 1-1 0 0,-2 0 0 0 0,-16 2-3 0 0,8-12 0 0 0,10 8 0 0 0,0 0 0 0 0,0 1 0 0 0,-1-1 0 0 0,1 1 0 0 0,0 0 0 0 0,0-1 0 0 0,0 1 0 0 0,-1 0 0 0 0,1 0 0 0 0,0 1 0 0 0,0-1 0 0 0,0 0 0 0 0,-1 1 0 0 0,1-1 0 0 0,0 1 0 0 0,0 0 0 0 0,0 0 0 0 0,0 0 0 0 0,-4 2 0 0 0,4-2 0 0 0,0 0 0 0 0,0 0 0 0 0,0 0 0 0 0,-1 0 0 0 0,1 0 0 0 0,0-1 0 0 0,0 1 0 0 0,-1-1 0 0 0,1 1 0 0 0,0-1 0 0 0,-1 0 0 0 0,1 0 0 0 0,-4-1 0 0 0,5 1 0 0 0,0 0 0 0 0,0-1 0 0 0,0 0 0 0 0,1 1 0 0 0,-1-1 0 0 0,0 1 0 0 0,0-1 0 0 0,1 0 0 0 0,-1 1 0 0 0,0-1 0 0 0,1 0 0 0 0,-1 0 0 0 0,1 0 0 0 0,-1 0 0 0 0,1 1 0 0 0,-1-2 0 0 0,1 1 0 0 0,-1 0 0 0 0,1 0 0 0 0,0 1 0 0 0,-1-1 0 0 0,1 0 0 0 0,-1 1 0 0 0,1-1 0 0 0,0 1 0 0 0,-1-1 0 0 0,0 0 0 0 0,1 1 0 0 0,-1-1 0 0 0,1 1 0 0 0,-1-1 0 0 0,1 1 0 0 0,-1 0 0 0 0,0-1 0 0 0,1 1 0 0 0,-1-1 0 0 0,0 1 0 0 0,0 0 0 0 0,0-1 0 0 0,0 2 0 0 0,0-1 0 0 0,1 0 0 0 0,-1 0 0 0 0,1 0 0 0 0,-1 0 0 0 0,1 1 0 0 0,-1-1 0 0 0,1 0 0 0 0,-1 0 0 0 0,1 1 0 0 0,-1-1 0 0 0,1 0 0 0 0,-1 1 0 0 0,1-1 0 0 0,-1 1 0 0 0,1-1 0 0 0,-1 1 0 0 0,1 0 0 0 0,0-1 0 0 0,-1 0 0 0 0,1 1 0 0 0,0-1 0 0 0,0 0 0 0 0,0 1 0 0 0,-1-1 0 0 0,1 0 0 0 0,0 0 0 0 0,-1 1 0 0 0,1-1 0 0 0,0 0 0 0 0,0 0 0 0 0,-1 1 0 0 0,1-1 0 0 0,0 0 0 0 0,-1 0 0 0 0,1 0 0 0 0,-1 0 0 0 0,1 0 0 0 0,0 1 0 0 0,-1-1 0 0 0,1 0 0 0 0,0 0 0 0 0,-1 0 0 0 0,1 0 0 0 0,-1 0 0 0 0,1 0 0 0 0,0 0 0 0 0,-1 0 0 0 0,1 0 0 0 0,0 0 0 0 0,-1-1 0 0 0,1 1 0 0 0,-1 0 0 0 0,1 0 0 0 0,0 0 0 0 0,-1 0 0 0 0,1 0 0 0 0,-1-1 0 0 0,0 0 1 0 0,-1 0-1 0 0,0 0 1 0 0,0 0-1 0 0,1 0 1 0 0,-1 0-1 0 0,0 1 1 0 0,0-1-1 0 0,0 0 0 0 0,0 1 1 0 0,-4-1-1 0 0,5 1-2 0 0,0 0-1 0 0,0 0 0 0 0,0 0 0 0 0,0 1 0 0 0,0-1 0 0 0,0 0 1 0 0,0 0-1 0 0,0 1 0 0 0,0-1 0 0 0,0 1 0 0 0,1-1 0 0 0,-1 1 1 0 0,0-1-1 0 0,0 1 0 0 0,0-1 0 0 0,0 1 0 0 0,1 0 0 0 0,-1-1 0 0 0,0 1 1 0 0,1 0-1 0 0,-1 0 0 0 0,0 1 0 0 0,0-2-4 0 0,1 1 0 0 0,-1-1 1 0 0,1 1-1 0 0,-1-1 0 0 0,1 1 0 0 0,-1-1 0 0 0,0 1 0 0 0,1-1 0 0 0,-1 0 0 0 0,0 1 1 0 0,1-1-1 0 0,-1 0 0 0 0,0 1 0 0 0,1-1 0 0 0,-1 0 0 0 0,0 0 0 0 0,-1 0 0 0 0,1 1-1 0 0,0-1 0 0 0,-1 0 0 0 0,1 0 0 0 0,0 1 0 0 0,0-1 0 0 0,0 0 0 0 0,0 1 0 0 0,0 0 0 0 0,0-1 0 0 0,0 1 0 0 0,0-1 0 0 0,-2 3 0 0 0,2-2 8 0 0,2-1 0 0 0,26-12 67 0 0,27 0 290 0 0,31-5-328 0 0,0-3 1 0 0,-1-4-1 0 0,-1-3 0 0 0,-2-5 1 0 0,88-46-1 0 0,-45 15-24 0 0,109-60-33 0 0,-175 89-48 0 0,101-80-1 0 0,-87 54-323 0 0,-3-4 0 0 0,-3-3 0 0 0,68-89 0 0 0,-100 109-17 0 0,-3-2-1 0 0,40-83 1 0 0,34-113-222 0 0,-71 161 694 0 0,40-94-84 0 0,125-319 310 0 0,-172 415-218 0 0,-4-1-1 0 0,-3-1 1 0 0,-4 0-1 0 0,-3-2 1 0 0,-4 1-1 0 0,-4-1 1 0 0,-4 0-1 0 0,-3-1 1 0 0,-22-132 0 0 0,-39-83-260 0 0,50 257 242 0 0,-2 1-1 0 0,-2 1 1 0 0,-2 1 0 0 0,-39-66-1 0 0,44 87 117 0 0,-24-40 256 0 0,-34-69 0 0 0,62 109-408 0 0,1-1 0 0 0,1 0 0 0 0,1 0 0 0 0,1-1 1 0 0,1 0-1 0 0,1 0 0 0 0,-1-33 0 0 0,5 22-9 0 0,1-1 0 0 0,12-68 0 0 0,-11 92-50 0 0,-1-1 1 0 0,0 1-1 0 0,-1-1 0 0 0,0 0 1 0 0,-1 1-1 0 0,0-1 0 0 0,0 0 0 0 0,-8-22 1 0 0,4 19-115 0 0,-1-1 0 0 0,-1 1-1 0 0,0 0 1 0 0,-1 0 0 0 0,-16-22 0 0 0,0 7-122 0 0,-2 1-1 0 0,-1 2 1 0 0,0 0 0 0 0,-56-39-1 0 0,66 53 395 0 0,0 2 0 0 0,-2 0 0 0 0,1 1 0 0 0,-1 1 0 0 0,0 1 0 0 0,-1 1 0 0 0,0 0 0 0 0,0 2 0 0 0,-21-4 0 0 0,-77-7-142 0 0,-6-1-4 0 0,118 16 38 0 0,0-1 0 0 0,0 0 0 0 0,0 0 0 0 0,-7-5 0 0 0,-19-6 0 0 0,32 13 0 0 0,-1 0 0 0 0,1 0 0 0 0,-1 0 0 0 0,1 0 0 0 0,-1 0 0 0 0,0 0 0 0 0,1 0 0 0 0,-1 0 0 0 0,1 0 0 0 0,-1 0 0 0 0,1 0 0 0 0,-1 0 0 0 0,1 0 0 0 0,-1 1 0 0 0,1-1 0 0 0,-1 0 0 0 0,1 0 0 0 0,-1 1 0 0 0,0-1 0 0 0,1 1 0 0 0,-1-1 0 0 0,1 0 0 0 0,0 0 0 0 0,-1 1 0 0 0,1-1 0 0 0,-1 0 0 0 0,1 0 0 0 0,-1 0 0 0 0,1 0 0 0 0,-1 0 0 0 0,1 0 0 0 0,0 0 0 0 0,-1 0 0 0 0,1 0 0 0 0,-1 0 0 0 0,1 0 0 0 0,-1 0 0 0 0,1 0 0 0 0,-1 0 0 0 0,1 0 0 0 0,-1 0 0 0 0,1 0 0 0 0,-1 0 0 0 0,1-1 0 0 0,0 1 0 0 0,-1 0 0 0 0,0-1 0 0 0,-4-1 0 0 0,1-1 0 0 0,-1 1 0 0 0,0 1 0 0 0,0-1 0 0 0,-1 1 0 0 0,1-1 0 0 0,0 2 0 0 0,0-1 0 0 0,-1 0 0 0 0,-7 1 0 0 0,-8 1 1 0 0,-29 5 1 0 0,30-3-36 0 0,-24 1 1 0 0,27-5 33 0 0,-1-1 0 0 0,-26-6 0 0 0,32 5 0 0 0,-1 1 0 0 0,0 0 0 0 0,1 1 0 0 0,-1 0 0 0 0,0 0 0 0 0,-15 3 0 0 0,-184 24 0 0 0,197-26 0 0 0,0-1 0 0 0,0 0 0 0 0,0 0 0 0 0,-24-7 0 0 0,-9-1 0 0 0,40 8 0 0 0,0 1 0 0 0,0 1 0 0 0,0-1 0 0 0,0 2 0 0 0,0-1 0 0 0,0 1 0 0 0,0 0 0 0 0,-14 6 0 0 0,10-3 0 0 0,0-2 0 0 0,-22 5 0 0 0,-3 0 0 0 0,30-6 0 0 0,0-1 0 0 0,0 1 0 0 0,1-1 0 0 0,-1-1 0 0 0,0 1 0 0 0,0-1 0 0 0,-13-1 0 0 0,11 1 0 0 0,9 0 0 0 0,-1 0 0 0 0,1 1 0 0 0,-1-1 0 0 0,1 0 0 0 0,-1 0 0 0 0,0 0 0 0 0,1 0 0 0 0,-1 0 0 0 0,1 0 0 0 0,-1 0 0 0 0,1 0 0 0 0,-1 0 0 0 0,0 0 0 0 0,1 0 0 0 0,-1 0 0 0 0,1 0 0 0 0,-1 0 0 0 0,1-1 0 0 0,-1 1 0 0 0,1 0 0 0 0,-1 0 0 0 0,1-1 0 0 0,-1 1 0 0 0,1 0 0 0 0,-1-1 0 0 0,1 1 0 0 0,-1-1 0 0 0,1 1 0 0 0,0 0 0 0 0,-1-1 0 0 0,1 1 0 0 0,-1-1 0 0 0,1 1 0 0 0,0-1 0 0 0,0 1 0 0 0,-1-1 0 0 0,1 1 0 0 0,0-1 0 0 0,0 1 0 0 0,0-1 0 0 0,0 0 0 0 0,-1 1 0 0 0,1-1 0 0 0,0 1 0 0 0,0-2 0 0 0,0 1 0 0 0,-1 2 0 0 0,0 1 0 0 0,1-1 0 0 0,0-2 0 0 0,0-1 0 0 0,0 1 0 0 0,-18 3 0 0 0,16-2 0 0 0,1 0 0 0 0,0 0 0 0 0,-1 1 0 0 0,1-1 0 0 0,0 1 0 0 0,0-1 0 0 0,-1 1 0 0 0,1-1 0 0 0,0 1 0 0 0,0 0 0 0 0,0-1 0 0 0,0 1 0 0 0,-1 1 0 0 0,-12 6 0 0 0,6-6 0 0 0,7 0 0 0 0,14 1 0 0 0,0-1 0 0 0,-7-1 12 0 0,1-1 0 0 0,-1 0 0 0 0,1 0 1 0 0,0-1-1 0 0,-1 0 0 0 0,1 0 0 0 0,8-3 0 0 0,10-1 19 0 0,33-3-31 0 0,73-7 0 0 0,-97 15 112 0 0,1 2-1 0 0,40 8 1 0 0,-40-4-80 0 0,-1-3 1 0 0,44 1-1 0 0,0-13-81 0 0,-63 6-403 0 0,1 1 1 0 0,0 0-1 0 0,0 1 1 0 0,0 1-1 0 0,0 0 1 0 0,0 2-1 0 0,24 4 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34.8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214 200 10591 0 0,'-6'0'150'0'0,"1"1"-1"0"0,-1-1 0 0 0,1 2 1 0 0,-1-1-1 0 0,1 0 0 0 0,0 1 1 0 0,0 0-1 0 0,0 1 1 0 0,0-1-1 0 0,0 1 0 0 0,-8 5 1 0 0,-2 1-103 0 0,-57 40-36 0 0,99-78 251 0 0,-5 5 171 0 0,-4 7-10 0 0,5-6 1403 0 0,44-33 0 0 0,-61 52-1544 0 0,1-1 0 0 0,0 1-1 0 0,1 0 1 0 0,-1 0-1 0 0,1 1 1 0 0,-1 0-1 0 0,1 0 1 0 0,0 1-1 0 0,0 0 1 0 0,0 0 0 0 0,16-1-1 0 0,-23 3-284 0 0,-1 0 0 0 0,1 0 0 0 0,0 0 0 0 0,-1 0-1 0 0,1 0 1 0 0,-1 0 0 0 0,1 0 0 0 0,0 0 0 0 0,-1 0 0 0 0,1 0 0 0 0,0 1 0 0 0,-1-1-1 0 0,1 0 1 0 0,-1 0 0 0 0,1 1 0 0 0,-1-1 0 0 0,1 0 0 0 0,0 0 0 0 0,-1 1-1 0 0,1-1 1 0 0,-1 1 0 0 0,0-1 0 0 0,1 0 0 0 0,-1 1 0 0 0,1-1 0 0 0,-1 1-1 0 0,1-1 1 0 0,-1 1 0 0 0,1 0 0 0 0,-1 1-15 0 0,0-1 0 0 0,0 0 0 0 0,0 0 0 0 0,0 1 0 0 0,-1-1 0 0 0,1 0 0 0 0,0 0 0 0 0,0 0 0 0 0,-1 0 0 0 0,1 1 0 0 0,-1-1 0 0 0,1 0 0 0 0,-1 0 0 0 0,0 1 1 0 0,-5 6-142 0 0,1 1 0 0 0,-14 12 0 0 0,18-20 151 0 0,-37 37-192 0 0,-53 41-1 0 0,-16 15 229 0 0,107-93-26 0 0,0-1 0 0 0,0 0 0 0 0,-1 0 0 0 0,1 0 1 0 0,0 0-1 0 0,0 0 0 0 0,0 0 0 0 0,0 0 0 0 0,-1 1 0 0 0,1-1 0 0 0,0 0 0 0 0,0 0 1 0 0,0 0-1 0 0,0 0 0 0 0,0 1 0 0 0,0-1 0 0 0,0 0 0 0 0,0 0 0 0 0,-1 0 0 0 0,1 0 1 0 0,0 1-1 0 0,0-1 0 0 0,0 0 0 0 0,0 0 0 0 0,0 0 0 0 0,0 1 0 0 0,0-1 1 0 0,0 0-1 0 0,0 0 0 0 0,0 0 0 0 0,0 1 0 0 0,0-1 0 0 0,1 0 0 0 0,-1 0 0 0 0,0 0 1 0 0,0 1-1 0 0,0-1 0 0 0,0 0 0 0 0,9 2 155 0 0,12-3 117 0 0,-20 1-265 0 0,35-6 305 0 0,-1-2 0 0 0,1-1 0 0 0,57-22 0 0 0,96-56-446 0 0,-177 82 170 0 0,31-20-38 0 0,-34 18 0 0 0,1 1 0 0 0,-1 1 0 0 0,1 0 0 0 0,0 0 0 0 0,0 1 0 0 0,13-4 0 0 0,-22 8 0 0 0,-1 0 0 0 0,1 0 0 0 0,0 0 1 0 0,0 0-1 0 0,-1 0 0 0 0,1 0 0 0 0,0 0 0 0 0,0 0 0 0 0,-1 0 0 0 0,1 0 0 0 0,0 0 0 0 0,0 0 1 0 0,-1 1-1 0 0,1-1 0 0 0,0 0 0 0 0,0 0 0 0 0,-1 1 0 0 0,1-1 0 0 0,0 1 0 0 0,-1-1 0 0 0,1 1 0 0 0,-1-1 1 0 0,1 1-1 0 0,0-1 0 0 0,-1 1 0 0 0,1-1 0 0 0,-1 1 0 0 0,1-1 0 0 0,-1 1 0 0 0,0 0 0 0 0,1-1 0 0 0,-1 1 1 0 0,0 0-1 0 0,1 0 0 0 0,-1-1 0 0 0,0 1 0 0 0,0 0 0 0 0,0 0 0 0 0,0-1 0 0 0,1 1 0 0 0,-1 0 1 0 0,0 0-1 0 0,0-1 0 0 0,0 1 0 0 0,-1 1 0 0 0,1 5-11 0 0,0-1 0 0 0,-1 1 0 0 0,-3 13 0 0 0,3-14-27 0 0,0-4-29 0 0,-1 8-69 0 0,-1 2 133 0 0,-4 18-104 0 0,-4 30 1 0 0,10-54 106 0 0,1-3 0 0 0,-1 0 0 0 0,1 1 0 0 0,0-1 0 0 0,0 0 0 0 0,0 0 0 0 0,2 7 0 0 0,-2-10 0 0 0,0 1 0 0 0,0-1 0 0 0,0 1 0 0 0,0-1 0 0 0,1 0 0 0 0,-1 1 0 0 0,0-1 0 0 0,0 0 0 0 0,1 1 0 0 0,-1-1 0 0 0,0 0 0 0 0,0 1 0 0 0,1-1 0 0 0,-1 0 0 0 0,0 0 0 0 0,1 1 0 0 0,-1-1 0 0 0,0 0 0 0 0,1 0 0 0 0,-1 0 0 0 0,1 0 0 0 0,-1 1 0 0 0,1-1 0 0 0,0 0 0 0 0,0 0 0 0 0,1 0 0 0 0,-1 0 0 0 0,0 0 0 0 0,0-1 0 0 0,0 1 0 0 0,0 0 0 0 0,1-1 0 0 0,-1 1 0 0 0,0 0 0 0 0,0-1 0 0 0,1 0 0 0 0,9-5 0 0 0,-1-1 0 0 0,0 0 0 0 0,-1 0 0 0 0,1-1 0 0 0,-2 0 0 0 0,1-1 0 0 0,-1 1 0 0 0,0-2 0 0 0,8-11 0 0 0,-3 0 0 0 0,-1 0 0 0 0,0 0 0 0 0,13-37 0 0 0,-23 52 0 0 0,16-48 0 0 0,-16 49 0 0 0,-1-1 0 0 0,0 1 0 0 0,-1 0 0 0 0,1-1 0 0 0,-1 1 0 0 0,0 0 0 0 0,0-1 0 0 0,-2-6 0 0 0,2 11 2 0 0,0 1 0 0 0,0-1 0 0 0,0 1 0 0 0,0-1 0 0 0,0 1 0 0 0,0-1 0 0 0,0 1 1 0 0,-1-1-1 0 0,1 1 0 0 0,0-1 0 0 0,0 1 0 0 0,0 0 0 0 0,-1-1 0 0 0,1 1 0 0 0,0-1 0 0 0,-1 1 0 0 0,1 0 0 0 0,0-1 0 0 0,-1 1 0 0 0,1-1 0 0 0,0 1 0 0 0,-1 0 0 0 0,1 0 0 0 0,-1-1 0 0 0,1 1 0 0 0,0 0 0 0 0,-2-1 0 0 0,2 2-1 0 0,-1-1 0 0 0,0 0 0 0 0,1 0 0 0 0,-1 0 0 0 0,1 1 0 0 0,-1-1 0 0 0,0 0 0 0 0,1 1 0 0 0,-1-1 0 0 0,1 0 0 0 0,-1 1 0 0 0,1-1 0 0 0,-1 1 0 0 0,1-1 0 0 0,-1 1-1 0 0,1-1 1 0 0,-1 1 0 0 0,-1 3-11 0 0,0-1-1 0 0,0 1 1 0 0,0-1-1 0 0,0 1 0 0 0,-2 6 1 0 0,2-2-11 0 0,2 6-22 0 0,0 47 32 0 0,1-43 11 0 0,1 0 0 0 0,3 18 0 0 0,13 21 0 0 0,-18-56 0 0 0,1 0 0 0 0,-1 1 0 0 0,1-1 0 0 0,-1 0 0 0 0,1 0 0 0 0,-1 0 0 0 0,1 0 0 0 0,0 0 0 0 0,-1 0 0 0 0,1 0 0 0 0,0-1 0 0 0,0 1 0 0 0,0 0 0 0 0,0 0 0 0 0,1 0 0 0 0,-1 0 0 0 0,-1-1 0 0 0,1 0 0 0 0,-1 0 0 0 0,1 0 0 0 0,-1 0 0 0 0,1 0 0 0 0,0 0 0 0 0,-1 0 0 0 0,1 0 0 0 0,-1 0 0 0 0,1 0 0 0 0,-1 0 0 0 0,1 0 0 0 0,0 0 0 0 0,-1 0 0 0 0,1 0 0 0 0,-1-1 0 0 0,1 1 0 0 0,-1 0 0 0 0,2-1 0 0 0,0-1 0 0 0,1 0 0 0 0,-1 0 0 0 0,0 0 0 0 0,0 0 0 0 0,0-1 0 0 0,0 1 0 0 0,2-4 0 0 0,-3 5 0 0 0,4-8 3 0 0,0 0 0 0 0,0-1 0 0 0,-1 0 0 0 0,0 0 0 0 0,-1 0 0 0 0,0 0 1 0 0,0 0-1 0 0,-1-1 0 0 0,-1 1 0 0 0,0-1 0 0 0,0 1 0 0 0,-1-1 0 0 0,0 0 0 0 0,-1 1 0 0 0,0-1 0 0 0,-1 1 0 0 0,0-1 0 0 0,0 1 0 0 0,-1 0 0 0 0,-6-13 0 0 0,9 22-3 0 0,-1-1 0 0 0,0 0 0 0 0,1 1 0 0 0,-1-1 0 0 0,0 1 0 0 0,0-1 0 0 0,0 1 0 0 0,0-1 0 0 0,0 1 0 0 0,0 0 0 0 0,0-1 0 0 0,0 1 0 0 0,-1 0 0 0 0,1 0 0 0 0,0 0 0 0 0,-1 0 0 0 0,1 0 0 0 0,-1 0 0 0 0,1 0 0 0 0,-1 0 0 0 0,1 1 0 0 0,-1-1 0 0 0,0 1 0 0 0,1-1 0 0 0,-4 1 0 0 0,2 0 0 0 0,-1 0 0 0 0,1 1 0 0 0,-1-1 0 0 0,1 1 0 0 0,-1 0 0 0 0,1 0 0 0 0,-1 1 0 0 0,1-1 0 0 0,0 1 0 0 0,0 0 0 0 0,-4 2 0 0 0,-4 3 0 0 0,0 0 0 0 0,-1-1 0 0 0,0 0 0 0 0,1-1 0 0 0,-2 0 0 0 0,1-1 0 0 0,0 0 0 0 0,-1-1 0 0 0,0-1 0 0 0,0 0 0 0 0,0 0 0 0 0,0-2 0 0 0,-13 0 0 0 0,-158-26 0 0 0,33 3 0 0 0,106 19 22 0 0,1-3-1 0 0,-79-20 0 0 0,114 24-21 0 0,5 1 0 0 0,0 0 0 0 0,0 1 0 0 0,0 0 0 0 0,0 0 0 0 0,0 0 0 0 0,0 0 0 0 0,0 0 0 0 0,0 1 0 0 0,-1 0 0 0 0,-6 0 0 0 0,11 1-1 0 0,0-1-1 0 0,1 0 1 0 0,-1 1 0 0 0,0-1-1 0 0,0 0 1 0 0,0 0 0 0 0,0 1-1 0 0,0-1 1 0 0,1 0-1 0 0,-1 1 1 0 0,0-1 0 0 0,0 0-1 0 0,1 0 1 0 0,-1 1 0 0 0,0-1-1 0 0,0 0 1 0 0,1 0-1 0 0,-1 1 1 0 0,0-1 0 0 0,1 0-1 0 0,-1 0 1 0 0,0 0-1 0 0,1 0 1 0 0,-1 0 0 0 0,0 0-1 0 0,1 1 1 0 0,-1-1 0 0 0,0 0-1 0 0,1 0 1 0 0,-1 0-1 0 0,0 0 1 0 0,1 0 0 0 0,16 6-33 0 0,-16-6 41 0 0,34 12-7 0 0,152 47 0 0 0,-129-43 0 0 0,76 10 0 0 0,19 1 0 0 0,-124-19 0 0 0,1 1 0 0 0,-1 1 0 0 0,30 15 0 0 0,-53-22-10 0 0,0 1 1 0 0,-1-1-1 0 0,1 1 0 0 0,0 0 1 0 0,-1 0-1 0 0,5 5 0 0 0,-8-7 7 0 0,0 0 0 0 0,-1 0 0 0 0,0-1 0 0 0,1 1 0 0 0,-1 0 0 0 0,0 0 0 0 0,0 0-1 0 0,0 0 1 0 0,0 0 0 0 0,0 1 0 0 0,-1-1 0 0 0,1 0 0 0 0,-1 0 0 0 0,1 1 0 0 0,-1-1 0 0 0,0 0 0 0 0,0 0 0 0 0,0 1-1 0 0,0-1 1 0 0,0 0 0 0 0,-1 3 0 0 0,-1 2 3 0 0,1 0 0 0 0,0 0 0 0 0,0-1 0 0 0,0 1 0 0 0,1 0 0 0 0,0 0 0 0 0,1 0 0 0 0,1 10 0 0 0,-1-17 0 0 0,-1 1 0 0 0,1-1 0 0 0,-1 1 0 0 0,1-1 0 0 0,-1 1 0 0 0,1-1 0 0 0,-1 0 0 0 0,1 1 0 0 0,-1-1 0 0 0,1 0 0 0 0,0 1 0 0 0,-1-1 0 0 0,1 0 0 0 0,0 0 0 0 0,-1 1 0 0 0,1-1 0 0 0,0 0 0 0 0,-1 0 0 0 0,2 0 0 0 0,18 2 0 0 0,-13-2 0 0 0,-4 0 0 0 0,0 1 0 0 0,0-2 0 0 0,0 1 0 0 0,0 0 0 0 0,0-1 0 0 0,0 1 0 0 0,0-1 0 0 0,0 0 0 0 0,0 0 0 0 0,0 0 0 0 0,0 0 0 0 0,0 0 0 0 0,-1-1 0 0 0,1 0 0 0 0,0 1 0 0 0,-1-1 0 0 0,1 0 0 0 0,-1 0 0 0 0,3-4 0 0 0,-1 2 0 0 0,-1 0 0 0 0,1 0 0 0 0,-1-1 0 0 0,0 0 0 0 0,-1 1 0 0 0,1-1 0 0 0,-1 0 0 0 0,0-1 0 0 0,0 1 0 0 0,1-6 0 0 0,-3 10-41 0 0,0 0 0 0 0,1 1 0 0 0,-1-1-1 0 0,0 1 1 0 0,0-1 0 0 0,0 0 0 0 0,0 1 0 0 0,-1-1 0 0 0,1 0-1 0 0,0 1 1 0 0,0-1 0 0 0,0 1 0 0 0,0-1 0 0 0,-1 0-1 0 0,1 1 1 0 0,0-1 0 0 0,0 1 0 0 0,-1-1 0 0 0,1 1 0 0 0,-1-1-1 0 0,1 1 1 0 0,0-1 0 0 0,-1 1 0 0 0,1-1 0 0 0,-1 1 0 0 0,1-1-1 0 0,-1 1 1 0 0,1 0 0 0 0,-1-1 0 0 0,1 1 0 0 0,-1 0-1 0 0,0 0 1 0 0,1-1 0 0 0,-1 1 0 0 0,1 0 0 0 0,-1 0 0 0 0,0 0-1 0 0,1 0 1 0 0,-1 0 0 0 0,0 0 0 0 0,1 0 0 0 0,-1 0-1 0 0,0 0 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36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541 397 13359 0 0,'-15'-77'1978'0'0,"15"70"-1823"0"0,0-1 1 0 0,0 1 0 0 0,0 0-1 0 0,1 0 1 0 0,0 0 0 0 0,1 0-1 0 0,2-9 1 0 0,1 3-304 0 0,0 7-471 0 0,7 27-1916 0 0,-11-17 2503 0 0,0 0 0 0 0,0 0-1 0 0,0 0 1 0 0,0 0 0 0 0,0 0-1 0 0,0 7 1 0 0,0-1 67 0 0,2 32 463 0 0,-1 18 294 0 0,0-4 495 0 0,-3-47-1044 0 0,1-6-101 0 0,0 0 1 0 0,0 0-1 0 0,0 1 1 0 0,0-1-1 0 0,1 0 1 0 0,-1 0-1 0 0,1 0 1 0 0,0 0-1 0 0,0 0 1 0 0,1 4 0 0 0,11 31 1418 0 0,-4-36-1320 0 0,27 5 18 0 0,-36-7-247 0 0,1 0 0 0 0,-1 1 0 0 0,0-1 0 0 0,1 0 0 0 0,-1 0 0 0 0,1 0 1 0 0,-1 0-1 0 0,1 0 0 0 0,-1 0 0 0 0,1 1 0 0 0,-1-1 0 0 0,0 0 0 0 0,1 0 0 0 0,-1 0 0 0 0,1-1 0 0 0,-1 1 0 0 0,1 0 1 0 0,-1 0-1 0 0,1 0 0 0 0,-1 0 0 0 0,0 0 0 0 0,1 0 0 0 0,-1-1 0 0 0,1 1 0 0 0,-1 0 0 0 0,0 0 0 0 0,1-1 1 0 0,14-12 232 0 0,-2 1 0 0 0,1-2 1 0 0,-2 0-1 0 0,0-1 0 0 0,-1 0 1 0 0,0 0-1 0 0,11-22 0 0 0,-17 27-254 0 0,-1 0 0 0 0,1 0 0 0 0,-1 0 0 0 0,-1-1-1 0 0,0 1 1 0 0,-1-1 0 0 0,0 0 0 0 0,0 0 0 0 0,-1 0 0 0 0,0 0-1 0 0,-1 0 1 0 0,-1 0 0 0 0,1 0 0 0 0,-4-14 0 0 0,3 21-42 0 0,-1-1 1 0 0,1 1-1 0 0,-1 0 1 0 0,1-1-1 0 0,-1 1 1 0 0,-1 0-1 0 0,1 0 1 0 0,0 1-1 0 0,-1-1 1 0 0,0 0-1 0 0,0 1 0 0 0,0 0 1 0 0,-6-5-1 0 0,7 6 13 0 0,-1 0-1 0 0,1 1 1 0 0,-1-1-1 0 0,0 1 0 0 0,0 0 1 0 0,1 0-1 0 0,-1 0 0 0 0,0 0 1 0 0,0 1-1 0 0,0-1 0 0 0,0 1 1 0 0,0 0-1 0 0,0-1 1 0 0,0 1-1 0 0,0 1 0 0 0,0-1 1 0 0,0 0-1 0 0,0 1 0 0 0,0 0 1 0 0,0-1-1 0 0,-3 3 1 0 0,-5 1 44 0 0,0 1 1 0 0,1 0 0 0 0,0 0 0 0 0,0 2 0 0 0,0-1-1 0 0,1 1 1 0 0,0 0 0 0 0,-14 15 0 0 0,11-9 177 0 0,1 1 1 0 0,0 0-1 0 0,1 0 1 0 0,-15 30 0 0 0,24-42-134 0 0,-1 1 0 0 0,1-1 1 0 0,0 1-1 0 0,0-1 1 0 0,1 1-1 0 0,-1-1 1 0 0,0 1-1 0 0,1 3 1 0 0,-1 0 34 0 0,-1 0 147 0 0,2 34 551 0 0,8-40-731 0 0,28-4-31 0 0,-35 4-20 0 0,1-1 0 0 0,0 0 1 0 0,0 0-1 0 0,-1 0 0 0 0,1 0 1 0 0,-1 0-1 0 0,1 0 0 0 0,-1 0 1 0 0,0 0-1 0 0,1-1 0 0 0,-1 1 1 0 0,0-1-1 0 0,0 1 0 0 0,0-1 1 0 0,0 1-1 0 0,0-1 0 0 0,0 1 1 0 0,0-1-1 0 0,0 0 0 0 0,-1 0 1 0 0,1 1-1 0 0,0-3 0 0 0,1-3-2 0 0,2-3 5 0 0,0-1 1 0 0,-1 0-1 0 0,0 0 0 0 0,-1 0 1 0 0,-1 0-1 0 0,1-1 0 0 0,-2 1 1 0 0,0 0-1 0 0,0-1 0 0 0,-1 1 0 0 0,0 0 1 0 0,-4-15-1 0 0,4 21-12 0 0,0 0-1 0 0,-1 0 1 0 0,0 0 0 0 0,0 1-1 0 0,0-1 1 0 0,0 0-1 0 0,-1 1 1 0 0,0 0 0 0 0,0-1-1 0 0,0 1 1 0 0,0 0 0 0 0,-1 1-1 0 0,1-1 1 0 0,-1 1 0 0 0,0-1-1 0 0,0 1 1 0 0,0 0-1 0 0,-1 1 1 0 0,1-1 0 0 0,-1 1-1 0 0,1 0 1 0 0,-1 0 0 0 0,0 0-1 0 0,0 0 1 0 0,0 1 0 0 0,0 0-1 0 0,0 0 1 0 0,0 1-1 0 0,-7-1 1 0 0,-3 1 5 0 0,0 1 1 0 0,0 1-1 0 0,0 0 0 0 0,1 1 1 0 0,-1 0-1 0 0,1 1 0 0 0,0 1 0 0 0,0 0 1 0 0,-21 12-1 0 0,-10 9 3 0 0,-61 45 0 0 0,12-6-2 0 0,80-55 3 0 0,11-7 6 0 0,0-1 0 0 0,0 0 0 0 0,0 0 0 0 0,0 1 0 0 0,-1-2 0 0 0,1 1 0 0 0,-1 0 1 0 0,1-1-1 0 0,-7 2 0 0 0,9-3-6 0 0,1 0-1 0 0,0 0 1 0 0,0-1 0 0 0,-1 1 0 0 0,1 0 0 0 0,0 0 0 0 0,0-1-1 0 0,0 1 1 0 0,0 0 0 0 0,-1 0 0 0 0,1-1 0 0 0,0 1 0 0 0,0 0-1 0 0,0-1 1 0 0,0 1 0 0 0,0 0 0 0 0,0-1 0 0 0,0 1 0 0 0,0 0-1 0 0,0-1 1 0 0,0 1 0 0 0,0 0 0 0 0,0-1 0 0 0,0 1 0 0 0,0 0-1 0 0,0-1 1 0 0,0 1 0 0 0,0 0 0 0 0,0 0 0 0 0,0-1 0 0 0,0 1-1 0 0,1 0 1 0 0,-1-1 0 0 0,0 1 0 0 0,0 0 0 0 0,1-1 0 0 0,5-13 55 0 0,-6 13-57 0 0,25-52 8 0 0,-6 16 6 0 0,-2-1 0 0 0,-1 0 0 0 0,11-47 0 0 0,-21 63-38 0 0,-3 13 2 0 0,-1 1 0 0 0,0 0 0 0 0,-1-1 1 0 0,2-11-1 0 0,-3 17 14 0 0,0 2 7 0 0,0 1 1 0 0,0 0 0 0 0,0 0-1 0 0,0 0 1 0 0,0 0 0 0 0,0 0-1 0 0,0 0 1 0 0,0-1 0 0 0,0 1-1 0 0,0 0 1 0 0,-1 0 0 0 0,1 0-1 0 0,0 0 1 0 0,0 0 0 0 0,0 0-1 0 0,0 0 1 0 0,0-1 0 0 0,0 1-1 0 0,0 0 1 0 0,0 0-1 0 0,0 0 1 0 0,0 0 0 0 0,0 0-1 0 0,0 0 1 0 0,-1 0 0 0 0,1 0-1 0 0,0 0 1 0 0,0 0 0 0 0,0 0-1 0 0,0 0 1 0 0,0-1 0 0 0,0 1-1 0 0,0 0 1 0 0,0 0 0 0 0,-1 0-1 0 0,1 0 1 0 0,0 0 0 0 0,0 0-1 0 0,0 0 1 0 0,0 0 0 0 0,0 0-1 0 0,-1 0 1 0 0,-4 7-48 0 0,-6 12 0 0 0,2 1-1 0 0,0 0 1 0 0,2 0 0 0 0,-9 37-1 0 0,15-54 47 0 0,-6 29 2 0 0,-1 16 0 0 0,6-1 0 0 0,2-44 1 0 0,0 0 0 0 0,0 0-1 0 0,1-1 1 0 0,-1 1 0 0 0,1 0 0 0 0,-1-1-1 0 0,1 1 1 0 0,0 0 0 0 0,0-1 0 0 0,0 1 0 0 0,0-1-1 0 0,0 1 1 0 0,4 3 0 0 0,-4-4 1 0 0,1-1 1 0 0,0 0 0 0 0,0 0-1 0 0,0 0 1 0 0,0 0 0 0 0,0 0-1 0 0,0 0 1 0 0,0 0 0 0 0,0-1-1 0 0,0 1 1 0 0,0-1 0 0 0,0 1-1 0 0,1-1 1 0 0,-1 0 0 0 0,2 0-1 0 0,-2 0 5 0 0,0-1-1 0 0,0 1 0 0 0,0-1 0 0 0,-1 1 1 0 0,1-1-1 0 0,0 0 0 0 0,-1 0 0 0 0,1 0 1 0 0,-1 0-1 0 0,1 0 0 0 0,-1 0 0 0 0,1 0 0 0 0,-1 0 1 0 0,0-1-1 0 0,1 1 0 0 0,-1 0 0 0 0,0-1 1 0 0,0 1-1 0 0,0-1 0 0 0,0 0 0 0 0,1-2 0 0 0,2-3 28 0 0,30-47 111 0 0,7-9-4 0 0,-36 55-126 0 0,1 1 0 0 0,1 0 0 0 0,-1 0 0 0 0,1 0 0 0 0,12-8 0 0 0,-16 13-14 0 0,-2 1 0 0 0,-1 1-1 0 0,1-1 1 0 0,0 0-1 0 0,0 1 1 0 0,0-1-1 0 0,0 1 1 0 0,0-1-1 0 0,0 1 1 0 0,1 0-1 0 0,-1 0 1 0 0,0-1 0 0 0,0 1-1 0 0,0 0 1 0 0,0 0-1 0 0,0 0 1 0 0,0 0-1 0 0,2 0 1 0 0,-1 10 41 0 0,2 28-20 0 0,-4-23 20 0 0,-1-8-32 0 0,1-3-1 0 0,-1-1 0 0 0,1 1 0 0 0,-1-1 0 0 0,-1 1 0 0 0,1-1 0 0 0,0 0 0 0 0,-1 1 0 0 0,-2 4 0 0 0,1-3 32 0 0,1 0-1 0 0,-1 1 1 0 0,0-1 0 0 0,0 0-1 0 0,-5 5 1 0 0,7-9-133 0 0,0 0 1 0 0,0 1-1 0 0,-1-1 0 0 0,1 0 1 0 0,0 0-1 0 0,-1 0 0 0 0,1 0 0 0 0,-1 0 1 0 0,1 0-1 0 0,-1-1 0 0 0,0 1 1 0 0,1 0-1 0 0,-1-1 0 0 0,0 1 0 0 0,1-1 1 0 0,-1 0-1 0 0,0 1 0 0 0,0-1 0 0 0,1 0 1 0 0,-1 0-1 0 0,0 0 0 0 0,0 0 1 0 0,-2-1-1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38.2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827 300 6447 0 0,'-13'0'458'0'0,"0"1"0"0"0,0 1 0 0 0,0 0-1 0 0,0 1 1 0 0,-20 7 0 0 0,24-6-276 0 0,0-1 1 0 0,0 1 0 0 0,1 0-1 0 0,0 1 1 0 0,0 0-1 0 0,0 1 1 0 0,0-1-1 0 0,-10 11 1 0 0,16-14-31 0 0,0 0 1 0 0,0 0-1 0 0,1 0 1 0 0,-1 0-1 0 0,0 0 1 0 0,1 0-1 0 0,0 1 1 0 0,-1-1-1 0 0,1 0 1 0 0,0 1-1 0 0,0 0 1 0 0,0-1-1 0 0,0 1 1 0 0,1-1-1 0 0,-1 1 1 0 0,1 0-1 0 0,0-1 1 0 0,0 1-1 0 0,0 0 1 0 0,0 0-1 0 0,0-1 0 0 0,5 16 2094 0 0,6-13-1949 0 0,35 12-17 0 0,-35-12-7 0 0,-3-6-14 0 0,-2 0-200 0 0,0 1 0 0 0,0-1 0 0 0,0 0 0 0 0,0-1 0 0 0,0 1-1 0 0,0-1 1 0 0,0-1 0 0 0,0 1 0 0 0,-1-1 0 0 0,1 0 0 0 0,-1 0 0 0 0,0 0 0 0 0,0-1 0 0 0,6-5 0 0 0,1-4 97 0 0,-1 0 1 0 0,0-1 0 0 0,-1 0-1 0 0,0-1 1 0 0,-1 0-1 0 0,-1 0 1 0 0,0-1 0 0 0,7-23-1 0 0,-14 35-121 0 0,-1 1 0 0 0,1-1-1 0 0,-1 1 1 0 0,0-1-1 0 0,0 1 1 0 0,0-1 0 0 0,0 0-1 0 0,-1 1 1 0 0,1-1 0 0 0,-1 1-1 0 0,0-1 1 0 0,-2-4 0 0 0,3 6-32 0 0,-1 1 0 0 0,1 1 0 0 0,-1-1 1 0 0,0 0-1 0 0,1 0 0 0 0,-1 0 0 0 0,0 0 0 0 0,1 0 1 0 0,-1 0-1 0 0,0 1 0 0 0,0-1 0 0 0,0 0 0 0 0,0 1 1 0 0,0-1-1 0 0,1 0 0 0 0,-1 1 0 0 0,-2-1 1 0 0,1 0-6 0 0,1 1 0 0 0,-1 0 0 0 0,1 0 0 0 0,0 0 0 0 0,-1 0 0 0 0,1 1 1 0 0,-1-1-1 0 0,1 0 0 0 0,0 0 0 0 0,-1 1 0 0 0,1-1 0 0 0,0 1 1 0 0,0-1-1 0 0,-1 1 0 0 0,1 0 0 0 0,0-1 0 0 0,0 1 0 0 0,-2 1 1 0 0,-2 3-62 0 0,-1-1 1 0 0,1 2-1 0 0,-1-1 1 0 0,2 0-1 0 0,-1 1 1 0 0,0 0 0 0 0,-5 10-1 0 0,-22 49-155 0 0,27-54 204 0 0,-11 33-7 0 0,15-41 26 0 0,1 0 1 0 0,-1 0-1 0 0,0 0 0 0 0,1 0 1 0 0,0 0-1 0 0,0 0 0 0 0,0 0 0 0 0,0 0 1 0 0,0 0-1 0 0,1 0 0 0 0,-1 0 0 0 0,1 0 1 0 0,1 3-1 0 0,-2-5 23 0 0,0 0 0 0 0,1-1 0 0 0,-1 1 0 0 0,1 0-1 0 0,-1 0 1 0 0,1-1 0 0 0,-1 1 0 0 0,1 0 0 0 0,-1-1 0 0 0,1 1 0 0 0,0 0 0 0 0,-1-1 0 0 0,1 1 0 0 0,0-1 0 0 0,0 1 0 0 0,-1-1-1 0 0,1 0 1 0 0,0 1 0 0 0,0-1 0 0 0,0 0 0 0 0,-1 1 0 0 0,1-1 0 0 0,0 0 0 0 0,0 0 0 0 0,0 0 0 0 0,1 0 0 0 0,0 0 11 0 0,0 0 1 0 0,0-1 0 0 0,0 1 0 0 0,0-1 0 0 0,0 0 0 0 0,-1 0 0 0 0,1 1 0 0 0,0-1 0 0 0,0 0-1 0 0,-1-1 1 0 0,3 0 0 0 0,2-3 7 0 0,0-1-1 0 0,0 1 0 0 0,-1-1 1 0 0,8-10-1 0 0,-9 10-36 0 0,0 0 0 0 0,-1 0 0 0 0,0-1 0 0 0,0 1 0 0 0,-1-1 0 0 0,0 0 0 0 0,0 0-1 0 0,0 0 1 0 0,-1 0 0 0 0,0 0 0 0 0,0 0 0 0 0,-1 0 0 0 0,0 0 0 0 0,0 0 0 0 0,-1 0 0 0 0,0 0 0 0 0,0 0 0 0 0,-1 0 0 0 0,1 0 0 0 0,-2 1 0 0 0,1-1 0 0 0,-1 0 0 0 0,0 1 0 0 0,0 0 0 0 0,0-1 0 0 0,-1 1 0 0 0,0 1 0 0 0,-1-1 0 0 0,-8-8 0 0 0,11 11-8 0 0,0 1 1 0 0,-1 0-1 0 0,1 0 1 0 0,-1 0-1 0 0,1 1 1 0 0,-1-1-1 0 0,0 0 1 0 0,0 1-1 0 0,0 0 1 0 0,0 0-1 0 0,0 0 1 0 0,0 0-1 0 0,0 0 1 0 0,0 1 0 0 0,0-1-1 0 0,0 1 1 0 0,-1 0-1 0 0,-2 0 1 0 0,1 0 4 0 0,0 1 1 0 0,0 0 0 0 0,0 1 0 0 0,0-1-1 0 0,0 1 1 0 0,0 0 0 0 0,0 0 0 0 0,1 0-1 0 0,-1 1 1 0 0,-6 4 0 0 0,5-2 0 0 0,-1-1-1 0 0,1 2 1 0 0,1-1 0 0 0,-1 1 0 0 0,1-1 0 0 0,0 1 0 0 0,0 1-1 0 0,1-1 1 0 0,0 1 0 0 0,0 0 0 0 0,0 0 0 0 0,1 0 0 0 0,0 0-1 0 0,-4 14 1 0 0,7-20-8 0 0,0 0 0 0 0,0 0 0 0 0,0 0 0 0 0,-1 0 0 0 0,1 0 0 0 0,0 0 0 0 0,0 0 0 0 0,0 0 0 0 0,0 0 0 0 0,1-1 0 0 0,-1 1 0 0 0,0 0 0 0 0,0 0 0 0 0,0 0 0 0 0,1 0 0 0 0,-1 0 0 0 0,0 0 0 0 0,1-1 0 0 0,0 2 0 0 0,0-1 0 0 0,-1-1 0 0 0,1 0 0 0 0,-1 0 0 0 0,1 1 0 0 0,-1-1 0 0 0,1 0 0 0 0,-1 0 0 0 0,1 0 0 0 0,-1 0 0 0 0,1 0 0 0 0,-1 0 0 0 0,1 0 0 0 0,-1 0 0 0 0,1 0 0 0 0,-1 0 0 0 0,1 0 0 0 0,0 0 0 0 0,-1 0 0 0 0,1 0 0 0 0,-1-1 0 0 0,1 1 0 0 0,-1 0 0 0 0,1-1 0 0 0,3-1 0 0 0,1 0 0 0 0,-1-1 0 0 0,-1 1 0 0 0,1-1 0 0 0,6-6 0 0 0,-5 4 14 0 0,-1 0-1 0 0,1-1 0 0 0,-1 1 1 0 0,0-1-1 0 0,0 0 1 0 0,-1 0-1 0 0,0 0 1 0 0,0-1-1 0 0,-1 1 0 0 0,1-1 1 0 0,-1 1-1 0 0,0-1 1 0 0,1-12-1 0 0,-3 15-6 0 0,0 1 0 0 0,0-1-1 0 0,0 1 1 0 0,0-1 0 0 0,-1 0-1 0 0,1 1 1 0 0,-1-1 0 0 0,0 1 0 0 0,0-1-1 0 0,-1 1 1 0 0,1 0 0 0 0,0-1-1 0 0,-1 1 1 0 0,0 0 0 0 0,0 0 0 0 0,0 0-1 0 0,0 0 1 0 0,0 0 0 0 0,-1 1-1 0 0,1-1 1 0 0,-1 1 0 0 0,0-1 0 0 0,0 1-1 0 0,0 0 1 0 0,0 0 0 0 0,0 0-1 0 0,-6-2 1 0 0,0 1-17 0 0,0-1 0 0 0,0 1 0 0 0,-1 1 1 0 0,1 0-1 0 0,-1 0 0 0 0,0 1 0 0 0,1 0 0 0 0,-1 1 0 0 0,0 0 0 0 0,0 0 0 0 0,1 1 0 0 0,-1 1 0 0 0,0-1 1 0 0,1 1-1 0 0,-1 1 0 0 0,1 0 0 0 0,0 0 0 0 0,0 1 0 0 0,0 0 0 0 0,-8 6 0 0 0,3-2-7 0 0,0 1 0 0 0,1 1-1 0 0,0 0 1 0 0,1 1-1 0 0,0 0 1 0 0,1 1 0 0 0,0 0-1 0 0,1 1 1 0 0,0 0 0 0 0,1 1-1 0 0,-10 18 1 0 0,18-29 17 0 0,-1 0 0 0 0,1 0 0 0 0,0 1 0 0 0,-1-1 0 0 0,1 0 0 0 0,1 1 0 0 0,-1-1 0 0 0,0 1 0 0 0,1-1 0 0 0,0 0 0 0 0,0 1 0 0 0,0 3 0 0 0,0-6 0 0 0,1 1 0 0 0,-1-1 0 0 0,1 0 0 0 0,-1 1 0 0 0,1-1 0 0 0,0 0 0 0 0,-1 0 0 0 0,1 0 0 0 0,0 0 0 0 0,0 0 0 0 0,0 0 0 0 0,0 0 0 0 0,0 0 0 0 0,0 0 0 0 0,0 0 0 0 0,0 0 0 0 0,0-1 0 0 0,0 1 0 0 0,1 0 0 0 0,-1-1 0 0 0,0 1 0 0 0,0-1 0 0 0,1 1 0 0 0,-1-1 0 0 0,0 0 0 0 0,1 1 0 0 0,-1-1 0 0 0,0 0 0 0 0,1 0 0 0 0,-1 0 0 0 0,0 0 0 0 0,3-1 0 0 0,4 1 7 0 0,-1-1-1 0 0,1 0 0 0 0,-1-1 1 0 0,1 0-1 0 0,-1 0 1 0 0,0 0-1 0 0,0-1 0 0 0,0 0 1 0 0,0-1-1 0 0,-1 1 1 0 0,1-1-1 0 0,-1 0 0 0 0,0-1 1 0 0,0 0-1 0 0,0 0 1 0 0,-1 0-1 0 0,0 0 0 0 0,0-1 1 0 0,7-11-1 0 0,-7 10 1 0 0,0 0 0 0 0,-1 0 1 0 0,0 0-1 0 0,-1 0 0 0 0,1-1 0 0 0,-1 1 0 0 0,-1-1 0 0 0,0 0 0 0 0,0 0 0 0 0,0 0 0 0 0,-1 0 1 0 0,0 0-1 0 0,-1 0 0 0 0,0-1 0 0 0,0 1 0 0 0,-1 0 0 0 0,-3-16 0 0 0,2 16-7 0 0,-1-1-1 0 0,0 1 1 0 0,-1 1 0 0 0,0-1-1 0 0,0 0 1 0 0,-1 1 0 0 0,1 0-1 0 0,-2 0 1 0 0,1 0 0 0 0,-1 1-1 0 0,0 0 1 0 0,-7-6-1 0 0,10 9 3 0 0,0 1 0 0 0,0 0 0 0 0,0 0 0 0 0,0 1 0 0 0,0-1-1 0 0,-1 1 1 0 0,1-1 0 0 0,0 1 0 0 0,-1 0 0 0 0,1 0-1 0 0,-1 0 1 0 0,1 1 0 0 0,-1 0 0 0 0,1-1 0 0 0,-1 1-1 0 0,0 0 1 0 0,1 0 0 0 0,-1 1 0 0 0,1-1 0 0 0,-1 1 0 0 0,1 0-1 0 0,-1 0 1 0 0,1 0 0 0 0,0 0 0 0 0,-1 1 0 0 0,1-1-1 0 0,0 1 1 0 0,0 0 0 0 0,0 0 0 0 0,0 0 0 0 0,-3 3 0 0 0,-2 2 7 0 0,1 0 0 0 0,-1 1 0 0 0,2-1 0 0 0,-1 2 0 0 0,1-1 0 0 0,0 0 0 0 0,1 1 0 0 0,-7 16 0 0 0,8-18-4 0 0,1 1 1 0 0,1 0-1 0 0,-1 0 1 0 0,1 1-1 0 0,1-1 0 0 0,-1 0 1 0 0,2 0-1 0 0,-1 1 1 0 0,1-1-1 0 0,0 1 1 0 0,2 8-1 0 0,-2-16-5 0 0,0 1 0 0 0,0-1 0 0 0,0 0 0 0 0,0 0 0 0 0,1 0 0 0 0,-1 0 0 0 0,0 0 0 0 0,1 1 0 0 0,-1-1 0 0 0,1 0 0 0 0,-1 0 0 0 0,1 0 0 0 0,0 0 0 0 0,-1 0 0 0 0,1 0 0 0 0,0-1 0 0 0,0 1 0 0 0,0 0 0 0 0,-1 0 0 0 0,1 0 0 0 0,0-1 0 0 0,0 1 0 0 0,2 1 0 0 0,-2-2 0 0 0,1 0 0 0 0,-1 0 0 0 0,0 0 0 0 0,1 0 0 0 0,-1 0 0 0 0,1 0 0 0 0,-1 0 0 0 0,0-1 0 0 0,1 1 0 0 0,-1 0 0 0 0,0-1 0 0 0,1 1 0 0 0,-1-1 0 0 0,0 1 0 0 0,0-1 0 0 0,3-1 0 0 0,1-2 0 0 0,1 0 0 0 0,-1 0 0 0 0,0-1 0 0 0,0 1 0 0 0,-1-1 0 0 0,1 0 0 0 0,3-6 0 0 0,-5 6 1 0 0,0-1 1 0 0,-1 1-1 0 0,0 0 0 0 0,0-1 1 0 0,0 1-1 0 0,-1-1 0 0 0,1 1 1 0 0,-1-1-1 0 0,-1 0 0 0 0,1 1 1 0 0,-1-1-1 0 0,0 0 0 0 0,0 1 1 0 0,-1-1-1 0 0,-1-6 0 0 0,2 9 0 0 0,-1 1 0 0 0,0-1 0 0 0,1 1 1 0 0,-1-1-1 0 0,0 1 0 0 0,0-1 0 0 0,0 1 0 0 0,-1 0 0 0 0,1 0 0 0 0,-1 0 0 0 0,1 0 0 0 0,-1 0 0 0 0,0 0 0 0 0,1 0 0 0 0,-1 0 1 0 0,0 0-1 0 0,0 1 0 0 0,-1-1 0 0 0,1 1 0 0 0,0 0 0 0 0,0-1 0 0 0,-1 1 0 0 0,1 0 0 0 0,0 0 0 0 0,-1 1 0 0 0,1-1 0 0 0,-1 0 1 0 0,1 1-1 0 0,-1 0 0 0 0,0-1 0 0 0,1 1 0 0 0,-1 0 0 0 0,1 0 0 0 0,-1 1 0 0 0,-3 0 0 0 0,-4 1 48 0 0,0 0 0 0 0,0 1 0 0 0,0 0 0 0 0,1 1 0 0 0,-1 0 0 0 0,1 0-1 0 0,-11 8 1 0 0,-59 44 418 0 0,68-48-476 0 0,8-6 0 0 0,-13 10 78 0 0,-21 21 1 0 0,34-30-128 0 0,-1 1 0 0 0,1 0 1 0 0,0 0-1 0 0,0 0 0 0 0,1 0 1 0 0,-1 0-1 0 0,1 0 0 0 0,-1 1 1 0 0,1-1-1 0 0,1 1 0 0 0,-3 8 1 0 0,3-1-658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40.4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614 9 6447 0 0,'-13'8'271'0'0,"0"1"0"0"0,1 1 0 0 0,0 0 0 0 0,0 0 0 0 0,-14 18-1 0 0,12-13-300 0 0,8-10 45 0 0,-53 61 21 0 0,53-58-29 0 0,0 0 0 0 0,1 0 0 0 0,0 0 0 0 0,0 0 0 0 0,1 1 0 0 0,0 0 0 0 0,-3 10 0 0 0,7-17 86 0 0,-1 1 1 0 0,1-1-1 0 0,-1 1 1 0 0,1-1-1 0 0,0 0 0 0 0,0 1 1 0 0,0-1-1 0 0,0 1 1 0 0,1-1-1 0 0,-1 1 1 0 0,1-1-1 0 0,-1 1 1 0 0,1-1-1 0 0,0 0 0 0 0,0 0 1 0 0,2 4-1 0 0,-1-3 80 0 0,0 0-1 0 0,1 0 0 0 0,-1 1 1 0 0,1-1-1 0 0,0-1 0 0 0,0 1 1 0 0,0 0-1 0 0,0-1 0 0 0,5 3 1 0 0,-1-1 55 0 0,0 0 0 0 0,0-1 0 0 0,1 0 0 0 0,-1 0 0 0 0,1-1 0 0 0,-1 0 1 0 0,1 0-1 0 0,0-1 0 0 0,14 1 0 0 0,-6-2-56 0 0,-1-2-1 0 0,1 0 1 0 0,0-1 0 0 0,0 0-1 0 0,-1-2 1 0 0,0 1-1 0 0,0-2 1 0 0,0 0 0 0 0,-1-1-1 0 0,22-13 1 0 0,-24 12-52 0 0,0 0-1 0 0,0-1 1 0 0,-1 0-1 0 0,0-1 1 0 0,-1-1-1 0 0,0 1 1 0 0,0-1-1 0 0,-1-1 1 0 0,0 0-1 0 0,-1 0 1 0 0,10-23 0 0 0,-14 27-87 0 0,-1 0 1 0 0,-1-1-1 0 0,1 1 1 0 0,1-16-1 0 0,-3 20 0 0 0,-1 1 0 0 0,0 0 0 0 0,0-1 0 0 0,0 1 0 0 0,0 0-1 0 0,-1-1 1 0 0,1 1 0 0 0,-1 0 0 0 0,0 0 0 0 0,0-1 0 0 0,0 1 0 0 0,0 0-1 0 0,0 0 1 0 0,-1 0 0 0 0,-3-5 0 0 0,4 7-23 0 0,0 0-1 0 0,0 0 1 0 0,0 0 0 0 0,-1 0 0 0 0,1 0-1 0 0,0 0 1 0 0,0 1 0 0 0,-1-1 0 0 0,1 1-1 0 0,0-1 1 0 0,-1 1 0 0 0,1-1 0 0 0,0 1-1 0 0,-1 0 1 0 0,1-1 0 0 0,-1 1 0 0 0,1 0-1 0 0,-1 0 1 0 0,1 0 0 0 0,0 0 0 0 0,-1 0-1 0 0,1 1 1 0 0,-1-1 0 0 0,1 0 0 0 0,0 1-1 0 0,-1-1 1 0 0,1 1 0 0 0,0-1 0 0 0,-1 1-1 0 0,1-1 1 0 0,0 1 0 0 0,-2 1 0 0 0,-3 2 34 0 0,0-1-1 0 0,0 2 1 0 0,1-1 0 0 0,-1 1 0 0 0,-4 5 0 0 0,4-4-46 0 0,1 1 0 0 0,-1-1 0 0 0,2 1 0 0 0,-1 0 0 0 0,1 1-1 0 0,0-1 1 0 0,0 1 0 0 0,1-1 0 0 0,0 1 0 0 0,1 0 0 0 0,0 0 0 0 0,0 0-1 0 0,0 1 1 0 0,0 12 0 0 0,2-16 1 0 0,0 0 0 0 0,1 1-1 0 0,-1-1 1 0 0,1 0 0 0 0,0 1-1 0 0,0-1 1 0 0,1 0 0 0 0,0 0-1 0 0,0 0 1 0 0,0 0 0 0 0,0-1-1 0 0,1 1 1 0 0,-1 0 0 0 0,1-1-1 0 0,1 0 1 0 0,-1 1 0 0 0,1-1-1 0 0,-1-1 1 0 0,1 1 0 0 0,0 0-1 0 0,0-1 1 0 0,1 0 0 0 0,7 5-1 0 0,-6-5 0 0 0,0 0 0 0 0,0 0-1 0 0,0-1 1 0 0,1 1 0 0 0,-1-1 0 0 0,1-1-1 0 0,-1 1 1 0 0,1-1 0 0 0,-1 0 0 0 0,1-1-1 0 0,0 1 1 0 0,0-2 0 0 0,-1 1 0 0 0,1 0-1 0 0,10-3 1 0 0,-12 1 0 0 0,1 0 0 0 0,-1 0 1 0 0,1 0-1 0 0,-1-1 0 0 0,0 0 0 0 0,0 0 0 0 0,0 0 0 0 0,-1 0 0 0 0,1-1 0 0 0,-1 0 0 0 0,1 0 0 0 0,-1 0 1 0 0,0 0-1 0 0,-1-1 0 0 0,1 1 0 0 0,-1-1 0 0 0,0 0 0 0 0,3-6 0 0 0,-2 1 4 0 0,0 0-1 0 0,0 0 0 0 0,-1 0 1 0 0,0 0-1 0 0,-1-1 0 0 0,2-18 1 0 0,-3 23 2 0 0,-1-1 0 0 0,0 1 0 0 0,0 0 1 0 0,-1-1-1 0 0,0 1 0 0 0,0-1 0 0 0,0 1 0 0 0,-1 0 0 0 0,0 0 1 0 0,0 0-1 0 0,0 0 0 0 0,-6-9 0 0 0,7 14-4 0 0,0-1 0 0 0,0 1 0 0 0,1-1 0 0 0,-2 1 0 0 0,1 0 0 0 0,0-1 0 0 0,0 1 0 0 0,0 0 0 0 0,-1 0 0 0 0,1 0 0 0 0,0 0 0 0 0,-1 0 0 0 0,1 0 0 0 0,-1 1 0 0 0,1-1 0 0 0,-1 0 0 0 0,1 1 0 0 0,-1-1 0 0 0,0 1 0 0 0,1-1 0 0 0,-1 1 0 0 0,0 0 0 0 0,-2 0 0 0 0,1 0 0 0 0,1 1 0 0 0,-1-1 0 0 0,0 1 0 0 0,0 0 0 0 0,0 0 0 0 0,1 0 0 0 0,-1 1 0 0 0,0-1 0 0 0,1 1 0 0 0,-1-1 0 0 0,1 1 0 0 0,-3 3 0 0 0,-4 3 0 0 0,0 0 0 0 0,1 1 0 0 0,1 1 0 0 0,0-1 0 0 0,-10 17 0 0 0,7-7-15 0 0,1 0 1 0 0,-8 22-1 0 0,15-35 13 0 0,0 0 1 0 0,0 0-1 0 0,1 1 0 0 0,-1-1 1 0 0,1 0-1 0 0,1 1 0 0 0,-1-1 1 0 0,1 1-1 0 0,1-1 1 0 0,-1 0-1 0 0,2 9 0 0 0,-1-13 2 0 0,-1-1 0 0 0,0 1 0 0 0,1 0 0 0 0,-1-1 0 0 0,1 1 0 0 0,0-1 0 0 0,-1 0 0 0 0,1 1 0 0 0,0-1 0 0 0,0 0 0 0 0,0 1 0 0 0,0-1 0 0 0,0 0 0 0 0,0 0 0 0 0,0 0 0 0 0,1 0 0 0 0,-1 0 0 0 0,0 0 0 0 0,1 0 0 0 0,-1 0 0 0 0,0 0 0 0 0,1-1 0 0 0,-1 1 0 0 0,1 0 0 0 0,-1-1 0 0 0,1 1 0 0 0,0-1 0 0 0,-1 0 0 0 0,1 0 0 0 0,-1 1 0 0 0,1-1 0 0 0,0 0 0 0 0,-1 0 0 0 0,1-1 0 0 0,-1 1 0 0 0,1 0 0 0 0,2-1 0 0 0,1-1 0 0 0,-1 1 0 0 0,1-1 0 0 0,-1 0 0 0 0,1 0 0 0 0,-1-1 0 0 0,0 1 0 0 0,0-1 0 0 0,0 0 0 0 0,0 0 0 0 0,0 0 0 0 0,3-5 0 0 0,2-2 0 0 0,0-1 0 0 0,-1-1 0 0 0,-1 0 0 0 0,0 0 0 0 0,0 0 0 0 0,4-15 0 0 0,-8 21 0 0 0,-1-1 0 0 0,0 0 0 0 0,0 1 0 0 0,0-1 0 0 0,-1 0 0 0 0,0 0 0 0 0,-1 0 0 0 0,0 0 0 0 0,0 1 0 0 0,0-1 0 0 0,-1 0 0 0 0,0 0 0 0 0,0 0 0 0 0,-3-9 0 0 0,3 14 0 0 0,1 1 0 0 0,-1-1 0 0 0,0 0 0 0 0,0 0 0 0 0,1 1 0 0 0,-1-1 0 0 0,-1 0 0 0 0,1 1 0 0 0,0-1 0 0 0,0 1 0 0 0,0-1 0 0 0,-1 1 0 0 0,1 0 0 0 0,-1 0 0 0 0,1-1 0 0 0,-1 1 0 0 0,0 0 0 0 0,1 0 0 0 0,-1 0 0 0 0,-3-1 0 0 0,2 2 0 0 0,1 0 0 0 0,-1 0 0 0 0,0-1 0 0 0,1 1 0 0 0,-1 1 0 0 0,0-1 0 0 0,1 0 0 0 0,-1 1 0 0 0,1-1 0 0 0,-1 1 0 0 0,1 0 0 0 0,-1 0 0 0 0,-3 2 0 0 0,-6 4 0 0 0,-1 0 0 0 0,2 1 0 0 0,-1 1 0 0 0,-14 14 0 0 0,21-19 0 0 0,-26 24 0 0 0,-6 5 0 0 0,-71 49 0 0 0,99-75 0 0 0,4-4 0 0 0,1 0 0 0 0,-1 0 0 0 0,0 0 0 0 0,0 0 0 0 0,-5 1 0 0 0,9-4 0 0 0,0 1 0 0 0,0-1 0 0 0,1 0 0 0 0,-1 0 0 0 0,0 0 0 0 0,0 1 0 0 0,0-1 0 0 0,0 0 0 0 0,0 0 0 0 0,0 0 0 0 0,1-1 0 0 0,-1 1 0 0 0,0 0 0 0 0,0 0 0 0 0,0 0 0 0 0,0-1 0 0 0,0 1 0 0 0,1 0 0 0 0,-1-1 0 0 0,0 1 0 0 0,0-1 0 0 0,0 1 0 0 0,1-1 0 0 0,-1 1 0 0 0,0-1 0 0 0,1 1 0 0 0,-1-1 0 0 0,1 0 0 0 0,-1 1 0 0 0,1-1 0 0 0,-1 0 0 0 0,1 0 0 0 0,-1 1 0 0 0,1-1 0 0 0,-1 0 0 0 0,1 0 0 0 0,0-1 0 0 0,-4-8 8 0 0,-1 0 0 0 0,0 1 0 0 0,0-1 0 0 0,0 1 0 0 0,-1 0 0 0 0,-1 1 0 0 0,1-1 0 0 0,-2 1 0 0 0,-12-12 0 0 0,14 16-1 0 0,1 0 0 0 0,-1 0 0 0 0,0 1 0 0 0,0 0 0 0 0,0 0 0 0 0,0 0 0 0 0,0 1 0 0 0,-1 0 1 0 0,1 0-1 0 0,-1 1 0 0 0,0-1 0 0 0,1 1 0 0 0,-1 1 0 0 0,0 0 0 0 0,0-1 0 0 0,-10 3 0 0 0,3 0-7 0 0,0 1 0 0 0,0 1 0 0 0,1 0 0 0 0,-1 1 0 0 0,1 0 0 0 0,0 1 0 0 0,1 0 0 0 0,-1 1 0 0 0,1 1 0 0 0,-12 9 0 0 0,-1 4 0 0 0,1 0 0 0 0,1 1 0 0 0,-29 35 0 0 0,50-55 0 0 0,-6 8-8 0 0,0 0-1 0 0,1 0 1 0 0,-7 14 0 0 0,12-22 7 0 0,1 0-1 0 0,0 0 1 0 0,0 0 0 0 0,0 0 0 0 0,0 1 0 0 0,1-1-1 0 0,-1 0 1 0 0,0 0 0 0 0,1 1 0 0 0,0-1-1 0 0,-1 1 1 0 0,1-1 0 0 0,0 0 0 0 0,0 1-1 0 0,1-1 1 0 0,-1 0 0 0 0,0 1 0 0 0,1-1 0 0 0,-1 0-1 0 0,1 1 1 0 0,0-1 0 0 0,0 0 0 0 0,0 0-1 0 0,2 3 1 0 0,-3-4 1 0 0,1 0 0 0 0,0 0 0 0 0,0 0 0 0 0,-1 0 0 0 0,1-1 0 0 0,0 1 0 0 0,0 0 0 0 0,0 0 0 0 0,0-1 0 0 0,0 1 0 0 0,0-1 0 0 0,0 1 0 0 0,0-1 0 0 0,0 1 0 0 0,0-1 0 0 0,1 0 0 0 0,-1 0 0 0 0,0 1 0 0 0,0-1 0 0 0,0 0 0 0 0,0 0 0 0 0,2 0 0 0 0,0-1 0 0 0,-1 1 0 0 0,0-1 0 0 0,1 0 0 0 0,-1 1 0 0 0,0-1 0 0 0,0 0 0 0 0,0-1 0 0 0,1 1 0 0 0,-1 0 0 0 0,2-2 0 0 0,1-2 0 0 0,0 1 0 0 0,0-1 0 0 0,-1 0 0 0 0,1 0 0 0 0,-1 0 0 0 0,0 0 0 0 0,3-7 0 0 0,-3 4 20 0 0,-1 0 0 0 0,0-1 0 0 0,0 1-1 0 0,-1-1 1 0 0,0 1 0 0 0,-1-1 0 0 0,0 0 0 0 0,0 0-1 0 0,-1 0 1 0 0,0 1 0 0 0,-1-1 0 0 0,1 0 0 0 0,-2 0-1 0 0,1 0 1 0 0,-1 1 0 0 0,-1-1 0 0 0,1 1 0 0 0,-2 0-1 0 0,1-1 1 0 0,-1 2 0 0 0,0-1 0 0 0,0 0 0 0 0,-1 1-1 0 0,0 0 1 0 0,-1 0 0 0 0,-8-9 0 0 0,12 15 29 0 0,0-1 1 0 0,0 0 0 0 0,-1 1-1 0 0,1 0 1 0 0,-1-1-1 0 0,0 1 1 0 0,1 0 0 0 0,-1 0-1 0 0,0 1 1 0 0,1-1-1 0 0,-1 0 1 0 0,0 1 0 0 0,0 0-1 0 0,0 0 1 0 0,1 0-1 0 0,-1 0 1 0 0,0 0 0 0 0,0 0-1 0 0,0 1 1 0 0,1-1-1 0 0,-1 1 1 0 0,0 0 0 0 0,0 0-1 0 0,1 0 1 0 0,-1 0-1 0 0,1 0 1 0 0,-1 0 0 0 0,1 1-1 0 0,-1 0 1 0 0,-3 2-1 0 0,3-1-58 0 0,-1 0 0 0 0,1-1 0 0 0,0 1 0 0 0,0 1 0 0 0,0-1 0 0 0,0 0 0 0 0,0 1 0 0 0,1-1 0 0 0,0 1 0 0 0,-1 0 0 0 0,1 0-1 0 0,1 0 1 0 0,-1 0 0 0 0,0 0 0 0 0,1 0 0 0 0,0 0 0 0 0,0 0 0 0 0,0 1 0 0 0,0 7 0 0 0,2-9 9 0 0,-1 0-1 0 0,0-1 1 0 0,1 1-1 0 0,0-1 1 0 0,-1 1 0 0 0,1-1-1 0 0,0 1 1 0 0,1-1 0 0 0,-1 0-1 0 0,0 1 1 0 0,1-1 0 0 0,-1 0-1 0 0,1 0 1 0 0,-1 0-1 0 0,1 0 1 0 0,0 0 0 0 0,0 0-1 0 0,0-1 1 0 0,0 1 0 0 0,0-1-1 0 0,1 1 1 0 0,-1-1 0 0 0,0 0-1 0 0,1 0 1 0 0,-1 0-1 0 0,1 0 1 0 0,-1 0 0 0 0,1 0-1 0 0,-1-1 1 0 0,1 1 0 0 0,4-1-1 0 0,0 1 1 0 0,0-1 0 0 0,0 0 1 0 0,0 0-1 0 0,0 0 0 0 0,0-1 0 0 0,0 0 0 0 0,0 0 0 0 0,0-1 0 0 0,0 0 0 0 0,11-5 0 0 0,-13 4 0 0 0,0 0 0 0 0,1-1 0 0 0,-1 0 0 0 0,-1 0 0 0 0,1 0 0 0 0,-1 0 0 0 0,1-1 0 0 0,-1 1 0 0 0,-1-1 0 0 0,1 0 0 0 0,-1 0 0 0 0,1-1 0 0 0,-1 1 0 0 0,-1-1 0 0 0,1 0 0 0 0,-1 1 0 0 0,0-1 0 0 0,-1 0 0 0 0,2-10 0 0 0,-1 5 0 0 0,-1 0 0 0 0,0 0 0 0 0,-1 0 0 0 0,0 0 0 0 0,-1 0 0 0 0,0 0 0 0 0,-1 0 0 0 0,0 0 0 0 0,-1 1 0 0 0,-4-14 0 0 0,5 21 0 0 0,1 0 0 0 0,0 1 0 0 0,-1-1 0 0 0,0 1 0 0 0,0-1 0 0 0,1 1 0 0 0,-1 0 0 0 0,-1 0 0 0 0,1 0 0 0 0,0 0 0 0 0,0 0 0 0 0,-1 0 0 0 0,1 0 0 0 0,-1 1 0 0 0,0-1 0 0 0,1 1 0 0 0,-1 0 0 0 0,0 0 0 0 0,0 0 0 0 0,0 0 0 0 0,0 0 0 0 0,-4 0 0 0 0,1 0 0 0 0,0 1 0 0 0,-1 0 0 0 0,1 0 0 0 0,0 0 0 0 0,0 0 0 0 0,0 1 0 0 0,0 0 0 0 0,-1 1 0 0 0,1-1 0 0 0,-5 3 0 0 0,10-3 0 0 0,0-1 0 0 0,0 0 0 0 0,0 0 0 0 0,0 1 0 0 0,0-1 0 0 0,1 1 0 0 0,-1-1 0 0 0,0 1 0 0 0,0-1 0 0 0,1 1 0 0 0,-1-1 0 0 0,0 1 0 0 0,1-1 0 0 0,-1 1 0 0 0,1 0 0 0 0,-1-1 0 0 0,0 1 0 0 0,1 0 0 0 0,0 0 0 0 0,-1 0 0 0 0,1-1 0 0 0,-1 1 0 0 0,1 0 0 0 0,-1 1 0 0 0,2 0 0 0 0,-1-1 0 0 0,0 0 0 0 0,0 0 0 0 0,1 0 0 0 0,-1 0 0 0 0,0 0 0 0 0,1 0 0 0 0,-1 0 0 0 0,1 0 0 0 0,-1 0 1 0 0,1 0-1 0 0,0 0 0 0 0,-1 0 0 0 0,1 0 0 0 0,0 0 0 0 0,1 1 0 0 0,3 3-2 0 0,1-1-1 0 0,0 1 1 0 0,1-1 0 0 0,8 5 0 0 0,74 39-62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48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11 188 5983 0 0,'-1'-7'82'0'0,"-8"-10"13348"0"0,10 26-12779 0 0,-2 2-469 0 0,1-4 97 0 0,0 0 1 0 0,0 1-1 0 0,1-1 0 0 0,1 9 1 0 0,4 25-54 0 0,-5-30-2 0 0,-1-3-19 0 0,1 40 94 0 0,-2 5-150 0 0,1 8 11 0 0,-1-17-69 0 0,-1 44 72 0 0,1-40-83 0 0,-2 1-67 0 0,2 0-13 0 0,0-46 0 0 0,1 1 0 0 0,0 0 0 0 0,1-1 0 0 0,-1 1 0 0 0,1 0 0 0 0,0-1 0 0 0,-1 1 0 0 0,2-1 0 0 0,1 7 0 0 0,-2-10 2 0 0,-1 1-1 0 0,1 0 0 0 0,-1-1 1 0 0,0 1-1 0 0,1-1 1 0 0,-1 1-1 0 0,1-1 1 0 0,0 1-1 0 0,-1-1 1 0 0,1 0-1 0 0,-1 1 1 0 0,1-1-1 0 0,0 0 0 0 0,-1 1 1 0 0,1-1-1 0 0,0 0 1 0 0,-1 0-1 0 0,1 1 1 0 0,0-1-1 0 0,-1 0 1 0 0,1 0-1 0 0,0 0 0 0 0,-1 0 1 0 0,1 0-1 0 0,0 0 1 0 0,0 0-1 0 0,0 0 1 0 0,1-1 6 0 0,0 0 1 0 0,-1 0-1 0 0,1 1 1 0 0,-1-1-1 0 0,1 0 1 0 0,-1-1 0 0 0,1 1-1 0 0,-1 0 1 0 0,0 0-1 0 0,3-3 1 0 0,3-6 52 0 0,0 0-1 0 0,9-18 1 0 0,-12 20-47 0 0,84-176 332 0 0,-34 65-239 0 0,-2 16-74 0 0,25-54 606 0 0,-72 147-590 0 0,-1-1 0 0 0,0 1-1 0 0,0-1 1 0 0,-1 1 0 0 0,-1-1-1 0 0,0 0 1 0 0,0 0 0 0 0,-1 0 0 0 0,0 0-1 0 0,-2-22 1 0 0,-1 27-41 0 0,-2 7 12 0 0,-5 15 43 0 0,-6 22 37 0 0,15-37-99 0 0,-8 18-1 0 0,-5 11 0 0 0,-68 128 0 0 0,17-37 0 0 0,47-85 0 0 0,-91 198 0 0 0,90-194 0 0 0,2-4 0 0 0,4-8-11 0 0,10-23-95 0 0,13-11-2612 0 0,-2-1-5471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49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7 919 0 0,'-3'4'8619'0'0,"3"-4"-8471"0"0,1 0 148 0 0,-1 1 0 0 0,0-1-1 0 0,1 0 1 0 0,-1 0 0 0 0,1 1-1 0 0,-1-1 1 0 0,1 0 0 0 0,0 0 0 0 0,-1 0-1 0 0,1 0 1 0 0,-1 0 0 0 0,1 0-1 0 0,-1 0 1 0 0,1 0 0 0 0,-1 0-1 0 0,1 0 1 0 0,-1 0 0 0 0,2 0 0 0 0,-2 0-131 0 0,17-8 5101 0 0,-17 5-3633 0 0,-10 1-1027 0 0,1 3-480 0 0,0 0-1 0 0,0 0 0 0 0,0 1 1 0 0,0 0-1 0 0,0 1 0 0 0,1 0 1 0 0,-1 0-1 0 0,1 1 0 0 0,0 0 1 0 0,0 0-1 0 0,-10 8 0 0 0,8-5-54 0 0,0 1 0 0 0,0 0 0 0 0,0 1 0 0 0,1 0 0 0 0,0 1 0 0 0,1 0 0 0 0,-9 13 0 0 0,7-3 73 0 0,8-16 0 0 0,1 3-72 0 0,-2 1-44 0 0,2-5 5 0 0,0 1-1 0 0,0-1 1 0 0,0 0-1 0 0,1 0 1 0 0,-1 0-1 0 0,1 1 1 0 0,0 3-1 0 0,3 27 94 0 0,-1-24-100 0 0,-1-2 311 0 0,7 0-234 0 0,22 24 1 0 0,-22-24 96 0 0,0-4-104 0 0,23 10 0 0 0,-16-10-1 0 0,20-2-7 0 0,-2-6-20 0 0,-21 2-47 0 0,0-1 0 0 0,0-1 0 0 0,19-9 0 0 0,-27 11-41 0 0,1 0-1 0 0,-1 0 1 0 0,0-1 0 0 0,0 1-1 0 0,0-1 1 0 0,-1 0 0 0 0,1 0-1 0 0,-1-1 1 0 0,0 1 0 0 0,1-1-1 0 0,-2 0 1 0 0,5-6 0 0 0,-7-2-761 0 0,0 12 721 0 0,0 0 0 0 0,0 0 1 0 0,0 0-1 0 0,1 0 1 0 0,-1 0-1 0 0,0 0 1 0 0,0-1-1 0 0,0 1 0 0 0,0 0 1 0 0,0 0-1 0 0,0 0 1 0 0,0 0-1 0 0,0 0 0 0 0,0 0 1 0 0,0-1-1 0 0,0 1 1 0 0,-1 0-1 0 0,1 0 1 0 0,0 0-1 0 0,0 0 0 0 0,0 0 1 0 0,0 0-1 0 0,0-1 1 0 0,0 1-1 0 0,0 0 1 0 0,0 0-1 0 0,0 0 0 0 0,0 0 1 0 0,0 0-1 0 0,0 0 1 0 0,-1 0-1 0 0,1 0 0 0 0,0-1 1 0 0,0 1-1 0 0,0 0 1 0 0,0 0-1 0 0,0 0 1 0 0,0 0-1 0 0,0 0 0 0 0,-1 0 1 0 0,1 0-1 0 0,0 0 1 0 0,0 0-1 0 0,0 0 0 0 0,0 0 1 0 0,0 0-1 0 0,-1 0 1 0 0,1 0-1 0 0,0 0 1 0 0,0 0-1 0 0,0 0 0 0 0,0 0 1 0 0,0 0-1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50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0 9671 0 0,'-4'0'1131'0'0,"0"1"-1"0"0,0-1 0 0 0,1 1 0 0 0,-1 0 0 0 0,0 0 1 0 0,-3 1-1 0 0,-22 13 2883 0 0,12-4-3035 0 0,-18 16 0 0 0,28-21-851 0 0,-22 19 489 0 0,27-23-475 0 0,-1 2-10 0 0,-8 10-3 0 0,8-11 239 0 0,1 4-262 0 0,-7 22-1 0 0,7-22 312 0 0,5 1-313 0 0,9 26-7 0 0,-9-25 168 0 0,0-6-237 0 0,1 1 0 0 0,0-1 0 0 0,0 0 0 0 0,7 5-1 0 0,-2-3 1 0 0,-2 0 134 0 0,1-2-74 0 0,22 7 1 0 0,-22-8 0 0 0,-2-1-15 0 0,22 2-47 0 0,-17-3 16 0 0,12-6-34 0 0,-23 6-9 0 0,1 0 0 0 0,0 0 0 0 0,-1 0 0 0 0,1 0 0 0 0,0 0 0 0 0,0 0 0 0 0,-1-1-1 0 0,1 1 1 0 0,0 0 0 0 0,-1 0 0 0 0,1-1 0 0 0,-1 1 0 0 0,1 0 0 0 0,0-1 0 0 0,-1 1 0 0 0,1-1 0 0 0,-1 1 0 0 0,2-1-1 0 0,1-3-39 0 0,-2 3-173 0 0,0-1 0 0 0,0 1 1 0 0,0 0-1 0 0,-1 0 0 0 0,1-1 1 0 0,-1 1-1 0 0,1-1 0 0 0,-1 1 1 0 0,1 0-1 0 0,-1-1 0 0 0,0 1 1 0 0,1-1-1 0 0,-1 1 0 0 0,0-1 1 0 0,0-2-1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1:59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12 139 5983 0 0,'-2'-10'720'0'0,"1"8"362"0"0,2 3 347 0 0,7 38 8912 0 0,-4-28-9706 0 0,10 35-10 0 0,-10-35 351 0 0,-2 0-659 0 0,7 30-18 0 0,-6-31 169 0 0,-3 1-313 0 0,2 34-10 0 0,-2-33-9 0 0,0-3-32 0 0,-1 50 164 0 0,1 6-72 0 0,0-20-132 0 0,1-22 0 0 0,3 33-11 0 0,6-5-42 0 0,-10-51-11 0 0,0 1 0 0 0,0-1 0 0 0,0 0 0 0 0,0 1 0 0 0,0-1 0 0 0,0 1 0 0 0,0-1 0 0 0,0 1 0 0 0,0-1 0 0 0,0 0 0 0 0,0 1 0 0 0,1-1 0 0 0,-1 0 0 0 0,0 1 0 0 0,0-1 0 0 0,0 1 0 0 0,1-1 0 0 0,-1 0 0 0 0,0 1 0 0 0,0-1 0 0 0,1 0 0 0 0,-1 0 0 0 0,0 1 0 0 0,1-1 0 0 0,-1 0 0 0 0,0 0 0 0 0,1 1 0 0 0,-1-1 0 0 0,1 0 0 0 0,-1 0 0 0 0,0 0 0 0 0,1 0 0 0 0,-1 0 0 0 0,1 1 0 0 0,-1-1 0 0 0,0 0 0 0 0,1 0 0 0 0,-1 0 0 0 0,1 0 0 0 0,-1 0 0 0 0,0 0 0 0 0,1 0 0 0 0,-1-1 0 0 0,1 1 0 0 0,10-9 0 0 0,-10 8 0 0 0,14-17 0 0 0,0-1 0 0 0,23-36 0 0 0,-10 12 0 0 0,156-235 0 0 0,-161 242 0 0 0,-1-1 0 0 0,-1-1 0 0 0,22-59 0 0 0,-37 72 0 0 0,-6 24 0 0 0,1 0 0 0 0,-1-1 0 0 0,0 1 0 0 0,0 0 0 0 0,0 0 0 0 0,0-1 0 0 0,0 1 0 0 0,0 0 0 0 0,0-1 0 0 0,0 1 0 0 0,-1 0 0 0 0,1-1 0 0 0,0 1 0 0 0,-1 0 0 0 0,1 0 0 0 0,-1 0 0 0 0,0-2 0 0 0,-1 4 0 0 0,0 0 0 0 0,1 0 0 0 0,-1 0 0 0 0,1 0 0 0 0,0 0 0 0 0,-1 1 0 0 0,1-1 0 0 0,0 0 0 0 0,0 1 0 0 0,0-1 0 0 0,0 1 0 0 0,-2 2 0 0 0,2-3 0 0 0,-56 82 0 0 0,0 1-1 0 0,-47 65 162 0 0,90-133-101 0 0,-29 41 40 0 0,22-23-100 0 0,-1 1 0 0 0,2 0 0 0 0,-1 7 0 0 0,3 1 0 0 0,5-11 0 0 0,12-32 0 0 0,1 1 0 0 0,0-1 0 0 0,0 0 0 0 0,-1 1 0 0 0,1-1 0 0 0,0 0 0 0 0,0 0 0 0 0,-1 0 0 0 0,1 1 0 0 0,0-1 0 0 0,-1 0 0 0 0,1 0 0 0 0,0 0 0 0 0,-1 0 0 0 0,1 0 0 0 0,0 0 0 0 0,-1 1 0 0 0,1-1 0 0 0,0 0 0 0 0,-1 0 0 0 0,1 0 0 0 0,0 0 0 0 0,-1 0 0 0 0,1 0 0 0 0,0 0 0 0 0,-1 0 0 0 0,1-1 0 0 0,0 1 0 0 0,-1 0 0 0 0,1 0 0 0 0,0 0 0 0 0,-1 0 0 0 0,1 0 0 0 0,0 0 0 0 0,-1-1 0 0 0,1 1 0 0 0,0 0 0 0 0,0 0 0 0 0,-1-1 0 0 0,1 1 0 0 0,0 0 0 0 0,0 0 0 0 0,-1-1 0 0 0,1 1 0 0 0,0 0 0 0 0,0 0 0 0 0,0-1 0 0 0,-1 0 0 0 0,-9-12 0 0 0,8 3 0 0 0,0 0 0 0 0,0 1 0 0 0,1-1 0 0 0,0 0 0 0 0,1 0 0 0 0,2-17 0 0 0,-2 0 0 0 0,1-5 8 0 0,-4-121 171 0 0,0 118-132 0 0,-1 0 0 0 0,-12-47 0 0 0,16 82-47 0 0,-17-79-385 0 0,15 71 304 0 0,2-1-1 0 0,-1 0 1 0 0,1 0 0 0 0,0 0-1 0 0,1 0 1 0 0,0 0 0 0 0,3-8-1 0 0,-2 7-474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8:50.06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0,'2'0'0'0,"518"0"0"0,-519 0 0 0,-20 0 0 0,-234 0 0 0,235 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0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2 8751 0 0,'0'0'674'0'0,"0"0"-438"0"0,0 1-199 0 0,-3-2 304 0 0,0 1 0 0 0,1-1 1 0 0,-1 1-1 0 0,1 0 0 0 0,-1-1 0 0 0,0 2 0 0 0,1-1 0 0 0,-5 1 1 0 0,-4 1 877 0 0,0 2 0 0 0,1 0 0 0 0,-1 0 0 0 0,1 1 0 0 0,-10 6 1 0 0,8-3-944 0 0,1 0 0 0 0,1 0-1 0 0,-1 1 1 0 0,1 1 0 0 0,1 0 0 0 0,-12 15 0 0 0,10-7-73 0 0,9-13-177 0 0,0 0 105 0 0,1 3-78 0 0,-2 0-41 0 0,2-4 14 0 0,0 0 0 0 0,0-1 0 0 0,1 1 0 0 0,-1 0 0 0 0,1 8 0 0 0,6-3 30 0 0,16 27-34 0 0,-21-35-20 0 0,-1 0 0 0 0,1 0 0 0 0,-1 0 0 0 0,1-1 0 0 0,-1 1 0 0 0,1 0 0 0 0,-1 0 0 0 0,1-1 0 0 0,-1 1 0 0 0,1-1 0 0 0,0 1 0 0 0,-1 0 0 0 0,1-1 0 0 0,0 1 0 0 0,0-1 0 0 0,0 0 0 0 0,-1 1 0 0 0,1-1 0 0 0,0 0 0 0 0,1 1 0 0 0,6 2 4 0 0,3 2-5 0 0,1-2 0 0 0,-1 0-1 0 0,0 0 1 0 0,1-1 0 0 0,-1 0-1 0 0,23 0 1 0 0,-23-1-1 0 0,4-1 0 0 0,0 2 0 0 0,0-1 0 0 0,18 6 0 0 0,-54-1 0 0 0,12-5 28 0 0,0 0-1 0 0,0-1 0 0 0,0 0 1 0 0,0-1-1 0 0,1 0 1 0 0,-1-1-1 0 0,0 1 1 0 0,0-2-1 0 0,1 1 0 0 0,-1-1 1 0 0,1-1-1 0 0,0 1 1 0 0,0-1-1 0 0,0-1 1 0 0,1 1-1 0 0,-1-1 0 0 0,1-1 1 0 0,0 0-1 0 0,0 1 1 0 0,-8-12-1 0 0,14 15-27 0 0,-1-1 0 0 0,1 1 0 0 0,0-1 0 0 0,0 0 0 0 0,0 1 0 0 0,0-1 0 0 0,1 0 0 0 0,-1 0 0 0 0,1 0 0 0 0,0 0 0 0 0,-1 0 0 0 0,1 0 0 0 0,1 1 0 0 0,-1-1 0 0 0,0 0 0 0 0,1 0 0 0 0,-1 0 0 0 0,1 0 0 0 0,0 1 0 0 0,0-1 0 0 0,0 0 0 0 0,0 0 0 0 0,1 1 0 0 0,1-3 0 0 0,1-2 0 0 0,0 0 0 0 0,1 0 0 0 0,-1 0 0 0 0,2 1 0 0 0,-1 0 0 0 0,1 0 0 0 0,9-7 0 0 0,-2 4 0 0 0,0 0 0 0 0,1 1 0 0 0,-1 1 0 0 0,2 0 0 0 0,-1 1 0 0 0,1 0 0 0 0,0 2 0 0 0,19-5 0 0 0,-31 9 0 0 0,-1-1 0 0 0,0 1 0 0 0,1 0 0 0 0,-1 0 0 0 0,1 1 0 0 0,-1-1 0 0 0,1 0 0 0 0,4 2 0 0 0,-7-2 0 0 0,1 0 0 0 0,-1 0 0 0 0,0 1 0 0 0,1-1 0 0 0,-1 0 0 0 0,1 0 0 0 0,-1 0 0 0 0,0 1 0 0 0,1-1 0 0 0,-1 0 0 0 0,0 1 0 0 0,1-1 0 0 0,-1 0 0 0 0,0 0 0 0 0,0 1 0 0 0,1-1 0 0 0,-1 1 0 0 0,0-1 0 0 0,0 0 0 0 0,0 1 0 0 0,1-1 0 0 0,-1 1 0 0 0,0 0 0 0 0,0 0 0 0 0,0-1 0 0 0,0 1 0 0 0,-1 0 0 0 0,1-1 0 0 0,0 1 0 0 0,0 0 0 0 0,-1-1 0 0 0,1 1 0 0 0,0 0 0 0 0,-1-1 0 0 0,1 1 0 0 0,-1 0 0 0 0,1-1 0 0 0,0 1 0 0 0,-1-1 0 0 0,0 1 0 0 0,0 0 0 0 0,1-1 0 0 0,-1 0 0 0 0,1 1 0 0 0,-1-1 0 0 0,0 0 0 0 0,1 0 0 0 0,-1 0 0 0 0,1 1 0 0 0,-1-1 0 0 0,1 0 0 0 0,-1 0 0 0 0,0 0 0 0 0,1 0 0 0 0,-1 0 0 0 0,1 0 0 0 0,-1 0 0 0 0,0 0 0 0 0,1-1 0 0 0,-1 1 0 0 0,1 0 0 0 0,-1 0 0 0 0,1 0 0 0 0,-1-1 0 0 0,0 1 0 0 0,-17-10 0 0 0,8 5 0 0 0,3 3 3 0 0,0 1 0 0 0,0 0 0 0 0,1 0-1 0 0,-1 0 1 0 0,0 1 0 0 0,0 0 0 0 0,0 0 0 0 0,0 1-1 0 0,0 0 1 0 0,0 0 0 0 0,1 1 0 0 0,-1-1 0 0 0,0 2-1 0 0,1-1 1 0 0,-1 1 0 0 0,1 0 0 0 0,0 0 0 0 0,-9 6-1 0 0,7-2 39 0 0,5-5-13 0 0,0 0-1 0 0,1 1 1 0 0,-1 0 0 0 0,1 0 0 0 0,-1 0-1 0 0,1 0 1 0 0,0 0 0 0 0,0 0 0 0 0,0 0-1 0 0,1 1 1 0 0,-3 6 0 0 0,-6 22 14 0 0,6 11-12 0 0,4-33 60 0 0,5 1 8 0 0,24 44 80 0 0,-21-50-99 0 0,24 15-47 0 0,-17-13 43 0 0,-9-5-64 0 0,1-1 0 0 0,0 0 0 0 0,0 0 0 0 0,0 0 0 0 0,-1-1 0 0 0,1 0 1 0 0,0 0-1 0 0,0-1 0 0 0,0 0 0 0 0,0 0 0 0 0,13-4 0 0 0,-11 1-389 0 0,0-1 1 0 0,0 0-1 0 0,-1 0 0 0 0,0-1 1 0 0,0 0-1 0 0,14-14 0 0 0,-19 17-914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1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72 3679 0 0,'0'0'147'0'0,"0"-1"0"0"0,0 0 0 0 0,0 0 0 0 0,0 0 0 0 0,0 0 0 0 0,0 0 0 0 0,0 0 0 0 0,0 0 0 0 0,0 0 0 0 0,-1 1 0 0 0,1-1-1 0 0,0 0 1 0 0,-1 0 0 0 0,1 0 0 0 0,0 0 0 0 0,-1 1 0 0 0,1-1 0 0 0,-1 0 0 0 0,0 0 0 0 0,1 1 0 0 0,-1-1 0 0 0,1 0 0 0 0,-1 1-1 0 0,-1-2 1 0 0,1 2 68 0 0,0 0-1 0 0,-1 0 0 0 0,1 0 0 0 0,0 0 1 0 0,0 0-1 0 0,-1 0 0 0 0,1 0 0 0 0,0 0 1 0 0,-1 0-1 0 0,1 0 0 0 0,0 1 1 0 0,0-1-1 0 0,0 1 0 0 0,-1-1 0 0 0,1 1 1 0 0,0-1-1 0 0,0 1 0 0 0,-1 0 0 0 0,-7 5 783 0 0,0 0 0 0 0,1 0 0 0 0,-8 8-1 0 0,7-6-276 0 0,8-7-209 0 0,-3 5-67 0 0,-10 17-18 0 0,11-17 206 0 0,1 1-457 0 0,-8 20-14 0 0,8-20 551 0 0,5 2-533 0 0,10 29-23 0 0,-10-29 279 0 0,4-3-285 0 0,20 15 2 0 0,-21-16 0 0 0,0-4-25 0 0,3 1-116 0 0,1 0 0 0 0,0-1 0 0 0,0 0 1 0 0,0 0-1 0 0,0-1 0 0 0,0-1 0 0 0,13-1 0 0 0,-20 1-12 0 0,-2 1 2 0 0,0 0 0 0 0,0 0-1 0 0,1 0 1 0 0,-1 0 0 0 0,0 0 0 0 0,0 0 0 0 0,0 0-1 0 0,0 0 1 0 0,0-1 0 0 0,0 1 0 0 0,0-1 0 0 0,0 1-1 0 0,0-1 1 0 0,1 0 0 0 0,-3 0 5 0 0,-1 0-1 0 0,0-1 1 0 0,0 1 0 0 0,0 1 0 0 0,0-1 0 0 0,0 0 0 0 0,0 0-1 0 0,-4 0 1 0 0,4 1 6 0 0,-8-4 132 0 0,-1 1 0 0 0,0-2 0 0 0,1 1 0 0 0,0-1 0 0 0,-16-11 0 0 0,23 14-126 0 0,0-1 0 0 0,1 1 1 0 0,-1-1-1 0 0,1 0 0 0 0,-1 1 1 0 0,1-1-1 0 0,0 0 0 0 0,0-1 0 0 0,0 1 1 0 0,1 0-1 0 0,-1 0 0 0 0,1-1 1 0 0,0 1-1 0 0,0-1 0 0 0,0 1 1 0 0,0-1-1 0 0,0 1 0 0 0,1-1 1 0 0,0 1-1 0 0,-1-1 0 0 0,2-6 1 0 0,0 5-1 0 0,-1 0 0 0 0,1 1 0 0 0,1-1 0 0 0,-1 0 1 0 0,1 1-1 0 0,0-1 0 0 0,0 1 0 0 0,0 0 0 0 0,0-1 1 0 0,1 1-1 0 0,-1 0 0 0 0,1 1 0 0 0,0-1 0 0 0,1 0 1 0 0,-1 1-1 0 0,1 0 0 0 0,-1 0 0 0 0,1 0 0 0 0,0 0 1 0 0,0 0-1 0 0,7-2 0 0 0,7-5-15 0 0,1 2 0 0 0,1 0 0 0 0,31-7-1 0 0,-41 12 37 0 0,25-3 218 0 0,-34 6-254 0 0,0 0 0 0 0,0 0 0 0 0,0 0 0 0 0,1 0 0 0 0,-1 0 0 0 0,0 0 0 0 0,0 0 0 0 0,0 0 0 0 0,0 1 0 0 0,0-1-1 0 0,0 0 1 0 0,0 1 0 0 0,0-1 0 0 0,0 1 0 0 0,0-1 0 0 0,0 1 0 0 0,0-1 0 0 0,0 1 0 0 0,0 0 0 0 0,0 0 0 0 0,0-1 0 0 0,0 1-1 0 0,-1 0 1 0 0,1 0 0 0 0,0 0 0 0 0,1 1 0 0 0,-2-1-3 0 0,0-1 0 0 0,0 1 0 0 0,0-1 0 0 0,-1 0 0 0 0,1 1 0 0 0,0-1 0 0 0,0 1 0 0 0,0-1 0 0 0,0 0 0 0 0,0 1 0 0 0,0-1 0 0 0,0 1 0 0 0,-1-1 0 0 0,1 0 0 0 0,0 1 0 0 0,0-1 0 0 0,-1 0 0 0 0,1 1 0 0 0,0-1 0 0 0,0 0 0 0 0,-1 0 0 0 0,1 1 0 0 0,0-1 0 0 0,-1 0 0 0 0,1 0 0 0 0,0 0 0 0 0,-1 1 0 0 0,1-1 0 0 0,-1 0 0 0 0,1 0 0 0 0,0 0 0 0 0,-1 0 0 0 0,1 0 0 0 0,0 0 0 0 0,-1 0 0 0 0,1 0 0 0 0,-1 0 0 0 0,1 0 0 0 0,-1 0 0 0 0,-24 2 1 0 0,15-1 9 0 0,9-1-7 0 0,-76 16 233 0 0,68-14-212 0 0,1 1-1 0 0,0 0 1 0 0,-1 0 0 0 0,1 1 0 0 0,0 0-1 0 0,-12 9 1 0 0,16-10 11 0 0,1 0 1 0 0,0 1-1 0 0,0 0 0 0 0,1-1 0 0 0,-1 1 0 0 0,1 0 1 0 0,0 0-1 0 0,0 0 0 0 0,0 0 0 0 0,1 0 1 0 0,-1 1-1 0 0,-1 6 0 0 0,2-7-61 0 0,-1 4 293 0 0,5 3-198 0 0,10 31-5 0 0,-10-32 64 0 0,4-4-75 0 0,21 16-31 0 0,-27-20-18 0 0,1-1 0 0 0,0 1 1 0 0,0-1-1 0 0,0 1 0 0 0,0-1 0 0 0,0 0 1 0 0,0 0-1 0 0,0 0 0 0 0,0 0 0 0 0,1 0 1 0 0,-1 0-1 0 0,5 1 0 0 0,0-1 5 0 0,-2 1-140 0 0,-1-1 0 0 0,1 0 0 0 0,0 0 0 0 0,0-1 0 0 0,0 1 0 0 0,0-1 0 0 0,0 0 0 0 0,0-1 1 0 0,0 1-1 0 0,0-1 0 0 0,0 0 0 0 0,0 0 0 0 0,-1 0 0 0 0,1-1 0 0 0,7-3 0 0 0,-1 1-7833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6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588 23 919 0 0,'-101'-9'3682'0'0,"137"21"431"0"0,-5-6-3608 0 0,-1-2 1 0 0,1-2-1 0 0,-1 0 1 0 0,42-4-1 0 0,123-20 1858 0 0,-164 17-1337 0 0,-7 1-421 0 0,-8 1-109 0 0,31-1-1 0 0,-54 5-482 0 0,-1 0 1 0 0,0 1-1 0 0,-12 5 0 0 0,-4 0-13 0 0,-13 2-24 0 0,0-2 0 0 0,-1-1 0 0 0,0-1 0 0 0,0-3 0 0 0,-49-2 0 0 0,-42-18 85 0 0,112 15-58 0 0,56 8-3 0 0,-1-3 0 0 0,51-2 0 0 0,-50-2 27 0 0,52-6 1698 0 0,-119 11-1347 0 0,-42-3-1 0 0,13 0-380 0 0,-121 11-64 0 0,103-6 70 0 0,56-4 14 0 0,31-2 30 0 0,31-1 83 0 0,65 7 0 0 0,-60-2 636 0 0,37 5-291 0 0,41 1 24 0 0,-290-13-563 0 0,-34 12 64 0 0,518-3 320 0 0,-291-6-105 0 0,-18 0 61 0 0,0 1-1 0 0,-1 0 1 0 0,13 1-1 0 0,-23-1-274 0 0,0 0-1 0 0,0 0 0 0 0,0 0 0 0 0,0 0 0 0 0,0 0 1 0 0,-1 0-1 0 0,1 0 0 0 0,0 0 0 0 0,0 0 0 0 0,0 1 1 0 0,0-1-1 0 0,0 0 0 0 0,0 0 0 0 0,0 0 0 0 0,0 0 1 0 0,0 0-1 0 0,0 0 0 0 0,0 0 0 0 0,0 0 0 0 0,0 0 1 0 0,0 0-1 0 0,0 0 0 0 0,0 0 0 0 0,0 0 0 0 0,0 0 0 0 0,0 0 1 0 0,0 0-1 0 0,0 0 0 0 0,0 0 0 0 0,0 0 0 0 0,0 0 1 0 0,0 0-1 0 0,0 0 0 0 0,0 0 0 0 0,0 0 0 0 0,1 1 1 0 0,-1-1-1 0 0,0 0 0 0 0,0 0 0 0 0,0 0 0 0 0,0 0 1 0 0,0 0-1 0 0,0 0 0 0 0,0 0 0 0 0,0 0 0 0 0,0 0 0 0 0,0 0 1 0 0,0 0-1 0 0,0 0 0 0 0,0 0 0 0 0,0 0 0 0 0,0 0 1 0 0,0 0-1 0 0,0 0 0 0 0,0 0 0 0 0,-6 2 3 0 0,-10 2-6 0 0,-11-1 3 0 0,0 0 0 0 0,0-3 0 0 0,0 0 0 0 0,0-1 0 0 0,0-2 0 0 0,0-1 0 0 0,-52-14 0 0 0,127 13 0 0 0,152-10 0 0 0,-84 5 0 0 0,-115 9 0 0 0,0 1 0 0 0,0 0 0 0 0,0 0 0 0 0,0 0 0 0 0,0 0 0 0 0,0 0 0 0 0,-1 0 0 0 0,1 0 0 0 0,0 0 0 0 0,0 0 0 0 0,0 0 0 0 0,0 1 0 0 0,0-1 0 0 0,0 0 0 0 0,-1 0 0 0 0,1 1 0 0 0,0-1 0 0 0,0 1 0 0 0,0-1 0 0 0,-1 1 0 0 0,2 0 0 0 0,-4 5 0 0 0,-11-2 0 0 0,2-1 0 0 0,-25 3 0 0 0,34-6 0 0 0,0 0 0 0 0,-1 0 0 0 0,1 0 0 0 0,0 0 0 0 0,0 0 0 0 0,0 0 0 0 0,-1-1 0 0 0,1 1 0 0 0,0-1 0 0 0,0 1 0 0 0,0-1 0 0 0,-4-2 0 0 0,6 3 0 0 0,0 0 0 0 0,-1-1 0 0 0,1 1 0 0 0,0 0 0 0 0,0 0 0 0 0,-1-1 0 0 0,1 1 0 0 0,0 0 0 0 0,0-1 0 0 0,0 1 0 0 0,-1 0 0 0 0,1-1 0 0 0,0 1 0 0 0,0 0 0 0 0,0-1 0 0 0,0 1 0 0 0,0-1 0 0 0,0 1 0 0 0,0 0 0 0 0,0-1 0 0 0,0 1 0 0 0,0 0 0 0 0,0-1 0 0 0,0 1 0 0 0,0-1 0 0 0,0 0 0 0 0,0 1 0 0 0,0 0 0 0 0,0 0 0 0 0,0-1 0 0 0,0 1 0 0 0,0 0 0 0 0,0-1 0 0 0,0 1 0 0 0,0 0 0 0 0,0 0 0 0 0,0-1 0 0 0,0 1 0 0 0,0 0 0 0 0,0-1 0 0 0,0 1 0 0 0,0 0 0 0 0,0 0 0 0 0,0-1 0 0 0,0 1 0 0 0,0 0 0 0 0,-1 0 0 0 0,1-1 0 0 0,0 1 0 0 0,0 0 0 0 0,0 0 0 0 0,-1-1 0 0 0,1 1 0 0 0,0 0 0 0 0,0 0 0 0 0,0 0 0 0 0,-1 0 0 0 0,1-1 0 0 0,0 1 0 0 0,0 0 0 0 0,-1 0 0 0 0,1 0 0 0 0,0 0 0 0 0,-1 0 0 0 0,1 0 0 0 0,0 0 0 0 0,0 0 0 0 0,-1 0 0 0 0,1 0 0 0 0,0 0 0 0 0,-1 0 0 0 0,1 0 0 0 0,0 0 0 0 0,0 0 0 0 0,-1 0 0 0 0,1 0 0 0 0,0 0 0 0 0,-1 0 0 0 0,1 0 0 0 0,-113-8-34 0 0,69 4 15 0 0,21 1 11 0 0,11 2 7 0 0,0-1 1 0 0,0 1 0 0 0,-1 1-1 0 0,1 0 1 0 0,0 1 0 0 0,0 1-1 0 0,-18 3 1 0 0,6 1-9 0 0,19-5 4 0 0,1 0 0 0 0,-1 0 1 0 0,0 1-1 0 0,0-1 1 0 0,0 1-1 0 0,1 0 1 0 0,-1 1-1 0 0,1-1 1 0 0,-1 1-1 0 0,1 0 1 0 0,-8 6-1 0 0,10-6 5 0 0,0 0 0 0 0,0 0 0 0 0,0 0 0 0 0,0 1 0 0 0,0-1 0 0 0,0 0 0 0 0,1 1 0 0 0,0-1 0 0 0,-1 1 0 0 0,1-1 0 0 0,1 1 0 0 0,-1 0 0 0 0,0 0 0 0 0,1-1 0 0 0,0 7 0 0 0,0 7 0 0 0,2 1 0 0 0,3 19 0 0 0,0 0 0 0 0,-4-20 0 0 0,0 1 0 0 0,-2 0 0 0 0,0 0 0 0 0,0 0 0 0 0,-6 22 0 0 0,7-40 0 0 0,0-1 0 0 0,-1 1 1 0 0,1 0-1 0 0,0 0 0 0 0,0 0 0 0 0,0 0 0 0 0,0 0 0 0 0,0 0 1 0 0,0 0-1 0 0,0 0 0 0 0,0 0 0 0 0,0 0 0 0 0,0 0 0 0 0,0 0 0 0 0,0 0 1 0 0,0-1-1 0 0,0 1 0 0 0,0 0 0 0 0,0 0 0 0 0,-1 0 0 0 0,1 0 1 0 0,0 0-1 0 0,0 0 0 0 0,0 0 0 0 0,0 0 0 0 0,0 0 0 0 0,0 0 0 0 0,0 0 1 0 0,0 0-1 0 0,0 0 0 0 0,0 0 0 0 0,-1 0 0 0 0,1 0 0 0 0,0 0 1 0 0,0 0-1 0 0,0 0 0 0 0,0 0 0 0 0,0 0 0 0 0,0 0 0 0 0,0 0 0 0 0,0 0 1 0 0,0 0-1 0 0,0 0 0 0 0,0 1 0 0 0,-1-1 0 0 0,1 0 0 0 0,0 0 1 0 0,0 0-1 0 0,0 0 0 0 0,0 0 0 0 0,0 0 0 0 0,0 0 0 0 0,0 0 0 0 0,0 0 1 0 0,0 0-1 0 0,0 0 0 0 0,0 0 0 0 0,0 0 0 0 0,0 1 0 0 0,0-1 1 0 0,0 0-1 0 0,0 0 0 0 0,0 0 0 0 0,0 0 0 0 0,-5-12 22 0 0,-3-15 10 0 0,3-13-32 0 0,1 0 0 0 0,2-42 0 0 0,3 71 0 0 0,-2 5 0 0 0,-4 17 0 0 0,2-3 0 0 0,0 0 0 0 0,1 0 0 0 0,0 0 0 0 0,0 0 0 0 0,1 0 0 0 0,-1 13 0 0 0,5 52 0 0 0,-1-20 0 0 0,-3-40 0 0 0,-1-16 0 0 0,2 2 0 0 0,-1 1 0 0 0,1-1 0 0 0,0 0 0 0 0,-1 1 0 0 0,1-1 0 0 0,0 0 0 0 0,-1 1 0 0 0,1-1 0 0 0,-1 1 0 0 0,1-1 0 0 0,-1 0 0 0 0,1 1 0 0 0,-1-1 0 0 0,1 1 0 0 0,-1 0 0 0 0,1-1 0 0 0,-1 1 0 0 0,0-1 0 0 0,1 1 0 0 0,-1 0 0 0 0,0 0 0 0 0,1-1 0 0 0,-1 1 0 0 0,0 0 0 0 0,0 0 0 0 0,1 0 0 0 0,-1 0 0 0 0,0 0 0 0 0,1-1 0 0 0,-1 1 0 0 0,-1 1 0 0 0,2-1-170 0 0,0 1 0 0 0,-1-1 0 0 0,1 1 0 0 0,0-1 0 0 0,-1 1 0 0 0,1 0 0 0 0,0-1 0 0 0,0 1-1 0 0,0 0 1 0 0,0-1 0 0 0,-1 1 0 0 0,1-1 0 0 0,0 1 0 0 0,0 0 0 0 0,0-1 0 0 0,0 1 0 0 0,1 0 0 0 0,-1-1 0 0 0,0 1 0 0 0,0 0-1 0 0,0-1 1 0 0,0 1 0 0 0,1-1 0 0 0,-1 1 0 0 0,0 0 0 0 0,0-1 0 0 0,1 1 0 0 0,-1-1 0 0 0,1 1 0 0 0,0 0-36 0 0,-1 0 1 0 0,0-1-1 0 0,1 1 1 0 0,-1 0-1 0 0,0-1 1 0 0,1 1-1 0 0,-1 0 1 0 0,0-1-1 0 0,0 1 1 0 0,0 0-1 0 0,0-1 1 0 0,1 1-1 0 0,-1 0 1 0 0,0 0-1 0 0,0-1 1 0 0,0 1-1 0 0,-1 0 1 0 0,1 0-1 0 0,0-1 1 0 0,0 1-1 0 0,0 0 1 0 0,0-1-1 0 0,-1 1 1 0 0,0 1-1 0 0,-6 0 115 0 0,0 1 0 0 0,0-1-1 0 0,-1-1 1 0 0,1 0 0 0 0,-1 0-1 0 0,-8 0 1 0 0,-11 2 276 0 0,15-1-119 0 0,0 0 0 0 0,0-1 0 0 0,0 0 0 0 0,0-1 0 0 0,-1 0 0 0 0,1-1 0 0 0,0 0 0 0 0,0-1 0 0 0,-19-6 0 0 0,29 7 223 0 0,0 1 0 0 0,0-1 1 0 0,0-1-1 0 0,0 1 1 0 0,0 0-1 0 0,0 0 0 0 0,0-1 1 0 0,0 1-1 0 0,0-1 1 0 0,1 1-1 0 0,-1-1 0 0 0,1 0 1 0 0,-1 0-1 0 0,1 0 1 0 0,0 0-1 0 0,0 0 0 0 0,0 0 1 0 0,-1-2-1 0 0,20 6 1219 0 0,90 17-371 0 0,160 7 0 0 0,-37-6-188 0 0,-215-17-898 0 0,-12-3-48 0 0,-13-2-4 0 0,-61-12 1 0 0,-10-3 0 0 0,-1 3 0 0 0,-94-4 0 0 0,170 18 0 0 0,-218 3 0 0 0,222-3 0 0 0,1 0 0 0 0,-1 0 0 0 0,1 0 0 0 0,-1 0 0 0 0,1 0 0 0 0,-1 0 0 0 0,0 0 0 0 0,1 0 0 0 0,-1 0 0 0 0,1 0 0 0 0,-1 0 0 0 0,1 0 0 0 0,-1 1 0 0 0,1-1 0 0 0,-1 0 0 0 0,1 0 0 0 0,-1 1 0 0 0,1-1 0 0 0,0 0 0 0 0,-1 0 0 0 0,1 1 0 0 0,-1 0 0 0 0,11 3 0 0 0,19 1 0 0 0,389 21 0 0 0,-373-25 0 0 0,173-7 0 0 0,-215 5 0 0 0,-4 1 0 0 0,-9-2 0 0 0,-17 0 0 0 0,-218-4-32 0 0,-266 29 0 0 0,499-21 32 0 0,9-1 0 0 0,-1-1 0 0 0,0 1 0 0 0,0-1 0 0 0,0 0 0 0 0,0 0 0 0 0,0 0 0 0 0,0 0 0 0 0,0-1 0 0 0,0 1 0 0 0,-4-2 0 0 0,8 2 0 0 0,0 0 0 0 0,0 0 0 0 0,0-1 0 0 0,0 1 0 0 0,0 0 0 0 0,-1 0 0 0 0,1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 0 0 0 0,1 0 0 0 0,-1-1 0 0 0,0 1 0 0 0,0 0 0 0 0,0 0 0 0 0,0 0 0 0 0,0 0 0 0 0,0 0 0 0 0,0 0 0 0 0,0 0 0 0 0,0 0 0 0 0,0 0 0 0 0,8-5 0 0 0,9-1 0 0 0,16-3 0 0 0,2 2 0 0 0,-1 1 0 0 0,59-2 0 0 0,-49 4 0 0 0,50 0 77 0 0,0 3 1 0 0,151 19-1 0 0,-223-15 307 0 0,-46 2-248 0 0,-10-1-252 0 0,21-2-16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6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 3223 0 0,'0'0'86'0'0,"0"-1"-1"0"0,1 1 0 0 0,-1 0 1 0 0,0-1-1 0 0,0 1 0 0 0,0 0 1 0 0,0-1-1 0 0,1 1 0 0 0,-1-1 1 0 0,0 1-1 0 0,0 0 0 0 0,0-1 1 0 0,0 1-1 0 0,0-1 0 0 0,0 1 1 0 0,0 0-1 0 0,0-1 0 0 0,0 1 1 0 0,-1-1-1 0 0,1 1 0 0 0,0 0 1 0 0,0-1-1 0 0,0 1 0 0 0,0 0 1 0 0,0-1-1 0 0,-1 1 0 0 0,1 0 1 0 0,0-1-1 0 0,0 1 0 0 0,-1 0 1 0 0,1-1-1 0 0,0 1 0 0 0,-1-1 1 0 0,0 1 8 0 0,0 0 0 0 0,0 0 0 0 0,0 1 0 0 0,0-1 0 0 0,0 0 1 0 0,0 0-1 0 0,0 1 0 0 0,1-1 0 0 0,-1 0 0 0 0,0 1 0 0 0,0-1 1 0 0,0 1-1 0 0,-1 0 0 0 0,-29 25 1586 0 0,28-24-1238 0 0,-3 3 223 0 0,-1 1 1 0 0,1 1 0 0 0,0-1 0 0 0,1 1 0 0 0,-1 0-1 0 0,1 1 1 0 0,1-1 0 0 0,-7 13 0 0 0,11-19-665 0 0,0-1 1 0 0,0 0 0 0 0,0 0 0 0 0,0 0-1 0 0,0 0 1 0 0,-1 1 0 0 0,1-1 0 0 0,0 0-1 0 0,0 0 1 0 0,0 0 0 0 0,0 0 0 0 0,0 1-1 0 0,0-1 1 0 0,0 0 0 0 0,0 0 0 0 0,0 0 0 0 0,0 1-1 0 0,0-1 1 0 0,0 0 0 0 0,0 0 0 0 0,0 0-1 0 0,1 0 1 0 0,-1 1 0 0 0,0-1 0 0 0,0 0-1 0 0,0 0 1 0 0,0 0 0 0 0,0 0 0 0 0,0 0-1 0 0,0 1 1 0 0,0-1 0 0 0,0 0 0 0 0,1 0-1 0 0,-1 0 1 0 0,0 0 0 0 0,0 0 0 0 0,0 0-1 0 0,0 1 1 0 0,0-1 0 0 0,1 0 0 0 0,-1 0 0 0 0,0 0-1 0 0,0 0 1 0 0,11-2 80 0 0,8-9 9 0 0,12-11 324 0 0,51-45 0 0 0,-81 65-306 0 0,0 1 0 0 0,1 0 1 0 0,-1 0-1 0 0,0-1 0 0 0,0 1 1 0 0,0-1-1 0 0,0 1 0 0 0,0-1 1 0 0,0 0-1 0 0,0 1 0 0 0,0-3 1 0 0,-1 3-86 0 0,0 1 1 0 0,0 0-1 0 0,0 0 1 0 0,0 0-1 0 0,0 0 0 0 0,0 0 1 0 0,0-1-1 0 0,0 1 1 0 0,0 0-1 0 0,0 0 1 0 0,0 0-1 0 0,0 0 1 0 0,0-1-1 0 0,0 1 0 0 0,0 0 1 0 0,0 0-1 0 0,0 0 1 0 0,0 0-1 0 0,0 0 1 0 0,-1-1-1 0 0,1 1 1 0 0,0 0-1 0 0,0 0 0 0 0,0 0 1 0 0,0 0-1 0 0,0 0 1 0 0,0 0-1 0 0,0 0 1 0 0,-1 0-1 0 0,1-1 0 0 0,0 1 1 0 0,0 0-1 0 0,0 0 1 0 0,0 0-1 0 0,0 0 1 0 0,-1 0-1 0 0,1 0 1 0 0,0 0-1 0 0,0 0 0 0 0,-15 4 428 0 0,6 1-318 0 0,-1 0-1 0 0,1 1 1 0 0,1 0 0 0 0,-1 0 0 0 0,-11 12-1 0 0,-37 44 450 0 0,27-29-469 0 0,21-23-105 0 0,-20 19-8 0 0,32-38-577 0 0,2 1-4670 0 0,0 3-1228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91 3223 0 0,'-4'3'-746'0'0,"0"4"7517"0"0,10-12-4637 0 0,-2 1-1589 0 0,16-15 435 0 0,-1-1 0 0 0,21-30 0 0 0,-40 50-937 0 0,0 0 0 0 0,0-1 1 0 0,0 1-1 0 0,0 0 0 0 0,0 0 0 0 0,0 0 0 0 0,0 0 0 0 0,0 0 0 0 0,0 0 0 0 0,0 0 0 0 0,0 0 1 0 0,-1 0-1 0 0,1 0 0 0 0,0 0 0 0 0,0 0 0 0 0,0 0 0 0 0,0 0 0 0 0,0 0 0 0 0,0 0 0 0 0,0 0 0 0 0,0 0 1 0 0,0 0-1 0 0,0 0 0 0 0,0 0 0 0 0,0 0 0 0 0,0 0 0 0 0,0 0 0 0 0,0-1 0 0 0,0 1 0 0 0,0 0 1 0 0,0 0-1 0 0,0 0 0 0 0,0 0 0 0 0,0 0 0 0 0,0 0 0 0 0,0 0 0 0 0,0 0 0 0 0,0 0 0 0 0,-9 7 557 0 0,-11 11-341 0 0,-103 154-37 0 0,154-193-9 0 0,103-107-160 0 0,-124 118-53 0 0,-4 5 36 0 0,-4 3 13 0 0,1 0 0 0 0,-1 0 1 0 0,0-1-1 0 0,0 1 1 0 0,0 0-1 0 0,0-1 0 0 0,0 1 1 0 0,0-1-1 0 0,-1 0 1 0 0,2-3-1 0 0,-3 6-25 0 0,0 0 1 0 0,0 0-1 0 0,-1 0 0 0 0,1 0 0 0 0,0-1 1 0 0,0 1-1 0 0,0 0 0 0 0,0 0 1 0 0,-1 0-1 0 0,1 0 0 0 0,0 0 1 0 0,0 0-1 0 0,0 0 0 0 0,-1 0 1 0 0,1 0-1 0 0,0 0 0 0 0,0 0 1 0 0,0-1-1 0 0,-1 1 0 0 0,1 0 1 0 0,0 0-1 0 0,0 0 0 0 0,0 1 1 0 0,-1-1-1 0 0,1 0 0 0 0,0 0 0 0 0,0 0 1 0 0,-1 0-1 0 0,1 0 0 0 0,0 0 1 0 0,0 0-1 0 0,0 0 0 0 0,0 0 1 0 0,-1 0-1 0 0,1 1 0 0 0,0-1 1 0 0,0 0-1 0 0,0 0 0 0 0,0 0 1 0 0,-1 0-1 0 0,1 0 0 0 0,0 1 1 0 0,0-1-1 0 0,0 0 0 0 0,0 0 1 0 0,-10 7 397 0 0,-16 17-627 0 0,0 0 0 0 0,-23 30-1 0 0,39-42-730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7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47 128 23 0 0,'-3'3'-625'0'0,"-9"10"5807"0"0,20-18-3155 0 0,25-20 156 0 0,-1-1-1 0 0,46-49 0 0 0,-78 74-2164 0 0,1 1 1 0 0,-1-1-1 0 0,1 1 0 0 0,-1 0 1 0 0,1-1-1 0 0,-1 1 0 0 0,0-1 1 0 0,1 1-1 0 0,-1-1 0 0 0,0 1 1 0 0,1-1-1 0 0,-1 1 0 0 0,0-1 1 0 0,1 0-1 0 0,-1 1 0 0 0,0-1 1 0 0,0 1-1 0 0,0-1 0 0 0,0 0 1 0 0,0 1-1 0 0,1-2 0 0 0,-12 4 688 0 0,-19 14 262 0 0,10-2-411 0 0,1 0-1 0 0,1 1 1 0 0,0 0 0 0 0,1 2-1 0 0,1 0 1 0 0,-25 33-1 0 0,51-53-486 0 0,5-4-76 0 0,-2-2 6 0 0,-1 0 0 0 0,0-1 0 0 0,0 0 0 0 0,-1-1 0 0 0,0 0 0 0 0,-1-1 0 0 0,0 0 0 0 0,-1-1 0 0 0,7-14 0 0 0,-15 22 434 0 0,-2 3-1267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8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57 106 5983 0 0,'-2'0'49'0'0,"1"0"0"0"0,-1 0-1 0 0,1 0 1 0 0,-1 0 0 0 0,1 1-1 0 0,-1-1 1 0 0,1 0-1 0 0,0 1 1 0 0,-1-1 0 0 0,1 1-1 0 0,-1-1 1 0 0,1 1 0 0 0,0 0-1 0 0,0-1 1 0 0,-1 1-1 0 0,1 0 1 0 0,0 0 0 0 0,0 0-1 0 0,0 0 1 0 0,0 0 0 0 0,-2 2-1 0 0,-19 27 362 0 0,20-26-412 0 0,2-2 1506 0 0,2-4-611 0 0,10-9-360 0 0,13-15-450 0 0,69-89 4136 0 0,-93 114-4018 0 0,-3 3 148 0 0,-9 9 576 0 0,-14 17 330 0 0,-2 9-1088 0 0,9-12 197 0 0,-35 37 1 0 0,70-95 739 0 0,26-32-2136 0 0,-37 55-24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08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99 5527 0 0,'-27'50'4762'0'0,"26"-48"-3213"0"0,2-5 310 0 0,23-50-1359 0 0,-14 29 755 0 0,2 1 1 0 0,14-25-1 0 0,-88 151-81 0 0,19-26-68 0 0,66-99-1046 0 0,-5 2-60 0 0,-5 5 0 0 0,-1 0 0 0 0,19-28 0 0 0,-31 42 0 0 0,0 1 0 0 0,1-1 0 0 0,-1 1 0 0 0,0 0 0 0 0,0-1 0 0 0,1 1 0 0 0,-1-1 0 0 0,0 0 0 0 0,0 1 0 0 0,0-1 0 0 0,0 1 0 0 0,0-1 0 0 0,1 1 0 0 0,-1-1 0 0 0,0 1 0 0 0,0-1 0 0 0,0 1 0 0 0,0-1 0 0 0,-1 0 0 0 0,1 1 0 0 0,0-2 0 0 0,0 2 0 0 0,-1 0 0 0 0,1 0 0 0 0,0-1 0 0 0,-1 1 0 0 0,1 0 0 0 0,0 0 0 0 0,-1 0 0 0 0,1-1 0 0 0,0 1 0 0 0,-1 0 0 0 0,1 0 0 0 0,-1 0 0 0 0,1 0 0 0 0,0 0 0 0 0,-1 0 0 0 0,1 0 0 0 0,-1 0 0 0 0,1 0 0 0 0,0 0 0 0 0,-1 0 0 0 0,0 0 0 0 0,-2 1 0 0 0,1-1 0 0 0,-1 1 0 0 0,1 0 0 0 0,-1 0 0 0 0,1 0 0 0 0,-1 0 0 0 0,-2 2 0 0 0,-3 4-24 0 0,0 0 0 0 0,1 1-1 0 0,0-1 1 0 0,-8 14 0 0 0,5-8-103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2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73 2759 0 0,'-1'0'247'0'0,"19"-13"3528"0"0,-15 12-3292 0 0,0 0 0 0 0,1 0 0 0 0,-1 1 0 0 0,1-1-1 0 0,-1 1 1 0 0,1 0 0 0 0,-1 0 0 0 0,1 0 0 0 0,4 1 0 0 0,36 7 1292 0 0,-12-2-833 0 0,20-1 408 0 0,67-4 0 0 0,9 0 730 0 0,-110 2-1550 0 0,-17-2-321 0 0,-11 1-216 0 0,-39 1-9 0 0,0-2 0 0 0,1-2 0 0 0,-70-11 0 0 0,-5-1 16 0 0,122 13 0 0 0,0 0 0 0 0,1 0 0 0 0,-1 0 0 0 0,0 0 0 0 0,1 0 0 0 0,-1-1 0 0 0,1 1 0 0 0,-1 0 0 0 0,0 0 0 0 0,1 0 0 0 0,-1-1 0 0 0,1 1 0 0 0,-1 0 0 0 0,1-1 0 0 0,-1 1 0 0 0,1 0 0 0 0,-1-1 0 0 0,1 1 0 0 0,-1-2 0 0 0,1 2 0 0 0,0 0 0 0 0,0-1 0 0 0,1 1 0 0 0,-1 0 0 0 0,0 0 0 0 0,1-1 0 0 0,-1 1 0 0 0,0 0 0 0 0,1 0 0 0 0,-1 0 0 0 0,1 0 0 0 0,-1-1 0 0 0,0 1 0 0 0,1 0 0 0 0,-1 0 0 0 0,1 0 0 0 0,-1 0 0 0 0,0 0 0 0 0,1 0 0 0 0,-1 0 0 0 0,1 0 0 0 0,-1 0 0 0 0,1 0 0 0 0,-1 0 0 0 0,0 0 0 0 0,1 0 0 0 0,-1 1 0 0 0,1-1 0 0 0,63 3 22 0 0,92-6 1 0 0,-27-1-4 0 0,-159 5 16 0 0,-38 7-1 0 0,-19 2-39 0 0,78-10 5 0 0,-100 0 0 0 0,95-1 0 0 0,0-1 0 0 0,0-1 0 0 0,0 0 0 0 0,0 0 0 0 0,-21-10 0 0 0,26 10 0 0 0,0-1 0 0 0,1 1 0 0 0,-2 0 0 0 0,-10-2 0 0 0,16 5 0 0 0,0-1 0 0 0,0 1 0 0 0,-1 1 0 0 0,1-1 0 0 0,0 0 0 0 0,0 1 0 0 0,0 0 0 0 0,0 0 0 0 0,0 0 0 0 0,0 0 0 0 0,1 1 0 0 0,-6 2 0 0 0,-9 7 0 0 0,14-8 0 0 0,0-1 0 0 0,0 1 0 0 0,0-1 0 0 0,0 0 0 0 0,0 0 0 0 0,0 0 0 0 0,-1-1 0 0 0,1 0 0 0 0,-7 2 0 0 0,9-3 0 0 0,-4-3 0 0 0,5 2 0 0 0,1 1 0 0 0,-1 0 0 0 0,1 0 0 0 0,0-1 0 0 0,-1 1 0 0 0,1 0 0 0 0,-1 0 0 0 0,1 0 0 0 0,-1 0 0 0 0,1-1 0 0 0,-1 1 0 0 0,1 0 0 0 0,-1 0 0 0 0,1 0 0 0 0,-1 0 0 0 0,1 0 0 0 0,-1 0 0 0 0,1 0 0 0 0,-1 0 0 0 0,1 1 0 0 0,-1-1 0 0 0,1 0 0 0 0,-1 0 0 0 0,1 0 0 0 0,-1 1 0 0 0,7 0 25 0 0,-4-1 1 0 0,-3-6-13 0 0,-1 1-3 0 0,1 0 25 0 0,-1 0 1 0 0,1 0 0 0 0,-1 0 0 0 0,-5-8 0 0 0,6 12-32 0 0,1 1 0 0 0,0-1 0 0 0,-1 1 0 0 0,1-1 0 0 0,-1 1 0 0 0,1-1 0 0 0,-1 1 0 0 0,1-1 0 0 0,-1 1 0 0 0,1-1 0 0 0,-1 1 0 0 0,1 0 0 0 0,-1-1 0 0 0,1 1 0 0 0,-1 0 0 0 0,0 0 0 0 0,1-1 0 0 0,-1 1 0 0 0,0 0 0 0 0,1 0 0 0 0,-1 0 0 0 0,1 0 0 0 0,-1 0 0 0 0,0 0 0 0 0,1 0 0 0 0,-1 0 0 0 0,0 0 0 0 0,1 0 0 0 0,-1 0 0 0 0,0 0-1 0 0,1 0 1 0 0,-1 0 0 0 0,0 1 0 0 0,1-1 0 0 0,-1 0 0 0 0,0 1 0 0 0,1-1 0 0 0,-1 0 0 0 0,1 1 0 0 0,-1-1 0 0 0,1 0 0 0 0,-1 1 0 0 0,1-1 0 0 0,-1 1 0 0 0,1-1 0 0 0,-1 2 0 0 0,0 0 33 0 0,0-1-1 0 0,0 1 0 0 0,0 0 1 0 0,0 0-1 0 0,0 0 0 0 0,0 0 1 0 0,1 0-1 0 0,-1 0 0 0 0,1 0 1 0 0,-1 0-1 0 0,1 0 1 0 0,0 0-1 0 0,0 0 0 0 0,0 0 1 0 0,0 0-1 0 0,0 2 0 0 0,6 37 660 0 0,-5-36-674 0 0,3 24 242 0 0,-1 0-1 0 0,-1 54 1 0 0,-2-52-191 0 0,3-9-41 0 0,1-11-10 0 0,-4-11-22 0 0,0 0 1 0 0,0 1-1 0 0,0-1 0 0 0,1 0 0 0 0,-1 0 0 0 0,0 0 1 0 0,0 0-1 0 0,0 0 0 0 0,0 0 0 0 0,0 0 0 0 0,0 1 1 0 0,0-1-1 0 0,0 0 0 0 0,1 0 0 0 0,-1 0 1 0 0,0 0-1 0 0,0 0 0 0 0,0 0 0 0 0,0 0 0 0 0,0 0 1 0 0,1 0-1 0 0,-1 0 0 0 0,0 0 0 0 0,0 0 0 0 0,0 0 1 0 0,0 0-1 0 0,0 0 0 0 0,1 0 0 0 0,-1 0 1 0 0,0 0-1 0 0,0 0 0 0 0,0 0 0 0 0,0 0 0 0 0,0 0 1 0 0,1 0-1 0 0,-1 0 0 0 0,0 0 0 0 0,0 0 0 0 0,0 0 1 0 0,0 0-1 0 0,0 0 0 0 0,0 0 0 0 0,1-1 1 0 0,-1 1-1 0 0,0 0 0 0 0,0 0 0 0 0,1-3 0 0 0,0 0 0 0 0,0 0 0 0 0,0 0 0 0 0,0 0 0 0 0,-1 0 0 0 0,1 0 0 0 0,-1 0 0 0 0,0 0 0 0 0,0 0 0 0 0,0-1 0 0 0,-1-4 0 0 0,0-1 0 0 0,1-24 0 0 0,-2-1 0 0 0,-1 1 0 0 0,-10-42 0 0 0,5 54 0 0 0,7 20 0 0 0,1 0 0 0 0,0 1 0 0 0,-1-1 0 0 0,1 0 0 0 0,0 1 0 0 0,-1-1 0 0 0,1 0 0 0 0,-1 1 0 0 0,1-1 0 0 0,-1 1 0 0 0,1-1 0 0 0,-1 1 0 0 0,1-1 0 0 0,-1 1 0 0 0,0-1 0 0 0,1 1 0 0 0,-1-1 0 0 0,0 1 0 0 0,1 0 0 0 0,-1-1 0 0 0,0 1 0 0 0,1 0 0 0 0,-1 0 0 0 0,0 0 0 0 0,-1-1 0 0 0,2 2 0 0 0,-1-1 0 0 0,0 1 0 0 0,1-1 0 0 0,-1 1 0 0 0,1 0 0 0 0,-1-1 0 0 0,1 1 0 0 0,-1-1 0 0 0,1 1 0 0 0,-1 0 0 0 0,1 0 0 0 0,0-1 0 0 0,-1 1 0 0 0,1 0 0 0 0,0-1 0 0 0,0 1 0 0 0,0 0 0 0 0,-1 0 0 0 0,1 0 0 0 0,0 1 0 0 0,-1 20 0 0 0,0-18 0 0 0,-28 224 0 0 0,28-221 0 0 0,-7 56 0 0 0,8-58 0 0 0,0 0 0 0 0,0 0 0 0 0,0 0 0 0 0,0-1 0 0 0,1 1 0 0 0,0 0 0 0 0,0 0 0 0 0,1-1 0 0 0,-1 1 0 0 0,4 6 0 0 0,-5-11 0 0 0,0 1 0 0 0,0-1 0 0 0,0 1 0 0 0,0-1 0 0 0,0 1 0 0 0,1-1 0 0 0,-1 0 0 0 0,0 1 0 0 0,0-1 0 0 0,1 1 0 0 0,-1-1 0 0 0,0 0 0 0 0,1 1 0 0 0,-1-1 0 0 0,0 0 0 0 0,1 1 0 0 0,-1-1 0 0 0,0 0 0 0 0,1 0 0 0 0,-1 1 0 0 0,1-1 0 0 0,-1 0 0 0 0,0 0 0 0 0,1 0 0 0 0,-1 1 0 0 0,1-1 0 0 0,-1 0 0 0 0,1 0 0 0 0,-1 0 0 0 0,1 0 0 0 0,-1 0 0 0 0,1 0 0 0 0,-1 0 0 0 0,1 0 0 0 0,-1 0 0 0 0,0 0 0 0 0,1 0 0 0 0,-1-1 0 0 0,1 1 0 0 0,-1 0 0 0 0,1 0 0 0 0,-1 0 0 0 0,0 0 0 0 0,1-1 0 0 0,-1 1 0 0 0,1 0 0 0 0,-1 0 0 0 0,0-1 0 0 0,1 1 0 0 0,-1 0 0 0 0,0-1 0 0 0,1 1 0 0 0,-1-1 0 0 0,0 1 0 0 0,0 0 0 0 0,1-1 0 0 0,-1 1 0 0 0,0-1 0 0 0,0 1 0 0 0,0 0 0 0 0,1-2 0 0 0,0-1 0 0 0,1 0 0 0 0,-1 0 0 0 0,0 0 0 0 0,0 0 0 0 0,0 0 0 0 0,0 0 0 0 0,0-6 0 0 0,-2-1 0 0 0,0 1 0 0 0,0 0 0 0 0,-6-18 0 0 0,-2-16 0 0 0,3-135 0 0 0,6 144 0 0 0,0 30-2 0 0,0-1-1 0 0,0 1 1 0 0,0-1-1 0 0,0 1 1 0 0,1 0-1 0 0,0-1 1 0 0,0 1-1 0 0,0 0 1 0 0,1-1 0 0 0,-1 1-1 0 0,1 0 1 0 0,0 0-1 0 0,0 0 1 0 0,0 0-1 0 0,1 1 1 0 0,-1-1-1 0 0,1 0 1 0 0,0 1-1 0 0,0 0 1 0 0,0 0-1 0 0,1 0 1 0 0,-1 0 0 0 0,1 0-1 0 0,-1 1 1 0 0,6-3-1 0 0,-7 4 3 0 0,0 0 0 0 0,1 0 0 0 0,-1 0 0 0 0,0 0 0 0 0,0 1 0 0 0,1-1 0 0 0,-1 1 0 0 0,1-1 0 0 0,-1 1 0 0 0,0 0 0 0 0,1 0 0 0 0,-1 0 0 0 0,1 0 0 0 0,-1 1 0 0 0,3 0 0 0 0,39 14 0 0 0,-9-3 0 0 0,-14-7 108 0 0,0-1-1 0 0,0-1 0 0 0,0 0 1 0 0,1-2-1 0 0,-1-1 1 0 0,28-2-1 0 0,-38 2-107 0 0,-9 2 0 0 0,-4-1 0 0 0,1-1 0 0 0,0 1 0 0 0,0 0 0 0 0,-1-1 0 0 0,1 0 0 0 0,-1 1 0 0 0,1-1 0 0 0,0 0 0 0 0,-1 0 0 0 0,1 1 0 0 0,-3-1 0 0 0,-27-2-143 0 0,0-1 0 0 0,0-2 0 0 0,-48-13 0 0 0,42 9 48 0 0,28 7-129 0 0,0 0 0 0 0,0 1 0 0 0,0 0 0 0 0,0 1 0 0 0,-1 0 0 0 0,-9 1 0 0 0,15 0 137 0 0,0-1-1 0 0,0 1 1 0 0,0 0 0 0 0,0 0-1 0 0,1 0 1 0 0,-1 1 0 0 0,0-1-1 0 0,0 1 1 0 0,1 0 0 0 0,0 0-1 0 0,-1 0 1 0 0,1 0 0 0 0,0 1-1 0 0,0 0 1 0 0,0-1 0 0 0,-4 5-1 0 0,6-5 88 0 0,0 0 0 0 0,0 0 0 0 0,0 0 0 0 0,0 1 0 0 0,1-1 0 0 0,-1 0 0 0 0,0 0 0 0 0,1 0 0 0 0,-1 1 0 0 0,1-1 0 0 0,0 0 0 0 0,0 5 0 0 0,5 32 0 0 0,-2-8 0 0 0,-9 44 239 0 0,4-55-84 0 0,0 1 0 0 0,1 38 0 0 0,2-54-122 0 0,0 6 197 0 0,0-1-1 0 0,0 0 1 0 0,6 16 0 0 0,-7-24-205 0 0,0-1 0 0 0,1 1 1 0 0,0 0-1 0 0,-1-1 0 0 0,1 1 0 0 0,0 0 0 0 0,0-1 0 0 0,0 1 0 0 0,0-1 0 0 0,0 1 0 0 0,0-1 0 0 0,0 0 1 0 0,0 1-1 0 0,1-1 0 0 0,-1 0 0 0 0,0 0 0 0 0,1 0 0 0 0,-1 0 0 0 0,1 0 0 0 0,0 0 0 0 0,-1 0 0 0 0,1-1 1 0 0,0 1-1 0 0,-1 0 0 0 0,1-1 0 0 0,0 0 0 0 0,-1 1 0 0 0,3-1 0 0 0,-4 0-31 0 0,0 0 0 0 0,1 0 0 0 0,-1 0 0 0 0,0 0 0 0 0,0 0 0 0 0,0 1 0 0 0,1-1 0 0 0,-1 0 0 0 0,0 0 0 0 0,0 0 0 0 0,1 0-1 0 0,-1 0 1 0 0,0-1 0 0 0,0 1 0 0 0,0 0 0 0 0,1 0 0 0 0,-1 0 0 0 0,0 0 0 0 0,0 0 0 0 0,0 0 0 0 0,0 0 0 0 0,1 0 0 0 0,-1 0 0 0 0,0 0 0 0 0,0-1 0 0 0,0 1 0 0 0,0 0 0 0 0,1 0 0 0 0,-1 0-1 0 0,0 0 1 0 0,0-1 0 0 0,0 1 0 0 0,0 0 0 0 0,0 0 0 0 0,0 0 0 0 0,0 0 0 0 0,1-1 0 0 0,-1 1 0 0 0,0 0 0 0 0,0 0 0 0 0,0 0 0 0 0,0-1 0 0 0,-6-8-786 0 0,-13-7-2450 0 0,10 11-3296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3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70 1839 0 0,'-20'0'634'0'0,"1"-2"0"0"0,-36-6 0 0 0,45 6 30 0 0,0-1 0 0 0,0 0 0 0 0,1 0 0 0 0,-1-1 0 0 0,1 0 0 0 0,0-1 0 0 0,-11-6 0 0 0,20 10-512 0 0,-1 1-1 0 0,0 0 1 0 0,1 0 0 0 0,-1-1 0 0 0,1 1 0 0 0,-1 0-1 0 0,1-1 1 0 0,-1 1 0 0 0,1-1 0 0 0,-1 1 0 0 0,1-1-1 0 0,-1 1 1 0 0,1-1 0 0 0,0 1 0 0 0,-1-1 0 0 0,1 1 0 0 0,0-1-1 0 0,-1 1 1 0 0,1-1 0 0 0,0 0 0 0 0,0 1 0 0 0,-1-1-1 0 0,1 1 1 0 0,0-1 0 0 0,0 0 0 0 0,0 1 0 0 0,0-1-1 0 0,0 0 1 0 0,0 0 0 0 0,1 0-16 0 0,-1 1 0 0 0,1-1 0 0 0,0 0 0 0 0,0 1 0 0 0,0-1-1 0 0,-1 1 1 0 0,1-1 0 0 0,0 1 0 0 0,0-1 0 0 0,0 1 0 0 0,0 0 0 0 0,0 0 0 0 0,0-1 0 0 0,0 1-1 0 0,0 0 1 0 0,1 0 0 0 0,6-1 147 0 0,0 0 1 0 0,0 1-1 0 0,12 1 0 0 0,78 17 1841 0 0,117 12-123 0 0,-99-24-1489 0 0,107 9 445 0 0,-165-11-946 0 0,-101-1-11 0 0,-391-16 0 0 0,382 9-108 0 0,27 1-16 0 0,0 1 1 0 0,0 1 0 0 0,0 1 0 0 0,0 1-1 0 0,-30 6 1 0 0,33-4 123 0 0,20-3 0 0 0,3-1 0 0 0,12-1 0 0 0,17-2 0 0 0,0 2 0 0 0,54 2 0 0 0,-8 1 0 0 0,300-21 264 0 0,-366 20-261 0 0,-9 2 4 0 0,-12 4 15 0 0,-24 7 10 0 0,-9-2-192 0 0,-1-2-1 0 0,-49 3 1 0 0,67-10 60 0 0,0-2 1 0 0,0 0-1 0 0,0-2 1 0 0,-51-10 0 0 0,50 6 85 0 0,0 1 1 0 0,0 2 0 0 0,-33-1-1 0 0,117 15 14 0 0,189 12 895 0 0,-177-19-423 0 0,110-10 0 0 0,-178 6-472 0 0,33-4 229 0 0,42-8-1 0 0,-120 22-1941 0 0,36-7-6054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8:58.02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0,'393'0'0'0,"-392"0"0"0,-1 0 0 0,0 0 0 0,2 0 0 0,-1 0 0 0,44 0 0 0,-29 0 0 0,-23 0 0 0,-378 0 0 0,385 0 0 0,4 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3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22 3679 0 0,'2'-17'379'0'0,"-2"17"-342"0"0,0 0 0 0 0,0-1-1 0 0,0 1 1 0 0,0 0 0 0 0,-1 0 0 0 0,1-1-1 0 0,0 1 1 0 0,0 0 0 0 0,0-1 0 0 0,-1 1-1 0 0,1 0 1 0 0,0 0 0 0 0,0 0 0 0 0,-1-1-1 0 0,1 1 1 0 0,0 0 0 0 0,-1 0 0 0 0,1 0-1 0 0,0 0 1 0 0,-1 0 0 0 0,1-1 0 0 0,0 1-1 0 0,0 0 1 0 0,-1 0 0 0 0,1 0 0 0 0,0 0-1 0 0,-1 0 1 0 0,1 0 0 0 0,-1 0 0 0 0,1 0-1 0 0,0 0 1 0 0,-1 0 0 0 0,1 0 0 0 0,0 0-1 0 0,0 1 1 0 0,-1-1 0 0 0,1 0 0 0 0,0 0-1 0 0,-1 0 1 0 0,1 0 0 0 0,0 0 0 0 0,-1 1-1 0 0,1-1 1 0 0,-1 0 0 0 0,-13 7 1754 0 0,-1 4-199 0 0,1 0 0 0 0,0 1-1 0 0,1 0 1 0 0,-21 24 0 0 0,-39 61 11 0 0,72-97-1598 0 0,-41 59 1174 0 0,42-59-1171 0 0,0 0 0 0 0,-1 0 1 0 0,1 1-1 0 0,0-1 0 0 0,0 0 1 0 0,0 0-1 0 0,0 0 0 0 0,0 1 1 0 0,0-1-1 0 0,-1 0 0 0 0,1 0 1 0 0,0 0-1 0 0,0 1 0 0 0,0-1 1 0 0,0 0-1 0 0,0 0 0 0 0,0 0 1 0 0,0 1-1 0 0,0-1 1 0 0,0 0-1 0 0,0 0 0 0 0,0 0 1 0 0,0 1-1 0 0,0-1 0 0 0,0 0 1 0 0,0 0-1 0 0,0 1 0 0 0,0-1 1 0 0,0 0-1 0 0,0 0 0 0 0,1 0 1 0 0,-1 1-1 0 0,0-1 0 0 0,7-1 110 0 0,9-8-105 0 0,-9 4-13 0 0,28-24 0 0 0,48-49 0 0 0,19-25 115 0 0,-94 94 205 0 0,-12 9 544 0 0,-14 10-181 0 0,-16 17-1540 0 0,-49 50 0 0 0,73-66-5947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4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16 171 4143 0 0,'0'0'75'0'0,"0"0"0"0"0,0 1-1 0 0,0-1 1 0 0,0 0 0 0 0,-1 0 0 0 0,1 0-1 0 0,0 0 1 0 0,0 0 0 0 0,0 0-1 0 0,0 0 1 0 0,0 0 0 0 0,0 0-1 0 0,0 0 1 0 0,0 1 0 0 0,0-1-1 0 0,0 0 1 0 0,0 0 0 0 0,0 0-1 0 0,0 0 1 0 0,0 0 0 0 0,0 0-1 0 0,0 0 1 0 0,0 1 0 0 0,0-1-1 0 0,0 0 1 0 0,0 0 0 0 0,0 0 0 0 0,0 0-1 0 0,0 0 1 0 0,0 0 0 0 0,0 0-1 0 0,0 1 1 0 0,0-1 0 0 0,0 0-1 0 0,0 0 1 0 0,0 0 0 0 0,0 0-1 0 0,0 0 1 0 0,0 0 0 0 0,0 0-1 0 0,1 0 1 0 0,-1 0 0 0 0,0 0-1 0 0,0 1 1 0 0,0-1 0 0 0,0 0-24 0 0,1 0-1 0 0,-1 0 1 0 0,0 0 0 0 0,0 0 0 0 0,1 0-1 0 0,-1 0 1 0 0,0 0 0 0 0,1 0 0 0 0,-1 1-1 0 0,0-1 1 0 0,1 0 0 0 0,-1 0 0 0 0,0-1-1 0 0,1 1 1 0 0,-1 0 0 0 0,0 0 0 0 0,0 0-1 0 0,1 0 1 0 0,-1 0 0 0 0,0 0 0 0 0,1 0-1 0 0,-1 0 1 0 0,0-1 0 0 0,0 1 0 0 0,1 0-1 0 0,-1 0 1 0 0,0 0 0 0 0,0 0 0 0 0,1-1-1 0 0,-1 1 1 0 0,0 0 0 0 0,0 0 0 0 0,0-1 0 0 0,1 1-1 0 0,-1 0 1 0 0,19-22 1623 0 0,25-34-1 0 0,-32 38-548 0 0,2 0 1 0 0,0 1-1 0 0,27-24 0 0 0,-106 111 148 0 0,43-48-1273 0 0,1 0 0 0 0,2 1 0 0 0,-20 30 0 0 0,39-53 0 0 0,-1 0 0 0 0,1 0-1 0 0,0 0 1 0 0,0 0 0 0 0,0 0-1 0 0,0 0 1 0 0,-1 0 0 0 0,1 1-1 0 0,0-1 1 0 0,0 0 0 0 0,0 0-1 0 0,0 0 1 0 0,0 0 0 0 0,-1 1-1 0 0,1-1 1 0 0,0 0 0 0 0,0 0-1 0 0,0 0 1 0 0,0 0 0 0 0,0 1-1 0 0,0-1 1 0 0,0 0 0 0 0,0 0-1 0 0,0 0 1 0 0,0 1 0 0 0,0-1-1 0 0,0 0 1 0 0,0 0 0 0 0,0 0-1 0 0,0 1 1 0 0,0-1 0 0 0,0 0-1 0 0,0 0 1 0 0,0 0 0 0 0,0 1-1 0 0,0-1 1 0 0,0 0 0 0 0,0 0-1 0 0,0 0 1 0 0,0 1 0 0 0,0-1-1 0 0,1 0 1 0 0,-1 0 0 0 0,0 0-1 0 0,0 1 1 0 0,11-6-40 0 0,16-15-82 0 0,-1-6-1251 0 0,-17 16 147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56 163 4607 0 0,'-9'7'456'0'0,"-3"-1"5241"0"0,15-14-4190 0 0,26-40 2061 0 0,23-17-3108 0 0,-7 10 1076 0 0,-71 85-604 0 0,12-15-278 0 0,-16 23 0 0 0,-5 19-654 0 0,-15 22 0 0 0,41-70 0 0 0,10-16 0 0 0,10-17 0 0 0,1 3-1331 0 0,1 0 0 0 0,2 0 0 0 0,0 2 1 0 0,19-20-1 0 0,-26 31-4455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5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96 142 3679 0 0,'-8'16'7575'0'0,"13"-24"-5970"0"0,2-6-112 0 0,2 1-1 0 0,14-19 0 0 0,-15 24-1324 0 0,-1-1 0 0 0,-1 0 0 0 0,0-1 0 0 0,0 0-1 0 0,-1 0 1 0 0,8-18 0 0 0,-13 28-165 0 0,0 0-1 0 0,0 0 1 0 0,0 0-1 0 0,0-1 0 0 0,0 1 1 0 0,0 0-1 0 0,0 0 1 0 0,0 0-1 0 0,0 0 1 0 0,0-1-1 0 0,1 1 0 0 0,-1 0 1 0 0,0 0-1 0 0,0 0 1 0 0,0 0-1 0 0,0-1 1 0 0,0 1-1 0 0,0 0 0 0 0,0 0 1 0 0,-1 0-1 0 0,1 0 1 0 0,0-1-1 0 0,0 1 1 0 0,0 0-1 0 0,0 0 1 0 0,0 0-1 0 0,0 0 0 0 0,0-1 1 0 0,0 1-1 0 0,0 0 1 0 0,0 0-1 0 0,-1 0 1 0 0,1 0-1 0 0,0 0 0 0 0,0-1 1 0 0,0 1-1 0 0,0 0 1 0 0,0 0-1 0 0,0 0 1 0 0,-1 0-1 0 0,1 0 0 0 0,0 0 1 0 0,0 0-1 0 0,0 0 1 0 0,0 0-1 0 0,-1 0 1 0 0,-10 3 134 0 0,-10 10 27 0 0,3 4-25 0 0,0 0 0 0 0,1 1 0 0 0,1 1 0 0 0,1 1 0 0 0,0 0 0 0 0,2 1 0 0 0,-18 36 0 0 0,30-56-129 0 0,1-1-1 0 0,-1 1 1 0 0,1 0 0 0 0,0-1-1 0 0,-1 1 1 0 0,1 0 0 0 0,0-1-1 0 0,-1 1 1 0 0,1 0-1 0 0,0 0 1 0 0,0-1 0 0 0,0 1-1 0 0,0 0 1 0 0,0 0-1 0 0,0 0 1 0 0,0-1 0 0 0,0 1-1 0 0,0 1 1 0 0,0-2-3 0 0,1 0 0 0 0,-1 0 0 0 0,0 0 0 0 0,1 0 0 0 0,-1 0 0 0 0,1 0-1 0 0,-1 0 1 0 0,0 0 0 0 0,1 0 0 0 0,-1 0 0 0 0,0 0 0 0 0,1 0 0 0 0,-1 0 0 0 0,1 0 0 0 0,-1 0 0 0 0,0 0 0 0 0,1-1 0 0 0,-1 1 0 0 0,0 0 0 0 0,1 0-1 0 0,-1 0 1 0 0,0 0 0 0 0,1-1 0 0 0,-1 1 0 0 0,26-20 173 0 0,-5-2-180 0 0,0 0 0 0 0,-2-2 0 0 0,33-50 0 0 0,-51 72 9 0 0,-1 0-1 0 0,1 1 1 0 0,0-1 0 0 0,0 0-1 0 0,-1 0 1 0 0,1 1-1 0 0,-1-1 1 0 0,0 0 0 0 0,0 0-1 0 0,1 0 1 0 0,-1 0 0 0 0,-1-3-1 0 0,1 5-6 0 0,0-1 1 0 0,0 1-1 0 0,0 0 0 0 0,0 0 1 0 0,0-1-1 0 0,0 1 0 0 0,0 0 0 0 0,0 0 1 0 0,0 0-1 0 0,0-1 0 0 0,0 1 0 0 0,0 0 1 0 0,-1 0-1 0 0,1 0 0 0 0,0-1 0 0 0,0 1 1 0 0,0 0-1 0 0,0 0 0 0 0,0 0 0 0 0,-1 0 1 0 0,1-1-1 0 0,0 1 0 0 0,0 0 1 0 0,0 0-1 0 0,-1 0 0 0 0,1 0 0 0 0,0 0 1 0 0,0 0-1 0 0,0 0 0 0 0,-1 0 0 0 0,1 0 1 0 0,0-1-1 0 0,-1 1 0 0 0,0 1 1 0 0,1-1-1 0 0,-1 0 0 0 0,0 1 1 0 0,0-1-1 0 0,0 1 0 0 0,1-1 1 0 0,-1 1-1 0 0,0-1 0 0 0,0 1 1 0 0,1 0-1 0 0,-1-1 0 0 0,1 1 1 0 0,-1 0-1 0 0,0 1 0 0 0,-10 11-1942 0 0,1 1-1 0 0,-9 18 1 0 0,13-20-4503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5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61 171 3679 0 0,'-2'-2'50'0'0,"2"2"90"0"0,0 0 0 0 0,-1 0 0 0 0,1-1 1 0 0,0 1-1 0 0,-1 0 0 0 0,1 0 0 0 0,0 0 0 0 0,0-1 1 0 0,0 1-1 0 0,-1 0 0 0 0,1 0 0 0 0,0 0 1 0 0,0-1-1 0 0,0 1 0 0 0,0 0 0 0 0,-1 0 0 0 0,1-1 1 0 0,0 1-1 0 0,0 0 0 0 0,0-1 0 0 0,0 1 0 0 0,0 0 1 0 0,0 0-1 0 0,0-1 0 0 0,0 1 0 0 0,0 0 1 0 0,0-1-1 0 0,0 1 0 0 0,0 0 0 0 0,0-1 0 0 0,0 1 1 0 0,0 0-1 0 0,0 0 0 0 0,0-1 0 0 0,0 1 1 0 0,0 0-1 0 0,1-1 0 0 0,-1 1 0 0 0,0 0 0 0 0,0 0 1 0 0,0-1-1 0 0,0 1 0 0 0,1 0 0 0 0,3-10-195 0 0,7-12 2032 0 0,18-29-1 0 0,-8 17-435 0 0,-14 23-836 0 0,-5 9-487 0 0,-1 0 0 0 0,1 0 0 0 0,-1-1 0 0 0,0 1 0 0 0,1 0 0 0 0,-1-1 0 0 0,0 1 0 0 0,0 0 1 0 0,-1-1-1 0 0,2-4 0 0 0,-26 24 260 0 0,12-4-383 0 0,0 1-1 0 0,1 0 0 0 0,1 1 1 0 0,-13 24-1 0 0,6-6 142 0 0,-14 41 0 0 0,31-73-369 0 0,-1 0-58 0 0,1-1 0 0 0,0 0 0 0 0,0 1 0 0 0,0-1 1 0 0,0 0-1 0 0,-1 1 0 0 0,1-1 0 0 0,0 0 0 0 0,0 1 0 0 0,0-1 0 0 0,0 0 0 0 0,0 1 0 0 0,0-1 0 0 0,0 0 0 0 0,0 1 1 0 0,0-1-1 0 0,0 0 0 0 0,0 1 0 0 0,0-1 0 0 0,0 0 0 0 0,0 1 0 0 0,0-1 0 0 0,0 0 0 0 0,1 1 0 0 0,-1-1 0 0 0,0 0 1 0 0,0 1-1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15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120 173 3679 0 0,'0'-3'418'0'0,"-1"1"-1"0"0,1 0 1 0 0,0-1-1 0 0,1 1 1 0 0,-1 0-1 0 0,0 0 0 0 0,1-1 1 0 0,-1 1-1 0 0,1 0 1 0 0,0 0-1 0 0,-1 0 1 0 0,1-1-1 0 0,2-2 0 0 0,20-31 2633 0 0,-13 21-1552 0 0,7-9 454 0 0,-12 17-1620 0 0,0 0 0 0 0,0 0 0 0 0,-1-1 0 0 0,0 1 0 0 0,4-9 0 0 0,-8 15-311 0 0,0 1 0 0 0,0 0 0 0 0,0 0-1 0 0,1 0 1 0 0,-1-1 0 0 0,0 1 0 0 0,0 0-1 0 0,0 0 1 0 0,0-1 0 0 0,0 1 0 0 0,0 0 0 0 0,1 0-1 0 0,-1-1 1 0 0,0 1 0 0 0,0 0 0 0 0,0 0 0 0 0,0-1-1 0 0,0 1 1 0 0,0 0 0 0 0,0 0 0 0 0,0-1-1 0 0,0 1 1 0 0,0 0 0 0 0,0-1 0 0 0,0 1 0 0 0,0 0-1 0 0,-1 0 1 0 0,1-1 0 0 0,0 1 0 0 0,0 0-1 0 0,0 0 1 0 0,0 0 0 0 0,0-1 0 0 0,0 1 0 0 0,-1 0-1 0 0,1 0 1 0 0,0-1 0 0 0,0 1 0 0 0,-1 0 0 0 0,-9 7 496 0 0,-9 15-186 0 0,-15 31-223 0 0,22-32 212 0 0,-15 20 1 0 0,22-35-196 0 0,0 0 0 0 0,0 0 0 0 0,-1-1-1 0 0,0 1 1 0 0,0-1 0 0 0,0 0 0 0 0,-9 4 0 0 0,-4 0 9 0 0,-2 1-418 0 0,10-2-5380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30.0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130 83 2303 0 0,'0'0'459'0'0,"23"-2"3201"0"0,59 7 2353 0 0,-52-2-4827 0 0,46-1 0 0 0,2-5 81 0 0,1 4 0 0 0,82 11-1 0 0,-119-8-1085 0 0,0-1 0 0 0,0-2 0 0 0,0-2-1 0 0,52-8 1 0 0,272-27-181 0 0,-358 36 0 0 0,4-1 0 0 0,-22 4 0 0 0,-9 1-8 0 0,-1-2 0 0 0,1 0 0 0 0,-1 0 0 0 0,1-2 0 0 0,-1-1 0 0 0,1 0 0 0 0,-1-1 0 0 0,-25-7 0 0 0,-58-11-19 0 0,-112-7-1 0 0,120 17 19 0 0,70 7 9 0 0,0 2 0 0 0,0 1 0 0 0,0 0 0 0 0,0 2 0 0 0,0 1 0 0 0,0 2 0 0 0,-24 6 0 0 0,-7 4 398 0 0,-67 9 0 0 0,98-21-265 0 0,1-1 0 0 0,0-1-1 0 0,0-1 1 0 0,-1-1 0 0 0,-36-7-1 0 0,-26-5-4 0 0,78 11-42 0 0,13-1 103 0 0,17 2 102 0 0,352 13 479 0 0,-59-13-547 0 0,-205 1-190 0 0,10-2-33 0 0,-43-1 0 0 0,1 4 0 0 0,78 11 0 0 0,-73 0 0 0 0,-76-10 0 0 0,-14-1 0 0 0,-16-3 0 0 0,-73-16 0 0 0,0 5 0 0 0,-125-2 0 0 0,-10 9 3 0 0,-151 4-21 0 0,349 4-95 0 0,-130 15-861 0 0,138-11-52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2:57.1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1813 214 4143 0 0,'0'0'79'0'0,"0"0"0"0"0,-1 0 0 0 0,1-1 0 0 0,-1 1-1 0 0,1 0 1 0 0,0 0 0 0 0,-1 0 0 0 0,1-1 0 0 0,-1 1-1 0 0,1 0 1 0 0,-1 0 0 0 0,1 0 0 0 0,-1 0-1 0 0,1 0 1 0 0,-1 0 0 0 0,1 0 0 0 0,-1 0 0 0 0,1 0-1 0 0,-1 0 1 0 0,1 0 0 0 0,-1 0 0 0 0,1 0 0 0 0,0 1-1 0 0,-1-1 1 0 0,1 0 0 0 0,-1 0 0 0 0,0 1-1 0 0,1 0 1179 0 0,8-4-1186 0 0,13-9 2326 0 0,0 1 0 0 0,0 0 1 0 0,30-8-1 0 0,29-14-600 0 0,-58 22-1399 0 0,1 0 0 0 0,0 2 0 0 0,1 1 0 0 0,0 0 0 0 0,0 2 0 0 0,0 1 0 0 0,33-3 0 0 0,-43 7-392 0 0,7 0 46 0 0,-1 0 0 0 0,1 1 1 0 0,0 1-1 0 0,21 4 0 0 0,-31-3-9 0 0,-1-1 0 0 0,0 0 0 0 0,1-1 0 0 0,-1 0 0 0 0,0-1 0 0 0,1 0 0 0 0,12-3 0 0 0,7-3-6 0 0,31-13 0 0 0,19-5-61 0 0,-69 22 26 0 0,0 1 0 0 0,1 1 0 0 0,-1-1 0 0 0,1 2-1 0 0,14 0 1 0 0,96 14-2 0 0,-105-11 3 0 0,0 1 1 0 0,28 11-1 0 0,-27-8 255 0 0,34 8-1 0 0,35-7-89 0 0,-12-1-173 0 0,-62-4 5 0 0,-1 0 0 0 0,0 1 0 0 0,0 0 0 0 0,0 1 0 0 0,-1 0 0 0 0,1 1 0 0 0,13 10 0 0 0,-1 0 0 0 0,0 2 0 0 0,22 22 0 0 0,-26-22 6 0 0,35 36-18 0 0,-49-46 22 0 0,0-1 1 0 0,-1 1-1 0 0,1 0 0 0 0,-2 0 1 0 0,1 0-1 0 0,3 11 1 0 0,15 32 313 0 0,-23-49-211 0 0,5 10-20 0 0,18 46-74 0 0,-18-45-19 0 0,3 6 0 0 0,-1 1 0 0 0,9 40 0 0 0,-11-15 0 0 0,-3-28 0 0 0,0-1 0 0 0,1 0 0 0 0,5 19 0 0 0,-3-22 0 0 0,-1 0 0 0 0,-1 0 0 0 0,0 0 0 0 0,-1 0 0 0 0,-1 1 0 0 0,0-1 0 0 0,0 1 0 0 0,-2-1 0 0 0,1 1 0 0 0,-2-1 0 0 0,-3 18 0 0 0,4-24 0 0 0,0-1 0 0 0,0 0 0 0 0,1 0 0 0 0,1 10 0 0 0,-1 0 0 0 0,1 3 0 0 0,1 35 0 0 0,-3-32 0 0 0,-1-1 0 0 0,-1 1 0 0 0,-6 23 0 0 0,4-24 0 0 0,2 1 0 0 0,0-1 0 0 0,2 1 0 0 0,0 0 0 0 0,4 36 0 0 0,-3-50 0 0 0,1 1 0 0 0,-1 1 0 0 0,0-1 0 0 0,0 0 0 0 0,-1 1 0 0 0,-1-1 0 0 0,1 0 0 0 0,-6 15 0 0 0,-3 23 0 0 0,0 8 0 0 0,4 3 0 0 0,6-45 0 0 0,-8 72 0 0 0,-15 17 0 0 0,14-70 0 0 0,2 1 0 0 0,-4 34 0 0 0,9-54 0 0 0,0 0 0 0 0,-1 0 0 0 0,-1 0 0 0 0,0 0 0 0 0,-1-1 0 0 0,0 1 0 0 0,-11 17 0 0 0,13-24 0 0 0,1-1 0 0 0,0-1 0 0 0,0 1 0 0 0,1 0 0 0 0,-1 0 0 0 0,1 0 0 0 0,-1 6 0 0 0,-5 33 0 0 0,2 9 0 0 0,4-39 0 0 0,-1 8 0 0 0,0-1 0 0 0,-5 24 0 0 0,2-29 0 0 0,2 1 0 0 0,0 0 0 0 0,0 0 0 0 0,2 0 0 0 0,0 17 0 0 0,4-14 0 0 0,5 33 0 0 0,0 0 0 0 0,-8-48 0 0 0,0-1 0 0 0,0 1 0 0 0,0-1 0 0 0,0 1 0 0 0,-1-1 0 0 0,0 1 0 0 0,0-1 0 0 0,0 1 0 0 0,-1-1 0 0 0,1 0 0 0 0,-1 0 0 0 0,0 0 0 0 0,0 0 0 0 0,-4 6 0 0 0,-9 20 0 0 0,12-22 0 0 0,2-6 0 0 0,0 1 0 0 0,0 0 0 0 0,0 0 0 0 0,1 0 0 0 0,-1 0 0 0 0,1 0 0 0 0,-1 0 0 0 0,1 0 0 0 0,1 4 0 0 0,-3 36 0 0 0,1 6 0 0 0,1-37 0 0 0,-1-1 0 0 0,0 1 0 0 0,0 0 0 0 0,-1-1 0 0 0,-1 0 0 0 0,-7 21 0 0 0,9-26 0 0 0,-1 1 0 0 0,1-1 0 0 0,0 1 0 0 0,0-1 0 0 0,1 1 0 0 0,0 12 0 0 0,1-7 0 0 0,1 37 0 0 0,-1-37 0 0 0,0-2 0 0 0,0-1 0 0 0,0 1 0 0 0,4 14 0 0 0,-4-20 0 0 0,0 1 0 0 0,0 0 0 0 0,0-1 0 0 0,-1 1 0 0 0,0-1 0 0 0,0 6 0 0 0,-2 16 0 0 0,2 25 0 0 0,2 11 0 0 0,3-4 0 0 0,3-3 0 0 0,4 2 0 0 0,-5-3 0 0 0,-3 1 0 0 0,3 3 0 0 0,5 4 0 0 0,1 1 0 0 0,-3-9 0 0 0,-1 0 12 0 0,-1 4 229 0 0,-1-15-230 0 0,0 10-11 0 0,-2-2 0 0 0,-2 2 0 0 0,1-6 0 0 0,0 1 0 0 0,2 10 0 0 0,2 0 0 0 0,1-6 0 0 0,-2-1 0 0 0,-4-5 0 0 0,-1 2 0 0 0,2-1 0 0 0,3-6-16 0 0,-5-33-59 0 0,-1 0-61 0 0,0 24 111 0 0,-1-17-23 0 0,-4 19 36 0 0,1 5 12 0 0,5 7 0 0 0,0 0 0 0 0,-2 3 0 0 0,-2-6 0 0 0,0-1 0 0 0,2 5 0 0 0,-1 1 0 0 0,0-1 0 0 0,-3-8 0 0 0,0 2 0 0 0,1-3 0 0 0,0-8-19 0 0,3-28 4 0 0,0 0-1 0 0,-1 0 0 0 0,1 1 1 0 0,0-1-1 0 0,-1 0 0 0 0,0 0 0 0 0,1 0 1 0 0,-1 1-1 0 0,-1 2 0 0 0,-1 0-15 0 0,1-1-58 0 0,1 1 16 0 0,-6 14 58 0 0,-1 1 15 0 0,-1-2 0 0 0,0 0 0 0 0,-5 7-32 0 0,-9 26 0 0 0,14-34 32 0 0,1-2-11 0 0,-1 2-42 0 0,-1 3-11 0 0,9-18 65 0 0,-23 32-74 0 0,16-22 73 0 0,5-8 0 0 0,0 0 0 0 0,-1 0 1 0 0,0-1-1 0 0,0 1 0 0 0,0-1 0 0 0,0 1 0 0 0,0-1 0 0 0,-1-1 0 0 0,1 1 1 0 0,-1-1-1 0 0,0 1 0 0 0,0-1 0 0 0,0-1 0 0 0,0 1 0 0 0,-9 1 0 0 0,-4 2 10 0 0,9-3 5 0 0,1-1 1 0 0,0 0-1 0 0,0-1 0 0 0,-1 1 0 0 0,1-2 1 0 0,0 1-1 0 0,0-1 0 0 0,-1 0 0 0 0,-11-4 0 0 0,9 2 5 0 0,1 1-1 0 0,-1 1 0 0 0,1 0 1 0 0,-1 0-1 0 0,-12 1 0 0 0,-1 1 5 0 0,-1-1 0 0 0,1-1-1 0 0,-1-1 1 0 0,-45-10 0 0 0,-31-4 0 0 0,87 15-25 0 0,0 1-1 0 0,1 0 1 0 0,-1 1 0 0 0,0 1 0 0 0,-21 4 0 0 0,-37 19-2 0 0,60-19 45 0 0,-1-1-1 0 0,0 0 1 0 0,0-1 0 0 0,-1-1 0 0 0,1 0 0 0 0,-1-1 0 0 0,0 0 0 0 0,-22 0-1 0 0,5-3-19 0 0,-54 6 0 0 0,56-2-11 0 0,0-1-1 0 0,-35-3 0 0 0,23-4-10 0 0,22 3 0 0 0,0-1 0 0 0,0 2 0 0 0,-1 1 0 0 0,1 0 0 0 0,-37 6 0 0 0,37-2 0 0 0,-1-1 0 0 0,1 0 0 0 0,-1-2 0 0 0,0-1 0 0 0,-27-2 0 0 0,32 2 8 0 0,-1 0 0 0 0,1 1 1 0 0,-25 5-1 0 0,21-3 15 0 0,-34 2 1 0 0,49-5 9 0 0,-1-1 1 0 0,1 0-1 0 0,-1 0 1 0 0,1-1-1 0 0,-1 1 0 0 0,1-1 1 0 0,-1 0-1 0 0,1 0 0 0 0,0 0 1 0 0,0-1-1 0 0,-6-5 0 0 0,6 5-20 0 0,0 0-1 0 0,-1 1 1 0 0,1-1-1 0 0,-1 1 1 0 0,1-1-1 0 0,-1 1 1 0 0,0 1-1 0 0,1-1 1 0 0,-11-1-1 0 0,6 3 12 0 0,-1 0 0 0 0,0 1 0 0 0,1 0 0 0 0,-1 1-1 0 0,-11 3 1 0 0,14-2-24 0 0,1-1 0 0 0,-1-1 0 0 0,0 1 0 0 0,0-1 0 0 0,0-1-1 0 0,0 1 1 0 0,0-1 0 0 0,0 0 0 0 0,-1-1 0 0 0,1 0 0 0 0,-13-3 0 0 0,8 0 38 0 0,1 0 0 0 0,-1 1 0 0 0,0 0-1 0 0,0 0 1 0 0,0 1 0 0 0,0 1 0 0 0,-1 0 0 0 0,-13 1 0 0 0,11 0-26 0 0,0 0 1 0 0,1-1-1 0 0,-1-1 0 0 0,1-1 0 0 0,-20-6 1 0 0,15 4 8 0 0,-1 1 1 0 0,-20-2 0 0 0,24 4 34 0 0,1-1 1 0 0,-1-1 0 0 0,1 0 0 0 0,0-1-1 0 0,0 0 1 0 0,-20-11 0 0 0,-2-1-49 0 0,25 13-8 0 0,-1 0 0 0 0,0 1 0 0 0,-14-2 0 0 0,-28-8 0 0 0,46 9 0 0 0,-1 1 0 0 0,0 0 0 0 0,0 0 0 0 0,0 1 0 0 0,-1 1 0 0 0,1-1 0 0 0,0 2 0 0 0,-1-1 0 0 0,1 1 0 0 0,-15 2 0 0 0,20-2 0 0 0,1 0 0 0 0,-1 0 0 0 0,0-1 0 0 0,-7-1 0 0 0,3 0 0 0 0,3 1 0 0 0,4 0 0 0 0,-1 1 0 0 0,0-1 0 0 0,1 1 0 0 0,-1 0 0 0 0,1 0 0 0 0,-1 0 0 0 0,1 0 0 0 0,-1 0 0 0 0,0 0 0 0 0,1 1 0 0 0,-1-1 0 0 0,1 1 0 0 0,-5 1 0 0 0,1 0 0 0 0,0-2 0 0 0,0 1 0 0 0,0-1 0 0 0,0 0 0 0 0,0 0 0 0 0,0 0 0 0 0,0-1 0 0 0,-11-3 0 0 0,0 1 0 0 0,-27-7 0 0 0,33 7 0 0 0,1 1 0 0 0,-2 0 0 0 0,-21-2 0 0 0,31 4 0 0 0,-1 0 0 0 0,0-1 0 0 0,0 0 0 0 0,1 1 0 0 0,-1-1 0 0 0,1 0 0 0 0,-1 0 0 0 0,1-1 0 0 0,-1 1 0 0 0,1 0 0 0 0,0-1 0 0 0,-1 0 0 0 0,1 1 0 0 0,0-1 0 0 0,-3-4 0 0 0,3 4 0 0 0,0 0 0 0 0,0 0 0 0 0,0 0 0 0 0,-1 0 0 0 0,1 0 0 0 0,0 1 0 0 0,-1-1 0 0 0,1 1 0 0 0,-1 0 0 0 0,1 0 0 0 0,-1 0 0 0 0,0 0 0 0 0,0 0 0 0 0,1 0 0 0 0,-1 1 0 0 0,-3-1 0 0 0,3 1 0 0 0,0-1 0 0 0,0 1 0 0 0,0-1 0 0 0,0 0 0 0 0,0 1 0 0 0,0-1 0 0 0,0-1 0 0 0,0 1 0 0 0,0 0 0 0 0,-3-3 0 0 0,-28-21 0 0 0,7 5 0 0 0,13 10 0 0 0,0 0 0 0 0,1-1 0 0 0,0 0 0 0 0,1-2 0 0 0,-20-24 0 0 0,18 19 0 0 0,1 0 0 0 0,1 0 0 0 0,0-1 0 0 0,1-1 0 0 0,2 0 0 0 0,0 0 0 0 0,1-1 0 0 0,1 0 0 0 0,0 0 0 0 0,-4-37 0 0 0,6 32-16 0 0,0 0 0 0 0,-2 1 0 0 0,-17-43 0 0 0,18 49 16 0 0,0 0 0 0 0,1-1 0 0 0,1 0 0 0 0,-2-24 0 0 0,2 14 0 0 0,3 19 0 0 0,-1 3 0 0 0,1 0 0 0 0,1 0 0 0 0,-1-14 0 0 0,5-24 0 0 0,7-72 0 0 0,-3 77 0 0 0,19-60 0 0 0,-21 85-25 0 0,15-26 1 0 0,-7 17 9 0 0,-7 9 15 0 0,1 0 0 0 0,1 1 0 0 0,1 0 0 0 0,0 1 0 0 0,0 0 0 0 0,2 1 0 0 0,14-15 0 0 0,-7 10 0 0 0,0-2 0 0 0,-1 0 0 0 0,-2-1 0 0 0,25-39 0 0 0,-3-5 0 0 0,31-50 0 0 0,-31 49 0 0 0,-11 16 0 0 0,25-27 0 0 0,-19 37 0 0 0,-20 25 0 0 0,0 0 0 0 0,-1-1 0 0 0,-1 0 0 0 0,15-29 0 0 0,-15 21 0 0 0,0 0 0 0 0,2 1 0 0 0,30-41 0 0 0,-36 53 0 0 0,0 0 0 0 0,-1-1 0 0 0,0 0 0 0 0,-1-1 0 0 0,0 1 0 0 0,5-22 0 0 0,11-29 0 0 0,-15 48 0 0 0,-1 0 0 0 0,-1 0 0 0 0,0-1 0 0 0,-1 1 0 0 0,-1-1 0 0 0,0 0 0 0 0,-2-31 0 0 0,1 37 0 0 0,0-1 0 0 0,0 1 0 0 0,1 0 0 0 0,0 0 0 0 0,7-18 0 0 0,24-48 0 0 0,-21 49 0 0 0,11-31 0 0 0,4-33 0 0 0,10-33 0 0 0,-11 37 0 0 0,4-12 0 0 0,31-86 0 0 0,-42 122 0 0 0,22-37 0 0 0,-28 73 0 0 0,-1-1 0 0 0,10-38 0 0 0,-12 32 0 0 0,25-55 0 0 0,0 3 0 0 0,-12-2 0 0 0,-16 58 0 0 0,1 0 0 0 0,15-35 0 0 0,6-16 3 0 0,-5 13-18 0 0,0-6-21 0 0,-16 46 24 0 0,12-28 0 0 0,9-26 12 0 0,-5 12 0 0 0,50-127 0 0 0,-62 159 0 0 0,-8 25 0 0 0,0 0 0 0 0,1 1 0 0 0,0-1 0 0 0,1 1 0 0 0,0 0 0 0 0,10-13 0 0 0,-5 11 0 0 0,-1-1 0 0 0,0-1 0 0 0,0 0 0 0 0,9-24 0 0 0,-13 29 0 0 0,0 0 0 0 0,0 0 0 0 0,1 1 0 0 0,0-1 0 0 0,1 2 0 0 0,0-1 0 0 0,1 1 0 0 0,16-14 0 0 0,-23 22 0 0 0,0-1 0 0 0,0 0 0 0 0,-1 0 0 0 0,1 0 0 0 0,-1-1 0 0 0,0 1 0 0 0,0 0 0 0 0,0 0 0 0 0,0-1 0 0 0,0 1 0 0 0,0-1 0 0 0,0 1 0 0 0,0-5 0 0 0,-1 4 0 0 0,1 0 0 0 0,0 1 0 0 0,-1-1 0 0 0,1 0 0 0 0,1 0 0 0 0,-1 0 0 0 0,0 1 0 0 0,1-1 0 0 0,-1 1 0 0 0,4-5 0 0 0,42-33 0 0 0,-34 30 0 0 0,0-1 0 0 0,18-18 0 0 0,-26 23-23 0 0,1 0 0 0 0,0 0-1 0 0,0 1 1 0 0,0 0 0 0 0,1 0 0 0 0,0 0 0 0 0,0 1-1 0 0,0 0 1 0 0,0 0 0 0 0,1 1 0 0 0,13-4-1 0 0,-20 7-75 0 0,0 0-1 0 0,-1 0 0 0 0,1 0 0 0 0,0 0 0 0 0,-1 0 0 0 0,1 0 0 0 0,0 0 0 0 0,-1 0 1 0 0,1 1-1 0 0,-1-1 0 0 0,1 0 0 0 0,0 0 0 0 0,-1 1 0 0 0,1-1 0 0 0,-1 0 0 0 0,1 1 1 0 0,-1-1-1 0 0,1 1 0 0 0,-1-1 0 0 0,1 1 0 0 0,-1-1 0 0 0,1 1 0 0 0,-1-1 0 0 0,0 1 1 0 0,1-1-1 0 0,-1 1 0 0 0,0 0 0 0 0,1-1 0 0 0,-1 1 0 0 0,0 0 0 0 0,0 0 0 0 0,1 7-7985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01.2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283 54 6447 0 0,'-3'-2'359'0'0,"0"0"-1"0"0,0 1 0 0 0,0-1 0 0 0,0 1 0 0 0,0 0 1 0 0,0 0-1 0 0,-1 0 0 0 0,1 0 0 0 0,-1 0 0 0 0,-3 0 0 0 0,-1 0 107 0 0,1 1 0 0 0,0-1 0 0 0,-1 1 0 0 0,-7 1-1 0 0,13-1-230 0 0,0 0 0 0 0,1 1-1 0 0,-1-1 1 0 0,0 1-1 0 0,0-1 1 0 0,0 1 0 0 0,0 0-1 0 0,1 0 1 0 0,-1 0-1 0 0,0 0 1 0 0,1 0-1 0 0,-4 2 1 0 0,5-2-187 0 0,0-1-1 0 0,0 0 0 0 0,-1 1 1 0 0,1-1-1 0 0,0 0 1 0 0,0 0-1 0 0,0 1 0 0 0,0-1 1 0 0,0 0-1 0 0,-1 1 1 0 0,1-1-1 0 0,0 0 1 0 0,0 1-1 0 0,0-1 0 0 0,0 1 1 0 0,0-1-1 0 0,0 0 1 0 0,0 1-1 0 0,0-1 0 0 0,0 0 1 0 0,0 1-1 0 0,0-1 1 0 0,1 0-1 0 0,-1 1 1 0 0,0-1-1 0 0,0 1 0 0 0,1 0 4 0 0,0 0 0 0 0,-1 0 0 0 0,1 0 0 0 0,0 0 0 0 0,0-1 0 0 0,0 1 0 0 0,0 0 0 0 0,0 0 0 0 0,0-1 0 0 0,0 1 0 0 0,2 0 0 0 0,8 4 207 0 0,0-1 1 0 0,0 0 0 0 0,0-1-1 0 0,0 0 1 0 0,13 1 0 0 0,57 4 115 0 0,-76-8-347 0 0,266-6 1129 0 0,-118-2-842 0 0,17-4-30 0 0,22-1 19 0 0,-189 13-302 0 0,0 1 0 0 0,0-1 0 0 0,0 0 0 0 0,0 1 0 0 0,0 0 0 0 0,0 0 0 0 0,4 1 0 0 0,-6-1 0 0 0,-1-1 0 0 0,0 0 0 0 0,0 0 0 0 0,1 0 0 0 0,-1 0 0 0 0,0 0 0 0 0,1 1 0 0 0,-1-1 0 0 0,0 0 0 0 0,0 0 0 0 0,1 0 0 0 0,-1 1 0 0 0,0-1 0 0 0,0 0 0 0 0,0 1 0 0 0,1-1 0 0 0,-1 0 0 0 0,0 0 0 0 0,0 1 0 0 0,0-1 0 0 0,0 0 0 0 0,0 1 0 0 0,0-1 0 0 0,0 0 0 0 0,1 1 0 0 0,-1-1 0 0 0,0 1 0 0 0,-1 0 0 0 0,1-1 0 0 0,-1 1 0 0 0,1 0 0 0 0,-1-1 0 0 0,1 1 0 0 0,-1 0 0 0 0,1-1 0 0 0,-1 1 0 0 0,1-1 0 0 0,-1 1 0 0 0,0-1 0 0 0,0 1 0 0 0,1-1 0 0 0,-1 1 0 0 0,0-1 0 0 0,-1 1 0 0 0,-2 0 41 0 0,0 1 1 0 0,0-1-1 0 0,0 0 0 0 0,0 0 1 0 0,0 0-1 0 0,0-1 0 0 0,0 0 0 0 0,0 1 1 0 0,0-2-1 0 0,-6 1 0 0 0,-45-10 608 0 0,24 3-621 0 0,-119-12-1115 0 0,-49-9 1843 0 0,142 19-766 0 0,-76-3-1 0 0,-58 9 245 0 0,176 3-175 0 0,-55-2 59 0 0,39 0-30 0 0,1 1 1 0 0,-1 2 0 0 0,-51 8-1 0 0,78-8-82 0 0,1 0 0 0 0,-1 0 0 0 0,1 1 0 0 0,-1-1 0 0 0,-5 4 0 0 0,8-5-5 0 0,1 0 0 0 0,0 1 0 0 0,-1-1 0 0 0,1 0 0 0 0,0 0 0 0 0,-1 1 0 0 0,1-1 0 0 0,0 0 0 0 0,0 1 0 0 0,-1-1 0 0 0,1 0 0 0 0,0 1 0 0 0,0-1 0 0 0,0 0 0 0 0,-1 1 0 0 0,1-1 0 0 0,0 0 0 0 0,0 1 0 0 0,0-1 0 0 0,0 1 0 0 0,0-1 0 0 0,0 0 0 0 0,0 1 0 0 0,0 0 0 0 0,0-1-1 0 0,0 1 1 0 0,1 0 0 0 0,-1-1-1 0 0,0 1 1 0 0,1-1-1 0 0,-1 1 1 0 0,1-1-1 0 0,0 1 1 0 0,-1-1 0 0 0,1 1-1 0 0,-1-1 1 0 0,1 1-1 0 0,0-1 1 0 0,-1 0-1 0 0,1 1 1 0 0,0-1-1 0 0,-1 0 1 0 0,1 1 0 0 0,0-1-1 0 0,11 4 0 0 0,0-1 0 0 0,0-1 0 0 0,1 0 0 0 0,-1 0 0 0 0,14-1 0 0 0,20 3 0 0 0,11 3-1 0 0,109-2 0 0 0,61-19 2 0 0,-31 2 11 0 0,-71 4 159 0 0,-60 2 6 0 0,84 4 0 0 0,-143 2-503 0 0,-1 1 1 0 0,0 0-1 0 0,0 0 0 0 0,0 0 0 0 0,6 3 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06.2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1562 89 9215 0 0,'1'1'3922'0'0,"5"-3"-1697"0"0,7-4 196 0 0,30-15 1762 0 0,25-5-2794 0 0,-60 23-1268 0 0,10-3-11 0 0,1 1-1 0 0,0 1 0 0 0,20-3 1 0 0,-35 7-51 0 0,1 0 1 0 0,-1 1 0 0 0,1-1-1 0 0,-1 1 1 0 0,1-1-1 0 0,-1 1 1 0 0,0 1 0 0 0,1-1-1 0 0,-1 1 1 0 0,0-1-1 0 0,7 5 1 0 0,4 3 138 0 0,23 19-1 0 0,-23-16-215 0 0,-8-6 74 0 0,0 1 0 0 0,0 0 0 0 0,0 0-1 0 0,-1 0 1 0 0,0 1 0 0 0,-1 0 0 0 0,0 0 0 0 0,6 12 0 0 0,-4-5-185 0 0,-1 0 0 0 0,0 0 1 0 0,7 33-1 0 0,-9-33 171 0 0,11 48-31 0 0,1 6-11 0 0,-12-52 0 0 0,-1-1 0 0 0,-1 1 0 0 0,0 0 0 0 0,-1 22 0 0 0,-2-29 0 0 0,1 0 0 0 0,0 0 0 0 0,1 0 0 0 0,0-1 0 0 0,0 1 0 0 0,1 0 0 0 0,1-1 0 0 0,-1 1 0 0 0,1-1 0 0 0,7 13 0 0 0,-6-13 0 0 0,-1-2 0 0 0,0 0 0 0 0,-1 0 0 0 0,0 0 0 0 0,2 13 0 0 0,-1-7 0 0 0,9 46 0 0 0,-6 2 0 0 0,2 23 0 0 0,-2-30 0 0 0,-1 2 0 0 0,-1 2 0 0 0,-1-4 0 0 0,-1 1 0 0 0,-1-2 0 0 0,0 62 0 0 0,2-45 0 0 0,-1-24 0 0 0,-2 11 0 0 0,-1-7 0 0 0,-1-3 0 0 0,2 2 0 0 0,3 6 0 0 0,5 7 0 0 0,-2-5 0 0 0,-6-7 0 0 0,0-39 1 0 0,-4 14 0 0 0,-2 2 8 0 0,-1 14 33 0 0,0 10-31 0 0,6 0-11 0 0,6 1 0 0 0,4 2 0 0 0,4 10 191 0 0,-4-10-13 0 0,-6-21-83 0 0,-1-14-15 0 0,-1 31-64 0 0,-5-1-16 0 0,-2-5 0 0 0,-1 4 0 0 0,4 1 0 0 0,4 5 0 0 0,5 5 0 0 0,3 0 0 0 0,0-1 0 0 0,-2 1 0 0 0,-6-11 0 0 0,-5 1 0 0 0,-2 0 0 0 0,2-6 0 0 0,2 1 0 0 0,2 3 0 0 0,3 9 0 0 0,1 2 0 0 0,-1-9 0 0 0,1 6 0 0 0,0-9 0 0 0,-1 0 0 0 0,0 7 0 0 0,-1-3 0 0 0,-1 0 0 0 0,1 2 0 0 0,-1-2 0 0 0,1-4 12 0 0,-1-10 49 0 0,4 22 71 0 0,-3-24-121 0 0,2 14-11 0 0,-2-1 0 0 0,0-3 0 0 0,1-2 0 0 0,-2 3 0 0 0,-1 2 0 0 0,-1 0 0 0 0,-1-2 11 0 0,0-5 31 0 0,2 3 49 0 0,-2-12-24 0 0,0 7-54 0 0,-3 1-13 0 0,-1 1 0 0 0,3-5 0 0 0,-2 2 0 0 0,0-1 0 0 0,0-1 0 0 0,-1-4 0 0 0,1 0 0 0 0,-1-1 0 0 0,0-2 0 0 0,0-2 0 0 0,0-2 0 0 0,1 1 0 0 0,0 2 0 0 0,0 1 0 0 0,1 2 0 0 0,-1-1 0 0 0,0-1 0 0 0,-1-4 0 0 0,0-2 0 0 0,-1-2 0 0 0,-1-1 0 0 0,2 0 0 0 0,5-15 0 0 0,-1 1 0 0 0,1-1 0 0 0,-1 0 0 0 0,0 1 0 0 0,0-1 0 0 0,-4 5 0 0 0,0 1 0 0 0,-2 9-3 0 0,-1 0 0 0 0,-1-1 0 0 0,-1 0 0 0 0,-1 0 0 0 0,-22 26 0 0 0,25-35 22 0 0,1-1 0 0 0,-1 0 0 0 0,-1 0 0 0 0,0 0 0 0 0,0-1 0 0 0,0-1 0 0 0,0 0 0 0 0,-1 0 0 0 0,0-1 1 0 0,-1 0-1 0 0,-13 3 0 0 0,-20 5 7 0 0,13-4 4 0 0,-1-1 1 0 0,-45 6-1 0 0,24-9-14 0 0,-125 8 112 0 0,140-13-93 0 0,-78-3 221 0 0,101 1-227 0 0,-1 0 0 0 0,0-1 0 0 0,1-1-1 0 0,0-1 1 0 0,-16-6 0 0 0,5-2 14 0 0,1-1-1 0 0,0 0 1 0 0,1-2 0 0 0,1-1-1 0 0,-26-24 1 0 0,-14-8 25 0 0,43 35-69 0 0,2-1 0 0 0,-1-1 1 0 0,2 0-1 0 0,-21-25 0 0 0,-112-170 1 0 0,84 112 0 0 0,-72-73 0 0 0,121 152 0 0 0,2-2 0 0 0,0 0 0 0 0,1-1 0 0 0,2 0 0 0 0,0-1 0 0 0,2 0 0 0 0,-16-47 0 0 0,-83-215 0 0 0,52 106 0 0 0,14 33 0 0 0,33 114-5 0 0,1-2-1 0 0,-6-44 1 0 0,-2-74-25 0 0,-2-7 12 0 0,9 100 18 0 0,0 6 0 0 0,3 0 0 0 0,-1-69 0 0 0,23-116 0 0 0,-8 158 0 0 0,-4-24 0 0 0,-3 70 0 0 0,1 1 0 0 0,6-37 0 0 0,63-251-76 0 0,-46 223 88 0 0,-2 5-20 0 0,71-247-48 0 0,36 36-109 0 0,-93 227 44 0 0,-11 21-100 0 0,59-99 0 0 0,-59 117 221 0 0,26-59 0 0 0,-48 93 0 0 0,9-19 0 0 0,0 0 0 0 0,2 0 0 0 0,1 2 0 0 0,20-28 0 0 0,150-152 0 0 0,-13 55 0 0 0,-154 134 0 0 0,153-132 0 0 0,-147 128 36 0 0,30-17 0 0 0,11-8 20 0 0,-24 6-56 0 0,-31 27 0 0 0,1 0 0 0 0,0 0 0 0 0,16-10 0 0 0,-19 16 0 0 0,0 1 0 0 0,1 0 0 0 0,-1 0 0 0 0,1 1 0 0 0,0 0 0 0 0,-1 0 0 0 0,1 1 0 0 0,9 1 0 0 0,-16-1 0 0 0,29 4 0 0 0,-26-3 0 0 0,0 0 0 0 0,0 0 0 0 0,-1 0 0 0 0,1-1 0 0 0,0 0 0 0 0,0 0 0 0 0,0 0 0 0 0,0 0 0 0 0,5-1 0 0 0,106-35-83 0 0,-75 22-381 0 0,-40 14 327 0 0,22-5-967 0 0,-13 6-5770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04.96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1 0 0,'425'0'0'0,"-424"0"0"0,-2 0 0 0,-1 0 0 0,-429 0 0 0,411 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29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471 65 3679 0 0,'2'-5'698'0'0,"1"-1"-1"0"0,0 1 0 0 0,0 0 1 0 0,0-1-1 0 0,0 2 0 0 0,1-1 1 0 0,0 0-1 0 0,0 1 0 0 0,0-1 1 0 0,0 1-1 0 0,10-6 0 0 0,-37 26 6339 0 0,-3 5-3552 0 0,-108 99-2951 0 0,86-74-440 0 0,-2-2 0 0 0,-2-2-1 0 0,-111 68 1 0 0,161-110-67 0 0,0 1 0 0 0,0 0 1 0 0,0 0-1 0 0,0 0 0 0 0,1 1 0 0 0,-1-1 0 0 0,0 0 0 0 0,1 1 0 0 0,-1-1 0 0 0,1 1 1 0 0,-1-1-1 0 0,1 1 0 0 0,0 0 0 0 0,-1 2 0 0 0,5-4-16 0 0,0 1 0 0 0,0-1 0 0 0,0 0 0 0 0,0 1 0 0 0,0-1 0 0 0,0-1 0 0 0,3 1 0 0 0,144-9 534 0 0,-105 8-544 0 0,1-3 0 0 0,44-9 0 0 0,-84 11-190 0 0,-1 1-1 0 0,1-1 1 0 0,-1 1 0 0 0,1-1-1 0 0,-1-1 1 0 0,0 1 0 0 0,0-1-1 0 0,0 0 1 0 0,-1 0 0 0 0,9-8-1 0 0,-10 9 71 0 0,0-1 0 0 0,-1 0 0 0 0,1 1 0 0 0,-1-1 0 0 0,0 0-1 0 0,0-1 1 0 0,0 1 0 0 0,0 0 0 0 0,-1-1 0 0 0,1 1 0 0 0,-1-1 0 0 0,0 1 0 0 0,0-1 0 0 0,0 0 0 0 0,-1 1-1 0 0,1-1 1 0 0,-1-3 0 0 0,0-25 67 0 0,0 32 75 0 0,0 0 0 0 0,1 0 1 0 0,-1 0-1 0 0,0-1 0 0 0,0 1 1 0 0,0 0-1 0 0,0 0 0 0 0,0 0 1 0 0,0 0-1 0 0,0 0 0 0 0,1 0 1 0 0,-1 0-1 0 0,0 0 0 0 0,0 0 1 0 0,0 0-1 0 0,0 0 0 0 0,0 0 1 0 0,1 0-1 0 0,-1 0 0 0 0,0 0 0 0 0,0 0 1 0 0,0 0-1 0 0,0 0 0 0 0,0 0 1 0 0,1 0-1 0 0,-1 0 0 0 0,0 0 1 0 0,0 0-1 0 0,0 0 0 0 0,0 0 1 0 0,0 0-1 0 0,1 0 0 0 0,-1 0 1 0 0,0 0-1 0 0,0 0 0 0 0,0 1 0 0 0,0-1 1 0 0,0 0-1 0 0,0 0 0 0 0,0 0 1 0 0,1 0-1 0 0,-1 0 0 0 0,0 0 1 0 0,0 0-1 0 0,0 1 0 0 0,0-1 1 0 0,0 0-1 0 0,0 0 0 0 0,0 0 1 0 0,0 0-1 0 0,0 0 0 0 0,0 1 0 0 0,0-1 1 0 0,7 8 553 0 0,-4 6-260 0 0,0 0 0 0 0,-1 1 0 0 0,0 0 0 0 0,-1 18 0 0 0,-6 61 264 0 0,2-66-377 0 0,-6 28-70 0 0,13-59-2242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4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65 122 2759 0 0,'0'-16'2008'0'0,"6"-28"0"0"0,-3 30 829 0 0,1-29 0 0 0,-4 43-2764 0 0,0 0 0 0 0,0 0 0 0 0,0-1 0 0 0,0 1 0 0 0,0 0 0 0 0,0 0 0 0 0,0 0 0 0 0,0 0 0 0 0,0 0 0 0 0,0-1 0 0 0,0 1 0 0 0,0 0 0 0 0,0 0 0 0 0,0 0 0 0 0,0 0 0 0 0,0 0 0 0 0,0 0 0 0 0,0-1 0 0 0,0 1 0 0 0,0 0 0 0 0,0 0 0 0 0,0 0 0 0 0,0 0 0 0 0,0 0 0 0 0,0 0 0 0 0,0 0 0 0 0,0-1 0 0 0,0 1 0 0 0,0 0 0 0 0,-1 0 0 0 0,1 0 0 0 0,0 0 0 0 0,0 0 0 0 0,0 0 0 0 0,0 0 0 0 0,0 0 0 0 0,0 0 0 0 0,0 0 0 0 0,-1-1 0 0 0,1 1 0 0 0,0 0 0 0 0,0 0 0 0 0,0 0 0 0 0,0 0 0 0 0,-6 5 1865 0 0,-2 10-260 0 0,-1 8-884 0 0,2 1 0 0 0,1 0-1 0 0,-6 37 1 0 0,12-58-760 0 0,0-1 189 0 0,-3 11-169 0 0,-6 35-27 0 0,7-36 48 0 0,0 1-17 0 0,-5 49-47 0 0,3 8-11 0 0,4-67-1 0 0,0 13-5 0 0,0-1 1 0 0,1 0-1 0 0,0 1 0 0 0,7 27 1 0 0,-1-30-137 0 0,-1-8-1277 0 0,-6-5 1308 0 0,0 0 0 0 0,0 0 0 0 0,0 0 0 0 0,0 0 0 0 0,0 0 0 0 0,0 0 0 0 0,1 0 0 0 0,-1 0 0 0 0,0 0 0 0 0,0 0 0 0 0,0 0 0 0 0,0 0 0 0 0,0 0 1 0 0,0 0-1 0 0,1 0 0 0 0,-1 0 0 0 0,0 0 0 0 0,0 0 0 0 0,0 0 0 0 0,0 0 0 0 0,0 0 0 0 0,0 0 0 0 0,0 0 0 0 0,0 0 0 0 0,1-1 0 0 0,-1 1 0 0 0,0 0 0 0 0,0 0 1 0 0,0 0-1 0 0,0 0 0 0 0,0 0 0 0 0,0 0 0 0 0,0 0 0 0 0,0-1 0 0 0,0 1 0 0 0,0 0 0 0 0,0 0 0 0 0,0 0 0 0 0,0 0 0 0 0,0 0 0 0 0,0 0 0 0 0,0-1 0 0 0,0 1 1 0 0,0 0-1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4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63 120 7367 0 0,'-24'-23'1170'0'0,"20"20"-685"0"0,0 0-1 0 0,0 0 1 0 0,0 0-1 0 0,1-1 1 0 0,-1 1 0 0 0,1-1-1 0 0,0 0 1 0 0,0 0 0 0 0,-3-7-1 0 0,6 10-388 0 0,0 1-1 0 0,0-1 1 0 0,0 1-1 0 0,-1-1 1 0 0,1 1 0 0 0,0-1-1 0 0,0 0 1 0 0,0 1-1 0 0,0-1 1 0 0,0 0-1 0 0,0 1 1 0 0,0-1-1 0 0,1 1 1 0 0,-1-1-1 0 0,0 1 1 0 0,0-1 0 0 0,0 0-1 0 0,1 1 1 0 0,-1-1-1 0 0,0 1 1 0 0,0-1-1 0 0,1 1 1 0 0,-1-1-1 0 0,0 1 1 0 0,1-1-1 0 0,-1 1 1 0 0,1-1 0 0 0,1 0 166 0 0,0-1 1 0 0,0 1 0 0 0,0 0-1 0 0,0 0 1 0 0,0 0 0 0 0,0 0 0 0 0,4-1-1 0 0,36-6 2408 0 0,25-1-1007 0 0,-37 4-1357 0 0,0 1 1 0 0,61 1-1 0 0,-89 3-310 0 0,0 0-1 0 0,0 0 0 0 0,0 1 0 0 0,0-1 0 0 0,0 0 0 0 0,0 1 0 0 0,-1-1 0 0 0,1 1 0 0 0,0 0 0 0 0,0 0 0 0 0,-1-1 1 0 0,1 1-1 0 0,0 0 0 0 0,1 2 0 0 0,3 9-6881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5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9671 0 0,'0'-1'138'0'0,"0"0"-1"0"0,0 1 0 0 0,1-1 1 0 0,-1 0-1 0 0,0 1 0 0 0,1-1 1 0 0,-1 0-1 0 0,0 1 1 0 0,1-1-1 0 0,-1 0 0 0 0,1 1 1 0 0,-1-1-1 0 0,1 1 0 0 0,-1-1 1 0 0,1 1-1 0 0,-1-1 0 0 0,1 1 1 0 0,-1-1-1 0 0,1 1 0 0 0,1-1 1 0 0,-1 1 20 0 0,0 0 0 0 0,0 1 0 0 0,0-1 0 0 0,-1 1 0 0 0,1-1 0 0 0,0 1 0 0 0,0-1 0 0 0,0 1 0 0 0,0-1 0 0 0,-1 1-1 0 0,1 0 1 0 0,0 0 0 0 0,-1-1 0 0 0,1 1 0 0 0,0 0 0 0 0,-1 0 0 0 0,1 1 0 0 0,1 1 143 0 0,0 0 1 0 0,0 0-1 0 0,-1 0 0 0 0,1 0 0 0 0,-1 1 1 0 0,2 6-1 0 0,-2-5 54 0 0,-1-4 1323 0 0,0 10-1197 0 0,-1 43 1111 0 0,-1-44-1287 0 0,-1 1-212 0 0,-1 2 81 0 0,1 0 0 0 0,1 0 0 0 0,-2 20 0 0 0,5-33-171 0 0,-1 0-1 0 0,0 0 0 0 0,0 0 1 0 0,1 0-1 0 0,-1 0 0 0 0,0 0 1 0 0,1 0-1 0 0,-1 0 0 0 0,0 0 1 0 0,1 0-1 0 0,-1 0 0 0 0,0 0 1 0 0,1 0-1 0 0,-1-1 0 0 0,0 1 1 0 0,0 0-1 0 0,1 0 0 0 0,-1 0 1 0 0,0 0-1 0 0,0-1 0 0 0,1 1 0 0 0,-1 0 1 0 0,0 0-1 0 0,0-1 0 0 0,0 1 1 0 0,0 0-1 0 0,1 0 0 0 0,-1-1 1 0 0,0 1-1 0 0,0 0 0 0 0,0-1 1 0 0,0 1-1 0 0,0-1 0 0 0,10-12-6 0 0,5-10 94 0 0,1 1 1 0 0,1 0-1 0 0,0 1 0 0 0,2 0 1 0 0,0 2-1 0 0,32-25 0 0 0,-16 12-664 0 0,-23 21-540 0 0,-1 0 0 0 0,15-9 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5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 10135 0 0,'1'-2'288'0'0,"1"0"1"0"0,-1-1-1 0 0,1 1 0 0 0,-1 0 0 0 0,1 0 0 0 0,0 1 0 0 0,0-1 0 0 0,0 0 1 0 0,0 1-1 0 0,0-1 0 0 0,0 1 0 0 0,4-3 0 0 0,30-12 46 0 0,-32 14-120 0 0,0 1-1 0 0,0 0 1 0 0,0 0-1 0 0,0 0 1 0 0,0 1-1 0 0,0-1 0 0 0,0 1 1 0 0,0 0-1 0 0,0 0 1 0 0,0 1-1 0 0,0-1 1 0 0,0 1-1 0 0,0 0 0 0 0,0 0 1 0 0,0 0-1 0 0,0 0 1 0 0,-1 1-1 0 0,1 0 1 0 0,0 0-1 0 0,-1 0 1 0 0,1 0-1 0 0,-1 0 0 0 0,0 1 1 0 0,0-1-1 0 0,0 1 1 0 0,0 0-1 0 0,0 0 1 0 0,0 0-1 0 0,3 6 1 0 0,-1-1-40 0 0,0 0 0 0 0,0 0 0 0 0,-1 1 0 0 0,0-1 0 0 0,0 1 1 0 0,-1 0-1 0 0,-1 0 0 0 0,1 1 0 0 0,-1-1 0 0 0,-1 0 0 0 0,1 18 1 0 0,-2-25-167 0 0,0-1 1 0 0,0 0 0 0 0,0 1 0 0 0,0-1 0 0 0,0 0 0 0 0,-1 0 0 0 0,1 1 0 0 0,0-1 0 0 0,-1 0 0 0 0,1 0 0 0 0,-1 1-1 0 0,-1 1 1 0 0,2-3-7 0 0,0 1 0 0 0,-1-1 0 0 0,1 1 0 0 0,-1-1 0 0 0,1 0 0 0 0,-1 1 0 0 0,1-1 0 0 0,-1 0 0 0 0,1 1 0 0 0,-1-1 0 0 0,1 0 0 0 0,-1 0 0 0 0,0 1 0 0 0,1-1 0 0 0,-1 0 0 0 0,1 0 0 0 0,-1 0 0 0 0,0 0 0 0 0,1 0 0 0 0,-1 0 0 0 0,-4-1-5 0 0,1 0 0 0 0,0 0 0 0 0,0 0 1 0 0,0 0-1 0 0,0-1 0 0 0,-6-3 1 0 0,-11-4 10 0 0,9 6-16 0 0,0-1 15 0 0,0 0 0 0 0,0 2 0 0 0,-17-3 1 0 0,26 5-6 0 0,0 0 1 0 0,1 0 0 0 0,-1 0-1 0 0,0 0 1 0 0,1 0 0 0 0,-1 1-1 0 0,0-1 1 0 0,1 1 0 0 0,-1-1 0 0 0,0 1-1 0 0,1 0 1 0 0,-1 0 0 0 0,1 0-1 0 0,-1 1 1 0 0,1-1 0 0 0,0 1 0 0 0,0-1-1 0 0,0 1 1 0 0,-1 0 0 0 0,1-1-1 0 0,-2 4 1 0 0,3-4 10 0 0,1 0 0 0 0,-1 0-1 0 0,1 0 1 0 0,-1 1 0 0 0,0-1 0 0 0,1 0 0 0 0,0 0-1 0 0,-1 0 1 0 0,1 0 0 0 0,0 1 0 0 0,0-1 0 0 0,0 0-1 0 0,0 0 1 0 0,-1 0 0 0 0,2 1 0 0 0,-1-1-1 0 0,0 0 1 0 0,0 0 0 0 0,0 1 0 0 0,1-1 0 0 0,-1 0-1 0 0,0 0 1 0 0,1 0 0 0 0,-1 0 0 0 0,1 0-1 0 0,-1 0 1 0 0,1 0 0 0 0,0 0 0 0 0,0 0 0 0 0,-1 0-1 0 0,1 0 1 0 0,0 0 0 0 0,0 0 0 0 0,0 0-1 0 0,0 0 1 0 0,0-1 0 0 0,0 1 0 0 0,0 0 0 0 0,2 0-1 0 0,2 2 6 0 0,0 0-1 0 0,0 0 0 0 0,1 0 0 0 0,0-1 1 0 0,-1 0-1 0 0,10 3 0 0 0,-1-3-8 0 0,0 0 0 0 0,0-1 1 0 0,1 0-1 0 0,-1-1 0 0 0,0-1 0 0 0,22-3 0 0 0,-34 4-223 0 0,0-1 0 0 0,-1 1 0 0 0,1-1 0 0 0,0 1-1 0 0,0-1 1 0 0,0 0 0 0 0,0 1 0 0 0,-1-1 0 0 0,1 0 0 0 0,0 0 0 0 0,-1 0-1 0 0,1-1 1 0 0,-1 1 0 0 0,1 0 0 0 0,-1 0 0 0 0,1-1 0 0 0,-1 1 0 0 0,0-1-1 0 0,0 0 1 0 0,0 1 0 0 0,0-1 0 0 0,2-3 0 0 0,-2-1-6685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6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4607 0 0,'0'-1'120'0'0,"1"1"0"0"0,-1 0 0 0 0,0-1 0 0 0,0 1-1 0 0,1 0 1 0 0,-1 0 0 0 0,0-1 0 0 0,0 1 0 0 0,1 0 0 0 0,-1 0-1 0 0,0-1 1 0 0,1 1 0 0 0,-1 0 0 0 0,0 0 0 0 0,1 0-1 0 0,-1 0 1 0 0,0 0 0 0 0,1-1 0 0 0,-1 1 0 0 0,0 0-1 0 0,1 0 1 0 0,-1 0 0 0 0,1 0 0 0 0,-1 0 0 0 0,0 0-1 0 0,1 0 1 0 0,-1 0 0 0 0,0 0 0 0 0,1 0 0 0 0,-1 1 0 0 0,1-1-1 0 0,-1 0 1 0 0,0 0 0 0 0,1 0 0 0 0,-1 0 0 0 0,0 0-1 0 0,1 1 1 0 0,2 16 5611 0 0,-3-13-5956 0 0,3 45 4218 0 0,-3-48-2759 0 0,-1 11-1104 0 0,-11 76 290 0 0,12-87-420 0 0,0-1 1 0 0,0 0-1 0 0,-1 1 0 0 0,1-1 0 0 0,0 0 1 0 0,0 1-1 0 0,0-1 0 0 0,0 0 0 0 0,0 1 0 0 0,0-1 1 0 0,0 0-1 0 0,0 1 0 0 0,0-1 0 0 0,0 0 1 0 0,0 1-1 0 0,0-1 0 0 0,1 0 0 0 0,-1 1 1 0 0,0-1-1 0 0,0 0 0 0 0,0 1 0 0 0,0-1 0 0 0,0 0 1 0 0,1 0-1 0 0,-1 1 0 0 0,0-1 0 0 0,0 0 1 0 0,1 1-1 0 0,-1-1 0 0 0,0 0 0 0 0,0 0 1 0 0,1 0-1 0 0,-1 1 0 0 0,0-1 0 0 0,1 0 0 0 0,-1 0 1 0 0,0 0-1 0 0,0 0 0 0 0,1 0 0 0 0,-1 0 1 0 0,0 0-1 0 0,1 1 0 0 0,-1-1 0 0 0,0 0 1 0 0,1 0-1 0 0,-1 0 0 0 0,0 0 0 0 0,1 0 0 0 0,-1 0 1 0 0,1-1-1 0 0,-1 1 0 0 0,0 0 0 0 0,0 0 1 0 0,1 0-1 0 0,-1 0 0 0 0,0 0 0 0 0,1 0 1 0 0,-1-1-1 0 0,0 1 0 0 0,1 0 0 0 0,-1 0 0 0 0,0 0 1 0 0,1-1-1 0 0,23-15-2 0 0,-20 13 1 0 0,71-53 623 0 0,-50 36-184 0 0,0 1 0 0 0,48-26 0 0 0,-73 44-427 0 0,0 1-1 0 0,1 0 1 0 0,-1-1-1 0 0,0 1 1 0 0,1 0 0 0 0,-1 0-1 0 0,0 0 1 0 0,1-1-1 0 0,-1 1 1 0 0,1 0-1 0 0,-1 0 1 0 0,0 0-1 0 0,1 0 1 0 0,-1 0 0 0 0,1 0-1 0 0,-1 0 1 0 0,1 0-1 0 0,-1 0 1 0 0,0 0-1 0 0,1 0 1 0 0,-1 0-1 0 0,1 0 1 0 0,-1 0 0 0 0,1 0-1 0 0,-1 0 1 0 0,0 0-1 0 0,1 0 1 0 0,-1 1-1 0 0,1-1 1 0 0,-1 0-1 0 0,1 1 1 0 0,-1-1-4 0 0,0 1 0 0 0,1 0 0 0 0,-1 0 0 0 0,0 0 1 0 0,0-1-1 0 0,0 1 0 0 0,0 0 0 0 0,0 0 0 0 0,0 0 0 0 0,-1 0 0 0 0,1-1 0 0 0,0 1 0 0 0,0 0 0 0 0,-1 1 0 0 0,-14 28 13 0 0,-8 12-1251 0 0,11-12-2990 0 0,9-23-2207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6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298 104 10135 0 0,'2'-3'214'0'0,"-1"0"0"0"0,1 0 0 0 0,-1 0-1 0 0,0 0 1 0 0,0 0 0 0 0,0-1 0 0 0,0 1 0 0 0,0 0-1 0 0,-1-1 1 0 0,0 1 0 0 0,1 0 0 0 0,-1-1 0 0 0,-1 1-1 0 0,1 0 1 0 0,0-1 0 0 0,-1 1 0 0 0,0 0-1 0 0,-1-5 1 0 0,1 6-167 0 0,-1-1 0 0 0,1 1 0 0 0,-1 0-1 0 0,0-1 1 0 0,0 1 0 0 0,0 0 0 0 0,0 0-1 0 0,0 0 1 0 0,0 1 0 0 0,0-1 0 0 0,-1 0-1 0 0,1 1 1 0 0,-1-1 0 0 0,1 1 0 0 0,-1 0-1 0 0,0 0 1 0 0,1 0 0 0 0,-1 0 0 0 0,0 1 0 0 0,-4-2-1 0 0,1 1 213 0 0,-1 0-1 0 0,0 1 1 0 0,1-1 0 0 0,-1 1-1 0 0,0 1 1 0 0,-11 1 0 0 0,17-2-201 0 0,-1 0 0 0 0,1 0 0 0 0,0 1 0 0 0,0-1 0 0 0,-1 0 1 0 0,1 1-1 0 0,0-1 0 0 0,0 1 0 0 0,0-1 0 0 0,0 1 0 0 0,0-1 1 0 0,0 1-1 0 0,0 0 0 0 0,0 0 0 0 0,0-1 0 0 0,0 1 0 0 0,0 0 1 0 0,0 0-1 0 0,0 0 0 0 0,1 0 0 0 0,-1 0 0 0 0,0 0 0 0 0,1 0 1 0 0,-1 0-1 0 0,1 1 0 0 0,-1-1 0 0 0,1 0 0 0 0,-1 0 0 0 0,1 0 1 0 0,0 1-1 0 0,0-1 0 0 0,0 0 0 0 0,0 0 0 0 0,0 1 0 0 0,0-1 1 0 0,0 0-1 0 0,0 0 0 0 0,0 0 0 0 0,0 1 0 0 0,1-1 0 0 0,-1 0 1 0 0,0 0-1 0 0,1 0 0 0 0,0 2 0 0 0,1 2 26 0 0,0-1 0 0 0,1 1 0 0 0,-1-1-1 0 0,1 0 1 0 0,0 1 0 0 0,1-1 0 0 0,-1 0 0 0 0,6 4-1 0 0,35 29 477 0 0,-26-24-226 0 0,60 50 573 0 0,-76-61-783 0 0,4 4-11 0 0,17 20-1 0 0,-18-20 133 0 0,-4 6-158 0 0,2 37-12 0 0,-4-48-69 0 0,1 1-1 0 0,0 0 1 0 0,0-1 0 0 0,0 1 0 0 0,-1-1-1 0 0,1 1 1 0 0,-1 0 0 0 0,1-1 0 0 0,-1 1 0 0 0,0-1-1 0 0,0 0 1 0 0,1 1 0 0 0,-1-1 0 0 0,0 1-1 0 0,0-1 1 0 0,0 0 0 0 0,-1 0 0 0 0,1 0-1 0 0,0 1 1 0 0,0-1 0 0 0,-1 0 0 0 0,1-1 0 0 0,0 1-1 0 0,-1 0 1 0 0,1 0 0 0 0,-1 0 0 0 0,-1 0-1 0 0,-3 2 16 0 0,-10 4-17 0 0,-1 1 0 0 0,1-2 0 0 0,-1 0 0 0 0,-1-1 0 0 0,1-1 0 0 0,-1 0 0 0 0,1-2 0 0 0,-1 0 0 0 0,0-1 0 0 0,0 0-1 0 0,0-2 1 0 0,0 0 0 0 0,-32-7 0 0 0,44 7-86 0 0,-1-1-1 0 0,1-1 0 0 0,0 1 1 0 0,-1-1-1 0 0,1 0 0 0 0,0-1 1 0 0,-7-5-1 0 0,12 9-29 0 0,0-1 0 0 0,0 0 1 0 0,0 0-1 0 0,0 0 0 0 0,-1 0 0 0 0,1 0 0 0 0,1 0 0 0 0,-1 0 1 0 0,0 0-1 0 0,0-1 0 0 0,0 1 0 0 0,1 0 0 0 0,-1 0 0 0 0,0-1 0 0 0,1 1 1 0 0,-1-1-1 0 0,1 1 0 0 0,0 0 0 0 0,-1-1 0 0 0,1 1 0 0 0,0-1 1 0 0,0 1-1 0 0,0-1 0 0 0,0 1 0 0 0,0 0 0 0 0,0-1 0 0 0,1 1 0 0 0,-1-1 1 0 0,0 1-1 0 0,1 0 0 0 0,-1-1 0 0 0,1 1 0 0 0,-1-1 0 0 0,1 1 1 0 0,0 0-1 0 0,-1 0 0 0 0,1-1 0 0 0,0 1 0 0 0,0 0 0 0 0,1-1 1 0 0,7-8-2035 0 0,2 1-3730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6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5 11519 0 0,'0'0'40'0'0,"0"0"0"0"0,0 0 0 0 0,0-1 0 0 0,0 1 1 0 0,1 0-1 0 0,-1 0 0 0 0,0-1 0 0 0,0 1 0 0 0,0 0 0 0 0,0 0 0 0 0,0 0 0 0 0,0-1 0 0 0,1 1 0 0 0,-1 0 0 0 0,0 0 0 0 0,0 0 0 0 0,0 0 0 0 0,1-1 0 0 0,-1 1 0 0 0,0 0 0 0 0,0 0 0 0 0,1 0 0 0 0,-1 0 0 0 0,0 0 0 0 0,0 0 0 0 0,0 0 0 0 0,1-1 0 0 0,-1 1 0 0 0,0 0 0 0 0,0 0 1 0 0,1 0-1 0 0,-1 0 0 0 0,0 0 0 0 0,1 0 0 0 0,5 9 976 0 0,-4-2-698 0 0,0 0 0 0 0,0 0 0 0 0,-1-1 0 0 0,1 11 0 0 0,1 31-94 0 0,-2-36 83 0 0,-3-1-230 0 0,-7 34-78 0 0,3-27-90 0 0,-8 11-34 0 0,6-22-121 0 0,5-10-504 0 0,3 3 421 0 0,-3-4-849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7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59 12671 0 0,'0'-1'45'0'0,"0"1"-1"0"0,1-1 1 0 0,-1 1-1 0 0,0 0 1 0 0,0-1 0 0 0,1 1-1 0 0,-1-1 1 0 0,0 1-1 0 0,0 0 1 0 0,0-1-1 0 0,0 1 1 0 0,0-1-1 0 0,0 1 1 0 0,0-1-1 0 0,1 1 1 0 0,-1 0-1 0 0,0-1 1 0 0,-1 1 0 0 0,1-1-1 0 0,0 1 1 0 0,0-1-1 0 0,0 1 1 0 0,0-1-1 0 0,0 1 1 0 0,0 0-1 0 0,0-1 1 0 0,-1 1-1 0 0,1-1 1 0 0,-14-10 913 0 0,-29-4-742 0 0,29 11-1122 0 0,4 0 828 0 0,-15-6-41 0 0,12 9 2904 0 0,30 24 265 0 0,27 39-1533 0 0,-42-61-1160 0 0,3 9-197 0 0,14 27-7 0 0,-14-27 78 0 0,-3 1-127 0 0,9 32-7 0 0,-10-41-89 0 0,0 0 0 0 0,-1 0 0 0 0,0 1 0 0 0,1-1 0 0 0,-1 0 0 0 0,0 0-1 0 0,0 1 1 0 0,0 2 0 0 0,-3 46 60 0 0,2-39 17 0 0,-2-3-6 0 0,-12 29-47 0 0,7-23 43 0 0,5-12-54 0 0,1-1 1 0 0,-1 1-1 0 0,0-1 1 0 0,0 1-1 0 0,0-1 1 0 0,0 0-1 0 0,0 0 1 0 0,0 0-1 0 0,0-1 1 0 0,-1 1-1 0 0,1-1 1 0 0,-1 0-1 0 0,1 0 1 0 0,-1 0-1 0 0,1 0 1 0 0,-1-1-1 0 0,0 1 1 0 0,1-1-1 0 0,-1 0 1 0 0,0 0-1 0 0,1 0 1 0 0,-1-1-1 0 0,0 1 0 0 0,1-1 1 0 0,-1 0-1 0 0,1 0 1 0 0,-1 0-1 0 0,-3-2 1 0 0,-2-1-291 0 0,1 0 0 0 0,-1 0 0 0 0,1-1 0 0 0,-9-6 0 0 0,7 4-2104 0 0,1-1 1 0 0,-12-12-1 0 0,11 9-4118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7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33 11519 0 0,'0'-16'612'0'0,"1"-1"331"0"0,-1 27-450 0 0,0 11-275 0 0,-1 36-252 0 0,1-41-8 0 0,-2 26-11 0 0,-3 3-28 0 0,-1 16 65 0 0,-3 10 30 0 0,-3-4 39 0 0,6-42 3 0 0,-2 21-2293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09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90 229 4511 0 0,'-2'2'301'0'0,"0"0"0"0"0,0 1 0 0 0,0-1 0 0 0,0 1 0 0 0,0 0 0 0 0,1 0-1 0 0,-1 0 1 0 0,1 0 0 0 0,0 0 0 0 0,0 0 0 0 0,0 0 0 0 0,0 0 0 0 0,0 6-1 0 0,-3 5 360 0 0,-52 141 7231 0 0,54-150-7476 0 0,-4 23 1676 0 0,6-28-2064 0 0,0 1 0 0 0,0-1 1 0 0,0 1-1 0 0,0 0 1 0 0,0-1-1 0 0,0 1 0 0 0,0 0 1 0 0,0-1-1 0 0,1 1 1 0 0,-1-1-1 0 0,0 1 0 0 0,0-1 1 0 0,1 1-1 0 0,-1-1 1 0 0,0 1-1 0 0,1 0 0 0 0,-1-1 1 0 0,0 1-1 0 0,1-1 1 0 0,-1 0-1 0 0,1 1 1 0 0,-1-1-1 0 0,1 1 0 0 0,-1-1 1 0 0,1 0-1 0 0,-1 1 1 0 0,1-1-1 0 0,-1 0 0 0 0,1 0 1 0 0,-1 1-1 0 0,1-1 1 0 0,-1 0-1 0 0,1 0 0 0 0,0 0 1 0 0,-1 0-1 0 0,1 0 1 0 0,-1 1-1 0 0,1-1 0 0 0,0 0 1 0 0,0-1-1 0 0,0 1 4 0 0,0 0-1 0 0,0 0 1 0 0,0-1-1 0 0,0 1 0 0 0,0-1 1 0 0,0 1-1 0 0,0-1 1 0 0,-1 1-1 0 0,1-1 1 0 0,0 1-1 0 0,0-1 1 0 0,0 0-1 0 0,-1 0 1 0 0,1 1-1 0 0,0-1 1 0 0,-1 0-1 0 0,2-1 0 0 0,11-20 285 0 0,-8 13-250 0 0,9-16 30 0 0,-1-1-1 0 0,-1 0 1 0 0,12-37-1 0 0,19-86 65 0 0,-27 89-123 0 0,-14 51-32 0 0,2-7 79 0 0,0 1 1 0 0,1 1 0 0 0,1-1-1 0 0,8-16 1 0 0,-13 51 75 0 0,0-1 0 0 0,2 1 1 0 0,6 28-1 0 0,2-10-159 0 0,3 21 0 0 0,0 2 0 0 0,-2-4 0 0 0,3 3 0 0 0,0-6 13 0 0,-12-43 54 0 0,1-1 0 0 0,26 53-54 0 0,-30-63-13 0 0,1 0 0 0 0,-1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0,-1 0 0 0 0,1 0 0 0 0,0 0 0 0 0,0 0 0 0 0,0 0 0 0 0,0 0 0 0 0,0 0 0 0 0,0 0 0 0 0,0 0 0 0 0,-1 0 0 0 0,1 0 0 0 0,0 0 0 0 0,0 0 0 0 0,0 0 0 0 0,0 0 0 0 0,0 0 0 0 0,0 0 0 0 0,0 0 0 0 0,-1 0 0 0 0,-11-3 0 0 0,-14-9 0 0 0,8 2 0 0 0,-84-49 0 0 0,82 49 0 0 0,-1 1 0 0 0,0 1 0 0 0,-25-7 0 0 0,43 14 0 0 0,-1 0 0 0 0,1 1 0 0 0,0-1 0 0 0,0 1 0 0 0,0-1 0 0 0,-1 1 0 0 0,1 0 0 0 0,0 1 0 0 0,-4-1 0 0 0,28 1 0 0 0,-4-4 0 0 0,0-2 0 0 0,0 0 0 0 0,0-1 0 0 0,18-9 0 0 0,-14 6 0 0 0,39-12 0 0 0,-59 21 0 0 0,0-1 0 0 0,0 1 0 0 0,0-1 0 0 0,1 1 0 0 0,-1 0 0 0 0,0 0 0 0 0,0-1 0 0 0,1 1 0 0 0,-1 0 0 0 0,0 0 0 0 0,0 0 0 0 0,1 0 0 0 0,-1 0 0 0 0,0 1 0 0 0,2-1 0 0 0,-3 1 0 0 0,0 0 0 0 0,0-1 0 0 0,0 1 0 0 0,0 0 0 0 0,0-1 0 0 0,-1 1 0 0 0,1 0 0 0 0,0-1 0 0 0,0 1 0 0 0,-1-1 0 0 0,1 1 0 0 0,-1 0 0 0 0,1-1 0 0 0,0 1 0 0 0,-1-1 0 0 0,1 1 0 0 0,-1-1 0 0 0,1 0 0 0 0,-1 1 0 0 0,0 0 0 0 0,-12 10 0 0 0,-12 10 0 0 0,15-12 0 0 0,0 0 0 0 0,-1-1 0 0 0,-19 12 0 0 0,33-31 0 0 0,7-9 0 0 0,-8 16 0 0 0,9-19 0 0 0,1 3 0 0 0,-2-2 0 0 0,0 1 0 0 0,-2-2 0 0 0,10-35 0 0 0,-18 58 0 0 0,0-1 0 0 0,0 1 0 0 0,0-1 0 0 0,1 1 0 0 0,-1-1 0 0 0,0 1 0 0 0,0-1 0 0 0,0 1 0 0 0,0-1 0 0 0,0 1 0 0 0,0-1 0 0 0,0 1 0 0 0,0-1 0 0 0,0 0 0 0 0,0 1 0 0 0,0-1 0 0 0,0 1 0 0 0,-1-1 0 0 0,1 1 0 0 0,0-1 0 0 0,0 1 0 0 0,-1-1 0 0 0,1 1 0 0 0,0 0 0 0 0,0-1 0 0 0,-1 0 0 0 0,0 1 0 0 0,0 0 0 0 0,1 0 0 0 0,-1 0 0 0 0,0 0 0 0 0,1 1 0 0 0,-1-1 0 0 0,1 0 0 0 0,-1 0 0 0 0,0 0 0 0 0,1 1 0 0 0,-1-1 0 0 0,1 0 0 0 0,-1 1 0 0 0,1-1 0 0 0,-1 1 0 0 0,1-1 0 0 0,-2 1 0 0 0,-20 25 0 0 0,-42 79 0 0 0,69-129 0 0 0,0 4 0 0 0,0 0 0 0 0,1-23 0 0 0,-5 83 0 0 0,0 30 0 0 0,-1-48 0 0 0,0-21 0 0 0,0 0 0 0 0,0 0 0 0 0,1 0 0 0 0,-1 0 0 0 0,0 0 0 0 0,0 0 0 0 0,1 0 0 0 0,-1 0 0 0 0,0 0 0 0 0,1-1 0 0 0,-1 1 0 0 0,1 0 0 0 0,-1 0 0 0 0,1 0 0 0 0,0 0 0 0 0,-1-1 0 0 0,1 1 0 0 0,1 1 0 0 0,-1-2 0 0 0,0 0 0 0 0,-1 0 0 0 0,1-1 0 0 0,0 1 0 0 0,-1 0 0 0 0,1 0 0 0 0,0-1 0 0 0,-1 1 0 0 0,1 0 0 0 0,-1-1 0 0 0,1 1 0 0 0,0 0 0 0 0,-1-1 0 0 0,1 1 0 0 0,-1-1 0 0 0,1 1 0 0 0,-1-1 0 0 0,0 1 0 0 0,1-1 0 0 0,0-1 0 0 0,11-14 0 0 0,-11 15 0 0 0,9-17 0 0 0,5-5 0 0 0,-15 23 0 0 0,1 0 0 0 0,-1 0 0 0 0,0 0 0 0 0,0 0 0 0 0,0-1 0 0 0,0 1 0 0 0,0 0 0 0 0,0 0 0 0 0,1 0 0 0 0,-1 0 0 0 0,0 0 0 0 0,0 0 0 0 0,0 0 0 0 0,0 0 0 0 0,1 0 0 0 0,-1 0 0 0 0,0 0 0 0 0,0 0 0 0 0,0 0 0 0 0,0 0 0 0 0,0 0 0 0 0,1 1 0 0 0,-1-1 0 0 0,0 0 0 0 0,0 0 0 0 0,0 0 0 0 0,0 0 0 0 0,0 0 0 0 0,0 0 0 0 0,1 0 0 0 0,-1 0 0 0 0,0 0 0 0 0,0 1 0 0 0,0-1 0 0 0,0 0 0 0 0,0 0 0 0 0,0 0 0 0 0,0 0 0 0 0,0 0 0 0 0,0 0 0 0 0,0 1 0 0 0,1-1 0 0 0,-1 0 0 0 0,0 0 0 0 0,0 0 0 0 0,0 0 0 0 0,0 0 0 0 0,0 1 0 0 0,0-1 0 0 0,0 0 0 0 0,0 0 0 0 0,0 0 0 0 0,0 1 0 0 0,1 7 0 0 0,-4-3-21 0 0,2-3-220 0 0,1-1 0 0 0,-1 0-1 0 0,0 0 1 0 0,0 1-1 0 0,1-1 1 0 0,-1 1 0 0 0,1-1-1 0 0,0 0 1 0 0,-1 1 0 0 0,1-1-1 0 0,0 4 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7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4 280 4607 0 0,'-2'-20'1546'0'0,"1"-1"0"0"0,0 1 0 0 0,2-1 0 0 0,0 1 0 0 0,5-26-1 0 0,-5 40-1131 0 0,1-1 0 0 0,-1 1 0 0 0,1 0 0 0 0,1 0 0 0 0,-1 0-1 0 0,1 0 1 0 0,0 0 0 0 0,1 1 0 0 0,-1-1 0 0 0,1 1-1 0 0,0 0 1 0 0,0 0 0 0 0,1 0 0 0 0,-1 1 0 0 0,1-1-1 0 0,0 1 1 0 0,0 0 0 0 0,1 1 0 0 0,-1-1 0 0 0,11-4-1 0 0,-6 4-327 0 0,0 1-1 0 0,0 0 1 0 0,0 0-1 0 0,0 1 1 0 0,0 0-1 0 0,0 1 0 0 0,17 0 1 0 0,-20 1-467 0 0,0 0-1 0 0,0 1 1 0 0,-1 0 0 0 0,1 1 0 0 0,0-1 0 0 0,0 1 0 0 0,-1 1-1 0 0,0-1 1 0 0,1 1 0 0 0,-1 0 0 0 0,0 0 0 0 0,8 6 0 0 0,-4-1-6377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8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36 103 6911 0 0,'-2'0'175'0'0,"0"1"0"0"0,0 0 0 0 0,-1 0 0 0 0,1 1 0 0 0,0-1 0 0 0,0 0-1 0 0,0 1 1 0 0,0-1 0 0 0,1 1 0 0 0,-1 0 0 0 0,0-1 0 0 0,1 1 0 0 0,-1 0-1 0 0,1 0 1 0 0,-1 0 0 0 0,1 0 0 0 0,0 0 0 0 0,0 1 0 0 0,-1 2 3718 0 0,3 7-3023 0 0,0 1-615 0 0,2 31 867 0 0,2-40-481 0 0,0 0-386 0 0,1-1 0 0 0,-1 0 0 0 0,1 0 0 0 0,-1 0 0 0 0,1 0-1 0 0,0-1 1 0 0,0 0 0 0 0,1 0 0 0 0,-1-1 0 0 0,0 0 0 0 0,0 0-1 0 0,1 0 1 0 0,12-1 0 0 0,-13-1-190 0 0,0 0-1 0 0,0 0 1 0 0,0 0 0 0 0,0-1-1 0 0,0 0 1 0 0,0-1-1 0 0,0 1 1 0 0,-1-1-1 0 0,1 0 1 0 0,-1 0 0 0 0,0-1-1 0 0,0 0 1 0 0,0 0-1 0 0,0 0 1 0 0,-1 0 0 0 0,6-8-1 0 0,-7 9-29 0 0,-1 0 0 0 0,0-1 0 0 0,0 0 0 0 0,0 1 0 0 0,0-1 0 0 0,0 0 0 0 0,-1 0 0 0 0,0 0 0 0 0,0 0 0 0 0,0 0 0 0 0,0 0 0 0 0,0 0 0 0 0,-1-1 0 0 0,0 1 0 0 0,0 0 0 0 0,0 0 0 0 0,-1 0 0 0 0,1 0 0 0 0,-1-1 0 0 0,0 1 0 0 0,0 0 0 0 0,0 0 0 0 0,-1 0 0 0 0,1 0 0 0 0,-3-4 0 0 0,0 3-35 0 0,0-1 0 0 0,0 0 0 0 0,0 1 0 0 0,-1 0 0 0 0,0 0 0 0 0,0 0 0 0 0,0 0 0 0 0,0 1 0 0 0,-1 0 0 0 0,0 0 0 0 0,0 1 0 0 0,0-1 0 0 0,-9-2 0 0 0,11 4 0 0 0,-1 0 0 0 0,1 0 0 0 0,-1 1 0 0 0,0 0 0 0 0,1 0 0 0 0,-1 0 0 0 0,0 0 0 0 0,0 1 0 0 0,0 0 0 0 0,0 0 0 0 0,1 0 0 0 0,-1 1 0 0 0,0-1 0 0 0,0 1 0 0 0,1 0 0 0 0,-1 1 0 0 0,0-1 0 0 0,1 1 0 0 0,-9 4 0 0 0,12-5-2 0 0,0 0 1 0 0,0-1-1 0 0,-1 1 0 0 0,1 1 1 0 0,0-1-1 0 0,0 0 0 0 0,0 0 1 0 0,0 0-1 0 0,0 1 0 0 0,0-1 1 0 0,0 0-1 0 0,1 1 0 0 0,-1-1 1 0 0,0 1-1 0 0,1-1 0 0 0,-1 1 1 0 0,1-1-1 0 0,0 1 0 0 0,-1-1 1 0 0,1 1-1 0 0,0 2 0 0 0,0 0-13 0 0,0 0 1 0 0,1 0-1 0 0,-1 0 0 0 0,1 0 1 0 0,0 0-1 0 0,3 6 0 0 0,-3-8-108 0 0,4 6-202 0 0,-1-1-104 0 0,1 0 0 0 0,0-1-1 0 0,1 1 1 0 0,-1-1 0 0 0,1 0-1 0 0,0-1 1 0 0,1 1 0 0 0,0-1-1 0 0,-1-1 1 0 0,16 9 0 0 0,8-3-3578 0 0,-15-6-1068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8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3 100 14279 0 0,'-2'-6'1456'0'0,"2"8"152"0"0,4 16 720 0 0,-3-8-2632 0 0,0-9 650 0 0,0 10 24 0 0,5 34 109 0 0,-5-33 1067 0 0,-2-1-1303 0 0,-3 35-26 0 0,3-35 133 0 0,5-9-296 0 0,-3-2-53 0 0,0 0 0 0 0,0 0-1 0 0,0 1 1 0 0,-1-1-1 0 0,1 0 1 0 0,0 0-1 0 0,0 0 1 0 0,0 0-1 0 0,0 0 1 0 0,-1 0-1 0 0,1 0 1 0 0,0 0-1 0 0,0 0 1 0 0,0 0-1 0 0,0 0 1 0 0,-1-1-1 0 0,1 1 1 0 0,0 0-1 0 0,0-1 1 0 0,0 1-1 0 0,1-1 1 0 0,10-18-3 0 0,-6 8 3 0 0,3-5 58 0 0,1 1-1 0 0,1 0 1 0 0,0 1 0 0 0,1 0-1 0 0,18-17 1 0 0,1 5 117 0 0,45-30 0 0 0,-66 48-255 0 0,0 0 0 0 0,12-13 1 0 0,-15 14 34 0 0,-10 9-2266 0 0,-2 3-3197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38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57 8207 0 0,'15'-11'518'0'0,"-13"10"18"0"0,1 0 0 0 0,-1-1 0 0 0,0 0 0 0 0,0 1 0 0 0,0-1 0 0 0,0 0 0 0 0,0 0 0 0 0,0 0 0 0 0,2-3 0 0 0,-4 4-451 0 0,0 0 0 0 0,0 1 0 0 0,0-1 0 0 0,0 0 0 0 0,0 1 0 0 0,-1-1 0 0 0,1 0 0 0 0,0 1 0 0 0,0-1 0 0 0,0 1 0 0 0,0-1 0 0 0,-1 0 1 0 0,1 1-1 0 0,0-1 0 0 0,-1 1 0 0 0,1-1 0 0 0,0 1 0 0 0,-1-1 0 0 0,1 1 0 0 0,-1-1 0 0 0,1 1 0 0 0,-1-1 0 0 0,1 1 0 0 0,-1 0 0 0 0,1-1 0 0 0,-1 1 0 0 0,1 0 1 0 0,-1-1-1 0 0,0 1 0 0 0,1 0 0 0 0,-1 0 0 0 0,1-1 0 0 0,-2 1 0 0 0,-23-7 937 0 0,17 6-723 0 0,-1 1-1 0 0,1-1 0 0 0,-1 1 1 0 0,-12 2-1 0 0,19-2-264 0 0,-1 1 0 0 0,1-1 1 0 0,0 1-1 0 0,-1-1 0 0 0,1 1 0 0 0,0 0 0 0 0,0 0 0 0 0,-1 0 0 0 0,1 0 0 0 0,0 0 0 0 0,0 0 0 0 0,0 1 0 0 0,0-1 1 0 0,0 1-1 0 0,1-1 0 0 0,-1 1 0 0 0,0 0 0 0 0,1-1 0 0 0,-1 1 0 0 0,-2 4 0 0 0,4-4-34 0 0,0-1 0 0 0,0 0 0 0 0,-1 1 0 0 0,1-1 0 0 0,0 1 0 0 0,0-1 0 0 0,0 1 0 0 0,0-1 0 0 0,1 0 0 0 0,-1 1-1 0 0,0-1 1 0 0,0 1 0 0 0,1-1 0 0 0,-1 0 0 0 0,1 1 0 0 0,0-1 0 0 0,-1 0 0 0 0,1 1 0 0 0,0-1 0 0 0,0 0 0 0 0,-1 0 0 0 0,1 0 0 0 0,0 0 0 0 0,0 0-1 0 0,0 0 1 0 0,1 0 0 0 0,-1 0 0 0 0,2 1 0 0 0,6 5 6 0 0,-1-2 0 0 0,18 10 0 0 0,-20-12 6 0 0,11 6 195 0 0,11 5 278 0 0,47 34 0 0 0,-68-39-418 0 0,14 23 1 0 0,-18-28-20 0 0,-3-3-34 0 0,1-1 0 0 0,-1 1 0 0 0,0-1 0 0 0,1 1 0 0 0,-1-1 1 0 0,0 1-1 0 0,0-1 0 0 0,1 1 0 0 0,-1 0 0 0 0,0-1 0 0 0,0 1 0 0 0,0-1 0 0 0,0 1 0 0 0,0-1 0 0 0,0 1 0 0 0,0 0 0 0 0,0-1 1 0 0,0 1-1 0 0,0-1 0 0 0,0 1 0 0 0,0 0 0 0 0,0-1 0 0 0,-1 1 0 0 0,1-1 0 0 0,0 1 0 0 0,0-1 0 0 0,0 1 0 0 0,-1-1 0 0 0,1 1 1 0 0,0-1-1 0 0,-1 1 0 0 0,1-1 0 0 0,-1 1 0 0 0,-18 33 176 0 0,16-31-151 0 0,0 0 0 0 0,0 0-1 0 0,0 0 1 0 0,-1 0-1 0 0,1-1 1 0 0,-1 1-1 0 0,0-1 1 0 0,0 0-1 0 0,0 0 1 0 0,0 0 0 0 0,0-1-1 0 0,0 0 1 0 0,0 1-1 0 0,-1-1 1 0 0,1 0-1 0 0,0-1 1 0 0,-5 1-1 0 0,6-1-21 0 0,-9 2-44 0 0,0-2 0 0 0,0 1 0 0 0,0-2 0 0 0,0 0 0 0 0,0 0 0 0 0,1-1 0 0 0,-1 0 0 0 0,0-1 0 0 0,1 0 0 0 0,0-1 0 0 0,0 0 0 0 0,0-1 0 0 0,0-1 0 0 0,0 1 0 0 0,1-2 0 0 0,0 1 0 0 0,-14-14-1 0 0,11 12-2823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2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517 104 4143 0 0,'1'-2'137'0'0,"-1"0"-1"0"0,1 0 0 0 0,0-1 0 0 0,0 1 1 0 0,0 0-1 0 0,1 0 0 0 0,-1 0 1 0 0,0 0-1 0 0,1 1 0 0 0,-1-1 0 0 0,1 0 1 0 0,0 0-1 0 0,0 1 0 0 0,-1-1 0 0 0,4-1 1 0 0,-3 2 31 0 0,1-2 0 0 0,-1 1 1 0 0,1 0-1 0 0,-1 0 1 0 0,0-1-1 0 0,0 1 1 0 0,0-1-1 0 0,2-3 0 0 0,-3 5 85 0 0,-1 0 0 0 0,0 0-1 0 0,1 0 1 0 0,-1 0 0 0 0,0-1-1 0 0,0 1 1 0 0,0 0 0 0 0,0 0 0 0 0,0 0-1 0 0,0 0 1 0 0,-1 0 0 0 0,1 0-1 0 0,0 0 1 0 0,0 0 0 0 0,-1 0-1 0 0,1 0 1 0 0,-1 0 0 0 0,1 0-1 0 0,-1 0 1 0 0,1 0 0 0 0,-1 0-1 0 0,1 0 1 0 0,-1 0 0 0 0,0 0 0 0 0,0 1-1 0 0,1-1 1 0 0,-1 0 0 0 0,0 1-1 0 0,0-1 1 0 0,0 0 0 0 0,0 1-1 0 0,-1-1 1 0 0,-2-2 210 0 0,1 1 0 0 0,-1 0-1 0 0,0 0 1 0 0,0 0 0 0 0,0 1 0 0 0,0-1 0 0 0,-5 0 0 0 0,1 2-306 0 0,0-1 1 0 0,1 1 0 0 0,-1 1 0 0 0,1-1 0 0 0,-1 1 0 0 0,0 1 0 0 0,1-1 0 0 0,0 1 0 0 0,-1 1 0 0 0,-12 5 0 0 0,-6 5 116 0 0,-35 22 0 0 0,28-13-202 0 0,0 1 0 0 0,2 2 0 0 0,0 2 1 0 0,2 0-1 0 0,1 2 0 0 0,-40 53 0 0 0,57-65-39 0 0,1-1 0 0 0,0 2 0 0 0,1-1-1 0 0,1 1 1 0 0,0 1 0 0 0,2 0 0 0 0,-8 34 0 0 0,13-48 40 0 0,1 9-13 0 0,2 45-37 0 0,-2-57-19 0 0,0 0 0 0 0,0 0 1 0 0,0 0-1 0 0,1 0 0 0 0,-1 0 1 0 0,1 1-1 0 0,-1-1 0 0 0,1 0 1 0 0,-1 0-1 0 0,1 0 0 0 0,0-1 0 0 0,1 4 1 0 0,28 53 72 0 0,-28-54-65 0 0,1 0 0 0 0,-1 0 0 0 0,1-1 1 0 0,0 1-1 0 0,0-1 0 0 0,1 1 0 0 0,-1-1 0 0 0,1 0 0 0 0,0 0 0 0 0,0-1 0 0 0,-1 1 1 0 0,2-1-1 0 0,-1 0 0 0 0,0 0 0 0 0,0 0 0 0 0,1-1 0 0 0,-1 1 0 0 0,1-1 0 0 0,8 1 0 0 0,-9-1-14 0 0,8 1 10 0 0,-1-1 0 0 0,1 0 0 0 0,0-1 0 0 0,-1 0 0 0 0,1-1 0 0 0,-1 0 0 0 0,1-1 0 0 0,-1 0 0 0 0,1-1 0 0 0,-1 0-1 0 0,0-1 1 0 0,0 0 0 0 0,-1-1 0 0 0,1 0 0 0 0,17-12 0 0 0,-21 13-2 0 0,1-1 0 0 0,-1-1 1 0 0,0 0-1 0 0,0 0 0 0 0,-1 0 0 0 0,1 0 0 0 0,-2-1 0 0 0,1 0 0 0 0,-1-1 1 0 0,0 1-1 0 0,0-1 0 0 0,-1 0 0 0 0,0 0 0 0 0,0 0 0 0 0,-1-1 0 0 0,0 0 1 0 0,-1 1-1 0 0,0-1 0 0 0,0 0 0 0 0,1-15 0 0 0,-3 20-6 0 0,0-1 1 0 0,-1 1-1 0 0,1 0 0 0 0,-1-1 1 0 0,0 1-1 0 0,0 0 0 0 0,0 0 0 0 0,0-1 1 0 0,-1 1-1 0 0,1 0 0 0 0,-1 0 1 0 0,0 1-1 0 0,-1-1 0 0 0,1 0 1 0 0,-1 1-1 0 0,1-1 0 0 0,-1 1 0 0 0,0 0 1 0 0,0 0-1 0 0,-1 0 0 0 0,1 0 1 0 0,-1 1-1 0 0,1-1 0 0 0,-1 1 1 0 0,0 0-1 0 0,0 0 0 0 0,0 0 0 0 0,0 1 1 0 0,0-1-1 0 0,-8-1 0 0 0,1 1 12 0 0,1 0-1 0 0,-1 1 0 0 0,0 1 0 0 0,1-1 0 0 0,-1 1 1 0 0,0 1-1 0 0,0 0 0 0 0,1 1 0 0 0,-1 0 1 0 0,1 1-1 0 0,-17 5 0 0 0,18-4 8 0 0,-1 1 0 0 0,1-1-1 0 0,0 2 1 0 0,0-1 0 0 0,0 1 0 0 0,-7 8 0 0 0,12-11-41 0 0,0 1 0 0 0,0 0 0 0 0,1-1 0 0 0,-1 2 0 0 0,1-1 1 0 0,0 0-1 0 0,1 1 0 0 0,-1-1 0 0 0,1 1 0 0 0,0 0 0 0 0,0 0 1 0 0,0 0-1 0 0,1 0 0 0 0,-2 5 0 0 0,2 11-302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3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71 455 0 0,'1'-16'2860'0'0,"0"0"-1"0"0,5-22 0 0 0,-7 41 361 0 0,-6 28 605 0 0,-5 292-160 0 0,10-239-5551 0 0,2-71 967 0 0,1-1 1 0 0,1 0 0 0 0,0 0 0 0 0,7 22 0 0 0,-6-27-4789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3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45 174 7831 0 0,'-6'-6'208'0'0,"0"2"202"0"0,1 0-1 0 0,0-1 1 0 0,0 0-1 0 0,-7-10 1 0 0,11 15-314 0 0,1-1 1 0 0,-1 0-1 0 0,1 0 0 0 0,-1 0 1 0 0,1 0-1 0 0,-1 0 0 0 0,1 0 1 0 0,0 0-1 0 0,-1 1 1 0 0,1-1-1 0 0,0 0 0 0 0,0 0 1 0 0,0 0-1 0 0,0 0 0 0 0,0 0 1 0 0,0 0-1 0 0,0 0 0 0 0,0 0 1 0 0,0 0-1 0 0,0 0 1 0 0,0 0-1 0 0,1 0 0 0 0,-1 0 1 0 0,0 0-1 0 0,1 0 0 0 0,-1 0 1 0 0,1 0-1 0 0,-1 0 1 0 0,1 0-1 0 0,-1 0 0 0 0,1 1 1 0 0,0-1-1 0 0,-1 0 0 0 0,1 1 1 0 0,0-1-1 0 0,0 0 0 0 0,-1 1 1 0 0,1-1-1 0 0,0 1 1 0 0,1-1-1 0 0,6-4 1061 0 0,1 0 1 0 0,-1 1-1 0 0,18-5 0 0 0,61-11 1659 0 0,-57 15-2245 0 0,62-13 238 0 0,63-12-665 0 0,-132 26-321 0 0,-14 6-6166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3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82 1375 0 0,'0'-1'240'0'0,"1"0"0"0"0,0 1-1 0 0,0-1 1 0 0,-1 0 0 0 0,1 1-1 0 0,0-1 1 0 0,0 1 0 0 0,0-1-1 0 0,-1 1 1 0 0,1-1-1 0 0,0 1 1 0 0,0 0 0 0 0,0 0-1 0 0,0-1 1 0 0,0 1 0 0 0,0 0-1 0 0,0 0 1 0 0,0 0-1 0 0,0 0 1 0 0,0 0 0 0 0,0 0-1 0 0,0 0 1 0 0,0 0 0 0 0,0 0-1 0 0,0 0 1 0 0,0 1-1 0 0,0-1 1 0 0,-1 0 0 0 0,1 1-1 0 0,0-1 1 0 0,0 1 0 0 0,0-1-1 0 0,0 1 1 0 0,0-1 0 0 0,-1 1-1 0 0,1-1 1 0 0,0 1-1 0 0,0 1 1 0 0,2 0 240 0 0,-1 0 1 0 0,1 0-1 0 0,-1 0 1 0 0,0 0-1 0 0,0 1 0 0 0,0-1 1 0 0,0 1-1 0 0,-1-1 0 0 0,1 1 1 0 0,-1 0-1 0 0,1 0 1 0 0,0 2-1 0 0,0 5-110 0 0,-1 0 0 0 0,0 0 0 0 0,0 0 0 0 0,-1 0 0 0 0,-1 0 0 0 0,-1 10 0 0 0,-2 5 691 0 0,-9 28 1 0 0,13-52-1061 0 0,0 0-1 0 0,-1 0 1 0 0,1 0 0 0 0,0 0-1 0 0,-1 0 1 0 0,1 0 0 0 0,0 0-1 0 0,0 0 1 0 0,0 0 0 0 0,0 1-1 0 0,0-1 1 0 0,0 0 0 0 0,0 0-1 0 0,1 0 1 0 0,-1 0 0 0 0,1 1-1 0 0,-1-2 2 0 0,0 0-1 0 0,1 1 0 0 0,-1-1 0 0 0,0 0 0 0 0,1 0 0 0 0,-1 0 0 0 0,0 0 0 0 0,1 0 0 0 0,-1 0 0 0 0,0 0 0 0 0,1 0 0 0 0,-1 0 0 0 0,0 0 0 0 0,1 0 0 0 0,-1 0 0 0 0,1 0 0 0 0,-1 0 0 0 0,0 0 0 0 0,1-1 0 0 0,-1 1 0 0 0,0 0 0 0 0,1 0 1 0 0,-1 0-1 0 0,0 0 0 0 0,1-1 0 0 0,-1 1 0 0 0,0 0 0 0 0,0 0 0 0 0,1-1 0 0 0,4-3 25 0 0,0-1 1 0 0,0 1 0 0 0,6-9 0 0 0,155-207 1095 0 0,-158 206-1162 0 0,-7 11-95 0 0,0 1 0 0 0,0-1 0 0 0,1 1 0 0 0,-1-1 0 0 0,1 1 1 0 0,-1 0-1 0 0,1 0 0 0 0,0 0 0 0 0,0 0 0 0 0,0 0 0 0 0,4-3 1 0 0,-5 5-1924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4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2759 0 0,'1'-2'143'0'0,"-1"1"-1"0"0,0-1 1 0 0,1 1-1 0 0,0 0 0 0 0,-1-1 1 0 0,1 1-1 0 0,0 0 0 0 0,0-1 1 0 0,0 1-1 0 0,0 0 1 0 0,0 0-1 0 0,0 0 0 0 0,0 0 1 0 0,0 0-1 0 0,0 0 1 0 0,2-1-1 0 0,23-15 2252 0 0,-24 16-2183 0 0,4-2 325 0 0,-1 0 1 0 0,1 0-1 0 0,0 0 1 0 0,-1 1-1 0 0,1 0 1 0 0,0 0-1 0 0,0 1 1 0 0,1 0-1 0 0,-1 0 1 0 0,0 0-1 0 0,0 1 0 0 0,0 0 1 0 0,1 0-1 0 0,-1 0 1 0 0,0 1-1 0 0,7 1 1 0 0,-8 0-313 0 0,-1 0 1 0 0,1-1-1 0 0,0 1 0 0 0,-1 1 1 0 0,1-1-1 0 0,-1 1 0 0 0,0 0 1 0 0,0 0-1 0 0,0 0 1 0 0,0 0-1 0 0,-1 1 0 0 0,1-1 1 0 0,-1 1-1 0 0,0 0 0 0 0,0 0 1 0 0,0 0-1 0 0,-1 1 0 0 0,1-1 1 0 0,-1 1-1 0 0,2 6 1 0 0,6 19-15 0 0,-1 0 0 0 0,8 58 0 0 0,-17-84-210 0 0,1-1 0 0 0,-1 0 0 0 0,0 1 0 0 0,0-1 0 0 0,0 0 0 0 0,-1 1 0 0 0,1-1 0 0 0,-2 5 0 0 0,2-7 0 0 0,0-1 0 0 0,-1 1 0 0 0,1-1 0 0 0,0 1 0 0 0,-1-1 0 0 0,1 1 0 0 0,0-1 0 0 0,-1 1 0 0 0,1-1 0 0 0,0 1 0 0 0,-1-1 0 0 0,1 1 0 0 0,-1-1 0 0 0,1 1 0 0 0,-1-1 0 0 0,1 0 0 0 0,-1 1 0 0 0,0-1 0 0 0,0 0 0 0 0,0 1 0 0 0,0-1 0 0 0,0 0 0 0 0,0 0 0 0 0,0 0 0 0 0,0 0 0 0 0,-1 0 0 0 0,1-1 0 0 0,0 1 0 0 0,0 0 0 0 0,0 0 0 0 0,0-1 0 0 0,0 1 0 0 0,0-1 0 0 0,0 1 0 0 0,-1-2 0 0 0,-13-6 0 0 0,-55-28 0 0 0,63 33 0 0 0,-1 0 0 0 0,-1 0 0 0 0,1 1 0 0 0,0 0 0 0 0,0 1 0 0 0,-1-1 0 0 0,-8 1 0 0 0,14 1 10 0 0,1 0 0 0 0,-1 0 0 0 0,1 0 0 0 0,0 1 0 0 0,-1-1 0 0 0,1 1 0 0 0,-1 0 1 0 0,1-1-1 0 0,0 1 0 0 0,0 0 0 0 0,-1 0 0 0 0,1 0 0 0 0,0 1 0 0 0,0-1 0 0 0,0 0 0 0 0,0 1 0 0 0,0-1 0 0 0,0 1 0 0 0,1 0 0 0 0,-1 0 0 0 0,1 0 0 0 0,-1 0 0 0 0,1 0 0 0 0,-1 0 0 0 0,1 0 0 0 0,0 0 0 0 0,0 0 0 0 0,0 1 0 0 0,0-1 0 0 0,0 4 0 0 0,0-3 4 0 0,1 0 0 0 0,-1 1 0 0 0,1-1 0 0 0,0 0 0 0 0,0 0-1 0 0,0 0 1 0 0,1 0 0 0 0,-1 0 0 0 0,1 0 0 0 0,-1 0-1 0 0,1 0 1 0 0,0 0 0 0 0,1 0 0 0 0,-1 0 0 0 0,0 0-1 0 0,1 0 1 0 0,-1-1 0 0 0,1 1 0 0 0,0 0 0 0 0,0-1-1 0 0,0 0 1 0 0,0 1 0 0 0,4 2 0 0 0,-1-2 5 0 0,0 0 0 0 0,1 0 1 0 0,-1 0-1 0 0,1-1 0 0 0,-1 0 1 0 0,1 0-1 0 0,0-1 0 0 0,0 1 1 0 0,0-1-1 0 0,0 0 0 0 0,0-1 1 0 0,0 0-1 0 0,0 0 0 0 0,0 0 0 0 0,0 0 1 0 0,0-1-1 0 0,0 0 0 0 0,-1 0 1 0 0,11-4-1 0 0,-5 2-189 0 0,-1-1-1 0 0,1-1 1 0 0,-1 1 0 0 0,0-1-1 0 0,0-1 1 0 0,-1 0 0 0 0,1-1-1 0 0,-1 1 1 0 0,14-16 0 0 0,-15 13-1140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4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5527 0 0,'1'-9'673'0'0,"2"9"1338"0"0,3 16-49 0 0,-3-3-1556 0 0,-1-1 1 0 0,-1 1 0 0 0,0 0-1 0 0,0 0 1 0 0,-1-1 0 0 0,-1 1-1 0 0,-3 19 1 0 0,-1 30 1898 0 0,5-62-2295 0 0,0 0-1 0 0,0 0 1 0 0,0 0-1 0 0,0 0 1 0 0,0 0-1 0 0,0 0 1 0 0,0 0 0 0 0,0 1-1 0 0,0-1 1 0 0,0 0-1 0 0,0 0 1 0 0,0 0-1 0 0,0 0 1 0 0,0 0-1 0 0,0 0 1 0 0,0 1-1 0 0,1-1 1 0 0,-1 0-1 0 0,0 0 1 0 0,0 0-1 0 0,0 0 1 0 0,0 0-1 0 0,0 0 1 0 0,0 0-1 0 0,0 1 1 0 0,0-1 0 0 0,0 0-1 0 0,0 0 1 0 0,0 0-1 0 0,1 0 1 0 0,-1 0-1 0 0,0 0 1 0 0,0 0-1 0 0,0 0 1 0 0,0 0-1 0 0,0 0 1 0 0,0 0-1 0 0,0 0 1 0 0,1 0-1 0 0,-1 0 1 0 0,0 0-1 0 0,0 0 1 0 0,0 0 0 0 0,0 0-1 0 0,0 0 1 0 0,0 0-1 0 0,1 0 1 0 0,-1 0-1 0 0,0 0 1 0 0,0 0-1 0 0,0 0 1 0 0,9-5 76 0 0,5-10-128 0 0,16-27-27 0 0,27-32 974 0 0,-47 63-487 0 0,0 1 1 0 0,0 0-1 0 0,1 0 1 0 0,14-10-1 0 0,-24 20-387 0 0,-1 0 1 0 0,0-1-1 0 0,1 1 0 0 0,-1 0 1 0 0,0 0-1 0 0,1-1 0 0 0,-1 1 0 0 0,0 0 1 0 0,1 0-1 0 0,-1 0 0 0 0,0 0 0 0 0,1 0 1 0 0,-1-1-1 0 0,0 1 0 0 0,1 0 0 0 0,-1 0 1 0 0,1 0-1 0 0,-1 0 0 0 0,0 0 1 0 0,1 0-1 0 0,-1 0 0 0 0,0 0 0 0 0,1 0 1 0 0,-1 0-1 0 0,1 0 0 0 0,-1 1 0 0 0,0-1 1 0 0,1 0-1 0 0,-1 0 0 0 0,0 0 0 0 0,1 1 1 0 0,3 12 389 0 0,-9 23-314 0 0,4-30-48 0 0,-7 30-136 0 0,-2 15-15 0 0,9-47-544 0 0,1 0 0 0 0,0 1 0 0 0,-1-1 0 0 0,2 1 0 0 0,-1-1 0 0 0,1 0 0 0 0,-1 1 0 0 0,3 7 0 0 0,0-8-4931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11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41 206 7023 0 0,'10'-40'5784'0'0,"-7"67"835"0"0,8 20-5618 0 0,-5-21-233 0 0,-5-24-444 0 0,1 8-166 0 0,17 90 392 0 0,-18-98-330 0 0,1 9-116 0 0,-1-5-93 0 0,22 86 226 0 0,-20-83-167 0 0,0 0 0 0 0,0 0-1 0 0,10 17 1 0 0,-5-11-5 0 0,-1 1-51 0 0,-6-14-7 0 0,-1 0-1 0 0,1 0 0 0 0,0 1 1 0 0,0-1-1 0 0,0 0 0 0 0,0 0 1 0 0,0 0-1 0 0,1 0 0 0 0,-1-1 1 0 0,1 1-1 0 0,-1 0 0 0 0,1 0 1 0 0,-1-1-1 0 0,1 1 0 0 0,0-1 1 0 0,0 0-1 0 0,2 2 0 0 0,-3-3-6 0 0,-1 0 0 0 0,1 0 0 0 0,0 0 0 0 0,-1 0 0 0 0,1 0 0 0 0,-1 0 0 0 0,1 0 0 0 0,-1-1 0 0 0,1 1 0 0 0,0 0 0 0 0,-1 0 0 0 0,1-1 0 0 0,-1 1 0 0 0,1 0 0 0 0,-1-1 0 0 0,1 1 0 0 0,-1-1 0 0 0,0 1 0 0 0,1 0 0 0 0,-1-1 0 0 0,1 1 0 0 0,-1-1 0 0 0,0 1 0 0 0,0-1 0 0 0,1 1 0 0 0,-1-1 0 0 0,0 1 0 0 0,0-1 0 0 0,1 0 0 0 0,-1 1 0 0 0,0-2 0 0 0,8-23 0 0 0,-7 18 0 0 0,52-179 75 0 0,25-10 111 0 0,-49 131-191 0 0,-23 51 5 0 0,7-28 0 0 0,-12 38 0 0 0,0-1 0 0 0,0 0 0 0 0,0 0 0 0 0,-1 0 0 0 0,0 0 0 0 0,0 0 0 0 0,0 0 0 0 0,0 0 0 0 0,-3-9 0 0 0,3 14 1 0 0,0 0-1 0 0,0 0 0 0 0,0 0 1 0 0,0 0-1 0 0,0 0 0 0 0,0 0 1 0 0,0-1-1 0 0,0 1 1 0 0,0 0-1 0 0,0 0 0 0 0,0 0 1 0 0,0 0-1 0 0,0 0 1 0 0,0 0-1 0 0,0 0 0 0 0,0 0 1 0 0,-1 0-1 0 0,1 0 0 0 0,0-1 1 0 0,0 1-1 0 0,0 0 1 0 0,0 0-1 0 0,0 0 0 0 0,0 0 1 0 0,0 0-1 0 0,0 0 1 0 0,-1 0-1 0 0,1 0 0 0 0,0 0 1 0 0,0 0-1 0 0,0 0 0 0 0,0 0 1 0 0,0 0-1 0 0,0 0 1 0 0,0 0-1 0 0,-1 0 0 0 0,1 0 1 0 0,0 0-1 0 0,0 0 1 0 0,0 0-1 0 0,0 0 0 0 0,0 0 1 0 0,0 0-1 0 0,0 0 0 0 0,0 0 1 0 0,-1 0-1 0 0,1 1 1 0 0,-6 5 40 0 0,-5 11 26 0 0,10-16-66 0 0,-15 30-1 0 0,1 2 0 0 0,1 0 0 0 0,2 1 0 0 0,1 0 0 0 0,-8 46 0 0 0,-46 199 53 0 0,60-254-42 0 0,-12 44-11 0 0,11-102 95 0 0,2-5 1 0 0,2 17 20 0 0,-1 1 0 0 0,-1-1 1 0 0,-13-38-1 0 0,7 32-105 0 0,-100-230 418 0 0,104 244-426 0 0,1 6-9 0 0,1 0-1 0 0,1-1 1 0 0,0 1-1 0 0,0-1 1 0 0,0 1-1 0 0,1-1 0 0 0,-2-15 1 0 0,5 20-1249 0 0,5 14-12417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5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272 121 9671 0 0,'3'-7'351'0'0,"-1"0"-1"0"0,0 0 0 0 0,0 0 1 0 0,0 0-1 0 0,-1-1 0 0 0,0 1 1 0 0,0-10-1 0 0,-1 15-218 0 0,0-1 0 0 0,0 1 0 0 0,0 0 0 0 0,-1 0 1 0 0,1 0-1 0 0,-1 0 0 0 0,0 0 0 0 0,1 0 0 0 0,-1 0 0 0 0,0 0 0 0 0,0 0 0 0 0,0 0 1 0 0,0 0-1 0 0,-1 0 0 0 0,1 1 0 0 0,0-1 0 0 0,-1 0 0 0 0,1 1 0 0 0,-1-1 1 0 0,0 1-1 0 0,1 0 0 0 0,-1-1 0 0 0,0 1 0 0 0,0 0 0 0 0,0 0 0 0 0,0 0 1 0 0,0 1-1 0 0,0-1 0 0 0,-4-1 0 0 0,-1 1 51 0 0,0 0 0 0 0,-1 0 1 0 0,0 0-1 0 0,1 1 0 0 0,-1 0 0 0 0,-10 2 1 0 0,13-1-88 0 0,-1-1 1 0 0,1 2 0 0 0,0-1-1 0 0,-1 0 1 0 0,1 1 0 0 0,0 0-1 0 0,0 0 1 0 0,1 0 0 0 0,-10 6-1 0 0,13-7-47 0 0,0 0 0 0 0,0 0 0 0 0,0 0 0 0 0,0 0 0 0 0,1 0-1 0 0,-1 0 1 0 0,0 0 0 0 0,0 0 0 0 0,1 0 0 0 0,-1 0 0 0 0,1 1 0 0 0,-1-1 0 0 0,1 0-1 0 0,-1 0 1 0 0,1 1 0 0 0,0-1 0 0 0,-1 0 0 0 0,1 1 0 0 0,0-1 0 0 0,0 0 0 0 0,0 0 0 0 0,0 2-1 0 0,1 0 24 0 0,-1 0-1 0 0,1 0 0 0 0,0-1 0 0 0,0 1 1 0 0,0 0-1 0 0,0-1 0 0 0,1 1 1 0 0,-1 0-1 0 0,4 3 0 0 0,1 2 64 0 0,1-1 0 0 0,0 0 0 0 0,0 0 0 0 0,15 11 0 0 0,30 15 343 0 0,11 8 157 0 0,-61-39-300 0 0,5 9-248 0 0,20 34-58 0 0,-26-43-24 0 0,0 0-1 0 0,0 0 1 0 0,0 0-1 0 0,0 0 1 0 0,0 1-1 0 0,-1-1 1 0 0,1 0 0 0 0,-1 1-1 0 0,1-1 1 0 0,-1 0-1 0 0,0 1 1 0 0,0-1-1 0 0,0 0 1 0 0,0 1-1 0 0,0-1 1 0 0,-1 0-1 0 0,1 1 1 0 0,-1-1 0 0 0,0 0-1 0 0,1 0 1 0 0,-1 1-1 0 0,0-1 1 0 0,0 0-1 0 0,0 0 1 0 0,-2 2-1 0 0,-1 1-3 0 0,0-1 0 0 0,0 1 0 0 0,0-1-1 0 0,0 0 1 0 0,-1-1 0 0 0,1 1-1 0 0,-8 3 1 0 0,4-2-1 0 0,-1-1 0 0 0,0 0 1 0 0,0-1-1 0 0,0 0 0 0 0,0-1 0 0 0,-1 1 0 0 0,1-2 0 0 0,-14 2 1 0 0,5-2-6 0 0,0-1 1 0 0,0 0 0 0 0,-29-5-1 0 0,41 4-107 0 0,-1-1-1 0 0,0 0 0 0 0,1 0 1 0 0,-1 0-1 0 0,1-1 0 0 0,0 0 1 0 0,0 0-1 0 0,-7-5 0 0 0,11 7-53 0 0,1 0-1 0 0,-1 0 1 0 0,1 0 0 0 0,-1 0-1 0 0,1-1 1 0 0,-1 1 0 0 0,1-1-1 0 0,0 1 1 0 0,0-1-1 0 0,0 1 1 0 0,0-1 0 0 0,0 0-1 0 0,0 0 1 0 0,1 1 0 0 0,-1-1-1 0 0,0 0 1 0 0,1 0 0 0 0,-1 0-1 0 0,1 0 1 0 0,0 1-1 0 0,0-1 1 0 0,-1 0 0 0 0,1 0-1 0 0,1 0 1 0 0,-1 0 0 0 0,0 0-1 0 0,0 0 1 0 0,1 0-1 0 0,-1 0 1 0 0,1 1 0 0 0,-1-1-1 0 0,1 0 1 0 0,1-2 0 0 0,4-6-1252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5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12 243 12263 0 0,'-1'-3'1008'0'0,"1"9"-472"0"0,4 19 113 0 0,-1-8 660 0 0,-1 1-1186 0 0,0-7-128 0 0,-1 1 0 0 0,0-1 0 0 0,-1 0 0 0 0,-2 22 0 0 0,1-25-83 0 0,0-1 0 0 0,-1 1-1 0 0,0-1 1 0 0,-5 12 0 0 0,-2 1-3323 0 0</inkml:trace>
  <inkml:trace contextRef="#ctx0" brushRef="#br0" timeOffset="1">49 108 1375 0 0,'5'-22'128'0'0,"-3"7"-128"0"0,1 3 0 0 0,-2 3 0 0 0,2 4 648 0 0,-1 2 112 0 0,-1-1 16 0 0,2-2 8 0 0,2-3-640 0 0,1-2-144 0 0,1 0 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31 8751 0 0,'0'-1'109'0'0,"1"1"0"0"0,0-1 0 0 0,-1 1 0 0 0,1-1 1 0 0,-1 1-1 0 0,1-1 0 0 0,-1 0 0 0 0,1 0 0 0 0,-1 1 0 0 0,0-1 0 0 0,1 0 0 0 0,-1 1 0 0 0,0-1 0 0 0,0 0 0 0 0,1 0 0 0 0,-1 0 0 0 0,0 1 0 0 0,0-1 0 0 0,0 0 0 0 0,0 0 0 0 0,0 0 0 0 0,0 0 0 0 0,0 1 0 0 0,0-2 0 0 0,-2 1-67 0 0,1 0-1 0 0,0 0 1 0 0,0 1 0 0 0,-1-1-1 0 0,1 0 1 0 0,0 1 0 0 0,-1-1-1 0 0,1 1 1 0 0,-1 0 0 0 0,1-1-1 0 0,-1 1 1 0 0,1 0 0 0 0,-1 0-1 0 0,-1 0 1 0 0,-5-1-129 0 0,-33-2-374 0 0,38 3 458 0 0,0 0 0 0 0,0 0 0 0 0,1 0 0 0 0,-1 1 0 0 0,0-1 1 0 0,0 1-1 0 0,0 0 0 0 0,1 0 0 0 0,-1 0 0 0 0,1 0 0 0 0,-1 1 0 0 0,-2 1 1 0 0,4-3 54 0 0,1 1-1 0 0,-1-1 1 0 0,0 1 0 0 0,1 0 0 0 0,-1-1 0 0 0,1 1 0 0 0,-1 0 0 0 0,1-1 0 0 0,-1 1-1 0 0,1 0 1 0 0,-1 0 0 0 0,1-1 0 0 0,0 1 0 0 0,-1 0 0 0 0,1 0 0 0 0,0 0 0 0 0,0 0 0 0 0,-1 0-1 0 0,1-1 1 0 0,0 1 0 0 0,0 0 0 0 0,0 1 0 0 0,1 0 27 0 0,-1 0 0 0 0,0 0 0 0 0,1 0 1 0 0,0 0-1 0 0,-1 0 0 0 0,1 0 0 0 0,0 0 0 0 0,0 0 0 0 0,1 1 0 0 0,3 4 144 0 0,1 0-1 0 0,-1-1 1 0 0,10 9-1 0 0,-15-15-222 0 0,61 54 1763 0 0,-59-52-571 0 0,6 7-620 0 0,21 27-11 0 0,-22-27 971 0 0,-2 3-1137 0 0,13 39-10 0 0,-17-49-366 0 0,0 1 0 0 0,-1 0 0 0 0,1 0 0 0 0,-1-1 0 0 0,1 1 0 0 0,-1 0 0 0 0,0-1 0 0 0,0 1 0 0 0,0 0 0 0 0,-1 0 0 0 0,1-1 0 0 0,-1 1 0 0 0,1 0 0 0 0,-1-1 0 0 0,0 1 0 0 0,0 0 0 0 0,0-1 0 0 0,0 1 0 0 0,-1-1 0 0 0,1 0 0 0 0,-1 1 0 0 0,1-1 0 0 0,-1 0 0 0 0,0 0 0 0 0,0 0 0 0 0,0 0 0 0 0,-2 2 0 0 0,-3 0 24 0 0,1 1-1 0 0,0-2 1 0 0,-1 1-1 0 0,0-1 1 0 0,1 0-1 0 0,-1 0 1 0 0,-11 2-1 0 0,6-3-96 0 0,0 0-1 0 0,-1-1 0 0 0,0 0 1 0 0,1-1-1 0 0,-1 0 1 0 0,1-1-1 0 0,-1 0 1 0 0,1-1-1 0 0,-1 0 0 0 0,1-1 1 0 0,0-1-1 0 0,0 0 1 0 0,-16-8-1 0 0,11 4-485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6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12895 0 0,'1'0'1631'0'0,"1"7"451"0"0,1 13 415 0 0,-1 7-2103 0 0,-1-11-392 0 0,-1 47-662 0 0,-3 0-1062 0 0,-2 5 642 0 0,3-23 992 0 0,1-20 35 0 0,-2 43 42 0 0,-1 1-1675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6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5 206 13823 0 0,'-1'-8'370'0'0,"0"6"-293"0"0,1 0 0 0 0,-1 0 1 0 0,1 0-1 0 0,-1-1 0 0 0,1 1 0 0 0,0 0 1 0 0,0 0-1 0 0,0 0 0 0 0,0-1 0 0 0,0 1 1 0 0,0 0-1 0 0,1 0 0 0 0,-1 0 1 0 0,1 0-1 0 0,0 0 0 0 0,-1 0 0 0 0,1 0 1 0 0,0 0-1 0 0,0 0 0 0 0,0 0 0 0 0,0 0 1 0 0,1 0-1 0 0,-1 0 0 0 0,2-1 1 0 0,15-13 458 0 0,0 0 0 0 0,0 2 1 0 0,1 0-1 0 0,1 1 0 0 0,1 1 1 0 0,26-11-1 0 0,-25 14-486 0 0,0 1-1 0 0,32-7 1 0 0,-48 14-242 0 0,0-1-1 0 0,0 2 1 0 0,0-1 0 0 0,1 0-1 0 0,-1 1 1 0 0,0 0 0 0 0,0 1-1 0 0,0 0 1 0 0,0 0 0 0 0,0 0-1 0 0,0 0 1 0 0,0 1 0 0 0,0 0 0 0 0,9 4-1 0 0,-5 2-6031 0 0</inkml:trace>
  <inkml:trace contextRef="#ctx0" brushRef="#br0" timeOffset="1">282 276 3367 0 0,'-6'8'-61'0'0,"-2"2"286"0"0,0 2 0 0 0,0-1 0 0 0,-8 18 0 0 0,15-27-25 0 0,0 1-1 0 0,0 0 1 0 0,0-1 0 0 0,0 1 0 0 0,0 0 0 0 0,0 0-1 0 0,1 0 1 0 0,-1-1 0 0 0,1 1 0 0 0,0 0-1 0 0,0 0 1 0 0,0 0 0 0 0,0 0 0 0 0,1 0-1 0 0,-1-1 1 0 0,1 1 0 0 0,0 0 0 0 0,-1 0 0 0 0,1-1-1 0 0,1 1 1 0 0,-1 0 0 0 0,2 3 0 0 0,-1-4 6 0 0,1 0 0 0 0,-1 0 0 0 0,0 0 0 0 0,1 0 0 0 0,-1 0 0 0 0,1-1 0 0 0,-1 1 0 0 0,1-1 0 0 0,0 0 0 0 0,-1 0 0 0 0,1 0 0 0 0,0 0 0 0 0,0 0 0 0 0,0-1 0 0 0,0 1 1 0 0,0-1-1 0 0,0 0 0 0 0,0 1 0 0 0,3-2 0 0 0,10 1 767 0 0,0-2 1 0 0,20-3-1 0 0,-30 4-749 0 0,7-2 111 0 0,1 0 0 0 0,-1-1 0 0 0,0 0 0 0 0,0-1 1 0 0,16-8-1 0 0,-25 11-292 0 0,0 0 0 0 0,0 0 1 0 0,0-1-1 0 0,0 0 0 0 0,0 1 1 0 0,-1-1-1 0 0,1 0 0 0 0,-1-1 1 0 0,0 1-1 0 0,0 0 0 0 0,0-1 1 0 0,-1 0-1 0 0,1 0 0 0 0,-1 0 1 0 0,0 0-1 0 0,0 0 0 0 0,0 0 1 0 0,-1 0-1 0 0,3-9 0 0 0,-4 11-37 0 0,0 0 1 0 0,0 0-1 0 0,0 0 0 0 0,0 0 0 0 0,0 0 0 0 0,0-1 0 0 0,-1 1 0 0 0,1 0 1 0 0,-1 0-1 0 0,1 1 0 0 0,-1-1 0 0 0,0 0 0 0 0,0 0 0 0 0,0 0 1 0 0,0 0-1 0 0,-2-3 0 0 0,0 3 3 0 0,1-1 0 0 0,-1 0 0 0 0,0 1 0 0 0,0 0-1 0 0,0 0 1 0 0,0 0 0 0 0,0 0 0 0 0,-7-3 0 0 0,-1 1 34 0 0,0 1-1 0 0,-1-1 1 0 0,1 2-1 0 0,-23-3 1 0 0,14 3 118 0 0,-40 2 1 0 0,54 0-161 0 0,1 1 0 0 0,-1-1 0 0 0,1 1 1 0 0,-1 0-1 0 0,1 1 0 0 0,-1 0 0 0 0,1-1 0 0 0,0 2 0 0 0,0-1 1 0 0,0 1-1 0 0,0-1 0 0 0,-5 5 0 0 0,10-7-28 0 0,-1 1 1 0 0,0 0-1 0 0,1-1 0 0 0,-1 1 0 0 0,1 0 1 0 0,-1 0-1 0 0,1-1 0 0 0,0 1 0 0 0,-1 0 1 0 0,1 0-1 0 0,0 0 0 0 0,-1-1 0 0 0,1 1 1 0 0,0 0-1 0 0,0 0 0 0 0,0 0 0 0 0,0 0 1 0 0,0 0-1 0 0,0-1 0 0 0,0 1 0 0 0,0 0 1 0 0,0 0-1 0 0,0 0 0 0 0,0 0 0 0 0,0 0 1 0 0,1-1-1 0 0,-1 1 0 0 0,0 0 0 0 0,1 0 1 0 0,-1 0-1 0 0,0-1 0 0 0,2 2 0 0 0,0 2-891 0 0,1 0-1 0 0,0-1 1 0 0,0 1-1 0 0,6 5 0 0 0,0-1-4445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6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88 8287 0 0,'-2'-2'4054'0'0,"1"8"-2078"0"0,2 23 127 0 0,0-13-364 0 0,1-1-1561 0 0,-1-3 357 0 0,0-1-1 0 0,-1 0 1 0 0,-1 16-1 0 0,1-25-508 0 0,-1 13 364 0 0,0 1 1 0 0,-1-1-1 0 0,-6 22 0 0 0,8-34-322 0 0,-4 10 163 0 0,4-13-227 0 0,0 0 0 0 0,0 1-1 0 0,0-1 1 0 0,0 0 0 0 0,0 0 0 0 0,0 1 0 0 0,0-1 0 0 0,0 0-1 0 0,0 0 1 0 0,0 1 0 0 0,0-1 0 0 0,-1 0 0 0 0,1 0 0 0 0,0 1-1 0 0,0-1 1 0 0,0 0 0 0 0,0 0 0 0 0,-1 0 0 0 0,1 1-1 0 0,0-1 1 0 0,0 0 0 0 0,-1 0 0 0 0,1 0 0 0 0,0 0 0 0 0,0 1-1 0 0,0-1 1 0 0,-1 0 0 0 0,1 0 0 0 0,0 0 0 0 0,-1 0 0 0 0,1 0-1 0 0,-1 0 1 0 0,1 0-3 0 0,0-1 0 0 0,-1 1-1 0 0,1-1 1 0 0,0 0 0 0 0,-1 1 0 0 0,1-1-1 0 0,0 0 1 0 0,-1 1 0 0 0,1-1 0 0 0,0 0-1 0 0,0 1 1 0 0,0-1 0 0 0,0 0 0 0 0,0 1-1 0 0,0-1 1 0 0,0 0 0 0 0,0 1 0 0 0,0-1-1 0 0,0 0 1 0 0,0 0 0 0 0,0 1 0 0 0,0-1-1 0 0,0 0 1 0 0,1 0 0 0 0,5-16 33 0 0,10-19 43 0 0,3 1 0 0 0,0 1 0 0 0,3 1 0 0 0,0 0-1 0 0,2 2 1 0 0,40-41 0 0 0,-51 60-359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7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110 115 5063 0 0,'24'-17'599'0'0,"10"-8"766"0"0,-33 23-1226 0 0,1 1 1 0 0,0-1 0 0 0,0 0 0 0 0,-1 0 0 0 0,1 0-1 0 0,-1 0 1 0 0,0 0 0 0 0,1 0 0 0 0,-1 0-1 0 0,0-1 1 0 0,0 1 0 0 0,-1 0 0 0 0,2-4-1 0 0,-2 5 26 0 0,0 0 0 0 0,0 0 1 0 0,0-1-1 0 0,0 1 0 0 0,0 0 0 0 0,0-1 0 0 0,0 1 0 0 0,0 0 0 0 0,0 0 0 0 0,-1 0 0 0 0,1-1 0 0 0,-1 1 0 0 0,1 0 0 0 0,-1 0 0 0 0,1 0 0 0 0,-1 0 1 0 0,1-1-1 0 0,-1 1 0 0 0,0 0 0 0 0,0 0 0 0 0,-1-1 0 0 0,0 1 127 0 0,1 0 0 0 0,-1-1 1 0 0,0 1-1 0 0,0 0 0 0 0,-1 0 0 0 0,1 0 1 0 0,0 0-1 0 0,0 0 0 0 0,0 0 0 0 0,-1 1 1 0 0,-1-1-1 0 0,0 0-50 0 0,0 1 1 0 0,1 0-1 0 0,-1-1 1 0 0,1 1-1 0 0,-1 0 0 0 0,0 1 1 0 0,1-1-1 0 0,-1 1 1 0 0,1 0-1 0 0,-1-1 0 0 0,1 2 1 0 0,-1-1-1 0 0,1 0 1 0 0,0 1-1 0 0,-4 1 1 0 0,4 0-233 0 0,0-1 1 0 0,0 0-1 0 0,1 1 1 0 0,-1-1-1 0 0,1 1 1 0 0,0 0-1 0 0,-1 0 1 0 0,1 0-1 0 0,1 0 1 0 0,-1 0-1 0 0,0 0 1 0 0,1 1-1 0 0,-1-1 1 0 0,1 0-1 0 0,0 1 1 0 0,0-1-1 0 0,1 1 1 0 0,-1 0-1 0 0,1-1 1 0 0,0 1 0 0 0,0-1-1 0 0,0 1 1 0 0,0 0-1 0 0,0-1 1 0 0,1 1-1 0 0,0-1 1 0 0,1 5-1 0 0,9 9-10 0 0,-2-7 0 0 0,1 0 0 0 0,0 0 0 0 0,0-1 0 0 0,15 10 0 0 0,8 4 0 0 0,-22-14 7 0 0,2-1 16 0 0,0 2-1 0 0,-1 0 0 0 0,13 14 0 0 0,-23-22-3 0 0,-1-1 0 0 0,1 1 1 0 0,-1-1-1 0 0,0 1 0 0 0,0 0 0 0 0,0 0 0 0 0,0-1 0 0 0,0 1 0 0 0,0 0 0 0 0,0 0 0 0 0,-1 0 0 0 0,1 0 1 0 0,-1 0-1 0 0,1 0 0 0 0,-1 0 0 0 0,0 0 0 0 0,1 0 0 0 0,-1 0 0 0 0,0 0 0 0 0,-1 0 0 0 0,1 0 0 0 0,0 0 1 0 0,-1 3-1 0 0,-1-2 37 0 0,1 0 0 0 0,-1 0 1 0 0,0-1-1 0 0,0 1 1 0 0,0-1-1 0 0,0 1 0 0 0,0-1 1 0 0,-1 0-1 0 0,1 0 0 0 0,-1 0 1 0 0,1 0-1 0 0,-1 0 0 0 0,0-1 1 0 0,-5 3-1 0 0,-3 2 87 0 0,-1-2-1 0 0,0 1 0 0 0,0-1 1 0 0,0-1-1 0 0,0 0 0 0 0,0-1 1 0 0,-26 1-1 0 0,23-3-637 0 0,-1 0-1 0 0,1-2 1 0 0,-22-4 0 0 0,24 4-6983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49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1501 49 8751 0 0,'8'-9'101'0'0,"5"-6"4097"0"0,-13 14-4102 0 0,0 1 1 0 0,0-1-1 0 0,0 1 1 0 0,0 0-1 0 0,0-1 1 0 0,0 1-1 0 0,-1-1 1 0 0,1 1 0 0 0,0-1-1 0 0,0 1 1 0 0,0-1-1 0 0,0 1 1 0 0,-1-1-1 0 0,1 1 1 0 0,0 0-1 0 0,0-1 1 0 0,-1 1 0 0 0,1 0-1 0 0,0-1 1 0 0,-1 1-1 0 0,1 0 1 0 0,0-1-1 0 0,-1 1 1 0 0,1 0-1 0 0,0-1 1 0 0,-1 1 0 0 0,1 0-1 0 0,-1 0 1 0 0,1 0-1 0 0,-1-1 1 0 0,1 1-1 0 0,-1 0 1 0 0,1 0-1 0 0,0 0 1 0 0,-1 0 0 0 0,1 0-1 0 0,-1 0 1 0 0,0 0-1 0 0,-13-4 449 0 0,0 1 0 0 0,-1 1 0 0 0,1 0 0 0 0,0 1 0 0 0,-1 1 0 0 0,1 0 0 0 0,-27 4-1 0 0,-1 3-72 0 0,-55 18 0 0 0,17-1-271 0 0,-105 47 1 0 0,133-46-156 0 0,1 2 1 0 0,-89 62-1 0 0,93-53-27 0 0,1 2 0 0 0,2 2-1 0 0,-45 51 1 0 0,48-41-19 0 0,-14 25 0 0 0,5-1 0 0 0,38-55 7 0 0,-20 39 46 0 0,11-17-16 0 0,-9 23 175 0 0,22-47-170 0 0,2-2 79 0 0,1-2-21 0 0,-15 39-69 0 0,11-27 11 0 0,-5 25-20 0 0,-14 57 31 0 0,14-75-53 0 0,14-31 0 0 0,-1 0 0 0 0,0 1 0 0 0,0-1 0 0 0,1 0 0 0 0,-1 1 0 0 0,0-1 0 0 0,0 0 0 0 0,0 0 0 0 0,-1 0 0 0 0,1 0 0 0 0,0 0 0 0 0,0 0 0 0 0,-1 0 0 0 0,1 0 0 0 0,0 0 0 0 0,-1-1 0 0 0,1 1 0 0 0,-1-1 0 0 0,-1 2 0 0 0,2-3 0 0 0,1 1 0 0 0,0 0 0 0 0,0 0 0 0 0,-1 0 0 0 0,1 0 0 0 0,0-1 0 0 0,0 1 0 0 0,0 0 0 0 0,-1 0 0 0 0,1 0 0 0 0,0-1 0 0 0,0 1 0 0 0,0 0 0 0 0,0 0 0 0 0,0 0 0 0 0,-1-1 0 0 0,1 1 0 0 0,0 0 0 0 0,0 0 0 0 0,0-1 0 0 0,0 1 0 0 0,0 0 0 0 0,0-1 0 0 0,0 1 0 0 0,0 0 0 0 0,0 0 0 0 0,0-1 0 0 0,0 1 0 0 0,0 0 0 0 0,0 0 0 0 0,0-1 0 0 0,0 1 0 0 0,0 0 0 0 0,0-1 0 0 0,0 1 0 0 0,1 0 0 0 0,-1 0 0 0 0,0-1 0 0 0,0 1 0 0 0,5-11 0 0 0,-2 7 20 0 0,0 0 0 0 0,0 0 0 0 0,1 1 1 0 0,-1-1-1 0 0,1 1 0 0 0,0 0 0 0 0,7-4 0 0 0,36-17 254 0 0,-21 11-185 0 0,18-8 68 0 0,85-29-1 0 0,-73 32-81 0 0,-62 21-75 0 0,0 0 0 0 0,1 0 0 0 0,-10 8 0 0 0,-2 0 0 0 0,-49 31 0 0 0,2 3 0 0 0,-68 62 0 0 0,93-74 1360 0 0,47-41-1452 0 0,-1 0 0 0 0,1 0 0 0 0,-2-1 0 0 0,1 0 0 0 0,9-18 0 0 0,-14 23 47 0 0,0 0 0 0 0,-1 0 0 0 0,1 0 1 0 0,-1 0-1 0 0,0-1 0 0 0,0 1 0 0 0,-1 0 0 0 0,1-1 0 0 0,-1 1 0 0 0,0-1 0 0 0,0 1 0 0 0,0 0 1 0 0,-1-1-1 0 0,1 1 0 0 0,-1-1 0 0 0,0 1 0 0 0,-3-6 0 0 0,0 0 16 0 0,0 2 0 0 0,-1-1 0 0 0,0 0-1 0 0,-1 1 1 0 0,0 0 0 0 0,0 0 0 0 0,-8-7 0 0 0,-7-5-144 0 0,-25-18 1 0 0,19 17 122 0 0,24 18 48 0 0,0 1 0 0 0,0-1 1 0 0,0 0-1 0 0,0 0 0 0 0,0 0 0 0 0,1 0 0 0 0,-3-5 0 0 0,4 7 2 0 0,1 1 0 0 0,0-1 0 0 0,0 1 0 0 0,-1-1 0 0 0,1 1 1 0 0,0-1-1 0 0,0 1 0 0 0,0-1 0 0 0,0 1 0 0 0,0-1 0 0 0,0 0 0 0 0,0 1 0 0 0,0-1 0 0 0,0 1 0 0 0,0-1 0 0 0,0 1 0 0 0,0-1 0 0 0,1 1 0 0 0,-1-1 0 0 0,0 1 0 0 0,0-1 1 0 0,0 1-1 0 0,1-1 0 0 0,0 0 0 0 0,0 0 0 0 0,0 0 0 0 0,0 0 0 0 0,0 1 0 0 0,0-1 0 0 0,0 0 0 0 0,0 1 0 0 0,0-1 1 0 0,0 1-1 0 0,1-1 0 0 0,-1 1 0 0 0,0-1 0 0 0,0 1 0 0 0,2 0 0 0 0,38-6 102 0 0,-1 3-1 0 0,1 1 0 0 0,41 3 1 0 0,-13 1 20 0 0,-29-3 70 0 0,-1 2-1 0 0,0 2 1 0 0,0 1-1 0 0,42 11 0 0 0,-77-14-147 0 0,-7 1-96 0 0,-18 0-287 0 0,-34-2-973 0 0,53 0 1221 0 0,-14 0-556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50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27 5063 0 0,'0'0'101'0'0,"0"-1"0"0"0,-1 1 0 0 0,1 0-1 0 0,-1 0 1 0 0,1 0 0 0 0,-1 0 0 0 0,1-1 0 0 0,-1 1-1 0 0,1 0 1 0 0,-1 0 0 0 0,1 0 0 0 0,0 0-1 0 0,-1 0 1 0 0,1 0 0 0 0,-1 0 0 0 0,1 0-1 0 0,-1 0 1 0 0,1 0 0 0 0,-1 1 0 0 0,1-1 0 0 0,-1 0-1 0 0,1 0 1 0 0,-1 0 0 0 0,1 0 0 0 0,0 1-1 0 0,-1-1 1 0 0,-14 6 705 0 0,9-2-519 0 0,0-1 0 0 0,1 1 0 0 0,-1 1 0 0 0,1-1 0 0 0,-9 11 0 0 0,9-10-250 0 0,1-1 0 0 0,0 1 1 0 0,-1-1-1 0 0,0 0 0 0 0,0 0 0 0 0,0-1 1 0 0,-1 1-1 0 0,-5 2 0 0 0,7-6 313 0 0,7-6 73 0 0,9-6 734 0 0,-5 7-637 0 0,0 1 0 0 0,0-1 0 0 0,0 1 0 0 0,9-3 0 0 0,-13 6-379 0 0,0 0 1 0 0,0 0-1 0 0,0-1 1 0 0,0 2-1 0 0,1-1 0 0 0,-1 0 1 0 0,0 1-1 0 0,1-1 1 0 0,-1 1-1 0 0,0 0 0 0 0,1 0 1 0 0,4 1-1 0 0,-7-1-136 0 0,-1 0-1 0 0,0 0 0 0 0,0 0 0 0 0,1 0 1 0 0,-1 1-1 0 0,0-1 0 0 0,0 0 0 0 0,1 0 1 0 0,-1 0-1 0 0,0 0 0 0 0,0 0 0 0 0,1 0 1 0 0,-1 1-1 0 0,0-1 0 0 0,0 0 1 0 0,0 0-1 0 0,1 0 0 0 0,-1 1 0 0 0,0-1 1 0 0,0 0-1 0 0,0 0 0 0 0,0 0 0 0 0,0 1 1 0 0,1-1-1 0 0,-1 0 0 0 0,0 0 0 0 0,0 1 1 0 0,0-1-1 0 0,0 0 0 0 0,0 0 1 0 0,0 1-1 0 0,0-1 0 0 0,0 0 0 0 0,0 0 1 0 0,0 1-1 0 0,0-1 0 0 0,0 1 0 0 0,-8 9 26 0 0,-14 5-60 0 0,17-13 15 0 0,1 0 0 0 0,-1 0 1 0 0,0-1-1 0 0,0 1 1 0 0,1-1-1 0 0,-1 0 0 0 0,0-1 1 0 0,0 1-1 0 0,0-1 0 0 0,-9 0 1 0 0,12 0 24 0 0,-1-1 0 0 0,0 1 0 0 0,1 0 0 0 0,-1-1 0 0 0,0 0 0 0 0,1 1 0 0 0,-1-1 0 0 0,1 0 0 0 0,0 0 0 0 0,-1-1 0 0 0,1 1 0 0 0,0 0 0 0 0,-1-1 0 0 0,1 0 0 0 0,0 1 0 0 0,0-1 0 0 0,0 0 0 0 0,1 0 0 0 0,-1 0 1 0 0,0 0-1 0 0,-2-4 0 0 0,4 5 51 0 0,-1-1 1 0 0,1 1-1 0 0,0-1 1 0 0,-1 1-1 0 0,1-1 1 0 0,0 1-1 0 0,0-1 1 0 0,0 1 0 0 0,0-1-1 0 0,0 1 1 0 0,1-1-1 0 0,-1 1 1 0 0,0-1-1 0 0,1 1 1 0 0,-1-1-1 0 0,1 1 1 0 0,-1 0 0 0 0,1-1-1 0 0,0 1 1 0 0,-1 0-1 0 0,1-1 1 0 0,0 1-1 0 0,0 0 1 0 0,0 0-1 0 0,0 0 1 0 0,0 0 0 0 0,0 0-1 0 0,0 0 1 0 0,1 0-1 0 0,-1 0 1 0 0,0 0-1 0 0,1 0 1 0 0,-1 1-1 0 0,0-1 1 0 0,1 1 0 0 0,-1-1-1 0 0,1 1 1 0 0,-1-1-1 0 0,0 1 1 0 0,1 0-1 0 0,-1 0 1 0 0,1-1-1 0 0,-1 1 1 0 0,1 0 0 0 0,-1 1-1 0 0,1-1 1 0 0,2 0-1 0 0,-38-6-125 0 0,28 3 187 0 0,0 0 0 0 0,0 1-1 0 0,0 0 1 0 0,0 0 0 0 0,0 0-1 0 0,-1 1 1 0 0,1 0 0 0 0,0 0-1 0 0,-1 0 1 0 0,-7 1 0 0 0,14 0-122 0 0,0 0 1 0 0,0 0 0 0 0,0 0 0 0 0,-1 0 0 0 0,1 0-1 0 0,0 0 1 0 0,0 0 0 0 0,0 0 0 0 0,0 0 0 0 0,0 0-1 0 0,0 0 1 0 0,-1 0 0 0 0,1 0 0 0 0,0 0 0 0 0,0 0-1 0 0,0 0 1 0 0,0 0 0 0 0,0 0 0 0 0,0 0 0 0 0,0 1-1 0 0,-1-1 1 0 0,1 0 0 0 0,0 0 0 0 0,0 0 0 0 0,0 0 0 0 0,0 0-1 0 0,0 0 1 0 0,0 0 0 0 0,0 0 0 0 0,0 0 0 0 0,0 1-1 0 0,0-1 1 0 0,0 0 0 0 0,0 0 0 0 0,-1 0 0 0 0,1 0-1 0 0,0 0 1 0 0,0 0 0 0 0,0 0 0 0 0,0 1 0 0 0,0-1-1 0 0,0 0 1 0 0,0 0 0 0 0,6 5 78 0 0,13 6 33 0 0,-15-9-103 0 0,3 1-525 0 0,0 1-1 0 0,0 0 0 0 0,-1 0 1 0 0,0 1-1 0 0,0 0 0 0 0,0 0 1 0 0,9 10-1 0 0,-9-7-5975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3:52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3679 0 0,'0'-12'-1522'0'0,"0"2"8811"0"0,7 21-2218 0 0,1 4-4097 0 0,0-1 1 0 0,1-1-1 0 0,18 21 1 0 0,-17-21-439 0 0,-1-3-254 0 0,0-1-1 0 0,0 0 1 0 0,0-1-1 0 0,1 0 0 0 0,1-1 1 0 0,-1 0-1 0 0,1 0 1 0 0,14 6-1 0 0,15 4 175 0 0,42 12 0 0 0,-33-14-241 0 0,1-3-1 0 0,98 12 0 0 0,106-9 97 0 0,-179-12-282 0 0,239-9 54 0 0,-1-26 319 0 0,-133 4-314 0 0,-147 21-88 0 0,0-2 0 0 0,-1-1-1 0 0,42-20 1 0 0,-36 9 0 0 0,-36 19 0 0 0,1 1 0 0 0,-1-1 0 0 0,0 0 0 0 0,0 0 0 0 0,1 0 0 0 0,-2 0 0 0 0,1-1 0 0 0,0 1 0 0 0,0 0 0 0 0,-1-1 0 0 0,1 1 0 0 0,1-4 0 0 0,-3 6 0 0 0,0 0 0 0 0,0-1 0 0 0,0 1 0 0 0,0 0 0 0 0,0-1 0 0 0,1 1 0 0 0,-1 0 0 0 0,0 0 0 0 0,0-1 0 0 0,0 1 0 0 0,0 0 0 0 0,0 0 0 0 0,0-1 0 0 0,0 1 0 0 0,0 0 0 0 0,0-1 0 0 0,0 1 0 0 0,0 0 0 0 0,0 0 0 0 0,-1-1 0 0 0,1 1 0 0 0,0 0 0 0 0,0-1 0 0 0,0 1 0 0 0,0 0 0 0 0,0 0 0 0 0,0-1 0 0 0,-1 1 0 0 0,1 0 0 0 0,0 0 0 0 0,0 0 0 0 0,0-1 0 0 0,-1 1 0 0 0,1 0 0 0 0,0 0 0 0 0,0 0 0 0 0,-1 0 0 0 0,1-1 0 0 0,0 1 0 0 0,0 0 0 0 0,-1 0 0 0 0,1 0 0 0 0,0 0 0 0 0,0 0 0 0 0,-1 0 0 0 0,1 0 0 0 0,0 0 0 0 0,-1 0 0 0 0,1 0 0 0 0,0 0 0 0 0,0 0 0 0 0,-1 0 0 0 0,1 0 0 0 0,0 0 0 0 0,-1 0 0 0 0,-6-2 0 0 0,7 1 0 0 0,1-2-318 0 0,1-1-1 0 0,0 1 1 0 0,0 0-1 0 0,0 0 1 0 0,0 0-1 0 0,0 0 1 0 0,0 0-1 0 0,5-4 1 0 0,0-2-1979 0 0,-5 7 1526 0 0,-1 0 0 0 0,0 0 1 0 0,0 1-1 0 0,1-1 0 0 0,-1 0 0 0 0,1 1 1 0 0,0-1-1 0 0,-1 1 0 0 0,1-1 1 0 0,0 1-1 0 0,3-2 0 0 0,-19-19-634 0 0,10 17 1766 0 0,0 0 0 0 0,0 0 0 0 0,0 1 0 0 0,-1-1 0 0 0,0 1 0 0 0,1 0 0 0 0,-2 0 0 0 0,1 1 0 0 0,0-1-1 0 0,-1 1 1 0 0,0 0 0 0 0,-9-3 0 0 0,-3 0 2009 0 0,0 2-1 0 0,-36-6 0 0 0,53 10-2348 0 0,1 0 0 0 0,0 0 0 0 0,0 0 0 0 0,-1 0 0 0 0,1 0 1 0 0,0 0-1 0 0,0 0 0 0 0,-1 0 0 0 0,1 0 0 0 0,0 0 0 0 0,0 0 0 0 0,-1 0 0 0 0,1 0 0 0 0,0-1 1 0 0,0 1-1 0 0,-1 0 0 0 0,1 0 0 0 0,0 0 0 0 0,0 0 0 0 0,0 0 0 0 0,-1 0 0 0 0,1-1 0 0 0,0 1 1 0 0,0 0-1 0 0,0 0 0 0 0,0 0 0 0 0,-1-1 0 0 0,1 1 0 0 0,0 0 0 0 0,0 0 0 0 0,0 0 0 0 0,0-1 1 0 0,6-5 523 0 0,13-2 78 0 0,10 2-397 0 0,0 1-1 0 0,0 1 1 0 0,1 2 0 0 0,31 2-1 0 0,119 13 69 0 0,-174-12-289 0 0,-2-1-1 0 0,1 1 0 0 0,-1 0-1 0 0,0 0 1 0 0,1 0 0 0 0,-1 0 0 0 0,0 1 0 0 0,0-1 0 0 0,7 5-1 0 0,-10-6-2 0 0,0 1-1 0 0,0 0 1 0 0,0 0-1 0 0,0-1 1 0 0,-1 1 0 0 0,1 0-1 0 0,0 0 1 0 0,0 0-1 0 0,-1 0 1 0 0,1 0-1 0 0,0 0 1 0 0,-1 0-1 0 0,1 0 1 0 0,-1 0-1 0 0,0 0 1 0 0,1 1-1 0 0,-1-1 1 0 0,0 0-1 0 0,1 0 1 0 0,-1 0-1 0 0,0 1 1 0 0,0-1-1 0 0,0 0 1 0 0,0 0-1 0 0,0 0 1 0 0,-1 1-1 0 0,1-1 1 0 0,0 0-1 0 0,0 0 1 0 0,-1 0-1 0 0,1 0 1 0 0,-1 0-1 0 0,1 0 1 0 0,-1 1-1 0 0,1-1 1 0 0,-2 1-1 0 0,-17 28 18 0 0,-1 0-1 0 0,-31 35 0 0 0,15-20-5 0 0,21-26-12 0 0,4-6 0 0 0,0 1 0 0 0,1 0 0 0 0,1 1 0 0 0,-15 30 0 0 0,22-35 0 0 0,5-11 0 0 0,-2 0 0 0 0,0 0 0 0 0,0 0 0 0 0,0-1 0 0 0,0 1 0 0 0,0-1 0 0 0,0 1 0 0 0,-1 0 0 0 0,1-1 0 0 0,0 1 0 0 0,0-3 0 0 0,-1-1 0 0 0,1 0 0 0 0,-1 0 0 0 0,0 0 0 0 0,0 0 0 0 0,-1 0 0 0 0,1 1 0 0 0,-1-1 0 0 0,0 0 0 0 0,0 0 0 0 0,-1 1 0 0 0,0-1 0 0 0,1 1 0 0 0,-5-8 0 0 0,-4-5 0 0 0,-1 1 0 0 0,-14-17 0 0 0,8 10 0 0 0,0 4 0 0 0,13 15 0 0 0,0 0 0 0 0,1 0 0 0 0,-1-1 0 0 0,1 1 0 0 0,0-1 0 0 0,0 0 0 0 0,-4-9 0 0 0,7 14 0 0 0,0 0 0 0 0,0-1 0 0 0,0 1 0 0 0,1 0 0 0 0,-1 0 0 0 0,0-1 0 0 0,0 1 0 0 0,0 0 0 0 0,0 0 0 0 0,1-1 0 0 0,-1 1 0 0 0,0 0 0 0 0,0 0 0 0 0,1 0 0 0 0,-1 0 0 0 0,0 0 0 0 0,0-1 0 0 0,1 1 0 0 0,-1 0 0 0 0,0 0 0 0 0,1 0 0 0 0,-1 0 0 0 0,0 0 0 0 0,0 0 0 0 0,1 0 0 0 0,-1 0 0 0 0,0 0 0 0 0,1 0 0 0 0,-1 0 0 0 0,0 0 0 0 0,1 0 0 0 0,15 0 0 0 0,-8-1 0 0 0,23-3 0 0 0,-8 0 0 0 0,29 0 0 0 0,-44 4 0 0 0,-1 0 0 0 0,1 1 0 0 0,-1 0 0 0 0,1 0 0 0 0,-1 1 0 0 0,0-1 0 0 0,14 7 0 0 0,-20-8 0 0 0,0 0 0 0 0,-1 0 0 0 0,1 1 0 0 0,-1-1 0 0 0,1 0 0 0 0,0 0 0 0 0,-1 1 0 0 0,1-1 0 0 0,-1 0 0 0 0,1 1 0 0 0,-1-1 0 0 0,1 1 0 0 0,-1-1 0 0 0,1 1 0 0 0,-1-1 0 0 0,1 1 0 0 0,-1-1 0 0 0,1 1 0 0 0,-1-1 0 0 0,0 1 0 0 0,1-1 0 0 0,-1 1 0 0 0,0 0 0 0 0,0-1 0 0 0,0 1 0 0 0,1 0 0 0 0,-1-1 0 0 0,0 1 0 0 0,0 0 0 0 0,0-1 0 0 0,0 1 0 0 0,0 0 0 0 0,-1 1 0 0 0,1-1 0 0 0,-1 1 0 0 0,0-1 0 0 0,0 0 0 0 0,0 1 0 0 0,0-1 0 0 0,0 0 0 0 0,0 0 0 0 0,0 1 0 0 0,0-1 0 0 0,0 0 0 0 0,-3 1 0 0 0,-4 4 0 0 0,-1-1 0 0 0,0-1 0 0 0,-12 6 0 0 0,0-3-24 0 0,-28 5-1 0 0,18-5 10 0 0,45-24 15 0 0,27-14 0 0 0,40-38 0 0 0,-80 69 0 0 0,0-1 0 0 0,0 0 0 0 0,0 0 0 0 0,-1 1 0 0 0,1-1 0 0 0,0 0 0 0 0,0 0 0 0 0,-1 0 0 0 0,1 0 0 0 0,-1 0 0 0 0,1 0 0 0 0,-1 0 0 0 0,1 0 0 0 0,-1-1 0 0 0,0 1 0 0 0,1 0 0 0 0,-1 0 0 0 0,0 0 0 0 0,0 0 0 0 0,0 0 0 0 0,0-1 0 0 0,0 1 0 0 0,0-2 0 0 0,-1 2 0 0 0,1 0 0 0 0,-1-1 0 0 0,0 1 0 0 0,0 0 0 0 0,0 0 0 0 0,0 0 0 0 0,0 0 0 0 0,0 0 0 0 0,0 0 0 0 0,0 0 0 0 0,0 0 0 0 0,0 0 0 0 0,0 0 0 0 0,0 1 0 0 0,-1-1 0 0 0,-1 0 0 0 0,-3-2 0 0 0,0 1 0 0 0,-1 0 0 0 0,0 0 0 0 0,1 1 0 0 0,-1 0 0 0 0,-11-1 0 0 0,15 2 0 0 0,1 0 0 0 0,-1 0 0 0 0,1 0 0 0 0,-1 0 0 0 0,0-1 0 0 0,1 1 0 0 0,-5-2 0 0 0,7 2 0 0 0,0 0 0 0 0,-1 0 0 0 0,1-1 0 0 0,0 1 0 0 0,0 0 0 0 0,-1 0 0 0 0,1 0 0 0 0,0-1 0 0 0,0 1 0 0 0,-1 0 0 0 0,1 0 0 0 0,0-1 0 0 0,0 1 0 0 0,0 0 0 0 0,0 0 0 0 0,-1-1 0 0 0,1 1 0 0 0,0 0 0 0 0,0-1 0 0 0,0 1 0 0 0,0 0 0 0 0,0-1 0 0 0,0 1 0 0 0,0 0 0 0 0,0-1 0 0 0,7-12 0 0 0,-7 12-11 0 0,0 1 0 0 0,1-1 0 0 0,-1 0 1 0 0,0 1-1 0 0,1-1 0 0 0,-1 1 0 0 0,1 0 0 0 0,-1-1 0 0 0,1 1 0 0 0,-1-1 0 0 0,1 1 0 0 0,-1 0 0 0 0,1-1 1 0 0,0 1-1 0 0,-1 0 0 0 0,1 0 0 0 0,-1-1 0 0 0,1 1 0 0 0,0 0 0 0 0,-1 0 0 0 0,1 0 0 0 0,0 0 0 0 0,-1 0 1 0 0,1 0-1 0 0,-1 0 0 0 0,1 0 0 0 0,0 0 0 0 0,-1 0 0 0 0,1 0 0 0 0,0 0 0 0 0,-1 0 0 0 0,1 1 0 0 0,-1-1 1 0 0,1 0-1 0 0,0 0 0 0 0,-1 1 0 0 0,1-1 0 0 0,-1 0 0 0 0,2 2 0 0 0,-1 1-473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12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11 140 9023 0 0,'0'0'115'0'0,"0"-1"0"0"0,0 1 1 0 0,0 0-1 0 0,-1 0 0 0 0,1-1 0 0 0,0 1 0 0 0,0 0 0 0 0,0 0 0 0 0,0 0 0 0 0,-1-1 0 0 0,1 1 0 0 0,0 0 0 0 0,0 0 0 0 0,-1 0 0 0 0,1 0 0 0 0,0-1 0 0 0,0 1 0 0 0,-1 0 0 0 0,1 0 0 0 0,0 0 0 0 0,0 0 0 0 0,-1 0 0 0 0,1 0 1 0 0,0 0-1 0 0,0 0 0 0 0,-1 0 0 0 0,1 0 0 0 0,0 0 0 0 0,-1 0 0 0 0,1 0 0 0 0,0 0 0 0 0,0 0 0 0 0,-1 0 0 0 0,1 0 0 0 0,0 0 0 0 0,0 0 0 0 0,-1 1 0 0 0,-1 10 2260 0 0,6 15 80 0 0,25 57 1211 0 0,-25-71-3398 0 0,-1-2-32 0 0,5 23-99 0 0,-1 1 1 0 0,4 52-1 0 0,-2 23 351 0 0,-7-94-412 0 0,1 1 0 0 0,1-1 0 0 0,1 0 0 0 0,0-1 0 0 0,7 16 0 0 0,-12-31-72 0 0,0 1 0 0 0,0 0 0 0 0,0 0 0 0 0,0 0 0 0 0,1 0 0 0 0,-1-1 0 0 0,0 1 0 0 0,0 0 0 0 0,0 0 0 0 0,0 0 0 0 0,0 0 0 0 0,0 0 0 0 0,0-1 0 0 0,1 1 0 0 0,-1 0 0 0 0,0 0 0 0 0,0 0-1 0 0,0 0 1 0 0,0 0 0 0 0,0 0 0 0 0,1 0 0 0 0,-1-1 0 0 0,0 1 0 0 0,0 0 0 0 0,0 0 0 0 0,0 0 0 0 0,1 0 0 0 0,-1 0 0 0 0,0 0 0 0 0,0 0 0 0 0,0 0 0 0 0,1 0 0 0 0,-1 0 0 0 0,0 0 0 0 0,0 0 0 0 0,0 0 0 0 0,0 0 0 0 0,1 0 0 0 0,-1 0 0 0 0,0 0 0 0 0,0 0 0 0 0,0 0 0 0 0,1 1 0 0 0,-1-1-1 0 0,0 0 1 0 0,0 0 0 0 0,0 0 0 0 0,0 0 0 0 0,0 0 0 0 0,1 0 0 0 0,-1 1 0 0 0,0-1 0 0 0,0 0 0 0 0,0 0 0 0 0,0 0 0 0 0,0 1 0 0 0,3-22 317 0 0,-3 19-292 0 0,2-17 57 0 0,1 0 1 0 0,1 0-1 0 0,12-35 1 0 0,28-51 428 0 0,7-18 304 0 0,-22 0-341 0 0,3-6-388 0 0,-27 116-411 0 0,1-5 741 0 0,-5 20-2841 0 0,-2 12-3730 0 0,0-3-1640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01.4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42 0 0 0,'-41'0'0'0,"3833"0"0"0,-1262 0 0 0,27 0 0 0,-2555 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05.68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27 0 0 0,'-25'0'0'0,"24"0"0"0,2 0 0 0,11 0 0 0,4143 0 0 0,-3693 0 0 0,215 0 0 0,-686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09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47 108 2303 0 0,'1'-3'562'0'0,"0"0"0"0"0,0 0 0 0 0,0 0 0 0 0,1 0 0 0 0,-1 0 0 0 0,1 1 0 0 0,2-4 0 0 0,8-12 3009 0 0,-12 16-2993 0 0,1 0-1 0 0,0 1 1 0 0,-1-1 0 0 0,1 0 0 0 0,-1 0-1 0 0,0 0 1 0 0,1 0 0 0 0,-1 1 0 0 0,0-1-1 0 0,0 0 1 0 0,0 0 0 0 0,0 0-1 0 0,-1 0 1 0 0,1-2 0 0 0,-1 4-453 0 0,1-1 0 0 0,0 1 0 0 0,0-1 0 0 0,-1 1 0 0 0,1-1 0 0 0,0 1 0 0 0,0 0 0 0 0,-1-1 0 0 0,1 1 0 0 0,0 0 0 0 0,-1-1 0 0 0,1 1 0 0 0,0 0 0 0 0,-1-1 0 0 0,1 1 0 0 0,-1 0 0 0 0,1 0 0 0 0,-1-1 0 0 0,1 1-1 0 0,-1 0 1 0 0,0 0 0 0 0,0 0-74 0 0,0 0 0 0 0,0 0 0 0 0,0 0 0 0 0,-1 0 0 0 0,1 0 0 0 0,0 0 0 0 0,0 0 0 0 0,0 1-1 0 0,0-1 1 0 0,0 0 0 0 0,-1 1 0 0 0,1-1 0 0 0,-1 1 0 0 0,2 0-38 0 0,-1-1 1 0 0,1 0-1 0 0,-1 0 1 0 0,0 1-1 0 0,1-1 1 0 0,-1 0-1 0 0,1 1 1 0 0,-1-1-1 0 0,1 1 1 0 0,-1-1-1 0 0,1 1 1 0 0,0-1-1 0 0,-1 1 1 0 0,1-1-1 0 0,-1 1 1 0 0,1-1-1 0 0,0 1 0 0 0,0-1 1 0 0,-1 1-1 0 0,1 0 1 0 0,0-1-1 0 0,0 1 1 0 0,0-1-1 0 0,-1 1 1 0 0,1 0-1 0 0,0 0 1 0 0,0 1 6 0 0,1-1 0 0 0,-1 0 1 0 0,0 0-1 0 0,1 0 0 0 0,-1 1 1 0 0,1-1-1 0 0,0 0 0 0 0,-1 0 1 0 0,1 0-1 0 0,0 0 0 0 0,-1 0 1 0 0,3 1-1 0 0,1 3 26 0 0,1-1 0 0 0,-1 0 0 0 0,1 0 0 0 0,7 3 0 0 0,175 111 693 0 0,-172-108-739 0 0,-1 1 0 0 0,0 0 0 0 0,-1 1 0 0 0,16 19 0 0 0,-29-31 0 0 0,1 0 0 0 0,-1 0 0 0 0,0 0 0 0 0,0 1 0 0 0,1-1 0 0 0,-1 0 0 0 0,0 0 0 0 0,0 1 0 0 0,0-1 0 0 0,1 0 0 0 0,-1 1 0 0 0,0-1 0 0 0,0 0 0 0 0,0 1 0 0 0,0-1 0 0 0,0 0 0 0 0,0 1 0 0 0,0-1 0 0 0,0 0 0 0 0,0 1 0 0 0,0-1 0 0 0,0 0 0 0 0,0 1 0 0 0,0-1 0 0 0,0 0 0 0 0,0 1 0 0 0,0-1 0 0 0,0 0 0 0 0,0 1 0 0 0,0-1 0 0 0,-1 0 0 0 0,1 1 0 0 0,-12 4 0 0 0,-28-5 0 0 0,25 0 0 0 0,-82 10 0 0 0,83-7 0 0 0,0 0 0 0 0,-1 1 0 0 0,2 1 0 0 0,-23 10 0 0 0,30-12 0 0 0,-12 6 0 0 0,1 0 0 0 0,-26 18 0 0 0,33-22 0 0 0,10-14 0 0 0,0-1 0 0 0,0-28 0 0 0,-1 13 0 0 0,1 0 0 0 0,7-47 0 0 0,24-134 0 0 0,-29 219 0 0 0,0-1 0 0 0,0 0 0 0 0,6 17 0 0 0,2 10 0 0 0,7 33 0 0 0,28 73 0 0 0,-44-143 0 0 0,0 0 0 0 0,0 0 0 0 0,0 0 0 0 0,1 0 0 0 0,-1 0 0 0 0,1-1 0 0 0,-1 1 0 0 0,1 0 0 0 0,-1-1 0 0 0,1 1 0 0 0,0-1 0 0 0,0 0 0 0 0,0 0 0 0 0,0 1 0 0 0,0-1 0 0 0,3 1 0 0 0,-3-1 0 0 0,-1-1 0 0 0,1 1 0 0 0,-1-1 0 0 0,1 1 0 0 0,-1-1 0 0 0,1 0 0 0 0,-1 0 0 0 0,1 0 0 0 0,-1 0 0 0 0,1 0 0 0 0,0 0 0 0 0,-1 0 0 0 0,1 0 0 0 0,-1 0 0 0 0,1-1 0 0 0,-1 1 0 0 0,1-1 0 0 0,-1 1 0 0 0,1-1 0 0 0,-1 0 0 0 0,1 1 0 0 0,-1-1 0 0 0,0 0 0 0 0,3-2 0 0 0,-3 2-9 0 0,-1 0 1 0 0,1 1-1 0 0,-1-1 0 0 0,1 0 0 0 0,-1 0 1 0 0,1 0-1 0 0,-1 0 0 0 0,1 0 0 0 0,-1 0 1 0 0,0 0-1 0 0,1 0 0 0 0,-1 0 0 0 0,0 0 1 0 0,0 0-1 0 0,0 0 0 0 0,0 0 0 0 0,0 0 0 0 0,0 0 1 0 0,0 0-1 0 0,0 0 0 0 0,0 0 0 0 0,0 0 1 0 0,-1 0-1 0 0,1 1 0 0 0,0-1 0 0 0,-1 0 1 0 0,1 0-1 0 0,-1 0 0 0 0,1 0 0 0 0,-1 0 1 0 0,1 0-1 0 0,-1 1 0 0 0,0-1 0 0 0,1 0 1 0 0,-1 0-1 0 0,-1 0 0 0 0,-1-2-27 0 0,0 0 0 0 0,0 1 0 0 0,0-1 0 0 0,0 1 0 0 0,0 0 0 0 0,-1 0 0 0 0,1 0 0 0 0,-5-1 0 0 0,-28-6 36 0 0,28 8 0 0 0,0 0 0 0 0,0-1 0 0 0,0-1 0 0 0,-10-3 0 0 0,18 6 0 0 0,0 0 0 0 0,0 0 0 0 0,0 0 0 0 0,0 0 0 0 0,0 0 0 0 0,0 0 0 0 0,0-1 0 0 0,-1 1 0 0 0,1 0 0 0 0,0 0 0 0 0,0 0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0,1 0 0 0 0,6-5 0 0 0,13-2 0 0 0,-17 6 0 0 0,30-7 0 0 0,-27 7 0 0 0,0 0 0 0 0,-1 0 0 0 0,1 0 0 0 0,-1-1 0 0 0,1 0 0 0 0,-1 0 0 0 0,0-1 0 0 0,6-2 0 0 0,-11 5 0 0 0,0 0 0 0 0,0 0 0 0 0,0 0 0 0 0,0-1 0 0 0,0 1 0 0 0,1 0 0 0 0,-1 0 0 0 0,0 0 0 0 0,0 0 0 0 0,0 0 0 0 0,0 0 0 0 0,0 0 0 0 0,0-1 0 0 0,0 1 0 0 0,0 0 0 0 0,1 0 0 0 0,-1 0 0 0 0,0 0 0 0 0,0 0 0 0 0,0-1 0 0 0,0 1 0 0 0,0 0 0 0 0,0 0 0 0 0,0 0 0 0 0,0 0 0 0 0,0-1 0 0 0,0 1 0 0 0,0 0 0 0 0,0 0 0 0 0,0 0 0 0 0,0 0 0 0 0,0-1 0 0 0,0 1 0 0 0,0 0 0 0 0,0 0 0 0 0,-1 0 0 0 0,1 0 0 0 0,0 0 0 0 0,0-1 0 0 0,0 1 0 0 0,0 0 0 0 0,-8-5 0 0 0,-9 0 0 0 0,-2 2 0 0 0,0 2 0 0 0,-33 1 0 0 0,19 1 0 0 0,25 0 0 0 0,14 1 0 0 0,16 0 0 0 0,79-6 0 0 0,-155-3 0 0 0,-4 5 0 0 0,66 2 0 0 0,-4 1 0 0 0,1 0 0 0 0,0-1 0 0 0,-1 0 0 0 0,1 0 0 0 0,0 0 0 0 0,-1 0 0 0 0,1-1 0 0 0,0 0 0 0 0,-1 0 0 0 0,8-3 0 0 0,-12 4 6 0 0,0 0 0 0 0,1 0 0 0 0,-1 0 0 0 0,0 0 0 0 0,0 0 0 0 0,0 0 0 0 0,0 0 0 0 0,0 0 0 0 0,0-1 0 0 0,0 1 0 0 0,0 0 0 0 0,0 0 0 0 0,0 0 0 0 0,0 0 1 0 0,0 0-1 0 0,0 0 0 0 0,0 0 0 0 0,0-1 0 0 0,0 1 0 0 0,0 0 0 0 0,0 0 0 0 0,0 0 0 0 0,0 0 0 0 0,0 0 0 0 0,0 0 0 0 0,0 0 0 0 0,0-1 0 0 0,0 1 0 0 0,0 0 0 0 0,-1 0 0 0 0,1 0 0 0 0,0 0 0 0 0,0 0 0 0 0,0 0 0 0 0,0 0 0 0 0,0 0 0 0 0,0 0 0 0 0,0-1 0 0 0,0 1 0 0 0,0 0 0 0 0,0 0 0 0 0,-1 0 0 0 0,1 0 0 0 0,0 0 0 0 0,0 0 0 0 0,0 0 0 0 0,0 0 0 0 0,0 0 0 0 0,0 0 0 0 0,0 0 0 0 0,-1 0 0 0 0,1 0 0 0 0,0 0 1 0 0,0 0-1 0 0,0 0 0 0 0,0 0 0 0 0,0 0 0 0 0,0 0 0 0 0,-1 0 0 0 0,1 0 0 0 0,0 0 0 0 0,0 0 0 0 0,0 0 0 0 0,0 0 0 0 0,-1 0-82 0 0,1 0 1 0 0,0 0 0 0 0,-1 0 0 0 0,1 0-1 0 0,-1 0 1 0 0,1 0 0 0 0,-1 0-1 0 0,1 0 1 0 0,0 1 0 0 0,-1-1-1 0 0,1 0 1 0 0,-1 0 0 0 0,1 0-1 0 0,0 0 1 0 0,-1 0 0 0 0,1 1-1 0 0,0-1 1 0 0,-1 0 0 0 0,1 0-1 0 0,-1 1 1 0 0,1-1 0 0 0,0 0-1 0 0,0 0 1 0 0,-1 1 0 0 0,1-1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12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99 105 2303 0 0,'0'-12'1693'0'0,"-1"-37"3097"0"0,0 46-4065 0 0,1 0 1 0 0,-1 0-1 0 0,1 0 0 0 0,-1 0 0 0 0,0 0 0 0 0,0 0 0 0 0,0 0 0 0 0,0 0 0 0 0,-1 1 0 0 0,1-1 0 0 0,-1 0 0 0 0,-3-3 1 0 0,4 6-569 0 0,0-1 0 0 0,0 1 1 0 0,0 0-1 0 0,0-1 0 0 0,0 1 1 0 0,0 0-1 0 0,0 0 0 0 0,0 0 1 0 0,0 0-1 0 0,0 0 1 0 0,0 0-1 0 0,0 0 0 0 0,0 0 1 0 0,0 1-1 0 0,0-1 0 0 0,0 0 1 0 0,0 0-1 0 0,0 1 1 0 0,0-1-1 0 0,-1 1 0 0 0,2-1-126 0 0,-1 1-1 0 0,1-1 0 0 0,-1 0 0 0 0,1 0 1 0 0,-1 0-1 0 0,1 0 0 0 0,-1 1 1 0 0,1-1-1 0 0,-1 0 0 0 0,1 0 0 0 0,0 1 1 0 0,-1-1-1 0 0,1 0 0 0 0,0 1 1 0 0,-1-1-1 0 0,1 1 0 0 0,0-1 1 0 0,-1 0-1 0 0,1 1 0 0 0,0-1 0 0 0,0 1 1 0 0,-1-1-1 0 0,1 1 0 0 0,0-1 1 0 0,0 1-1 0 0,0-1 0 0 0,0 1 0 0 0,-1-1 1 0 0,1 1-1 0 0,0-1 0 0 0,0 1 1 0 0,0-1-1 0 0,0 1 0 0 0,0-1 1 0 0,0 1-1 0 0,1-1 0 0 0,-1 1 0 0 0,0-1 1 0 0,0 1-1 0 0,0-1 0 0 0,0 1 1 0 0,1-1-1 0 0,-1 0 0 0 0,0 1 0 0 0,12 13 104 0 0,27 22 0 0 0,-25-23-88 0 0,23 25-1 0 0,-14-13 24 0 0,0 0-1 0 0,2-1 1 0 0,1-2-1 0 0,1 0 1 0 0,0-2 0 0 0,35 19-1 0 0,-59-38-68 0 0,-1 1 0 0 0,1 0 0 0 0,0 0 0 0 0,-1 0 0 0 0,1 0 0 0 0,-1 0 0 0 0,0 0 0 0 0,0 1 0 0 0,3 4 0 0 0,-4-7 0 0 0,-1 1 0 0 0,0-1 0 0 0,0 1 0 0 0,1-1 0 0 0,-1 1 0 0 0,0-1 0 0 0,0 1 0 0 0,0-1 0 0 0,0 1 0 0 0,0-1 0 0 0,0 1 0 0 0,0-1 0 0 0,0 1 0 0 0,0-1 0 0 0,0 1 0 0 0,0-1 0 0 0,0 1 0 0 0,-1-1 0 0 0,1 1 0 0 0,0-1 0 0 0,0 1 0 0 0,0-1 0 0 0,-1 1 0 0 0,0 0 0 0 0,0 1 0 0 0,0-1 0 0 0,0-1 0 0 0,0 1 0 0 0,0 0 0 0 0,-1 0 0 0 0,1 0 0 0 0,0-1 0 0 0,-1 1 0 0 0,1 0 0 0 0,0-1 0 0 0,-3 1 0 0 0,-13 4 0 0 0,0-2 0 0 0,-1 0 0 0 0,1-1 0 0 0,-25 0 0 0 0,-33 4 0 0 0,50-3 0 0 0,1 2 0 0 0,0 1 0 0 0,0 0 0 0 0,-40 18 0 0 0,55-17 0 0 0,7-6 0 0 0,4-8 0 0 0,1-5 0 0 0,-1 0 0 0 0,-1 0 0 0 0,0 0 0 0 0,0 0 0 0 0,-2 0 0 0 0,1 0 0 0 0,-1 0 0 0 0,-3-13 0 0 0,-2-29 0 0 0,5 26 0 0 0,-8-119 0 0 0,7 136 0 0 0,1 17 0 0 0,-1 20 0 0 0,5 1 0 0 0,0 1 0 0 0,2-1 0 0 0,1 0 0 0 0,18 49 0 0 0,-22-72 0 0 0,2 9 0 0 0,0 0 0 0 0,1-1 0 0 0,1 1 0 0 0,10 15 0 0 0,-15-26 0 0 0,0 0 0 0 0,1 0 0 0 0,-1 0 0 0 0,1 0 0 0 0,-1 0 0 0 0,1 0 0 0 0,0-1 0 0 0,-1 1 0 0 0,1 0 0 0 0,0-1 0 0 0,0 0 0 0 0,0 1 0 0 0,0-1 0 0 0,0 0 0 0 0,0 0 0 0 0,1 0 0 0 0,-1-1 0 0 0,0 1 0 0 0,1 0 0 0 0,-1-1 0 0 0,0 1 0 0 0,1-1 0 0 0,-1 0 0 0 0,0 0 0 0 0,1 0 0 0 0,-1 0 0 0 0,1 0 0 0 0,-1-1 0 0 0,0 1 0 0 0,1-1 0 0 0,-1 1 0 0 0,0-1 0 0 0,3-1 0 0 0,-4 1 0 0 0,1 0 0 0 0,0 0 0 0 0,-1 0 0 0 0,1-1 0 0 0,-1 1 0 0 0,0 0 0 0 0,0-1 0 0 0,1 1 0 0 0,-1-1 0 0 0,0 0 0 0 0,0 1 0 0 0,0-1 0 0 0,0 0 0 0 0,-1 1 0 0 0,1-1 0 0 0,0 0 0 0 0,-1 0 0 0 0,1 0 0 0 0,-1 0 0 0 0,0 0 0 0 0,0 1 0 0 0,1-1 0 0 0,-1 0 0 0 0,0 0 0 0 0,-1 0 0 0 0,1 0 0 0 0,0 0 0 0 0,-1 0 0 0 0,1 0 0 0 0,-1 0 0 0 0,1 1 0 0 0,-2-4 0 0 0,0 3 0 0 0,1 0 0 0 0,-1 1 0 0 0,0 0 0 0 0,1-1 0 0 0,-1 1 0 0 0,0 0 0 0 0,0 0 0 0 0,0 0 0 0 0,0 0 0 0 0,0 0 0 0 0,-3-1 0 0 0,-10-5 0 0 0,15 7 0 0 0,0 0 0 0 0,-1 0 0 0 0,1 0 0 0 0,0 0 0 0 0,0 0 0 0 0,0 0 0 0 0,0 0 0 0 0,-1 0 0 0 0,1-1 0 0 0,0 1 0 0 0,0 0 0 0 0,0 0 0 0 0,0 0 0 0 0,0 0 0 0 0,0 0 0 0 0,0-1 0 0 0,-1 1 0 0 0,1 0 0 0 0,0 0 0 0 0,0 0 0 0 0,0 0 0 0 0,0-1 0 0 0,0 1 0 0 0,0 0 0 0 0,0 0 0 0 0,0 0 0 0 0,0-1 0 0 0,0 1 0 0 0,0 0 0 0 0,0 0 0 0 0,0 0 0 0 0,0-1 0 0 0,0 1 0 0 0,0 0 0 0 0,0 0 0 0 0,0 0 0 0 0,0 0 0 0 0,1-1 0 0 0,6-4 0 0 0,11-2 0 0 0,-1 4 0 0 0,0 0 0 0 0,0 1 0 0 0,31 0 0 0 0,-48 2 0 0 0,0-1 0 0 0,-1 1 0 0 0,1 0 0 0 0,0 0 0 0 0,0 0 0 0 0,0 0 0 0 0,0 0 0 0 0,0 0 0 0 0,0 0 0 0 0,0 0 0 0 0,0 0 0 0 0,0 0 0 0 0,0 0 0 0 0,0 0 0 0 0,0 0 0 0 0,0 0 0 0 0,-1 0 0 0 0,1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0,1 0 0 0 0,-1 0 0 0 0,0 0 0 0 0,0 0 0 0 0,0-1 0 0 0,-12-6 0 0 0,-16-6 0 0 0,-93-42 0 0 0,119 54 0 0 0,6 2 0 0 0,15 6 0 0 0,27 11 0 0 0,13 1-64 0 0,-112-42 64 0 0,-42-16 0 0 0,92 39 0 0 0,1-2 0 0 0,-1 1 0 0 0,1 0 0 0 0,-1 0 0 0 0,1-1 0 0 0,0 1 0 0 0,0-1 0 0 0,-1 0 0 0 0,-1-2 0 0 0,4 4 0 0 0,0 0 0 0 0,-1-1 0 0 0,1 1 0 0 0,0 0 0 0 0,0 0 0 0 0,-1-1 0 0 0,1 1 0 0 0,0 0 0 0 0,0-1 0 0 0,0 1 0 0 0,0 0 0 0 0,0-1 0 0 0,-1 1 0 0 0,1 0 0 0 0,0-1 0 0 0,0 1 0 0 0,0 0 0 0 0,0-1 0 0 0,0 1 0 0 0,0-1 0 0 0,0 1 0 0 0,0 0 0 0 0,0-1 0 0 0,1 1 0 0 0,-1 0 0 0 0,0-1 0 0 0,0 1 0 0 0,1-1 0 0 0,-1 0 0 0 0,1 0 0 0 0,0 1 0 0 0,0-1 0 0 0,0 1 0 0 0,-1-1 0 0 0,1 1 0 0 0,0-1 0 0 0,0 1 0 0 0,0 0 0 0 0,0-1 0 0 0,0 1 0 0 0,0 0 0 0 0,0-1 0 0 0,1 1 0 0 0,2 0 0 0 0,1 0 0 0 0,-1-1 0 0 0,0 2 0 0 0,0-1 0 0 0,0 0 0 0 0,0 1 0 0 0,0 0 0 0 0,0 0 0 0 0,0 0 0 0 0,0 0 0 0 0,0 1 0 0 0,0 0 0 0 0,-1 0 0 0 0,1 0 0 0 0,0 0 0 0 0,-1 0 0 0 0,0 1 0 0 0,5 3 0 0 0,-4-2 0 0 0,0 0 0 0 0,0 0 0 0 0,0 0 0 0 0,0 1 0 0 0,0-1 0 0 0,-1 1 0 0 0,0 0 0 0 0,0 0 0 0 0,-1 0 0 0 0,1 1 0 0 0,-1-1 0 0 0,3 9 0 0 0,-5-12 14 0 0,0 0 0 0 0,0 0 1 0 0,0-1-1 0 0,0 1 0 0 0,-1 0 0 0 0,1 0 0 0 0,0-1 0 0 0,-1 1 1 0 0,1 0-1 0 0,-1 0 0 0 0,-1 2 0 0 0,-2 6-1765 0 0,0 1-6156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28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6 7831 0 0,'-1'-5'4584'0'0,"2"20"-2141"0"0,-24 124 3403 0 0,-14 68-3474 0 0,36-202-2366 0 0,-11 76 128 0 0,11-71-119 0 0,0 1-1 0 0,1-1 1 0 0,1 0-1 0 0,0 0 1 0 0,4 20-1 0 0,-5-29-130 0 0,0 0 1 0 0,0 0-1 0 0,1 0 0 0 0,-1 0 1 0 0,0 1-1 0 0,1-1 0 0 0,-1 0 1 0 0,1 0-1 0 0,-1 0 0 0 0,1 0 1 0 0,0 0-1 0 0,0 0 0 0 0,-1 0 1 0 0,1 0-1 0 0,0 0 0 0 0,0 0 1 0 0,0-1-1 0 0,0 1 0 0 0,0 0 1 0 0,0-1-1 0 0,2 2 0 0 0,-2-2-179 0 0,0 0-1 0 0,0 0 0 0 0,0 0 0 0 0,0 0 1 0 0,1 0-1 0 0,-1 0 0 0 0,0 0 0 0 0,0 0 1 0 0,0-1-1 0 0,0 1 0 0 0,0 0 0 0 0,0-1 1 0 0,0 1-1 0 0,0-1 0 0 0,0 1 1 0 0,0-1-1 0 0,0 0 0 0 0,1-1 0 0 0,3-1-750 0 0,-1-2-1 0 0,1 1 1 0 0,-1-1-1 0 0,-1 1 1 0 0,1-1-1 0 0,0 0 1 0 0,2-7-1 0 0,-4 9 644 0 0,-1 0 892 0 0,1 0 0 0 0,-1 0 0 0 0,1 0 0 0 0,0 0 1 0 0,0 0-1 0 0,0 0 0 0 0,3-2 0 0 0,-4 4-297 0 0,0 1-1 0 0,0-1 1 0 0,0 1-1 0 0,-1-1 1 0 0,1 1-1 0 0,0 0 1 0 0,0-1-1 0 0,0 1 1 0 0,0 0 0 0 0,0 0-1 0 0,0-1 1 0 0,0 1-1 0 0,0 0 1 0 0,0 0-1 0 0,0 0 1 0 0,0 0-1 0 0,0 1 1 0 0,0-1 0 0 0,0 0-1 0 0,0 0 1 0 0,0 1-1 0 0,0-1 1 0 0,0 0-1 0 0,0 1 1 0 0,0-1-1 0 0,-1 1 1 0 0,1-1 0 0 0,0 1-1 0 0,0-1 1 0 0,0 2-1 0 0,41 27 3348 0 0,-22-14-2688 0 0,1 0 0 0 0,23 10 0 0 0,-37-21-804 0 0,1-1 0 0 0,-1 0 0 0 0,1 0 0 0 0,0-1-1 0 0,0 0 1 0 0,0 0 0 0 0,0-1 0 0 0,0 0 0 0 0,0 0 0 0 0,12-2 0 0 0,-18 1-30 0 0,0 0 0 0 0,1-1-1 0 0,-1 1 1 0 0,0-1 0 0 0,1 1 0 0 0,-1-1-1 0 0,0 0 1 0 0,0 0 0 0 0,0 0 0 0 0,0-1-1 0 0,0 1 1 0 0,0 0 0 0 0,0-1-1 0 0,0 1 1 0 0,-1-1 0 0 0,1 1 0 0 0,0-1-1 0 0,-1 0 1 0 0,0 0 0 0 0,1 0 0 0 0,-1 0-1 0 0,0 0 1 0 0,0 0 0 0 0,0 0 0 0 0,0 0-1 0 0,1-4 1 0 0,-1 2 5 0 0,0 0 0 0 0,0 0-1 0 0,-1 0 1 0 0,1 0 0 0 0,-1 0 0 0 0,0 0 0 0 0,0 0-1 0 0,0 0 1 0 0,-1 0 0 0 0,1 0 0 0 0,-1 0-1 0 0,0 0 1 0 0,0 0 0 0 0,-3-7 0 0 0,-1 4-12 0 0,0-1-1 0 0,0 1 1 0 0,0 0 0 0 0,-1 0-1 0 0,0 0 1 0 0,-1 1 0 0 0,1 0 0 0 0,-1 0-1 0 0,0 1 1 0 0,-1 0 0 0 0,1 0-1 0 0,-10-4 1 0 0,11 5-10 0 0,-1 1-1 0 0,0 0 1 0 0,1 1-1 0 0,-1 0 0 0 0,0 0 1 0 0,0 0-1 0 0,-1 1 1 0 0,1 0-1 0 0,0 0 1 0 0,0 1-1 0 0,-1 0 0 0 0,1 0 1 0 0,0 0-1 0 0,-1 1 1 0 0,-8 3-1 0 0,13-3 2 0 0,1-1-1 0 0,0 1 0 0 0,-1 0 1 0 0,1 0-1 0 0,0 1 1 0 0,0-1-1 0 0,0 0 1 0 0,0 1-1 0 0,0 0 1 0 0,0-1-1 0 0,1 1 0 0 0,-1 0 1 0 0,0 0-1 0 0,1 0 1 0 0,-1 0-1 0 0,1 0 1 0 0,0 0-1 0 0,0 0 1 0 0,0 0-1 0 0,0 1 0 0 0,0-1 1 0 0,-1 4-1 0 0,2-4-16 0 0,0 0 1 0 0,0 0-1 0 0,-1 0 0 0 0,1 0 0 0 0,1 0 0 0 0,-1 0 0 0 0,0 0 1 0 0,0 0-1 0 0,1 0 0 0 0,-1 0 0 0 0,1 0 0 0 0,0-1 0 0 0,-1 1 1 0 0,1 0-1 0 0,0 0 0 0 0,0 0 0 0 0,0-1 0 0 0,0 1 0 0 0,0 0 1 0 0,1-1-1 0 0,-1 1 0 0 0,1-1 0 0 0,-1 0 0 0 0,1 1 0 0 0,-1-1 1 0 0,1 0-1 0 0,3 2 0 0 0,2 1-683 0 0,1 0 0 0 0,0-1 1 0 0,11 4-1 0 0,-2-2-6721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28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12 9215 0 0,'-3'-3'167'0'0,"-4"-6"586"0"0,4 20-393 0 0,-1 24 1917 0 0,0-5 1183 0 0,0 32-1 0 0,3-46-3235 0 0,1 17 294 0 0,0-30-495 0 0,0-1 1 0 0,0 0-1 0 0,0 0 0 0 0,1 0 0 0 0,-1 0 0 0 0,1 0 0 0 0,-1 0 1 0 0,1 0-1 0 0,0 0 0 0 0,0 0 0 0 0,2 3 0 0 0,-2-4-23 0 0,-1 0 0 0 0,1 0 0 0 0,0-1 0 0 0,0 1 0 0 0,0 0 0 0 0,-1-1 0 0 0,1 1 0 0 0,0-1 0 0 0,0 1 0 0 0,0-1 0 0 0,0 1 0 0 0,0-1 0 0 0,0 1 0 0 0,0-1 0 0 0,0 0 0 0 0,0 0 0 0 0,0 0 0 0 0,0 1 0 0 0,0-1 0 0 0,0 0 0 0 0,2-1 0 0 0,-1 1 0 0 0,1 0 0 0 0,-1-1 0 0 0,1 0 0 0 0,-1 0 0 0 0,1 1 0 0 0,-1-2 0 0 0,0 1 0 0 0,4-2 0 0 0,2-2 0 0 0,-1-1 0 0 0,0 0 0 0 0,12-12 0 0 0,-8 5 404 0 0,17-28-1 0 0,-23 32-199 0 0,1 0 0 0 0,0 1 0 0 0,0-1 0 0 0,1 1 0 0 0,0 1 0 0 0,0-1 0 0 0,17-12 0 0 0,-24 20-202 0 0,1-1 0 0 0,-1 1 1 0 0,1 0-1 0 0,-1-1 0 0 0,0 1 1 0 0,1 0-1 0 0,-1 0 0 0 0,1-1 1 0 0,-1 1-1 0 0,1 0 0 0 0,-1 0 0 0 0,1 0 1 0 0,-1 0-1 0 0,1 0 0 0 0,-1 0 1 0 0,1 0-1 0 0,-1-1 0 0 0,1 1 1 0 0,-1 0-1 0 0,1 1 0 0 0,-1-1 0 0 0,1 0 1 0 0,-1 0-1 0 0,1 0 0 0 0,-1 0 1 0 0,1 0-1 0 0,-1 0 0 0 0,1 1 1 0 0,0 0-2 0 0,-1-1 1 0 0,1 1-1 0 0,-1 0 1 0 0,1 0 0 0 0,-1-1-1 0 0,0 1 1 0 0,0 0-1 0 0,1 0 1 0 0,-1 0 0 0 0,0 0-1 0 0,0-1 1 0 0,0 1-1 0 0,0 0 1 0 0,0 0 0 0 0,0 1-1 0 0,-8 41-39 0 0,6-35 10 0 0,-3 32-1399 0 0,5-24-4263 0 0,3-3-1218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30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73 7831 0 0,'0'-2'304'0'0,"1"-1"0"0"0,-1 1 0 0 0,0-1 1 0 0,0 1-1 0 0,0-1 0 0 0,0 1 0 0 0,0-1 0 0 0,-1 1 0 0 0,1-1 0 0 0,-1 1 0 0 0,0 0 0 0 0,0-1 0 0 0,0 1 0 0 0,0 0 0 0 0,0 0 0 0 0,0-1 0 0 0,0 1 0 0 0,-1 0 0 0 0,1 0 0 0 0,-1 0 0 0 0,1 1 0 0 0,-4-4 0 0 0,2 3-166 0 0,1 1 0 0 0,0 0 1 0 0,-1 0-1 0 0,1 0 0 0 0,-1 0 0 0 0,1 0 0 0 0,-1 1 0 0 0,1-1 0 0 0,-1 1 1 0 0,1 0-1 0 0,-1-1 0 0 0,0 1 0 0 0,1 0 0 0 0,-1 0 0 0 0,1 1 0 0 0,-1-1 1 0 0,1 1-1 0 0,-1-1 0 0 0,0 1 0 0 0,1 0 0 0 0,-4 2 0 0 0,-1 0 16 0 0,1 0-1 0 0,0 0 0 0 0,0 1 1 0 0,1 0-1 0 0,-1 0 1 0 0,1 1-1 0 0,0 0 0 0 0,0-1 1 0 0,-4 8-1 0 0,6-9-77 0 0,0 0-1 0 0,1 1 1 0 0,-1 0 0 0 0,1-1-1 0 0,0 1 1 0 0,0 0 0 0 0,1 0-1 0 0,-1 0 1 0 0,1 1-1 0 0,-1-1 1 0 0,1 0 0 0 0,1 0-1 0 0,-1 1 1 0 0,1-1 0 0 0,-1 7-1 0 0,2-10-75 0 0,-1 1 0 0 0,1-1 0 0 0,-1 0 0 0 0,1 0 0 0 0,-1 0 0 0 0,1 1 0 0 0,0-1 0 0 0,0 0 0 0 0,-1 0 0 0 0,1 0 0 0 0,0 0 0 0 0,0 0 0 0 0,0 0 0 0 0,0 0 0 0 0,0-1 0 0 0,0 1 0 0 0,1 0 0 0 0,-1 0 0 0 0,0-1 0 0 0,0 1 0 0 0,0-1 0 0 0,1 1 0 0 0,-1-1 0 0 0,0 0 0 0 0,1 1 0 0 0,-1-1 0 0 0,0 0 0 0 0,2 0 0 0 0,6 1 0 0 0,-1 0 0 0 0,0-1 0 0 0,9 0 0 0 0,-16 0 0 0 0,8-1 68 0 0,0-1 0 0 0,0 1 0 0 0,-1-1 1 0 0,1-1-1 0 0,-1 0 0 0 0,1 0 0 0 0,-1 0 0 0 0,0-1 0 0 0,0-1 0 0 0,11-8 0 0 0,-15 11-30 0 0,-1 0-1 0 0,1-1 1 0 0,-1 0 0 0 0,0 0-1 0 0,0 0 1 0 0,0 0 0 0 0,0 0-1 0 0,0-1 1 0 0,-1 1-1 0 0,0-1 1 0 0,1 1 0 0 0,-1-1-1 0 0,-1 0 1 0 0,1 0 0 0 0,-1 0-1 0 0,1 0 1 0 0,-1 0-1 0 0,0-1 1 0 0,0 1 0 0 0,-1 0-1 0 0,0 0 1 0 0,1-1 0 0 0,-2-6-1 0 0,1 11-32 0 0,0 0 1 0 0,0 0-1 0 0,0-1 0 0 0,1 1 1 0 0,-1 0-1 0 0,0 0 0 0 0,0 0 1 0 0,0 0-1 0 0,0-1 0 0 0,0 1 1 0 0,0 0-1 0 0,0 0 0 0 0,0 0 0 0 0,0-1 1 0 0,0 1-1 0 0,-1 0 0 0 0,1 0 1 0 0,0 0-1 0 0,0 0 0 0 0,0 0 1 0 0,0-1-1 0 0,0 1 0 0 0,0 0 1 0 0,0 0-1 0 0,0 0 0 0 0,0 0 0 0 0,0 0 1 0 0,-1-1-1 0 0,1 1 0 0 0,0 0 1 0 0,0 0-1 0 0,0 0 0 0 0,0 0 1 0 0,0 0-1 0 0,-1 0 0 0 0,1 0 1 0 0,0 0-1 0 0,0 0 0 0 0,0 0 0 0 0,0-1 1 0 0,-1 1-1 0 0,1 0 0 0 0,0 0 1 0 0,-4 8 307 0 0,-2 15 80 0 0,3-8-391 0 0,1-1-1 0 0,1 1 0 0 0,1 0 1 0 0,0 0-1 0 0,3 27 0 0 0,-2-28 4 0 0,6 54 75 0 0,-5-55-8 0 0,0 0 31 0 0,-1-10-102 0 0,5 29 124 0 0,17 49 1 0 0,-20-74-122 0 0,1 4-13 0 0,-4-10 11 0 0,0-1-1 0 0,-1 0 1 0 0,1 0-1 0 0,0 0 0 0 0,0 1 1 0 0,0-1-1 0 0,-1 0 1 0 0,1 0-1 0 0,0 0 0 0 0,0 0 1 0 0,-1 0-1 0 0,1 0 1 0 0,0 1-1 0 0,-1-1 1 0 0,1 0-1 0 0,0 0 0 0 0,0 0 1 0 0,-1 0-1 0 0,1 0 1 0 0,0 0-1 0 0,-1 0 1 0 0,1 0-1 0 0,0 0 0 0 0,0 0 1 0 0,-1 0-1 0 0,1 0 1 0 0,0-1-1 0 0,-1 1 0 0 0,1 0 1 0 0,0 0-1 0 0,0 0 1 0 0,-1 0-1 0 0,1 0 1 0 0,0 0-1 0 0,0-1 0 0 0,-1 1 1 0 0,1 0-1 0 0,0 0 1 0 0,0 0-1 0 0,-1-1 0 0 0,-19-8 12 0 0,-6-4 65 0 0,-1 2 0 0 0,-49-13 0 0 0,69 22-67 0 0,0 0-1 0 0,-1 1 1 0 0,1 0-1 0 0,0 1 1 0 0,-1-1 0 0 0,1 1-1 0 0,0 1 1 0 0,-1-1-1 0 0,1 1 1 0 0,0 1 0 0 0,0-1-1 0 0,-1 1 1 0 0,1 1-1 0 0,1-1 1 0 0,-1 1 0 0 0,-7 4-1 0 0,11-5-10 0 0,0-1 0 0 0,1 1 0 0 0,-1 0 0 0 0,1 0 0 0 0,0 0 0 0 0,0 0 0 0 0,-1 1 0 0 0,1-1 0 0 0,1 1 0 0 0,-1-1 0 0 0,0 1 0 0 0,1-1 0 0 0,-1 1 0 0 0,1 0 0 0 0,0 0 0 0 0,0 0 0 0 0,0 0 0 0 0,0 0 0 0 0,0 0 0 0 0,1 0 0 0 0,-1 0 0 0 0,1 0 0 0 0,0 0 0 0 0,0 0 0 0 0,0 0 0 0 0,1 4 0 0 0,0-3 0 0 0,0-1 0 0 0,0 0 0 0 0,0 0 0 0 0,0 1 0 0 0,1-1 0 0 0,-1 0 0 0 0,1 0 0 0 0,0-1 0 0 0,0 1 0 0 0,0 0 0 0 0,0-1 0 0 0,1 1 0 0 0,-1-1 0 0 0,1 1 0 0 0,-1-1 0 0 0,1 0 0 0 0,0 0 0 0 0,0 0 0 0 0,0-1 0 0 0,0 1 0 0 0,0-1 0 0 0,0 0 0 0 0,5 2 0 0 0,4 0-94 0 0,-1-1-1 0 0,1-1 1 0 0,-1 0-1 0 0,1 0 1 0 0,0-1-1 0 0,-1-1 1 0 0,1 1-1 0 0,-1-2 1 0 0,1 0-1 0 0,-1 0 1 0 0,0-1-1 0 0,17-7 0 0 0,-13 4-88 0 0,0-1 0 0 0,-1 0 0 0 0,1-1 0 0 0,-1-1 0 0 0,-1 0-1 0 0,0-1 1 0 0,0 0 0 0 0,14-16 0 0 0,-14 12-431 0 0,-2 0-1 0 0,0-1 1 0 0,0 0 0 0 0,-1 0 0 0 0,-1-1-1 0 0,11-28 1 0 0,-16 32 665 0 0,0 0 0 0 0,0-1 0 0 0,-2 0 0 0 0,3-13 0 0 0,-5 16 579 0 0,1 0-1 0 0,-1 0 1 0 0,-1 0-1 0 0,0 0 0 0 0,-4-18 1 0 0,4 20 351 0 0,6 10-332 0 0,4 2-598 0 0,4 0 11 0 0,1 0-1 0 0,-1-1 1 0 0,1 0 0 0 0,0-1-1 0 0,0-1 1 0 0,1 0 0 0 0,-1-1-1 0 0,0 0 1 0 0,0-1 0 0 0,0-1-1 0 0,21-5 1 0 0,-33 7-58 0 0,0-1 0 0 0,0 1 0 0 0,-1-1 0 0 0,1 1 0 0 0,0-1 0 0 0,-1 0-1 0 0,1 1 1 0 0,0-1 0 0 0,-1 0 0 0 0,1 0 0 0 0,-1 0 0 0 0,0-1 0 0 0,1 1 0 0 0,-1 0 0 0 0,0 0 0 0 0,0-1-1 0 0,1 1 1 0 0,-1-1 0 0 0,0 1 0 0 0,0-1 0 0 0,-1 1 0 0 0,1-1 0 0 0,0 0 0 0 0,0 1 0 0 0,0-4 0 0 0,-1 3-4 0 0,0 0 1 0 0,0 0 0 0 0,-1 0 0 0 0,1 0 0 0 0,-1 0 0 0 0,1 1 0 0 0,-1-1 0 0 0,1 0 0 0 0,-1 0 0 0 0,0 0 0 0 0,0 0 0 0 0,0 1 0 0 0,0-1 0 0 0,0 1 0 0 0,-1-1 0 0 0,1 0 0 0 0,0 1-1 0 0,-1 0 1 0 0,1-1 0 0 0,-1 1 0 0 0,1 0 0 0 0,-1 0 0 0 0,-2-2 0 0 0,-7-3-1 0 0,1 1 0 0 0,-1 0 0 0 0,1 0 0 0 0,-1 1 0 0 0,-1 0 0 0 0,1 1 0 0 0,-15-2 0 0 0,16 4 0 0 0,1-1 0 0 0,-1 2 0 0 0,0-1 0 0 0,1 2 0 0 0,-1-1 0 0 0,0 1 0 0 0,1 1 0 0 0,-1-1 0 0 0,-11 5 0 0 0,17-4 0 0 0,0-1 0 0 0,1 0 0 0 0,-1 1 0 0 0,1 0 0 0 0,0 0 0 0 0,-1 0 0 0 0,1 0 0 0 0,0 1 0 0 0,0-1 0 0 0,0 1 0 0 0,1-1 0 0 0,-1 1 0 0 0,1 0 0 0 0,-1 0 0 0 0,1 1 0 0 0,0-1 0 0 0,0 0 0 0 0,1 1 0 0 0,-1-1 0 0 0,1 1 0 0 0,-1-1 0 0 0,1 1 0 0 0,0 0 0 0 0,0-1 0 0 0,1 1 0 0 0,-1 0 0 0 0,1 5 0 0 0,0-3 0 0 0,1 0 0 0 0,-1-1 0 0 0,1 1 0 0 0,1 0 0 0 0,-1-1 0 0 0,1 1 0 0 0,0-1 0 0 0,0 1 0 0 0,1-1 0 0 0,-1 0 0 0 0,1 0 0 0 0,0 0 0 0 0,1 0 0 0 0,-1 0 0 0 0,1-1 0 0 0,0 0 0 0 0,6 6 0 0 0,-1-3 3 0 0,0-1 0 0 0,1 0 1 0 0,-1-1-1 0 0,1 0 0 0 0,0 0 0 0 0,0-1 0 0 0,1 0 0 0 0,-1-1 1 0 0,1 0-1 0 0,0-1 0 0 0,-1 0 0 0 0,1-1 0 0 0,0 0 0 0 0,0-1 1 0 0,20-1-1 0 0,-7-1-105 0 0,0-2 0 0 0,-1 0 1 0 0,1-2-1 0 0,-1 0 0 0 0,0-2 1 0 0,26-12-1 0 0,12-11-594 0 0,-54 27 622 0 0,-1 0 0 0 0,0 0-1 0 0,0-1 1 0 0,-1 0-1 0 0,1 0 1 0 0,-1-1 0 0 0,5-5-1 0 0,-10 11 81 0 0,0-1-1 0 0,0 1 1 0 0,0 0 0 0 0,1 0-1 0 0,-1 0 1 0 0,0-1 0 0 0,0 1-1 0 0,0 0 1 0 0,1 0 0 0 0,-1 0 0 0 0,0-1-1 0 0,0 1 1 0 0,0 0 0 0 0,0-1-1 0 0,0 1 1 0 0,0 0 0 0 0,0 0-1 0 0,0-1 1 0 0,0 1 0 0 0,0 0-1 0 0,0 0 1 0 0,0-1 0 0 0,0 1-1 0 0,0 0 1 0 0,0-1 0 0 0,0 1-1 0 0,0 0 1 0 0,0 0 0 0 0,0-1-1 0 0,0 1 1 0 0,-9 0 384 0 0,-10 8 219 0 0,14-4-585 0 0,-1 1 1 0 0,2-1 0 0 0,-1 1-1 0 0,0 1 1 0 0,1-1-1 0 0,0 0 1 0 0,0 1 0 0 0,1 0-1 0 0,-4 7 1 0 0,5-9-19 0 0,1 0 1 0 0,-1 0 0 0 0,1 0-1 0 0,0 0 1 0 0,0 0-1 0 0,1 0 1 0 0,-1 1-1 0 0,1-1 1 0 0,0 0-1 0 0,0 0 1 0 0,0 1-1 0 0,0-1 1 0 0,1 0-1 0 0,0 0 1 0 0,2 8-1 0 0,-3-11-5 0 0,0-1-1 0 0,1 1 1 0 0,-1 0-1 0 0,0 0 1 0 0,0-1-1 0 0,1 1 1 0 0,-1 0-1 0 0,0-1 1 0 0,1 1-1 0 0,-1-1 1 0 0,1 1-1 0 0,-1 0 1 0 0,1-1-1 0 0,-1 1 1 0 0,1-1-1 0 0,0 0 1 0 0,-1 1-1 0 0,1-1 0 0 0,-1 1 1 0 0,1-1-1 0 0,0 0 1 0 0,-1 1-1 0 0,1-1 1 0 0,0 0-1 0 0,-1 0 1 0 0,1 1-1 0 0,1-1 1 0 0,0 0-2 0 0,-1-1 1 0 0,0 1-1 0 0,1 0 1 0 0,-1-1 0 0 0,1 1-1 0 0,-1-1 1 0 0,0 0-1 0 0,1 1 1 0 0,-1-1-1 0 0,0 0 1 0 0,0 0 0 0 0,1 0-1 0 0,0-1 1 0 0,5-4 11 0 0,-1-1 1 0 0,1 0 0 0 0,6-10 0 0 0,-12 15-3 0 0,14-17 171 0 0,0 0 0 0 0,2 0-1 0 0,0 2 1 0 0,22-18-1 0 0,-27 26-127 0 0,1 0 1 0 0,0 1-1 0 0,0 0 0 0 0,1 0 0 0 0,0 2 0 0 0,0 0 0 0 0,26-8 0 0 0,-79 25-2105 0 0,27-5-6022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37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80 147 5063 0 0,'-8'55'2515'0'0,"7"-52"-1706"0"0,0 11 109 0 0,0 3-587 0 0,-2 53 2076 0 0,2-50-2122 0 0,0-3 414 0 0,2 29 1 0 0,1 27 576 0 0,-2-58-196 0 0,1-1-792 0 0,4 94 1044 0 0,-4-97-831 0 0,-1-11-499 0 0,0 0-1 0 0,0 0 1 0 0,0 0 0 0 0,0 0-1 0 0,0 0 1 0 0,0 0-1 0 0,0 0 1 0 0,0 0 0 0 0,0 0-1 0 0,0 0 1 0 0,0 0 0 0 0,0 0-1 0 0,0 0 1 0 0,0 0 0 0 0,0 0-1 0 0,1 0 1 0 0,-1 0-1 0 0,0 0 1 0 0,0 0 0 0 0,0 0-1 0 0,0 0 1 0 0,0 0 0 0 0,0 0-1 0 0,0 0 1 0 0,0 0 0 0 0,0 0-1 0 0,0 0 1 0 0,0 0-1 0 0,0 0 1 0 0,0 0 0 0 0,0 0-1 0 0,0 0 1 0 0,0 0 0 0 0,0 0-1 0 0,0 0 1 0 0,0 0-1 0 0,0 0 1 0 0,0 0 0 0 0,0 0-1 0 0,0 0 1 0 0,0 0 0 0 0,1 0-1 0 0,-1 0 1 0 0,0 0 0 0 0,0 0-1 0 0,0 0 1 0 0,0 0-1 0 0,0 0 1 0 0,0 0 0 0 0,0 0-1 0 0,0 0 1 0 0,0 0 0 0 0,0 0-1 0 0,0 0 1 0 0,0 0-1 0 0,0 0 1 0 0,0 0 0 0 0,0 0-1 0 0,1-19-38 0 0,-14-66 69 0 0,-24-84 0 0 0,30 141 347 0 0,0-1 0 0 0,2 1 0 0 0,-2-33 1 0 0,7 50-256 0 0,0 1 1 0 0,0 0-1 0 0,1 0 0 0 0,0 0 1 0 0,1 0-1 0 0,0 0 1 0 0,0 0-1 0 0,1 0 1 0 0,0 1-1 0 0,1-1 1 0 0,0 1-1 0 0,9-13 1 0 0,-10 17-83 0 0,1 1 0 0 0,0 0-1 0 0,0 0 1 0 0,0 1 0 0 0,1-1 0 0 0,-1 1 0 0 0,1 0 0 0 0,0 0-1 0 0,0 0 1 0 0,0 1 0 0 0,0 0 0 0 0,0 0 0 0 0,0 0 0 0 0,1 1 0 0 0,-1-1-1 0 0,1 1 1 0 0,-1 0 0 0 0,1 1 0 0 0,-1 0 0 0 0,1 0 0 0 0,0 0-1 0 0,-1 0 1 0 0,10 2 0 0 0,-10-1-28 0 0,1 0 0 0 0,0 0 0 0 0,-1 0 0 0 0,1 1 0 0 0,-1 0 0 0 0,0 0 0 0 0,0 0 0 0 0,1 1 0 0 0,-1-1 0 0 0,-1 1 0 0 0,1 1 0 0 0,0-1 0 0 0,-1 0 0 0 0,0 1 0 0 0,1 0 0 0 0,-1 0 0 0 0,-1 1 0 0 0,1-1 0 0 0,-1 1 0 0 0,0-1 0 0 0,0 1 0 0 0,0 0 0 0 0,2 7 0 0 0,-4-9-8 0 0,0 0 0 0 0,0 0 0 0 0,0 0 1 0 0,-1 0-1 0 0,1 1 0 0 0,-1-1 0 0 0,0 0 0 0 0,0 0 0 0 0,0 0 1 0 0,-1 1-1 0 0,1-1 0 0 0,-1 0 0 0 0,1 0 0 0 0,-1 0 0 0 0,0 0 1 0 0,0 0-1 0 0,-1 0 0 0 0,-1 4 0 0 0,0-4 2 0 0,0 1 0 0 0,0 0-1 0 0,0 0 1 0 0,-1-1 0 0 0,1 0-1 0 0,-1 0 1 0 0,0 0 0 0 0,0 0-1 0 0,0 0 1 0 0,-9 3 0 0 0,-2 0-3 0 0,0 0 0 0 0,-1-1 0 0 0,0-1 1 0 0,0-1-1 0 0,0 0 0 0 0,-18 0 0 0 0,17-2-862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37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2 319 5527 0 0,'-1'-3'173'0'0,"1"0"0"0"0,0 1 0 0 0,0-1 0 0 0,0 1 0 0 0,0-1 0 0 0,0 1 0 0 0,1-1 0 0 0,-1 1 0 0 0,1-1-1 0 0,-1 1 1 0 0,1-1 0 0 0,0 1 0 0 0,1-3 0 0 0,1 1 417 0 0,0 0 0 0 0,0 0 0 0 0,0 0 0 0 0,0 1 0 0 0,0-1 0 0 0,5-3 0 0 0,-4 4-203 0 0,0 0 0 0 0,0 0 1 0 0,0 0-1 0 0,0 1 0 0 0,1-1 0 0 0,-1 1 0 0 0,1 0 1 0 0,-1 0-1 0 0,1 1 0 0 0,0-1 0 0 0,0 1 0 0 0,0 0 1 0 0,-1 1-1 0 0,1-1 0 0 0,0 1 0 0 0,0 0 0 0 0,0 0 1 0 0,0 0-1 0 0,0 1 0 0 0,0 0 0 0 0,0 0 0 0 0,0 0 1 0 0,8 3-1 0 0,-6-1-289 0 0,0 1 0 0 0,-1-1 0 0 0,1 1 0 0 0,-1 0 0 0 0,1 1 0 0 0,-1-1 0 0 0,-1 1 0 0 0,1 1 0 0 0,-1-1 0 0 0,0 1 0 0 0,0 0 0 0 0,0 0 0 0 0,-1 0 0 0 0,0 1 0 0 0,3 6 0 0 0,5 12-65 0 0,14 43 1 0 0,-24-62-34 0 0,0 1 1 0 0,0 0 0 0 0,-1 1 0 0 0,0-1 0 0 0,0 0-1 0 0,-1 0 1 0 0,0 0 0 0 0,0 0 0 0 0,-1 1 0 0 0,0-1-1 0 0,-3 12 1 0 0,4-18-1 0 0,0-1 0 0 0,0 1 0 0 0,-1 0 0 0 0,1-1 0 0 0,0 1 0 0 0,0 0 0 0 0,-1-1 0 0 0,1 1 0 0 0,-1 0 0 0 0,1-1 0 0 0,-1 1 0 0 0,1-1 0 0 0,-1 1 0 0 0,1-1 0 0 0,-1 1 0 0 0,1-1 0 0 0,-1 1 0 0 0,0-1 0 0 0,1 0 0 0 0,-1 1 0 0 0,0-1 0 0 0,1 0 0 0 0,-1 1 0 0 0,-1-1 0 0 0,1 0 0 0 0,0 0 0 0 0,-1 0 0 0 0,1 0 0 0 0,0 0 0 0 0,-1 0 0 0 0,1-1 0 0 0,0 1 0 0 0,-1 0 0 0 0,1-1 0 0 0,0 1 0 0 0,-1-1 0 0 0,-1 0 0 0 0,-4-4 0 0 0,0 0 0 0 0,0 0 0 0 0,-9-9 0 0 0,11 9 0 0 0,-11-9 7 0 0,0-1-14 0 0,-23-16 0 0 0,34 28 15 0 0,0 0 1 0 0,0 0-1 0 0,0 0 1 0 0,0 1-1 0 0,-1-1 1 0 0,1 1-1 0 0,-1 1 1 0 0,1-1-1 0 0,-11-1 1 0 0,14 3 1 0 0,1 0 0 0 0,0-1 1 0 0,0 1-1 0 0,-1 0 0 0 0,1 0 1 0 0,0 0-1 0 0,-1 0 0 0 0,1 0 1 0 0,0 0-1 0 0,0 1 1 0 0,-1-1-1 0 0,1 0 0 0 0,0 1 1 0 0,0-1-1 0 0,0 0 0 0 0,-1 1 1 0 0,1 0-1 0 0,0-1 1 0 0,0 1-1 0 0,0 0 0 0 0,0-1 1 0 0,0 1-1 0 0,0 0 0 0 0,0 0 1 0 0,0 0-1 0 0,0 0 1 0 0,1 0-1 0 0,-1 0 0 0 0,0 0 1 0 0,1 0-1 0 0,-1 0 0 0 0,0 1 1 0 0,1-1-1 0 0,-1 0 1 0 0,1 2-1 0 0,-1 0-6 0 0,1 0 0 0 0,0 0-1 0 0,1-1 1 0 0,-1 1 0 0 0,0 0 0 0 0,1 0 0 0 0,0-1 0 0 0,-1 1-1 0 0,1 0 1 0 0,0-1 0 0 0,0 1 0 0 0,1-1 0 0 0,-1 1-1 0 0,0-1 1 0 0,3 4 0 0 0,0-1-2 0 0,0-1-1 0 0,0 1 1 0 0,0-1-1 0 0,1 1 1 0 0,-1-1-1 0 0,1 0 1 0 0,0-1-1 0 0,0 1 1 0 0,1-1-1 0 0,-1 0 1 0 0,1 0-1 0 0,-1-1 1 0 0,1 0-1 0 0,0 0 1 0 0,0 0-1 0 0,0-1 1 0 0,0 0-1 0 0,0 0 1 0 0,11 1-1 0 0,-9-3-60 0 0,0 1 1 0 0,0-1-1 0 0,0 0 1 0 0,0-1-1 0 0,-1 0 0 0 0,1 0 1 0 0,0-1-1 0 0,-1 0 1 0 0,1 0-1 0 0,-1-1 0 0 0,0 0 1 0 0,0 0-1 0 0,-1 0 0 0 0,12-10 1 0 0,0-4-736 0 0,0 0 0 0 0,-2-1 0 0 0,0 0 1 0 0,-1-2-1 0 0,-1 1 0 0 0,-1-2 0 0 0,0 0 0 0 0,-2 0 0 0 0,-1-1 1 0 0,-1-1-1 0 0,-1 0 0 0 0,6-27 0 0 0,-9 27 695 0 0,-1 0 1 0 0,-1 1-1 0 0,-2-1 0 0 0,-1-32 1 0 0,-4 36 3015 0 0,4 20-2855 0 0,0 0-1 0 0,-1 0 0 0 0,1-1 0 0 0,0 1 0 0 0,0 0 0 0 0,0 0 0 0 0,0 0 0 0 0,0 0 0 0 0,0 0 0 0 0,0 0 0 0 0,0 0 0 0 0,0-1 0 0 0,-1 1 0 0 0,1 0 1 0 0,0 0-1 0 0,0 0 0 0 0,0 0 0 0 0,0 0 0 0 0,0 0 0 0 0,0 0 0 0 0,-1 0 0 0 0,1 0 0 0 0,0 0 0 0 0,0 0 0 0 0,0 0 0 0 0,0 0 0 0 0,0 0 0 0 0,-1 0 1 0 0,1 0-1 0 0,0 0 0 0 0,0 0 0 0 0,0 0 0 0 0,0 0 0 0 0,0 0 0 0 0,-1 0 0 0 0,1 0 0 0 0,0 0 0 0 0,-6 10 899 0 0,2 1-769 0 0,1 1 0 0 0,0 0-1 0 0,-2 22 1 0 0,3-22-142 0 0,-7 57-37 0 0,4 1-24 0 0,5-40-50 0 0,4 102-344 0 0,-1-94-1566 0 0,-2-22-2848 0 0,-1-7-204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38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16 200 1839 0 0,'-2'-5'774'0'0,"-1"0"0"0"0,1-1-1 0 0,0 1 1 0 0,1 0-1 0 0,-1-1 1 0 0,1 1-1 0 0,0-1 1 0 0,0 1-1 0 0,1-1 1 0 0,0 0-1 0 0,0 1 1 0 0,1-9 0 0 0,-1 10-324 0 0,0 0 0 0 0,1-1 0 0 0,0 1 1 0 0,0 0-1 0 0,1-1 0 0 0,-1 1 0 0 0,1 0 1 0 0,0 0-1 0 0,0 0 0 0 0,0 0 0 0 0,0 0 1 0 0,1 1-1 0 0,0-1 0 0 0,0 1 0 0 0,0 0 1 0 0,3-4-1 0 0,3 1-152 0 0,0 0-1 0 0,1 0 1 0 0,0 1 0 0 0,0 1-1 0 0,0 0 1 0 0,0 0 0 0 0,1 0 0 0 0,-1 2-1 0 0,16-3 1 0 0,-13 3-417 0 0,0 1-1 0 0,0 0 1 0 0,0 1-1 0 0,1 0 1 0 0,-1 1-1 0 0,0 1 1 0 0,19 4-1 0 0,-24-4-1148 0 0,-1-1-364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13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26 5767 0 0,'-8'-11'3708'0'0,"8"10"-3374"0"0,-1 0 0 0 0,1 1 0 0 0,-1-1-1 0 0,0 0 1 0 0,1 0 0 0 0,-1 0 0 0 0,0 0 0 0 0,0 0-1 0 0,0 1 1 0 0,1-1 0 0 0,-1 0 0 0 0,0 1-1 0 0,0-1 1 0 0,0 1 0 0 0,0-1 0 0 0,0 1-1 0 0,0-1 1 0 0,0 1 0 0 0,0 0 0 0 0,-3-1 0 0 0,0 1-59 0 0,0 0 1 0 0,0 0 0 0 0,0 1-1 0 0,0-1 1 0 0,0 1 0 0 0,0 0-1 0 0,0 0 1 0 0,0 0 0 0 0,1 1-1 0 0,-1-1 1 0 0,0 1 0 0 0,1 0-1 0 0,-1 0 1 0 0,1 0 0 0 0,-1 1-1 0 0,1-1 1 0 0,0 1 0 0 0,-3 3-1 0 0,-2 1-147 0 0,0 1-1 0 0,1 1 0 0 0,0-1 0 0 0,1 1 1 0 0,-9 15-1 0 0,13-20-97 0 0,0-1 1 0 0,0 1 0 0 0,1-1-1 0 0,-1 1 1 0 0,1 0 0 0 0,0-1-1 0 0,0 1 1 0 0,1 0-1 0 0,-1 0 1 0 0,1 0 0 0 0,0 0-1 0 0,0-1 1 0 0,0 1 0 0 0,0 0-1 0 0,1 0 1 0 0,-1 0 0 0 0,1 0-1 0 0,0-1 1 0 0,0 1-1 0 0,1 0 1 0 0,-1-1 0 0 0,1 1-1 0 0,-1-1 1 0 0,1 1 0 0 0,0-1-1 0 0,1 0 1 0 0,-1 0-1 0 0,0 0 1 0 0,1 0 0 0 0,3 3-1 0 0,0-1 5 0 0,-1-1 0 0 0,1 0 0 0 0,0 0-1 0 0,0 0 1 0 0,0-1 0 0 0,1 0-1 0 0,-1 0 1 0 0,1-1 0 0 0,0 1 0 0 0,0-2-1 0 0,0 1 1 0 0,0-1 0 0 0,0 0 0 0 0,0 0-1 0 0,12-1 1 0 0,-11 0-15 0 0,8-1 127 0 0,29-4-1 0 0,-42 4-132 0 0,0 1-1 0 0,0-1 1 0 0,0 0-1 0 0,1 0 0 0 0,-1-1 1 0 0,0 1-1 0 0,0 0 1 0 0,-1-1-1 0 0,1 0 1 0 0,0 0-1 0 0,0 0 0 0 0,-1 0 1 0 0,1 0-1 0 0,-1 0 1 0 0,3-4-1 0 0,-4 4-99 0 0,0-1 0 0 0,0 0 0 0 0,-1 0 0 0 0,1 1 0 0 0,-1-1 0 0 0,0 0 0 0 0,0 0 0 0 0,0 0 0 0 0,0 1 0 0 0,0-1 0 0 0,0 0 0 0 0,-1 0 0 0 0,1 0 0 0 0,-1 1 0 0 0,0-1 0 0 0,0 0 0 0 0,-2-3 0 0 0,1 0-782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38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51 4607 0 0,'3'-40'3019'0'0,"-2"30"6628"0"0,-2 110-5585 0 0,-1-67-3747 0 0,-1-1-1 0 0,-11 52 1 0 0,2-43-265 0 0,7-28-31 0 0,1 0-1 0 0,1 1 1 0 0,0-1 0 0 0,-2 24 0 0 0,5-36-19 0 0,0 1 0 0 0,0-1 0 0 0,0 0 0 0 0,0 0 0 0 0,0 1 0 0 0,0-1 0 0 0,0 0 0 0 0,1 0 0 0 0,-1 0 0 0 0,0 1 0 0 0,1-1 0 0 0,-1 0 0 0 0,1 0 0 0 0,-1 0 0 0 0,1 0 0 0 0,0 0 0 0 0,-1 0 0 0 0,1 0 0 0 0,0 0 0 0 0,1 2 0 0 0,-1-3 0 0 0,0 1 0 0 0,0-1 0 0 0,0 0 0 0 0,0 0 0 0 0,1 1 0 0 0,-1-1 0 0 0,0 0 0 0 0,0 0 0 0 0,0 0 0 0 0,0 0 0 0 0,0 0 0 0 0,0 0 0 0 0,0 0 0 0 0,0 0 0 0 0,0-1 0 0 0,0 1 0 0 0,0 0 0 0 0,2-1 0 0 0,2-2 0 0 0,1 1 0 0 0,-1-1 0 0 0,0 0 0 0 0,-1-1 0 0 0,1 1 0 0 0,0-1 0 0 0,4-5 0 0 0,-9 9 0 0 0,134-155 155 0 0,-134 154-143 0 0,0 1 0 0 0,0 0 1 0 0,0 0-1 0 0,0 0 0 0 0,0 0 0 0 0,0 0 1 0 0,0-1-1 0 0,0 1 0 0 0,0 0 0 0 0,0 0 1 0 0,1 0-1 0 0,-1 0 0 0 0,0 0 0 0 0,0 0 1 0 0,0-1-1 0 0,0 1 0 0 0,0 0 0 0 0,0 0 1 0 0,1 0-1 0 0,-1 0 0 0 0,0 0 0 0 0,0 0 1 0 0,0 0-1 0 0,0 0 0 0 0,0 0 0 0 0,1 0 1 0 0,-1 0-1 0 0,0 0 0 0 0,0 0 0 0 0,0 0 1 0 0,0 0-1 0 0,1 0 0 0 0,-1 0 0 0 0,0 0 1 0 0,0 0-1 0 0,0 0 0 0 0,0 0 0 0 0,1 0 1 0 0,-1 0-1 0 0,0 0 0 0 0,0 0 0 0 0,0 0 1 0 0,0 0-1 0 0,0 0 0 0 0,1 0 0 0 0,-1 0 1 0 0,0 1-1 0 0,0-1 0 0 0,0 0 1 0 0,0 0-1 0 0,0 0 0 0 0,0 0 0 0 0,1 0 1 0 0,-1 0-1 0 0,0 1 0 0 0,0-1 0 0 0,0 0 1 0 0,0 0-1 0 0,0 0 0 0 0,0 0 0 0 0,0 0 1 0 0,0 1-1 0 0,0-1 0 0 0,0 0 0 0 0,0 0 1 0 0,4 21 151 0 0,-4 26-220 0 0,-8 15-136 0 0,2-35-6149 0 0,2-10-950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0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35 8287 0 0,'1'-16'972'0'0,"0"15"-557"0"0,-1 0 1 0 0,0-1 0 0 0,1 1-1 0 0,-1 0 1 0 0,1 0 0 0 0,-1 0-1 0 0,1-1 1 0 0,-1 1 0 0 0,1 0-1 0 0,0 0 1 0 0,0 0 0 0 0,0 0 0 0 0,-1 0-1 0 0,3-1 1 0 0,-3 3-247 0 0,0-1 1 0 0,1 1-1 0 0,-1 0 0 0 0,0 0 1 0 0,0 0-1 0 0,0 0 0 0 0,0 0 1 0 0,0-1-1 0 0,0 1 0 0 0,0 0 1 0 0,0 0-1 0 0,0 0 0 0 0,0 0 1 0 0,-1 0-1 0 0,1 1 0 0 0,-1 2 315 0 0,-24 210 2535 0 0,6-73-1614 0 0,17-120-2814 0 0,0 35 0 0 0,2-50 1058 0 0,1 0 0 0 0,0 0 0 0 0,-1 0 0 0 0,2 0 1 0 0,-1 0-1 0 0,1 0 0 0 0,0 0 0 0 0,0 0 0 0 0,0-1 1 0 0,5 8-1 0 0,-6-12 97 0 0,-1-1 0 0 0,0 1 0 0 0,0-1 0 0 0,1 1 0 0 0,-1-1 0 0 0,0 1 0 0 0,1-1 0 0 0,-1 1 0 0 0,1-1 0 0 0,-1 0 0 0 0,1 1 0 0 0,-1-1 0 0 0,1 0 0 0 0,-1 1 0 0 0,1-1 0 0 0,-1 0 0 0 0,1 1 0 0 0,-1-1 0 0 0,1 0 0 0 0,-1 0 0 0 0,1 0 0 0 0,-1 0 0 0 0,1 1 0 0 0,0-1 0 0 0,-1 0 0 0 0,1 0 0 0 0,-1 0 0 0 0,1 0 0 0 0,0 0 0 0 0,-1-1 1 0 0,2 1-1 0 0,-1-1-145 0 0,0 0 0 0 0,0 1 1 0 0,1-1-1 0 0,-1 0 1 0 0,0 0-1 0 0,0 0 1 0 0,0-1-1 0 0,0 1 1 0 0,-1 0-1 0 0,1 0 1 0 0,0 0-1 0 0,1-3 1 0 0,7-20-1567 0 0,-4 6 3485 0 0,-4 11-263 0 0,1 1 0 0 0,0-1 0 0 0,-1 1 0 0 0,2 0 0 0 0,-1-1 0 0 0,4-5 0 0 0,-5 10-1063 0 0,1 0 0 0 0,-1 1 0 0 0,0-1 0 0 0,1 0 0 0 0,-1 1 0 0 0,1 0 0 0 0,-1-1 0 0 0,1 1 0 0 0,0 0 0 0 0,-1 0 0 0 0,1-1 0 0 0,0 1 0 0 0,0 1 1 0 0,0-1-1 0 0,0 0 0 0 0,0 0 0 0 0,0 1 0 0 0,0-1 0 0 0,0 1 0 0 0,0 0 0 0 0,0-1 0 0 0,4 1 0 0 0,-2 0-7 0 0,0 1 1 0 0,0-1-1 0 0,0 1 0 0 0,0 0 0 0 0,-1 0 1 0 0,1 0-1 0 0,0 0 0 0 0,0 0 0 0 0,-1 1 1 0 0,1 0-1 0 0,5 3 0 0 0,0 2 240 0 0,0 0-1 0 0,13 14 1 0 0,-16-15-266 0 0,0 0 0 0 0,0 0 1 0 0,1-1-1 0 0,-1 0 0 0 0,1 0 1 0 0,10 4-1 0 0,-17-8-119 0 0,1-1-1 0 0,0 1 1 0 0,0-1 0 0 0,-1 0-1 0 0,1 1 1 0 0,0-1-1 0 0,0 0 1 0 0,0 1 0 0 0,-1-1-1 0 0,1 0 1 0 0,0 0 0 0 0,0 0-1 0 0,0 0 1 0 0,0 0-1 0 0,-1 0 1 0 0,1 0 0 0 0,0 0-1 0 0,0 0 1 0 0,0-1-1 0 0,0 1 1 0 0,-1 0 0 0 0,1 0-1 0 0,0-1 1 0 0,0 1-1 0 0,-1-1 1 0 0,1 1 0 0 0,0 0-1 0 0,0-2 1 0 0,0 1 6 0 0,0 0-1 0 0,0-1 1 0 0,0 1 0 0 0,-1 0-1 0 0,1-1 1 0 0,-1 1-1 0 0,1-1 1 0 0,-1 1 0 0 0,0-1-1 0 0,1 0 1 0 0,-1 1 0 0 0,0-1-1 0 0,0-2 1 0 0,-1-5 45 0 0,1 0-1 0 0,-2 1 1 0 0,1-1 0 0 0,-4-10-1 0 0,1 8-76 0 0,0 0-1 0 0,-1 1 0 0 0,0-1 0 0 0,0 1 0 0 0,-11-15 0 0 0,13 21-15 0 0,0 1 0 0 0,0-1-1 0 0,0 1 1 0 0,0-1 0 0 0,0 1 0 0 0,-1 0-1 0 0,0 0 1 0 0,1 1 0 0 0,-1-1 0 0 0,0 1 0 0 0,0-1-1 0 0,0 1 1 0 0,-1 1 0 0 0,1-1 0 0 0,0 1-1 0 0,-10-2 1 0 0,13 2 1 0 0,0 1 0 0 0,0 0-1 0 0,0 1 1 0 0,0-1 0 0 0,0 0-1 0 0,0 0 1 0 0,0 0 0 0 0,0 1 0 0 0,0-1-1 0 0,0 0 1 0 0,0 1 0 0 0,0-1-1 0 0,0 1 1 0 0,0-1 0 0 0,0 1 0 0 0,0 0-1 0 0,1-1 1 0 0,-1 1 0 0 0,0 0-1 0 0,0 0 1 0 0,1 0 0 0 0,-1-1 0 0 0,0 1-1 0 0,1 0 1 0 0,-1 0 0 0 0,1 0-1 0 0,-1 0 1 0 0,1 0 0 0 0,-1 0 0 0 0,1 0-1 0 0,0 0 1 0 0,-1 0 0 0 0,1 0-1 0 0,0 0 1 0 0,0 0 0 0 0,0 0 0 0 0,0 0-1 0 0,0 3 1 0 0,0-1-37 0 0,0 1 1 0 0,0 0-1 0 0,0 0 0 0 0,1 0 0 0 0,0 0 1 0 0,-1-1-1 0 0,1 1 0 0 0,1 0 1 0 0,2 6-1 0 0,0-3-816 0 0,0-1-1 0 0,1 1 1 0 0,0-1 0 0 0,0-1 0 0 0,6 7 0 0 0,0-4-5690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0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 6447 0 0,'0'0'33'0'0,"0"-1"0"0"0,-1 1 0 0 0,1 0 0 0 0,0 0-1 0 0,0 0 1 0 0,0 0 0 0 0,-1 0 0 0 0,1 0-1 0 0,0 0 1 0 0,0 0 0 0 0,0 0 0 0 0,-1 0 0 0 0,1 0-1 0 0,0 0 1 0 0,0 0 0 0 0,0 0 0 0 0,-1 0-1 0 0,1 0 1 0 0,0 0 0 0 0,0 0 0 0 0,0 0 0 0 0,-1 0-1 0 0,1 1 1 0 0,0-1 0 0 0,0 0 0 0 0,0 0 0 0 0,0 0-1 0 0,-1 0 1 0 0,1 0 0 0 0,0 0 0 0 0,0 1-1 0 0,0-1 1 0 0,0 0 0 0 0,0 0 0 0 0,-1 0 0 0 0,1 0-1 0 0,0 1 1 0 0,0-1 0 0 0,0 0 0 0 0,0 0 0 0 0,0 0-1 0 0,0 1 1 0 0,0-1 0 0 0,0 0 0 0 0,0 1-1 0 0,-4 17 1397 0 0,3 24 1190 0 0,1-39-2333 0 0,-1 25 1466 0 0,3 51 2254 0 0,-2-78-4002 0 0,0 0 1 0 0,0 0-1 0 0,0-1 0 0 0,1 1 0 0 0,-1 0 1 0 0,0 0-1 0 0,0 0 0 0 0,0 0 0 0 0,1-1 1 0 0,-1 1-1 0 0,1 0 0 0 0,-1 0 0 0 0,0-1 1 0 0,1 1-1 0 0,-1 0 0 0 0,1-1 0 0 0,0 1 0 0 0,-1 0 1 0 0,1-1-1 0 0,-1 1 0 0 0,1-1 0 0 0,0 1 1 0 0,-1-1-1 0 0,1 1 0 0 0,1 0 0 0 0,0-1 6 0 0,0 1 1 0 0,-1-1-1 0 0,1 0 0 0 0,0 0 0 0 0,-1 0 0 0 0,1 0 0 0 0,0 0 1 0 0,-1 0-1 0 0,1-1 0 0 0,0 1 0 0 0,-1-1 0 0 0,3 0 0 0 0,6-3 35 0 0,-1 0 0 0 0,0 0-1 0 0,12-9 1 0 0,-18 10-42 0 0,16-9 454 0 0,-1-2 0 0 0,-1 0-1 0 0,0-1 1 0 0,-1-1 0 0 0,-1-1 0 0 0,0 0-1 0 0,-1 0 1 0 0,14-25 0 0 0,-32 51-454 0 0,1 0 0 0 0,0 1 0 0 0,0-1 1 0 0,1 1-1 0 0,-2 17 0 0 0,3-19-694 0 0,1 0 0 0 0,0 0 0 0 0,0 0 0 0 0,1 0 0 0 0,-1 0 0 0 0,4 9 1 0 0,1-3-5908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1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220 192 919 0 0,'12'-24'-753'0'0,"3"-18"5270"0"0,-13 39-3889 0 0,-1-1 0 0 0,0 0 0 0 0,-1 0 0 0 0,1 0 0 0 0,-1 0 0 0 0,1 0 0 0 0,-1 0 0 0 0,0 0 0 0 0,-1 0 0 0 0,1 0 0 0 0,-1 0 0 0 0,0 1 0 0 0,1-1 0 0 0,-2 0 0 0 0,-1-6 0 0 0,2 9-549 0 0,1 0-1 0 0,-1 0 0 0 0,0 0 0 0 0,1-1 1 0 0,-1 2-1 0 0,0-1 0 0 0,0 0 1 0 0,1 0-1 0 0,-1 0 0 0 0,0 0 1 0 0,0 0-1 0 0,0 1 0 0 0,0-1 0 0 0,0 0 1 0 0,0 1-1 0 0,0-1 0 0 0,-1 1 1 0 0,1-1-1 0 0,0 1 0 0 0,0-1 1 0 0,0 1-1 0 0,0 0 0 0 0,-2 0 0 0 0,1 0 2 0 0,0 0-1 0 0,1 0 0 0 0,-1 1 0 0 0,0-1 0 0 0,0 1 1 0 0,1 0-1 0 0,-1-1 0 0 0,0 1 0 0 0,1 0 1 0 0,-1 0-1 0 0,1 0 0 0 0,-1 0 0 0 0,-2 3 1 0 0,-2 2 57 0 0,0 1 0 0 0,0-1 0 0 0,1 2 1 0 0,0-1-1 0 0,-5 9 0 0 0,8-12-127 0 0,0-1 0 0 0,0 1-1 0 0,1 0 1 0 0,-1 1 0 0 0,1-1-1 0 0,0 0 1 0 0,0 0 0 0 0,0 1-1 0 0,1-1 1 0 0,-1 0 0 0 0,1 9-1 0 0,1-12-7 0 0,-1 1 0 0 0,0 0 0 0 0,1-1-1 0 0,-1 1 1 0 0,1-1 0 0 0,0 1 0 0 0,-1 0 0 0 0,1-1 0 0 0,0 0-1 0 0,0 1 1 0 0,0-1 0 0 0,0 1 0 0 0,0-1 0 0 0,0 0-1 0 0,0 0 1 0 0,1 0 0 0 0,-1 1 0 0 0,0-1 0 0 0,1 0 0 0 0,-1-1-1 0 0,1 1 1 0 0,-1 0 0 0 0,1 0 0 0 0,-1-1 0 0 0,1 1-1 0 0,-1-1 1 0 0,1 1 0 0 0,0-1 0 0 0,-1 0 0 0 0,1 1 0 0 0,0-1-1 0 0,3 0 1 0 0,0 0 60 0 0,0 0 1 0 0,0-1-1 0 0,1 0 0 0 0,-1 0 0 0 0,0 0 1 0 0,0 0-1 0 0,0-1 0 0 0,0 1 0 0 0,0-2 0 0 0,0 1 1 0 0,-1 0-1 0 0,1-1 0 0 0,-1 0 0 0 0,1 0 1 0 0,3-4-1 0 0,-5 5-17 0 0,-1 0-1 0 0,0 0 1 0 0,0 0 0 0 0,0 0 0 0 0,0 0 0 0 0,0-1-1 0 0,0 1 1 0 0,-1-1 0 0 0,1 0 0 0 0,-1 1-1 0 0,0-1 1 0 0,1 0 0 0 0,-1 0 0 0 0,-1 0-1 0 0,1 0 1 0 0,0 0 0 0 0,-1 0 0 0 0,1 0 0 0 0,-1 0-1 0 0,0 0 1 0 0,0 0 0 0 0,0 0 0 0 0,-1 0-1 0 0,1 0 1 0 0,-1 0 0 0 0,1 0 0 0 0,-3-4 0 0 0,3 7-37 0 0,0 0 0 0 0,0-1 0 0 0,0 1 1 0 0,0 0-1 0 0,0 0 0 0 0,0 0 1 0 0,0 0-1 0 0,0 0 0 0 0,0 0 1 0 0,0-1-1 0 0,0 1 0 0 0,0 0 0 0 0,0 0 1 0 0,0 0-1 0 0,0 0 0 0 0,0 0 1 0 0,-1 0-1 0 0,1 0 0 0 0,0 0 1 0 0,0-1-1 0 0,0 1 0 0 0,0 0 1 0 0,0 0-1 0 0,0 0 0 0 0,0 0 0 0 0,-1 0 1 0 0,1 0-1 0 0,0 0 0 0 0,0 0 1 0 0,0 0-1 0 0,0 0 0 0 0,0 0 1 0 0,0 0-1 0 0,-1 0 0 0 0,1 0 0 0 0,0 0 1 0 0,0 0-1 0 0,0 0 0 0 0,0 0 1 0 0,0 0-1 0 0,0 0 0 0 0,-1 0 1 0 0,1 0-1 0 0,0 0 0 0 0,0 0 1 0 0,0 0-1 0 0,0 1 0 0 0,-6 6 534 0 0,-3 11 140 0 0,5-7-656 0 0,1 0 1 0 0,-4 18-1 0 0,1 44 93 0 0,6-55-33 0 0,4 40-11 0 0,0-31-21 0 0,-3-17-48 0 0,24 95-1 0 0,-21-93-5 0 0,-1-6 0 0 0,-9-12 0 0 0,-3-3 23 0 0,1 2 0 0 0,-1-1 0 0 0,-1 1 0 0 0,1 1 0 0 0,-1-1-1 0 0,-19-7 1 0 0,26 12-15 0 0,-5-2 32 0 0,-1 0 0 0 0,0 0-1 0 0,0 1 1 0 0,0 0 0 0 0,0 1 0 0 0,-1 0-1 0 0,1 0 1 0 0,-1 1 0 0 0,-14-1-1 0 0,20 3-33 0 0,0-1-1 0 0,0 0 0 0 0,0 1 1 0 0,0-1-1 0 0,0 1 0 0 0,0 0 1 0 0,1 1-1 0 0,-1-1 0 0 0,0 1 1 0 0,1-1-1 0 0,-1 1 0 0 0,1 0 1 0 0,0 0-1 0 0,-1 1 0 0 0,1-1 1 0 0,0 1-1 0 0,0-1 0 0 0,1 1 1 0 0,-1 0-1 0 0,1 0 0 0 0,-1 0 1 0 0,1 1-1 0 0,0-1 0 0 0,0 1 1 0 0,-3 6-1 0 0,4-8 0 0 0,0 1 0 0 0,0 0 0 0 0,0 0 1 0 0,0 0-1 0 0,1 0 0 0 0,-1-1 0 0 0,1 1 0 0 0,0 0 0 0 0,-1 0 0 0 0,2 0 0 0 0,-1 0 0 0 0,0 0 1 0 0,0 0-1 0 0,1 0 0 0 0,0 0 0 0 0,-1 0 0 0 0,1-1 0 0 0,0 1 0 0 0,0 0 0 0 0,1 0 0 0 0,-1-1 0 0 0,1 1 1 0 0,2 3-1 0 0,-1-3-5 0 0,0 0 1 0 0,0 0 0 0 0,0 0 0 0 0,0-1 0 0 0,1 0-1 0 0,-1 0 1 0 0,1 0 0 0 0,-1 0 0 0 0,1 0 0 0 0,0 0-1 0 0,0-1 1 0 0,-1 0 0 0 0,1 0 0 0 0,0 0 0 0 0,0 0-1 0 0,7 0 1 0 0,9-1-25 0 0,0 0-1 0 0,1-1 1 0 0,-1-1 0 0 0,0-1-1 0 0,0-1 1 0 0,0-1 0 0 0,0-1 0 0 0,-1 0-1 0 0,28-14 1 0 0,-29 12-395 0 0,-1-2 0 0 0,0 0 0 0 0,0-1 0 0 0,-1 0 1 0 0,-1-1-1 0 0,0-1 0 0 0,-1-1 0 0 0,0 0 0 0 0,22-30 0 0 0,-30 35 205 0 0,0 0-1 0 0,0-1 1 0 0,-1 0 0 0 0,-1 0-1 0 0,0 0 1 0 0,0-1-1 0 0,-1 1 1 0 0,3-17 0 0 0,-5 19 415 0 0,0 0 0 0 0,-1 1 1 0 0,0-1-1 0 0,-1 0 1 0 0,1 0-1 0 0,-1 1 1 0 0,-1-1-1 0 0,1 1 1 0 0,-1-1-1 0 0,-1 1 1 0 0,1-1-1 0 0,-8-12 1 0 0,-2 6 718 0 0,11 14-889 0 0,1-1 0 0 0,0 1 0 0 0,0 0 0 0 0,-1-1 0 0 0,1 1 0 0 0,0 0 0 0 0,0-1 0 0 0,-1 1 1 0 0,1 0-1 0 0,0-1 0 0 0,-1 1 0 0 0,1 0 0 0 0,-1 0 0 0 0,1 0 0 0 0,0-1 0 0 0,-1 1 0 0 0,1 0 0 0 0,-1 0 0 0 0,1 0 0 0 0,0 0 0 0 0,-1 0 0 0 0,1 0 0 0 0,-1-1 0 0 0,1 1 0 0 0,-1 0 0 0 0,1 0 0 0 0,0 0 0 0 0,-1 1 0 0 0,1-1 0 0 0,-1 0 0 0 0,1 0 0 0 0,-1 0 0 0 0,1 0 0 0 0,-1 1 0 0 0,1-1-11 0 0,0 1-1 0 0,1-1 0 0 0,-1 1 1 0 0,0-1-1 0 0,0 0 0 0 0,1 1 1 0 0,-1-1-1 0 0,0 1 0 0 0,1-1 1 0 0,-1 1-1 0 0,1-1 0 0 0,-1 0 1 0 0,0 1-1 0 0,1-1 1 0 0,-1 0-1 0 0,1 0 0 0 0,-1 1 1 0 0,1-1-1 0 0,-1 0 0 0 0,1 0 1 0 0,-1 1-1 0 0,1-1 0 0 0,0 0 1 0 0,14 5 115 0 0,1 0-54 0 0,0-2 0 0 0,0 0 0 0 0,18 1 0 0 0,-27-3-52 0 0,0-1 1 0 0,0 0-1 0 0,0-1 0 0 0,0 0 0 0 0,0 0 0 0 0,0 0 1 0 0,0-1-1 0 0,0 0 0 0 0,11-5 0 0 0,-16 7-28 0 0,-1-1 0 0 0,0 1 0 0 0,1-1-1 0 0,-1 0 1 0 0,0 0 0 0 0,0 0 0 0 0,0 1 0 0 0,0-1-1 0 0,0 0 1 0 0,0 0 0 0 0,0-1 0 0 0,0 1 0 0 0,0 0-1 0 0,0 0 1 0 0,0 0 0 0 0,-1-1 0 0 0,1 1 0 0 0,-1 0-1 0 0,1-1 1 0 0,-1 1 0 0 0,1 0 0 0 0,-1-1 0 0 0,0 1-1 0 0,1-1 1 0 0,-1 1 0 0 0,0-1 0 0 0,0 1 0 0 0,0-1-1 0 0,0 1 1 0 0,0 0 0 0 0,-1-1 0 0 0,1 1 0 0 0,0-1-1 0 0,-1 1 1 0 0,1 0 0 0 0,-1-1 0 0 0,1 1 0 0 0,-1 0-1 0 0,-1-3 1 0 0,-1-1 2 0 0,0 1 1 0 0,0 0-1 0 0,0 0 0 0 0,-1-1 0 0 0,1 2 0 0 0,-1-1 1 0 0,0 0-1 0 0,0 1 0 0 0,-8-5 0 0 0,5 4-3 0 0,-1 0 0 0 0,1 1 0 0 0,0 0 0 0 0,-1 0 0 0 0,1 1 0 0 0,-1 0 0 0 0,0 0 0 0 0,0 1 0 0 0,0 0 0 0 0,0 0 0 0 0,0 1 0 0 0,-15 1 0 0 0,19 0 0 0 0,0 0 0 0 0,0 0 0 0 0,1 0 0 0 0,-1 0 0 0 0,0 0 0 0 0,1 1 0 0 0,-1-1 0 0 0,1 1 0 0 0,-1 0 0 0 0,1 0 0 0 0,0 1 0 0 0,0-1 0 0 0,0 1 0 0 0,0-1 0 0 0,0 1 0 0 0,1 0 0 0 0,-1 0 0 0 0,1 0 0 0 0,0 0 0 0 0,0 1 0 0 0,0-1 0 0 0,0 0 0 0 0,1 1 0 0 0,-1-1 0 0 0,1 1 0 0 0,0 0 0 0 0,0 0 0 0 0,-1 6 0 0 0,1-2 0 0 0,0 0 0 0 0,0 0 0 0 0,1 0 0 0 0,0 0 0 0 0,0 0 0 0 0,1 0 0 0 0,0 0 0 0 0,1-1 0 0 0,4 16 0 0 0,-5-18 0 0 0,2 0 0 0 0,-1-1 0 0 0,0 1 0 0 0,1 0 0 0 0,0-1 0 0 0,0 0 0 0 0,0 0 0 0 0,1 0 0 0 0,-1 0 0 0 0,1 0 0 0 0,0-1 0 0 0,0 1 0 0 0,0-1 0 0 0,0 0 0 0 0,1-1 0 0 0,5 4 0 0 0,0-2-32 0 0,0-1 0 0 0,0 0-1 0 0,1 0 1 0 0,0-1 0 0 0,-1 0-1 0 0,1-1 1 0 0,0 0 0 0 0,0-1 0 0 0,-1 0-1 0 0,1-1 1 0 0,0 0 0 0 0,0-1-1 0 0,-1 0 1 0 0,1-1 0 0 0,18-6-1 0 0,-11 2-46 0 0,0-1 0 0 0,0 0 0 0 0,-1-2 0 0 0,0 0 0 0 0,-1 0 0 0 0,0-2 0 0 0,28-25 0 0 0,-39 32 3 0 0,0 0 1 0 0,0 0-1 0 0,-1-1 1 0 0,1 1-1 0 0,-1-1 0 0 0,-1 0 1 0 0,1 0-1 0 0,2-7 1 0 0,-20 30 1269 0 0,7-4-1148 0 0,2 1-1 0 0,0 0 0 0 0,-4 16 1 0 0,7-22-26 0 0,0 0 1 0 0,1 0 0 0 0,0 0-1 0 0,1 1 1 0 0,-1-1 0 0 0,2 0-1 0 0,0 9 1 0 0,-1-15-20 0 0,0-1-1 0 0,1 1 1 0 0,-1-1 0 0 0,1 1-1 0 0,-1-1 1 0 0,1 1 0 0 0,-1-1-1 0 0,1 1 1 0 0,0-1-1 0 0,0 0 1 0 0,-1 1 0 0 0,1-1-1 0 0,0 0 1 0 0,0 0 0 0 0,2 2-1 0 0,-2-3 1 0 0,-1 1 0 0 0,1-1 0 0 0,0 1 1 0 0,0-1-1 0 0,0 0 0 0 0,0 1 0 0 0,0-1 0 0 0,0 0 0 0 0,-1 0 0 0 0,1 0 0 0 0,0 1 0 0 0,0-1 0 0 0,0 0 1 0 0,0 0-1 0 0,0-1 0 0 0,0 1 0 0 0,0 0 0 0 0,0 0 0 0 0,1-1 0 0 0,2 0 2 0 0,0-1 1 0 0,-1 0-1 0 0,1 0 0 0 0,0 0 0 0 0,-1-1 0 0 0,0 1 1 0 0,1-1-1 0 0,-1 0 0 0 0,4-4 0 0 0,20-18 150 0 0,0 1 0 0 0,1 1 0 0 0,62-37 0 0 0,-77 53-110 0 0,1 0 0 0 0,-1 1 0 0 0,17-4 0 0 0,-37 21-2716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3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326 3 11975 0 0,'-1'0'44'0'0,"1"0"0"0"0,0 0 0 0 0,0-1 0 0 0,0 1 0 0 0,0 0 0 0 0,0 0 0 0 0,0 0 1 0 0,-1 0-1 0 0,1 0 0 0 0,0 0 0 0 0,0-1 0 0 0,0 1 0 0 0,0 0 0 0 0,-1 0 0 0 0,1 0 0 0 0,0 0 0 0 0,0 0 0 0 0,0 0 0 0 0,0 0 0 0 0,-1 0 0 0 0,1 0 0 0 0,0 0 0 0 0,0 0 0 0 0,0 0 0 0 0,-1 0 0 0 0,1 0 0 0 0,0 0 0 0 0,0 0 0 0 0,0 0 0 0 0,-1 0 0 0 0,1 0 0 0 0,0 0 0 0 0,0 0 0 0 0,0 0 0 0 0,-1 0 0 0 0,1 0 0 0 0,0 0 0 0 0,0 1 0 0 0,0-1 0 0 0,0 0 0 0 0,0 0 0 0 0,-1 0 0 0 0,1 0 0 0 0,0 1 0 0 0,-8 10 657 0 0,-4 17-112 0 0,8-1 899 0 0,1 1 1 0 0,1 30-1 0 0,-2 13-9 0 0,1-39-1314 0 0,-5 70 730 0 0,8-86-784 0 0,1 0 1 0 0,0 0-1 0 0,1 0 1 0 0,4 21-1 0 0,-4-33-100 0 0,0 1-1 0 0,0 0 1 0 0,0 0 0 0 0,1-1-1 0 0,-1 1 1 0 0,1-1 0 0 0,0 0-1 0 0,6 6 1 0 0,-8-9-8 0 0,-1 0 0 0 0,1 0 0 0 0,0 0 0 0 0,-1-1-1 0 0,1 1 1 0 0,0 0 0 0 0,0 0 0 0 0,0-1 0 0 0,0 1 0 0 0,0 0-1 0 0,0-1 1 0 0,0 1 0 0 0,0-1 0 0 0,0 0 0 0 0,0 1 0 0 0,0-1 0 0 0,0 0-1 0 0,0 1 1 0 0,0-1 0 0 0,0 0 0 0 0,0 0 0 0 0,0 0 0 0 0,1 0-1 0 0,-1 0 1 0 0,0 0 0 0 0,0 0 0 0 0,0-1 0 0 0,0 1 0 0 0,0 0 0 0 0,0 0-1 0 0,0-1 1 0 0,0 1 0 0 0,0-1 0 0 0,0 1 0 0 0,0-1 0 0 0,0 0-1 0 0,0 1 1 0 0,0-1 0 0 0,0 0 0 0 0,0 1 0 0 0,-1-1 0 0 0,1 0 0 0 0,0 0-1 0 0,1-2 1 0 0,-1 1 5 0 0,1-1 0 0 0,0 0 0 0 0,-1-1 0 0 0,1 1-1 0 0,-1 0 1 0 0,0 0 0 0 0,0-1 0 0 0,0 1 0 0 0,0 0 0 0 0,-1-1 0 0 0,0 1-1 0 0,1-1 1 0 0,-1 1 0 0 0,0-1 0 0 0,-1 1 0 0 0,1 0 0 0 0,-1-1 0 0 0,1 1 0 0 0,-1-1-1 0 0,0 1 1 0 0,0 0 0 0 0,0 0 0 0 0,-1-1 0 0 0,1 1 0 0 0,-1 0 0 0 0,0 0-1 0 0,0 1 1 0 0,-3-6 0 0 0,-1 1 12 0 0,0 0-1 0 0,0 1 1 0 0,-1 0 0 0 0,0-1-1 0 0,0 2 1 0 0,0-1-1 0 0,-1 1 1 0 0,0 1 0 0 0,-14-8-1 0 0,9 7-19 0 0,-1 1 0 0 0,1 0 0 0 0,-1 0 0 0 0,0 2 0 0 0,-1 0 0 0 0,-24-1 0 0 0,29 3 0 0 0,0 0 0 0 0,0 1 0 0 0,-1 1 0 0 0,1-1 0 0 0,0 2 0 0 0,0-1 0 0 0,0 1 0 0 0,1 1 0 0 0,-1 0 0 0 0,-10 5 0 0 0,19-8 0 0 0,-1 0 0 0 0,1 0 0 0 0,-1 0 0 0 0,1 0 0 0 0,-1 0 0 0 0,1 0 0 0 0,-1 0 0 0 0,1 1 0 0 0,0-1 0 0 0,0 0 0 0 0,-1 1 0 0 0,1-1 0 0 0,0 1 0 0 0,1-1 0 0 0,-1 1 0 0 0,0 0 0 0 0,0-1 0 0 0,1 1 0 0 0,-2 3 0 0 0,2-4 0 0 0,0 1 0 0 0,0 0 0 0 0,1 0 0 0 0,-1-1 0 0 0,0 1 0 0 0,1-1 0 0 0,-1 1 0 0 0,1 0 0 0 0,-1-1 0 0 0,1 1 0 0 0,0-1 0 0 0,0 1 0 0 0,0-1 0 0 0,0 1 0 0 0,0-1 0 0 0,0 0 0 0 0,1 2 0 0 0,4 2 0 0 0,0 0 0 0 0,0 0 0 0 0,0 0 0 0 0,0-1 0 0 0,1 0 0 0 0,0 0 0 0 0,12 4 0 0 0,-1-2 0 0 0,0-1 0 0 0,0 0 0 0 0,0-2 0 0 0,0 0 0 0 0,1-1 0 0 0,-1-1 0 0 0,1-1 0 0 0,-1 0 0 0 0,1-2 0 0 0,-1 0 0 0 0,0-1 0 0 0,0 0 0 0 0,35-13 0 0 0,-48 14 0 0 0,0-1 0 0 0,0 0 0 0 0,0 0 0 0 0,0 0 0 0 0,5-5 0 0 0,-7 5 0 0 0,1-1 0 0 0,0 2 0 0 0,0-1 0 0 0,1 0 0 0 0,-1 1 0 0 0,0 0 0 0 0,6-3 0 0 0,14-1 0 0 0,32-11 0 0 0,-52 15 0 0 0,1 0 0 0 0,0-1 0 0 0,0 1 0 0 0,-1-1 0 0 0,1 0 0 0 0,-1 0 0 0 0,0 0 0 0 0,6-6 0 0 0,-10 8 0 0 0,1 0 0 0 0,0 1 0 0 0,0-1 0 0 0,-1 0 0 0 0,1 0 0 0 0,-1 0 0 0 0,1 0 0 0 0,-1 0 0 0 0,1 0 0 0 0,-1 0 0 0 0,1 0 0 0 0,-1 0 0 0 0,0 0 0 0 0,1 0 0 0 0,-1 0 0 0 0,0 0 0 0 0,0 0 0 0 0,0 0 0 0 0,0 0 0 0 0,0 0 0 0 0,0 0 0 0 0,0 0 0 0 0,0-1 0 0 0,-1 0 0 0 0,0 0 0 0 0,0 1 0 0 0,0-1 0 0 0,0 1 0 0 0,0-1 0 0 0,0 1 0 0 0,0 0 0 0 0,-1-1 0 0 0,1 1 0 0 0,0 0 0 0 0,-1 0 0 0 0,1 0 0 0 0,-1 0 0 0 0,-1-1 0 0 0,-4-1 0 0 0,1 0 0 0 0,-1 0 0 0 0,1 1 0 0 0,-1 0 0 0 0,0 0 0 0 0,-10-1 0 0 0,7 3 0 0 0,0 0 0 0 0,0 1 0 0 0,1-1 0 0 0,-1 2 0 0 0,0 0 0 0 0,1 0 0 0 0,0 0 0 0 0,-1 1 0 0 0,1 1 0 0 0,0 0 0 0 0,1 0 0 0 0,-1 1 0 0 0,1-1 0 0 0,-1 2 0 0 0,-8 7 0 0 0,12-9 0 0 0,1-1 0 0 0,0 1 0 0 0,-1 1 0 0 0,2-1 0 0 0,-1 0 0 0 0,0 1 0 0 0,1 0 0 0 0,0 0 0 0 0,0 0 0 0 0,0 0 0 0 0,1 0 0 0 0,0 1 0 0 0,0-1 0 0 0,0 1 0 0 0,1-1 0 0 0,-1 1 0 0 0,1 0 0 0 0,1 0 0 0 0,-1-1 0 0 0,1 1 0 0 0,0 0 0 0 0,0 0 0 0 0,1 0 0 0 0,0-1 0 0 0,0 1 0 0 0,2 8 0 0 0,-1-10-1 0 0,-1 0 1 0 0,1 0-1 0 0,0-1 0 0 0,0 1 1 0 0,0-1-1 0 0,0 1 0 0 0,0-1 1 0 0,1 0-1 0 0,0 0 0 0 0,-1 0 1 0 0,1 0-1 0 0,0-1 0 0 0,1 1 1 0 0,3 2-1 0 0,-1-2-1 0 0,0 0-1 0 0,0 0 1 0 0,0-1-1 0 0,0 1 1 0 0,1-2-1 0 0,-1 1 1 0 0,0-1 0 0 0,9 1-1 0 0,1-1-1 0 0,1-1-1 0 0,-1 0 0 0 0,0-2 1 0 0,1 0-1 0 0,-1 0 1 0 0,21-7-1 0 0,-15 1-54 0 0,0 0-1 0 0,0-1 1 0 0,-1-1 0 0 0,0-1 0 0 0,0-1-1 0 0,-2-1 1 0 0,1 0 0 0 0,-2-2-1 0 0,0 0 1 0 0,27-30 0 0 0,-31 29-100 0 0,0-1 1 0 0,-1 0-1 0 0,-1-1 1 0 0,-1-1 0 0 0,0 0-1 0 0,-2 0 1 0 0,0-1-1 0 0,-1 0 1 0 0,-1 0 0 0 0,-1-1-1 0 0,7-38 1 0 0,-13 51 157 0 0,1 0 0 0 0,-1 0 0 0 0,0 0 0 0 0,-1 0 0 0 0,-1-11 0 0 0,1 17 37 0 0,1 0 1 0 0,-1 0-1 0 0,0 0 0 0 0,1 0 1 0 0,-1 0-1 0 0,0 0 1 0 0,0 0-1 0 0,-1 0 1 0 0,1 0-1 0 0,-3-3 0 0 0,4 4 9 0 0,-1 1 1 0 0,0-1-1 0 0,0 0 0 0 0,0 1 0 0 0,0-1 0 0 0,0 1 0 0 0,0-1 0 0 0,0 1 0 0 0,0-1 0 0 0,0 1 0 0 0,0 0 0 0 0,0 0 0 0 0,-1-1 0 0 0,1 1 0 0 0,0 0 0 0 0,0 0 0 0 0,0 0 0 0 0,0 0 0 0 0,0 0 0 0 0,0 0 0 0 0,-1 1 0 0 0,0-1 0 0 0,-1 1 15 0 0,0 0 0 0 0,1 1-1 0 0,-1-1 1 0 0,0 1 0 0 0,1-1-1 0 0,-1 1 1 0 0,1 0 0 0 0,-1 0-1 0 0,1 0 1 0 0,0 0 0 0 0,0 0-1 0 0,0 0 1 0 0,-2 4 0 0 0,-23 36 166 0 0,23-33-181 0 0,-21 41 43 0 0,11-19-88 0 0,-5 24 0 0 0,1 23 0 0 0,12-16-60 0 0,7-37-251 0 0,1-8 96 0 0,-2-7-127 0 0,1-1-1 0 0,1 0 1 0 0,0 1-1 0 0,0-1 0 0 0,4 9 1 0 0,-1-2-7185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58 208 2303 0 0,'1'-8'405'0'0,"0"1"-1"0"0,0-1 0 0 0,1 1 1 0 0,0-1-1 0 0,0 1 0 0 0,1 0 0 0 0,0 0 1 0 0,7-12-1 0 0,-9 17-319 0 0,10-16 1112 0 0,0 1 0 0 0,2 0 0 0 0,0 0 0 0 0,0 1 0 0 0,17-14 0 0 0,-29 29-959 0 0,1-1 0 0 0,-1 1 1 0 0,1 0-1 0 0,-1 0 0 0 0,1 0 0 0 0,0 0 1 0 0,0 0-1 0 0,0 0 0 0 0,-1 1 1 0 0,1-1-1 0 0,0 0 0 0 0,0 1 1 0 0,0 0-1 0 0,0-1 0 0 0,0 1 0 0 0,0 0 1 0 0,2 0-1 0 0,-2 0-73 0 0,-1 1 1 0 0,1-1-1 0 0,-1 1 0 0 0,1 0 0 0 0,-1-1 1 0 0,1 1-1 0 0,-1 0 0 0 0,1 0 0 0 0,-1 0 0 0 0,0 0 1 0 0,0 0-1 0 0,1 0 0 0 0,-1 0 0 0 0,0 0 1 0 0,0 0-1 0 0,1 3 0 0 0,2 1 39 0 0,-1 1-1 0 0,0 0 1 0 0,0 1-1 0 0,-1-1 1 0 0,0 0-1 0 0,0 1 1 0 0,0 0 0 0 0,0 9-1 0 0,4 25 154 0 0,0 1-177 0 0,1 52-1 0 0,-7-93-179 0 0,0 0 0 0 0,0-1 0 0 0,0 1 0 0 0,0 0 0 0 0,0 0 1 0 0,0 0-1 0 0,0 0 0 0 0,0 0 0 0 0,0-1 0 0 0,0 1 0 0 0,-1 0 0 0 0,1 0 0 0 0,0 0 0 0 0,-1 0 0 0 0,1-1 0 0 0,-1 1 0 0 0,1 0 0 0 0,-1 0 0 0 0,1-1 1 0 0,-1 2-1 0 0,0-2-1 0 0,1 0 1 0 0,-1 0 0 0 0,1 0 0 0 0,-1 0 0 0 0,0 0 0 0 0,1 0 0 0 0,-1 0 0 0 0,1 0-1 0 0,-1 0 1 0 0,1 0 0 0 0,-1 0 0 0 0,0 0 0 0 0,1 0 0 0 0,-1 0 0 0 0,1-1-1 0 0,-1 1 1 0 0,1 0 0 0 0,-1 0 0 0 0,1-1 0 0 0,-1 1 0 0 0,1 0 0 0 0,-1-1 0 0 0,-6-4 8 0 0,1-1 0 0 0,0 1 0 0 0,-7-10 1 0 0,5 6 39 0 0,-1 1 9 0 0,-1 0 1 0 0,0 1-1 0 0,0 0 0 0 0,0 0 0 0 0,-1 1 0 0 0,0 1 1 0 0,0-1-1 0 0,-15-3 0 0 0,22 8-55 0 0,0 0 0 0 0,0 0-1 0 0,0 0 1 0 0,0 1 0 0 0,-1 0-1 0 0,1-1 1 0 0,0 2 0 0 0,0-1-1 0 0,-1 0 1 0 0,1 1 0 0 0,-8 2 0 0 0,9-2-3 0 0,0 0 1 0 0,0 1-1 0 0,0 0 1 0 0,1-1-1 0 0,-1 1 1 0 0,0 0 0 0 0,1 0-1 0 0,0 0 1 0 0,-1 1-1 0 0,1-1 1 0 0,0 1 0 0 0,0-1-1 0 0,0 1 1 0 0,0 0-1 0 0,1-1 1 0 0,-1 1 0 0 0,-1 5-1 0 0,2-5 1 0 0,0 0 1 0 0,0-1-1 0 0,0 1 0 0 0,0 0 0 0 0,0-1 0 0 0,1 1 1 0 0,-1 0-1 0 0,1 0 0 0 0,0 0 0 0 0,0-1 0 0 0,0 1 1 0 0,0 0-1 0 0,0 0 0 0 0,1 0 0 0 0,-1-1 0 0 0,1 1 1 0 0,0 0-1 0 0,0 0 0 0 0,0-1 0 0 0,0 1 0 0 0,0-1 1 0 0,0 1-1 0 0,1-1 0 0 0,-1 1 0 0 0,1-1 0 0 0,0 0 1 0 0,0 0-1 0 0,0 0 0 0 0,0 0 0 0 0,0 0 0 0 0,0 0 1 0 0,0 0-1 0 0,1-1 0 0 0,-1 1 0 0 0,1-1 0 0 0,2 1 1 0 0,3 2-19 0 0,1 0 0 0 0,0-1 0 0 0,0 0 0 0 0,0-1 1 0 0,0 0-1 0 0,1 0 0 0 0,-1-1 0 0 0,0 0 0 0 0,18-2 0 0 0,-12 0-107 0 0,-1-1-1 0 0,0 0 0 0 0,1-2 0 0 0,-1 1 0 0 0,0-2 1 0 0,17-7-1 0 0,-25 9 72 0 0,1 0-1 0 0,-1-1 1 0 0,0 0 0 0 0,0 0 0 0 0,0 0 0 0 0,0 0 0 0 0,0-1-1 0 0,-1 0 1 0 0,0 0 0 0 0,0-1 0 0 0,-1 0 0 0 0,1 1 0 0 0,-1-1-1 0 0,5-11 1 0 0,-4-6 232 0 0,-5 23-170 0 0,0-1-1 0 0,0 1 1 0 0,0-1 0 0 0,0 0 0 0 0,0 1-1 0 0,0-1 1 0 0,0 1 0 0 0,0-1 0 0 0,0 0 0 0 0,0 1-1 0 0,0-1 1 0 0,0 1 0 0 0,0-1 0 0 0,0 1-1 0 0,0-1 1 0 0,0 1 0 0 0,-1-1 0 0 0,1 0-1 0 0,0 1 1 0 0,0-1 0 0 0,-1 1 0 0 0,1-1 0 0 0,0 1-1 0 0,-1 0 1 0 0,1-1 0 0 0,-1 1 0 0 0,1-1-1 0 0,-1 1 1 0 0,1 0 0 0 0,0-1 0 0 0,-1 1-1 0 0,1 0 1 0 0,-1-1 0 0 0,0 1 0 0 0,0 0-1 0 0,1 0 2 0 0,-1 0 0 0 0,1 0-1 0 0,-1 0 1 0 0,1 0 0 0 0,-1 1-1 0 0,1-1 1 0 0,0 0 0 0 0,-1 0-1 0 0,1 1 1 0 0,0-1 0 0 0,-1 0-1 0 0,1 1 1 0 0,0-1 0 0 0,-1 1-1 0 0,1-1 1 0 0,0 0 0 0 0,-1 1-1 0 0,1-1 1 0 0,0 1 0 0 0,0-1-1 0 0,0 0 1 0 0,0 1 0 0 0,-1-1-1 0 0,1 1 1 0 0,0-1 0 0 0,0 1-1 0 0,0-1 1 0 0,0 1 0 0 0,0-1-1 0 0,0 1 1 0 0,0-1 0 0 0,0 1-1 0 0,0-1 1 0 0,0 1 0 0 0,0-1-1 0 0,1 0 1 0 0,-1 1-1 0 0,0-1 1 0 0,0 1 0 0 0,7 19 235 0 0,-5-18-244 0 0,0-1 0 0 0,0 1 0 0 0,1 0 0 0 0,-1-1 0 0 0,0 0 0 0 0,0 1 0 0 0,1-1 0 0 0,-1 0 0 0 0,1 0 0 0 0,-1-1 0 0 0,1 1 0 0 0,-1 0 0 0 0,1-1 0 0 0,0 0 0 0 0,-1 1 0 0 0,1-1 0 0 0,0 0 0 0 0,-1 0 0 0 0,1-1 0 0 0,0 1 0 0 0,-1 0 0 0 0,4-2 0 0 0,3 0 0 0 0,-1 0 0 0 0,0 0 0 0 0,1-1 0 0 0,-1-1 0 0 0,11-6 0 0 0,-14 7 4 0 0,0 0-1 0 0,0 0 1 0 0,0-1-1 0 0,-1 0 1 0 0,1 0-1 0 0,-1 0 1 0 0,0-1 0 0 0,5-7-1 0 0,-8 10-2 0 0,0 1 0 0 0,0-1 0 0 0,0 1 0 0 0,0-1 0 0 0,-1 0 0 0 0,1 1 0 0 0,0-1 0 0 0,-1 0 0 0 0,1 0 0 0 0,-1 0 0 0 0,0 1 0 0 0,0-1 0 0 0,1 0 0 0 0,-1 0 0 0 0,0 0 0 0 0,-1 0 0 0 0,1 1 0 0 0,0-1 0 0 0,0 0 0 0 0,-1 0 0 0 0,1 0 0 0 0,-1 1 0 0 0,0-1 0 0 0,1 0 0 0 0,-1 1 0 0 0,0-1 0 0 0,0 0 0 0 0,0 1 0 0 0,0-1 0 0 0,0 1 0 0 0,-3-2 0 0 0,4 2 1 0 0,0 0 0 0 0,-1 1 0 0 0,1-1 0 0 0,-1 1 1 0 0,1-1-1 0 0,-1 1 0 0 0,1 0 0 0 0,-1-1 0 0 0,1 1 0 0 0,-1-1 0 0 0,1 1 0 0 0,-1 0 0 0 0,0-1 0 0 0,1 1 0 0 0,-1 0 0 0 0,1 0 1 0 0,-1 0-1 0 0,0-1 0 0 0,1 1 0 0 0,-1 0 0 0 0,0 0 0 0 0,1 0 0 0 0,-1 0 0 0 0,0 0 0 0 0,1 0 0 0 0,-1 0 0 0 0,0 1 1 0 0,1-1-1 0 0,-2 0 0 0 0,1 1 7 0 0,0 0 0 0 0,0 0 0 0 0,0 0 0 0 0,1 0 0 0 0,-1 0 1 0 0,0 0-1 0 0,0 0 0 0 0,1 0 0 0 0,-1 0 0 0 0,1 0 0 0 0,-1 0 1 0 0,1 0-1 0 0,-1 1 0 0 0,1 0 0 0 0,-2 7 41 0 0,1-1 0 0 0,0 0 0 0 0,-1 13 0 0 0,6 27 14 0 0,-4-45 64 0 0,2 10-64 0 0,6 40 9 0 0,-5-39 166 0 0,-3 1-111 0 0,3 45-3 0 0,-2-45-10 0 0,-3-3-3 0 0,1-8-101 0 0,-2 18 86 0 0,-2 0 0 0 0,-9 30 1 0 0,10-45-79 0 0,0 1 0 0 0,0-1 0 0 0,0 0 0 0 0,-1 0 0 0 0,0-1 0 0 0,0 1 0 0 0,-1-1 0 0 0,1 0 0 0 0,-1 0 0 0 0,-1-1 0 0 0,1 0 0 0 0,-1 0 0 0 0,0-1 0 0 0,0 1 0 0 0,-1-2 0 0 0,-13 7 0 0 0,17-8-37 0 0,-1-1 1 0 0,0 1-1 0 0,-1-1 0 0 0,1 1 0 0 0,0-1 0 0 0,0-1 1 0 0,-1 1-1 0 0,1-1 0 0 0,0 0 0 0 0,-1 0 1 0 0,1-1-1 0 0,0 1 0 0 0,0-1 0 0 0,-1 0 0 0 0,1-1 1 0 0,0 1-1 0 0,0-1 0 0 0,0 0 0 0 0,0 0 0 0 0,1-1 1 0 0,-1 1-1 0 0,1-1 0 0 0,-1 0 0 0 0,1 0 0 0 0,0-1 1 0 0,0 1-1 0 0,-3-5 0 0 0,5 7-118 0 0,1 0 0 0 0,0-1-1 0 0,0 1 1 0 0,0 0 0 0 0,0 0-1 0 0,0-1 1 0 0,1 1 0 0 0,-1-1-1 0 0,0 1 1 0 0,1-1 0 0 0,-1 1-1 0 0,1-1 1 0 0,-1 1 0 0 0,1-1 0 0 0,0 1-1 0 0,0-1 1 0 0,-1 0 0 0 0,1 1-1 0 0,0-1 1 0 0,1 1 0 0 0,-1-1-1 0 0,0 0 1 0 0,0 1 0 0 0,1-1-1 0 0,0-1 1 0 0,3-7-7416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4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70 6447 0 0,'-1'-8'120'0'0,"-2"-21"301"0"0,2 27-412 0 0,1 1 0 0 0,0 0-1 0 0,0 0 1 0 0,0 0 0 0 0,0-1-1 0 0,0 1 1 0 0,1 0-1 0 0,-1 0 1 0 0,0 0 0 0 0,1-1-1 0 0,-1 1 1 0 0,0 0-1 0 0,1 0 1 0 0,-1 0 0 0 0,1 0-1 0 0,0 0 1 0 0,1-2-1 0 0,0 2 121 0 0,1-1 1 0 0,0 1-1 0 0,0 0 0 0 0,-1 0 0 0 0,1 0 0 0 0,0 0 0 0 0,0 1 0 0 0,0-1 0 0 0,0 1 0 0 0,0 0 0 0 0,0-1 0 0 0,3 2 0 0 0,1-1 249 0 0,0 0-1 0 0,0 1 1 0 0,13 3-1 0 0,-19-3-332 0 0,3 0 256 0 0,1 0 1 0 0,-1 0 0 0 0,1 1-1 0 0,-1 0 1 0 0,0 0 0 0 0,0 0 0 0 0,1 0-1 0 0,-2 1 1 0 0,1 0 0 0 0,0-1 0 0 0,0 1-1 0 0,-1 1 1 0 0,0-1 0 0 0,1 0 0 0 0,4 9-1 0 0,15 21 1369 0 0,-17-25-114 0 0,-1 8-514 0 0,16 50-223 0 0,-14-37-47 0 0,-1 22-89 0 0,-4-25-333 0 0,-3 28-146 0 0,-2-26-32 0 0,-10 46-32 0 0,0-31-107 0 0,-34 80-1 0 0,-36 42-120 0 0,48-104-1491 0 0,-1-1-5943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5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0 10135 0 0,'-6'8'307'0'0,"1"1"0"0"0,1 0 0 0 0,0 0 0 0 0,0 0 0 0 0,0 0 0 0 0,1 0-1 0 0,-3 19 1 0 0,0-7 126 0 0,-7 35 359 0 0,2 1 0 0 0,-4 66 0 0 0,17-91-273 0 0,7 50-242 0 0,-9-78-255 0 0,1 0-1 0 0,-1 1 0 0 0,1-1 1 0 0,0 0-1 0 0,0 0 0 0 0,1 0 1 0 0,3 7-1 0 0,28 67 131 0 0,-31-72-128 0 0,1 1 0 0 0,0-1 1 0 0,0-1-1 0 0,8 11 0 0 0,3 5-10 0 0,15 23-14 0 0,45 50 0 0 0,-20-36-1152 0 0,5-1-4406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19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 16 4607 0 0,'-17'-1'3977'0'0,"5"2"-3218"0"0,-8-6 2065 0 0,6 2-1543 0 0,-1 0 0 0 0,-16-1 0 0 0,28 4-1162 0 0,-1 0 0 0 0,0 0 0 0 0,0 0 0 0 0,1 0 0 0 0,-1 1 0 0 0,0 0 0 0 0,1 0 1 0 0,-1 0-1 0 0,0 0 0 0 0,1 0 0 0 0,-1 0 0 0 0,1 1 0 0 0,-5 3 0 0 0,7-5-96 0 0,0 1 1 0 0,0 0-1 0 0,0 0 0 0 0,1 0 1 0 0,-1 0-1 0 0,0 0 1 0 0,0 0-1 0 0,1 0 1 0 0,-1 0-1 0 0,1 0 1 0 0,-1 0-1 0 0,1 1 1 0 0,-1-1-1 0 0,1 0 1 0 0,0 0-1 0 0,-1 1 1 0 0,1-1-1 0 0,0 0 0 0 0,0 0 1 0 0,0 1-1 0 0,0-1 1 0 0,0 0-1 0 0,0 0 1 0 0,1 1-1 0 0,-1-1 1 0 0,0 0-1 0 0,1 0 1 0 0,-1 0-1 0 0,0 1 1 0 0,1-1-1 0 0,-1 0 1 0 0,1 0-1 0 0,0 0 1 0 0,-1 0-1 0 0,3 2 0 0 0,0 2 120 0 0,1 0 0 0 0,0 0 0 0 0,0 0-1 0 0,1 0 1 0 0,7 6 0 0 0,58 49 886 0 0,-61-50-727 0 0,1 1 0 0 0,-1 0 0 0 0,-1 0 1 0 0,12 19-1 0 0,-19-28-285 0 0,0-1 0 0 0,0 0 0 0 0,-1 1 0 0 0,1-1 0 0 0,0 1 0 0 0,-1-1 0 0 0,0 1 0 0 0,1-1 0 0 0,-1 1 0 0 0,0-1 0 0 0,1 1 0 0 0,-1-1 1 0 0,0 1-1 0 0,0-1 0 0 0,0 1 0 0 0,-1-1 0 0 0,1 1 0 0 0,0 0 0 0 0,0-1 0 0 0,-1 1 0 0 0,1-1 0 0 0,-1 0 0 0 0,0 1 0 0 0,1-1 0 0 0,-1 1 0 0 0,0-1 0 0 0,0 0 0 0 0,1 1 0 0 0,-1-1 0 0 0,0 0 0 0 0,-1 0 1 0 0,1 0-1 0 0,0 0 0 0 0,0 0 0 0 0,0 0 0 0 0,-1 0 0 0 0,1 0 0 0 0,0 0 0 0 0,-1-1 0 0 0,1 1 0 0 0,-1-1 0 0 0,-1 1 0 0 0,-3 2-4 0 0,-1-1 0 0 0,0 0 0 0 0,-1 0 0 0 0,1-1 0 0 0,0 0 0 0 0,0 0 0 0 0,-13-1 0 0 0,-5-1 24 0 0,-38-7-1 0 0,55 6-36 0 0,0 0 1 0 0,0 0-1 0 0,0 0 0 0 0,0-1 1 0 0,0-1-1 0 0,1 1 0 0 0,-1-1 1 0 0,-8-7-1 0 0,14 10-92 0 0,1 1 1 0 0,0-1-1 0 0,0 0 0 0 0,0 0 0 0 0,0 0 0 0 0,0 0 1 0 0,0 0-1 0 0,0 0 0 0 0,0 0 0 0 0,0-1 0 0 0,0 1 1 0 0,1 0-1 0 0,-1 0 0 0 0,0-1 0 0 0,1 1 0 0 0,-1 0 1 0 0,1-1-1 0 0,0 1 0 0 0,-1-1 0 0 0,1 1 0 0 0,0-1 1 0 0,0 1-1 0 0,0 0 0 0 0,0-1 0 0 0,0 1 0 0 0,0-1 1 0 0,0 1-1 0 0,1-1 0 0 0,-1 1 0 0 0,0 0 0 0 0,1-1 1 0 0,0-1-1 0 0,5-8-7103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20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0 919 0 0,'-6'15'7977'0'0,"-6"26"-3136"0"0,-6 80 849 0 0,17-117-5166 0 0,1 3-362 0 0,0 0 0 0 0,-1 0-1 0 0,1 1 1 0 0,-5 13 0 0 0,-2 17 252 0 0,-7 34 606 0 0,6-35-810 0 0,1 1-1 0 0,-2 58 1 0 0,9-96-210 0 0,0 0 0 0 0,0 1 0 0 0,0-1 0 0 0,0 0 0 0 0,0 0 0 0 0,0 1 0 0 0,0-1 0 0 0,0 0 0 0 0,0 0 0 0 0,0 1 0 0 0,0-1 0 0 0,0 0 0 0 0,0 1 0 0 0,0-1 0 0 0,0 0 0 0 0,0 0 0 0 0,0 1 0 0 0,0-1 0 0 0,0 0 0 0 0,0 0 0 0 0,0 1 0 0 0,0-1 0 0 0,1 0 0 0 0,-1 0 0 0 0,0 0 0 0 0,0 1 0 0 0,0-1 0 0 0,0 0 0 0 0,1 0 0 0 0,-1 0 0 0 0,0 0 0 0 0,0 1 0 0 0,1-1 0 0 0,-1 0 0 0 0,0 0 0 0 0,8-7 0 0 0,7-20 0 0 0,-13 24 0 0 0,8-17 52 0 0,1 0 0 0 0,1 0 0 0 0,1 1 0 0 0,0 1 0 0 0,2 0 0 0 0,0 1 0 0 0,28-24 0 0 0,-43 41-52 0 0,0-1 0 0 0,1 1 0 0 0,-1-1 0 0 0,1 1 0 0 0,-1-1 0 0 0,1 1 0 0 0,0-1 0 0 0,-1 1 0 0 0,1 0 0 0 0,-1-1 0 0 0,1 1 0 0 0,0 0 0 0 0,-1 0 0 0 0,1-1 0 0 0,0 1 0 0 0,-1 0 0 0 0,1 0 0 0 0,0 0 0 0 0,0 0 0 0 0,-1 0 0 0 0,1 0 0 0 0,0 0 0 0 0,-1 0 0 0 0,1 0 0 0 0,0 0 0 0 0,0 0 0 0 0,0 1 0 0 0,-1 0 0 0 0,1-1 0 0 0,-1 1 0 0 0,0 0 0 0 0,1 0 0 0 0,-1-1 0 0 0,0 1 0 0 0,1 0 0 0 0,-1 0 0 0 0,0-1 0 0 0,0 1 0 0 0,0 0 0 0 0,0 0 0 0 0,1 0 0 0 0,-1-1 0 0 0,0 1 0 0 0,-1 0 0 0 0,1 1 0 0 0,-8 39 0 0 0,6-31-81 0 0,-10 39-1676 0 0,11-44 1544 0 0,0 0 1 0 0,1 0-1 0 0,0-1 0 0 0,0 1 1 0 0,0 0-1 0 0,0 0 0 0 0,1 0 1 0 0,1 5-1 0 0,-1-8-114 0 0,-1-1 0 0 0,1 1 1 0 0,0-1-1 0 0,0 1 0 0 0,0-1 0 0 0,0 1 0 0 0,0-1 0 0 0,0 0 0 0 0,0 0 1 0 0,0 1-1 0 0,0-1 0 0 0,0 0 0 0 0,1 0 0 0 0,-1 0 0 0 0,1 0 0 0 0,-1 0 0 0 0,1-1 1 0 0,-1 1-1 0 0,1 0 0 0 0,-1-1 0 0 0,1 1 0 0 0,-1-1 0 0 0,1 1 0 0 0,0-1 1 0 0,-1 0-1 0 0,1 0 0 0 0,0 0 0 0 0,-1 0 0 0 0,1 0 0 0 0,2 0 0 0 0,-1 0-11 0 0,0-1-1 0 0,0 1 1 0 0,0-1-1 0 0,-1 1 1 0 0,1-1-1 0 0,0 0 1 0 0,0 0-1 0 0,0-1 1 0 0,-1 1-1 0 0,1 0 1 0 0,0-1-1 0 0,-1 0 1 0 0,1 1-1 0 0,-1-1 0 0 0,0 0 1 0 0,3-3-1 0 0,10-23 3180 0 0,-13 24-1969 0 0,-1 0 0 0 0,1 1 0 0 0,0-1-1 0 0,0 0 1 0 0,1 1 0 0 0,-1-1 0 0 0,1 1 0 0 0,-1 0-1 0 0,1-1 1 0 0,0 1 0 0 0,6-4 0 0 0,-8 7-769 0 0,0 0 0 0 0,0 0 0 0 0,0 0 0 0 0,0 0 0 0 0,0 0 0 0 0,0 0 1 0 0,0 0-1 0 0,0 0 0 0 0,-1 0 0 0 0,1 0 0 0 0,0 1 0 0 0,0-1 0 0 0,0 0 0 0 0,0 1 0 0 0,0-1 0 0 0,0 1 0 0 0,-1-1 1 0 0,1 1-1 0 0,0-1 0 0 0,0 1 0 0 0,-1-1 0 0 0,2 2 0 0 0,19 19 974 0 0,-15-14-737 0 0,2 1-165 0 0,0-1-1 0 0,0 0 1 0 0,1 0 0 0 0,0 0 0 0 0,14 6 0 0 0,-21-11-150 0 0,0-1 1 0 0,0 0 0 0 0,0 0-1 0 0,0-1 1 0 0,0 1 0 0 0,0 0-1 0 0,0-1 1 0 0,0 1 0 0 0,0-1-1 0 0,0 0 1 0 0,0 1 0 0 0,0-1-1 0 0,1 0 1 0 0,-1 0 0 0 0,0-1-1 0 0,0 1 1 0 0,0 0 0 0 0,0-1 0 0 0,0 1-1 0 0,0-1 1 0 0,0 0 0 0 0,0 1-1 0 0,0-1 1 0 0,0 0 0 0 0,0 0-1 0 0,0-1 1 0 0,0 1 0 0 0,-1 0-1 0 0,1-1 1 0 0,0 1 0 0 0,-1 0-1 0 0,0-1 1 0 0,1 0 0 0 0,-1 1-1 0 0,2-3 1 0 0,-2 1-26 0 0,0 1 0 0 0,0-1 0 0 0,0 0 0 0 0,-1 1 0 0 0,1-1 0 0 0,0 0 0 0 0,-1 1 0 0 0,0-1 0 0 0,0 0 0 0 0,0 1 0 0 0,0-1 0 0 0,0 0 0 0 0,-1 0 0 0 0,1 1 0 0 0,-1-1 0 0 0,1 0 0 0 0,-1 1 0 0 0,0-1 0 0 0,-2-4 0 0 0,-3-4 0 0 0,0-1 0 0 0,-12-17 0 0 0,12 22 5 0 0,0 0-1 0 0,0 0 1 0 0,0 0-1 0 0,-1 1 1 0 0,0 0 0 0 0,-8-5-1 0 0,10 7-1 0 0,0 1 1 0 0,-1 0-1 0 0,1 0 0 0 0,-1 0 0 0 0,0 0 0 0 0,1 1 1 0 0,-1 0-1 0 0,0 1 0 0 0,-11-2 0 0 0,16 2-1 0 0,-1 1 1 0 0,1 0-1 0 0,0 0 0 0 0,0 0 1 0 0,0 0-1 0 0,-1 0 0 0 0,1 0 1 0 0,0 0-1 0 0,0 0 0 0 0,-1 0 1 0 0,1 1-1 0 0,0-1 0 0 0,0 0 1 0 0,0 1-1 0 0,0-1 0 0 0,0 1 1 0 0,0-1-1 0 0,0 1 0 0 0,0 0 1 0 0,0-1-1 0 0,0 1 0 0 0,0 0 1 0 0,0 0-1 0 0,0 0 0 0 0,0 0 0 0 0,0 0 1 0 0,1 0-1 0 0,-1 0 0 0 0,0 0 1 0 0,1 0-1 0 0,-1 0 0 0 0,1 0 1 0 0,-1 0-1 0 0,1 0 0 0 0,0 0 1 0 0,-1 1-1 0 0,1-1 0 0 0,0 0 1 0 0,0 0-1 0 0,0 0 0 0 0,0 1 1 0 0,0-1-1 0 0,0 0 0 0 0,0 0 1 0 0,0 0-1 0 0,1 2 0 0 0,0 2-243 0 0,0 0 0 0 0,0 0 0 0 0,1 0 0 0 0,0 0 0 0 0,0 0 0 0 0,0 0 0 0 0,0-1 0 0 0,1 1 0 0 0,5 7 0 0 0,1-3-2012 0 0,1 0-4465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14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28 3527 0 0,'0'-1'67'0'0,"0"0"0"0"0,1 0 0 0 0,-1 0-1 0 0,0 0 1 0 0,1 0 0 0 0,-1 0 0 0 0,0 1-1 0 0,1-1 1 0 0,-1 0 0 0 0,1 0 0 0 0,0 0-1 0 0,-1 1 1 0 0,2-2 0 0 0,2-6 3622 0 0,-4 8-3489 0 0,-1-1 0 0 0,1 1 0 0 0,0-1 0 0 0,-1 1 0 0 0,1 0 0 0 0,0-1-1 0 0,-1 1 1 0 0,1 0 0 0 0,-1-1 0 0 0,1 1 0 0 0,0 0 0 0 0,-1 0 0 0 0,1-1 0 0 0,-1 1 0 0 0,1 0-1 0 0,-1 0 1 0 0,1 0 0 0 0,-1 0 0 0 0,1-1 0 0 0,-1 1 0 0 0,1 0 0 0 0,-1 0 0 0 0,0 0 0 0 0,-1 0 252 0 0,-1 0 0 0 0,1-1 1 0 0,0 1-1 0 0,0 0 1 0 0,-1 0-1 0 0,1 0 1 0 0,0 1-1 0 0,0-1 1 0 0,0 1-1 0 0,-1-1 0 0 0,1 1 1 0 0,0-1-1 0 0,0 1 1 0 0,0 0-1 0 0,0 0 1 0 0,0 0-1 0 0,-3 3 0 0 0,2-2-236 0 0,-1 1-1 0 0,1 0 1 0 0,0 1-1 0 0,0-1 1 0 0,0 1-1 0 0,1-1 1 0 0,-1 1-1 0 0,-2 6 1 0 0,1-2-174 0 0,0 1-1 0 0,1 0 1 0 0,0 0 0 0 0,0 0-1 0 0,1 0 1 0 0,0 0 0 0 0,1 1-1 0 0,0 9 1 0 0,1-16-37 0 0,0 0 0 0 0,0-1 0 0 0,0 1 0 0 0,1 0 0 0 0,0 0 0 0 0,-1 0-1 0 0,1-1 1 0 0,0 1 0 0 0,0 0 0 0 0,0-1 0 0 0,1 1 0 0 0,-1-1 0 0 0,1 0 0 0 0,-1 1 0 0 0,4 3 0 0 0,-2-3-5 0 0,1 0 0 0 0,-1 0 1 0 0,1 0-1 0 0,0-1 0 0 0,0 0 1 0 0,0 1-1 0 0,0-1 1 0 0,0 0-1 0 0,5 1 0 0 0,1 0 7 0 0,1 0-1 0 0,0-1 1 0 0,0-1-1 0 0,-1 1 0 0 0,1-2 1 0 0,0 1-1 0 0,17-3 0 0 0,-25 2-4 0 0,1-1-1 0 0,0 0 0 0 0,-1 1 1 0 0,1-1-1 0 0,-1-1 0 0 0,1 1 1 0 0,6-4-1 0 0,-55 13-1 0 0,34-5 3 0 0,-1 0 0 0 0,1-1 1 0 0,-1-1-1 0 0,-22 1 0 0 0,28-2 18 0 0,1-1 0 0 0,0 1 0 0 0,0-1 0 0 0,0 0 0 0 0,0 0 0 0 0,0-1 0 0 0,0 1 0 0 0,0-1 0 0 0,0 0 0 0 0,1-1 0 0 0,-1 1 0 0 0,1-1 0 0 0,-7-5-1 0 0,9 6-19 0 0,0 0 0 0 0,0-1-1 0 0,0 0 1 0 0,1 1-1 0 0,-1-1 1 0 0,1 0 0 0 0,0 1-1 0 0,0-1 1 0 0,0 0 0 0 0,0 0-1 0 0,0 0 1 0 0,1 0-1 0 0,-1 0 1 0 0,1 0 0 0 0,0 0-1 0 0,-1 0 1 0 0,2 0-1 0 0,-1 0 1 0 0,0 0 0 0 0,1-1-1 0 0,1-3 1 0 0,-1 1-1 0 0,0 0-1 0 0,1 0 1 0 0,0 1 0 0 0,0-1 0 0 0,0 1-1 0 0,1 0 1 0 0,0-1 0 0 0,0 1 0 0 0,0 0-1 0 0,7-6 1 0 0,-2 4 0 0 0,1 0 0 0 0,0 0 0 0 0,1 1 0 0 0,-1 1 0 0 0,1 0 0 0 0,0 0 0 0 0,1 1 0 0 0,11-4 0 0 0,-7 3 0 0 0,-14 4-28 0 0,0 1 0 0 0,0 0 0 0 0,0-1 0 0 0,-1 1-1 0 0,1 0 1 0 0,0 0 0 0 0,0 0 0 0 0,0-1 0 0 0,0 1 0 0 0,-1 0 0 0 0,1 0 0 0 0,0 0-1 0 0,0 1 1 0 0,0-1 0 0 0,0 0 0 0 0,-1 0 0 0 0,1 0 0 0 0,0 0 0 0 0,0 1-1 0 0,0-1 1 0 0,-1 0 0 0 0,1 1 0 0 0,0-1 0 0 0,0 1 0 0 0,0 1-58 0 0,0-1 0 0 0,0 0 0 0 0,0 0 1 0 0,0 1-1 0 0,0-1 0 0 0,-1 0 0 0 0,1 1 0 0 0,0-1 1 0 0,-1 0-1 0 0,0 1 0 0 0,1-1 0 0 0,0 3 1 0 0,-1-1-777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20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57 5903 0 0,'-4'10'1202'0'0,"1"1"0"0"0,0 0-1 0 0,1 0 1 0 0,0 0 0 0 0,1 0-1 0 0,-1 16 1 0 0,0 0 1125 0 0,0-9-1165 0 0,1-14-815 0 0,0 2 1 0 0,0-1-1 0 0,1 0 0 0 0,0 0 1 0 0,0 0-1 0 0,0 0 1 0 0,0 0-1 0 0,1 0 0 0 0,2 8 1 0 0,-3-13-334 0 0,0 0 0 0 0,0 1 0 0 0,0-1 0 0 0,0 0 0 0 0,0 1 0 0 0,0-1 0 0 0,0 0 0 0 0,1 0 0 0 0,-1 1 0 0 0,0-1 0 0 0,0 0 0 0 0,0 1 0 0 0,1-1 0 0 0,-1 0 0 0 0,0 0 0 0 0,0 0 0 0 0,1 1 0 0 0,-1-1 0 0 0,0 0 0 0 0,0 0 0 0 0,1 0 0 0 0,-1 0 0 0 0,0 1 0 0 0,0-1 0 0 0,1 0 0 0 0,-1 0 0 0 0,0 0 0 0 0,1 0 0 0 0,-1 0 0 0 0,0 0 0 0 0,1 0-1 0 0,8-6 130 0 0,5-17-176 0 0,-13 21 53 0 0,18-33 297 0 0,-14 23-253 0 0,0 0 0 0 0,2 1-1 0 0,-1 0 1 0 0,1 1 0 0 0,1-1 0 0 0,0 1-1 0 0,0 1 1 0 0,16-14 0 0 0,-5 10-39 0 0,1 0 1 0 0,41-19-1 0 0,-35 20-96 0 0,-25 11-90 0 0,-1 1-55 0 0,1 0 0 0 0,0-1 1 0 0,0 1-1 0 0,0-1 1 0 0,0 1-1 0 0,-1-1 0 0 0,1 1 1 0 0,0-1-1 0 0,0 1 0 0 0,-1-1 1 0 0,1 0-1 0 0,0 0 1 0 0,-1 1-1 0 0,2-2 0 0 0,-2-1-1276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20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14 7831 0 0,'4'-13'638'0'0,"-3"13"-400"0"0,0 9-254 0 0,-14 131 5019 0 0,9-107-4128 0 0,3-19 74 0 0,-1 0-473 0 0,0 3-373 0 0,-7 48 475 0 0,-3-2-542 0 0,-11 43-36 0 0,17-57-829 0 0,6-36 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21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26 266 6911 0 0,'-4'-6'308'0'0,"1"0"-1"0"0,0-1 0 0 0,0 1 1 0 0,0-1-1 0 0,1 1 0 0 0,0-1 1 0 0,0 0-1 0 0,1 0 0 0 0,-2-11 1 0 0,3 10 308 0 0,0 0 0 0 0,1 0 0 0 0,-1 0 0 0 0,1 0-1 0 0,1 0 1 0 0,0 0 0 0 0,0 0 0 0 0,0 1 0 0 0,1-1 0 0 0,0 1 0 0 0,6-11 0 0 0,-5 12-342 0 0,0 1-1 0 0,0 0 1 0 0,0 0-1 0 0,0 0 0 0 0,1 0 1 0 0,0 1-1 0 0,0-1 1 0 0,0 1-1 0 0,1 0 1 0 0,-1 1-1 0 0,1 0 1 0 0,0-1-1 0 0,0 2 0 0 0,10-5 1 0 0,-2 3-121 0 0,1 0 0 0 0,-1 0 0 0 0,21-1 0 0 0,-29 5-409 0 0,1-1 0 0 0,-1 2 0 0 0,0-1 0 0 0,8 2-1 0 0,-9-1-750 0 0,0 0 0 0 0,-1 1 0 0 0,1 0-1 0 0,0-1 1 0 0,8 6 0 0 0,1 3-5352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21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21 919 0 0,'-10'10'40'0'0,"-3"8"5416"0"0,12-17-5146 0 0,1 0 0 0 0,0 0 1 0 0,-1 0-1 0 0,1 0 0 0 0,0 0 0 0 0,0 0 1 0 0,-1 0-1 0 0,1-1 0 0 0,0 1 0 0 0,0 0 0 0 0,0 0 1 0 0,0 0-1 0 0,1 0 0 0 0,-1 0 0 0 0,0 0 1 0 0,0 0-1 0 0,0 0 0 0 0,1 0 0 0 0,0 0 1 0 0,11 11 1059 0 0,-5-8-920 0 0,1 0-1 0 0,0-1 1 0 0,1 0-1 0 0,-1 0 1 0 0,1-1-1 0 0,-1 0 1 0 0,1 0 0 0 0,11 0-1 0 0,71-2 685 0 0,-85 0-1065 0 0,36-4 412 0 0,-40 4-462 0 0,0 0-1 0 0,0-1 1 0 0,0 1 0 0 0,0-1-1 0 0,0 0 1 0 0,0 1 0 0 0,0-1 0 0 0,-1 0-1 0 0,1 0 1 0 0,0 0 0 0 0,0 0-1 0 0,-1 0 1 0 0,1-1 0 0 0,-1 1-1 0 0,1-1 1 0 0,2-2 0 0 0,-4 3-7 0 0,0 0 0 0 0,1 0 1 0 0,-1 0-1 0 0,0-1 0 0 0,0 1 1 0 0,0 0-1 0 0,0 0 0 0 0,0 0 0 0 0,0-1 1 0 0,0 1-1 0 0,0 0 0 0 0,-1 0 1 0 0,1 0-1 0 0,0-1 0 0 0,-1 1 1 0 0,1 0-1 0 0,-1 0 0 0 0,1 0 0 0 0,-1 0 1 0 0,1 0-1 0 0,-1 0 0 0 0,0 0 1 0 0,0 0-1 0 0,1 0 0 0 0,-1 0 0 0 0,0 0 1 0 0,0 1-1 0 0,0-1 0 0 0,0 0 1 0 0,-2-1-1 0 0,-4-3 105 0 0,-1-1 1 0 0,-14-6 0 0 0,20 10-109 0 0,-6-2 44 0 0,1 1 0 0 0,-1-1 0 0 0,0 2 0 0 0,0-1 0 0 0,0 1 0 0 0,0 0 0 0 0,-1 1 0 0 0,1-1 0 0 0,-1 2 0 0 0,1-1 0 0 0,0 1 0 0 0,-14 2 0 0 0,17-1-10 0 0,1-1-1 0 0,0 1 1 0 0,-1 1 0 0 0,1-1 0 0 0,0 0 0 0 0,0 1 0 0 0,0 0-1 0 0,0 0 1 0 0,0 0 0 0 0,0 1 0 0 0,1-1 0 0 0,-1 1-1 0 0,1 0 1 0 0,0 0 0 0 0,-1 0 0 0 0,1 0 0 0 0,1 1 0 0 0,-1-1-1 0 0,0 1 1 0 0,1-1 0 0 0,0 1 0 0 0,0 0 0 0 0,0 0 0 0 0,0 0-1 0 0,-1 6 1 0 0,1-4-35 0 0,1-1 1 0 0,0 0-1 0 0,0 1 0 0 0,1-1 0 0 0,0 0 1 0 0,0 1-1 0 0,0-1 0 0 0,0 1 1 0 0,1-1-1 0 0,0 1 0 0 0,0-1 0 0 0,0 0 1 0 0,1 0-1 0 0,2 7 0 0 0,0-5 15 0 0,0 0-1 0 0,0 0 1 0 0,0-1 0 0 0,1 0-1 0 0,0 1 1 0 0,0-2-1 0 0,1 1 1 0 0,-1-1 0 0 0,9 7-1 0 0,-4-5 4 0 0,1 1 0 0 0,1-2 1 0 0,-1 1-1 0 0,1-1 0 0 0,0-1 0 0 0,1 0 0 0 0,-1-1 0 0 0,1-1 1 0 0,0 1-1 0 0,0-2 0 0 0,21 2 0 0 0,-22-4-45 0 0,1-1 0 0 0,-1 0-1 0 0,0 0 1 0 0,0-2 0 0 0,1 1 0 0 0,-1-1 0 0 0,-1-1-1 0 0,18-8 1 0 0,-6 1-29 0 0,-1-1 1 0 0,-1-2-1 0 0,25-18 0 0 0,-5-5-12 0 0,-48 46 60 0 0,1-1-1 0 0,-1 2 0 0 0,-5 12 1 0 0,-1 0 102 0 0,9-16-69 0 0,1 1 0 0 0,-1-1 0 0 0,2 1-1 0 0,-1 0 1 0 0,-3 13 0 0 0,6-19-28 0 0,-1 1-1 0 0,1-1 0 0 0,0 1 1 0 0,-1-1-1 0 0,1 1 1 0 0,0-1-1 0 0,0 1 1 0 0,0-1-1 0 0,0 1 1 0 0,0-1-1 0 0,0 1 0 0 0,1-1 1 0 0,-1 1-1 0 0,0-1 1 0 0,1 1-1 0 0,-1-1 1 0 0,1 0-1 0 0,0 1 1 0 0,-1-1-1 0 0,1 0 0 0 0,0 1 1 0 0,0-1-1 0 0,0 0 1 0 0,0 0-1 0 0,0 0 1 0 0,0 1-1 0 0,0-1 1 0 0,0-1-1 0 0,0 1 0 0 0,1 0 1 0 0,-1 0-1 0 0,0 0 1 0 0,3 1-1 0 0,-2-2-4 0 0,0 0 0 0 0,0 0 0 0 0,0 0 0 0 0,0 0 0 0 0,0 0 0 0 0,0 0 0 0 0,1 0 0 0 0,-1-1 0 0 0,0 1 0 0 0,-1-1 0 0 0,1 1 0 0 0,0-1 0 0 0,0 0 0 0 0,0 0 0 0 0,0 0 0 0 0,0 0 0 0 0,2-2 0 0 0,32-26 0 0 0,-28 22 0 0 0,14-15 156 0 0,22-25 0 0 0,-32 32-58 0 0,0 1-1 0 0,1 1 0 0 0,1 0 0 0 0,0 0 0 0 0,0 2 0 0 0,27-16 0 0 0,-26 19-61 0 0,28-8 0 0 0,-43 16-30 0 0,0 0 0 0 0,0 0 0 0 0,0 0 0 0 0,0 0 0 0 0,0 1 0 0 0,0-1 0 0 0,0 0 0 0 0,0 0 0 0 0,0 0 0 0 0,0 0 0 0 0,0 0 0 0 0,0 0 0 0 0,0 0 0 0 0,0 0 0 0 0,0 0 0 0 0,0 0 0 0 0,0 0 0 0 0,0 0 0 0 0,0 0 0 0 0,0 0 0 0 0,0 0 0 0 0,0 0 0 0 0,0 0 0 0 0,0 0 0 0 0,0 0 0 0 0,0 0 0 0 0,1 1 0 0 0,-1-1 0 0 0,0 0 0 0 0,0 0 0 0 0,0 0 0 0 0,0 0 0 0 0,0 0 0 0 0,0 0 0 0 0,0 0-1 0 0,0 0 1 0 0,0 0 0 0 0,-5 4-1306 0 0,4-3 356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6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45 243 6447 0 0,'-2'33'666'0'0,"1"38"-521"0"0,-1-2-44 0 0,2-52-5 0 0,-1-4 110 0 0,0 3 41 0 0,-1 3 665 0 0,1-1 0 0 0,0 1 0 0 0,3 19-1 0 0,0-36 173 0 0,0-7-627 0 0,2-10-259 0 0,-3-4-171 0 0,0 1 1 0 0,-1-1-1 0 0,-4-29 1 0 0,-15-57 109 0 0,0-5-63 0 0,17 95 369 0 0,1 0 1 0 0,0 0-1 0 0,1-1 0 0 0,4-28 0 0 0,-3 39-319 0 0,0 0 1 0 0,1 0-1 0 0,-1 0 0 0 0,1 0 0 0 0,0 1 1 0 0,0-1-1 0 0,0 1 0 0 0,1 0 0 0 0,0-1 0 0 0,0 1 1 0 0,0 0-1 0 0,0 1 0 0 0,0-1 0 0 0,1 1 0 0 0,0-1 1 0 0,-1 1-1 0 0,1 0 0 0 0,8-5 0 0 0,-1 3-31 0 0,0 0 0 0 0,-1 1 0 0 0,2 0 0 0 0,-1 1 0 0 0,0 0 0 0 0,1 1 0 0 0,-1 0 0 0 0,1 1 0 0 0,0 0 0 0 0,-1 1 0 0 0,1 0 0 0 0,0 1 0 0 0,-1 0 0 0 0,22 5 0 0 0,-31-5-82 0 0,0-1 1 0 0,-1 1 0 0 0,1-1-1 0 0,0 1 1 0 0,-1 0-1 0 0,1 0 1 0 0,0 0 0 0 0,-1 0-1 0 0,1 0 1 0 0,-1 0-1 0 0,1 0 1 0 0,-1 1-1 0 0,0-1 1 0 0,0 0 0 0 0,1 1-1 0 0,-1-1 1 0 0,0 1-1 0 0,0-1 1 0 0,-1 1 0 0 0,1 0-1 0 0,1 3 1 0 0,-1-3 17 0 0,-1 1 0 0 0,0 0 1 0 0,0 0-1 0 0,0-1 0 0 0,0 1 0 0 0,0 0 1 0 0,-1 0-1 0 0,1-1 0 0 0,-1 1 0 0 0,0 0 1 0 0,0-1-1 0 0,0 1 0 0 0,-1 2 1 0 0,-3 5 48 0 0,-1 0 0 0 0,0-1 1 0 0,-1 0-1 0 0,0 0 0 0 0,0 0 1 0 0,-10 8-1 0 0,12-13-460 0 0,0 0-1 0 0,0-1 1 0 0,0 1-1 0 0,-1-1 1 0 0,0 0-1 0 0,1 0 1 0 0,-1-1-1 0 0,0 0 1 0 0,0 0-1 0 0,0 0 1 0 0,0-1-1 0 0,-1 0 1 0 0,1 0-1 0 0,0 0 1 0 0,-1-1-1 0 0,-9-1 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7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1 335 3679 0 0,'3'-7'321'0'0,"1"0"0"0"0,1 0 0 0 0,6-8 0 0 0,-6 10 352 0 0,0 0 0 0 0,0 0 1 0 0,0 1-1 0 0,0-1 0 0 0,1 1 0 0 0,-1 1 1 0 0,1-1-1 0 0,0 1 0 0 0,0 0 0 0 0,1 0 1 0 0,-1 0-1 0 0,11-2 0 0 0,-10 4-219 0 0,1 1-1 0 0,-1-1 0 0 0,0 1 1 0 0,1 0-1 0 0,-1 0 0 0 0,0 1 1 0 0,1 0-1 0 0,-1 1 1 0 0,0 0-1 0 0,0 0 0 0 0,0 0 1 0 0,13 7-1 0 0,2 2 258 0 0,-1 0 0 0 0,31 23 0 0 0,-42-27-596 0 0,-1 1 1 0 0,1 0 0 0 0,-2 1-1 0 0,1 0 1 0 0,-1 0 0 0 0,11 17-1 0 0,-15-21-101 0 0,-1 0 0 0 0,0 1 0 0 0,0-1 0 0 0,-1 1 0 0 0,1 0 0 0 0,-1 0-1 0 0,-1 0 1 0 0,1 0 0 0 0,-1 0 0 0 0,0 0 0 0 0,0 0 0 0 0,-1 0-1 0 0,0 1 1 0 0,-1 11 0 0 0,1-17-14 0 0,0 0 0 0 0,0 0 0 0 0,-1 0 0 0 0,1 0 0 0 0,0 0 0 0 0,-1 0 0 0 0,1 0 0 0 0,-1 0 0 0 0,1 0 0 0 0,-1-1 0 0 0,1 1 0 0 0,-1 0 0 0 0,0 0 0 0 0,0 0 0 0 0,1 0 0 0 0,-1-1 0 0 0,0 1 0 0 0,0 0 0 0 0,0-1 0 0 0,1 1 0 0 0,-1-1 0 0 0,-2 1 0 0 0,1 0 0 0 0,0 0 0 0 0,0-1 0 0 0,-1 1 0 0 0,1-1 0 0 0,0 0 0 0 0,0 1 0 0 0,-1-1 0 0 0,1 0 0 0 0,-5-1 0 0 0,-4-1 0 0 0,0-1 0 0 0,0 0 0 0 0,-14-6 0 0 0,20 7 0 0 0,-177-70 117 0 0,178 71-104 0 0,1 0 0 0 0,0 1 0 0 0,-1-1 0 0 0,1 1 0 0 0,-1-1 0 0 0,1 1-1 0 0,0 0 1 0 0,-1 0 0 0 0,1 0 0 0 0,-7 2 0 0 0,9-2-10 0 0,0 0 1 0 0,1 1 0 0 0,-1-1-1 0 0,1 0 1 0 0,-1 0-1 0 0,0 1 1 0 0,1-1 0 0 0,-1 0-1 0 0,1 1 1 0 0,-1-1 0 0 0,1 0-1 0 0,-1 1 1 0 0,1-1-1 0 0,-1 1 1 0 0,1-1 0 0 0,-1 1-1 0 0,1-1 1 0 0,0 1-1 0 0,-1-1 1 0 0,1 1 0 0 0,0 0-1 0 0,-1-1 1 0 0,1 2-1 0 0,0-1 0 0 0,0 0-1 0 0,0 0 0 0 0,0 1 0 0 0,0-1 0 0 0,1 0 0 0 0,-1 0 1 0 0,0 0-1 0 0,1 1 0 0 0,-1-1 0 0 0,1 0 0 0 0,-1 0 0 0 0,1 0 0 0 0,0 0 1 0 0,-1 0-1 0 0,1 0 0 0 0,0 0 0 0 0,1 1 0 0 0,2 3-2 0 0,1-1 0 0 0,-1 0 0 0 0,1-1 0 0 0,0 1 0 0 0,0-1 0 0 0,0 0 0 0 0,1 0 0 0 0,-1 0 0 0 0,7 1 0 0 0,7 3 0 0 0,29 5 0 0 0,-32-8-99 0 0,0-2-1 0 0,1 0 1 0 0,-1-1 0 0 0,1-1-1 0 0,0 0 1 0 0,-1-1-1 0 0,1-1 1 0 0,-1-1 0 0 0,0 0-1 0 0,0-1 1 0 0,0 0 0 0 0,0-2-1 0 0,23-10 1 0 0,-20 6-48 0 0,-1-1 1 0 0,0-1-1 0 0,-1 0 1 0 0,0-1-1 0 0,-1-1 1 0 0,-1 0-1 0 0,0-1 1 0 0,-1-1 0 0 0,0-1-1 0 0,13-20 1 0 0,-8 7-319 0 0,-2-1 1 0 0,16-36 0 0 0,-26 51 410 0 0,0-1 1 0 0,-2 0-1 0 0,0-1 0 0 0,-1 1 1 0 0,-1-1-1 0 0,1-18 1 0 0,-4 32 114 0 0,0 1 0 0 0,0-1 0 0 0,-1 1 0 0 0,1-1 0 0 0,-1 1 1 0 0,0-1-1 0 0,0 1 0 0 0,-2-4 0 0 0,3 7-22 0 0,0-1-1 0 0,0 1 1 0 0,-1-1-1 0 0,1 1 1 0 0,0-1-1 0 0,-1 1 1 0 0,1-1-1 0 0,0 1 1 0 0,-1-1-1 0 0,1 1 1 0 0,-1 0-1 0 0,1-1 1 0 0,0 1-1 0 0,-1 0 1 0 0,1-1-1 0 0,-1 1 1 0 0,1 0-1 0 0,-1 0 1 0 0,0-1-1 0 0,1 1 1 0 0,-2 0-1 0 0,2 0-3 0 0,-1 0 0 0 0,0 0-1 0 0,0 1 1 0 0,0-1-1 0 0,0 0 1 0 0,1 0-1 0 0,-1 1 1 0 0,0-1 0 0 0,0 1-1 0 0,1-1 1 0 0,-1 1-1 0 0,0-1 1 0 0,1 1-1 0 0,-1-1 1 0 0,0 1 0 0 0,1 0-1 0 0,-1-1 1 0 0,1 1-1 0 0,-2 1 1 0 0,-1 3 24 0 0,0-1 0 0 0,0 1 0 0 0,1 0 1 0 0,-1 0-1 0 0,-2 8 0 0 0,1 1-42 0 0,0 0 0 0 0,-1 15 1 0 0,-3 41-8 0 0,8 15-10 0 0,5 0 0 0 0,7 35-490 0 0,-10-110 31 0 0,0 26-887 0 0,-2-35 1105 0 0,0 0-1 0 0,0 0 1 0 0,0 0-1 0 0,0 0 1 0 0,0 0-1 0 0,0 0 1 0 0,0-1-1 0 0,0 1 1 0 0,-1 0-1 0 0,1 0 1 0 0,0 0-1 0 0,0 0 1 0 0,-1 0-1 0 0,1 0 1 0 0,-1 0-1 0 0,1-1 1 0 0,-1 1-1 0 0,1 0 0 0 0,-1 0 1 0 0,0-1-1 0 0,1 1 1 0 0,-1 0-1 0 0,0-1 1 0 0,0 1-1 0 0,1 0 1 0 0,-3 0-1 0 0,2-1-71 0 0,-1 0-1 0 0,1 0 0 0 0,0 0 0 0 0,-1-1 1 0 0,1 1-1 0 0,0 0 0 0 0,-1-1 0 0 0,1 1 0 0 0,0-1 1 0 0,0 1-1 0 0,-1-1 0 0 0,1 1 0 0 0,0-1 1 0 0,0 0-1 0 0,0 0 0 0 0,0 0 0 0 0,-2-1 1 0 0,-19-21-2284 0 0,17 18 1924 0 0,-39-46-2259 0 0,35 40 4077 0 0,2 0-1 0 0,-1 0 0 0 0,-7-17 1 0 0,13 23-332 0 0,0 0 0 0 0,0 0 0 0 0,0-1-1 0 0,1 1 1 0 0,-1-1 0 0 0,1 1 0 0 0,1-1 0 0 0,-1 1 0 0 0,1-11 0 0 0,0 12-298 0 0,1 0 0 0 0,0-1 0 0 0,0 1 0 0 0,0 0 0 0 0,1 0 0 0 0,-1 0 0 0 0,1 0 0 0 0,0 1 0 0 0,0-1 0 0 0,0 0 0 0 0,1 1 0 0 0,-1-1 0 0 0,1 1 0 0 0,4-5 0 0 0,2 1-275 0 0,-1 0-1 0 0,1 0 1 0 0,1 1 0 0 0,-1 0 0 0 0,1 0 0 0 0,0 1 0 0 0,0 1-1 0 0,0 0 1 0 0,1 0 0 0 0,0 1 0 0 0,21-4 0 0 0,-17 5-244 0 0,0 0 1 0 0,0 1 0 0 0,0 1 0 0 0,0 0 0 0 0,0 1 0 0 0,0 1-1 0 0,0 0 1 0 0,19 6 0 0 0,-5 4-24 0 0,-18-7-1772 0 0,0 0-3737 0 0,-3-3-1406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7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53 8751 0 0,'-2'-9'82'0'0,"0"-18"1900"0"0,2 27-1807 0 0,0-1 0 0 0,0 0 0 0 0,0 1 0 0 0,0-1 0 0 0,1 0 0 0 0,-1 0 0 0 0,0 1 0 0 0,0-1 0 0 0,1 0 0 0 0,-1 1 0 0 0,0-1 0 0 0,1 0 0 0 0,-1 1 0 0 0,1-1 0 0 0,-1 0 0 0 0,1 1 0 0 0,-1-1 0 0 0,1 1-1 0 0,-1-1 1 0 0,1 1 0 0 0,-1-1 0 0 0,1 1 0 0 0,0 0 0 0 0,-1-1 0 0 0,1 1 0 0 0,0 0 0 0 0,-1-1 0 0 0,1 1 0 0 0,0 0 0 0 0,1-1 0 0 0,-1 2-55 0 0,-1-1 1 0 0,1 0-1 0 0,0 0 0 0 0,0 0 0 0 0,0 1 1 0 0,-1-1-1 0 0,1 0 0 0 0,0 1 0 0 0,-1-1 1 0 0,1 0-1 0 0,0 1 0 0 0,-1-1 0 0 0,1 1 0 0 0,0-1 1 0 0,-1 1-1 0 0,1-1 0 0 0,-1 1 0 0 0,1 0 1 0 0,-1-1-1 0 0,1 1 0 0 0,-1 0 0 0 0,0-1 0 0 0,1 1 1 0 0,-1 0-1 0 0,0 0 0 0 0,1-1 0 0 0,-1 1 1 0 0,0 0-1 0 0,0 0 0 0 0,0-1 0 0 0,0 1 0 0 0,0 0 1 0 0,0 0-1 0 0,0 0 0 0 0,3 31 996 0 0,-3-31-1051 0 0,-2 26 296 0 0,0 0 0 0 0,-7 29 0 0 0,8-52-284 0 0,-1 9-21 0 0,-17 106 19 0 0,15-70-75 0 0,4-47 0 0 0,0 0 0 0 0,0 1 0 0 0,0-1 0 0 0,0 0 0 0 0,1 1 0 0 0,-1-1 0 0 0,1 0 0 0 0,-1 1 0 0 0,1-1 0 0 0,0 0 0 0 0,0 0 0 0 0,0 0 0 0 0,0 0 0 0 0,0 0 0 0 0,1 0 0 0 0,-1 0 0 0 0,0 0 0 0 0,3 2 0 0 0,-3-4 0 0 0,0 1-1 0 0,1-1 1 0 0,-1 1 0 0 0,0-1-1 0 0,0 0 1 0 0,0 0 0 0 0,0 0-1 0 0,0 0 1 0 0,1 0 0 0 0,-1 0-1 0 0,0 0 1 0 0,0 0 0 0 0,0 0-1 0 0,0 0 1 0 0,1-1-1 0 0,-1 1 1 0 0,0 0 0 0 0,0-1-1 0 0,0 1 1 0 0,0-1 0 0 0,0 1-1 0 0,0-1 1 0 0,0 0 0 0 0,0 1-1 0 0,0-1 1 0 0,0 0 0 0 0,-1 0-1 0 0,2-1 1 0 0,27-29-147 0 0,-23 23 32 0 0,20-24-74 0 0,-18 20 253 0 0,2 1-1 0 0,0-1 1 0 0,21-18-1 0 0,-30 30-56 0 0,-1 0 0 0 0,0 0 0 0 0,0 0-1 0 0,0 0 1 0 0,0 0 0 0 0,0 0 0 0 0,0 0-1 0 0,0 0 1 0 0,0 0 0 0 0,0 0-1 0 0,1 0 1 0 0,-1 0 0 0 0,0 0 0 0 0,0 0-1 0 0,0 0 1 0 0,0 0 0 0 0,0 0-1 0 0,0 0 1 0 0,0 0 0 0 0,0 0 0 0 0,0 0-1 0 0,0 0 1 0 0,1 0 0 0 0,-1 0 0 0 0,0 0-1 0 0,0 0 1 0 0,0 0 0 0 0,0 0-1 0 0,0 0 1 0 0,0 0 0 0 0,0 0 0 0 0,0 0-1 0 0,0 0 1 0 0,0 1 0 0 0,0-1-1 0 0,0 0 1 0 0,0 0 0 0 0,0 0 0 0 0,0 0-1 0 0,0 0 1 0 0,0 0 0 0 0,0 0-1 0 0,0 0 1 0 0,0 0 0 0 0,0 0 0 0 0,0 1-1 0 0,0-1 1 0 0,0 0 0 0 0,0 0 0 0 0,0 0-1 0 0,0 0 1 0 0,1 10 83 0 0,-2 10-46 0 0,-18 127-246 0 0,18-126-33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8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83 6447 0 0,'0'-2'432'0'0,"-1"0"0"0"0,1 0 0 0 0,0 0 0 0 0,0 0 0 0 0,0 0 0 0 0,0 0 0 0 0,0 0-1 0 0,0 0 1 0 0,1-2 0 0 0,0 2-347 0 0,-1 1 1 0 0,0-1-1 0 0,0 0 0 0 0,1 0 1 0 0,-1 0-1 0 0,0 1 0 0 0,0-1 1 0 0,-1 0-1 0 0,1 0 0 0 0,0 0 1 0 0,-1 1-1 0 0,1-1 0 0 0,-1 0 1 0 0,1 1-1 0 0,-2-3 0 0 0,0 1 107 0 0,-1 0 0 0 0,1 1-1 0 0,-1 0 1 0 0,0-1 0 0 0,0 1-1 0 0,0 0 1 0 0,0 0-1 0 0,0 0 1 0 0,0 1 0 0 0,0-1-1 0 0,0 1 1 0 0,-1-1 0 0 0,1 1-1 0 0,-1 0 1 0 0,1 1 0 0 0,-1-1-1 0 0,1 1 1 0 0,-1-1 0 0 0,0 1-1 0 0,1 0 1 0 0,-1 0-1 0 0,1 1 1 0 0,-1-1 0 0 0,0 1-1 0 0,1-1 1 0 0,-1 1 0 0 0,1 1-1 0 0,0-1 1 0 0,-1 0 0 0 0,1 1-1 0 0,0-1 1 0 0,0 1 0 0 0,-5 3-1 0 0,8-4-174 0 0,-1 0-1 0 0,0-1 1 0 0,1 1 0 0 0,-1 0-1 0 0,0 0 1 0 0,1-1-1 0 0,-1 1 1 0 0,1 0 0 0 0,0 0-1 0 0,-1 0 1 0 0,1 0-1 0 0,-1 0 1 0 0,1 0 0 0 0,0 0-1 0 0,0 0 1 0 0,0 0-1 0 0,0 0 1 0 0,0 0 0 0 0,0 0-1 0 0,0 0 1 0 0,0 0-1 0 0,0 1 1 0 0,1 0 5 0 0,-1 0 0 0 0,1 0 0 0 0,0 0 0 0 0,0-1 0 0 0,0 1 0 0 0,0 0 0 0 0,0 0-1 0 0,0-1 1 0 0,1 1 0 0 0,1 2 0 0 0,5 2 166 0 0,0 1 0 0 0,0-1 1 0 0,14 8-1 0 0,-16-11 60 0 0,7 5 148 0 0,-1 1-1 0 0,1 1 0 0 0,20 20 1 0 0,-27-23-308 0 0,-1-1 0 0 0,1 1 0 0 0,-2-1 0 0 0,1 2 0 0 0,-1-1 0 0 0,0 0 0 0 0,0 1 0 0 0,5 14-1 0 0,-9-21-78 0 0,1 1-1 0 0,-1 0 0 0 0,0-1 1 0 0,1 1-1 0 0,-1 0 0 0 0,0-1 1 0 0,0 1-1 0 0,0 0 0 0 0,0-1 1 0 0,-1 1-1 0 0,1 0 0 0 0,0-1 1 0 0,-1 1-1 0 0,1 0 0 0 0,-1-1 1 0 0,1 1-1 0 0,-1-1 0 0 0,0 1 1 0 0,0-1-1 0 0,0 2 0 0 0,-1-1-2 0 0,0 0-1 0 0,0 0 0 0 0,0 0 1 0 0,0 0-1 0 0,-1 0 0 0 0,1-1 1 0 0,0 1-1 0 0,-1-1 1 0 0,1 0-1 0 0,-1 0 0 0 0,-3 1 1 0 0,-2 1-6 0 0,-1-1 1 0 0,0 0-1 0 0,1-1 1 0 0,-1 0-1 0 0,0 0 1 0 0,-14-2-1 0 0,4 0 23 0 0,1-1-1 0 0,-26-7 0 0 0,40 8-98 0 0,-1 0 0 0 0,1 0 0 0 0,-1-1 0 0 0,1 1-1 0 0,-1-1 1 0 0,1-1 0 0 0,0 1 0 0 0,0 0 0 0 0,0-1-1 0 0,1 0 1 0 0,-1 0 0 0 0,1 0 0 0 0,-1 0 0 0 0,1-1-1 0 0,-3-3 1 0 0,5 6-151 0 0,1 0-1 0 0,0 0 1 0 0,-1 0-1 0 0,1-1 0 0 0,0 1 1 0 0,0 0-1 0 0,0 0 1 0 0,-1 0-1 0 0,1 0 1 0 0,0 0-1 0 0,1 0 1 0 0,-1-1-1 0 0,0 1 0 0 0,0 0 1 0 0,0 0-1 0 0,1 0 1 0 0,-1 0-1 0 0,0 0 1 0 0,1 0-1 0 0,0-2 1 0 0,6-7-6107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9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59 3223 0 0,'17'-47'450'0'0,"-12"35"5667"0"0,-3 19-2230 0 0,-4 20-1157 0 0,-22 94 1584 0 0,-26 104-2212 0 0,49-221-2086 0 0,-10 43 93 0 0,10-43-107 0 0,0 1 0 0 0,1-1 0 0 0,0 1 0 0 0,0-1 1 0 0,0 0-1 0 0,0 1 0 0 0,1-1 0 0 0,1 8 0 0 0,-1-11-2 0 0,-1 0 0 0 0,0 0 0 0 0,1 0 0 0 0,-1 0 0 0 0,1 0 0 0 0,-1 0 0 0 0,1 0 0 0 0,-1 0 0 0 0,1-1 0 0 0,0 1 0 0 0,-1 0 0 0 0,1 0 0 0 0,0-1 0 0 0,0 1 0 0 0,-1 0 0 0 0,1-1 0 0 0,0 1 0 0 0,0-1 0 0 0,0 1 0 0 0,0-1 0 0 0,0 0 0 0 0,0 1 0 0 0,0-1 0 0 0,1 0 0 0 0,0 1 0 0 0,0-1 0 0 0,0 0 0 0 0,0-1 0 0 0,1 1 0 0 0,-1 0 0 0 0,0-1 0 0 0,0 1 0 0 0,0-1 0 0 0,0 1 0 0 0,4-3 0 0 0,2-1 0 0 0,0-1 0 0 0,0 0 0 0 0,0-1 0 0 0,7-6 0 0 0,21-22 0 0 0,59-74 0 0 0,-53 58 0 0 0,-42 49 0 0 0,1 1 0 0 0,-1 0 0 0 0,0 0 0 0 0,0-1 0 0 0,0 1 0 0 0,0 0-1 0 0,0 0 1 0 0,1-1 0 0 0,-1 1 0 0 0,0 0 0 0 0,0 0 0 0 0,0 0 0 0 0,1 0 0 0 0,-1-1 0 0 0,0 1-1 0 0,0 0 1 0 0,1 0 0 0 0,-1 0 0 0 0,0 0 0 0 0,0 0 0 0 0,1 0 0 0 0,-1 0 0 0 0,0-1 0 0 0,1 1-1 0 0,-1 0 1 0 0,0 0 0 0 0,0 0 0 0 0,1 0 0 0 0,-1 0 0 0 0,0 0 0 0 0,1 0 0 0 0,-1 1 0 0 0,0-1-1 0 0,1 0 1 0 0,2 10 9 0 0,-4 23-137 0 0,0-27 11 0 0,-7 56-2749 0 0,5-41-282 0 0,-2 35 0 0 0,34-66 4945 0 0,-15 8-1160 0 0,0 1 1 0 0,1 0-1 0 0,-1 1 1 0 0,0 0-1 0 0,0 1 1 0 0,17 4 0 0 0,-8-2 161 0 0,27 0 0 0 0,-42-3-618 0 0,-1 0 1 0 0,1-1-1 0 0,-1 0 0 0 0,1-1 1 0 0,-1 1-1 0 0,0-1 0 0 0,13-6 1 0 0,-19 8-170 0 0,1-1 0 0 0,-1 1 1 0 0,1-1-1 0 0,-1 0 0 0 0,1 1 1 0 0,-1-1-1 0 0,0 0 0 0 0,0 0 1 0 0,1 0-1 0 0,-1 0 0 0 0,0 0 1 0 0,0 0-1 0 0,0 0 0 0 0,0-1 1 0 0,0 1-1 0 0,0 0 0 0 0,0 0 1 0 0,-1-1-1 0 0,1 1 0 0 0,0-1 0 0 0,-1 1 1 0 0,1-1-1 0 0,-1 1 0 0 0,0-1 1 0 0,1 1-1 0 0,-1-1 0 0 0,0 1 1 0 0,0-1-1 0 0,0 1 0 0 0,0-1 1 0 0,0 1-1 0 0,0-1 0 0 0,0 1 1 0 0,-1-1-1 0 0,1 0 0 0 0,0 1 1 0 0,-1-1-1 0 0,1 1 0 0 0,-1 0 1 0 0,0-1-1 0 0,0 1 0 0 0,1 0 0 0 0,-1-1 1 0 0,-2-1-1 0 0,-2-4-11 0 0,0 1-1 0 0,0 0 0 0 0,-1 0 1 0 0,0 0-1 0 0,0 1 0 0 0,-1-1 1 0 0,-7-4-1 0 0,2 3 4 0 0,1 1-1 0 0,-1 0 1 0 0,1 0-1 0 0,-2 1 1 0 0,-17-4-1 0 0,26 7 2 0 0,0 1 0 0 0,0 1 0 0 0,0-1-1 0 0,0 0 1 0 0,0 1 0 0 0,0 0 0 0 0,0 0 0 0 0,0 0 0 0 0,0 1 0 0 0,0-1 0 0 0,0 1-1 0 0,0 0 1 0 0,0 0 0 0 0,0 0 0 0 0,0 1 0 0 0,1-1 0 0 0,-1 1 0 0 0,0 0 0 0 0,1 0-1 0 0,0 0 1 0 0,-7 6 0 0 0,9-7-20 0 0,0 0 0 0 0,0 0 0 0 0,1 0-1 0 0,-1 1 1 0 0,0-1 0 0 0,0 0 0 0 0,1 1 0 0 0,-1-1-1 0 0,1 1 1 0 0,-1-1 0 0 0,1 1 0 0 0,0-1 0 0 0,-1 1-1 0 0,1-1 1 0 0,0 1 0 0 0,0-1 0 0 0,0 1-1 0 0,0-1 1 0 0,1 1 0 0 0,-1-1 0 0 0,0 1 0 0 0,0-1-1 0 0,1 1 1 0 0,-1-1 0 0 0,1 0 0 0 0,0 1 0 0 0,-1-1-1 0 0,2 2 1 0 0,1 3-418 0 0,0-1-1 0 0,1 0 1 0 0,0 0 0 0 0,0 0-1 0 0,6 6 1 0 0,3 2-1382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49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5527 0 0,'-2'-8'3830'0'0,"5"16"200"0"0,3 21-56 0 0,-4 94 320 0 0,-2-100-4161 0 0,1-30-103 0 0,0 0-1 0 0,1 0 0 0 0,0 0 0 0 0,0 1 0 0 0,0-1 0 0 0,1 1 0 0 0,0-1 0 0 0,0 1 0 0 0,1 0 0 0 0,-1 0 0 0 0,1 1 0 0 0,1-1 1 0 0,-1 1-1 0 0,1 0 0 0 0,5-5 0 0 0,2-2 46 0 0,0 1 0 0 0,1 1-1 0 0,1 0 1 0 0,-1 1 0 0 0,27-14 0 0 0,-33 20-132 0 0,0 1 0 0 0,0 0 0 0 0,11-3 0 0 0,-17 5 40 0 0,1-1 0 0 0,0 1 0 0 0,0 0 0 0 0,0-1 0 0 0,0 1 0 0 0,0 0 0 0 0,-1 0 0 0 0,1 0 0 0 0,0 1 0 0 0,0-1 0 0 0,0 0 0 0 0,0 1-1 0 0,0-1 1 0 0,-1 1 0 0 0,1-1 0 0 0,0 1 0 0 0,0 0 0 0 0,2 2 0 0 0,-3 6-4624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16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41 8527 0 0,'-7'-17'1010'0'0,"7"15"-964"0"0,-1 1-1 0 0,1-1 1 0 0,-1 0-1 0 0,0 0 1 0 0,0 0-1 0 0,0 1 1 0 0,0-1-1 0 0,0 1 1 0 0,-1-3-1 0 0,1 4 55 0 0,0-1-1 0 0,0 1 1 0 0,0-1-1 0 0,0 1 1 0 0,0-1-1 0 0,0 1 0 0 0,0-1 1 0 0,0 1-1 0 0,0 0 1 0 0,-1 0-1 0 0,1-1 1 0 0,0 1-1 0 0,0 0 1 0 0,0 0-1 0 0,0 0 0 0 0,0 0 1 0 0,0 0-1 0 0,-1 1 1 0 0,1-1-1 0 0,-1 1 1 0 0,-9 2 946 0 0,1 1 0 0 0,0 0 0 0 0,0 1 1 0 0,0 0-1 0 0,0 1 0 0 0,-16 12 0 0 0,11-8-307 0 0,4-1-463 0 0,0-1 0 0 0,1 1 0 0 0,0 1 0 0 0,0 0-1 0 0,1 0 1 0 0,1 1 0 0 0,-1 0 0 0 0,-12 23 0 0 0,16-24-235 0 0,0 0 0 0 0,1 0 0 0 0,0 0 0 0 0,0 1 0 0 0,1 0 0 0 0,1-1 1 0 0,-1 1-1 0 0,2 0 0 0 0,0 1 0 0 0,0-1 0 0 0,1 16 0 0 0,0-23-13 0 0,8 15 351 0 0,18 30-162 0 0,-17-42-157 0 0,24 19-35 0 0,-25-19 42 0 0,2-2 0 0 0,30 15-41 0 0,-30-15 41 0 0,1-4 0 0 0,34 3-54 0 0,-40-3-8 0 0,1-2 0 0 0,-1 1 0 0 0,1 0 0 0 0,-1-1 0 0 0,0 0 0 0 0,1-1 0 0 0,-1 1 0 0 0,0-1-1 0 0,0 0 1 0 0,0 0 0 0 0,0 0 0 0 0,6-5 0 0 0,-3 2 6 0 0,0-1-1 0 0,-1 0 1 0 0,0 0 0 0 0,-1 0-1 0 0,10-12 1 0 0,-8 7-8 0 0,0 0-1 0 0,-1-1 1 0 0,0 0 0 0 0,-1 0-1 0 0,-1-1 1 0 0,0 1 0 0 0,0-1-1 0 0,-1 0 1 0 0,-1-1 0 0 0,0 1-1 0 0,1-19 1 0 0,-3 22-1 0 0,0-1 0 0 0,-1 1 0 0 0,-1 0 0 0 0,1 0 0 0 0,-2 0 0 0 0,1 0 0 0 0,-2 0 0 0 0,1 0 0 0 0,-1 0 0 0 0,-1 0 0 0 0,1 1 0 0 0,-2 0 0 0 0,1-1 0 0 0,-1 2 0 0 0,-12-16 0 0 0,14 20 0 0 0,0 0 1 0 0,-1 1-1 0 0,0-1 0 0 0,1 1 0 0 0,-1 0 1 0 0,-1 0-1 0 0,1 0 0 0 0,0 1 0 0 0,-1-1 1 0 0,1 1-1 0 0,-1 0 0 0 0,0 1 0 0 0,1-1 1 0 0,-1 1-1 0 0,0 0 0 0 0,0 0 0 0 0,0 0 1 0 0,0 1-1 0 0,0-1 0 0 0,0 1 0 0 0,0 1 1 0 0,0-1-1 0 0,0 1 0 0 0,0 0 0 0 0,0 0 1 0 0,0 0-1 0 0,0 0 0 0 0,-5 3 0 0 0,-2 1 7 0 0,1 1-1 0 0,-1 0 0 0 0,1 0 0 0 0,0 1 0 0 0,1 1 0 0 0,0 0 0 0 0,0 0 1 0 0,0 1-1 0 0,-15 19 0 0 0,16-17-89 0 0,0 0 0 0 0,1 0 1 0 0,1 0-1 0 0,0 1 0 0 0,0 0 1 0 0,2 1-1 0 0,-1-1 0 0 0,1 1 1 0 0,1 0-1 0 0,0 0 0 0 0,-3 24 1 0 0,6-8-523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50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33 10591 0 0,'0'-7'211'0'0,"0"5"-132"0"0,0 0-1 0 0,0 0 1 0 0,0 0-1 0 0,0 0 0 0 0,0 0 1 0 0,1 0-1 0 0,-1 1 1 0 0,1-1-1 0 0,-1 0 0 0 0,1 0 1 0 0,1-3-1 0 0,5 16 24 0 0,-5 0-84 0 0,0-1 0 0 0,0 17 1 0 0,-1-22-22 0 0,-1-2 29 0 0,-1 10 405 0 0,-2 66 1481 0 0,1-20-1243 0 0,1-45 3 0 0,0 0 0 0 0,-1 3-456 0 0,-1 36 451 0 0,1-40-512 0 0,1-5-117 0 0,-3 16 33 0 0,0-1 0 0 0,-9 26-1 0 0,-19 38-2242 0 0,28-78-3408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50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13 334 11055 0 0,'-1'-5'172'0'0,"-2"-3"275"0"0,1-1 0 0 0,0 0 0 0 0,0 1 0 0 0,1-1 0 0 0,0 0 0 0 0,1 0 0 0 0,0 0 0 0 0,0 0 0 0 0,3-11 0 0 0,-1 8 144 0 0,1 0 0 0 0,1 0 0 0 0,0 1 0 0 0,1-1 0 0 0,0 1 0 0 0,0 0 0 0 0,1 0 0 0 0,12-16 0 0 0,-10 19-438 0 0,-1 0 0 0 0,1 0 0 0 0,0 0 0 0 0,0 1 0 0 0,1 1 0 0 0,0-1 0 0 0,0 1 0 0 0,1 1 0 0 0,0 0 0 0 0,10-4 0 0 0,-1 1-146 0 0,0 2-1 0 0,0 0 0 0 0,28-4 1 0 0,-35 8-30 0 0,1 1 1 0 0,-1 0 0 0 0,1 1-1 0 0,-1 0 1 0 0,1 1 0 0 0,19 4-1 0 0,-30-4-100 0 0,1-1-1 0 0,-1 1 0 0 0,1-1 1 0 0,-1 1-1 0 0,0 0 0 0 0,1 0 1 0 0,-1 0-1 0 0,0 0 0 0 0,0 1 1 0 0,0-1-1 0 0,0 1 0 0 0,0-1 1 0 0,0 1-1 0 0,0 0 0 0 0,0-1 1 0 0,-1 1-1 0 0,1 0 0 0 0,-1 0 1 0 0,1 0-1 0 0,-1 0 0 0 0,0 1 1 0 0,0-1-1 0 0,0 0 0 0 0,0 1 1 0 0,1 2-1 0 0,-2-1-239 0 0,0-1 0 0 0,1 0 1 0 0,-1 1-1 0 0,-1-1 0 0 0,1 0 0 0 0,0 1 1 0 0,-1-1-1 0 0,0 0 0 0 0,0 0 0 0 0,0 1 1 0 0,0-1-1 0 0,0 0 0 0 0,-1 0 0 0 0,1 0 1 0 0,-1 0-1 0 0,0 0 0 0 0,0-1 0 0 0,-3 5 1 0 0,-12 11-363 0 0,-13 16 291 0 0,28-32 544 0 0,1 0-1 0 0,-1 1 1 0 0,1-1 0 0 0,-1 1 0 0 0,1 0-1 0 0,0-1 1 0 0,0 1 0 0 0,0 0 0 0 0,0 0-1 0 0,1 0 1 0 0,-1 0 0 0 0,0 3 0 0 0,2-4 38 0 0,-1 0 1 0 0,1 0-1 0 0,-1 1 1 0 0,1-1-1 0 0,0 0 1 0 0,0 0-1 0 0,0 0 1 0 0,0 0 0 0 0,0 0-1 0 0,0 0 1 0 0,1 0-1 0 0,-1-1 1 0 0,1 1-1 0 0,-1 0 1 0 0,1-1-1 0 0,0 1 1 0 0,-1-1-1 0 0,1 1 1 0 0,0-1 0 0 0,0 0-1 0 0,0 0 1 0 0,0 0-1 0 0,0 0 1 0 0,0 0-1 0 0,4 1 1 0 0,4 1 248 0 0,1 0 1 0 0,0 0-1 0 0,20 2 1 0 0,-13-3-77 0 0,-1-1 0 0 0,1 0 0 0 0,20-3 0 0 0,-33 1-232 0 0,0 1 1 0 0,0-1-1 0 0,0 0 1 0 0,0 0-1 0 0,-1-1 0 0 0,1 1 1 0 0,0-1-1 0 0,-1 0 0 0 0,1 0 1 0 0,-1-1-1 0 0,1 1 1 0 0,-1-1-1 0 0,0 0 0 0 0,0 0 1 0 0,6-7-1 0 0,-8 8-84 0 0,-1-1 1 0 0,1 1-1 0 0,-1 0 0 0 0,0 0 0 0 0,0 0 1 0 0,0-1-1 0 0,-1 1 0 0 0,1-1 0 0 0,0 1 1 0 0,-1-1-1 0 0,1 1 0 0 0,-1-1 0 0 0,0 1 1 0 0,0-1-1 0 0,0 1 0 0 0,0-1 0 0 0,0 1 1 0 0,-1-1-1 0 0,1 1 0 0 0,-1 0 0 0 0,0-1 1 0 0,0 1-1 0 0,1-1 0 0 0,-1 1 0 0 0,-1 0 1 0 0,1 0-1 0 0,0 0 0 0 0,-1 0 0 0 0,1-1 1 0 0,-1 2-1 0 0,-2-4 0 0 0,0 1 1 0 0,0 0-1 0 0,0 0 0 0 0,0 1 1 0 0,0 0-1 0 0,0-1 0 0 0,-1 2 1 0 0,1-1-1 0 0,-1 0 0 0 0,0 1 1 0 0,0 0-1 0 0,0 0 0 0 0,0 1 1 0 0,0-1-1 0 0,-6 0 0 0 0,4 1 51 0 0,0 1 0 0 0,1 0-1 0 0,-1 0 1 0 0,0 1 0 0 0,1 0-1 0 0,-1 0 1 0 0,1 1 0 0 0,-1-1 0 0 0,1 1-1 0 0,0 1 1 0 0,0-1 0 0 0,0 1-1 0 0,-9 6 1 0 0,12-7-24 0 0,0 0 0 0 0,0 0 0 0 0,0 1 0 0 0,0-1-1 0 0,1 1 1 0 0,0 0 0 0 0,-1 0 0 0 0,1 0 0 0 0,0 0 0 0 0,0 0-1 0 0,1 0 1 0 0,-1 1 0 0 0,1-1 0 0 0,-1 1 0 0 0,1-1 0 0 0,0 1 0 0 0,1-1-1 0 0,-1 1 1 0 0,0 0 0 0 0,1-1 0 0 0,0 1 0 0 0,0 0 0 0 0,0-1-1 0 0,0 1 1 0 0,2 6 0 0 0,1-1-12 0 0,-1-1 0 0 0,1 0 0 0 0,1 0 0 0 0,-1 0 0 0 0,1 0 1 0 0,1-1-1 0 0,-1 1 0 0 0,1-1 0 0 0,1-1 0 0 0,-1 1 0 0 0,1-1 0 0 0,0 1 0 0 0,1-2 0 0 0,-1 1 0 0 0,1-1 0 0 0,0 0 0 0 0,1 0 0 0 0,-1-1 0 0 0,11 5 0 0 0,-7-4-43 0 0,-1-1 1 0 0,1 0-1 0 0,0 0 0 0 0,0-1 0 0 0,1 0 0 0 0,-1-1 0 0 0,1-1 0 0 0,-1 1 0 0 0,1-2 0 0 0,0 0 0 0 0,-1 0 0 0 0,1-1 0 0 0,22-5 0 0 0,-19 2-601 0 0,0-2-1 0 0,0 1 1 0 0,23-14-1 0 0,-31 16 326 0 0,-1-1 0 0 0,0-1 0 0 0,0 1 0 0 0,0-1 0 0 0,0 0 0 0 0,-1 0 0 0 0,0 0 0 0 0,0-1 0 0 0,8-12 0 0 0,-9 9 788 0 0,-9 12 786 0 0,-7 14 272 0 0,6-3-1006 0 0,1 1 0 0 0,-5 29 0 0 0,9-38-514 0 0,0 0 0 0 0,0 1-1 0 0,1-1 1 0 0,0 0-1 0 0,0 1 1 0 0,1-1-1 0 0,0 0 1 0 0,0 1 0 0 0,3 11-1 0 0,-4-18-25 0 0,1 1-1 0 0,-1 0 1 0 0,0 0 0 0 0,1-1-1 0 0,-1 1 1 0 0,0 0 0 0 0,1-1-1 0 0,-1 1 1 0 0,0 0 0 0 0,1-1-1 0 0,-1 1 1 0 0,1-1 0 0 0,0 1-1 0 0,-1-1 1 0 0,1 1 0 0 0,-1-1-1 0 0,1 1 1 0 0,0-1 0 0 0,-1 1-1 0 0,1-1 1 0 0,0 0 0 0 0,-1 1-1 0 0,1-1 1 0 0,1 0 0 0 0,-1 0 0 0 0,1 0 0 0 0,-1 0 1 0 0,0 0-1 0 0,0-1 0 0 0,0 1 0 0 0,0 0 1 0 0,0-1-1 0 0,0 1 0 0 0,0-1 0 0 0,0 1 1 0 0,0-1-1 0 0,0 0 0 0 0,0 1 0 0 0,1-3 1 0 0,4-2 26 0 0,-1-1 0 0 0,0 0 0 0 0,7-12 0 0 0,-10 16-9 0 0,1-3-12 0 0,13-19 288 0 0,1 1 0 0 0,29-33 1 0 0,-39 50-240 0 0,-1 0 1 0 0,0 0-1 0 0,1 1 0 0 0,0 0 0 0 0,0 0 1 0 0,1 0-1 0 0,-1 1 0 0 0,1 1 1 0 0,0-1-1 0 0,0 1 0 0 0,0 0 1 0 0,1 1-1 0 0,8-2 0 0 0,-9 3-66 0 0,-5 0-5 0 0,-1 0 0 0 0,1 1-1 0 0,-1-1 1 0 0,1 1 0 0 0,-1 0 0 0 0,1 0-1 0 0,0 0 1 0 0,-1 0 0 0 0,4 0-1 0 0,-4 3-1905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52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10 13359 0 0,'1'7'825'0'0,"1"0"0"0"0,-1 0 0 0 0,0 0-1 0 0,0 13 1 0 0,-9 200 4349 0 0,0-109-4561 0 0,8-109-609 0 0,-1 19 107 0 0,3 33 1 0 0,-2-49-106 0 0,1 1 0 0 0,0-1-1 0 0,0 1 1 0 0,0-1 0 0 0,1 0 0 0 0,0 0 0 0 0,0 0 0 0 0,0 0 0 0 0,0 0-1 0 0,1 0 1 0 0,5 6 0 0 0,-8-10-6 0 0,1 0 0 0 0,-1-1 0 0 0,1 1 0 0 0,-1-1 0 0 0,0 1 0 0 0,1-1 0 0 0,-1 1 0 0 0,1-1 0 0 0,-1 1 0 0 0,1-1 0 0 0,0 0 0 0 0,-1 1 0 0 0,1-1 0 0 0,-1 0 0 0 0,1 1 0 0 0,0-1 0 0 0,-1 0 0 0 0,1 0 0 0 0,0 0 0 0 0,-1 0 0 0 0,1 1 0 0 0,0-1 0 0 0,-1 0 0 0 0,1 0 0 0 0,0 0 0 0 0,-1 0 0 0 0,1-1 0 0 0,1 1 0 0 0,-2 0 0 0 0,1-1 0 0 0,0 0 0 0 0,0 1 0 0 0,0-1 0 0 0,0 0 0 0 0,-1 0 0 0 0,1 0 0 0 0,0 0 0 0 0,0 0 0 0 0,-1 1 0 0 0,1-1 0 0 0,-1 0 0 0 0,1 0 0 0 0,-1 0 0 0 0,1-2 0 0 0,0-1 0 0 0,1-1 0 0 0,-1 1 0 0 0,0-1 0 0 0,0 0 0 0 0,-1 1 0 0 0,0-1 0 0 0,0-6 0 0 0,-1 6 0 0 0,-1-1 0 0 0,1 1 0 0 0,-1 0 0 0 0,-1 0 0 0 0,1 0 0 0 0,-1 0 0 0 0,0 0 0 0 0,0 0 0 0 0,0 1 0 0 0,-1-1 0 0 0,0 1 0 0 0,0 0 0 0 0,0 0 0 0 0,0 0 0 0 0,0 1 0 0 0,-1-1 0 0 0,0 1 0 0 0,0 0 0 0 0,-9-4 0 0 0,2 2 0 0 0,0-1 0 0 0,0 2 0 0 0,-1 0 0 0 0,1 1 0 0 0,-1 0 0 0 0,0 0 0 0 0,-20 0 0 0 0,25 3 0 0 0,-1 0 0 0 0,1 1 0 0 0,0 0 0 0 0,-1 1 0 0 0,1-1 0 0 0,0 2 0 0 0,0-1 0 0 0,0 1 0 0 0,-13 6 0 0 0,19-8 0 0 0,0 0 0 0 0,-1 1 0 0 0,1-1 0 0 0,0 0 0 0 0,0 1 0 0 0,0-1 0 0 0,1 1 0 0 0,-1 0 0 0 0,0-1 0 0 0,0 1 0 0 0,1 0 0 0 0,-1 0 0 0 0,1 0 0 0 0,0 0 0 0 0,0 0 0 0 0,0 0 0 0 0,0 1 0 0 0,0-1 0 0 0,0 0 0 0 0,0 1 0 0 0,1-1 0 0 0,-1 0 0 0 0,1 1 0 0 0,-1-1 0 0 0,1 1 0 0 0,0-1 0 0 0,0 1 0 0 0,0-1 0 0 0,1 1 0 0 0,-1-1 0 0 0,1 0 0 0 0,-1 1 0 0 0,1-1 0 0 0,0 0 0 0 0,0 1 0 0 0,-1-1 0 0 0,3 3 0 0 0,1 1 2 0 0,0 0-1 0 0,0 0 1 0 0,1 0-1 0 0,0-1 1 0 0,0 1-1 0 0,0-1 1 0 0,1 0 0 0 0,-1-1-1 0 0,1 1 1 0 0,0-1-1 0 0,1-1 1 0 0,-1 1-1 0 0,1-1 1 0 0,-1 0-1 0 0,1 0 1 0 0,10 2-1 0 0,-3-1-80 0 0,1-1-1 0 0,-1 0 0 0 0,1-1 0 0 0,0 0 0 0 0,0-1 1 0 0,0-1-1 0 0,16-2 0 0 0,-28 2 65 0 0,1-1-1 0 0,-1 0 0 0 0,1 0 1 0 0,-1 0-1 0 0,0 0 1 0 0,0 0-1 0 0,1-1 1 0 0,-1 1-1 0 0,0-1 0 0 0,5-4 1 0 0,24-25 5 0 0,-27 25 11 0 0,0 1 0 0 0,0-1 0 0 0,0 1 1 0 0,1 1-1 0 0,0-1 0 0 0,0 1 0 0 0,8-5 0 0 0,7 1 66 0 0,32-9-1 0 0,-41 14-39 0 0,0 0-1 0 0,0-1 0 0 0,0 0 1 0 0,0-1-1 0 0,-1 0 1 0 0,0-1-1 0 0,0 0 0 0 0,17-13 1 0 0,-26 18-25 0 0,-1 0 1 0 0,0 0-1 0 0,1-1 0 0 0,-1 1 1 0 0,0 0-1 0 0,0-1 0 0 0,0 1 1 0 0,1-1-1 0 0,-2 1 0 0 0,1-1 1 0 0,0 1-1 0 0,0-1 0 0 0,0 0 1 0 0,-1 1-1 0 0,1-1 0 0 0,-1 0 1 0 0,1 1-1 0 0,-1-1 0 0 0,0 0 1 0 0,0 0-1 0 0,0 0 1 0 0,0 1-1 0 0,0-1 0 0 0,0 0 1 0 0,0 0-1 0 0,0 0 0 0 0,-1 1 1 0 0,1-1-1 0 0,-1 0 0 0 0,1 1 1 0 0,-1-1-1 0 0,0 0 0 0 0,0 1 1 0 0,0-1-1 0 0,-1-1 0 0 0,0 0 2 0 0,0 1-1 0 0,0 0 0 0 0,-1 0 0 0 0,1 0 1 0 0,-1 0-1 0 0,0 0 0 0 0,1 1 0 0 0,-1-1 1 0 0,0 1-1 0 0,0-1 0 0 0,0 1 0 0 0,0 0 1 0 0,0 0-1 0 0,0 1 0 0 0,0-1 0 0 0,0 0 0 0 0,-1 1 1 0 0,1 0-1 0 0,-5 0 0 0 0,3 1-3 0 0,-1-1 0 0 0,0 1 0 0 0,0 1 0 0 0,1-1 0 0 0,-1 1 0 0 0,0 0 0 0 0,1 0 0 0 0,0 1 0 0 0,-1-1 0 0 0,1 1 0 0 0,0 0 0 0 0,0 1 0 0 0,1-1 0 0 0,-7 7 0 0 0,5-4 0 0 0,1 0 0 0 0,0 0 0 0 0,0 0 0 0 0,1 1 0 0 0,-1 0 0 0 0,1 0 0 0 0,1 0 0 0 0,0 0 0 0 0,0 0 0 0 0,-3 11 0 0 0,4-12 0 0 0,1 1 0 0 0,0 0 0 0 0,0-1 0 0 0,0 1 0 0 0,1 0 0 0 0,0-1 0 0 0,0 1 0 0 0,1 0 0 0 0,0-1 0 0 0,0 1 0 0 0,1-1 0 0 0,2 8 0 0 0,-2-9 0 0 0,0 0 0 0 0,0-1 0 0 0,1 1 0 0 0,0-1 0 0 0,0 0 0 0 0,0 1 0 0 0,0-1 0 0 0,0-1 0 0 0,1 1 0 0 0,0 0 0 0 0,0-1 0 0 0,0 0 0 0 0,0 0 0 0 0,1 0 0 0 0,-1 0 0 0 0,1-1 0 0 0,4 2 0 0 0,-1-1-34 0 0,-1 0 0 0 0,1-1 0 0 0,0 0 0 0 0,0 0 0 0 0,0-1 0 0 0,0 0 0 0 0,1 0 0 0 0,-1-1 1 0 0,0 0-1 0 0,13-2 0 0 0,-9 0-86 0 0,0-1 0 0 0,-1 0 1 0 0,1-1-1 0 0,0 0 1 0 0,-1-1-1 0 0,16-9 1 0 0,-7 2-76 0 0,-1-2 0 0 0,0 0 1 0 0,-1-1-1 0 0,0 0 0 0 0,-1-2 1 0 0,27-35-1 0 0,-26 28-170 0 0,-1-2-1 0 0,-1 0 1 0 0,-1-1 0 0 0,-1-1-1 0 0,-2 0 1 0 0,-1-1 0 0 0,-1 0-1 0 0,-1-1 1 0 0,-2 0 0 0 0,6-47-1 0 0,-13 75 337 0 0,1-36 72 0 0,-1 37 25 0 0,0 0 1 0 0,0-1-1 0 0,0 1 0 0 0,0 0 1 0 0,-1 0-1 0 0,1-1 1 0 0,0 1-1 0 0,0 0 0 0 0,-1 0 1 0 0,1-1-1 0 0,-1 1 1 0 0,1 0-1 0 0,-1 0 0 0 0,0 0 1 0 0,1 0-1 0 0,-1 0 1 0 0,0 0-1 0 0,0 0 0 0 0,0 0 1 0 0,1 0-1 0 0,-1 0 1 0 0,0 0-1 0 0,0 1 0 0 0,-1-1 1 0 0,0-1-1 0 0,1 2 9 0 0,0 0 0 0 0,1 0 1 0 0,-1 1-1 0 0,0-1 0 0 0,0 0 0 0 0,1 0 0 0 0,-1 0 0 0 0,0 1 0 0 0,1-1 0 0 0,-1 0 1 0 0,0 1-1 0 0,1-1 0 0 0,-1 0 0 0 0,1 1 0 0 0,-1-1 0 0 0,0 1 0 0 0,1-1 0 0 0,-1 1 0 0 0,1-1 1 0 0,0 1-1 0 0,-1 0 0 0 0,1-1 0 0 0,-1 1 0 0 0,1-1 0 0 0,0 1 0 0 0,-1 1 0 0 0,-9 20 421 0 0,8-18-418 0 0,-11 35 367 0 0,11-35-326 0 0,-2 11-38 0 0,-19 73 50 0 0,12-43-109 0 0,4-17 24 0 0,-8 51-36 0 0,3-4-42 0 0,10-63-47 0 0,0 0 1 0 0,1 0 0 0 0,0 13-1 0 0,1-10 3 0 0,0-3-1553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53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25 116 3679 0 0,'2'-7'264'0'0,"-1"1"-1"0"0,1-1 1 0 0,0 1-1 0 0,1 0 0 0 0,0 0 1 0 0,0 0-1 0 0,0 0 1 0 0,1 1-1 0 0,-1-1 0 0 0,10-9 1 0 0,-9 10 244 0 0,0 1 0 0 0,1 0 1 0 0,0 1-1 0 0,-1-1 0 0 0,1 1 1 0 0,0 0-1 0 0,1 0 0 0 0,-1 0 1 0 0,10-3-1 0 0,-12 6-231 0 0,0-1 1 0 0,-1 1-1 0 0,1-1 1 0 0,-1 1-1 0 0,1 0 1 0 0,0 0-1 0 0,-1 0 0 0 0,1 1 1 0 0,-1-1-1 0 0,1 1 1 0 0,-1-1-1 0 0,1 1 0 0 0,-1 0 1 0 0,1 0-1 0 0,-1 0 1 0 0,1 0-1 0 0,-1 0 0 0 0,0 0 1 0 0,0 1-1 0 0,1-1 1 0 0,-1 1-1 0 0,0 0 0 0 0,-1-1 1 0 0,4 4-1 0 0,-1 1-92 0 0,1 0-1 0 0,-1 0 0 0 0,0 0 0 0 0,-1 0 1 0 0,0 1-1 0 0,0-1 0 0 0,0 1 1 0 0,0 0-1 0 0,-1 0 0 0 0,-1 0 1 0 0,1 0-1 0 0,-1 0 0 0 0,0 9 1 0 0,0-4-89 0 0,-1-1 0 0 0,0 1 1 0 0,-1 0-1 0 0,-1-1 0 0 0,0 1 0 0 0,0-1 1 0 0,-6 17-1 0 0,7-27-96 0 0,1 1 0 0 0,0-1 1 0 0,-1 0-1 0 0,1 0 0 0 0,-1 0 0 0 0,1 0 1 0 0,-1 0-1 0 0,0 0 0 0 0,1 0 1 0 0,-1-1-1 0 0,0 1 0 0 0,0 0 0 0 0,1 0 1 0 0,-1 0-1 0 0,0-1 0 0 0,0 1 0 0 0,0 0 1 0 0,0-1-1 0 0,0 1 0 0 0,0-1 1 0 0,0 1-1 0 0,0-1 0 0 0,0 1 0 0 0,0-1 1 0 0,-1 0-1 0 0,1 0 0 0 0,0 0 0 0 0,0 1 1 0 0,0-1-1 0 0,0 0 0 0 0,0 0 0 0 0,-1 0 1 0 0,1-1-1 0 0,0 1 0 0 0,0 0 1 0 0,0 0-1 0 0,0-1 0 0 0,0 1 0 0 0,0 0 1 0 0,0-1-1 0 0,-2 0 0 0 0,-5-4 57 0 0,-1 1-1 0 0,1-2 1 0 0,0 1-1 0 0,-9-9 1 0 0,0 1 275 0 0,9 7-268 0 0,-1 1-1 0 0,0 0 1 0 0,-1 0-1 0 0,-14-5 1 0 0,22 9-53 0 0,0 1 0 0 0,1 0 1 0 0,-1-1-1 0 0,0 1 1 0 0,1 0-1 0 0,-1 0 0 0 0,0-1 1 0 0,0 2-1 0 0,1-1 0 0 0,-1 0 1 0 0,0 0-1 0 0,1 0 0 0 0,-1 1 1 0 0,0-1-1 0 0,-2 2 0 0 0,3-1-7 0 0,0 0-1 0 0,0 0 1 0 0,0 0-1 0 0,0 0 1 0 0,0 0-1 0 0,0 0 1 0 0,0 0-1 0 0,1 0 1 0 0,-1 0-1 0 0,0 1 0 0 0,1-1 1 0 0,-1 0-1 0 0,1 0 1 0 0,-1 1-1 0 0,1-1 1 0 0,0 0-1 0 0,-1 1 1 0 0,1-1-1 0 0,0 1 1 0 0,0-1-1 0 0,0 0 1 0 0,0 3-1 0 0,1 0-14 0 0,-1-1 0 0 0,0 1 0 0 0,1-1 0 0 0,-1 0 0 0 0,1 1-1 0 0,0-1 1 0 0,0 0 0 0 0,0 1 0 0 0,1-1 0 0 0,-1 0 0 0 0,1 0 0 0 0,-1 0 0 0 0,1 0 0 0 0,4 4-1 0 0,-2-3-31 0 0,0 0-1 0 0,0 0 1 0 0,0-1 0 0 0,0 0-1 0 0,1 0 1 0 0,-1 0-1 0 0,1 0 1 0 0,9 3-1 0 0,-5-3-29 0 0,-1 0 0 0 0,1-1 0 0 0,1 1 1 0 0,-1-2-1 0 0,0 0 0 0 0,0 0 0 0 0,1 0 0 0 0,-1-1 0 0 0,0 0 0 0 0,15-3 0 0 0,-17 1-151 0 0,0 0-1 0 0,0 0 0 0 0,-1 0 1 0 0,1-1-1 0 0,-1 1 0 0 0,0-2 1 0 0,0 1-1 0 0,0-1 1 0 0,0 0-1 0 0,-1 0 0 0 0,7-7 1 0 0,-9 8 236 0 0,0 0 0 0 0,0 0-1 0 0,0-1 1 0 0,-1 1 0 0 0,0-1 0 0 0,0 0 0 0 0,0 0 0 0 0,0 0 0 0 0,0 0 0 0 0,-1 0 0 0 0,0 0 0 0 0,1 0 0 0 0,-2 0-1 0 0,1-1 1 0 0,0 1 0 0 0,-1 0 0 0 0,0 0 0 0 0,0-1 0 0 0,-1-4 0 0 0,1 9 16 0 0,0-1 1 0 0,1 1-1 0 0,-1 0 1 0 0,0-1-1 0 0,0 1 1 0 0,0 0-1 0 0,0-1 0 0 0,0 1 1 0 0,-1 0-1 0 0,1-1 1 0 0,0 1-1 0 0,0 0 1 0 0,0-1-1 0 0,0 1 1 0 0,0 0-1 0 0,0-1 1 0 0,0 1-1 0 0,-1 0 0 0 0,1-1 1 0 0,0 1-1 0 0,0 0 1 0 0,0 0-1 0 0,-1-1 1 0 0,1 1-1 0 0,0 0 1 0 0,0 0-1 0 0,-1 0 1 0 0,1-1-1 0 0,0 1 0 0 0,0 0 1 0 0,-1 0-1 0 0,1 0 1 0 0,0 0-1 0 0,-1-1 1 0 0,1 1-1 0 0,0 0 1 0 0,-1 0-1 0 0,0 0 1 0 0,1 0 11 0 0,0 1 0 0 0,-1-1 0 0 0,1 1 0 0 0,-1-1 0 0 0,1 0 0 0 0,0 1 1 0 0,-1-1-1 0 0,1 1 0 0 0,0-1 0 0 0,0 1 0 0 0,-1-1 0 0 0,1 1 1 0 0,0-1-1 0 0,0 1 0 0 0,-1-1 0 0 0,1 1 0 0 0,0-1 0 0 0,0 1 0 0 0,0-1 1 0 0,0 1-1 0 0,0-1 0 0 0,0 1 0 0 0,0 0 0 0 0,0 2-36 0 0,1-1-1 0 0,-1 0 0 0 0,1 0 1 0 0,0 0-1 0 0,-1 0 1 0 0,1 1-1 0 0,0-1 1 0 0,0 0-1 0 0,0 0 0 0 0,0 0 1 0 0,1-1-1 0 0,-1 1 1 0 0,0 0-1 0 0,1 0 1 0 0,0-1-1 0 0,-1 1 0 0 0,1-1 1 0 0,0 1-1 0 0,0-1 1 0 0,-1 0-1 0 0,1 0 1 0 0,0 0-1 0 0,0 0 0 0 0,0 0 1 0 0,1 0-1 0 0,-1 0 1 0 0,4 0-1 0 0,0 1 8 0 0,0-1 0 0 0,1 1-1 0 0,-1-1 1 0 0,0-1 0 0 0,1 1-1 0 0,-1-1 1 0 0,0 0 0 0 0,13-2-1 0 0,-13 0-6 0 0,-1 0 0 0 0,1 0 0 0 0,0 0 0 0 0,-1-1 0 0 0,1 0 0 0 0,-1 0 0 0 0,9-7 0 0 0,-12 9-3 0 0,0-1 1 0 0,0 1-1 0 0,0 0 0 0 0,-1-1 1 0 0,1 0-1 0 0,-1 1 0 0 0,1-1 0 0 0,-1 0 1 0 0,0 0-1 0 0,0 0 0 0 0,0 0 1 0 0,0 0-1 0 0,0 0 0 0 0,0 0 0 0 0,0 0 1 0 0,-1 0-1 0 0,1 0 0 0 0,-1 0 0 0 0,1-1 1 0 0,-1 1-1 0 0,0 0 0 0 0,0 0 1 0 0,0-1-1 0 0,0-2 0 0 0,0 4 8 0 0,0 1-1 0 0,0-1 1 0 0,0 1-1 0 0,-1-1 1 0 0,1 0 0 0 0,0 1-1 0 0,0-1 1 0 0,0 1-1 0 0,0-1 1 0 0,-1 1-1 0 0,1-1 1 0 0,0 0 0 0 0,-1 1-1 0 0,1-1 1 0 0,0 1-1 0 0,-1-1 1 0 0,1 1-1 0 0,0 0 1 0 0,-1-1 0 0 0,1 1-1 0 0,-1-1 1 0 0,1 1-1 0 0,-1 0 1 0 0,1-1-1 0 0,-1 1 1 0 0,1 0 0 0 0,-1 0-1 0 0,0-1 1 0 0,1 1-1 0 0,-1 0 1 0 0,1 0-1 0 0,-1 0 1 0 0,0 0 0 0 0,1 0-1 0 0,-1 0 1 0 0,1 0-1 0 0,-1 0 1 0 0,0 0-1 0 0,1 0 1 0 0,-1 0 0 0 0,0 0-1 0 0,0 1 14 0 0,0-1 0 0 0,0 1-1 0 0,0-1 1 0 0,0 1 0 0 0,0 0-1 0 0,0 0 1 0 0,0-1 0 0 0,0 1 0 0 0,1 0-1 0 0,-1 0 1 0 0,0 0 0 0 0,1 0-1 0 0,-1 0 1 0 0,0 0 0 0 0,1 0 0 0 0,-1 0-1 0 0,1 0 1 0 0,0 0 0 0 0,-1 0-1 0 0,1 3 1 0 0,-2 13 46 0 0,1 0-1 0 0,2 1 1 0 0,-1-1-1 0 0,5 19 1 0 0,0 33 233 0 0,-5-42-22 0 0,-7 51 0 0 0,5-70-249 0 0,1 0 0 0 0,-1 0 0 0 0,0 0 0 0 0,-1 0 0 0 0,0-1 1 0 0,0 1-1 0 0,-1-1 0 0 0,0 0 0 0 0,0 0 0 0 0,-9 11 0 0 0,10-15-27 0 0,1 0 0 0 0,-1-1 0 0 0,0 0 0 0 0,0 1 0 0 0,0-1 0 0 0,0 0 0 0 0,0-1-1 0 0,0 1 1 0 0,-1-1 0 0 0,1 1 0 0 0,0-1 0 0 0,-1 0 0 0 0,1 0 0 0 0,-7 1 0 0 0,4-2 2 0 0,0 0 1 0 0,-1 0 0 0 0,1 0-1 0 0,0-1 1 0 0,0 0-1 0 0,0 0 1 0 0,0-1 0 0 0,-6-1-1 0 0,-6-5-67 0 0,0 0 0 0 0,0-2 0 0 0,0 0 0 0 0,-19-15 0 0 0,11 6-1208 0 0,15 10-4512 0 0,2 3-1422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53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11 10591 0 0,'1'-1'64'0'0,"-1"1"0"0"0,0-1 0 0 0,1 0 0 0 0,-1 1 0 0 0,1-1-1 0 0,-1 1 1 0 0,1-1 0 0 0,-1 0 0 0 0,1 1 0 0 0,-1-1 0 0 0,1 1-1 0 0,-1 0 1 0 0,1-1 0 0 0,0 1 0 0 0,-1-1 0 0 0,1 1 0 0 0,0 0-1 0 0,-1 0 1 0 0,1-1 0 0 0,0 1 0 0 0,0 0 0 0 0,-1 0 0 0 0,1 0-1 0 0,0 0 1 0 0,0 0 0 0 0,-1 0 0 0 0,1 0 0 0 0,0 0 0 0 0,0 0-1 0 0,-1 0 1 0 0,1 0 0 0 0,0 0 0 0 0,0 1 0 0 0,-1-1 0 0 0,1 0-1 0 0,0 0 1 0 0,-1 1 0 0 0,1-1 0 0 0,0 1 0 0 0,-1-1 0 0 0,2 1-1 0 0,7 3 588 0 0,-2-1-295 0 0,-1 1-1 0 0,1 0 1 0 0,0 0-1 0 0,-1 1 1 0 0,0 0-1 0 0,0 0 1 0 0,-1 0-1 0 0,1 1 1 0 0,-1 0-1 0 0,0 0 1 0 0,-1 0-1 0 0,6 10 1 0 0,-7-12 610 0 0,2 13 2 0 0,17 52-97 0 0,-20-65-779 0 0,-1 0 0 0 0,1 1 0 0 0,-2-1 0 0 0,2 9 0 0 0,4 40 182 0 0,-6-26-32 0 0,-3 30-34 0 0,-2-28-116 0 0,-7 29-66 0 0,3-27 28 0 0,-20 47-30 0 0,-12 15 18 0 0,4-15-67 0 0,21-46-166 0 0,-25 49-78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08:14:54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73 5983 0 0,'3'-13'394'0'0,"-1"6"-216"0"0,0 0 0 0 0,-1 0 0 0 0,1-11 0 0 0,-2 17-97 0 0,0 0 0 0 0,-1 0-1 0 0,1 0 1 0 0,0 0 0 0 0,-1 0 0 0 0,1 1 0 0 0,0-1 0 0 0,-1 0 0 0 0,1 0 0 0 0,-1 0 0 0 0,1 0-1 0 0,-1 1 1 0 0,1-1 0 0 0,-1 0 0 0 0,0 1 0 0 0,1-1 0 0 0,-1 0 0 0 0,0 1 0 0 0,0-1 0 0 0,1 1-1 0 0,-1-1 1 0 0,0 1 0 0 0,0-1 0 0 0,0 1 0 0 0,0 0 0 0 0,1-1 0 0 0,-1 1 0 0 0,0 0 0 0 0,0 0-1 0 0,0 0 1 0 0,-1-1 0 0 0,-2 1 149 0 0,1 0-1 0 0,-1-1 1 0 0,1 1 0 0 0,-1 0-1 0 0,1 0 1 0 0,-1 1-1 0 0,-3 0 1 0 0,-2 2 249 0 0,0 1 1 0 0,0-1-1 0 0,1 2 1 0 0,-1-1-1 0 0,1 1 0 0 0,0 0 1 0 0,0 1-1 0 0,0 0 1 0 0,-12 13-1 0 0,1 2 872 0 0,-35 47 0 0 0,28-28-315 0 0,-22 46 0 0 0,39-63-735 0 0,-11 37-143 0 0,18-56-133 0 0,0 1 1 0 0,1 0 0 0 0,0 0 0 0 0,-1 7 0 0 0,-6 75 75 0 0,7-54-91 0 0,6 47 0 0 0,9 21-34 0 0,-4-59-100 0 0,22 63-40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08:21:01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29 6911 0 0,'12'-9'212'0'0,"-11"9"4"0"0,-1 0 0 0 0,0-1 0 0 0,1 1 0 0 0,-1-1 0 0 0,0 1 0 0 0,0 0 0 0 0,1-1 0 0 0,-1 1 0 0 0,0-1 1 0 0,0 1-1 0 0,1 0 0 0 0,-1-1 0 0 0,0 1 0 0 0,0-1 0 0 0,0 1 0 0 0,0-1 0 0 0,0 1 0 0 0,0-1 0 0 0,0 1 0 0 0,0-1 0 0 0,0 1 0 0 0,0-1 1 0 0,0 1-1 0 0,0-1 0 0 0,0 0 0 0 0,-1 1 77 0 0,0-1 0 0 0,1 0 0 0 0,-1 1-1 0 0,0-1 1 0 0,0 0 0 0 0,0 1 0 0 0,0-1 0 0 0,0 1 0 0 0,1-1 0 0 0,-1 1 0 0 0,0 0 0 0 0,0-1 0 0 0,0 1 0 0 0,0 0 0 0 0,0 0 0 0 0,0 0 0 0 0,0 0-1 0 0,0 0 1 0 0,0 0 0 0 0,0 0 0 0 0,0 0 0 0 0,0 0 0 0 0,0 0 0 0 0,0 0 0 0 0,0 1 0 0 0,-2-1 0 0 0,2 1-255 0 0,-28 4 1190 0 0,-36 13 1 0 0,58-15-1141 0 0,0-1 1 0 0,0 1 0 0 0,0 1-1 0 0,0-1 1 0 0,1 1 0 0 0,-1 0 0 0 0,1 1-1 0 0,0-1 1 0 0,0 1 0 0 0,-7 9-1 0 0,11-12-77 0 0,1-1-1 0 0,-1 1 0 0 0,1 0 0 0 0,0 0 0 0 0,0 1 0 0 0,0-1 0 0 0,0 0 0 0 0,0 0 1 0 0,0 0-1 0 0,1 1 0 0 0,-1-1 0 0 0,1 0 0 0 0,-1 1 0 0 0,1-1 0 0 0,0 0 1 0 0,0 1-1 0 0,0-1 0 0 0,0 1 0 0 0,1 2 0 0 0,0-1 13 0 0,1-1 0 0 0,-1 1 0 0 0,0-1 0 0 0,1 1 0 0 0,0-1 0 0 0,0 0 0 0 0,0 0 1 0 0,0 0-1 0 0,1 0 0 0 0,-1 0 0 0 0,5 3 0 0 0,-1 0 10 0 0,0-1 0 0 0,0 0 0 0 0,1-1 0 0 0,0 0 0 0 0,0 0 0 0 0,0 0 0 0 0,0-1 0 0 0,1 0 0 0 0,-1 0 0 0 0,17 3 0 0 0,-14-5-31 0 0,0-1-1 0 0,1 0 0 0 0,-1-1 1 0 0,1 1-1 0 0,-1-2 1 0 0,0 0-1 0 0,17-5 1 0 0,-2-2-371 0 0,44-21-1 0 0,-51 19-99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0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41 125 5015 0 0,'-3'-3'605'0'0,"-1"0"0"0"0,1-1 0 0 0,0 0 0 0 0,0 0 0 0 0,0 0 1 0 0,0 0-1 0 0,1 0 0 0 0,0 0 0 0 0,0-1 0 0 0,-2-5 0 0 0,4 8-408 0 0,-1 0 1 0 0,1 0-1 0 0,0-1 0 0 0,0 1 1 0 0,0 0-1 0 0,0 0 1 0 0,0-1-1 0 0,1 1 1 0 0,-1 0-1 0 0,1 0 1 0 0,-1 0-1 0 0,1-1 1 0 0,0 1-1 0 0,0 0 1 0 0,0 0-1 0 0,0 0 1 0 0,0 0-1 0 0,0 0 0 0 0,1 1 1 0 0,-1-1-1 0 0,1 0 1 0 0,-1 1-1 0 0,1-1 1 0 0,2-1-1 0 0,-1 0 6 0 0,0 1 0 0 0,0-1 1 0 0,0 1-1 0 0,1 0 0 0 0,-1 0 0 0 0,0 1 0 0 0,1-1 0 0 0,-1 1 0 0 0,1-1 0 0 0,0 1 0 0 0,0 0 1 0 0,-1 1-1 0 0,1-1 0 0 0,0 1 0 0 0,4-1 0 0 0,-6 1-159 0 0,0 1 1 0 0,0-1-1 0 0,0 0 1 0 0,0 1-1 0 0,1-1 0 0 0,-1 1 1 0 0,0-1-1 0 0,0 1 1 0 0,0 0-1 0 0,-1 0 0 0 0,1 0 1 0 0,0 0-1 0 0,0 0 1 0 0,0 1-1 0 0,-1-1 0 0 0,1 0 1 0 0,-1 1-1 0 0,1-1 1 0 0,-1 1-1 0 0,1 0 0 0 0,-1-1 1 0 0,0 1-1 0 0,0 0 1 0 0,0 0-1 0 0,0 0 0 0 0,0 0 1 0 0,0 0-1 0 0,0 3 1 0 0,1 2-3 0 0,-1 0 0 0 0,0 0 0 0 0,-1 0 0 0 0,0 0 0 0 0,0 0 1 0 0,0 0-1 0 0,-1 0 0 0 0,0 0 0 0 0,0 0 0 0 0,-1 0 0 0 0,0 0 1 0 0,0 0-1 0 0,0 0 0 0 0,-7 10 0 0 0,1-1 78 0 0,-1-1 0 0 0,0 0 0 0 0,-1 0 0 0 0,-21 22-1 0 0,12-20 124 0 0,15-14-194 0 0,1 0 0 0 0,-1 0 0 0 0,1 1 1 0 0,0-1-1 0 0,-1 1 0 0 0,1 0 0 0 0,1-1 1 0 0,-1 1-1 0 0,-2 5 0 0 0,5-8-39 0 0,0-1 0 0 0,0 1 0 0 0,1-1 0 0 0,-1 0 0 0 0,0 1 0 0 0,0-1 0 0 0,0 1 0 0 0,0-1 0 0 0,1 0 0 0 0,-1 1 0 0 0,0-1 0 0 0,0 0 0 0 0,1 1 0 0 0,-1-1 0 0 0,0 0-1 0 0,1 1 1 0 0,-1-1 0 0 0,0 0 0 0 0,1 1 0 0 0,-1-1 0 0 0,0 0 0 0 0,1 0 0 0 0,-1 0 0 0 0,1 1 0 0 0,-1-1 0 0 0,0 0 0 0 0,1 0 0 0 0,-1 0 0 0 0,1 0 0 0 0,-1 0 0 0 0,1 0 0 0 0,-1 0 0 0 0,1 0 0 0 0,-1 0 0 0 0,0 0 0 0 0,2 0 0 0 0,18 1 78 0 0,-19-1-68 0 0,27 0 20 0 0,8 1 127 0 0,0-2-1 0 0,0-1 1 0 0,62-12 0 0 0,-94 13-476 0 0,1 0 0 0 0,-1 0 0 0 0,0 0-1 0 0,0 1 1 0 0,0 0 0 0 0,1 0 0 0 0,5 1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0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 12543 0 0,'-1'-1'295'0'0,"5"1"3065"0"0,8-1-2790 0 0,-3 0-245 0 0,96 11 5673 0 0,13-17-5292 0 0,-2 0-152 0 0,-111 7-750 0 0,-1 0 0 0 0,0 1 0 0 0,1-1 0 0 0,-1 1-1 0 0,0 0 1 0 0,0 0 0 0 0,0 1 0 0 0,6 2 0 0 0,-7-2-807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1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65 10095 0 0,'-3'-3'425'0'0,"1"1"0"0"0,0 0-1 0 0,0-1 1 0 0,0 1 0 0 0,0-1 0 0 0,1 0-1 0 0,-1 1 1 0 0,1-1 0 0 0,-1 0-1 0 0,1 0 1 0 0,-1-5 0 0 0,2 7-263 0 0,0 0 0 0 0,0 1 1 0 0,0-1-1 0 0,0 0 0 0 0,0 0 0 0 0,0 0 1 0 0,0 0-1 0 0,0 1 0 0 0,0-1 0 0 0,0 0 1 0 0,1 0-1 0 0,-1 0 0 0 0,0 1 0 0 0,1-1 0 0 0,-1 0 1 0 0,0 1-1 0 0,1-1 0 0 0,0-1 0 0 0,1 1-10 0 0,-1 0-1 0 0,0 0 0 0 0,0 0 1 0 0,1 0-1 0 0,-1 1 0 0 0,0-1 0 0 0,1 0 1 0 0,-1 1-1 0 0,1-1 0 0 0,-1 1 1 0 0,1-1-1 0 0,-1 1 0 0 0,3 0 1 0 0,2-1 27 0 0,1 0 1 0 0,-1 0-1 0 0,0 1 1 0 0,1 0 0 0 0,-1 1-1 0 0,1-1 1 0 0,-1 1 0 0 0,0 1-1 0 0,0-1 1 0 0,12 5-1 0 0,-15-5-178 0 0,-1 0-1 0 0,1 1 1 0 0,-1-1-1 0 0,0 1 1 0 0,0-1-1 0 0,1 1 1 0 0,-1 0-1 0 0,0 0 1 0 0,-1 0-1 0 0,1 0 1 0 0,0 0-1 0 0,0 1 1 0 0,-1-1-1 0 0,1 0 1 0 0,-1 1-1 0 0,0-1 1 0 0,0 1-1 0 0,0-1 1 0 0,0 1-1 0 0,0 0 0 0 0,-1-1 1 0 0,1 1-1 0 0,-1 0 1 0 0,1 0-1 0 0,-1-1 1 0 0,0 1-1 0 0,-1 4 1 0 0,0 3 36 0 0,0 0 0 0 0,0-1-1 0 0,-1 1 1 0 0,-7 18 0 0 0,8-24-33 0 0,-1 1 1 0 0,0-1-1 0 0,0 1 0 0 0,-1-1 1 0 0,1 0-1 0 0,-1 0 0 0 0,0 0 1 0 0,0 0-1 0 0,-1-1 0 0 0,1 1 1 0 0,-8 5-1 0 0,14-10-1 0 0,0 0-1 0 0,-1 0 1 0 0,1 0 0 0 0,0 1 0 0 0,0-1-1 0 0,0 1 1 0 0,0 0 0 0 0,0 0 0 0 0,0 0-1 0 0,3 0 1 0 0,38 5 18 0 0,-33-4-19 0 0,-5 0 16 0 0,-1 0 0 0 0,0 0 0 0 0,0 0 0 0 0,1 1 0 0 0,-1 0 0 0 0,0 0 0 0 0,-1 0 0 0 0,1 0 0 0 0,0 1 0 0 0,-1 0 0 0 0,1 0 0 0 0,4 4 0 0 0,-8-6-10 0 0,1 1 1 0 0,-1-1-1 0 0,0 1 1 0 0,1 0-1 0 0,-1-1 0 0 0,0 1 1 0 0,0 0-1 0 0,0 0 1 0 0,-1-1-1 0 0,1 1 1 0 0,0 0-1 0 0,-1 0 1 0 0,1 0-1 0 0,-1 0 1 0 0,1 0-1 0 0,-1 0 0 0 0,0 0 1 0 0,0 0-1 0 0,0 0 1 0 0,0 0-1 0 0,0 0 1 0 0,-1 0-1 0 0,1 0 1 0 0,-1 0-1 0 0,1 0 0 0 0,-1 0 1 0 0,0 0-1 0 0,1 0 1 0 0,-1-1-1 0 0,0 1 1 0 0,0 0-1 0 0,0 0 1 0 0,-1-1-1 0 0,-1 4 0 0 0,-4 2 75 0 0,0 1-1 0 0,0-1 1 0 0,0-1-1 0 0,-1 1 0 0 0,0-1 1 0 0,0 0-1 0 0,-1-1 0 0 0,0 0 1 0 0,0-1-1 0 0,-15 7 1 0 0,12-7-38 0 0,0 0 0 0 0,0-1 1 0 0,-1 0-1 0 0,1-1 1 0 0,-1 0-1 0 0,1-1 0 0 0,-1-1 1 0 0,-13-1-1 0 0,18 0-39 0 0,0 0 1 0 0,0-1-1 0 0,0 0 0 0 0,-11-4 0 0 0,17 5-17 0 0,-1 0 0 0 0,1 0 0 0 0,0 0-1 0 0,0 0 1 0 0,0 0 0 0 0,0 0 0 0 0,0-1-1 0 0,0 1 1 0 0,1-1 0 0 0,-1 1 0 0 0,0-1 0 0 0,1 0-1 0 0,-1 1 1 0 0,1-1 0 0 0,-1 0 0 0 0,1 0-1 0 0,0 0 1 0 0,0 0 0 0 0,-2-5 0 0 0,3 6-106 0 0,0 0 1 0 0,0 0-1 0 0,0 0 0 0 0,0-1 1 0 0,1 1-1 0 0,-1 0 1 0 0,0 0-1 0 0,1 0 0 0 0,-1 0 1 0 0,1-1-1 0 0,-1 1 1 0 0,1 0-1 0 0,-1 0 0 0 0,1 0 1 0 0,0 0-1 0 0,-1 0 1 0 0,1 0-1 0 0,0 1 0 0 0,0-1 1 0 0,0 0-1 0 0,2-1 1 0 0,7-8-7738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11031 0 0,'0'-2'1355'0'0,"4"13"945"0"0,14 50 2193 0 0,-7-19-3809 0 0,-8-32-78 0 0,-1 1-20 0 0,8 32-55 0 0,-7-32-225 0 0,-1 0-96 0 0,15 93 244 0 0,-16-83-387 0 0,-1-17-32 0 0,0 0 1 0 0,0 1 0 0 0,0-1 0 0 0,1 1 0 0 0,0-1-1 0 0,0 0 1 0 0,0 0 0 0 0,0 0 0 0 0,0 1 0 0 0,4 6-1 0 0,-4-11-22 0 0,-1 1-1 0 0,1-1 0 0 0,-1 0 1 0 0,1 1-1 0 0,-1-1 0 0 0,1 1 1 0 0,-1-1-1 0 0,1 0 0 0 0,0 1 1 0 0,-1-1-1 0 0,1 0 0 0 0,0 0 1 0 0,-1 1-1 0 0,1-1 0 0 0,0 0 0 0 0,-1 0 1 0 0,1 0-1 0 0,0 0 0 0 0,-1 0 1 0 0,1 0-1 0 0,0 0 0 0 0,-1 0 1 0 0,1 0-1 0 0,0 0 0 0 0,-1 0 1 0 0,1 0-1 0 0,0-1 0 0 0,-1 1 1 0 0,1 0-1 0 0,-1 0 0 0 0,1-1 0 0 0,0 1 1 0 0,-1 0-1 0 0,1-1 0 0 0,-1 1 1 0 0,1-1-1 0 0,-1 1 0 0 0,1-1 1 0 0,-1 1-1 0 0,1-1 0 0 0,-1 1 1 0 0,0-1-1 0 0,1 0 0 0 0,18-27 188 0 0,-18 27-183 0 0,34-72 606 0 0,-2-1 0 0 0,24-84-1 0 0,-51 140-562 0 0,39-132-181 0 0,-45 150 95 0 0,0 0 0 0 0,0 0 0 0 0,0 0 1 0 0,0 0-1 0 0,1 0 0 0 0,-1 0 0 0 0,0 0 0 0 0,0 0 1 0 0,0 0-1 0 0,0 0 0 0 0,0 0 0 0 0,1 0 0 0 0,-1 0 0 0 0,0 0 1 0 0,0 0-1 0 0,0 0 0 0 0,0 0 0 0 0,1 0 0 0 0,-1 0 1 0 0,0 0-1 0 0,0 0 0 0 0,0 0 0 0 0,0 0 0 0 0,0 0 1 0 0,1 0-1 0 0,-1 0 0 0 0,0 0 0 0 0,0 0 0 0 0,0 1 1 0 0,0-1-1 0 0,0 0 0 0 0,0 0 0 0 0,1 0 0 0 0,-1 0 1 0 0,0 0-1 0 0,0 0 0 0 0,0 1 0 0 0,0-1 0 0 0,0 0 0 0 0,0 0 1 0 0,0 0-1 0 0,0 0 0 0 0,0 0 0 0 0,0 1 0 0 0,0-1 1 0 0,0 0-1 0 0,0 0 0 0 0,0 0 0 0 0,0 0 0 0 0,0 1 1 0 0,0-1-1 0 0,0 0-35 0 0,3 5-607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2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30 8527 0 0,'3'-3'1660'0'0,"8"-11"1577"0"0,-11 14-3190 0 0,0-1-1 0 0,0 1 0 0 0,0-1 0 0 0,0 1 0 0 0,-1-1 0 0 0,1 1 0 0 0,0 0 0 0 0,0-1 0 0 0,0 1 0 0 0,0-1 0 0 0,-1 1 1 0 0,1-1-1 0 0,0 1 0 0 0,0 0 0 0 0,-1-1 0 0 0,1 1 0 0 0,0-1 0 0 0,-1 1 0 0 0,1 0 0 0 0,0 0 0 0 0,-1-1 1 0 0,1 1-1 0 0,-1 0 0 0 0,1-1 0 0 0,-1 1 0 0 0,1 0 0 0 0,0 0 0 0 0,-1 0 0 0 0,1 0 0 0 0,-1-1 0 0 0,1 1 0 0 0,-1 0 1 0 0,1 0-1 0 0,-1 0 0 0 0,1 0 0 0 0,-1 0 0 0 0,-5-1 338 0 0,1 1 0 0 0,-1-1 0 0 0,1 1 0 0 0,-1 0 0 0 0,1 0-1 0 0,0 1 1 0 0,-1 0 0 0 0,1 0 0 0 0,0 0 0 0 0,-1 0 0 0 0,1 1 0 0 0,0 0 0 0 0,0 0 0 0 0,0 1 0 0 0,0-1 0 0 0,1 1-1 0 0,-1 0 1 0 0,-6 5 0 0 0,1 0-217 0 0,1 0 0 0 0,-1 1-1 0 0,1 0 1 0 0,1 0 0 0 0,0 1-1 0 0,-13 20 1 0 0,19-27-122 0 0,1 0 0 0 0,-1-1 0 0 0,1 1 0 0 0,0 0 0 0 0,0 0 0 0 0,0 0 0 0 0,0 0 0 0 0,0 0-1 0 0,1 0 1 0 0,-1 0 0 0 0,1 0 0 0 0,0 0 0 0 0,0 0 0 0 0,0 1 0 0 0,0-1 0 0 0,0 0 0 0 0,1 0 0 0 0,0 0 0 0 0,-1 0 0 0 0,1 0 0 0 0,0 0-1 0 0,0 0 1 0 0,1-1 0 0 0,2 5 0 0 0,-2-3-24 0 0,1-1-1 0 0,0 1 0 0 0,0-1 0 0 0,0 0 1 0 0,1 0-1 0 0,-1-1 0 0 0,1 1 0 0 0,-1-1 1 0 0,1 1-1 0 0,0-1 0 0 0,0 0 1 0 0,0-1-1 0 0,0 1 0 0 0,0-1 0 0 0,1 0 1 0 0,-1 0-1 0 0,5 1 0 0 0,-1-1-14 0 0,0-1 0 0 0,0 1 0 0 0,1-1 0 0 0,-1-1 1 0 0,0 0-1 0 0,1 0 0 0 0,-1-1 0 0 0,0 0 0 0 0,0 0 0 0 0,15-7 0 0 0,-5 0-706 0 0,0 0 0 0 0,0-2 0 0 0,20-15 0 0 0,-28 19-431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2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30 4007 0 0,'11'-3'683'0'0,"0"0"-1"0"0,19-1 1 0 0,11-3 109 0 0,-27 3-163 0 0,5-1 2225 0 0,-8 3 4985 0 0,-15 1-7433 0 0,-1 1 0 0 0,0 0 0 0 0,1 0 0 0 0,-1 0 0 0 0,1 0 0 0 0,-1 1 1 0 0,0-1-1 0 0,1 1 0 0 0,-1 0 0 0 0,1 1 0 0 0,-8 2 0 0 0,-4 4-402 0 0,-24 13 0 0 0,39-21 65 0 0,-12 7-7 0 0,1 1 0 0 0,0 1 0 0 0,0-1 0 0 0,-16 19 0 0 0,24-24-56 0 0,1 1 1 0 0,0-1-1 0 0,1 1 0 0 0,-1 0 1 0 0,1 0-1 0 0,0 0 0 0 0,-1 0 1 0 0,0 6-1 0 0,2-8 4 0 0,0 1 0 0 0,1-1-1 0 0,0 1 1 0 0,-1-1 0 0 0,1 0-1 0 0,0 1 1 0 0,0-1 0 0 0,0 1 0 0 0,1-1-1 0 0,-1 1 1 0 0,0-1 0 0 0,1 0-1 0 0,0 1 1 0 0,-1-1 0 0 0,1 0-1 0 0,2 4 1 0 0,-1-3 33 0 0,1 0 0 0 0,0 0-1 0 0,-1 0 1 0 0,1 0 0 0 0,0 0 0 0 0,0-1 0 0 0,0 1-1 0 0,1-1 1 0 0,-1 0 0 0 0,1 0 0 0 0,-1 0-1 0 0,8 2 1 0 0,-9-3 77 0 0,7 1-3 0 0,14 4 22 0 0,1-2-1 0 0,40 3 1 0 0,-56-7-142 0 0,-1 0 1 0 0,0 0-1 0 0,0 0 1 0 0,1-1-1 0 0,-1 0 1 0 0,0 0-1 0 0,0-1 1 0 0,0 1-1 0 0,0-2 0 0 0,0 1 1 0 0,0-1-1 0 0,-1 0 1 0 0,1-1-1 0 0,9-6 1 0 0,-11 5-819 0 0,-1 0-3627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3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1 360 8023 0 0,'3'-8'5006'0'0,"11"-7"-4331"0"0,-9 10-113 0 0,23-32 3275 0 0,39-66 0 0 0,-61 92-3734 0 0,0 0-1 0 0,-1-1 1 0 0,-1 1-1 0 0,1-1 1 0 0,-2 0-1 0 0,1 0 1 0 0,-2-1-1 0 0,0 1 1 0 0,0 0-1 0 0,-1-1 1 0 0,-1 1-1 0 0,0-1 1 0 0,-2-14-1 0 0,2 27-93 0 0,0-1 0 0 0,0 1 1 0 0,0 0-1 0 0,0-1 0 0 0,0 1 0 0 0,0 0 0 0 0,0-1 0 0 0,0 1 1 0 0,0 0-1 0 0,0 0 0 0 0,0-1 0 0 0,0 1 0 0 0,0 0 0 0 0,-1-1 1 0 0,1 1-1 0 0,0 0 0 0 0,0 0 0 0 0,0-1 0 0 0,0 1 0 0 0,-1 0 1 0 0,1 0-1 0 0,0-1 0 0 0,0 1 0 0 0,-1 0 0 0 0,1 0 0 0 0,0-1 0 0 0,0 1 1 0 0,-1 0-1 0 0,1 0 0 0 0,-7 6 161 0 0,-2 13-20 0 0,1 6-124 0 0,1 1 1 0 0,1 1 0 0 0,2-1-1 0 0,-3 50 1 0 0,7-72-98 0 0,-1 11 182 0 0,3 29 1 0 0,-2-40-379 0 0,1 0 0 0 0,0 1 0 0 0,0-1-1 0 0,0 0 1 0 0,1 0 0 0 0,-1 0 0 0 0,1 0-1 0 0,0 0 1 0 0,0 0 0 0 0,0 0 0 0 0,4 4 0 0 0,2 1-7359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38 10583 0 0,'-1'0'99'0'0,"0"0"0"0"0,0 0 1 0 0,0 0-1 0 0,0 0 0 0 0,0 0 0 0 0,0 1 0 0 0,0-1 0 0 0,0 0 0 0 0,0 1 0 0 0,1-1 0 0 0,-1 0 0 0 0,0 1 0 0 0,0-1 0 0 0,0 1 0 0 0,0 0 0 0 0,1-1 1 0 0,-1 1-1 0 0,0-1 0 0 0,1 1 0 0 0,-1 0 0 0 0,0 0 0 0 0,1-1 0 0 0,-1 1 0 0 0,0 1 0 0 0,1-1 16 0 0,0-1 0 0 0,0 0 0 0 0,0 1 0 0 0,0-1 0 0 0,0 0 0 0 0,0 0 0 0 0,0 1 0 0 0,0-1 0 0 0,0 1 0 0 0,0-1 0 0 0,0 0 0 0 0,0 0-1 0 0,0 1 1 0 0,0-1 0 0 0,0 0 0 0 0,0 1 0 0 0,0-1 0 0 0,0 0 0 0 0,0 1 0 0 0,1-1 0 0 0,-1 0 0 0 0,0 1 0 0 0,0-1 0 0 0,0 0 0 0 0,1 1 0 0 0,0-1 61 0 0,-1 1 1 0 0,1-1-1 0 0,0 1 1 0 0,-1-1-1 0 0,1 0 1 0 0,0 1-1 0 0,0-1 1 0 0,0 0-1 0 0,-1 0 1 0 0,1 0-1 0 0,0 1 1 0 0,0-1-1 0 0,0 0 1 0 0,0 0-1 0 0,1 0 1 0 0,10-1 829 0 0,0 0 0 0 0,0 0 1 0 0,13-4-1 0 0,64-22 73 0 0,-17 3-937 0 0,-69 23-321 0 0,0 0 0 0 0,0 1 0 0 0,0-1 0 0 0,0 1 0 0 0,0 0 0 0 0,0 0 0 0 0,0 0 0 0 0,0 0 0 0 0,0 0 0 0 0,0 1 0 0 0,0-1 0 0 0,0 1 0 0 0,3 1 0 0 0,1 2-7611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4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78 8615 0 0,'-1'-2'222'0'0,"-1"1"0"0"0,1-1-1 0 0,-1 0 1 0 0,1 0-1 0 0,0 1 1 0 0,-1-1-1 0 0,1 0 1 0 0,0 0 0 0 0,0 0-1 0 0,0 0 1 0 0,1 0-1 0 0,-1-1 1 0 0,0 1-1 0 0,0-3 1 0 0,1 4 14 0 0,1-1-1 0 0,-1 1 1 0 0,0-1 0 0 0,0 1-1 0 0,1 0 1 0 0,-1-1-1 0 0,0 1 1 0 0,1 0 0 0 0,0-1-1 0 0,-1 1 1 0 0,1 0 0 0 0,0-1-1 0 0,-1 1 1 0 0,1 0 0 0 0,0 0-1 0 0,0 0 1 0 0,0 0-1 0 0,0 0 1 0 0,0 0 0 0 0,0 0-1 0 0,1 0 1 0 0,-1 0 0 0 0,0 0-1 0 0,2 0 1 0 0,1-2-88 0 0,1 1 0 0 0,-1 0-1 0 0,0 1 1 0 0,1-1 0 0 0,-1 1 0 0 0,1-1 0 0 0,0 1 0 0 0,-1 1-1 0 0,1-1 1 0 0,0 1 0 0 0,-1 0 0 0 0,1 0 0 0 0,0 0 0 0 0,7 1 0 0 0,-10 0-102 0 0,0-1 0 0 0,-1 1 0 0 0,1-1 0 0 0,0 1 0 0 0,0 0 0 0 0,-1 0 0 0 0,1 0 0 0 0,0 0 0 0 0,-1 0 0 0 0,1 0 1 0 0,-1 0-1 0 0,1 1 0 0 0,-1-1 0 0 0,0 0 0 0 0,1 1 0 0 0,-1-1 0 0 0,0 1 0 0 0,0 0 0 0 0,0-1 0 0 0,0 1 1 0 0,0 0-1 0 0,-1-1 0 0 0,1 1 0 0 0,0 0 0 0 0,-1 0 0 0 0,1 0 0 0 0,-1 0 0 0 0,0 0 0 0 0,0-1 0 0 0,0 1 1 0 0,0 0-1 0 0,0 0 0 0 0,0 0 0 0 0,0 0 0 0 0,0 0 0 0 0,-1 0 0 0 0,0 3 0 0 0,-1 2-46 0 0,-1 1 0 0 0,1-1 0 0 0,-1 0 0 0 0,0 0 0 0 0,-7 9 0 0 0,-6 16 0 0 0,16-31-1 0 0,0 0 0 0 0,0 0 0 0 0,0 0 0 0 0,0 0 0 0 0,0-1 1 0 0,0 1-1 0 0,0 0 0 0 0,0 0 0 0 0,1 0 0 0 0,-1 0 0 0 0,0 0 0 0 0,1 0 0 0 0,-1 0 0 0 0,0 0 0 0 0,1-1 0 0 0,-1 1 0 0 0,1 0 0 0 0,-1 0 0 0 0,1-1 0 0 0,0 1 0 0 0,-1 0 0 0 0,1-1 1 0 0,0 1-1 0 0,-1 0 0 0 0,1-1 0 0 0,0 1 0 0 0,0-1 0 0 0,-1 1 0 0 0,1-1 0 0 0,0 0 0 0 0,0 1 0 0 0,0-1 0 0 0,1 1 0 0 0,31 10-31 0 0,-15-9 32 0 0,24 0 0 0 0,9-2 0 0 0,-5 3 24 0 0,-45-3-20 0 0,-1 0 0 0 0,1 0 0 0 0,-1 0 1 0 0,1 0-1 0 0,0 0 0 0 0,-1 0 0 0 0,1 0 0 0 0,-1 1 0 0 0,1-1 0 0 0,-1 0 0 0 0,1 0 0 0 0,0 0 0 0 0,-1 1 0 0 0,1-1 0 0 0,-1 0 1 0 0,1 1-1 0 0,-1-1 0 0 0,1 0 0 0 0,-1 1 0 0 0,0-1 0 0 0,1 1 0 0 0,-1-1 0 0 0,1 1 0 0 0,-1-1 0 0 0,0 1 0 0 0,1-1 0 0 0,-1 1 1 0 0,0-1-1 0 0,0 1 0 0 0,1 0 0 0 0,20 36 174 0 0,-20-35-150 0 0,0 0-1 0 0,-1 0 0 0 0,1 0 0 0 0,-1 0 0 0 0,0 0 0 0 0,0 0 1 0 0,0 0-1 0 0,0 0 0 0 0,0 0 0 0 0,0 0 0 0 0,0 0 0 0 0,-1 0 1 0 0,1 0-1 0 0,-1 0 0 0 0,0 0 0 0 0,1 0 0 0 0,-1 0 0 0 0,0 0 1 0 0,0 0-1 0 0,0-1 0 0 0,0 1 0 0 0,0 0 0 0 0,-1-1 0 0 0,-1 3 1 0 0,-2 2 83 0 0,0 1-4 0 0,-1 0 1 0 0,0 0-1 0 0,-1-1 0 0 0,1 0 1 0 0,-1 0-1 0 0,-1-1 0 0 0,1 1 0 0 0,-1-1 1 0 0,0-1-1 0 0,0 0 0 0 0,-14 5 0 0 0,2-1-1 0 0,0-2-1 0 0,-1-1 1 0 0,-39 6-1 0 0,39-9-80 0 0,-37 0 0 0 0,53-2-24 0 0,-1 0 0 0 0,0 0 0 0 0,0-1 0 0 0,0 0 0 0 0,1-1 0 0 0,-1 1 0 0 0,0-1 0 0 0,1 0 0 0 0,0 0 0 0 0,-1-1 0 0 0,-6-4 0 0 0,11 7-84 0 0,0-1 0 0 0,1 1 0 0 0,-1-1 0 0 0,0 1 0 0 0,0-1 0 0 0,1 0 0 0 0,-1 1 0 0 0,0-1 0 0 0,1 0 0 0 0,-1 1 0 0 0,1-1 0 0 0,-1 0 0 0 0,1 0 0 0 0,-1 0 0 0 0,1 1 0 0 0,0-1 1 0 0,-1 0-1 0 0,1 0 0 0 0,0 0 0 0 0,0 0 0 0 0,-1 0 0 0 0,1 0 0 0 0,0 0 0 0 0,0 1 0 0 0,0-1 0 0 0,0 0 0 0 0,0 0 0 0 0,0 0 0 0 0,1 0 0 0 0,-1 0 0 0 0,0-1 0 0 0,6-6-7841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2T14:29:25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 15551 0 0,'6'13'1112'0'0,"2"10"-618"0"0,-7-21-300 0 0,3 9-2 0 0,11 33 54 0 0,-12-33 222 0 0,0 2 92 0 0,2 2-370 0 0,-1-4 47 0 0,-1 0 0 0 0,-1 0 0 0 0,2 15 0 0 0,4 28 686 0 0,-3-6-87 0 0,-2-18-558 0 0,-3-23-56 0 0,1 3-13 0 0,0 2-115 0 0,5 46 92 0 0,-5-53-140 0 0,0 0 0 0 0,0-1-1 0 0,0 1 1 0 0,0-1 0 0 0,1 0-1 0 0,0 1 1 0 0,0-1 0 0 0,0 0-1 0 0,0 0 1 0 0,6 7 0 0 0,-8-11-37 0 0,1 0 1 0 0,-1 1-1 0 0,0-1 1 0 0,1 0 0 0 0,-1 1-1 0 0,1-1 1 0 0,-1 0-1 0 0,1 0 1 0 0,-1 0-1 0 0,1 0 1 0 0,-1 1-1 0 0,1-1 1 0 0,0 0 0 0 0,-1 0-1 0 0,1 0 1 0 0,-1 0-1 0 0,1 0 1 0 0,-1 0-1 0 0,1 0 1 0 0,-1-1-1 0 0,1 1 1 0 0,-1 0-1 0 0,1 0 1 0 0,-1 0 0 0 0,1 0-1 0 0,-1-1 1 0 0,1 1-1 0 0,-1 0 1 0 0,1-1-1 0 0,-1 1 1 0 0,1 0-1 0 0,-1-1 1 0 0,0 1 0 0 0,1 0-1 0 0,-1-1 1 0 0,0 1-1 0 0,1-1 1 0 0,-1 1-1 0 0,1-1 1 0 0,14-23 152 0 0,-12 20-124 0 0,20-37 255 0 0,-2-1-1 0 0,16-49 0 0 0,25-91 374 0 0,-55 159-601 0 0,8-40 39 0 0,-12 46-209 0 0,1 0 0 0 0,1-1 0 0 0,12-27 0 0 0,-17 45 41 0 0,0 0 0 0 0,0 0 0 0 0,0-1 0 0 0,0 1 0 0 0,0 0 0 0 0,0 0 0 0 0,0-1 0 0 0,1 1 0 0 0,-1 0 0 0 0,0 0 0 0 0,0-1 0 0 0,0 1 0 0 0,0 0 0 0 0,1 0 0 0 0,-1 0 0 0 0,0-1 0 0 0,0 1 0 0 0,0 0 0 0 0,1 0 0 0 0,-1 0 0 0 0,0 0 0 0 0,0 0 0 0 0,1 0 0 0 0,-1-1 0 0 0,0 1 0 0 0,0 0 0 0 0,1 0 0 0 0,-1 0 0 0 0,0 0 0 0 0,0 0 0 0 0,1 0 0 0 0,-1 0-1 0 0,0 0 1 0 0,0 0 0 0 0,1 0 0 0 0,-1 0 0 0 0,0 0 0 0 0,0 0 0 0 0,1 0 0 0 0,-1 0 0 0 0,0 1 0 0 0,0-1 0 0 0,1 0 0 0 0,-1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1.1 – Modern Electronic Systems (intro) – Design flow and HDL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1.1 – Modern Electronic Systems (intro) – Design flow and HDL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1.1 – Modern Electronic Systems (intro) – Design flow and HDL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1.1 – Modern Electronic Systems (intro) – Design flow and HDL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9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image" Target="../media/image910.png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29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26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customXml" Target="../ink/ink18.xml"/><Relationship Id="rId24" Type="http://schemas.openxmlformats.org/officeDocument/2006/relationships/image" Target="../media/image35.png"/><Relationship Id="rId5" Type="http://schemas.openxmlformats.org/officeDocument/2006/relationships/image" Target="../media/image1110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customXml" Target="../ink/ink22.xml"/><Relationship Id="rId4" Type="http://schemas.openxmlformats.org/officeDocument/2006/relationships/image" Target="../media/image1010.png"/><Relationship Id="rId9" Type="http://schemas.openxmlformats.org/officeDocument/2006/relationships/customXml" Target="../ink/ink17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6.xml"/><Relationship Id="rId30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emf"/><Relationship Id="rId7" Type="http://schemas.openxmlformats.org/officeDocument/2006/relationships/customXml" Target="../ink/ink29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28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51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.png"/><Relationship Id="rId21" Type="http://schemas.openxmlformats.org/officeDocument/2006/relationships/customXml" Target="../ink/ink44.xml"/><Relationship Id="rId42" Type="http://schemas.openxmlformats.org/officeDocument/2006/relationships/image" Target="../media/image73.png"/><Relationship Id="rId47" Type="http://schemas.openxmlformats.org/officeDocument/2006/relationships/customXml" Target="../ink/ink57.xml"/><Relationship Id="rId63" Type="http://schemas.openxmlformats.org/officeDocument/2006/relationships/customXml" Target="../ink/ink65.xml"/><Relationship Id="rId68" Type="http://schemas.openxmlformats.org/officeDocument/2006/relationships/image" Target="../media/image86.png"/><Relationship Id="rId84" Type="http://schemas.openxmlformats.org/officeDocument/2006/relationships/image" Target="../media/image94.png"/><Relationship Id="rId89" Type="http://schemas.openxmlformats.org/officeDocument/2006/relationships/customXml" Target="../ink/ink78.xml"/><Relationship Id="rId16" Type="http://schemas.openxmlformats.org/officeDocument/2006/relationships/image" Target="../media/image60.png"/><Relationship Id="rId11" Type="http://schemas.openxmlformats.org/officeDocument/2006/relationships/customXml" Target="../ink/ink39.xml"/><Relationship Id="rId32" Type="http://schemas.openxmlformats.org/officeDocument/2006/relationships/image" Target="../media/image68.png"/><Relationship Id="rId37" Type="http://schemas.openxmlformats.org/officeDocument/2006/relationships/customXml" Target="../ink/ink52.xml"/><Relationship Id="rId53" Type="http://schemas.openxmlformats.org/officeDocument/2006/relationships/customXml" Target="../ink/ink60.xml"/><Relationship Id="rId58" Type="http://schemas.openxmlformats.org/officeDocument/2006/relationships/image" Target="../media/image81.png"/><Relationship Id="rId74" Type="http://schemas.openxmlformats.org/officeDocument/2006/relationships/image" Target="../media/image89.png"/><Relationship Id="rId79" Type="http://schemas.openxmlformats.org/officeDocument/2006/relationships/customXml" Target="../ink/ink73.xml"/><Relationship Id="rId5" Type="http://schemas.openxmlformats.org/officeDocument/2006/relationships/customXml" Target="../ink/ink36.xml"/><Relationship Id="rId90" Type="http://schemas.openxmlformats.org/officeDocument/2006/relationships/image" Target="../media/image97.png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47.xml"/><Relationship Id="rId30" Type="http://schemas.openxmlformats.org/officeDocument/2006/relationships/image" Target="../media/image67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76.png"/><Relationship Id="rId56" Type="http://schemas.openxmlformats.org/officeDocument/2006/relationships/image" Target="../media/image80.png"/><Relationship Id="rId64" Type="http://schemas.openxmlformats.org/officeDocument/2006/relationships/image" Target="../media/image84.png"/><Relationship Id="rId69" Type="http://schemas.openxmlformats.org/officeDocument/2006/relationships/customXml" Target="../ink/ink68.xml"/><Relationship Id="rId77" Type="http://schemas.openxmlformats.org/officeDocument/2006/relationships/customXml" Target="../ink/ink72.xml"/><Relationship Id="rId8" Type="http://schemas.openxmlformats.org/officeDocument/2006/relationships/image" Target="../media/image56.png"/><Relationship Id="rId51" Type="http://schemas.openxmlformats.org/officeDocument/2006/relationships/customXml" Target="../ink/ink59.xml"/><Relationship Id="rId72" Type="http://schemas.openxmlformats.org/officeDocument/2006/relationships/image" Target="../media/image88.png"/><Relationship Id="rId80" Type="http://schemas.openxmlformats.org/officeDocument/2006/relationships/image" Target="../media/image92.png"/><Relationship Id="rId85" Type="http://schemas.openxmlformats.org/officeDocument/2006/relationships/customXml" Target="../ink/ink76.xml"/><Relationship Id="rId3" Type="http://schemas.openxmlformats.org/officeDocument/2006/relationships/customXml" Target="../ink/ink35.xml"/><Relationship Id="rId12" Type="http://schemas.openxmlformats.org/officeDocument/2006/relationships/image" Target="../media/image58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71.png"/><Relationship Id="rId46" Type="http://schemas.openxmlformats.org/officeDocument/2006/relationships/image" Target="../media/image75.png"/><Relationship Id="rId59" Type="http://schemas.openxmlformats.org/officeDocument/2006/relationships/customXml" Target="../ink/ink63.xml"/><Relationship Id="rId67" Type="http://schemas.openxmlformats.org/officeDocument/2006/relationships/customXml" Target="../ink/ink67.xml"/><Relationship Id="rId20" Type="http://schemas.openxmlformats.org/officeDocument/2006/relationships/image" Target="../media/image62.png"/><Relationship Id="rId41" Type="http://schemas.openxmlformats.org/officeDocument/2006/relationships/customXml" Target="../ink/ink54.xml"/><Relationship Id="rId54" Type="http://schemas.openxmlformats.org/officeDocument/2006/relationships/image" Target="../media/image79.png"/><Relationship Id="rId62" Type="http://schemas.openxmlformats.org/officeDocument/2006/relationships/image" Target="../media/image83.png"/><Relationship Id="rId70" Type="http://schemas.openxmlformats.org/officeDocument/2006/relationships/image" Target="../media/image87.png"/><Relationship Id="rId75" Type="http://schemas.openxmlformats.org/officeDocument/2006/relationships/customXml" Target="../ink/ink71.xml"/><Relationship Id="rId83" Type="http://schemas.openxmlformats.org/officeDocument/2006/relationships/customXml" Target="../ink/ink75.xml"/><Relationship Id="rId88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49" Type="http://schemas.openxmlformats.org/officeDocument/2006/relationships/customXml" Target="../ink/ink58.xml"/><Relationship Id="rId57" Type="http://schemas.openxmlformats.org/officeDocument/2006/relationships/customXml" Target="../ink/ink62.xml"/><Relationship Id="rId10" Type="http://schemas.openxmlformats.org/officeDocument/2006/relationships/image" Target="../media/image57.png"/><Relationship Id="rId31" Type="http://schemas.openxmlformats.org/officeDocument/2006/relationships/customXml" Target="../ink/ink49.xml"/><Relationship Id="rId44" Type="http://schemas.openxmlformats.org/officeDocument/2006/relationships/image" Target="../media/image74.png"/><Relationship Id="rId52" Type="http://schemas.openxmlformats.org/officeDocument/2006/relationships/image" Target="../media/image78.png"/><Relationship Id="rId60" Type="http://schemas.openxmlformats.org/officeDocument/2006/relationships/image" Target="../media/image82.png"/><Relationship Id="rId65" Type="http://schemas.openxmlformats.org/officeDocument/2006/relationships/customXml" Target="../ink/ink66.xml"/><Relationship Id="rId73" Type="http://schemas.openxmlformats.org/officeDocument/2006/relationships/customXml" Target="../ink/ink70.xml"/><Relationship Id="rId78" Type="http://schemas.openxmlformats.org/officeDocument/2006/relationships/image" Target="../media/image91.png"/><Relationship Id="rId81" Type="http://schemas.openxmlformats.org/officeDocument/2006/relationships/customXml" Target="../ink/ink74.xml"/><Relationship Id="rId86" Type="http://schemas.openxmlformats.org/officeDocument/2006/relationships/image" Target="../media/image95.png"/><Relationship Id="rId4" Type="http://schemas.openxmlformats.org/officeDocument/2006/relationships/image" Target="../media/image54.png"/><Relationship Id="rId9" Type="http://schemas.openxmlformats.org/officeDocument/2006/relationships/customXml" Target="../ink/ink38.xml"/><Relationship Id="rId13" Type="http://schemas.openxmlformats.org/officeDocument/2006/relationships/customXml" Target="../ink/ink40.xml"/><Relationship Id="rId18" Type="http://schemas.openxmlformats.org/officeDocument/2006/relationships/image" Target="../media/image61.png"/><Relationship Id="rId39" Type="http://schemas.openxmlformats.org/officeDocument/2006/relationships/customXml" Target="../ink/ink53.xml"/><Relationship Id="rId34" Type="http://schemas.openxmlformats.org/officeDocument/2006/relationships/image" Target="../media/image69.png"/><Relationship Id="rId50" Type="http://schemas.openxmlformats.org/officeDocument/2006/relationships/image" Target="../media/image77.png"/><Relationship Id="rId55" Type="http://schemas.openxmlformats.org/officeDocument/2006/relationships/customXml" Target="../ink/ink61.xml"/><Relationship Id="rId76" Type="http://schemas.openxmlformats.org/officeDocument/2006/relationships/image" Target="../media/image90.png"/><Relationship Id="rId7" Type="http://schemas.openxmlformats.org/officeDocument/2006/relationships/customXml" Target="../ink/ink37.xml"/><Relationship Id="rId71" Type="http://schemas.openxmlformats.org/officeDocument/2006/relationships/customXml" Target="../ink/ink69.xml"/><Relationship Id="rId2" Type="http://schemas.openxmlformats.org/officeDocument/2006/relationships/image" Target="../media/image46.emf"/><Relationship Id="rId29" Type="http://schemas.openxmlformats.org/officeDocument/2006/relationships/customXml" Target="../ink/ink48.xml"/><Relationship Id="rId24" Type="http://schemas.openxmlformats.org/officeDocument/2006/relationships/image" Target="../media/image64.png"/><Relationship Id="rId40" Type="http://schemas.openxmlformats.org/officeDocument/2006/relationships/image" Target="../media/image72.png"/><Relationship Id="rId45" Type="http://schemas.openxmlformats.org/officeDocument/2006/relationships/customXml" Target="../ink/ink56.xml"/><Relationship Id="rId66" Type="http://schemas.openxmlformats.org/officeDocument/2006/relationships/image" Target="../media/image85.png"/><Relationship Id="rId87" Type="http://schemas.openxmlformats.org/officeDocument/2006/relationships/customXml" Target="../ink/ink77.xml"/><Relationship Id="rId61" Type="http://schemas.openxmlformats.org/officeDocument/2006/relationships/customXml" Target="../ink/ink64.xml"/><Relationship Id="rId82" Type="http://schemas.openxmlformats.org/officeDocument/2006/relationships/image" Target="../media/image93.png"/><Relationship Id="rId19" Type="http://schemas.openxmlformats.org/officeDocument/2006/relationships/customXml" Target="../ink/ink43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2.xml"/><Relationship Id="rId21" Type="http://schemas.openxmlformats.org/officeDocument/2006/relationships/customXml" Target="../ink/ink89.xml"/><Relationship Id="rId42" Type="http://schemas.openxmlformats.org/officeDocument/2006/relationships/image" Target="../media/image870.png"/><Relationship Id="rId63" Type="http://schemas.openxmlformats.org/officeDocument/2006/relationships/customXml" Target="../ink/ink111.xml"/><Relationship Id="rId84" Type="http://schemas.openxmlformats.org/officeDocument/2006/relationships/image" Target="../media/image103.png"/><Relationship Id="rId138" Type="http://schemas.openxmlformats.org/officeDocument/2006/relationships/customXml" Target="../ink/ink152.xml"/><Relationship Id="rId159" Type="http://schemas.openxmlformats.org/officeDocument/2006/relationships/image" Target="../media/image139.png"/><Relationship Id="rId170" Type="http://schemas.openxmlformats.org/officeDocument/2006/relationships/customXml" Target="../ink/ink168.xml"/><Relationship Id="rId107" Type="http://schemas.openxmlformats.org/officeDocument/2006/relationships/customXml" Target="../ink/ink137.xml"/><Relationship Id="rId11" Type="http://schemas.openxmlformats.org/officeDocument/2006/relationships/customXml" Target="../ink/ink84.xml"/><Relationship Id="rId32" Type="http://schemas.openxmlformats.org/officeDocument/2006/relationships/image" Target="../media/image820.png"/><Relationship Id="rId53" Type="http://schemas.openxmlformats.org/officeDocument/2006/relationships/image" Target="../media/image920.png"/><Relationship Id="rId74" Type="http://schemas.openxmlformats.org/officeDocument/2006/relationships/image" Target="../media/image101.png"/><Relationship Id="rId128" Type="http://schemas.openxmlformats.org/officeDocument/2006/relationships/customXml" Target="../ink/ink147.xml"/><Relationship Id="rId149" Type="http://schemas.openxmlformats.org/officeDocument/2006/relationships/image" Target="../media/image134.png"/><Relationship Id="rId5" Type="http://schemas.openxmlformats.org/officeDocument/2006/relationships/image" Target="../media/image690.png"/><Relationship Id="rId95" Type="http://schemas.openxmlformats.org/officeDocument/2006/relationships/customXml" Target="../ink/ink131.xml"/><Relationship Id="rId160" Type="http://schemas.openxmlformats.org/officeDocument/2006/relationships/customXml" Target="../ink/ink163.xml"/><Relationship Id="rId22" Type="http://schemas.openxmlformats.org/officeDocument/2006/relationships/image" Target="../media/image770.png"/><Relationship Id="rId43" Type="http://schemas.openxmlformats.org/officeDocument/2006/relationships/customXml" Target="../ink/ink100.xml"/><Relationship Id="rId64" Type="http://schemas.openxmlformats.org/officeDocument/2006/relationships/image" Target="../media/image970.png"/><Relationship Id="rId118" Type="http://schemas.openxmlformats.org/officeDocument/2006/relationships/image" Target="../media/image120.png"/><Relationship Id="rId139" Type="http://schemas.openxmlformats.org/officeDocument/2006/relationships/image" Target="../media/image129.png"/><Relationship Id="rId85" Type="http://schemas.openxmlformats.org/officeDocument/2006/relationships/customXml" Target="../ink/ink126.xml"/><Relationship Id="rId150" Type="http://schemas.openxmlformats.org/officeDocument/2006/relationships/customXml" Target="../ink/ink158.xml"/><Relationship Id="rId171" Type="http://schemas.openxmlformats.org/officeDocument/2006/relationships/image" Target="../media/image145.png"/><Relationship Id="rId12" Type="http://schemas.openxmlformats.org/officeDocument/2006/relationships/image" Target="../media/image720.png"/><Relationship Id="rId33" Type="http://schemas.openxmlformats.org/officeDocument/2006/relationships/customXml" Target="../ink/ink95.xml"/><Relationship Id="rId108" Type="http://schemas.openxmlformats.org/officeDocument/2006/relationships/image" Target="../media/image115.png"/><Relationship Id="rId129" Type="http://schemas.openxmlformats.org/officeDocument/2006/relationships/image" Target="../media/image124.png"/><Relationship Id="rId54" Type="http://schemas.openxmlformats.org/officeDocument/2006/relationships/customXml" Target="../ink/ink106.xml"/><Relationship Id="rId75" Type="http://schemas.openxmlformats.org/officeDocument/2006/relationships/customXml" Target="../ink/ink118.xml"/><Relationship Id="rId96" Type="http://schemas.openxmlformats.org/officeDocument/2006/relationships/image" Target="../media/image109.png"/><Relationship Id="rId140" Type="http://schemas.openxmlformats.org/officeDocument/2006/relationships/customXml" Target="../ink/ink153.xml"/><Relationship Id="rId161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23" Type="http://schemas.openxmlformats.org/officeDocument/2006/relationships/customXml" Target="../ink/ink90.xml"/><Relationship Id="rId28" Type="http://schemas.openxmlformats.org/officeDocument/2006/relationships/image" Target="../media/image800.png"/><Relationship Id="rId49" Type="http://schemas.openxmlformats.org/officeDocument/2006/relationships/customXml" Target="../ink/ink103.xml"/><Relationship Id="rId114" Type="http://schemas.openxmlformats.org/officeDocument/2006/relationships/image" Target="../media/image118.png"/><Relationship Id="rId119" Type="http://schemas.openxmlformats.org/officeDocument/2006/relationships/customXml" Target="../ink/ink143.xml"/><Relationship Id="rId44" Type="http://schemas.openxmlformats.org/officeDocument/2006/relationships/image" Target="../media/image880.png"/><Relationship Id="rId60" Type="http://schemas.openxmlformats.org/officeDocument/2006/relationships/customXml" Target="../ink/ink109.xml"/><Relationship Id="rId65" Type="http://schemas.openxmlformats.org/officeDocument/2006/relationships/customXml" Target="../ink/ink112.xml"/><Relationship Id="rId81" Type="http://schemas.openxmlformats.org/officeDocument/2006/relationships/customXml" Target="../ink/ink124.xml"/><Relationship Id="rId86" Type="http://schemas.openxmlformats.org/officeDocument/2006/relationships/image" Target="../media/image104.png"/><Relationship Id="rId130" Type="http://schemas.openxmlformats.org/officeDocument/2006/relationships/customXml" Target="../ink/ink148.xml"/><Relationship Id="rId135" Type="http://schemas.openxmlformats.org/officeDocument/2006/relationships/image" Target="../media/image127.png"/><Relationship Id="rId151" Type="http://schemas.openxmlformats.org/officeDocument/2006/relationships/image" Target="../media/image135.png"/><Relationship Id="rId156" Type="http://schemas.openxmlformats.org/officeDocument/2006/relationships/customXml" Target="../ink/ink161.xml"/><Relationship Id="rId172" Type="http://schemas.openxmlformats.org/officeDocument/2006/relationships/customXml" Target="../ink/ink169.xml"/><Relationship Id="rId13" Type="http://schemas.openxmlformats.org/officeDocument/2006/relationships/customXml" Target="../ink/ink85.xml"/><Relationship Id="rId18" Type="http://schemas.openxmlformats.org/officeDocument/2006/relationships/image" Target="../media/image750.png"/><Relationship Id="rId39" Type="http://schemas.openxmlformats.org/officeDocument/2006/relationships/customXml" Target="../ink/ink98.xml"/><Relationship Id="rId109" Type="http://schemas.openxmlformats.org/officeDocument/2006/relationships/customXml" Target="../ink/ink138.xml"/><Relationship Id="rId34" Type="http://schemas.openxmlformats.org/officeDocument/2006/relationships/image" Target="../media/image830.png"/><Relationship Id="rId50" Type="http://schemas.openxmlformats.org/officeDocument/2006/relationships/customXml" Target="../ink/ink104.xml"/><Relationship Id="rId55" Type="http://schemas.openxmlformats.org/officeDocument/2006/relationships/image" Target="../media/image930.png"/><Relationship Id="rId76" Type="http://schemas.openxmlformats.org/officeDocument/2006/relationships/customXml" Target="../ink/ink119.xml"/><Relationship Id="rId97" Type="http://schemas.openxmlformats.org/officeDocument/2006/relationships/customXml" Target="../ink/ink132.xml"/><Relationship Id="rId104" Type="http://schemas.openxmlformats.org/officeDocument/2006/relationships/image" Target="../media/image113.png"/><Relationship Id="rId120" Type="http://schemas.openxmlformats.org/officeDocument/2006/relationships/image" Target="../media/image121.png"/><Relationship Id="rId125" Type="http://schemas.openxmlformats.org/officeDocument/2006/relationships/image" Target="../media/image43.png"/><Relationship Id="rId141" Type="http://schemas.openxmlformats.org/officeDocument/2006/relationships/image" Target="../media/image130.png"/><Relationship Id="rId146" Type="http://schemas.openxmlformats.org/officeDocument/2006/relationships/customXml" Target="../ink/ink156.xml"/><Relationship Id="rId167" Type="http://schemas.openxmlformats.org/officeDocument/2006/relationships/image" Target="../media/image143.png"/><Relationship Id="rId7" Type="http://schemas.openxmlformats.org/officeDocument/2006/relationships/image" Target="../media/image700.png"/><Relationship Id="rId71" Type="http://schemas.openxmlformats.org/officeDocument/2006/relationships/customXml" Target="../ink/ink116.xml"/><Relationship Id="rId92" Type="http://schemas.openxmlformats.org/officeDocument/2006/relationships/image" Target="../media/image107.png"/><Relationship Id="rId162" Type="http://schemas.openxmlformats.org/officeDocument/2006/relationships/customXml" Target="../ink/ink164.xml"/><Relationship Id="rId2" Type="http://schemas.openxmlformats.org/officeDocument/2006/relationships/customXml" Target="../ink/ink79.xml"/><Relationship Id="rId29" Type="http://schemas.openxmlformats.org/officeDocument/2006/relationships/customXml" Target="../ink/ink93.xml"/><Relationship Id="rId24" Type="http://schemas.openxmlformats.org/officeDocument/2006/relationships/image" Target="../media/image780.png"/><Relationship Id="rId40" Type="http://schemas.openxmlformats.org/officeDocument/2006/relationships/image" Target="../media/image860.png"/><Relationship Id="rId45" Type="http://schemas.openxmlformats.org/officeDocument/2006/relationships/customXml" Target="../ink/ink101.xml"/><Relationship Id="rId66" Type="http://schemas.openxmlformats.org/officeDocument/2006/relationships/customXml" Target="../ink/ink113.xml"/><Relationship Id="rId87" Type="http://schemas.openxmlformats.org/officeDocument/2006/relationships/customXml" Target="../ink/ink127.xml"/><Relationship Id="rId110" Type="http://schemas.openxmlformats.org/officeDocument/2006/relationships/image" Target="../media/image116.png"/><Relationship Id="rId115" Type="http://schemas.openxmlformats.org/officeDocument/2006/relationships/customXml" Target="../ink/ink141.xml"/><Relationship Id="rId131" Type="http://schemas.openxmlformats.org/officeDocument/2006/relationships/image" Target="../media/image125.png"/><Relationship Id="rId136" Type="http://schemas.openxmlformats.org/officeDocument/2006/relationships/customXml" Target="../ink/ink151.xml"/><Relationship Id="rId157" Type="http://schemas.openxmlformats.org/officeDocument/2006/relationships/image" Target="../media/image138.png"/><Relationship Id="rId61" Type="http://schemas.openxmlformats.org/officeDocument/2006/relationships/customXml" Target="../ink/ink110.xml"/><Relationship Id="rId82" Type="http://schemas.openxmlformats.org/officeDocument/2006/relationships/image" Target="../media/image102.png"/><Relationship Id="rId152" Type="http://schemas.openxmlformats.org/officeDocument/2006/relationships/customXml" Target="../ink/ink159.xml"/><Relationship Id="rId173" Type="http://schemas.openxmlformats.org/officeDocument/2006/relationships/image" Target="../media/image146.png"/><Relationship Id="rId19" Type="http://schemas.openxmlformats.org/officeDocument/2006/relationships/customXml" Target="../ink/ink88.xml"/><Relationship Id="rId14" Type="http://schemas.openxmlformats.org/officeDocument/2006/relationships/image" Target="../media/image730.png"/><Relationship Id="rId30" Type="http://schemas.openxmlformats.org/officeDocument/2006/relationships/image" Target="../media/image810.png"/><Relationship Id="rId35" Type="http://schemas.openxmlformats.org/officeDocument/2006/relationships/customXml" Target="../ink/ink96.xml"/><Relationship Id="rId56" Type="http://schemas.openxmlformats.org/officeDocument/2006/relationships/customXml" Target="../ink/ink107.xml"/><Relationship Id="rId77" Type="http://schemas.openxmlformats.org/officeDocument/2006/relationships/customXml" Target="../ink/ink120.xml"/><Relationship Id="rId100" Type="http://schemas.openxmlformats.org/officeDocument/2006/relationships/image" Target="../media/image111.png"/><Relationship Id="rId105" Type="http://schemas.openxmlformats.org/officeDocument/2006/relationships/customXml" Target="../ink/ink136.xml"/><Relationship Id="rId126" Type="http://schemas.openxmlformats.org/officeDocument/2006/relationships/customXml" Target="../ink/ink146.xml"/><Relationship Id="rId147" Type="http://schemas.openxmlformats.org/officeDocument/2006/relationships/image" Target="../media/image133.png"/><Relationship Id="rId168" Type="http://schemas.openxmlformats.org/officeDocument/2006/relationships/customXml" Target="../ink/ink167.xml"/><Relationship Id="rId8" Type="http://schemas.openxmlformats.org/officeDocument/2006/relationships/customXml" Target="../ink/ink82.xml"/><Relationship Id="rId51" Type="http://schemas.openxmlformats.org/officeDocument/2006/relationships/image" Target="../media/image911.png"/><Relationship Id="rId72" Type="http://schemas.openxmlformats.org/officeDocument/2006/relationships/image" Target="../media/image100.png"/><Relationship Id="rId93" Type="http://schemas.openxmlformats.org/officeDocument/2006/relationships/customXml" Target="../ink/ink130.xml"/><Relationship Id="rId98" Type="http://schemas.openxmlformats.org/officeDocument/2006/relationships/image" Target="../media/image110.png"/><Relationship Id="rId121" Type="http://schemas.openxmlformats.org/officeDocument/2006/relationships/customXml" Target="../ink/ink144.xml"/><Relationship Id="rId142" Type="http://schemas.openxmlformats.org/officeDocument/2006/relationships/customXml" Target="../ink/ink154.xml"/><Relationship Id="rId163" Type="http://schemas.openxmlformats.org/officeDocument/2006/relationships/image" Target="../media/image141.png"/><Relationship Id="rId3" Type="http://schemas.openxmlformats.org/officeDocument/2006/relationships/image" Target="../media/image680.png"/><Relationship Id="rId25" Type="http://schemas.openxmlformats.org/officeDocument/2006/relationships/customXml" Target="../ink/ink91.xml"/><Relationship Id="rId46" Type="http://schemas.openxmlformats.org/officeDocument/2006/relationships/image" Target="../media/image890.png"/><Relationship Id="rId67" Type="http://schemas.openxmlformats.org/officeDocument/2006/relationships/image" Target="../media/image98.png"/><Relationship Id="rId116" Type="http://schemas.openxmlformats.org/officeDocument/2006/relationships/image" Target="../media/image119.png"/><Relationship Id="rId137" Type="http://schemas.openxmlformats.org/officeDocument/2006/relationships/image" Target="../media/image128.png"/><Relationship Id="rId158" Type="http://schemas.openxmlformats.org/officeDocument/2006/relationships/customXml" Target="../ink/ink162.xml"/><Relationship Id="rId20" Type="http://schemas.openxmlformats.org/officeDocument/2006/relationships/image" Target="../media/image760.png"/><Relationship Id="rId41" Type="http://schemas.openxmlformats.org/officeDocument/2006/relationships/customXml" Target="../ink/ink99.xml"/><Relationship Id="rId62" Type="http://schemas.openxmlformats.org/officeDocument/2006/relationships/image" Target="../media/image960.png"/><Relationship Id="rId83" Type="http://schemas.openxmlformats.org/officeDocument/2006/relationships/customXml" Target="../ink/ink125.xml"/><Relationship Id="rId88" Type="http://schemas.openxmlformats.org/officeDocument/2006/relationships/image" Target="../media/image105.png"/><Relationship Id="rId111" Type="http://schemas.openxmlformats.org/officeDocument/2006/relationships/customXml" Target="../ink/ink139.xml"/><Relationship Id="rId132" Type="http://schemas.openxmlformats.org/officeDocument/2006/relationships/customXml" Target="../ink/ink149.xml"/><Relationship Id="rId153" Type="http://schemas.openxmlformats.org/officeDocument/2006/relationships/image" Target="../media/image136.png"/><Relationship Id="rId15" Type="http://schemas.openxmlformats.org/officeDocument/2006/relationships/customXml" Target="../ink/ink86.xml"/><Relationship Id="rId36" Type="http://schemas.openxmlformats.org/officeDocument/2006/relationships/image" Target="../media/image840.png"/><Relationship Id="rId57" Type="http://schemas.openxmlformats.org/officeDocument/2006/relationships/image" Target="../media/image940.png"/><Relationship Id="rId106" Type="http://schemas.openxmlformats.org/officeDocument/2006/relationships/image" Target="../media/image114.png"/><Relationship Id="rId127" Type="http://schemas.openxmlformats.org/officeDocument/2006/relationships/image" Target="../media/image440.png"/><Relationship Id="rId10" Type="http://schemas.openxmlformats.org/officeDocument/2006/relationships/customXml" Target="../ink/ink83.xml"/><Relationship Id="rId31" Type="http://schemas.openxmlformats.org/officeDocument/2006/relationships/customXml" Target="../ink/ink94.xml"/><Relationship Id="rId52" Type="http://schemas.openxmlformats.org/officeDocument/2006/relationships/customXml" Target="../ink/ink105.xml"/><Relationship Id="rId73" Type="http://schemas.openxmlformats.org/officeDocument/2006/relationships/customXml" Target="../ink/ink117.xml"/><Relationship Id="rId78" Type="http://schemas.openxmlformats.org/officeDocument/2006/relationships/customXml" Target="../ink/ink121.xml"/><Relationship Id="rId94" Type="http://schemas.openxmlformats.org/officeDocument/2006/relationships/image" Target="../media/image108.png"/><Relationship Id="rId99" Type="http://schemas.openxmlformats.org/officeDocument/2006/relationships/customXml" Target="../ink/ink133.xml"/><Relationship Id="rId101" Type="http://schemas.openxmlformats.org/officeDocument/2006/relationships/customXml" Target="../ink/ink134.xml"/><Relationship Id="rId122" Type="http://schemas.openxmlformats.org/officeDocument/2006/relationships/image" Target="../media/image122.png"/><Relationship Id="rId143" Type="http://schemas.openxmlformats.org/officeDocument/2006/relationships/image" Target="../media/image131.png"/><Relationship Id="rId148" Type="http://schemas.openxmlformats.org/officeDocument/2006/relationships/customXml" Target="../ink/ink157.xml"/><Relationship Id="rId164" Type="http://schemas.openxmlformats.org/officeDocument/2006/relationships/customXml" Target="../ink/ink165.xml"/><Relationship Id="rId169" Type="http://schemas.openxmlformats.org/officeDocument/2006/relationships/image" Target="../media/image144.png"/><Relationship Id="rId4" Type="http://schemas.openxmlformats.org/officeDocument/2006/relationships/customXml" Target="../ink/ink80.xml"/><Relationship Id="rId9" Type="http://schemas.openxmlformats.org/officeDocument/2006/relationships/image" Target="../media/image710.png"/><Relationship Id="rId26" Type="http://schemas.openxmlformats.org/officeDocument/2006/relationships/image" Target="../media/image790.png"/><Relationship Id="rId47" Type="http://schemas.openxmlformats.org/officeDocument/2006/relationships/customXml" Target="../ink/ink102.xml"/><Relationship Id="rId68" Type="http://schemas.openxmlformats.org/officeDocument/2006/relationships/customXml" Target="../ink/ink114.xml"/><Relationship Id="rId89" Type="http://schemas.openxmlformats.org/officeDocument/2006/relationships/customXml" Target="../ink/ink128.xml"/><Relationship Id="rId112" Type="http://schemas.openxmlformats.org/officeDocument/2006/relationships/image" Target="../media/image117.png"/><Relationship Id="rId133" Type="http://schemas.openxmlformats.org/officeDocument/2006/relationships/image" Target="../media/image126.png"/><Relationship Id="rId154" Type="http://schemas.openxmlformats.org/officeDocument/2006/relationships/customXml" Target="../ink/ink160.xml"/><Relationship Id="rId16" Type="http://schemas.openxmlformats.org/officeDocument/2006/relationships/image" Target="../media/image740.png"/><Relationship Id="rId37" Type="http://schemas.openxmlformats.org/officeDocument/2006/relationships/customXml" Target="../ink/ink97.xml"/><Relationship Id="rId58" Type="http://schemas.openxmlformats.org/officeDocument/2006/relationships/customXml" Target="../ink/ink108.xml"/><Relationship Id="rId79" Type="http://schemas.openxmlformats.org/officeDocument/2006/relationships/customXml" Target="../ink/ink122.xml"/><Relationship Id="rId102" Type="http://schemas.openxmlformats.org/officeDocument/2006/relationships/image" Target="../media/image112.png"/><Relationship Id="rId123" Type="http://schemas.openxmlformats.org/officeDocument/2006/relationships/image" Target="../media/image123.png"/><Relationship Id="rId144" Type="http://schemas.openxmlformats.org/officeDocument/2006/relationships/customXml" Target="../ink/ink155.xml"/><Relationship Id="rId90" Type="http://schemas.openxmlformats.org/officeDocument/2006/relationships/image" Target="../media/image106.png"/><Relationship Id="rId165" Type="http://schemas.openxmlformats.org/officeDocument/2006/relationships/image" Target="../media/image142.png"/><Relationship Id="rId27" Type="http://schemas.openxmlformats.org/officeDocument/2006/relationships/customXml" Target="../ink/ink92.xml"/><Relationship Id="rId48" Type="http://schemas.openxmlformats.org/officeDocument/2006/relationships/image" Target="../media/image900.png"/><Relationship Id="rId69" Type="http://schemas.openxmlformats.org/officeDocument/2006/relationships/image" Target="../media/image99.png"/><Relationship Id="rId113" Type="http://schemas.openxmlformats.org/officeDocument/2006/relationships/customXml" Target="../ink/ink140.xml"/><Relationship Id="rId134" Type="http://schemas.openxmlformats.org/officeDocument/2006/relationships/customXml" Target="../ink/ink150.xml"/><Relationship Id="rId80" Type="http://schemas.openxmlformats.org/officeDocument/2006/relationships/customXml" Target="../ink/ink123.xml"/><Relationship Id="rId155" Type="http://schemas.openxmlformats.org/officeDocument/2006/relationships/image" Target="../media/image137.png"/><Relationship Id="rId17" Type="http://schemas.openxmlformats.org/officeDocument/2006/relationships/customXml" Target="../ink/ink87.xml"/><Relationship Id="rId38" Type="http://schemas.openxmlformats.org/officeDocument/2006/relationships/image" Target="../media/image850.png"/><Relationship Id="rId59" Type="http://schemas.openxmlformats.org/officeDocument/2006/relationships/image" Target="../media/image950.png"/><Relationship Id="rId103" Type="http://schemas.openxmlformats.org/officeDocument/2006/relationships/customXml" Target="../ink/ink135.xml"/><Relationship Id="rId124" Type="http://schemas.openxmlformats.org/officeDocument/2006/relationships/customXml" Target="../ink/ink145.xml"/><Relationship Id="rId70" Type="http://schemas.openxmlformats.org/officeDocument/2006/relationships/customXml" Target="../ink/ink115.xml"/><Relationship Id="rId91" Type="http://schemas.openxmlformats.org/officeDocument/2006/relationships/customXml" Target="../ink/ink129.xml"/><Relationship Id="rId145" Type="http://schemas.openxmlformats.org/officeDocument/2006/relationships/image" Target="../media/image132.png"/><Relationship Id="rId166" Type="http://schemas.openxmlformats.org/officeDocument/2006/relationships/customXml" Target="../ink/ink1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13" Type="http://schemas.openxmlformats.org/officeDocument/2006/relationships/customXml" Target="../ink/ink175.xml"/><Relationship Id="rId18" Type="http://schemas.openxmlformats.org/officeDocument/2006/relationships/image" Target="../media/image1320.png"/><Relationship Id="rId26" Type="http://schemas.openxmlformats.org/officeDocument/2006/relationships/image" Target="../media/image1360.png"/><Relationship Id="rId3" Type="http://schemas.openxmlformats.org/officeDocument/2006/relationships/customXml" Target="../ink/ink170.xml"/><Relationship Id="rId21" Type="http://schemas.openxmlformats.org/officeDocument/2006/relationships/customXml" Target="../ink/ink179.xml"/><Relationship Id="rId7" Type="http://schemas.openxmlformats.org/officeDocument/2006/relationships/customXml" Target="../ink/ink172.xml"/><Relationship Id="rId12" Type="http://schemas.openxmlformats.org/officeDocument/2006/relationships/image" Target="../media/image1290.png"/><Relationship Id="rId17" Type="http://schemas.openxmlformats.org/officeDocument/2006/relationships/customXml" Target="../ink/ink177.xml"/><Relationship Id="rId25" Type="http://schemas.openxmlformats.org/officeDocument/2006/relationships/customXml" Target="../ink/ink181.xml"/><Relationship Id="rId2" Type="http://schemas.openxmlformats.org/officeDocument/2006/relationships/image" Target="../media/image1240.png"/><Relationship Id="rId16" Type="http://schemas.openxmlformats.org/officeDocument/2006/relationships/image" Target="../media/image1310.png"/><Relationship Id="rId20" Type="http://schemas.openxmlformats.org/officeDocument/2006/relationships/image" Target="../media/image1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11" Type="http://schemas.openxmlformats.org/officeDocument/2006/relationships/customXml" Target="../ink/ink174.xml"/><Relationship Id="rId24" Type="http://schemas.openxmlformats.org/officeDocument/2006/relationships/image" Target="../media/image1350.png"/><Relationship Id="rId5" Type="http://schemas.openxmlformats.org/officeDocument/2006/relationships/customXml" Target="../ink/ink171.xml"/><Relationship Id="rId15" Type="http://schemas.openxmlformats.org/officeDocument/2006/relationships/customXml" Target="../ink/ink176.xml"/><Relationship Id="rId23" Type="http://schemas.openxmlformats.org/officeDocument/2006/relationships/customXml" Target="../ink/ink180.xml"/><Relationship Id="rId28" Type="http://schemas.openxmlformats.org/officeDocument/2006/relationships/image" Target="../media/image1370.png"/><Relationship Id="rId10" Type="http://schemas.openxmlformats.org/officeDocument/2006/relationships/image" Target="../media/image1280.png"/><Relationship Id="rId19" Type="http://schemas.openxmlformats.org/officeDocument/2006/relationships/customXml" Target="../ink/ink178.xml"/><Relationship Id="rId4" Type="http://schemas.openxmlformats.org/officeDocument/2006/relationships/image" Target="../media/image1250.png"/><Relationship Id="rId9" Type="http://schemas.openxmlformats.org/officeDocument/2006/relationships/customXml" Target="../ink/ink173.xml"/><Relationship Id="rId14" Type="http://schemas.openxmlformats.org/officeDocument/2006/relationships/image" Target="../media/image1300.png"/><Relationship Id="rId22" Type="http://schemas.openxmlformats.org/officeDocument/2006/relationships/image" Target="../media/image1340.png"/><Relationship Id="rId27" Type="http://schemas.openxmlformats.org/officeDocument/2006/relationships/customXml" Target="../ink/ink18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8.xml"/><Relationship Id="rId18" Type="http://schemas.openxmlformats.org/officeDocument/2006/relationships/image" Target="../media/image1320.png"/><Relationship Id="rId26" Type="http://schemas.openxmlformats.org/officeDocument/2006/relationships/image" Target="../media/image1360.png"/><Relationship Id="rId39" Type="http://schemas.openxmlformats.org/officeDocument/2006/relationships/customXml" Target="../ink/ink201.xml"/><Relationship Id="rId21" Type="http://schemas.openxmlformats.org/officeDocument/2006/relationships/customXml" Target="../ink/ink192.xml"/><Relationship Id="rId34" Type="http://schemas.openxmlformats.org/officeDocument/2006/relationships/image" Target="../media/image1400.png"/><Relationship Id="rId42" Type="http://schemas.openxmlformats.org/officeDocument/2006/relationships/image" Target="../media/image1440.png"/><Relationship Id="rId47" Type="http://schemas.openxmlformats.org/officeDocument/2006/relationships/customXml" Target="../ink/ink205.xml"/><Relationship Id="rId50" Type="http://schemas.openxmlformats.org/officeDocument/2006/relationships/image" Target="../media/image148.png"/><Relationship Id="rId7" Type="http://schemas.openxmlformats.org/officeDocument/2006/relationships/customXml" Target="../ink/ink185.xml"/><Relationship Id="rId2" Type="http://schemas.openxmlformats.org/officeDocument/2006/relationships/image" Target="../media/image1240.png"/><Relationship Id="rId16" Type="http://schemas.openxmlformats.org/officeDocument/2006/relationships/image" Target="../media/image1310.png"/><Relationship Id="rId29" Type="http://schemas.openxmlformats.org/officeDocument/2006/relationships/customXml" Target="../ink/ink196.xml"/><Relationship Id="rId11" Type="http://schemas.openxmlformats.org/officeDocument/2006/relationships/customXml" Target="../ink/ink187.xml"/><Relationship Id="rId24" Type="http://schemas.openxmlformats.org/officeDocument/2006/relationships/image" Target="../media/image1350.png"/><Relationship Id="rId32" Type="http://schemas.openxmlformats.org/officeDocument/2006/relationships/image" Target="../media/image1390.png"/><Relationship Id="rId37" Type="http://schemas.openxmlformats.org/officeDocument/2006/relationships/customXml" Target="../ink/ink200.xml"/><Relationship Id="rId40" Type="http://schemas.openxmlformats.org/officeDocument/2006/relationships/image" Target="../media/image1430.png"/><Relationship Id="rId45" Type="http://schemas.openxmlformats.org/officeDocument/2006/relationships/customXml" Target="../ink/ink204.xml"/><Relationship Id="rId5" Type="http://schemas.openxmlformats.org/officeDocument/2006/relationships/customXml" Target="../ink/ink184.xml"/><Relationship Id="rId15" Type="http://schemas.openxmlformats.org/officeDocument/2006/relationships/customXml" Target="../ink/ink189.xml"/><Relationship Id="rId23" Type="http://schemas.openxmlformats.org/officeDocument/2006/relationships/customXml" Target="../ink/ink193.xml"/><Relationship Id="rId28" Type="http://schemas.openxmlformats.org/officeDocument/2006/relationships/image" Target="../media/image1370.png"/><Relationship Id="rId36" Type="http://schemas.openxmlformats.org/officeDocument/2006/relationships/image" Target="../media/image1410.png"/><Relationship Id="rId49" Type="http://schemas.openxmlformats.org/officeDocument/2006/relationships/customXml" Target="../ink/ink206.xml"/><Relationship Id="rId10" Type="http://schemas.openxmlformats.org/officeDocument/2006/relationships/image" Target="../media/image1280.png"/><Relationship Id="rId19" Type="http://schemas.openxmlformats.org/officeDocument/2006/relationships/customXml" Target="../ink/ink191.xml"/><Relationship Id="rId31" Type="http://schemas.openxmlformats.org/officeDocument/2006/relationships/customXml" Target="../ink/ink197.xml"/><Relationship Id="rId44" Type="http://schemas.openxmlformats.org/officeDocument/2006/relationships/image" Target="../media/image1450.png"/><Relationship Id="rId4" Type="http://schemas.openxmlformats.org/officeDocument/2006/relationships/image" Target="../media/image1250.png"/><Relationship Id="rId9" Type="http://schemas.openxmlformats.org/officeDocument/2006/relationships/customXml" Target="../ink/ink186.xml"/><Relationship Id="rId14" Type="http://schemas.openxmlformats.org/officeDocument/2006/relationships/image" Target="../media/image1300.png"/><Relationship Id="rId22" Type="http://schemas.openxmlformats.org/officeDocument/2006/relationships/image" Target="../media/image1340.png"/><Relationship Id="rId27" Type="http://schemas.openxmlformats.org/officeDocument/2006/relationships/customXml" Target="../ink/ink195.xml"/><Relationship Id="rId30" Type="http://schemas.openxmlformats.org/officeDocument/2006/relationships/image" Target="../media/image1380.png"/><Relationship Id="rId35" Type="http://schemas.openxmlformats.org/officeDocument/2006/relationships/customXml" Target="../ink/ink199.xml"/><Relationship Id="rId43" Type="http://schemas.openxmlformats.org/officeDocument/2006/relationships/customXml" Target="../ink/ink203.xml"/><Relationship Id="rId48" Type="http://schemas.openxmlformats.org/officeDocument/2006/relationships/image" Target="../media/image147.png"/><Relationship Id="rId8" Type="http://schemas.openxmlformats.org/officeDocument/2006/relationships/image" Target="../media/image1270.png"/><Relationship Id="rId3" Type="http://schemas.openxmlformats.org/officeDocument/2006/relationships/customXml" Target="../ink/ink183.xml"/><Relationship Id="rId12" Type="http://schemas.openxmlformats.org/officeDocument/2006/relationships/image" Target="../media/image1290.png"/><Relationship Id="rId17" Type="http://schemas.openxmlformats.org/officeDocument/2006/relationships/customXml" Target="../ink/ink190.xml"/><Relationship Id="rId25" Type="http://schemas.openxmlformats.org/officeDocument/2006/relationships/customXml" Target="../ink/ink194.xml"/><Relationship Id="rId33" Type="http://schemas.openxmlformats.org/officeDocument/2006/relationships/customXml" Target="../ink/ink198.xml"/><Relationship Id="rId38" Type="http://schemas.openxmlformats.org/officeDocument/2006/relationships/image" Target="../media/image1420.png"/><Relationship Id="rId46" Type="http://schemas.openxmlformats.org/officeDocument/2006/relationships/image" Target="../media/image1460.png"/><Relationship Id="rId20" Type="http://schemas.openxmlformats.org/officeDocument/2006/relationships/image" Target="../media/image1330.png"/><Relationship Id="rId41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4.xml"/><Relationship Id="rId21" Type="http://schemas.openxmlformats.org/officeDocument/2006/relationships/customXml" Target="../ink/ink216.xml"/><Relationship Id="rId42" Type="http://schemas.openxmlformats.org/officeDocument/2006/relationships/image" Target="../media/image1440.png"/><Relationship Id="rId63" Type="http://schemas.openxmlformats.org/officeDocument/2006/relationships/customXml" Target="../ink/ink237.xml"/><Relationship Id="rId84" Type="http://schemas.openxmlformats.org/officeDocument/2006/relationships/image" Target="../media/image165.png"/><Relationship Id="rId138" Type="http://schemas.openxmlformats.org/officeDocument/2006/relationships/image" Target="../media/image192.png"/><Relationship Id="rId159" Type="http://schemas.openxmlformats.org/officeDocument/2006/relationships/customXml" Target="../ink/ink285.xml"/><Relationship Id="rId107" Type="http://schemas.openxmlformats.org/officeDocument/2006/relationships/customXml" Target="../ink/ink259.xml"/><Relationship Id="rId11" Type="http://schemas.openxmlformats.org/officeDocument/2006/relationships/customXml" Target="../ink/ink211.xml"/><Relationship Id="rId32" Type="http://schemas.openxmlformats.org/officeDocument/2006/relationships/image" Target="../media/image1390.png"/><Relationship Id="rId53" Type="http://schemas.openxmlformats.org/officeDocument/2006/relationships/customXml" Target="../ink/ink232.xml"/><Relationship Id="rId74" Type="http://schemas.openxmlformats.org/officeDocument/2006/relationships/image" Target="../media/image160.png"/><Relationship Id="rId128" Type="http://schemas.openxmlformats.org/officeDocument/2006/relationships/image" Target="../media/image187.png"/><Relationship Id="rId149" Type="http://schemas.openxmlformats.org/officeDocument/2006/relationships/customXml" Target="../ink/ink280.xml"/><Relationship Id="rId5" Type="http://schemas.openxmlformats.org/officeDocument/2006/relationships/customXml" Target="../ink/ink208.xml"/><Relationship Id="rId95" Type="http://schemas.openxmlformats.org/officeDocument/2006/relationships/customXml" Target="../ink/ink253.xml"/><Relationship Id="rId160" Type="http://schemas.openxmlformats.org/officeDocument/2006/relationships/image" Target="../media/image203.png"/><Relationship Id="rId22" Type="http://schemas.openxmlformats.org/officeDocument/2006/relationships/image" Target="../media/image1340.png"/><Relationship Id="rId43" Type="http://schemas.openxmlformats.org/officeDocument/2006/relationships/customXml" Target="../ink/ink227.xml"/><Relationship Id="rId64" Type="http://schemas.openxmlformats.org/officeDocument/2006/relationships/image" Target="../media/image155.png"/><Relationship Id="rId118" Type="http://schemas.openxmlformats.org/officeDocument/2006/relationships/image" Target="../media/image182.png"/><Relationship Id="rId139" Type="http://schemas.openxmlformats.org/officeDocument/2006/relationships/customXml" Target="../ink/ink275.xml"/><Relationship Id="rId85" Type="http://schemas.openxmlformats.org/officeDocument/2006/relationships/customXml" Target="../ink/ink248.xml"/><Relationship Id="rId150" Type="http://schemas.openxmlformats.org/officeDocument/2006/relationships/image" Target="../media/image198.png"/><Relationship Id="rId12" Type="http://schemas.openxmlformats.org/officeDocument/2006/relationships/image" Target="../media/image1290.png"/><Relationship Id="rId17" Type="http://schemas.openxmlformats.org/officeDocument/2006/relationships/customXml" Target="../ink/ink214.xml"/><Relationship Id="rId33" Type="http://schemas.openxmlformats.org/officeDocument/2006/relationships/customXml" Target="../ink/ink222.xml"/><Relationship Id="rId38" Type="http://schemas.openxmlformats.org/officeDocument/2006/relationships/image" Target="../media/image1420.png"/><Relationship Id="rId59" Type="http://schemas.openxmlformats.org/officeDocument/2006/relationships/customXml" Target="../ink/ink235.xml"/><Relationship Id="rId103" Type="http://schemas.openxmlformats.org/officeDocument/2006/relationships/customXml" Target="../ink/ink257.xml"/><Relationship Id="rId108" Type="http://schemas.openxmlformats.org/officeDocument/2006/relationships/image" Target="../media/image177.png"/><Relationship Id="rId124" Type="http://schemas.openxmlformats.org/officeDocument/2006/relationships/image" Target="../media/image185.png"/><Relationship Id="rId129" Type="http://schemas.openxmlformats.org/officeDocument/2006/relationships/customXml" Target="../ink/ink270.xml"/><Relationship Id="rId54" Type="http://schemas.openxmlformats.org/officeDocument/2006/relationships/image" Target="../media/image150.png"/><Relationship Id="rId70" Type="http://schemas.openxmlformats.org/officeDocument/2006/relationships/image" Target="../media/image158.png"/><Relationship Id="rId75" Type="http://schemas.openxmlformats.org/officeDocument/2006/relationships/customXml" Target="../ink/ink243.xml"/><Relationship Id="rId91" Type="http://schemas.openxmlformats.org/officeDocument/2006/relationships/customXml" Target="../ink/ink251.xml"/><Relationship Id="rId96" Type="http://schemas.openxmlformats.org/officeDocument/2006/relationships/image" Target="../media/image171.png"/><Relationship Id="rId140" Type="http://schemas.openxmlformats.org/officeDocument/2006/relationships/image" Target="../media/image193.png"/><Relationship Id="rId145" Type="http://schemas.openxmlformats.org/officeDocument/2006/relationships/customXml" Target="../ink/ink278.xml"/><Relationship Id="rId161" Type="http://schemas.openxmlformats.org/officeDocument/2006/relationships/customXml" Target="../ink/ink2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23" Type="http://schemas.openxmlformats.org/officeDocument/2006/relationships/customXml" Target="../ink/ink217.xml"/><Relationship Id="rId28" Type="http://schemas.openxmlformats.org/officeDocument/2006/relationships/image" Target="../media/image1370.png"/><Relationship Id="rId49" Type="http://schemas.openxmlformats.org/officeDocument/2006/relationships/customXml" Target="../ink/ink230.xml"/><Relationship Id="rId114" Type="http://schemas.openxmlformats.org/officeDocument/2006/relationships/image" Target="../media/image180.png"/><Relationship Id="rId119" Type="http://schemas.openxmlformats.org/officeDocument/2006/relationships/customXml" Target="../ink/ink265.xml"/><Relationship Id="rId44" Type="http://schemas.openxmlformats.org/officeDocument/2006/relationships/image" Target="../media/image1450.png"/><Relationship Id="rId60" Type="http://schemas.openxmlformats.org/officeDocument/2006/relationships/image" Target="../media/image153.png"/><Relationship Id="rId65" Type="http://schemas.openxmlformats.org/officeDocument/2006/relationships/customXml" Target="../ink/ink238.xml"/><Relationship Id="rId81" Type="http://schemas.openxmlformats.org/officeDocument/2006/relationships/customXml" Target="../ink/ink246.xml"/><Relationship Id="rId86" Type="http://schemas.openxmlformats.org/officeDocument/2006/relationships/image" Target="../media/image166.png"/><Relationship Id="rId130" Type="http://schemas.openxmlformats.org/officeDocument/2006/relationships/image" Target="../media/image188.png"/><Relationship Id="rId135" Type="http://schemas.openxmlformats.org/officeDocument/2006/relationships/customXml" Target="../ink/ink273.xml"/><Relationship Id="rId151" Type="http://schemas.openxmlformats.org/officeDocument/2006/relationships/customXml" Target="../ink/ink281.xml"/><Relationship Id="rId156" Type="http://schemas.openxmlformats.org/officeDocument/2006/relationships/image" Target="../media/image201.png"/><Relationship Id="rId13" Type="http://schemas.openxmlformats.org/officeDocument/2006/relationships/customXml" Target="../ink/ink212.xml"/><Relationship Id="rId18" Type="http://schemas.openxmlformats.org/officeDocument/2006/relationships/image" Target="../media/image1320.png"/><Relationship Id="rId39" Type="http://schemas.openxmlformats.org/officeDocument/2006/relationships/customXml" Target="../ink/ink225.xml"/><Relationship Id="rId109" Type="http://schemas.openxmlformats.org/officeDocument/2006/relationships/customXml" Target="../ink/ink260.xml"/><Relationship Id="rId34" Type="http://schemas.openxmlformats.org/officeDocument/2006/relationships/image" Target="../media/image1400.png"/><Relationship Id="rId50" Type="http://schemas.openxmlformats.org/officeDocument/2006/relationships/image" Target="../media/image148.png"/><Relationship Id="rId55" Type="http://schemas.openxmlformats.org/officeDocument/2006/relationships/customXml" Target="../ink/ink233.xml"/><Relationship Id="rId76" Type="http://schemas.openxmlformats.org/officeDocument/2006/relationships/image" Target="../media/image161.png"/><Relationship Id="rId97" Type="http://schemas.openxmlformats.org/officeDocument/2006/relationships/customXml" Target="../ink/ink254.xml"/><Relationship Id="rId104" Type="http://schemas.openxmlformats.org/officeDocument/2006/relationships/image" Target="../media/image175.png"/><Relationship Id="rId120" Type="http://schemas.openxmlformats.org/officeDocument/2006/relationships/image" Target="../media/image183.png"/><Relationship Id="rId125" Type="http://schemas.openxmlformats.org/officeDocument/2006/relationships/customXml" Target="../ink/ink268.xml"/><Relationship Id="rId141" Type="http://schemas.openxmlformats.org/officeDocument/2006/relationships/customXml" Target="../ink/ink276.xml"/><Relationship Id="rId146" Type="http://schemas.openxmlformats.org/officeDocument/2006/relationships/image" Target="../media/image196.png"/><Relationship Id="rId7" Type="http://schemas.openxmlformats.org/officeDocument/2006/relationships/customXml" Target="../ink/ink209.xml"/><Relationship Id="rId71" Type="http://schemas.openxmlformats.org/officeDocument/2006/relationships/customXml" Target="../ink/ink241.xml"/><Relationship Id="rId92" Type="http://schemas.openxmlformats.org/officeDocument/2006/relationships/image" Target="../media/image169.png"/><Relationship Id="rId162" Type="http://schemas.openxmlformats.org/officeDocument/2006/relationships/image" Target="../media/image204.png"/><Relationship Id="rId2" Type="http://schemas.openxmlformats.org/officeDocument/2006/relationships/image" Target="../media/image1240.png"/><Relationship Id="rId29" Type="http://schemas.openxmlformats.org/officeDocument/2006/relationships/customXml" Target="../ink/ink220.xml"/><Relationship Id="rId24" Type="http://schemas.openxmlformats.org/officeDocument/2006/relationships/image" Target="../media/image1350.png"/><Relationship Id="rId40" Type="http://schemas.openxmlformats.org/officeDocument/2006/relationships/image" Target="../media/image1430.png"/><Relationship Id="rId45" Type="http://schemas.openxmlformats.org/officeDocument/2006/relationships/customXml" Target="../ink/ink228.xml"/><Relationship Id="rId66" Type="http://schemas.openxmlformats.org/officeDocument/2006/relationships/image" Target="../media/image156.png"/><Relationship Id="rId87" Type="http://schemas.openxmlformats.org/officeDocument/2006/relationships/customXml" Target="../ink/ink249.xml"/><Relationship Id="rId110" Type="http://schemas.openxmlformats.org/officeDocument/2006/relationships/image" Target="../media/image178.png"/><Relationship Id="rId115" Type="http://schemas.openxmlformats.org/officeDocument/2006/relationships/customXml" Target="../ink/ink263.xml"/><Relationship Id="rId131" Type="http://schemas.openxmlformats.org/officeDocument/2006/relationships/customXml" Target="../ink/ink271.xml"/><Relationship Id="rId136" Type="http://schemas.openxmlformats.org/officeDocument/2006/relationships/image" Target="../media/image191.png"/><Relationship Id="rId157" Type="http://schemas.openxmlformats.org/officeDocument/2006/relationships/customXml" Target="../ink/ink284.xml"/><Relationship Id="rId61" Type="http://schemas.openxmlformats.org/officeDocument/2006/relationships/customXml" Target="../ink/ink236.xml"/><Relationship Id="rId82" Type="http://schemas.openxmlformats.org/officeDocument/2006/relationships/image" Target="../media/image164.png"/><Relationship Id="rId152" Type="http://schemas.openxmlformats.org/officeDocument/2006/relationships/image" Target="../media/image199.png"/><Relationship Id="rId19" Type="http://schemas.openxmlformats.org/officeDocument/2006/relationships/customXml" Target="../ink/ink215.xml"/><Relationship Id="rId14" Type="http://schemas.openxmlformats.org/officeDocument/2006/relationships/image" Target="../media/image1300.png"/><Relationship Id="rId30" Type="http://schemas.openxmlformats.org/officeDocument/2006/relationships/image" Target="../media/image1380.png"/><Relationship Id="rId35" Type="http://schemas.openxmlformats.org/officeDocument/2006/relationships/customXml" Target="../ink/ink223.xml"/><Relationship Id="rId56" Type="http://schemas.openxmlformats.org/officeDocument/2006/relationships/image" Target="../media/image151.png"/><Relationship Id="rId77" Type="http://schemas.openxmlformats.org/officeDocument/2006/relationships/customXml" Target="../ink/ink244.xml"/><Relationship Id="rId100" Type="http://schemas.openxmlformats.org/officeDocument/2006/relationships/image" Target="../media/image173.png"/><Relationship Id="rId105" Type="http://schemas.openxmlformats.org/officeDocument/2006/relationships/customXml" Target="../ink/ink258.xml"/><Relationship Id="rId126" Type="http://schemas.openxmlformats.org/officeDocument/2006/relationships/image" Target="../media/image186.png"/><Relationship Id="rId147" Type="http://schemas.openxmlformats.org/officeDocument/2006/relationships/customXml" Target="../ink/ink279.xml"/><Relationship Id="rId8" Type="http://schemas.openxmlformats.org/officeDocument/2006/relationships/image" Target="../media/image1270.png"/><Relationship Id="rId51" Type="http://schemas.openxmlformats.org/officeDocument/2006/relationships/customXml" Target="../ink/ink231.xml"/><Relationship Id="rId72" Type="http://schemas.openxmlformats.org/officeDocument/2006/relationships/image" Target="../media/image159.png"/><Relationship Id="rId93" Type="http://schemas.openxmlformats.org/officeDocument/2006/relationships/customXml" Target="../ink/ink252.xml"/><Relationship Id="rId98" Type="http://schemas.openxmlformats.org/officeDocument/2006/relationships/image" Target="../media/image172.png"/><Relationship Id="rId121" Type="http://schemas.openxmlformats.org/officeDocument/2006/relationships/customXml" Target="../ink/ink266.xml"/><Relationship Id="rId142" Type="http://schemas.openxmlformats.org/officeDocument/2006/relationships/image" Target="../media/image194.png"/><Relationship Id="rId3" Type="http://schemas.openxmlformats.org/officeDocument/2006/relationships/customXml" Target="../ink/ink207.xml"/><Relationship Id="rId25" Type="http://schemas.openxmlformats.org/officeDocument/2006/relationships/customXml" Target="../ink/ink218.xml"/><Relationship Id="rId46" Type="http://schemas.openxmlformats.org/officeDocument/2006/relationships/image" Target="../media/image1460.png"/><Relationship Id="rId67" Type="http://schemas.openxmlformats.org/officeDocument/2006/relationships/customXml" Target="../ink/ink239.xml"/><Relationship Id="rId116" Type="http://schemas.openxmlformats.org/officeDocument/2006/relationships/image" Target="../media/image181.png"/><Relationship Id="rId137" Type="http://schemas.openxmlformats.org/officeDocument/2006/relationships/customXml" Target="../ink/ink274.xml"/><Relationship Id="rId158" Type="http://schemas.openxmlformats.org/officeDocument/2006/relationships/image" Target="../media/image202.png"/><Relationship Id="rId20" Type="http://schemas.openxmlformats.org/officeDocument/2006/relationships/image" Target="../media/image1330.png"/><Relationship Id="rId41" Type="http://schemas.openxmlformats.org/officeDocument/2006/relationships/customXml" Target="../ink/ink226.xml"/><Relationship Id="rId62" Type="http://schemas.openxmlformats.org/officeDocument/2006/relationships/image" Target="../media/image154.png"/><Relationship Id="rId83" Type="http://schemas.openxmlformats.org/officeDocument/2006/relationships/customXml" Target="../ink/ink247.xml"/><Relationship Id="rId88" Type="http://schemas.openxmlformats.org/officeDocument/2006/relationships/image" Target="../media/image167.png"/><Relationship Id="rId111" Type="http://schemas.openxmlformats.org/officeDocument/2006/relationships/customXml" Target="../ink/ink261.xml"/><Relationship Id="rId132" Type="http://schemas.openxmlformats.org/officeDocument/2006/relationships/image" Target="../media/image189.png"/><Relationship Id="rId153" Type="http://schemas.openxmlformats.org/officeDocument/2006/relationships/customXml" Target="../ink/ink282.xml"/><Relationship Id="rId15" Type="http://schemas.openxmlformats.org/officeDocument/2006/relationships/customXml" Target="../ink/ink213.xml"/><Relationship Id="rId36" Type="http://schemas.openxmlformats.org/officeDocument/2006/relationships/image" Target="../media/image1410.png"/><Relationship Id="rId57" Type="http://schemas.openxmlformats.org/officeDocument/2006/relationships/customXml" Target="../ink/ink234.xml"/><Relationship Id="rId106" Type="http://schemas.openxmlformats.org/officeDocument/2006/relationships/image" Target="../media/image176.png"/><Relationship Id="rId127" Type="http://schemas.openxmlformats.org/officeDocument/2006/relationships/customXml" Target="../ink/ink269.xml"/><Relationship Id="rId10" Type="http://schemas.openxmlformats.org/officeDocument/2006/relationships/image" Target="../media/image1280.png"/><Relationship Id="rId31" Type="http://schemas.openxmlformats.org/officeDocument/2006/relationships/customXml" Target="../ink/ink221.xml"/><Relationship Id="rId52" Type="http://schemas.openxmlformats.org/officeDocument/2006/relationships/image" Target="../media/image149.png"/><Relationship Id="rId73" Type="http://schemas.openxmlformats.org/officeDocument/2006/relationships/customXml" Target="../ink/ink242.xml"/><Relationship Id="rId78" Type="http://schemas.openxmlformats.org/officeDocument/2006/relationships/image" Target="../media/image162.png"/><Relationship Id="rId94" Type="http://schemas.openxmlformats.org/officeDocument/2006/relationships/image" Target="../media/image170.png"/><Relationship Id="rId99" Type="http://schemas.openxmlformats.org/officeDocument/2006/relationships/customXml" Target="../ink/ink255.xml"/><Relationship Id="rId101" Type="http://schemas.openxmlformats.org/officeDocument/2006/relationships/customXml" Target="../ink/ink256.xml"/><Relationship Id="rId122" Type="http://schemas.openxmlformats.org/officeDocument/2006/relationships/image" Target="../media/image184.png"/><Relationship Id="rId143" Type="http://schemas.openxmlformats.org/officeDocument/2006/relationships/customXml" Target="../ink/ink277.xml"/><Relationship Id="rId148" Type="http://schemas.openxmlformats.org/officeDocument/2006/relationships/image" Target="../media/image197.png"/><Relationship Id="rId4" Type="http://schemas.openxmlformats.org/officeDocument/2006/relationships/image" Target="../media/image1250.png"/><Relationship Id="rId9" Type="http://schemas.openxmlformats.org/officeDocument/2006/relationships/customXml" Target="../ink/ink210.xml"/><Relationship Id="rId26" Type="http://schemas.openxmlformats.org/officeDocument/2006/relationships/image" Target="../media/image1360.png"/><Relationship Id="rId47" Type="http://schemas.openxmlformats.org/officeDocument/2006/relationships/customXml" Target="../ink/ink229.xml"/><Relationship Id="rId68" Type="http://schemas.openxmlformats.org/officeDocument/2006/relationships/image" Target="../media/image157.png"/><Relationship Id="rId89" Type="http://schemas.openxmlformats.org/officeDocument/2006/relationships/customXml" Target="../ink/ink250.xml"/><Relationship Id="rId112" Type="http://schemas.openxmlformats.org/officeDocument/2006/relationships/image" Target="../media/image179.png"/><Relationship Id="rId133" Type="http://schemas.openxmlformats.org/officeDocument/2006/relationships/customXml" Target="../ink/ink272.xml"/><Relationship Id="rId154" Type="http://schemas.openxmlformats.org/officeDocument/2006/relationships/image" Target="../media/image200.png"/><Relationship Id="rId16" Type="http://schemas.openxmlformats.org/officeDocument/2006/relationships/image" Target="../media/image1310.png"/><Relationship Id="rId37" Type="http://schemas.openxmlformats.org/officeDocument/2006/relationships/customXml" Target="../ink/ink224.xml"/><Relationship Id="rId58" Type="http://schemas.openxmlformats.org/officeDocument/2006/relationships/image" Target="../media/image152.png"/><Relationship Id="rId79" Type="http://schemas.openxmlformats.org/officeDocument/2006/relationships/customXml" Target="../ink/ink245.xml"/><Relationship Id="rId102" Type="http://schemas.openxmlformats.org/officeDocument/2006/relationships/image" Target="../media/image174.png"/><Relationship Id="rId123" Type="http://schemas.openxmlformats.org/officeDocument/2006/relationships/customXml" Target="../ink/ink267.xml"/><Relationship Id="rId144" Type="http://schemas.openxmlformats.org/officeDocument/2006/relationships/image" Target="../media/image195.png"/><Relationship Id="rId90" Type="http://schemas.openxmlformats.org/officeDocument/2006/relationships/image" Target="../media/image168.png"/><Relationship Id="rId27" Type="http://schemas.openxmlformats.org/officeDocument/2006/relationships/customXml" Target="../ink/ink219.xml"/><Relationship Id="rId48" Type="http://schemas.openxmlformats.org/officeDocument/2006/relationships/image" Target="../media/image147.png"/><Relationship Id="rId69" Type="http://schemas.openxmlformats.org/officeDocument/2006/relationships/customXml" Target="../ink/ink240.xml"/><Relationship Id="rId113" Type="http://schemas.openxmlformats.org/officeDocument/2006/relationships/customXml" Target="../ink/ink262.xml"/><Relationship Id="rId134" Type="http://schemas.openxmlformats.org/officeDocument/2006/relationships/image" Target="../media/image190.png"/><Relationship Id="rId80" Type="http://schemas.openxmlformats.org/officeDocument/2006/relationships/image" Target="../media/image163.png"/><Relationship Id="rId155" Type="http://schemas.openxmlformats.org/officeDocument/2006/relationships/customXml" Target="../ink/ink283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4.xml"/><Relationship Id="rId21" Type="http://schemas.openxmlformats.org/officeDocument/2006/relationships/customXml" Target="../ink/ink296.xml"/><Relationship Id="rId42" Type="http://schemas.openxmlformats.org/officeDocument/2006/relationships/image" Target="../media/image1440.png"/><Relationship Id="rId63" Type="http://schemas.openxmlformats.org/officeDocument/2006/relationships/customXml" Target="../ink/ink317.xml"/><Relationship Id="rId84" Type="http://schemas.openxmlformats.org/officeDocument/2006/relationships/image" Target="../media/image156.png"/><Relationship Id="rId138" Type="http://schemas.openxmlformats.org/officeDocument/2006/relationships/image" Target="../media/image181.png"/><Relationship Id="rId159" Type="http://schemas.openxmlformats.org/officeDocument/2006/relationships/customXml" Target="../ink/ink365.xml"/><Relationship Id="rId170" Type="http://schemas.openxmlformats.org/officeDocument/2006/relationships/image" Target="../media/image229.png"/><Relationship Id="rId191" Type="http://schemas.openxmlformats.org/officeDocument/2006/relationships/customXml" Target="../ink/ink381.xml"/><Relationship Id="rId205" Type="http://schemas.openxmlformats.org/officeDocument/2006/relationships/customXml" Target="../ink/ink388.xml"/><Relationship Id="rId226" Type="http://schemas.openxmlformats.org/officeDocument/2006/relationships/image" Target="../media/image240.png"/><Relationship Id="rId247" Type="http://schemas.openxmlformats.org/officeDocument/2006/relationships/customXml" Target="../ink/ink409.xml"/><Relationship Id="rId107" Type="http://schemas.openxmlformats.org/officeDocument/2006/relationships/customXml" Target="../ink/ink339.xml"/><Relationship Id="rId11" Type="http://schemas.openxmlformats.org/officeDocument/2006/relationships/customXml" Target="../ink/ink291.xml"/><Relationship Id="rId32" Type="http://schemas.openxmlformats.org/officeDocument/2006/relationships/image" Target="../media/image1390.png"/><Relationship Id="rId53" Type="http://schemas.openxmlformats.org/officeDocument/2006/relationships/customXml" Target="../ink/ink312.xml"/><Relationship Id="rId74" Type="http://schemas.openxmlformats.org/officeDocument/2006/relationships/image" Target="../media/image153.png"/><Relationship Id="rId128" Type="http://schemas.openxmlformats.org/officeDocument/2006/relationships/image" Target="../media/image176.png"/><Relationship Id="rId149" Type="http://schemas.openxmlformats.org/officeDocument/2006/relationships/customXml" Target="../ink/ink360.xml"/><Relationship Id="rId5" Type="http://schemas.openxmlformats.org/officeDocument/2006/relationships/customXml" Target="../ink/ink288.xml"/><Relationship Id="rId95" Type="http://schemas.openxmlformats.org/officeDocument/2006/relationships/customXml" Target="../ink/ink333.xml"/><Relationship Id="rId160" Type="http://schemas.openxmlformats.org/officeDocument/2006/relationships/image" Target="../media/image224.png"/><Relationship Id="rId181" Type="http://schemas.openxmlformats.org/officeDocument/2006/relationships/customXml" Target="../ink/ink376.xml"/><Relationship Id="rId216" Type="http://schemas.openxmlformats.org/officeDocument/2006/relationships/image" Target="../media/image198.png"/><Relationship Id="rId237" Type="http://schemas.openxmlformats.org/officeDocument/2006/relationships/customXml" Target="../ink/ink404.xml"/><Relationship Id="rId22" Type="http://schemas.openxmlformats.org/officeDocument/2006/relationships/image" Target="../media/image1340.png"/><Relationship Id="rId43" Type="http://schemas.openxmlformats.org/officeDocument/2006/relationships/customXml" Target="../ink/ink307.xml"/><Relationship Id="rId64" Type="http://schemas.openxmlformats.org/officeDocument/2006/relationships/image" Target="../media/image210.png"/><Relationship Id="rId118" Type="http://schemas.openxmlformats.org/officeDocument/2006/relationships/image" Target="../media/image171.png"/><Relationship Id="rId139" Type="http://schemas.openxmlformats.org/officeDocument/2006/relationships/customXml" Target="../ink/ink355.xml"/><Relationship Id="rId85" Type="http://schemas.openxmlformats.org/officeDocument/2006/relationships/customXml" Target="../ink/ink328.xml"/><Relationship Id="rId150" Type="http://schemas.openxmlformats.org/officeDocument/2006/relationships/image" Target="../media/image219.png"/><Relationship Id="rId171" Type="http://schemas.openxmlformats.org/officeDocument/2006/relationships/customXml" Target="../ink/ink371.xml"/><Relationship Id="rId192" Type="http://schemas.openxmlformats.org/officeDocument/2006/relationships/image" Target="../media/image186.png"/><Relationship Id="rId206" Type="http://schemas.openxmlformats.org/officeDocument/2006/relationships/image" Target="../media/image193.png"/><Relationship Id="rId227" Type="http://schemas.openxmlformats.org/officeDocument/2006/relationships/customXml" Target="../ink/ink399.xml"/><Relationship Id="rId248" Type="http://schemas.openxmlformats.org/officeDocument/2006/relationships/image" Target="../media/image204.png"/><Relationship Id="rId12" Type="http://schemas.openxmlformats.org/officeDocument/2006/relationships/image" Target="../media/image1290.png"/><Relationship Id="rId33" Type="http://schemas.openxmlformats.org/officeDocument/2006/relationships/customXml" Target="../ink/ink302.xml"/><Relationship Id="rId108" Type="http://schemas.openxmlformats.org/officeDocument/2006/relationships/image" Target="../media/image166.png"/><Relationship Id="rId129" Type="http://schemas.openxmlformats.org/officeDocument/2006/relationships/customXml" Target="../ink/ink350.xml"/><Relationship Id="rId54" Type="http://schemas.openxmlformats.org/officeDocument/2006/relationships/image" Target="../media/image205.png"/><Relationship Id="rId75" Type="http://schemas.openxmlformats.org/officeDocument/2006/relationships/customXml" Target="../ink/ink323.xml"/><Relationship Id="rId96" Type="http://schemas.openxmlformats.org/officeDocument/2006/relationships/image" Target="../media/image160.png"/><Relationship Id="rId140" Type="http://schemas.openxmlformats.org/officeDocument/2006/relationships/image" Target="../media/image182.png"/><Relationship Id="rId161" Type="http://schemas.openxmlformats.org/officeDocument/2006/relationships/customXml" Target="../ink/ink366.xml"/><Relationship Id="rId182" Type="http://schemas.openxmlformats.org/officeDocument/2006/relationships/image" Target="../media/image235.png"/><Relationship Id="rId217" Type="http://schemas.openxmlformats.org/officeDocument/2006/relationships/customXml" Target="../ink/ink394.xml"/><Relationship Id="rId6" Type="http://schemas.openxmlformats.org/officeDocument/2006/relationships/image" Target="../media/image1260.png"/><Relationship Id="rId238" Type="http://schemas.openxmlformats.org/officeDocument/2006/relationships/image" Target="../media/image246.png"/><Relationship Id="rId23" Type="http://schemas.openxmlformats.org/officeDocument/2006/relationships/customXml" Target="../ink/ink297.xml"/><Relationship Id="rId119" Type="http://schemas.openxmlformats.org/officeDocument/2006/relationships/customXml" Target="../ink/ink345.xml"/><Relationship Id="rId44" Type="http://schemas.openxmlformats.org/officeDocument/2006/relationships/image" Target="../media/image1450.png"/><Relationship Id="rId65" Type="http://schemas.openxmlformats.org/officeDocument/2006/relationships/customXml" Target="../ink/ink318.xml"/><Relationship Id="rId86" Type="http://schemas.openxmlformats.org/officeDocument/2006/relationships/image" Target="../media/image157.png"/><Relationship Id="rId130" Type="http://schemas.openxmlformats.org/officeDocument/2006/relationships/image" Target="../media/image177.png"/><Relationship Id="rId151" Type="http://schemas.openxmlformats.org/officeDocument/2006/relationships/customXml" Target="../ink/ink361.xml"/><Relationship Id="rId172" Type="http://schemas.openxmlformats.org/officeDocument/2006/relationships/image" Target="../media/image230.png"/><Relationship Id="rId193" Type="http://schemas.openxmlformats.org/officeDocument/2006/relationships/customXml" Target="../ink/ink382.xml"/><Relationship Id="rId207" Type="http://schemas.openxmlformats.org/officeDocument/2006/relationships/customXml" Target="../ink/ink389.xml"/><Relationship Id="rId228" Type="http://schemas.openxmlformats.org/officeDocument/2006/relationships/image" Target="../media/image241.png"/><Relationship Id="rId249" Type="http://schemas.openxmlformats.org/officeDocument/2006/relationships/customXml" Target="../ink/ink410.xml"/><Relationship Id="rId13" Type="http://schemas.openxmlformats.org/officeDocument/2006/relationships/customXml" Target="../ink/ink292.xml"/><Relationship Id="rId109" Type="http://schemas.openxmlformats.org/officeDocument/2006/relationships/customXml" Target="../ink/ink340.xml"/><Relationship Id="rId34" Type="http://schemas.openxmlformats.org/officeDocument/2006/relationships/image" Target="../media/image1400.png"/><Relationship Id="rId55" Type="http://schemas.openxmlformats.org/officeDocument/2006/relationships/customXml" Target="../ink/ink313.xml"/><Relationship Id="rId76" Type="http://schemas.openxmlformats.org/officeDocument/2006/relationships/image" Target="../media/image154.png"/><Relationship Id="rId97" Type="http://schemas.openxmlformats.org/officeDocument/2006/relationships/customXml" Target="../ink/ink334.xml"/><Relationship Id="rId120" Type="http://schemas.openxmlformats.org/officeDocument/2006/relationships/image" Target="../media/image172.png"/><Relationship Id="rId141" Type="http://schemas.openxmlformats.org/officeDocument/2006/relationships/customXml" Target="../ink/ink356.xml"/><Relationship Id="rId7" Type="http://schemas.openxmlformats.org/officeDocument/2006/relationships/customXml" Target="../ink/ink289.xml"/><Relationship Id="rId162" Type="http://schemas.openxmlformats.org/officeDocument/2006/relationships/image" Target="../media/image225.png"/><Relationship Id="rId183" Type="http://schemas.openxmlformats.org/officeDocument/2006/relationships/customXml" Target="../ink/ink377.xml"/><Relationship Id="rId218" Type="http://schemas.openxmlformats.org/officeDocument/2006/relationships/image" Target="../media/image199.png"/><Relationship Id="rId239" Type="http://schemas.openxmlformats.org/officeDocument/2006/relationships/customXml" Target="../ink/ink405.xml"/><Relationship Id="rId250" Type="http://schemas.openxmlformats.org/officeDocument/2006/relationships/image" Target="../media/image248.png"/><Relationship Id="rId24" Type="http://schemas.openxmlformats.org/officeDocument/2006/relationships/image" Target="../media/image1350.png"/><Relationship Id="rId45" Type="http://schemas.openxmlformats.org/officeDocument/2006/relationships/customXml" Target="../ink/ink308.xml"/><Relationship Id="rId66" Type="http://schemas.openxmlformats.org/officeDocument/2006/relationships/image" Target="../media/image211.png"/><Relationship Id="rId87" Type="http://schemas.openxmlformats.org/officeDocument/2006/relationships/customXml" Target="../ink/ink329.xml"/><Relationship Id="rId110" Type="http://schemas.openxmlformats.org/officeDocument/2006/relationships/image" Target="../media/image167.png"/><Relationship Id="rId131" Type="http://schemas.openxmlformats.org/officeDocument/2006/relationships/customXml" Target="../ink/ink351.xml"/><Relationship Id="rId152" Type="http://schemas.openxmlformats.org/officeDocument/2006/relationships/image" Target="../media/image220.png"/><Relationship Id="rId173" Type="http://schemas.openxmlformats.org/officeDocument/2006/relationships/customXml" Target="../ink/ink372.xml"/><Relationship Id="rId194" Type="http://schemas.openxmlformats.org/officeDocument/2006/relationships/image" Target="../media/image187.png"/><Relationship Id="rId208" Type="http://schemas.openxmlformats.org/officeDocument/2006/relationships/image" Target="../media/image194.png"/><Relationship Id="rId229" Type="http://schemas.openxmlformats.org/officeDocument/2006/relationships/customXml" Target="../ink/ink400.xml"/><Relationship Id="rId240" Type="http://schemas.openxmlformats.org/officeDocument/2006/relationships/image" Target="../media/image247.png"/><Relationship Id="rId14" Type="http://schemas.openxmlformats.org/officeDocument/2006/relationships/image" Target="../media/image1300.png"/><Relationship Id="rId35" Type="http://schemas.openxmlformats.org/officeDocument/2006/relationships/customXml" Target="../ink/ink303.xml"/><Relationship Id="rId56" Type="http://schemas.openxmlformats.org/officeDocument/2006/relationships/image" Target="../media/image206.png"/><Relationship Id="rId77" Type="http://schemas.openxmlformats.org/officeDocument/2006/relationships/customXml" Target="../ink/ink324.xml"/><Relationship Id="rId100" Type="http://schemas.openxmlformats.org/officeDocument/2006/relationships/image" Target="../media/image162.png"/><Relationship Id="rId8" Type="http://schemas.openxmlformats.org/officeDocument/2006/relationships/image" Target="../media/image1270.png"/><Relationship Id="rId98" Type="http://schemas.openxmlformats.org/officeDocument/2006/relationships/image" Target="../media/image161.png"/><Relationship Id="rId121" Type="http://schemas.openxmlformats.org/officeDocument/2006/relationships/customXml" Target="../ink/ink346.xml"/><Relationship Id="rId142" Type="http://schemas.openxmlformats.org/officeDocument/2006/relationships/image" Target="../media/image183.png"/><Relationship Id="rId163" Type="http://schemas.openxmlformats.org/officeDocument/2006/relationships/customXml" Target="../ink/ink367.xml"/><Relationship Id="rId184" Type="http://schemas.openxmlformats.org/officeDocument/2006/relationships/image" Target="../media/image236.png"/><Relationship Id="rId219" Type="http://schemas.openxmlformats.org/officeDocument/2006/relationships/customXml" Target="../ink/ink395.xml"/><Relationship Id="rId230" Type="http://schemas.openxmlformats.org/officeDocument/2006/relationships/image" Target="../media/image242.png"/><Relationship Id="rId25" Type="http://schemas.openxmlformats.org/officeDocument/2006/relationships/customXml" Target="../ink/ink298.xml"/><Relationship Id="rId46" Type="http://schemas.openxmlformats.org/officeDocument/2006/relationships/image" Target="../media/image1460.png"/><Relationship Id="rId67" Type="http://schemas.openxmlformats.org/officeDocument/2006/relationships/customXml" Target="../ink/ink319.xml"/><Relationship Id="rId88" Type="http://schemas.openxmlformats.org/officeDocument/2006/relationships/image" Target="../media/image214.png"/><Relationship Id="rId111" Type="http://schemas.openxmlformats.org/officeDocument/2006/relationships/customXml" Target="../ink/ink341.xml"/><Relationship Id="rId132" Type="http://schemas.openxmlformats.org/officeDocument/2006/relationships/image" Target="../media/image178.png"/><Relationship Id="rId153" Type="http://schemas.openxmlformats.org/officeDocument/2006/relationships/customXml" Target="../ink/ink362.xml"/><Relationship Id="rId174" Type="http://schemas.openxmlformats.org/officeDocument/2006/relationships/image" Target="../media/image231.png"/><Relationship Id="rId195" Type="http://schemas.openxmlformats.org/officeDocument/2006/relationships/customXml" Target="../ink/ink383.xml"/><Relationship Id="rId209" Type="http://schemas.openxmlformats.org/officeDocument/2006/relationships/customXml" Target="../ink/ink390.xml"/><Relationship Id="rId220" Type="http://schemas.openxmlformats.org/officeDocument/2006/relationships/image" Target="../media/image200.png"/><Relationship Id="rId241" Type="http://schemas.openxmlformats.org/officeDocument/2006/relationships/customXml" Target="../ink/ink406.xml"/><Relationship Id="rId15" Type="http://schemas.openxmlformats.org/officeDocument/2006/relationships/customXml" Target="../ink/ink293.xml"/><Relationship Id="rId36" Type="http://schemas.openxmlformats.org/officeDocument/2006/relationships/image" Target="../media/image1410.png"/><Relationship Id="rId57" Type="http://schemas.openxmlformats.org/officeDocument/2006/relationships/customXml" Target="../ink/ink314.xml"/><Relationship Id="rId78" Type="http://schemas.openxmlformats.org/officeDocument/2006/relationships/image" Target="../media/image155.png"/><Relationship Id="rId99" Type="http://schemas.openxmlformats.org/officeDocument/2006/relationships/customXml" Target="../ink/ink335.xml"/><Relationship Id="rId101" Type="http://schemas.openxmlformats.org/officeDocument/2006/relationships/customXml" Target="../ink/ink336.xml"/><Relationship Id="rId122" Type="http://schemas.openxmlformats.org/officeDocument/2006/relationships/image" Target="../media/image173.png"/><Relationship Id="rId143" Type="http://schemas.openxmlformats.org/officeDocument/2006/relationships/customXml" Target="../ink/ink357.xml"/><Relationship Id="rId164" Type="http://schemas.openxmlformats.org/officeDocument/2006/relationships/image" Target="../media/image226.png"/><Relationship Id="rId185" Type="http://schemas.openxmlformats.org/officeDocument/2006/relationships/customXml" Target="../ink/ink378.xml"/><Relationship Id="rId4" Type="http://schemas.openxmlformats.org/officeDocument/2006/relationships/image" Target="../media/image1250.png"/><Relationship Id="rId9" Type="http://schemas.openxmlformats.org/officeDocument/2006/relationships/customXml" Target="../ink/ink290.xml"/><Relationship Id="rId180" Type="http://schemas.openxmlformats.org/officeDocument/2006/relationships/image" Target="../media/image234.png"/><Relationship Id="rId210" Type="http://schemas.openxmlformats.org/officeDocument/2006/relationships/image" Target="../media/image195.png"/><Relationship Id="rId215" Type="http://schemas.openxmlformats.org/officeDocument/2006/relationships/customXml" Target="../ink/ink393.xml"/><Relationship Id="rId236" Type="http://schemas.openxmlformats.org/officeDocument/2006/relationships/image" Target="../media/image245.png"/><Relationship Id="rId26" Type="http://schemas.openxmlformats.org/officeDocument/2006/relationships/image" Target="../media/image1360.png"/><Relationship Id="rId231" Type="http://schemas.openxmlformats.org/officeDocument/2006/relationships/customXml" Target="../ink/ink401.xml"/><Relationship Id="rId47" Type="http://schemas.openxmlformats.org/officeDocument/2006/relationships/customXml" Target="../ink/ink309.xml"/><Relationship Id="rId68" Type="http://schemas.openxmlformats.org/officeDocument/2006/relationships/image" Target="../media/image150.png"/><Relationship Id="rId89" Type="http://schemas.openxmlformats.org/officeDocument/2006/relationships/customXml" Target="../ink/ink330.xml"/><Relationship Id="rId112" Type="http://schemas.openxmlformats.org/officeDocument/2006/relationships/image" Target="../media/image168.png"/><Relationship Id="rId133" Type="http://schemas.openxmlformats.org/officeDocument/2006/relationships/customXml" Target="../ink/ink352.xml"/><Relationship Id="rId154" Type="http://schemas.openxmlformats.org/officeDocument/2006/relationships/image" Target="../media/image221.png"/><Relationship Id="rId175" Type="http://schemas.openxmlformats.org/officeDocument/2006/relationships/customXml" Target="../ink/ink373.xml"/><Relationship Id="rId196" Type="http://schemas.openxmlformats.org/officeDocument/2006/relationships/image" Target="../media/image188.png"/><Relationship Id="rId200" Type="http://schemas.openxmlformats.org/officeDocument/2006/relationships/image" Target="../media/image190.png"/><Relationship Id="rId16" Type="http://schemas.openxmlformats.org/officeDocument/2006/relationships/image" Target="../media/image1310.png"/><Relationship Id="rId221" Type="http://schemas.openxmlformats.org/officeDocument/2006/relationships/customXml" Target="../ink/ink396.xml"/><Relationship Id="rId242" Type="http://schemas.openxmlformats.org/officeDocument/2006/relationships/image" Target="../media/image201.png"/><Relationship Id="rId37" Type="http://schemas.openxmlformats.org/officeDocument/2006/relationships/customXml" Target="../ink/ink304.xml"/><Relationship Id="rId58" Type="http://schemas.openxmlformats.org/officeDocument/2006/relationships/image" Target="../media/image207.png"/><Relationship Id="rId79" Type="http://schemas.openxmlformats.org/officeDocument/2006/relationships/customXml" Target="../ink/ink325.xml"/><Relationship Id="rId102" Type="http://schemas.openxmlformats.org/officeDocument/2006/relationships/image" Target="../media/image163.png"/><Relationship Id="rId123" Type="http://schemas.openxmlformats.org/officeDocument/2006/relationships/customXml" Target="../ink/ink347.xml"/><Relationship Id="rId144" Type="http://schemas.openxmlformats.org/officeDocument/2006/relationships/image" Target="../media/image216.png"/><Relationship Id="rId90" Type="http://schemas.openxmlformats.org/officeDocument/2006/relationships/image" Target="../media/image215.png"/><Relationship Id="rId165" Type="http://schemas.openxmlformats.org/officeDocument/2006/relationships/customXml" Target="../ink/ink368.xml"/><Relationship Id="rId186" Type="http://schemas.openxmlformats.org/officeDocument/2006/relationships/image" Target="../media/image237.png"/><Relationship Id="rId211" Type="http://schemas.openxmlformats.org/officeDocument/2006/relationships/customXml" Target="../ink/ink391.xml"/><Relationship Id="rId232" Type="http://schemas.openxmlformats.org/officeDocument/2006/relationships/image" Target="../media/image243.png"/><Relationship Id="rId27" Type="http://schemas.openxmlformats.org/officeDocument/2006/relationships/customXml" Target="../ink/ink299.xml"/><Relationship Id="rId48" Type="http://schemas.openxmlformats.org/officeDocument/2006/relationships/image" Target="../media/image147.png"/><Relationship Id="rId69" Type="http://schemas.openxmlformats.org/officeDocument/2006/relationships/customXml" Target="../ink/ink320.xml"/><Relationship Id="rId113" Type="http://schemas.openxmlformats.org/officeDocument/2006/relationships/customXml" Target="../ink/ink342.xml"/><Relationship Id="rId134" Type="http://schemas.openxmlformats.org/officeDocument/2006/relationships/image" Target="../media/image179.png"/><Relationship Id="rId80" Type="http://schemas.openxmlformats.org/officeDocument/2006/relationships/image" Target="../media/image212.png"/><Relationship Id="rId155" Type="http://schemas.openxmlformats.org/officeDocument/2006/relationships/customXml" Target="../ink/ink363.xml"/><Relationship Id="rId176" Type="http://schemas.openxmlformats.org/officeDocument/2006/relationships/image" Target="../media/image232.png"/><Relationship Id="rId197" Type="http://schemas.openxmlformats.org/officeDocument/2006/relationships/customXml" Target="../ink/ink384.xml"/><Relationship Id="rId201" Type="http://schemas.openxmlformats.org/officeDocument/2006/relationships/customXml" Target="../ink/ink386.xml"/><Relationship Id="rId222" Type="http://schemas.openxmlformats.org/officeDocument/2006/relationships/image" Target="../media/image238.png"/><Relationship Id="rId243" Type="http://schemas.openxmlformats.org/officeDocument/2006/relationships/customXml" Target="../ink/ink407.xml"/><Relationship Id="rId17" Type="http://schemas.openxmlformats.org/officeDocument/2006/relationships/customXml" Target="../ink/ink294.xml"/><Relationship Id="rId38" Type="http://schemas.openxmlformats.org/officeDocument/2006/relationships/image" Target="../media/image1420.png"/><Relationship Id="rId59" Type="http://schemas.openxmlformats.org/officeDocument/2006/relationships/customXml" Target="../ink/ink315.xml"/><Relationship Id="rId103" Type="http://schemas.openxmlformats.org/officeDocument/2006/relationships/customXml" Target="../ink/ink337.xml"/><Relationship Id="rId124" Type="http://schemas.openxmlformats.org/officeDocument/2006/relationships/image" Target="../media/image174.png"/><Relationship Id="rId70" Type="http://schemas.openxmlformats.org/officeDocument/2006/relationships/image" Target="../media/image151.png"/><Relationship Id="rId91" Type="http://schemas.openxmlformats.org/officeDocument/2006/relationships/customXml" Target="../ink/ink331.xml"/><Relationship Id="rId145" Type="http://schemas.openxmlformats.org/officeDocument/2006/relationships/customXml" Target="../ink/ink358.xml"/><Relationship Id="rId166" Type="http://schemas.openxmlformats.org/officeDocument/2006/relationships/image" Target="../media/image227.png"/><Relationship Id="rId187" Type="http://schemas.openxmlformats.org/officeDocument/2006/relationships/customXml" Target="../ink/ink37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6.png"/><Relationship Id="rId233" Type="http://schemas.openxmlformats.org/officeDocument/2006/relationships/customXml" Target="../ink/ink402.xml"/><Relationship Id="rId28" Type="http://schemas.openxmlformats.org/officeDocument/2006/relationships/image" Target="../media/image1370.png"/><Relationship Id="rId49" Type="http://schemas.openxmlformats.org/officeDocument/2006/relationships/customXml" Target="../ink/ink310.xml"/><Relationship Id="rId114" Type="http://schemas.openxmlformats.org/officeDocument/2006/relationships/image" Target="../media/image169.png"/><Relationship Id="rId60" Type="http://schemas.openxmlformats.org/officeDocument/2006/relationships/image" Target="../media/image208.png"/><Relationship Id="rId81" Type="http://schemas.openxmlformats.org/officeDocument/2006/relationships/customXml" Target="../ink/ink326.xml"/><Relationship Id="rId135" Type="http://schemas.openxmlformats.org/officeDocument/2006/relationships/customXml" Target="../ink/ink353.xml"/><Relationship Id="rId156" Type="http://schemas.openxmlformats.org/officeDocument/2006/relationships/image" Target="../media/image222.png"/><Relationship Id="rId177" Type="http://schemas.openxmlformats.org/officeDocument/2006/relationships/customXml" Target="../ink/ink374.xml"/><Relationship Id="rId198" Type="http://schemas.openxmlformats.org/officeDocument/2006/relationships/image" Target="../media/image189.png"/><Relationship Id="rId202" Type="http://schemas.openxmlformats.org/officeDocument/2006/relationships/image" Target="../media/image191.png"/><Relationship Id="rId223" Type="http://schemas.openxmlformats.org/officeDocument/2006/relationships/customXml" Target="../ink/ink397.xml"/><Relationship Id="rId244" Type="http://schemas.openxmlformats.org/officeDocument/2006/relationships/image" Target="../media/image202.png"/><Relationship Id="rId18" Type="http://schemas.openxmlformats.org/officeDocument/2006/relationships/image" Target="../media/image1320.png"/><Relationship Id="rId39" Type="http://schemas.openxmlformats.org/officeDocument/2006/relationships/customXml" Target="../ink/ink305.xml"/><Relationship Id="rId50" Type="http://schemas.openxmlformats.org/officeDocument/2006/relationships/image" Target="../media/image148.png"/><Relationship Id="rId104" Type="http://schemas.openxmlformats.org/officeDocument/2006/relationships/image" Target="../media/image164.png"/><Relationship Id="rId125" Type="http://schemas.openxmlformats.org/officeDocument/2006/relationships/customXml" Target="../ink/ink348.xml"/><Relationship Id="rId146" Type="http://schemas.openxmlformats.org/officeDocument/2006/relationships/image" Target="../media/image217.png"/><Relationship Id="rId167" Type="http://schemas.openxmlformats.org/officeDocument/2006/relationships/customXml" Target="../ink/ink369.xml"/><Relationship Id="rId188" Type="http://schemas.openxmlformats.org/officeDocument/2006/relationships/image" Target="../media/image184.png"/><Relationship Id="rId71" Type="http://schemas.openxmlformats.org/officeDocument/2006/relationships/customXml" Target="../ink/ink321.xml"/><Relationship Id="rId92" Type="http://schemas.openxmlformats.org/officeDocument/2006/relationships/image" Target="../media/image158.png"/><Relationship Id="rId213" Type="http://schemas.openxmlformats.org/officeDocument/2006/relationships/customXml" Target="../ink/ink392.xml"/><Relationship Id="rId234" Type="http://schemas.openxmlformats.org/officeDocument/2006/relationships/image" Target="../media/image244.png"/><Relationship Id="rId2" Type="http://schemas.openxmlformats.org/officeDocument/2006/relationships/image" Target="../media/image1240.png"/><Relationship Id="rId29" Type="http://schemas.openxmlformats.org/officeDocument/2006/relationships/customXml" Target="../ink/ink300.xml"/><Relationship Id="rId40" Type="http://schemas.openxmlformats.org/officeDocument/2006/relationships/image" Target="../media/image1430.png"/><Relationship Id="rId115" Type="http://schemas.openxmlformats.org/officeDocument/2006/relationships/customXml" Target="../ink/ink343.xml"/><Relationship Id="rId136" Type="http://schemas.openxmlformats.org/officeDocument/2006/relationships/image" Target="../media/image180.png"/><Relationship Id="rId157" Type="http://schemas.openxmlformats.org/officeDocument/2006/relationships/customXml" Target="../ink/ink364.xml"/><Relationship Id="rId178" Type="http://schemas.openxmlformats.org/officeDocument/2006/relationships/image" Target="../media/image233.png"/><Relationship Id="rId61" Type="http://schemas.openxmlformats.org/officeDocument/2006/relationships/customXml" Target="../ink/ink316.xml"/><Relationship Id="rId82" Type="http://schemas.openxmlformats.org/officeDocument/2006/relationships/image" Target="../media/image213.png"/><Relationship Id="rId199" Type="http://schemas.openxmlformats.org/officeDocument/2006/relationships/customXml" Target="../ink/ink385.xml"/><Relationship Id="rId203" Type="http://schemas.openxmlformats.org/officeDocument/2006/relationships/customXml" Target="../ink/ink387.xml"/><Relationship Id="rId19" Type="http://schemas.openxmlformats.org/officeDocument/2006/relationships/customXml" Target="../ink/ink295.xml"/><Relationship Id="rId224" Type="http://schemas.openxmlformats.org/officeDocument/2006/relationships/image" Target="../media/image239.png"/><Relationship Id="rId245" Type="http://schemas.openxmlformats.org/officeDocument/2006/relationships/customXml" Target="../ink/ink408.xml"/><Relationship Id="rId30" Type="http://schemas.openxmlformats.org/officeDocument/2006/relationships/image" Target="../media/image1380.png"/><Relationship Id="rId105" Type="http://schemas.openxmlformats.org/officeDocument/2006/relationships/customXml" Target="../ink/ink338.xml"/><Relationship Id="rId126" Type="http://schemas.openxmlformats.org/officeDocument/2006/relationships/image" Target="../media/image175.png"/><Relationship Id="rId147" Type="http://schemas.openxmlformats.org/officeDocument/2006/relationships/customXml" Target="../ink/ink359.xml"/><Relationship Id="rId168" Type="http://schemas.openxmlformats.org/officeDocument/2006/relationships/image" Target="../media/image228.png"/><Relationship Id="rId51" Type="http://schemas.openxmlformats.org/officeDocument/2006/relationships/customXml" Target="../ink/ink311.xml"/><Relationship Id="rId72" Type="http://schemas.openxmlformats.org/officeDocument/2006/relationships/image" Target="../media/image152.png"/><Relationship Id="rId93" Type="http://schemas.openxmlformats.org/officeDocument/2006/relationships/customXml" Target="../ink/ink332.xml"/><Relationship Id="rId189" Type="http://schemas.openxmlformats.org/officeDocument/2006/relationships/customXml" Target="../ink/ink380.xml"/><Relationship Id="rId3" Type="http://schemas.openxmlformats.org/officeDocument/2006/relationships/customXml" Target="../ink/ink287.xml"/><Relationship Id="rId214" Type="http://schemas.openxmlformats.org/officeDocument/2006/relationships/image" Target="../media/image197.png"/><Relationship Id="rId235" Type="http://schemas.openxmlformats.org/officeDocument/2006/relationships/customXml" Target="../ink/ink403.xml"/><Relationship Id="rId116" Type="http://schemas.openxmlformats.org/officeDocument/2006/relationships/image" Target="../media/image170.png"/><Relationship Id="rId137" Type="http://schemas.openxmlformats.org/officeDocument/2006/relationships/customXml" Target="../ink/ink354.xml"/><Relationship Id="rId158" Type="http://schemas.openxmlformats.org/officeDocument/2006/relationships/image" Target="../media/image223.png"/><Relationship Id="rId20" Type="http://schemas.openxmlformats.org/officeDocument/2006/relationships/image" Target="../media/image1330.png"/><Relationship Id="rId41" Type="http://schemas.openxmlformats.org/officeDocument/2006/relationships/customXml" Target="../ink/ink306.xml"/><Relationship Id="rId62" Type="http://schemas.openxmlformats.org/officeDocument/2006/relationships/image" Target="../media/image209.png"/><Relationship Id="rId83" Type="http://schemas.openxmlformats.org/officeDocument/2006/relationships/customXml" Target="../ink/ink327.xml"/><Relationship Id="rId179" Type="http://schemas.openxmlformats.org/officeDocument/2006/relationships/customXml" Target="../ink/ink375.xml"/><Relationship Id="rId190" Type="http://schemas.openxmlformats.org/officeDocument/2006/relationships/image" Target="../media/image185.png"/><Relationship Id="rId204" Type="http://schemas.openxmlformats.org/officeDocument/2006/relationships/image" Target="../media/image192.png"/><Relationship Id="rId225" Type="http://schemas.openxmlformats.org/officeDocument/2006/relationships/customXml" Target="../ink/ink398.xml"/><Relationship Id="rId246" Type="http://schemas.openxmlformats.org/officeDocument/2006/relationships/image" Target="../media/image203.png"/><Relationship Id="rId106" Type="http://schemas.openxmlformats.org/officeDocument/2006/relationships/image" Target="../media/image165.png"/><Relationship Id="rId127" Type="http://schemas.openxmlformats.org/officeDocument/2006/relationships/customXml" Target="../ink/ink349.xml"/><Relationship Id="rId10" Type="http://schemas.openxmlformats.org/officeDocument/2006/relationships/image" Target="../media/image1280.png"/><Relationship Id="rId31" Type="http://schemas.openxmlformats.org/officeDocument/2006/relationships/customXml" Target="../ink/ink301.xml"/><Relationship Id="rId52" Type="http://schemas.openxmlformats.org/officeDocument/2006/relationships/image" Target="../media/image149.png"/><Relationship Id="rId73" Type="http://schemas.openxmlformats.org/officeDocument/2006/relationships/customXml" Target="../ink/ink322.xml"/><Relationship Id="rId94" Type="http://schemas.openxmlformats.org/officeDocument/2006/relationships/image" Target="../media/image159.png"/><Relationship Id="rId148" Type="http://schemas.openxmlformats.org/officeDocument/2006/relationships/image" Target="../media/image218.png"/><Relationship Id="rId169" Type="http://schemas.openxmlformats.org/officeDocument/2006/relationships/customXml" Target="../ink/ink370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8.xml"/><Relationship Id="rId21" Type="http://schemas.openxmlformats.org/officeDocument/2006/relationships/customXml" Target="../ink/ink420.xml"/><Relationship Id="rId63" Type="http://schemas.openxmlformats.org/officeDocument/2006/relationships/customXml" Target="../ink/ink441.xml"/><Relationship Id="rId159" Type="http://schemas.openxmlformats.org/officeDocument/2006/relationships/customXml" Target="../ink/ink489.xml"/><Relationship Id="rId170" Type="http://schemas.openxmlformats.org/officeDocument/2006/relationships/image" Target="../media/image229.png"/><Relationship Id="rId226" Type="http://schemas.openxmlformats.org/officeDocument/2006/relationships/image" Target="../media/image240.png"/><Relationship Id="rId268" Type="http://schemas.openxmlformats.org/officeDocument/2006/relationships/image" Target="../media/image257.png"/><Relationship Id="rId32" Type="http://schemas.openxmlformats.org/officeDocument/2006/relationships/image" Target="../media/image1390.png"/><Relationship Id="rId74" Type="http://schemas.openxmlformats.org/officeDocument/2006/relationships/image" Target="../media/image153.png"/><Relationship Id="rId128" Type="http://schemas.openxmlformats.org/officeDocument/2006/relationships/image" Target="../media/image176.png"/><Relationship Id="rId5" Type="http://schemas.openxmlformats.org/officeDocument/2006/relationships/customXml" Target="../ink/ink412.xml"/><Relationship Id="rId181" Type="http://schemas.openxmlformats.org/officeDocument/2006/relationships/customXml" Target="../ink/ink500.xml"/><Relationship Id="rId237" Type="http://schemas.openxmlformats.org/officeDocument/2006/relationships/customXml" Target="../ink/ink528.xml"/><Relationship Id="rId279" Type="http://schemas.openxmlformats.org/officeDocument/2006/relationships/customXml" Target="../ink/ink549.xml"/><Relationship Id="rId43" Type="http://schemas.openxmlformats.org/officeDocument/2006/relationships/customXml" Target="../ink/ink431.xml"/><Relationship Id="rId139" Type="http://schemas.openxmlformats.org/officeDocument/2006/relationships/customXml" Target="../ink/ink479.xml"/><Relationship Id="rId290" Type="http://schemas.openxmlformats.org/officeDocument/2006/relationships/image" Target="../media/image268.png"/><Relationship Id="rId85" Type="http://schemas.openxmlformats.org/officeDocument/2006/relationships/customXml" Target="../ink/ink452.xml"/><Relationship Id="rId150" Type="http://schemas.openxmlformats.org/officeDocument/2006/relationships/image" Target="../media/image219.png"/><Relationship Id="rId192" Type="http://schemas.openxmlformats.org/officeDocument/2006/relationships/image" Target="../media/image186.png"/><Relationship Id="rId206" Type="http://schemas.openxmlformats.org/officeDocument/2006/relationships/image" Target="../media/image193.png"/><Relationship Id="rId248" Type="http://schemas.openxmlformats.org/officeDocument/2006/relationships/image" Target="../media/image204.png"/><Relationship Id="rId269" Type="http://schemas.openxmlformats.org/officeDocument/2006/relationships/customXml" Target="../ink/ink544.xml"/><Relationship Id="rId12" Type="http://schemas.openxmlformats.org/officeDocument/2006/relationships/image" Target="../media/image1290.png"/><Relationship Id="rId33" Type="http://schemas.openxmlformats.org/officeDocument/2006/relationships/customXml" Target="../ink/ink426.xml"/><Relationship Id="rId108" Type="http://schemas.openxmlformats.org/officeDocument/2006/relationships/image" Target="../media/image166.png"/><Relationship Id="rId129" Type="http://schemas.openxmlformats.org/officeDocument/2006/relationships/customXml" Target="../ink/ink474.xml"/><Relationship Id="rId280" Type="http://schemas.openxmlformats.org/officeDocument/2006/relationships/image" Target="../media/image263.png"/><Relationship Id="rId54" Type="http://schemas.openxmlformats.org/officeDocument/2006/relationships/image" Target="../media/image205.png"/><Relationship Id="rId75" Type="http://schemas.openxmlformats.org/officeDocument/2006/relationships/customXml" Target="../ink/ink447.xml"/><Relationship Id="rId96" Type="http://schemas.openxmlformats.org/officeDocument/2006/relationships/image" Target="../media/image160.png"/><Relationship Id="rId140" Type="http://schemas.openxmlformats.org/officeDocument/2006/relationships/image" Target="../media/image182.png"/><Relationship Id="rId161" Type="http://schemas.openxmlformats.org/officeDocument/2006/relationships/customXml" Target="../ink/ink490.xml"/><Relationship Id="rId182" Type="http://schemas.openxmlformats.org/officeDocument/2006/relationships/image" Target="../media/image235.png"/><Relationship Id="rId217" Type="http://schemas.openxmlformats.org/officeDocument/2006/relationships/customXml" Target="../ink/ink518.xml"/><Relationship Id="rId6" Type="http://schemas.openxmlformats.org/officeDocument/2006/relationships/image" Target="../media/image1260.png"/><Relationship Id="rId238" Type="http://schemas.openxmlformats.org/officeDocument/2006/relationships/image" Target="../media/image246.png"/><Relationship Id="rId259" Type="http://schemas.openxmlformats.org/officeDocument/2006/relationships/customXml" Target="../ink/ink539.xml"/><Relationship Id="rId23" Type="http://schemas.openxmlformats.org/officeDocument/2006/relationships/customXml" Target="../ink/ink421.xml"/><Relationship Id="rId119" Type="http://schemas.openxmlformats.org/officeDocument/2006/relationships/customXml" Target="../ink/ink469.xml"/><Relationship Id="rId270" Type="http://schemas.openxmlformats.org/officeDocument/2006/relationships/image" Target="../media/image258.png"/><Relationship Id="rId44" Type="http://schemas.openxmlformats.org/officeDocument/2006/relationships/image" Target="../media/image1450.png"/><Relationship Id="rId65" Type="http://schemas.openxmlformats.org/officeDocument/2006/relationships/customXml" Target="../ink/ink442.xml"/><Relationship Id="rId86" Type="http://schemas.openxmlformats.org/officeDocument/2006/relationships/image" Target="../media/image157.png"/><Relationship Id="rId130" Type="http://schemas.openxmlformats.org/officeDocument/2006/relationships/image" Target="../media/image177.png"/><Relationship Id="rId151" Type="http://schemas.openxmlformats.org/officeDocument/2006/relationships/customXml" Target="../ink/ink485.xml"/><Relationship Id="rId172" Type="http://schemas.openxmlformats.org/officeDocument/2006/relationships/image" Target="../media/image230.png"/><Relationship Id="rId193" Type="http://schemas.openxmlformats.org/officeDocument/2006/relationships/customXml" Target="../ink/ink506.xml"/><Relationship Id="rId207" Type="http://schemas.openxmlformats.org/officeDocument/2006/relationships/customXml" Target="../ink/ink513.xml"/><Relationship Id="rId228" Type="http://schemas.openxmlformats.org/officeDocument/2006/relationships/image" Target="../media/image241.png"/><Relationship Id="rId249" Type="http://schemas.openxmlformats.org/officeDocument/2006/relationships/customXml" Target="../ink/ink534.xml"/><Relationship Id="rId13" Type="http://schemas.openxmlformats.org/officeDocument/2006/relationships/customXml" Target="../ink/ink416.xml"/><Relationship Id="rId109" Type="http://schemas.openxmlformats.org/officeDocument/2006/relationships/customXml" Target="../ink/ink464.xml"/><Relationship Id="rId260" Type="http://schemas.openxmlformats.org/officeDocument/2006/relationships/image" Target="../media/image253.png"/><Relationship Id="rId281" Type="http://schemas.openxmlformats.org/officeDocument/2006/relationships/customXml" Target="../ink/ink550.xml"/><Relationship Id="rId34" Type="http://schemas.openxmlformats.org/officeDocument/2006/relationships/image" Target="../media/image1400.png"/><Relationship Id="rId55" Type="http://schemas.openxmlformats.org/officeDocument/2006/relationships/customXml" Target="../ink/ink437.xml"/><Relationship Id="rId76" Type="http://schemas.openxmlformats.org/officeDocument/2006/relationships/image" Target="../media/image154.png"/><Relationship Id="rId97" Type="http://schemas.openxmlformats.org/officeDocument/2006/relationships/customXml" Target="../ink/ink458.xml"/><Relationship Id="rId120" Type="http://schemas.openxmlformats.org/officeDocument/2006/relationships/image" Target="../media/image172.png"/><Relationship Id="rId141" Type="http://schemas.openxmlformats.org/officeDocument/2006/relationships/customXml" Target="../ink/ink480.xml"/><Relationship Id="rId7" Type="http://schemas.openxmlformats.org/officeDocument/2006/relationships/customXml" Target="../ink/ink413.xml"/><Relationship Id="rId162" Type="http://schemas.openxmlformats.org/officeDocument/2006/relationships/image" Target="../media/image225.png"/><Relationship Id="rId183" Type="http://schemas.openxmlformats.org/officeDocument/2006/relationships/customXml" Target="../ink/ink501.xml"/><Relationship Id="rId218" Type="http://schemas.openxmlformats.org/officeDocument/2006/relationships/image" Target="../media/image199.png"/><Relationship Id="rId239" Type="http://schemas.openxmlformats.org/officeDocument/2006/relationships/customXml" Target="../ink/ink529.xml"/><Relationship Id="rId250" Type="http://schemas.openxmlformats.org/officeDocument/2006/relationships/image" Target="../media/image248.png"/><Relationship Id="rId271" Type="http://schemas.openxmlformats.org/officeDocument/2006/relationships/customXml" Target="../ink/ink545.xml"/><Relationship Id="rId24" Type="http://schemas.openxmlformats.org/officeDocument/2006/relationships/image" Target="../media/image1350.png"/><Relationship Id="rId45" Type="http://schemas.openxmlformats.org/officeDocument/2006/relationships/customXml" Target="../ink/ink432.xml"/><Relationship Id="rId66" Type="http://schemas.openxmlformats.org/officeDocument/2006/relationships/image" Target="../media/image211.png"/><Relationship Id="rId87" Type="http://schemas.openxmlformats.org/officeDocument/2006/relationships/customXml" Target="../ink/ink453.xml"/><Relationship Id="rId110" Type="http://schemas.openxmlformats.org/officeDocument/2006/relationships/image" Target="../media/image167.png"/><Relationship Id="rId131" Type="http://schemas.openxmlformats.org/officeDocument/2006/relationships/customXml" Target="../ink/ink475.xml"/><Relationship Id="rId152" Type="http://schemas.openxmlformats.org/officeDocument/2006/relationships/image" Target="../media/image220.png"/><Relationship Id="rId173" Type="http://schemas.openxmlformats.org/officeDocument/2006/relationships/customXml" Target="../ink/ink496.xml"/><Relationship Id="rId194" Type="http://schemas.openxmlformats.org/officeDocument/2006/relationships/image" Target="../media/image187.png"/><Relationship Id="rId208" Type="http://schemas.openxmlformats.org/officeDocument/2006/relationships/image" Target="../media/image194.png"/><Relationship Id="rId229" Type="http://schemas.openxmlformats.org/officeDocument/2006/relationships/customXml" Target="../ink/ink524.xml"/><Relationship Id="rId240" Type="http://schemas.openxmlformats.org/officeDocument/2006/relationships/image" Target="../media/image247.png"/><Relationship Id="rId261" Type="http://schemas.openxmlformats.org/officeDocument/2006/relationships/customXml" Target="../ink/ink540.xml"/><Relationship Id="rId14" Type="http://schemas.openxmlformats.org/officeDocument/2006/relationships/image" Target="../media/image1300.png"/><Relationship Id="rId35" Type="http://schemas.openxmlformats.org/officeDocument/2006/relationships/customXml" Target="../ink/ink427.xml"/><Relationship Id="rId56" Type="http://schemas.openxmlformats.org/officeDocument/2006/relationships/image" Target="../media/image206.png"/><Relationship Id="rId77" Type="http://schemas.openxmlformats.org/officeDocument/2006/relationships/customXml" Target="../ink/ink448.xml"/><Relationship Id="rId100" Type="http://schemas.openxmlformats.org/officeDocument/2006/relationships/image" Target="../media/image162.png"/><Relationship Id="rId282" Type="http://schemas.openxmlformats.org/officeDocument/2006/relationships/image" Target="../media/image264.png"/><Relationship Id="rId8" Type="http://schemas.openxmlformats.org/officeDocument/2006/relationships/image" Target="../media/image1270.png"/><Relationship Id="rId98" Type="http://schemas.openxmlformats.org/officeDocument/2006/relationships/image" Target="../media/image161.png"/><Relationship Id="rId121" Type="http://schemas.openxmlformats.org/officeDocument/2006/relationships/customXml" Target="../ink/ink470.xml"/><Relationship Id="rId142" Type="http://schemas.openxmlformats.org/officeDocument/2006/relationships/image" Target="../media/image183.png"/><Relationship Id="rId163" Type="http://schemas.openxmlformats.org/officeDocument/2006/relationships/customXml" Target="../ink/ink491.xml"/><Relationship Id="rId184" Type="http://schemas.openxmlformats.org/officeDocument/2006/relationships/image" Target="../media/image236.png"/><Relationship Id="rId219" Type="http://schemas.openxmlformats.org/officeDocument/2006/relationships/customXml" Target="../ink/ink519.xml"/><Relationship Id="rId230" Type="http://schemas.openxmlformats.org/officeDocument/2006/relationships/image" Target="../media/image242.png"/><Relationship Id="rId251" Type="http://schemas.openxmlformats.org/officeDocument/2006/relationships/customXml" Target="../ink/ink535.xml"/><Relationship Id="rId25" Type="http://schemas.openxmlformats.org/officeDocument/2006/relationships/customXml" Target="../ink/ink422.xml"/><Relationship Id="rId46" Type="http://schemas.openxmlformats.org/officeDocument/2006/relationships/image" Target="../media/image1460.png"/><Relationship Id="rId67" Type="http://schemas.openxmlformats.org/officeDocument/2006/relationships/customXml" Target="../ink/ink443.xml"/><Relationship Id="rId272" Type="http://schemas.openxmlformats.org/officeDocument/2006/relationships/image" Target="../media/image259.png"/><Relationship Id="rId88" Type="http://schemas.openxmlformats.org/officeDocument/2006/relationships/image" Target="../media/image214.png"/><Relationship Id="rId111" Type="http://schemas.openxmlformats.org/officeDocument/2006/relationships/customXml" Target="../ink/ink465.xml"/><Relationship Id="rId132" Type="http://schemas.openxmlformats.org/officeDocument/2006/relationships/image" Target="../media/image178.png"/><Relationship Id="rId153" Type="http://schemas.openxmlformats.org/officeDocument/2006/relationships/customXml" Target="../ink/ink486.xml"/><Relationship Id="rId174" Type="http://schemas.openxmlformats.org/officeDocument/2006/relationships/image" Target="../media/image231.png"/><Relationship Id="rId195" Type="http://schemas.openxmlformats.org/officeDocument/2006/relationships/customXml" Target="../ink/ink507.xml"/><Relationship Id="rId209" Type="http://schemas.openxmlformats.org/officeDocument/2006/relationships/customXml" Target="../ink/ink514.xml"/><Relationship Id="rId220" Type="http://schemas.openxmlformats.org/officeDocument/2006/relationships/image" Target="../media/image200.png"/><Relationship Id="rId241" Type="http://schemas.openxmlformats.org/officeDocument/2006/relationships/customXml" Target="../ink/ink530.xml"/><Relationship Id="rId15" Type="http://schemas.openxmlformats.org/officeDocument/2006/relationships/customXml" Target="../ink/ink417.xml"/><Relationship Id="rId36" Type="http://schemas.openxmlformats.org/officeDocument/2006/relationships/image" Target="../media/image1410.png"/><Relationship Id="rId57" Type="http://schemas.openxmlformats.org/officeDocument/2006/relationships/customXml" Target="../ink/ink438.xml"/><Relationship Id="rId262" Type="http://schemas.openxmlformats.org/officeDocument/2006/relationships/image" Target="../media/image254.png"/><Relationship Id="rId283" Type="http://schemas.openxmlformats.org/officeDocument/2006/relationships/customXml" Target="../ink/ink551.xml"/><Relationship Id="rId78" Type="http://schemas.openxmlformats.org/officeDocument/2006/relationships/image" Target="../media/image155.png"/><Relationship Id="rId99" Type="http://schemas.openxmlformats.org/officeDocument/2006/relationships/customXml" Target="../ink/ink459.xml"/><Relationship Id="rId101" Type="http://schemas.openxmlformats.org/officeDocument/2006/relationships/customXml" Target="../ink/ink460.xml"/><Relationship Id="rId122" Type="http://schemas.openxmlformats.org/officeDocument/2006/relationships/image" Target="../media/image173.png"/><Relationship Id="rId143" Type="http://schemas.openxmlformats.org/officeDocument/2006/relationships/customXml" Target="../ink/ink481.xml"/><Relationship Id="rId164" Type="http://schemas.openxmlformats.org/officeDocument/2006/relationships/image" Target="../media/image226.png"/><Relationship Id="rId185" Type="http://schemas.openxmlformats.org/officeDocument/2006/relationships/customXml" Target="../ink/ink502.xml"/><Relationship Id="rId9" Type="http://schemas.openxmlformats.org/officeDocument/2006/relationships/customXml" Target="../ink/ink414.xml"/><Relationship Id="rId210" Type="http://schemas.openxmlformats.org/officeDocument/2006/relationships/image" Target="../media/image195.png"/><Relationship Id="rId26" Type="http://schemas.openxmlformats.org/officeDocument/2006/relationships/image" Target="../media/image1360.png"/><Relationship Id="rId231" Type="http://schemas.openxmlformats.org/officeDocument/2006/relationships/customXml" Target="../ink/ink525.xml"/><Relationship Id="rId252" Type="http://schemas.openxmlformats.org/officeDocument/2006/relationships/image" Target="../media/image249.png"/><Relationship Id="rId273" Type="http://schemas.openxmlformats.org/officeDocument/2006/relationships/customXml" Target="../ink/ink546.xml"/><Relationship Id="rId47" Type="http://schemas.openxmlformats.org/officeDocument/2006/relationships/customXml" Target="../ink/ink433.xml"/><Relationship Id="rId68" Type="http://schemas.openxmlformats.org/officeDocument/2006/relationships/image" Target="../media/image150.png"/><Relationship Id="rId89" Type="http://schemas.openxmlformats.org/officeDocument/2006/relationships/customXml" Target="../ink/ink454.xml"/><Relationship Id="rId112" Type="http://schemas.openxmlformats.org/officeDocument/2006/relationships/image" Target="../media/image168.png"/><Relationship Id="rId133" Type="http://schemas.openxmlformats.org/officeDocument/2006/relationships/customXml" Target="../ink/ink476.xml"/><Relationship Id="rId154" Type="http://schemas.openxmlformats.org/officeDocument/2006/relationships/image" Target="../media/image221.png"/><Relationship Id="rId175" Type="http://schemas.openxmlformats.org/officeDocument/2006/relationships/customXml" Target="../ink/ink497.xml"/><Relationship Id="rId196" Type="http://schemas.openxmlformats.org/officeDocument/2006/relationships/image" Target="../media/image188.png"/><Relationship Id="rId200" Type="http://schemas.openxmlformats.org/officeDocument/2006/relationships/image" Target="../media/image190.png"/><Relationship Id="rId16" Type="http://schemas.openxmlformats.org/officeDocument/2006/relationships/image" Target="../media/image1310.png"/><Relationship Id="rId221" Type="http://schemas.openxmlformats.org/officeDocument/2006/relationships/customXml" Target="../ink/ink520.xml"/><Relationship Id="rId242" Type="http://schemas.openxmlformats.org/officeDocument/2006/relationships/image" Target="../media/image201.png"/><Relationship Id="rId263" Type="http://schemas.openxmlformats.org/officeDocument/2006/relationships/customXml" Target="../ink/ink541.xml"/><Relationship Id="rId284" Type="http://schemas.openxmlformats.org/officeDocument/2006/relationships/image" Target="../media/image265.png"/><Relationship Id="rId37" Type="http://schemas.openxmlformats.org/officeDocument/2006/relationships/customXml" Target="../ink/ink428.xml"/><Relationship Id="rId58" Type="http://schemas.openxmlformats.org/officeDocument/2006/relationships/image" Target="../media/image207.png"/><Relationship Id="rId79" Type="http://schemas.openxmlformats.org/officeDocument/2006/relationships/customXml" Target="../ink/ink449.xml"/><Relationship Id="rId102" Type="http://schemas.openxmlformats.org/officeDocument/2006/relationships/image" Target="../media/image163.png"/><Relationship Id="rId123" Type="http://schemas.openxmlformats.org/officeDocument/2006/relationships/customXml" Target="../ink/ink471.xml"/><Relationship Id="rId144" Type="http://schemas.openxmlformats.org/officeDocument/2006/relationships/image" Target="../media/image216.png"/><Relationship Id="rId90" Type="http://schemas.openxmlformats.org/officeDocument/2006/relationships/image" Target="../media/image215.png"/><Relationship Id="rId165" Type="http://schemas.openxmlformats.org/officeDocument/2006/relationships/customXml" Target="../ink/ink492.xml"/><Relationship Id="rId186" Type="http://schemas.openxmlformats.org/officeDocument/2006/relationships/image" Target="../media/image237.png"/><Relationship Id="rId211" Type="http://schemas.openxmlformats.org/officeDocument/2006/relationships/customXml" Target="../ink/ink515.xml"/><Relationship Id="rId232" Type="http://schemas.openxmlformats.org/officeDocument/2006/relationships/image" Target="../media/image243.png"/><Relationship Id="rId253" Type="http://schemas.openxmlformats.org/officeDocument/2006/relationships/customXml" Target="../ink/ink536.xml"/><Relationship Id="rId274" Type="http://schemas.openxmlformats.org/officeDocument/2006/relationships/image" Target="../media/image260.png"/><Relationship Id="rId27" Type="http://schemas.openxmlformats.org/officeDocument/2006/relationships/customXml" Target="../ink/ink423.xml"/><Relationship Id="rId48" Type="http://schemas.openxmlformats.org/officeDocument/2006/relationships/image" Target="../media/image147.png"/><Relationship Id="rId69" Type="http://schemas.openxmlformats.org/officeDocument/2006/relationships/customXml" Target="../ink/ink444.xml"/><Relationship Id="rId113" Type="http://schemas.openxmlformats.org/officeDocument/2006/relationships/customXml" Target="../ink/ink466.xml"/><Relationship Id="rId134" Type="http://schemas.openxmlformats.org/officeDocument/2006/relationships/image" Target="../media/image179.png"/><Relationship Id="rId80" Type="http://schemas.openxmlformats.org/officeDocument/2006/relationships/image" Target="../media/image212.png"/><Relationship Id="rId155" Type="http://schemas.openxmlformats.org/officeDocument/2006/relationships/customXml" Target="../ink/ink487.xml"/><Relationship Id="rId176" Type="http://schemas.openxmlformats.org/officeDocument/2006/relationships/image" Target="../media/image232.png"/><Relationship Id="rId197" Type="http://schemas.openxmlformats.org/officeDocument/2006/relationships/customXml" Target="../ink/ink508.xml"/><Relationship Id="rId201" Type="http://schemas.openxmlformats.org/officeDocument/2006/relationships/customXml" Target="../ink/ink510.xml"/><Relationship Id="rId222" Type="http://schemas.openxmlformats.org/officeDocument/2006/relationships/image" Target="../media/image238.png"/><Relationship Id="rId243" Type="http://schemas.openxmlformats.org/officeDocument/2006/relationships/customXml" Target="../ink/ink531.xml"/><Relationship Id="rId264" Type="http://schemas.openxmlformats.org/officeDocument/2006/relationships/image" Target="../media/image255.png"/><Relationship Id="rId285" Type="http://schemas.openxmlformats.org/officeDocument/2006/relationships/customXml" Target="../ink/ink552.xml"/><Relationship Id="rId17" Type="http://schemas.openxmlformats.org/officeDocument/2006/relationships/customXml" Target="../ink/ink418.xml"/><Relationship Id="rId38" Type="http://schemas.openxmlformats.org/officeDocument/2006/relationships/image" Target="../media/image1420.png"/><Relationship Id="rId59" Type="http://schemas.openxmlformats.org/officeDocument/2006/relationships/customXml" Target="../ink/ink439.xml"/><Relationship Id="rId103" Type="http://schemas.openxmlformats.org/officeDocument/2006/relationships/customXml" Target="../ink/ink461.xml"/><Relationship Id="rId124" Type="http://schemas.openxmlformats.org/officeDocument/2006/relationships/image" Target="../media/image174.png"/><Relationship Id="rId70" Type="http://schemas.openxmlformats.org/officeDocument/2006/relationships/image" Target="../media/image151.png"/><Relationship Id="rId91" Type="http://schemas.openxmlformats.org/officeDocument/2006/relationships/customXml" Target="../ink/ink455.xml"/><Relationship Id="rId145" Type="http://schemas.openxmlformats.org/officeDocument/2006/relationships/customXml" Target="../ink/ink482.xml"/><Relationship Id="rId166" Type="http://schemas.openxmlformats.org/officeDocument/2006/relationships/image" Target="../media/image227.png"/><Relationship Id="rId187" Type="http://schemas.openxmlformats.org/officeDocument/2006/relationships/customXml" Target="../ink/ink50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6.png"/><Relationship Id="rId233" Type="http://schemas.openxmlformats.org/officeDocument/2006/relationships/customXml" Target="../ink/ink526.xml"/><Relationship Id="rId254" Type="http://schemas.openxmlformats.org/officeDocument/2006/relationships/image" Target="../media/image250.png"/><Relationship Id="rId28" Type="http://schemas.openxmlformats.org/officeDocument/2006/relationships/image" Target="../media/image1370.png"/><Relationship Id="rId49" Type="http://schemas.openxmlformats.org/officeDocument/2006/relationships/customXml" Target="../ink/ink434.xml"/><Relationship Id="rId114" Type="http://schemas.openxmlformats.org/officeDocument/2006/relationships/image" Target="../media/image169.png"/><Relationship Id="rId275" Type="http://schemas.openxmlformats.org/officeDocument/2006/relationships/customXml" Target="../ink/ink547.xml"/><Relationship Id="rId60" Type="http://schemas.openxmlformats.org/officeDocument/2006/relationships/image" Target="../media/image208.png"/><Relationship Id="rId81" Type="http://schemas.openxmlformats.org/officeDocument/2006/relationships/customXml" Target="../ink/ink450.xml"/><Relationship Id="rId135" Type="http://schemas.openxmlformats.org/officeDocument/2006/relationships/customXml" Target="../ink/ink477.xml"/><Relationship Id="rId156" Type="http://schemas.openxmlformats.org/officeDocument/2006/relationships/image" Target="../media/image222.png"/><Relationship Id="rId177" Type="http://schemas.openxmlformats.org/officeDocument/2006/relationships/customXml" Target="../ink/ink498.xml"/><Relationship Id="rId198" Type="http://schemas.openxmlformats.org/officeDocument/2006/relationships/image" Target="../media/image189.png"/><Relationship Id="rId202" Type="http://schemas.openxmlformats.org/officeDocument/2006/relationships/image" Target="../media/image191.png"/><Relationship Id="rId223" Type="http://schemas.openxmlformats.org/officeDocument/2006/relationships/customXml" Target="../ink/ink521.xml"/><Relationship Id="rId244" Type="http://schemas.openxmlformats.org/officeDocument/2006/relationships/image" Target="../media/image202.png"/><Relationship Id="rId18" Type="http://schemas.openxmlformats.org/officeDocument/2006/relationships/image" Target="../media/image1320.png"/><Relationship Id="rId39" Type="http://schemas.openxmlformats.org/officeDocument/2006/relationships/customXml" Target="../ink/ink429.xml"/><Relationship Id="rId265" Type="http://schemas.openxmlformats.org/officeDocument/2006/relationships/customXml" Target="../ink/ink542.xml"/><Relationship Id="rId286" Type="http://schemas.openxmlformats.org/officeDocument/2006/relationships/image" Target="../media/image266.png"/><Relationship Id="rId50" Type="http://schemas.openxmlformats.org/officeDocument/2006/relationships/image" Target="../media/image148.png"/><Relationship Id="rId104" Type="http://schemas.openxmlformats.org/officeDocument/2006/relationships/image" Target="../media/image164.png"/><Relationship Id="rId125" Type="http://schemas.openxmlformats.org/officeDocument/2006/relationships/customXml" Target="../ink/ink472.xml"/><Relationship Id="rId146" Type="http://schemas.openxmlformats.org/officeDocument/2006/relationships/image" Target="../media/image217.png"/><Relationship Id="rId167" Type="http://schemas.openxmlformats.org/officeDocument/2006/relationships/customXml" Target="../ink/ink493.xml"/><Relationship Id="rId188" Type="http://schemas.openxmlformats.org/officeDocument/2006/relationships/image" Target="../media/image184.png"/><Relationship Id="rId71" Type="http://schemas.openxmlformats.org/officeDocument/2006/relationships/customXml" Target="../ink/ink445.xml"/><Relationship Id="rId92" Type="http://schemas.openxmlformats.org/officeDocument/2006/relationships/image" Target="../media/image158.png"/><Relationship Id="rId213" Type="http://schemas.openxmlformats.org/officeDocument/2006/relationships/customXml" Target="../ink/ink516.xml"/><Relationship Id="rId234" Type="http://schemas.openxmlformats.org/officeDocument/2006/relationships/image" Target="../media/image244.png"/><Relationship Id="rId2" Type="http://schemas.openxmlformats.org/officeDocument/2006/relationships/image" Target="../media/image1240.png"/><Relationship Id="rId29" Type="http://schemas.openxmlformats.org/officeDocument/2006/relationships/customXml" Target="../ink/ink424.xml"/><Relationship Id="rId255" Type="http://schemas.openxmlformats.org/officeDocument/2006/relationships/customXml" Target="../ink/ink537.xml"/><Relationship Id="rId276" Type="http://schemas.openxmlformats.org/officeDocument/2006/relationships/image" Target="../media/image261.png"/><Relationship Id="rId40" Type="http://schemas.openxmlformats.org/officeDocument/2006/relationships/image" Target="../media/image1430.png"/><Relationship Id="rId115" Type="http://schemas.openxmlformats.org/officeDocument/2006/relationships/customXml" Target="../ink/ink467.xml"/><Relationship Id="rId136" Type="http://schemas.openxmlformats.org/officeDocument/2006/relationships/image" Target="../media/image180.png"/><Relationship Id="rId157" Type="http://schemas.openxmlformats.org/officeDocument/2006/relationships/customXml" Target="../ink/ink488.xml"/><Relationship Id="rId178" Type="http://schemas.openxmlformats.org/officeDocument/2006/relationships/image" Target="../media/image233.png"/><Relationship Id="rId61" Type="http://schemas.openxmlformats.org/officeDocument/2006/relationships/customXml" Target="../ink/ink440.xml"/><Relationship Id="rId82" Type="http://schemas.openxmlformats.org/officeDocument/2006/relationships/image" Target="../media/image213.png"/><Relationship Id="rId199" Type="http://schemas.openxmlformats.org/officeDocument/2006/relationships/customXml" Target="../ink/ink509.xml"/><Relationship Id="rId203" Type="http://schemas.openxmlformats.org/officeDocument/2006/relationships/customXml" Target="../ink/ink511.xml"/><Relationship Id="rId19" Type="http://schemas.openxmlformats.org/officeDocument/2006/relationships/customXml" Target="../ink/ink419.xml"/><Relationship Id="rId224" Type="http://schemas.openxmlformats.org/officeDocument/2006/relationships/image" Target="../media/image239.png"/><Relationship Id="rId245" Type="http://schemas.openxmlformats.org/officeDocument/2006/relationships/customXml" Target="../ink/ink532.xml"/><Relationship Id="rId266" Type="http://schemas.openxmlformats.org/officeDocument/2006/relationships/image" Target="../media/image256.png"/><Relationship Id="rId287" Type="http://schemas.openxmlformats.org/officeDocument/2006/relationships/customXml" Target="../ink/ink553.xml"/><Relationship Id="rId30" Type="http://schemas.openxmlformats.org/officeDocument/2006/relationships/image" Target="../media/image1380.png"/><Relationship Id="rId105" Type="http://schemas.openxmlformats.org/officeDocument/2006/relationships/customXml" Target="../ink/ink462.xml"/><Relationship Id="rId126" Type="http://schemas.openxmlformats.org/officeDocument/2006/relationships/image" Target="../media/image175.png"/><Relationship Id="rId147" Type="http://schemas.openxmlformats.org/officeDocument/2006/relationships/customXml" Target="../ink/ink483.xml"/><Relationship Id="rId168" Type="http://schemas.openxmlformats.org/officeDocument/2006/relationships/image" Target="../media/image228.png"/><Relationship Id="rId51" Type="http://schemas.openxmlformats.org/officeDocument/2006/relationships/customXml" Target="../ink/ink435.xml"/><Relationship Id="rId72" Type="http://schemas.openxmlformats.org/officeDocument/2006/relationships/image" Target="../media/image152.png"/><Relationship Id="rId93" Type="http://schemas.openxmlformats.org/officeDocument/2006/relationships/customXml" Target="../ink/ink456.xml"/><Relationship Id="rId189" Type="http://schemas.openxmlformats.org/officeDocument/2006/relationships/customXml" Target="../ink/ink504.xml"/><Relationship Id="rId3" Type="http://schemas.openxmlformats.org/officeDocument/2006/relationships/customXml" Target="../ink/ink411.xml"/><Relationship Id="rId214" Type="http://schemas.openxmlformats.org/officeDocument/2006/relationships/image" Target="../media/image197.png"/><Relationship Id="rId235" Type="http://schemas.openxmlformats.org/officeDocument/2006/relationships/customXml" Target="../ink/ink527.xml"/><Relationship Id="rId256" Type="http://schemas.openxmlformats.org/officeDocument/2006/relationships/image" Target="../media/image251.png"/><Relationship Id="rId277" Type="http://schemas.openxmlformats.org/officeDocument/2006/relationships/customXml" Target="../ink/ink548.xml"/><Relationship Id="rId116" Type="http://schemas.openxmlformats.org/officeDocument/2006/relationships/image" Target="../media/image170.png"/><Relationship Id="rId137" Type="http://schemas.openxmlformats.org/officeDocument/2006/relationships/customXml" Target="../ink/ink478.xml"/><Relationship Id="rId158" Type="http://schemas.openxmlformats.org/officeDocument/2006/relationships/image" Target="../media/image223.png"/><Relationship Id="rId20" Type="http://schemas.openxmlformats.org/officeDocument/2006/relationships/image" Target="../media/image1330.png"/><Relationship Id="rId41" Type="http://schemas.openxmlformats.org/officeDocument/2006/relationships/customXml" Target="../ink/ink430.xml"/><Relationship Id="rId62" Type="http://schemas.openxmlformats.org/officeDocument/2006/relationships/image" Target="../media/image209.png"/><Relationship Id="rId83" Type="http://schemas.openxmlformats.org/officeDocument/2006/relationships/customXml" Target="../ink/ink451.xml"/><Relationship Id="rId179" Type="http://schemas.openxmlformats.org/officeDocument/2006/relationships/customXml" Target="../ink/ink499.xml"/><Relationship Id="rId190" Type="http://schemas.openxmlformats.org/officeDocument/2006/relationships/image" Target="../media/image185.png"/><Relationship Id="rId204" Type="http://schemas.openxmlformats.org/officeDocument/2006/relationships/image" Target="../media/image192.png"/><Relationship Id="rId225" Type="http://schemas.openxmlformats.org/officeDocument/2006/relationships/customXml" Target="../ink/ink522.xml"/><Relationship Id="rId246" Type="http://schemas.openxmlformats.org/officeDocument/2006/relationships/image" Target="../media/image203.png"/><Relationship Id="rId267" Type="http://schemas.openxmlformats.org/officeDocument/2006/relationships/customXml" Target="../ink/ink543.xml"/><Relationship Id="rId288" Type="http://schemas.openxmlformats.org/officeDocument/2006/relationships/image" Target="../media/image267.png"/><Relationship Id="rId106" Type="http://schemas.openxmlformats.org/officeDocument/2006/relationships/image" Target="../media/image165.png"/><Relationship Id="rId127" Type="http://schemas.openxmlformats.org/officeDocument/2006/relationships/customXml" Target="../ink/ink473.xml"/><Relationship Id="rId10" Type="http://schemas.openxmlformats.org/officeDocument/2006/relationships/image" Target="../media/image1280.png"/><Relationship Id="rId31" Type="http://schemas.openxmlformats.org/officeDocument/2006/relationships/customXml" Target="../ink/ink425.xml"/><Relationship Id="rId52" Type="http://schemas.openxmlformats.org/officeDocument/2006/relationships/image" Target="../media/image149.png"/><Relationship Id="rId73" Type="http://schemas.openxmlformats.org/officeDocument/2006/relationships/customXml" Target="../ink/ink446.xml"/><Relationship Id="rId94" Type="http://schemas.openxmlformats.org/officeDocument/2006/relationships/image" Target="../media/image159.png"/><Relationship Id="rId148" Type="http://schemas.openxmlformats.org/officeDocument/2006/relationships/image" Target="../media/image218.png"/><Relationship Id="rId169" Type="http://schemas.openxmlformats.org/officeDocument/2006/relationships/customXml" Target="../ink/ink494.xml"/><Relationship Id="rId4" Type="http://schemas.openxmlformats.org/officeDocument/2006/relationships/image" Target="../media/image1250.png"/><Relationship Id="rId180" Type="http://schemas.openxmlformats.org/officeDocument/2006/relationships/image" Target="../media/image234.png"/><Relationship Id="rId215" Type="http://schemas.openxmlformats.org/officeDocument/2006/relationships/customXml" Target="../ink/ink517.xml"/><Relationship Id="rId236" Type="http://schemas.openxmlformats.org/officeDocument/2006/relationships/image" Target="../media/image245.png"/><Relationship Id="rId257" Type="http://schemas.openxmlformats.org/officeDocument/2006/relationships/customXml" Target="../ink/ink538.xml"/><Relationship Id="rId278" Type="http://schemas.openxmlformats.org/officeDocument/2006/relationships/image" Target="../media/image262.png"/><Relationship Id="rId42" Type="http://schemas.openxmlformats.org/officeDocument/2006/relationships/image" Target="../media/image1440.png"/><Relationship Id="rId84" Type="http://schemas.openxmlformats.org/officeDocument/2006/relationships/image" Target="../media/image156.png"/><Relationship Id="rId138" Type="http://schemas.openxmlformats.org/officeDocument/2006/relationships/image" Target="../media/image181.png"/><Relationship Id="rId191" Type="http://schemas.openxmlformats.org/officeDocument/2006/relationships/customXml" Target="../ink/ink505.xml"/><Relationship Id="rId205" Type="http://schemas.openxmlformats.org/officeDocument/2006/relationships/customXml" Target="../ink/ink512.xml"/><Relationship Id="rId247" Type="http://schemas.openxmlformats.org/officeDocument/2006/relationships/customXml" Target="../ink/ink533.xml"/><Relationship Id="rId107" Type="http://schemas.openxmlformats.org/officeDocument/2006/relationships/customXml" Target="../ink/ink463.xml"/><Relationship Id="rId289" Type="http://schemas.openxmlformats.org/officeDocument/2006/relationships/customXml" Target="../ink/ink554.xml"/><Relationship Id="rId11" Type="http://schemas.openxmlformats.org/officeDocument/2006/relationships/customXml" Target="../ink/ink415.xml"/><Relationship Id="rId53" Type="http://schemas.openxmlformats.org/officeDocument/2006/relationships/customXml" Target="../ink/ink436.xml"/><Relationship Id="rId149" Type="http://schemas.openxmlformats.org/officeDocument/2006/relationships/customXml" Target="../ink/ink484.xml"/><Relationship Id="rId95" Type="http://schemas.openxmlformats.org/officeDocument/2006/relationships/customXml" Target="../ink/ink457.xml"/><Relationship Id="rId160" Type="http://schemas.openxmlformats.org/officeDocument/2006/relationships/image" Target="../media/image224.png"/><Relationship Id="rId216" Type="http://schemas.openxmlformats.org/officeDocument/2006/relationships/image" Target="../media/image198.png"/><Relationship Id="rId258" Type="http://schemas.openxmlformats.org/officeDocument/2006/relationships/image" Target="../media/image252.png"/><Relationship Id="rId22" Type="http://schemas.openxmlformats.org/officeDocument/2006/relationships/image" Target="../media/image1340.png"/><Relationship Id="rId64" Type="http://schemas.openxmlformats.org/officeDocument/2006/relationships/image" Target="../media/image210.png"/><Relationship Id="rId118" Type="http://schemas.openxmlformats.org/officeDocument/2006/relationships/image" Target="../media/image171.png"/><Relationship Id="rId171" Type="http://schemas.openxmlformats.org/officeDocument/2006/relationships/customXml" Target="../ink/ink495.xml"/><Relationship Id="rId227" Type="http://schemas.openxmlformats.org/officeDocument/2006/relationships/customXml" Target="../ink/ink5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2.xml"/><Relationship Id="rId299" Type="http://schemas.openxmlformats.org/officeDocument/2006/relationships/customXml" Target="../ink/ink704.xml"/><Relationship Id="rId63" Type="http://schemas.openxmlformats.org/officeDocument/2006/relationships/customXml" Target="../ink/ink585.xml"/><Relationship Id="rId159" Type="http://schemas.openxmlformats.org/officeDocument/2006/relationships/customXml" Target="../ink/ink633.xml"/><Relationship Id="rId170" Type="http://schemas.openxmlformats.org/officeDocument/2006/relationships/image" Target="../media/image229.png"/><Relationship Id="rId226" Type="http://schemas.openxmlformats.org/officeDocument/2006/relationships/image" Target="../media/image240.png"/><Relationship Id="rId268" Type="http://schemas.openxmlformats.org/officeDocument/2006/relationships/customXml" Target="../ink/ink682.xml"/><Relationship Id="rId32" Type="http://schemas.openxmlformats.org/officeDocument/2006/relationships/image" Target="../media/image1390.png"/><Relationship Id="rId74" Type="http://schemas.openxmlformats.org/officeDocument/2006/relationships/image" Target="../media/image288.png"/><Relationship Id="rId128" Type="http://schemas.openxmlformats.org/officeDocument/2006/relationships/image" Target="../media/image176.png"/><Relationship Id="rId5" Type="http://schemas.openxmlformats.org/officeDocument/2006/relationships/customXml" Target="../ink/ink556.xml"/><Relationship Id="rId181" Type="http://schemas.openxmlformats.org/officeDocument/2006/relationships/customXml" Target="../ink/ink644.xml"/><Relationship Id="rId237" Type="http://schemas.openxmlformats.org/officeDocument/2006/relationships/customXml" Target="../ink/ink663.xml"/><Relationship Id="rId258" Type="http://schemas.openxmlformats.org/officeDocument/2006/relationships/customXml" Target="../ink/ink672.xml"/><Relationship Id="rId279" Type="http://schemas.openxmlformats.org/officeDocument/2006/relationships/customXml" Target="../ink/ink693.xml"/><Relationship Id="rId22" Type="http://schemas.openxmlformats.org/officeDocument/2006/relationships/image" Target="../media/image1340.png"/><Relationship Id="rId43" Type="http://schemas.openxmlformats.org/officeDocument/2006/relationships/customXml" Target="../ink/ink575.xml"/><Relationship Id="rId64" Type="http://schemas.openxmlformats.org/officeDocument/2006/relationships/image" Target="../media/image283.png"/><Relationship Id="rId118" Type="http://schemas.openxmlformats.org/officeDocument/2006/relationships/image" Target="../media/image171.png"/><Relationship Id="rId139" Type="http://schemas.openxmlformats.org/officeDocument/2006/relationships/customXml" Target="../ink/ink623.xml"/><Relationship Id="rId290" Type="http://schemas.openxmlformats.org/officeDocument/2006/relationships/customXml" Target="../ink/ink699.xml"/><Relationship Id="rId85" Type="http://schemas.openxmlformats.org/officeDocument/2006/relationships/customXml" Target="../ink/ink596.xml"/><Relationship Id="rId150" Type="http://schemas.openxmlformats.org/officeDocument/2006/relationships/image" Target="../media/image219.png"/><Relationship Id="rId171" Type="http://schemas.openxmlformats.org/officeDocument/2006/relationships/customXml" Target="../ink/ink639.xml"/><Relationship Id="rId206" Type="http://schemas.openxmlformats.org/officeDocument/2006/relationships/image" Target="../media/image193.png"/><Relationship Id="rId227" Type="http://schemas.openxmlformats.org/officeDocument/2006/relationships/customXml" Target="../ink/ink658.xml"/><Relationship Id="rId248" Type="http://schemas.openxmlformats.org/officeDocument/2006/relationships/image" Target="../media/image204.png"/><Relationship Id="rId269" Type="http://schemas.openxmlformats.org/officeDocument/2006/relationships/customXml" Target="../ink/ink683.xml"/><Relationship Id="rId12" Type="http://schemas.openxmlformats.org/officeDocument/2006/relationships/customXml" Target="../ink/ink560.xml"/><Relationship Id="rId33" Type="http://schemas.openxmlformats.org/officeDocument/2006/relationships/customXml" Target="../ink/ink570.xml"/><Relationship Id="rId108" Type="http://schemas.openxmlformats.org/officeDocument/2006/relationships/image" Target="../media/image166.png"/><Relationship Id="rId129" Type="http://schemas.openxmlformats.org/officeDocument/2006/relationships/customXml" Target="../ink/ink618.xml"/><Relationship Id="rId280" Type="http://schemas.openxmlformats.org/officeDocument/2006/relationships/customXml" Target="../ink/ink694.xml"/><Relationship Id="rId54" Type="http://schemas.openxmlformats.org/officeDocument/2006/relationships/image" Target="../media/image280.png"/><Relationship Id="rId75" Type="http://schemas.openxmlformats.org/officeDocument/2006/relationships/customXml" Target="../ink/ink591.xml"/><Relationship Id="rId96" Type="http://schemas.openxmlformats.org/officeDocument/2006/relationships/image" Target="../media/image160.png"/><Relationship Id="rId140" Type="http://schemas.openxmlformats.org/officeDocument/2006/relationships/image" Target="../media/image182.png"/><Relationship Id="rId161" Type="http://schemas.openxmlformats.org/officeDocument/2006/relationships/customXml" Target="../ink/ink634.xml"/><Relationship Id="rId182" Type="http://schemas.openxmlformats.org/officeDocument/2006/relationships/image" Target="../media/image235.png"/><Relationship Id="rId217" Type="http://schemas.openxmlformats.org/officeDocument/2006/relationships/customXml" Target="../ink/ink653.xml"/><Relationship Id="rId6" Type="http://schemas.openxmlformats.org/officeDocument/2006/relationships/customXml" Target="../ink/ink557.xml"/><Relationship Id="rId238" Type="http://schemas.openxmlformats.org/officeDocument/2006/relationships/image" Target="../media/image305.png"/><Relationship Id="rId259" Type="http://schemas.openxmlformats.org/officeDocument/2006/relationships/customXml" Target="../ink/ink673.xml"/><Relationship Id="rId23" Type="http://schemas.openxmlformats.org/officeDocument/2006/relationships/customXml" Target="../ink/ink565.xml"/><Relationship Id="rId119" Type="http://schemas.openxmlformats.org/officeDocument/2006/relationships/customXml" Target="../ink/ink613.xml"/><Relationship Id="rId270" Type="http://schemas.openxmlformats.org/officeDocument/2006/relationships/customXml" Target="../ink/ink684.xml"/><Relationship Id="rId291" Type="http://schemas.openxmlformats.org/officeDocument/2006/relationships/image" Target="../media/image314.png"/><Relationship Id="rId44" Type="http://schemas.openxmlformats.org/officeDocument/2006/relationships/image" Target="../media/image1450.png"/><Relationship Id="rId65" Type="http://schemas.openxmlformats.org/officeDocument/2006/relationships/customXml" Target="../ink/ink586.xml"/><Relationship Id="rId86" Type="http://schemas.openxmlformats.org/officeDocument/2006/relationships/image" Target="../media/image157.png"/><Relationship Id="rId130" Type="http://schemas.openxmlformats.org/officeDocument/2006/relationships/image" Target="../media/image177.png"/><Relationship Id="rId151" Type="http://schemas.openxmlformats.org/officeDocument/2006/relationships/customXml" Target="../ink/ink629.xml"/><Relationship Id="rId172" Type="http://schemas.openxmlformats.org/officeDocument/2006/relationships/image" Target="../media/image230.png"/><Relationship Id="rId207" Type="http://schemas.openxmlformats.org/officeDocument/2006/relationships/customXml" Target="../ink/ink648.xml"/><Relationship Id="rId228" Type="http://schemas.openxmlformats.org/officeDocument/2006/relationships/image" Target="../media/image300.png"/><Relationship Id="rId249" Type="http://schemas.openxmlformats.org/officeDocument/2006/relationships/customXml" Target="../ink/ink666.xml"/><Relationship Id="rId13" Type="http://schemas.openxmlformats.org/officeDocument/2006/relationships/image" Target="../media/image272.png"/><Relationship Id="rId109" Type="http://schemas.openxmlformats.org/officeDocument/2006/relationships/customXml" Target="../ink/ink608.xml"/><Relationship Id="rId260" Type="http://schemas.openxmlformats.org/officeDocument/2006/relationships/customXml" Target="../ink/ink674.xml"/><Relationship Id="rId281" Type="http://schemas.openxmlformats.org/officeDocument/2006/relationships/image" Target="../media/image309.png"/><Relationship Id="rId34" Type="http://schemas.openxmlformats.org/officeDocument/2006/relationships/image" Target="../media/image278.png"/><Relationship Id="rId55" Type="http://schemas.openxmlformats.org/officeDocument/2006/relationships/customXml" Target="../ink/ink581.xml"/><Relationship Id="rId76" Type="http://schemas.openxmlformats.org/officeDocument/2006/relationships/image" Target="../media/image289.png"/><Relationship Id="rId97" Type="http://schemas.openxmlformats.org/officeDocument/2006/relationships/customXml" Target="../ink/ink602.xml"/><Relationship Id="rId120" Type="http://schemas.openxmlformats.org/officeDocument/2006/relationships/image" Target="../media/image172.png"/><Relationship Id="rId141" Type="http://schemas.openxmlformats.org/officeDocument/2006/relationships/customXml" Target="../ink/ink624.xml"/><Relationship Id="rId7" Type="http://schemas.openxmlformats.org/officeDocument/2006/relationships/image" Target="../media/image269.png"/><Relationship Id="rId162" Type="http://schemas.openxmlformats.org/officeDocument/2006/relationships/image" Target="../media/image225.png"/><Relationship Id="rId183" Type="http://schemas.openxmlformats.org/officeDocument/2006/relationships/customXml" Target="../ink/ink645.xml"/><Relationship Id="rId218" Type="http://schemas.openxmlformats.org/officeDocument/2006/relationships/image" Target="../media/image298.png"/><Relationship Id="rId239" Type="http://schemas.openxmlformats.org/officeDocument/2006/relationships/customXml" Target="../ink/ink664.xml"/><Relationship Id="rId250" Type="http://schemas.openxmlformats.org/officeDocument/2006/relationships/image" Target="../media/image306.png"/><Relationship Id="rId271" Type="http://schemas.openxmlformats.org/officeDocument/2006/relationships/customXml" Target="../ink/ink685.xml"/><Relationship Id="rId292" Type="http://schemas.openxmlformats.org/officeDocument/2006/relationships/customXml" Target="../ink/ink700.xml"/><Relationship Id="rId24" Type="http://schemas.openxmlformats.org/officeDocument/2006/relationships/image" Target="../media/image1350.png"/><Relationship Id="rId45" Type="http://schemas.openxmlformats.org/officeDocument/2006/relationships/customXml" Target="../ink/ink576.xml"/><Relationship Id="rId66" Type="http://schemas.openxmlformats.org/officeDocument/2006/relationships/image" Target="../media/image284.png"/><Relationship Id="rId87" Type="http://schemas.openxmlformats.org/officeDocument/2006/relationships/customXml" Target="../ink/ink597.xml"/><Relationship Id="rId110" Type="http://schemas.openxmlformats.org/officeDocument/2006/relationships/image" Target="../media/image167.png"/><Relationship Id="rId131" Type="http://schemas.openxmlformats.org/officeDocument/2006/relationships/customXml" Target="../ink/ink619.xml"/><Relationship Id="rId152" Type="http://schemas.openxmlformats.org/officeDocument/2006/relationships/image" Target="../media/image220.png"/><Relationship Id="rId173" Type="http://schemas.openxmlformats.org/officeDocument/2006/relationships/customXml" Target="../ink/ink640.xml"/><Relationship Id="rId208" Type="http://schemas.openxmlformats.org/officeDocument/2006/relationships/image" Target="../media/image194.png"/><Relationship Id="rId229" Type="http://schemas.openxmlformats.org/officeDocument/2006/relationships/customXml" Target="../ink/ink659.xml"/><Relationship Id="rId261" Type="http://schemas.openxmlformats.org/officeDocument/2006/relationships/customXml" Target="../ink/ink675.xml"/><Relationship Id="rId14" Type="http://schemas.openxmlformats.org/officeDocument/2006/relationships/customXml" Target="../ink/ink561.xml"/><Relationship Id="rId35" Type="http://schemas.openxmlformats.org/officeDocument/2006/relationships/customXml" Target="../ink/ink571.xml"/><Relationship Id="rId56" Type="http://schemas.openxmlformats.org/officeDocument/2006/relationships/image" Target="../media/image281.png"/><Relationship Id="rId77" Type="http://schemas.openxmlformats.org/officeDocument/2006/relationships/customXml" Target="../ink/ink592.xml"/><Relationship Id="rId100" Type="http://schemas.openxmlformats.org/officeDocument/2006/relationships/image" Target="../media/image162.png"/><Relationship Id="rId282" Type="http://schemas.openxmlformats.org/officeDocument/2006/relationships/customXml" Target="../ink/ink695.xml"/><Relationship Id="rId8" Type="http://schemas.openxmlformats.org/officeDocument/2006/relationships/customXml" Target="../ink/ink558.xml"/><Relationship Id="rId98" Type="http://schemas.openxmlformats.org/officeDocument/2006/relationships/image" Target="../media/image161.png"/><Relationship Id="rId121" Type="http://schemas.openxmlformats.org/officeDocument/2006/relationships/customXml" Target="../ink/ink614.xml"/><Relationship Id="rId142" Type="http://schemas.openxmlformats.org/officeDocument/2006/relationships/image" Target="../media/image183.png"/><Relationship Id="rId163" Type="http://schemas.openxmlformats.org/officeDocument/2006/relationships/customXml" Target="../ink/ink635.xml"/><Relationship Id="rId184" Type="http://schemas.openxmlformats.org/officeDocument/2006/relationships/image" Target="../media/image236.png"/><Relationship Id="rId219" Type="http://schemas.openxmlformats.org/officeDocument/2006/relationships/customXml" Target="../ink/ink654.xml"/><Relationship Id="rId230" Type="http://schemas.openxmlformats.org/officeDocument/2006/relationships/image" Target="../media/image301.png"/><Relationship Id="rId251" Type="http://schemas.openxmlformats.org/officeDocument/2006/relationships/customXml" Target="../ink/ink667.xml"/><Relationship Id="rId25" Type="http://schemas.openxmlformats.org/officeDocument/2006/relationships/customXml" Target="../ink/ink566.xml"/><Relationship Id="rId46" Type="http://schemas.openxmlformats.org/officeDocument/2006/relationships/image" Target="../media/image1460.png"/><Relationship Id="rId67" Type="http://schemas.openxmlformats.org/officeDocument/2006/relationships/customXml" Target="../ink/ink587.xml"/><Relationship Id="rId272" Type="http://schemas.openxmlformats.org/officeDocument/2006/relationships/customXml" Target="../ink/ink686.xml"/><Relationship Id="rId293" Type="http://schemas.openxmlformats.org/officeDocument/2006/relationships/image" Target="../media/image315.png"/><Relationship Id="rId88" Type="http://schemas.openxmlformats.org/officeDocument/2006/relationships/image" Target="../media/image293.png"/><Relationship Id="rId111" Type="http://schemas.openxmlformats.org/officeDocument/2006/relationships/customXml" Target="../ink/ink609.xml"/><Relationship Id="rId132" Type="http://schemas.openxmlformats.org/officeDocument/2006/relationships/image" Target="../media/image178.png"/><Relationship Id="rId153" Type="http://schemas.openxmlformats.org/officeDocument/2006/relationships/customXml" Target="../ink/ink630.xml"/><Relationship Id="rId174" Type="http://schemas.openxmlformats.org/officeDocument/2006/relationships/image" Target="../media/image231.png"/><Relationship Id="rId209" Type="http://schemas.openxmlformats.org/officeDocument/2006/relationships/customXml" Target="../ink/ink649.xml"/><Relationship Id="rId220" Type="http://schemas.openxmlformats.org/officeDocument/2006/relationships/image" Target="../media/image299.png"/><Relationship Id="rId15" Type="http://schemas.openxmlformats.org/officeDocument/2006/relationships/image" Target="../media/image273.png"/><Relationship Id="rId36" Type="http://schemas.openxmlformats.org/officeDocument/2006/relationships/image" Target="../media/image1410.png"/><Relationship Id="rId57" Type="http://schemas.openxmlformats.org/officeDocument/2006/relationships/customXml" Target="../ink/ink582.xml"/><Relationship Id="rId262" Type="http://schemas.openxmlformats.org/officeDocument/2006/relationships/customXml" Target="../ink/ink676.xml"/><Relationship Id="rId283" Type="http://schemas.openxmlformats.org/officeDocument/2006/relationships/image" Target="../media/image310.png"/><Relationship Id="rId78" Type="http://schemas.openxmlformats.org/officeDocument/2006/relationships/image" Target="../media/image290.png"/><Relationship Id="rId99" Type="http://schemas.openxmlformats.org/officeDocument/2006/relationships/customXml" Target="../ink/ink603.xml"/><Relationship Id="rId101" Type="http://schemas.openxmlformats.org/officeDocument/2006/relationships/customXml" Target="../ink/ink604.xml"/><Relationship Id="rId122" Type="http://schemas.openxmlformats.org/officeDocument/2006/relationships/image" Target="../media/image173.png"/><Relationship Id="rId143" Type="http://schemas.openxmlformats.org/officeDocument/2006/relationships/customXml" Target="../ink/ink625.xml"/><Relationship Id="rId164" Type="http://schemas.openxmlformats.org/officeDocument/2006/relationships/image" Target="../media/image226.png"/><Relationship Id="rId185" Type="http://schemas.openxmlformats.org/officeDocument/2006/relationships/customXml" Target="../ink/ink646.xml"/><Relationship Id="rId9" Type="http://schemas.openxmlformats.org/officeDocument/2006/relationships/image" Target="../media/image270.png"/><Relationship Id="rId210" Type="http://schemas.openxmlformats.org/officeDocument/2006/relationships/image" Target="../media/image195.png"/><Relationship Id="rId26" Type="http://schemas.openxmlformats.org/officeDocument/2006/relationships/image" Target="../media/image276.png"/><Relationship Id="rId231" Type="http://schemas.openxmlformats.org/officeDocument/2006/relationships/customXml" Target="../ink/ink660.xml"/><Relationship Id="rId252" Type="http://schemas.openxmlformats.org/officeDocument/2006/relationships/image" Target="../media/image307.png"/><Relationship Id="rId273" Type="http://schemas.openxmlformats.org/officeDocument/2006/relationships/customXml" Target="../ink/ink687.xml"/><Relationship Id="rId294" Type="http://schemas.openxmlformats.org/officeDocument/2006/relationships/customXml" Target="../ink/ink701.xml"/><Relationship Id="rId47" Type="http://schemas.openxmlformats.org/officeDocument/2006/relationships/customXml" Target="../ink/ink577.xml"/><Relationship Id="rId68" Type="http://schemas.openxmlformats.org/officeDocument/2006/relationships/image" Target="../media/image285.png"/><Relationship Id="rId89" Type="http://schemas.openxmlformats.org/officeDocument/2006/relationships/customXml" Target="../ink/ink598.xml"/><Relationship Id="rId112" Type="http://schemas.openxmlformats.org/officeDocument/2006/relationships/image" Target="../media/image168.png"/><Relationship Id="rId133" Type="http://schemas.openxmlformats.org/officeDocument/2006/relationships/customXml" Target="../ink/ink620.xml"/><Relationship Id="rId154" Type="http://schemas.openxmlformats.org/officeDocument/2006/relationships/image" Target="../media/image221.png"/><Relationship Id="rId175" Type="http://schemas.openxmlformats.org/officeDocument/2006/relationships/customXml" Target="../ink/ink641.xml"/><Relationship Id="rId16" Type="http://schemas.openxmlformats.org/officeDocument/2006/relationships/customXml" Target="../ink/ink562.xml"/><Relationship Id="rId221" Type="http://schemas.openxmlformats.org/officeDocument/2006/relationships/customXml" Target="../ink/ink655.xml"/><Relationship Id="rId263" Type="http://schemas.openxmlformats.org/officeDocument/2006/relationships/customXml" Target="../ink/ink677.xml"/><Relationship Id="rId284" Type="http://schemas.openxmlformats.org/officeDocument/2006/relationships/customXml" Target="../ink/ink696.xml"/><Relationship Id="rId37" Type="http://schemas.openxmlformats.org/officeDocument/2006/relationships/customXml" Target="../ink/ink572.xml"/><Relationship Id="rId58" Type="http://schemas.openxmlformats.org/officeDocument/2006/relationships/image" Target="../media/image282.png"/><Relationship Id="rId79" Type="http://schemas.openxmlformats.org/officeDocument/2006/relationships/customXml" Target="../ink/ink593.xml"/><Relationship Id="rId102" Type="http://schemas.openxmlformats.org/officeDocument/2006/relationships/image" Target="../media/image163.png"/><Relationship Id="rId123" Type="http://schemas.openxmlformats.org/officeDocument/2006/relationships/customXml" Target="../ink/ink615.xml"/><Relationship Id="rId144" Type="http://schemas.openxmlformats.org/officeDocument/2006/relationships/image" Target="../media/image216.png"/><Relationship Id="rId90" Type="http://schemas.openxmlformats.org/officeDocument/2006/relationships/image" Target="../media/image294.png"/><Relationship Id="rId165" Type="http://schemas.openxmlformats.org/officeDocument/2006/relationships/customXml" Target="../ink/ink636.xml"/><Relationship Id="rId186" Type="http://schemas.openxmlformats.org/officeDocument/2006/relationships/image" Target="../media/image237.png"/><Relationship Id="rId211" Type="http://schemas.openxmlformats.org/officeDocument/2006/relationships/customXml" Target="../ink/ink650.xml"/><Relationship Id="rId232" Type="http://schemas.openxmlformats.org/officeDocument/2006/relationships/image" Target="../media/image302.png"/><Relationship Id="rId253" Type="http://schemas.openxmlformats.org/officeDocument/2006/relationships/customXml" Target="../ink/ink668.xml"/><Relationship Id="rId274" Type="http://schemas.openxmlformats.org/officeDocument/2006/relationships/customXml" Target="../ink/ink688.xml"/><Relationship Id="rId295" Type="http://schemas.openxmlformats.org/officeDocument/2006/relationships/image" Target="../media/image316.png"/><Relationship Id="rId27" Type="http://schemas.openxmlformats.org/officeDocument/2006/relationships/customXml" Target="../ink/ink567.xml"/><Relationship Id="rId48" Type="http://schemas.openxmlformats.org/officeDocument/2006/relationships/image" Target="../media/image147.png"/><Relationship Id="rId69" Type="http://schemas.openxmlformats.org/officeDocument/2006/relationships/customXml" Target="../ink/ink588.xml"/><Relationship Id="rId113" Type="http://schemas.openxmlformats.org/officeDocument/2006/relationships/customXml" Target="../ink/ink610.xml"/><Relationship Id="rId134" Type="http://schemas.openxmlformats.org/officeDocument/2006/relationships/image" Target="../media/image179.png"/><Relationship Id="rId80" Type="http://schemas.openxmlformats.org/officeDocument/2006/relationships/image" Target="../media/image291.png"/><Relationship Id="rId155" Type="http://schemas.openxmlformats.org/officeDocument/2006/relationships/customXml" Target="../ink/ink631.xml"/><Relationship Id="rId176" Type="http://schemas.openxmlformats.org/officeDocument/2006/relationships/image" Target="../media/image232.png"/><Relationship Id="rId222" Type="http://schemas.openxmlformats.org/officeDocument/2006/relationships/image" Target="../media/image238.png"/><Relationship Id="rId264" Type="http://schemas.openxmlformats.org/officeDocument/2006/relationships/customXml" Target="../ink/ink678.xml"/><Relationship Id="rId285" Type="http://schemas.openxmlformats.org/officeDocument/2006/relationships/image" Target="../media/image311.png"/><Relationship Id="rId17" Type="http://schemas.openxmlformats.org/officeDocument/2006/relationships/image" Target="../media/image274.png"/><Relationship Id="rId38" Type="http://schemas.openxmlformats.org/officeDocument/2006/relationships/image" Target="../media/image1420.png"/><Relationship Id="rId59" Type="http://schemas.openxmlformats.org/officeDocument/2006/relationships/customXml" Target="../ink/ink583.xml"/><Relationship Id="rId103" Type="http://schemas.openxmlformats.org/officeDocument/2006/relationships/customXml" Target="../ink/ink605.xml"/><Relationship Id="rId124" Type="http://schemas.openxmlformats.org/officeDocument/2006/relationships/image" Target="../media/image174.png"/><Relationship Id="rId70" Type="http://schemas.openxmlformats.org/officeDocument/2006/relationships/image" Target="../media/image286.png"/><Relationship Id="rId91" Type="http://schemas.openxmlformats.org/officeDocument/2006/relationships/customXml" Target="../ink/ink599.xml"/><Relationship Id="rId145" Type="http://schemas.openxmlformats.org/officeDocument/2006/relationships/customXml" Target="../ink/ink626.xml"/><Relationship Id="rId166" Type="http://schemas.openxmlformats.org/officeDocument/2006/relationships/image" Target="../media/image227.png"/><Relationship Id="rId187" Type="http://schemas.openxmlformats.org/officeDocument/2006/relationships/customXml" Target="../ink/ink64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95.png"/><Relationship Id="rId233" Type="http://schemas.openxmlformats.org/officeDocument/2006/relationships/customXml" Target="../ink/ink661.xml"/><Relationship Id="rId254" Type="http://schemas.openxmlformats.org/officeDocument/2006/relationships/image" Target="../media/image308.png"/><Relationship Id="rId28" Type="http://schemas.openxmlformats.org/officeDocument/2006/relationships/image" Target="../media/image277.png"/><Relationship Id="rId49" Type="http://schemas.openxmlformats.org/officeDocument/2006/relationships/customXml" Target="../ink/ink578.xml"/><Relationship Id="rId114" Type="http://schemas.openxmlformats.org/officeDocument/2006/relationships/image" Target="../media/image169.png"/><Relationship Id="rId275" Type="http://schemas.openxmlformats.org/officeDocument/2006/relationships/customXml" Target="../ink/ink689.xml"/><Relationship Id="rId296" Type="http://schemas.openxmlformats.org/officeDocument/2006/relationships/customXml" Target="../ink/ink702.xml"/><Relationship Id="rId300" Type="http://schemas.openxmlformats.org/officeDocument/2006/relationships/customXml" Target="../ink/ink705.xml"/><Relationship Id="rId60" Type="http://schemas.openxmlformats.org/officeDocument/2006/relationships/image" Target="../media/image208.png"/><Relationship Id="rId81" Type="http://schemas.openxmlformats.org/officeDocument/2006/relationships/customXml" Target="../ink/ink594.xml"/><Relationship Id="rId135" Type="http://schemas.openxmlformats.org/officeDocument/2006/relationships/customXml" Target="../ink/ink621.xml"/><Relationship Id="rId156" Type="http://schemas.openxmlformats.org/officeDocument/2006/relationships/image" Target="../media/image222.png"/><Relationship Id="rId177" Type="http://schemas.openxmlformats.org/officeDocument/2006/relationships/customXml" Target="../ink/ink642.xml"/><Relationship Id="rId223" Type="http://schemas.openxmlformats.org/officeDocument/2006/relationships/customXml" Target="../ink/ink656.xml"/><Relationship Id="rId18" Type="http://schemas.openxmlformats.org/officeDocument/2006/relationships/customXml" Target="../ink/ink563.xml"/><Relationship Id="rId39" Type="http://schemas.openxmlformats.org/officeDocument/2006/relationships/customXml" Target="../ink/ink573.xml"/><Relationship Id="rId265" Type="http://schemas.openxmlformats.org/officeDocument/2006/relationships/customXml" Target="../ink/ink679.xml"/><Relationship Id="rId286" Type="http://schemas.openxmlformats.org/officeDocument/2006/relationships/customXml" Target="../ink/ink697.xml"/><Relationship Id="rId50" Type="http://schemas.openxmlformats.org/officeDocument/2006/relationships/image" Target="../media/image148.png"/><Relationship Id="rId104" Type="http://schemas.openxmlformats.org/officeDocument/2006/relationships/image" Target="../media/image164.png"/><Relationship Id="rId125" Type="http://schemas.openxmlformats.org/officeDocument/2006/relationships/customXml" Target="../ink/ink616.xml"/><Relationship Id="rId146" Type="http://schemas.openxmlformats.org/officeDocument/2006/relationships/image" Target="../media/image217.png"/><Relationship Id="rId167" Type="http://schemas.openxmlformats.org/officeDocument/2006/relationships/customXml" Target="../ink/ink637.xml"/><Relationship Id="rId71" Type="http://schemas.openxmlformats.org/officeDocument/2006/relationships/customXml" Target="../ink/ink589.xml"/><Relationship Id="rId92" Type="http://schemas.openxmlformats.org/officeDocument/2006/relationships/image" Target="../media/image158.png"/><Relationship Id="rId213" Type="http://schemas.openxmlformats.org/officeDocument/2006/relationships/customXml" Target="../ink/ink651.xml"/><Relationship Id="rId234" Type="http://schemas.openxmlformats.org/officeDocument/2006/relationships/image" Target="../media/image303.png"/><Relationship Id="rId2" Type="http://schemas.openxmlformats.org/officeDocument/2006/relationships/image" Target="../media/image1240.png"/><Relationship Id="rId29" Type="http://schemas.openxmlformats.org/officeDocument/2006/relationships/customXml" Target="../ink/ink568.xml"/><Relationship Id="rId255" Type="http://schemas.openxmlformats.org/officeDocument/2006/relationships/customXml" Target="../ink/ink669.xml"/><Relationship Id="rId276" Type="http://schemas.openxmlformats.org/officeDocument/2006/relationships/customXml" Target="../ink/ink690.xml"/><Relationship Id="rId297" Type="http://schemas.openxmlformats.org/officeDocument/2006/relationships/image" Target="../media/image317.png"/><Relationship Id="rId40" Type="http://schemas.openxmlformats.org/officeDocument/2006/relationships/image" Target="../media/image1430.png"/><Relationship Id="rId115" Type="http://schemas.openxmlformats.org/officeDocument/2006/relationships/customXml" Target="../ink/ink611.xml"/><Relationship Id="rId136" Type="http://schemas.openxmlformats.org/officeDocument/2006/relationships/image" Target="../media/image180.png"/><Relationship Id="rId157" Type="http://schemas.openxmlformats.org/officeDocument/2006/relationships/customXml" Target="../ink/ink632.xml"/><Relationship Id="rId178" Type="http://schemas.openxmlformats.org/officeDocument/2006/relationships/image" Target="../media/image233.png"/><Relationship Id="rId301" Type="http://schemas.openxmlformats.org/officeDocument/2006/relationships/customXml" Target="../ink/ink706.xml"/><Relationship Id="rId61" Type="http://schemas.openxmlformats.org/officeDocument/2006/relationships/customXml" Target="../ink/ink584.xml"/><Relationship Id="rId82" Type="http://schemas.openxmlformats.org/officeDocument/2006/relationships/image" Target="../media/image292.png"/><Relationship Id="rId19" Type="http://schemas.openxmlformats.org/officeDocument/2006/relationships/image" Target="../media/image275.png"/><Relationship Id="rId224" Type="http://schemas.openxmlformats.org/officeDocument/2006/relationships/image" Target="../media/image239.png"/><Relationship Id="rId266" Type="http://schemas.openxmlformats.org/officeDocument/2006/relationships/customXml" Target="../ink/ink680.xml"/><Relationship Id="rId287" Type="http://schemas.openxmlformats.org/officeDocument/2006/relationships/image" Target="../media/image312.png"/><Relationship Id="rId30" Type="http://schemas.openxmlformats.org/officeDocument/2006/relationships/image" Target="../media/image1380.png"/><Relationship Id="rId105" Type="http://schemas.openxmlformats.org/officeDocument/2006/relationships/customXml" Target="../ink/ink606.xml"/><Relationship Id="rId126" Type="http://schemas.openxmlformats.org/officeDocument/2006/relationships/image" Target="../media/image175.png"/><Relationship Id="rId147" Type="http://schemas.openxmlformats.org/officeDocument/2006/relationships/customXml" Target="../ink/ink627.xml"/><Relationship Id="rId168" Type="http://schemas.openxmlformats.org/officeDocument/2006/relationships/image" Target="../media/image228.png"/><Relationship Id="rId51" Type="http://schemas.openxmlformats.org/officeDocument/2006/relationships/customXml" Target="../ink/ink579.xml"/><Relationship Id="rId72" Type="http://schemas.openxmlformats.org/officeDocument/2006/relationships/image" Target="../media/image287.png"/><Relationship Id="rId93" Type="http://schemas.openxmlformats.org/officeDocument/2006/relationships/customXml" Target="../ink/ink600.xml"/><Relationship Id="rId3" Type="http://schemas.openxmlformats.org/officeDocument/2006/relationships/customXml" Target="../ink/ink555.xml"/><Relationship Id="rId214" Type="http://schemas.openxmlformats.org/officeDocument/2006/relationships/image" Target="../media/image296.png"/><Relationship Id="rId235" Type="http://schemas.openxmlformats.org/officeDocument/2006/relationships/customXml" Target="../ink/ink662.xml"/><Relationship Id="rId256" Type="http://schemas.openxmlformats.org/officeDocument/2006/relationships/customXml" Target="../ink/ink670.xml"/><Relationship Id="rId277" Type="http://schemas.openxmlformats.org/officeDocument/2006/relationships/customXml" Target="../ink/ink691.xml"/><Relationship Id="rId298" Type="http://schemas.openxmlformats.org/officeDocument/2006/relationships/customXml" Target="../ink/ink703.xml"/><Relationship Id="rId116" Type="http://schemas.openxmlformats.org/officeDocument/2006/relationships/image" Target="../media/image170.png"/><Relationship Id="rId137" Type="http://schemas.openxmlformats.org/officeDocument/2006/relationships/customXml" Target="../ink/ink622.xml"/><Relationship Id="rId158" Type="http://schemas.openxmlformats.org/officeDocument/2006/relationships/image" Target="../media/image223.png"/><Relationship Id="rId302" Type="http://schemas.openxmlformats.org/officeDocument/2006/relationships/image" Target="../media/image318.png"/><Relationship Id="rId20" Type="http://schemas.openxmlformats.org/officeDocument/2006/relationships/customXml" Target="../ink/ink564.xml"/><Relationship Id="rId41" Type="http://schemas.openxmlformats.org/officeDocument/2006/relationships/customXml" Target="../ink/ink574.xml"/><Relationship Id="rId62" Type="http://schemas.openxmlformats.org/officeDocument/2006/relationships/image" Target="../media/image209.png"/><Relationship Id="rId83" Type="http://schemas.openxmlformats.org/officeDocument/2006/relationships/customXml" Target="../ink/ink595.xml"/><Relationship Id="rId179" Type="http://schemas.openxmlformats.org/officeDocument/2006/relationships/customXml" Target="../ink/ink643.xml"/><Relationship Id="rId225" Type="http://schemas.openxmlformats.org/officeDocument/2006/relationships/customXml" Target="../ink/ink657.xml"/><Relationship Id="rId246" Type="http://schemas.openxmlformats.org/officeDocument/2006/relationships/image" Target="../media/image203.png"/><Relationship Id="rId267" Type="http://schemas.openxmlformats.org/officeDocument/2006/relationships/customXml" Target="../ink/ink681.xml"/><Relationship Id="rId288" Type="http://schemas.openxmlformats.org/officeDocument/2006/relationships/customXml" Target="../ink/ink698.xml"/><Relationship Id="rId106" Type="http://schemas.openxmlformats.org/officeDocument/2006/relationships/image" Target="../media/image165.png"/><Relationship Id="rId127" Type="http://schemas.openxmlformats.org/officeDocument/2006/relationships/customXml" Target="../ink/ink617.xml"/><Relationship Id="rId10" Type="http://schemas.openxmlformats.org/officeDocument/2006/relationships/customXml" Target="../ink/ink559.xml"/><Relationship Id="rId31" Type="http://schemas.openxmlformats.org/officeDocument/2006/relationships/customXml" Target="../ink/ink569.xml"/><Relationship Id="rId52" Type="http://schemas.openxmlformats.org/officeDocument/2006/relationships/image" Target="../media/image279.png"/><Relationship Id="rId73" Type="http://schemas.openxmlformats.org/officeDocument/2006/relationships/customXml" Target="../ink/ink590.xml"/><Relationship Id="rId94" Type="http://schemas.openxmlformats.org/officeDocument/2006/relationships/image" Target="../media/image159.png"/><Relationship Id="rId148" Type="http://schemas.openxmlformats.org/officeDocument/2006/relationships/image" Target="../media/image218.png"/><Relationship Id="rId169" Type="http://schemas.openxmlformats.org/officeDocument/2006/relationships/customXml" Target="../ink/ink638.xml"/><Relationship Id="rId4" Type="http://schemas.openxmlformats.org/officeDocument/2006/relationships/image" Target="../media/image53.png"/><Relationship Id="rId180" Type="http://schemas.openxmlformats.org/officeDocument/2006/relationships/image" Target="../media/image234.png"/><Relationship Id="rId215" Type="http://schemas.openxmlformats.org/officeDocument/2006/relationships/customXml" Target="../ink/ink652.xml"/><Relationship Id="rId236" Type="http://schemas.openxmlformats.org/officeDocument/2006/relationships/image" Target="../media/image304.png"/><Relationship Id="rId257" Type="http://schemas.openxmlformats.org/officeDocument/2006/relationships/customXml" Target="../ink/ink671.xml"/><Relationship Id="rId278" Type="http://schemas.openxmlformats.org/officeDocument/2006/relationships/customXml" Target="../ink/ink692.xml"/><Relationship Id="rId42" Type="http://schemas.openxmlformats.org/officeDocument/2006/relationships/image" Target="../media/image1440.png"/><Relationship Id="rId84" Type="http://schemas.openxmlformats.org/officeDocument/2006/relationships/image" Target="../media/image156.png"/><Relationship Id="rId138" Type="http://schemas.openxmlformats.org/officeDocument/2006/relationships/image" Target="../media/image181.png"/><Relationship Id="rId247" Type="http://schemas.openxmlformats.org/officeDocument/2006/relationships/customXml" Target="../ink/ink665.xml"/><Relationship Id="rId107" Type="http://schemas.openxmlformats.org/officeDocument/2006/relationships/customXml" Target="../ink/ink607.xml"/><Relationship Id="rId289" Type="http://schemas.openxmlformats.org/officeDocument/2006/relationships/image" Target="../media/image313.png"/><Relationship Id="rId11" Type="http://schemas.openxmlformats.org/officeDocument/2006/relationships/image" Target="../media/image271.png"/><Relationship Id="rId53" Type="http://schemas.openxmlformats.org/officeDocument/2006/relationships/customXml" Target="../ink/ink580.xml"/><Relationship Id="rId149" Type="http://schemas.openxmlformats.org/officeDocument/2006/relationships/customXml" Target="../ink/ink628.xml"/><Relationship Id="rId95" Type="http://schemas.openxmlformats.org/officeDocument/2006/relationships/customXml" Target="../ink/ink601.xml"/><Relationship Id="rId160" Type="http://schemas.openxmlformats.org/officeDocument/2006/relationships/image" Target="../media/image224.png"/><Relationship Id="rId216" Type="http://schemas.openxmlformats.org/officeDocument/2006/relationships/image" Target="../media/image297.png"/></Relationships>
</file>

<file path=ppt/slides/_rels/slide37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772.xml"/><Relationship Id="rId303" Type="http://schemas.openxmlformats.org/officeDocument/2006/relationships/customXml" Target="../ink/ink774.xml"/><Relationship Id="rId21" Type="http://schemas.openxmlformats.org/officeDocument/2006/relationships/image" Target="../media/image320.png"/><Relationship Id="rId84" Type="http://schemas.openxmlformats.org/officeDocument/2006/relationships/image" Target="../media/image156.png"/><Relationship Id="rId138" Type="http://schemas.openxmlformats.org/officeDocument/2006/relationships/image" Target="../media/image181.png"/><Relationship Id="rId324" Type="http://schemas.openxmlformats.org/officeDocument/2006/relationships/customXml" Target="../ink/ink793.xml"/><Relationship Id="rId247" Type="http://schemas.openxmlformats.org/officeDocument/2006/relationships/customXml" Target="../ink/ink731.xml"/><Relationship Id="rId170" Type="http://schemas.openxmlformats.org/officeDocument/2006/relationships/image" Target="../media/image229.png"/><Relationship Id="rId268" Type="http://schemas.openxmlformats.org/officeDocument/2006/relationships/customXml" Target="../ink/ink744.xml"/><Relationship Id="rId289" Type="http://schemas.openxmlformats.org/officeDocument/2006/relationships/customXml" Target="../ink/ink765.xml"/><Relationship Id="rId11" Type="http://schemas.openxmlformats.org/officeDocument/2006/relationships/image" Target="../media/image271.png"/><Relationship Id="rId32" Type="http://schemas.openxmlformats.org/officeDocument/2006/relationships/customXml" Target="../ink/ink725.xml"/><Relationship Id="rId128" Type="http://schemas.openxmlformats.org/officeDocument/2006/relationships/image" Target="../media/image176.png"/><Relationship Id="rId314" Type="http://schemas.openxmlformats.org/officeDocument/2006/relationships/customXml" Target="../ink/ink783.xml"/><Relationship Id="rId5" Type="http://schemas.openxmlformats.org/officeDocument/2006/relationships/customXml" Target="../ink/ink708.xml"/><Relationship Id="rId160" Type="http://schemas.openxmlformats.org/officeDocument/2006/relationships/image" Target="../media/image224.png"/><Relationship Id="rId258" Type="http://schemas.openxmlformats.org/officeDocument/2006/relationships/image" Target="../media/image286.png"/><Relationship Id="rId279" Type="http://schemas.openxmlformats.org/officeDocument/2006/relationships/customXml" Target="../ink/ink755.xml"/><Relationship Id="rId22" Type="http://schemas.openxmlformats.org/officeDocument/2006/relationships/customXml" Target="../ink/ink717.xml"/><Relationship Id="rId118" Type="http://schemas.openxmlformats.org/officeDocument/2006/relationships/image" Target="../media/image171.png"/><Relationship Id="rId290" Type="http://schemas.openxmlformats.org/officeDocument/2006/relationships/customXml" Target="../ink/ink766.xml"/><Relationship Id="rId304" Type="http://schemas.openxmlformats.org/officeDocument/2006/relationships/image" Target="../media/image293.png"/><Relationship Id="rId325" Type="http://schemas.openxmlformats.org/officeDocument/2006/relationships/customXml" Target="../ink/ink794.xml"/><Relationship Id="rId150" Type="http://schemas.openxmlformats.org/officeDocument/2006/relationships/image" Target="../media/image219.png"/><Relationship Id="rId248" Type="http://schemas.openxmlformats.org/officeDocument/2006/relationships/image" Target="../media/image204.png"/><Relationship Id="rId269" Type="http://schemas.openxmlformats.org/officeDocument/2006/relationships/customXml" Target="../ink/ink745.xml"/><Relationship Id="rId12" Type="http://schemas.openxmlformats.org/officeDocument/2006/relationships/customXml" Target="../ink/ink712.xml"/><Relationship Id="rId33" Type="http://schemas.openxmlformats.org/officeDocument/2006/relationships/customXml" Target="../ink/ink726.xml"/><Relationship Id="rId108" Type="http://schemas.openxmlformats.org/officeDocument/2006/relationships/image" Target="../media/image166.png"/><Relationship Id="rId280" Type="http://schemas.openxmlformats.org/officeDocument/2006/relationships/customXml" Target="../ink/ink756.xml"/><Relationship Id="rId315" Type="http://schemas.openxmlformats.org/officeDocument/2006/relationships/customXml" Target="../ink/ink784.xml"/><Relationship Id="rId96" Type="http://schemas.openxmlformats.org/officeDocument/2006/relationships/image" Target="../media/image160.png"/><Relationship Id="rId140" Type="http://schemas.openxmlformats.org/officeDocument/2006/relationships/image" Target="../media/image182.png"/><Relationship Id="rId166" Type="http://schemas.openxmlformats.org/officeDocument/2006/relationships/image" Target="../media/image227.png"/><Relationship Id="rId18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9.xml"/><Relationship Id="rId254" Type="http://schemas.openxmlformats.org/officeDocument/2006/relationships/image" Target="../media/image279.png"/><Relationship Id="rId259" Type="http://schemas.openxmlformats.org/officeDocument/2006/relationships/customXml" Target="../ink/ink737.xml"/><Relationship Id="rId23" Type="http://schemas.openxmlformats.org/officeDocument/2006/relationships/image" Target="../media/image307.png"/><Relationship Id="rId28" Type="http://schemas.openxmlformats.org/officeDocument/2006/relationships/customXml" Target="../ink/ink721.xml"/><Relationship Id="rId270" Type="http://schemas.openxmlformats.org/officeDocument/2006/relationships/customXml" Target="../ink/ink746.xml"/><Relationship Id="rId275" Type="http://schemas.openxmlformats.org/officeDocument/2006/relationships/customXml" Target="../ink/ink751.xml"/><Relationship Id="rId114" Type="http://schemas.openxmlformats.org/officeDocument/2006/relationships/image" Target="../media/image169.png"/><Relationship Id="rId291" Type="http://schemas.openxmlformats.org/officeDocument/2006/relationships/customXml" Target="../ink/ink767.xml"/><Relationship Id="rId296" Type="http://schemas.openxmlformats.org/officeDocument/2006/relationships/image" Target="../media/image282.png"/><Relationship Id="rId300" Type="http://schemas.openxmlformats.org/officeDocument/2006/relationships/image" Target="../media/image283.png"/><Relationship Id="rId305" Type="http://schemas.openxmlformats.org/officeDocument/2006/relationships/customXml" Target="../ink/ink775.xml"/><Relationship Id="rId326" Type="http://schemas.openxmlformats.org/officeDocument/2006/relationships/customXml" Target="../ink/ink795.xml"/><Relationship Id="rId86" Type="http://schemas.openxmlformats.org/officeDocument/2006/relationships/image" Target="../media/image157.png"/><Relationship Id="rId130" Type="http://schemas.openxmlformats.org/officeDocument/2006/relationships/image" Target="../media/image177.png"/><Relationship Id="rId60" Type="http://schemas.openxmlformats.org/officeDocument/2006/relationships/image" Target="../media/image208.png"/><Relationship Id="rId156" Type="http://schemas.openxmlformats.org/officeDocument/2006/relationships/image" Target="../media/image222.png"/><Relationship Id="rId321" Type="http://schemas.openxmlformats.org/officeDocument/2006/relationships/customXml" Target="../ink/ink790.xml"/><Relationship Id="rId249" Type="http://schemas.openxmlformats.org/officeDocument/2006/relationships/customXml" Target="../ink/ink732.xml"/><Relationship Id="rId172" Type="http://schemas.openxmlformats.org/officeDocument/2006/relationships/image" Target="../media/image230.png"/><Relationship Id="rId13" Type="http://schemas.openxmlformats.org/officeDocument/2006/relationships/image" Target="../media/image272.png"/><Relationship Id="rId18" Type="http://schemas.openxmlformats.org/officeDocument/2006/relationships/customXml" Target="../ink/ink715.xml"/><Relationship Id="rId260" Type="http://schemas.openxmlformats.org/officeDocument/2006/relationships/image" Target="../media/image287.png"/><Relationship Id="rId265" Type="http://schemas.openxmlformats.org/officeDocument/2006/relationships/customXml" Target="../ink/ink741.xml"/><Relationship Id="rId281" Type="http://schemas.openxmlformats.org/officeDocument/2006/relationships/customXml" Target="../ink/ink757.xml"/><Relationship Id="rId286" Type="http://schemas.openxmlformats.org/officeDocument/2006/relationships/customXml" Target="../ink/ink762.xml"/><Relationship Id="rId316" Type="http://schemas.openxmlformats.org/officeDocument/2006/relationships/customXml" Target="../ink/ink785.xml"/><Relationship Id="rId34" Type="http://schemas.openxmlformats.org/officeDocument/2006/relationships/customXml" Target="../ink/ink727.xml"/><Relationship Id="rId104" Type="http://schemas.openxmlformats.org/officeDocument/2006/relationships/image" Target="../media/image164.png"/><Relationship Id="rId120" Type="http://schemas.openxmlformats.org/officeDocument/2006/relationships/image" Target="../media/image172.png"/><Relationship Id="rId146" Type="http://schemas.openxmlformats.org/officeDocument/2006/relationships/image" Target="../media/image217.png"/><Relationship Id="rId311" Type="http://schemas.openxmlformats.org/officeDocument/2006/relationships/customXml" Target="../ink/ink780.xml"/><Relationship Id="rId7" Type="http://schemas.openxmlformats.org/officeDocument/2006/relationships/image" Target="../media/image269.png"/><Relationship Id="rId92" Type="http://schemas.openxmlformats.org/officeDocument/2006/relationships/image" Target="../media/image158.png"/><Relationship Id="rId162" Type="http://schemas.openxmlformats.org/officeDocument/2006/relationships/image" Target="../media/image225.png"/><Relationship Id="rId2" Type="http://schemas.openxmlformats.org/officeDocument/2006/relationships/image" Target="../media/image319.png"/><Relationship Id="rId29" Type="http://schemas.openxmlformats.org/officeDocument/2006/relationships/customXml" Target="../ink/ink722.xml"/><Relationship Id="rId250" Type="http://schemas.openxmlformats.org/officeDocument/2006/relationships/image" Target="../media/image306.png"/><Relationship Id="rId255" Type="http://schemas.openxmlformats.org/officeDocument/2006/relationships/customXml" Target="../ink/ink735.xml"/><Relationship Id="rId271" Type="http://schemas.openxmlformats.org/officeDocument/2006/relationships/customXml" Target="../ink/ink747.xml"/><Relationship Id="rId276" Type="http://schemas.openxmlformats.org/officeDocument/2006/relationships/customXml" Target="../ink/ink752.xml"/><Relationship Id="rId292" Type="http://schemas.openxmlformats.org/officeDocument/2006/relationships/image" Target="../media/image280.png"/><Relationship Id="rId297" Type="http://schemas.openxmlformats.org/officeDocument/2006/relationships/customXml" Target="../ink/ink770.xml"/><Relationship Id="rId306" Type="http://schemas.openxmlformats.org/officeDocument/2006/relationships/image" Target="../media/image294.png"/><Relationship Id="rId24" Type="http://schemas.openxmlformats.org/officeDocument/2006/relationships/customXml" Target="../ink/ink718.xml"/><Relationship Id="rId110" Type="http://schemas.openxmlformats.org/officeDocument/2006/relationships/image" Target="../media/image167.png"/><Relationship Id="rId136" Type="http://schemas.openxmlformats.org/officeDocument/2006/relationships/image" Target="../media/image180.png"/><Relationship Id="rId301" Type="http://schemas.openxmlformats.org/officeDocument/2006/relationships/customXml" Target="../ink/ink773.xml"/><Relationship Id="rId322" Type="http://schemas.openxmlformats.org/officeDocument/2006/relationships/customXml" Target="../ink/ink791.xml"/><Relationship Id="rId178" Type="http://schemas.openxmlformats.org/officeDocument/2006/relationships/image" Target="../media/image233.png"/><Relationship Id="rId327" Type="http://schemas.openxmlformats.org/officeDocument/2006/relationships/customXml" Target="../ink/ink796.xml"/><Relationship Id="rId152" Type="http://schemas.openxmlformats.org/officeDocument/2006/relationships/image" Target="../media/image220.png"/><Relationship Id="rId19" Type="http://schemas.openxmlformats.org/officeDocument/2006/relationships/image" Target="../media/image275.png"/><Relationship Id="rId261" Type="http://schemas.openxmlformats.org/officeDocument/2006/relationships/customXml" Target="../ink/ink738.xml"/><Relationship Id="rId266" Type="http://schemas.openxmlformats.org/officeDocument/2006/relationships/customXml" Target="../ink/ink742.xml"/><Relationship Id="rId287" Type="http://schemas.openxmlformats.org/officeDocument/2006/relationships/customXml" Target="../ink/ink763.xml"/><Relationship Id="rId14" Type="http://schemas.openxmlformats.org/officeDocument/2006/relationships/customXml" Target="../ink/ink713.xml"/><Relationship Id="rId30" Type="http://schemas.openxmlformats.org/officeDocument/2006/relationships/customXml" Target="../ink/ink723.xml"/><Relationship Id="rId35" Type="http://schemas.openxmlformats.org/officeDocument/2006/relationships/customXml" Target="../ink/ink728.xml"/><Relationship Id="rId100" Type="http://schemas.openxmlformats.org/officeDocument/2006/relationships/image" Target="../media/image162.png"/><Relationship Id="rId282" Type="http://schemas.openxmlformats.org/officeDocument/2006/relationships/customXml" Target="../ink/ink758.xml"/><Relationship Id="rId126" Type="http://schemas.openxmlformats.org/officeDocument/2006/relationships/image" Target="../media/image175.png"/><Relationship Id="rId312" Type="http://schemas.openxmlformats.org/officeDocument/2006/relationships/customXml" Target="../ink/ink781.xml"/><Relationship Id="rId317" Type="http://schemas.openxmlformats.org/officeDocument/2006/relationships/customXml" Target="../ink/ink786.xml"/><Relationship Id="rId168" Type="http://schemas.openxmlformats.org/officeDocument/2006/relationships/image" Target="../media/image228.png"/><Relationship Id="rId8" Type="http://schemas.openxmlformats.org/officeDocument/2006/relationships/customXml" Target="../ink/ink710.xml"/><Relationship Id="rId98" Type="http://schemas.openxmlformats.org/officeDocument/2006/relationships/image" Target="../media/image161.png"/><Relationship Id="rId142" Type="http://schemas.openxmlformats.org/officeDocument/2006/relationships/image" Target="../media/image183.png"/><Relationship Id="rId184" Type="http://schemas.openxmlformats.org/officeDocument/2006/relationships/image" Target="../media/image236.png"/><Relationship Id="rId3" Type="http://schemas.openxmlformats.org/officeDocument/2006/relationships/customXml" Target="../ink/ink707.xml"/><Relationship Id="rId251" Type="http://schemas.openxmlformats.org/officeDocument/2006/relationships/customXml" Target="../ink/ink733.xml"/><Relationship Id="rId256" Type="http://schemas.openxmlformats.org/officeDocument/2006/relationships/image" Target="../media/image285.png"/><Relationship Id="rId277" Type="http://schemas.openxmlformats.org/officeDocument/2006/relationships/customXml" Target="../ink/ink753.xml"/><Relationship Id="rId298" Type="http://schemas.openxmlformats.org/officeDocument/2006/relationships/customXml" Target="../ink/ink771.xml"/><Relationship Id="rId25" Type="http://schemas.openxmlformats.org/officeDocument/2006/relationships/image" Target="../media/image308.png"/><Relationship Id="rId272" Type="http://schemas.openxmlformats.org/officeDocument/2006/relationships/customXml" Target="../ink/ink748.xml"/><Relationship Id="rId116" Type="http://schemas.openxmlformats.org/officeDocument/2006/relationships/image" Target="../media/image170.png"/><Relationship Id="rId293" Type="http://schemas.openxmlformats.org/officeDocument/2006/relationships/customXml" Target="../ink/ink768.xml"/><Relationship Id="rId302" Type="http://schemas.openxmlformats.org/officeDocument/2006/relationships/image" Target="../media/image284.png"/><Relationship Id="rId307" Type="http://schemas.openxmlformats.org/officeDocument/2006/relationships/customXml" Target="../ink/ink776.xml"/><Relationship Id="rId158" Type="http://schemas.openxmlformats.org/officeDocument/2006/relationships/image" Target="../media/image223.png"/><Relationship Id="rId323" Type="http://schemas.openxmlformats.org/officeDocument/2006/relationships/customXml" Target="../ink/ink792.xml"/><Relationship Id="rId328" Type="http://schemas.openxmlformats.org/officeDocument/2006/relationships/customXml" Target="../ink/ink797.xml"/><Relationship Id="rId20" Type="http://schemas.openxmlformats.org/officeDocument/2006/relationships/customXml" Target="../ink/ink716.xml"/><Relationship Id="rId132" Type="http://schemas.openxmlformats.org/officeDocument/2006/relationships/image" Target="../media/image178.png"/><Relationship Id="rId62" Type="http://schemas.openxmlformats.org/officeDocument/2006/relationships/image" Target="../media/image209.png"/><Relationship Id="rId174" Type="http://schemas.openxmlformats.org/officeDocument/2006/relationships/image" Target="../media/image231.png"/><Relationship Id="rId246" Type="http://schemas.openxmlformats.org/officeDocument/2006/relationships/image" Target="../media/image203.png"/><Relationship Id="rId267" Type="http://schemas.openxmlformats.org/officeDocument/2006/relationships/customXml" Target="../ink/ink743.xml"/><Relationship Id="rId288" Type="http://schemas.openxmlformats.org/officeDocument/2006/relationships/customXml" Target="../ink/ink764.xml"/><Relationship Id="rId15" Type="http://schemas.openxmlformats.org/officeDocument/2006/relationships/image" Target="../media/image273.png"/><Relationship Id="rId36" Type="http://schemas.openxmlformats.org/officeDocument/2006/relationships/customXml" Target="../ink/ink729.xml"/><Relationship Id="rId262" Type="http://schemas.openxmlformats.org/officeDocument/2006/relationships/image" Target="../media/image288.png"/><Relationship Id="rId106" Type="http://schemas.openxmlformats.org/officeDocument/2006/relationships/image" Target="../media/image165.png"/><Relationship Id="rId283" Type="http://schemas.openxmlformats.org/officeDocument/2006/relationships/customXml" Target="../ink/ink759.xml"/><Relationship Id="rId313" Type="http://schemas.openxmlformats.org/officeDocument/2006/relationships/customXml" Target="../ink/ink782.xml"/><Relationship Id="rId318" Type="http://schemas.openxmlformats.org/officeDocument/2006/relationships/customXml" Target="../ink/ink787.xml"/><Relationship Id="rId10" Type="http://schemas.openxmlformats.org/officeDocument/2006/relationships/customXml" Target="../ink/ink711.xml"/><Relationship Id="rId31" Type="http://schemas.openxmlformats.org/officeDocument/2006/relationships/customXml" Target="../ink/ink724.xml"/><Relationship Id="rId94" Type="http://schemas.openxmlformats.org/officeDocument/2006/relationships/image" Target="../media/image159.png"/><Relationship Id="rId122" Type="http://schemas.openxmlformats.org/officeDocument/2006/relationships/image" Target="../media/image173.png"/><Relationship Id="rId148" Type="http://schemas.openxmlformats.org/officeDocument/2006/relationships/image" Target="../media/image218.png"/><Relationship Id="rId164" Type="http://schemas.openxmlformats.org/officeDocument/2006/relationships/image" Target="../media/image226.png"/><Relationship Id="rId4" Type="http://schemas.openxmlformats.org/officeDocument/2006/relationships/image" Target="../media/image53.png"/><Relationship Id="rId9" Type="http://schemas.openxmlformats.org/officeDocument/2006/relationships/image" Target="../media/image270.png"/><Relationship Id="rId257" Type="http://schemas.openxmlformats.org/officeDocument/2006/relationships/customXml" Target="../ink/ink736.xml"/><Relationship Id="rId278" Type="http://schemas.openxmlformats.org/officeDocument/2006/relationships/customXml" Target="../ink/ink754.xml"/><Relationship Id="rId180" Type="http://schemas.openxmlformats.org/officeDocument/2006/relationships/image" Target="../media/image234.png"/><Relationship Id="rId26" Type="http://schemas.openxmlformats.org/officeDocument/2006/relationships/customXml" Target="../ink/ink719.xml"/><Relationship Id="rId252" Type="http://schemas.openxmlformats.org/officeDocument/2006/relationships/image" Target="../media/image318.png"/><Relationship Id="rId273" Type="http://schemas.openxmlformats.org/officeDocument/2006/relationships/customXml" Target="../ink/ink749.xml"/><Relationship Id="rId294" Type="http://schemas.openxmlformats.org/officeDocument/2006/relationships/image" Target="../media/image281.png"/><Relationship Id="rId308" Type="http://schemas.openxmlformats.org/officeDocument/2006/relationships/customXml" Target="../ink/ink777.xml"/><Relationship Id="rId112" Type="http://schemas.openxmlformats.org/officeDocument/2006/relationships/image" Target="../media/image168.png"/><Relationship Id="rId154" Type="http://schemas.openxmlformats.org/officeDocument/2006/relationships/image" Target="../media/image221.png"/><Relationship Id="rId16" Type="http://schemas.openxmlformats.org/officeDocument/2006/relationships/customXml" Target="../ink/ink714.xml"/><Relationship Id="rId263" Type="http://schemas.openxmlformats.org/officeDocument/2006/relationships/customXml" Target="../ink/ink739.xml"/><Relationship Id="rId284" Type="http://schemas.openxmlformats.org/officeDocument/2006/relationships/customXml" Target="../ink/ink760.xml"/><Relationship Id="rId319" Type="http://schemas.openxmlformats.org/officeDocument/2006/relationships/customXml" Target="../ink/ink788.xml"/><Relationship Id="rId37" Type="http://schemas.openxmlformats.org/officeDocument/2006/relationships/customXml" Target="../ink/ink730.xml"/><Relationship Id="rId102" Type="http://schemas.openxmlformats.org/officeDocument/2006/relationships/image" Target="../media/image163.png"/><Relationship Id="rId144" Type="http://schemas.openxmlformats.org/officeDocument/2006/relationships/image" Target="../media/image216.png"/><Relationship Id="rId186" Type="http://schemas.openxmlformats.org/officeDocument/2006/relationships/image" Target="../media/image237.png"/><Relationship Id="rId253" Type="http://schemas.openxmlformats.org/officeDocument/2006/relationships/customXml" Target="../ink/ink734.xml"/><Relationship Id="rId274" Type="http://schemas.openxmlformats.org/officeDocument/2006/relationships/customXml" Target="../ink/ink750.xml"/><Relationship Id="rId295" Type="http://schemas.openxmlformats.org/officeDocument/2006/relationships/customXml" Target="../ink/ink769.xml"/><Relationship Id="rId309" Type="http://schemas.openxmlformats.org/officeDocument/2006/relationships/customXml" Target="../ink/ink778.xml"/><Relationship Id="rId27" Type="http://schemas.openxmlformats.org/officeDocument/2006/relationships/customXml" Target="../ink/ink720.xml"/><Relationship Id="rId134" Type="http://schemas.openxmlformats.org/officeDocument/2006/relationships/image" Target="../media/image179.png"/><Relationship Id="rId320" Type="http://schemas.openxmlformats.org/officeDocument/2006/relationships/customXml" Target="../ink/ink789.xml"/><Relationship Id="rId176" Type="http://schemas.openxmlformats.org/officeDocument/2006/relationships/image" Target="../media/image232.png"/><Relationship Id="rId264" Type="http://schemas.openxmlformats.org/officeDocument/2006/relationships/customXml" Target="../ink/ink740.xml"/><Relationship Id="rId285" Type="http://schemas.openxmlformats.org/officeDocument/2006/relationships/customXml" Target="../ink/ink761.xml"/><Relationship Id="rId17" Type="http://schemas.openxmlformats.org/officeDocument/2006/relationships/image" Target="../media/image274.png"/><Relationship Id="rId124" Type="http://schemas.openxmlformats.org/officeDocument/2006/relationships/image" Target="../media/image174.png"/><Relationship Id="rId310" Type="http://schemas.openxmlformats.org/officeDocument/2006/relationships/customXml" Target="../ink/ink7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5.xml"/><Relationship Id="rId21" Type="http://schemas.openxmlformats.org/officeDocument/2006/relationships/customXml" Target="../ink/ink807.xml"/><Relationship Id="rId42" Type="http://schemas.openxmlformats.org/officeDocument/2006/relationships/image" Target="../media/image2890.png"/><Relationship Id="rId63" Type="http://schemas.openxmlformats.org/officeDocument/2006/relationships/customXml" Target="../ink/ink828.xml"/><Relationship Id="rId84" Type="http://schemas.openxmlformats.org/officeDocument/2006/relationships/image" Target="../media/image3100.png"/><Relationship Id="rId138" Type="http://schemas.openxmlformats.org/officeDocument/2006/relationships/image" Target="../media/image337.png"/><Relationship Id="rId159" Type="http://schemas.openxmlformats.org/officeDocument/2006/relationships/customXml" Target="../ink/ink876.xml"/><Relationship Id="rId170" Type="http://schemas.openxmlformats.org/officeDocument/2006/relationships/image" Target="../media/image353.png"/><Relationship Id="rId191" Type="http://schemas.openxmlformats.org/officeDocument/2006/relationships/customXml" Target="../ink/ink892.xml"/><Relationship Id="rId107" Type="http://schemas.openxmlformats.org/officeDocument/2006/relationships/customXml" Target="../ink/ink850.xml"/><Relationship Id="rId11" Type="http://schemas.openxmlformats.org/officeDocument/2006/relationships/customXml" Target="../ink/ink802.xml"/><Relationship Id="rId32" Type="http://schemas.openxmlformats.org/officeDocument/2006/relationships/image" Target="../media/image2840.png"/><Relationship Id="rId53" Type="http://schemas.openxmlformats.org/officeDocument/2006/relationships/customXml" Target="../ink/ink823.xml"/><Relationship Id="rId74" Type="http://schemas.openxmlformats.org/officeDocument/2006/relationships/image" Target="../media/image3050.png"/><Relationship Id="rId128" Type="http://schemas.openxmlformats.org/officeDocument/2006/relationships/image" Target="../media/image332.png"/><Relationship Id="rId149" Type="http://schemas.openxmlformats.org/officeDocument/2006/relationships/customXml" Target="../ink/ink871.xml"/><Relationship Id="rId5" Type="http://schemas.openxmlformats.org/officeDocument/2006/relationships/customXml" Target="../ink/ink799.xml"/><Relationship Id="rId95" Type="http://schemas.openxmlformats.org/officeDocument/2006/relationships/customXml" Target="../ink/ink844.xml"/><Relationship Id="rId160" Type="http://schemas.openxmlformats.org/officeDocument/2006/relationships/image" Target="../media/image348.png"/><Relationship Id="rId181" Type="http://schemas.openxmlformats.org/officeDocument/2006/relationships/customXml" Target="../ink/ink887.xml"/><Relationship Id="rId22" Type="http://schemas.openxmlformats.org/officeDocument/2006/relationships/image" Target="../media/image2790.png"/><Relationship Id="rId43" Type="http://schemas.openxmlformats.org/officeDocument/2006/relationships/customXml" Target="../ink/ink818.xml"/><Relationship Id="rId64" Type="http://schemas.openxmlformats.org/officeDocument/2006/relationships/image" Target="../media/image3000.png"/><Relationship Id="rId118" Type="http://schemas.openxmlformats.org/officeDocument/2006/relationships/image" Target="../media/image327.png"/><Relationship Id="rId139" Type="http://schemas.openxmlformats.org/officeDocument/2006/relationships/customXml" Target="../ink/ink866.xml"/><Relationship Id="rId85" Type="http://schemas.openxmlformats.org/officeDocument/2006/relationships/customXml" Target="../ink/ink839.xml"/><Relationship Id="rId150" Type="http://schemas.openxmlformats.org/officeDocument/2006/relationships/image" Target="../media/image343.png"/><Relationship Id="rId171" Type="http://schemas.openxmlformats.org/officeDocument/2006/relationships/customXml" Target="../ink/ink882.xml"/><Relationship Id="rId192" Type="http://schemas.openxmlformats.org/officeDocument/2006/relationships/image" Target="../media/image364.png"/><Relationship Id="rId12" Type="http://schemas.openxmlformats.org/officeDocument/2006/relationships/image" Target="../media/image2740.png"/><Relationship Id="rId33" Type="http://schemas.openxmlformats.org/officeDocument/2006/relationships/customXml" Target="../ink/ink813.xml"/><Relationship Id="rId108" Type="http://schemas.openxmlformats.org/officeDocument/2006/relationships/image" Target="../media/image322.png"/><Relationship Id="rId129" Type="http://schemas.openxmlformats.org/officeDocument/2006/relationships/customXml" Target="../ink/ink861.xml"/><Relationship Id="rId54" Type="http://schemas.openxmlformats.org/officeDocument/2006/relationships/image" Target="../media/image2950.png"/><Relationship Id="rId75" Type="http://schemas.openxmlformats.org/officeDocument/2006/relationships/customXml" Target="../ink/ink834.xml"/><Relationship Id="rId96" Type="http://schemas.openxmlformats.org/officeDocument/2006/relationships/image" Target="../media/image3160.png"/><Relationship Id="rId140" Type="http://schemas.openxmlformats.org/officeDocument/2006/relationships/image" Target="../media/image338.png"/><Relationship Id="rId161" Type="http://schemas.openxmlformats.org/officeDocument/2006/relationships/customXml" Target="../ink/ink877.xml"/><Relationship Id="rId182" Type="http://schemas.openxmlformats.org/officeDocument/2006/relationships/image" Target="../media/image359.png"/><Relationship Id="rId6" Type="http://schemas.openxmlformats.org/officeDocument/2006/relationships/image" Target="../media/image2710.png"/><Relationship Id="rId23" Type="http://schemas.openxmlformats.org/officeDocument/2006/relationships/customXml" Target="../ink/ink808.xml"/><Relationship Id="rId119" Type="http://schemas.openxmlformats.org/officeDocument/2006/relationships/customXml" Target="../ink/ink856.xml"/><Relationship Id="rId44" Type="http://schemas.openxmlformats.org/officeDocument/2006/relationships/image" Target="../media/image2900.png"/><Relationship Id="rId65" Type="http://schemas.openxmlformats.org/officeDocument/2006/relationships/customXml" Target="../ink/ink829.xml"/><Relationship Id="rId86" Type="http://schemas.openxmlformats.org/officeDocument/2006/relationships/image" Target="../media/image3110.png"/><Relationship Id="rId130" Type="http://schemas.openxmlformats.org/officeDocument/2006/relationships/image" Target="../media/image333.png"/><Relationship Id="rId151" Type="http://schemas.openxmlformats.org/officeDocument/2006/relationships/customXml" Target="../ink/ink872.xml"/><Relationship Id="rId172" Type="http://schemas.openxmlformats.org/officeDocument/2006/relationships/image" Target="../media/image354.png"/><Relationship Id="rId193" Type="http://schemas.openxmlformats.org/officeDocument/2006/relationships/customXml" Target="../ink/ink893.xml"/><Relationship Id="rId13" Type="http://schemas.openxmlformats.org/officeDocument/2006/relationships/customXml" Target="../ink/ink803.xml"/><Relationship Id="rId109" Type="http://schemas.openxmlformats.org/officeDocument/2006/relationships/customXml" Target="../ink/ink851.xml"/><Relationship Id="rId34" Type="http://schemas.openxmlformats.org/officeDocument/2006/relationships/image" Target="../media/image2850.png"/><Relationship Id="rId55" Type="http://schemas.openxmlformats.org/officeDocument/2006/relationships/customXml" Target="../ink/ink824.xml"/><Relationship Id="rId76" Type="http://schemas.openxmlformats.org/officeDocument/2006/relationships/image" Target="../media/image3060.png"/><Relationship Id="rId97" Type="http://schemas.openxmlformats.org/officeDocument/2006/relationships/customXml" Target="../ink/ink845.xml"/><Relationship Id="rId120" Type="http://schemas.openxmlformats.org/officeDocument/2006/relationships/image" Target="../media/image328.png"/><Relationship Id="rId141" Type="http://schemas.openxmlformats.org/officeDocument/2006/relationships/customXml" Target="../ink/ink867.xml"/><Relationship Id="rId7" Type="http://schemas.openxmlformats.org/officeDocument/2006/relationships/customXml" Target="../ink/ink800.xml"/><Relationship Id="rId71" Type="http://schemas.openxmlformats.org/officeDocument/2006/relationships/customXml" Target="../ink/ink832.xml"/><Relationship Id="rId92" Type="http://schemas.openxmlformats.org/officeDocument/2006/relationships/image" Target="../media/image3140.png"/><Relationship Id="rId162" Type="http://schemas.openxmlformats.org/officeDocument/2006/relationships/image" Target="../media/image349.png"/><Relationship Id="rId183" Type="http://schemas.openxmlformats.org/officeDocument/2006/relationships/customXml" Target="../ink/ink888.xml"/><Relationship Id="rId2" Type="http://schemas.openxmlformats.org/officeDocument/2006/relationships/image" Target="../media/image321.png"/><Relationship Id="rId29" Type="http://schemas.openxmlformats.org/officeDocument/2006/relationships/customXml" Target="../ink/ink811.xml"/><Relationship Id="rId24" Type="http://schemas.openxmlformats.org/officeDocument/2006/relationships/image" Target="../media/image2800.png"/><Relationship Id="rId40" Type="http://schemas.openxmlformats.org/officeDocument/2006/relationships/image" Target="../media/image2880.png"/><Relationship Id="rId45" Type="http://schemas.openxmlformats.org/officeDocument/2006/relationships/customXml" Target="../ink/ink819.xml"/><Relationship Id="rId66" Type="http://schemas.openxmlformats.org/officeDocument/2006/relationships/image" Target="../media/image3010.png"/><Relationship Id="rId87" Type="http://schemas.openxmlformats.org/officeDocument/2006/relationships/customXml" Target="../ink/ink840.xml"/><Relationship Id="rId110" Type="http://schemas.openxmlformats.org/officeDocument/2006/relationships/image" Target="../media/image323.png"/><Relationship Id="rId115" Type="http://schemas.openxmlformats.org/officeDocument/2006/relationships/customXml" Target="../ink/ink854.xml"/><Relationship Id="rId131" Type="http://schemas.openxmlformats.org/officeDocument/2006/relationships/customXml" Target="../ink/ink862.xml"/><Relationship Id="rId136" Type="http://schemas.openxmlformats.org/officeDocument/2006/relationships/image" Target="../media/image336.png"/><Relationship Id="rId157" Type="http://schemas.openxmlformats.org/officeDocument/2006/relationships/customXml" Target="../ink/ink875.xml"/><Relationship Id="rId178" Type="http://schemas.openxmlformats.org/officeDocument/2006/relationships/image" Target="../media/image357.png"/><Relationship Id="rId61" Type="http://schemas.openxmlformats.org/officeDocument/2006/relationships/customXml" Target="../ink/ink827.xml"/><Relationship Id="rId82" Type="http://schemas.openxmlformats.org/officeDocument/2006/relationships/image" Target="../media/image3090.png"/><Relationship Id="rId152" Type="http://schemas.openxmlformats.org/officeDocument/2006/relationships/image" Target="../media/image344.png"/><Relationship Id="rId173" Type="http://schemas.openxmlformats.org/officeDocument/2006/relationships/customXml" Target="../ink/ink883.xml"/><Relationship Id="rId194" Type="http://schemas.openxmlformats.org/officeDocument/2006/relationships/image" Target="../media/image365.png"/><Relationship Id="rId19" Type="http://schemas.openxmlformats.org/officeDocument/2006/relationships/customXml" Target="../ink/ink806.xml"/><Relationship Id="rId14" Type="http://schemas.openxmlformats.org/officeDocument/2006/relationships/image" Target="../media/image2750.png"/><Relationship Id="rId30" Type="http://schemas.openxmlformats.org/officeDocument/2006/relationships/image" Target="../media/image2830.png"/><Relationship Id="rId35" Type="http://schemas.openxmlformats.org/officeDocument/2006/relationships/customXml" Target="../ink/ink814.xml"/><Relationship Id="rId56" Type="http://schemas.openxmlformats.org/officeDocument/2006/relationships/image" Target="../media/image2960.png"/><Relationship Id="rId77" Type="http://schemas.openxmlformats.org/officeDocument/2006/relationships/customXml" Target="../ink/ink835.xml"/><Relationship Id="rId100" Type="http://schemas.openxmlformats.org/officeDocument/2006/relationships/image" Target="../media/image3180.png"/><Relationship Id="rId105" Type="http://schemas.openxmlformats.org/officeDocument/2006/relationships/customXml" Target="../ink/ink849.xml"/><Relationship Id="rId126" Type="http://schemas.openxmlformats.org/officeDocument/2006/relationships/image" Target="../media/image331.png"/><Relationship Id="rId147" Type="http://schemas.openxmlformats.org/officeDocument/2006/relationships/customXml" Target="../ink/ink870.xml"/><Relationship Id="rId168" Type="http://schemas.openxmlformats.org/officeDocument/2006/relationships/image" Target="../media/image352.png"/><Relationship Id="rId8" Type="http://schemas.openxmlformats.org/officeDocument/2006/relationships/image" Target="../media/image2720.png"/><Relationship Id="rId51" Type="http://schemas.openxmlformats.org/officeDocument/2006/relationships/customXml" Target="../ink/ink822.xml"/><Relationship Id="rId72" Type="http://schemas.openxmlformats.org/officeDocument/2006/relationships/image" Target="../media/image3040.png"/><Relationship Id="rId93" Type="http://schemas.openxmlformats.org/officeDocument/2006/relationships/customXml" Target="../ink/ink843.xml"/><Relationship Id="rId98" Type="http://schemas.openxmlformats.org/officeDocument/2006/relationships/image" Target="../media/image3170.png"/><Relationship Id="rId121" Type="http://schemas.openxmlformats.org/officeDocument/2006/relationships/customXml" Target="../ink/ink857.xml"/><Relationship Id="rId142" Type="http://schemas.openxmlformats.org/officeDocument/2006/relationships/image" Target="../media/image339.png"/><Relationship Id="rId163" Type="http://schemas.openxmlformats.org/officeDocument/2006/relationships/customXml" Target="../ink/ink878.xml"/><Relationship Id="rId184" Type="http://schemas.openxmlformats.org/officeDocument/2006/relationships/image" Target="../media/image360.png"/><Relationship Id="rId189" Type="http://schemas.openxmlformats.org/officeDocument/2006/relationships/customXml" Target="../ink/ink891.xml"/><Relationship Id="rId3" Type="http://schemas.openxmlformats.org/officeDocument/2006/relationships/customXml" Target="../ink/ink798.xml"/><Relationship Id="rId25" Type="http://schemas.openxmlformats.org/officeDocument/2006/relationships/customXml" Target="../ink/ink809.xml"/><Relationship Id="rId46" Type="http://schemas.openxmlformats.org/officeDocument/2006/relationships/image" Target="../media/image2910.png"/><Relationship Id="rId67" Type="http://schemas.openxmlformats.org/officeDocument/2006/relationships/customXml" Target="../ink/ink830.xml"/><Relationship Id="rId116" Type="http://schemas.openxmlformats.org/officeDocument/2006/relationships/image" Target="../media/image326.png"/><Relationship Id="rId137" Type="http://schemas.openxmlformats.org/officeDocument/2006/relationships/customXml" Target="../ink/ink865.xml"/><Relationship Id="rId158" Type="http://schemas.openxmlformats.org/officeDocument/2006/relationships/image" Target="../media/image347.png"/><Relationship Id="rId20" Type="http://schemas.openxmlformats.org/officeDocument/2006/relationships/image" Target="../media/image2780.png"/><Relationship Id="rId41" Type="http://schemas.openxmlformats.org/officeDocument/2006/relationships/customXml" Target="../ink/ink817.xml"/><Relationship Id="rId62" Type="http://schemas.openxmlformats.org/officeDocument/2006/relationships/image" Target="../media/image2990.png"/><Relationship Id="rId83" Type="http://schemas.openxmlformats.org/officeDocument/2006/relationships/customXml" Target="../ink/ink838.xml"/><Relationship Id="rId88" Type="http://schemas.openxmlformats.org/officeDocument/2006/relationships/image" Target="../media/image3120.png"/><Relationship Id="rId111" Type="http://schemas.openxmlformats.org/officeDocument/2006/relationships/customXml" Target="../ink/ink852.xml"/><Relationship Id="rId132" Type="http://schemas.openxmlformats.org/officeDocument/2006/relationships/image" Target="../media/image334.png"/><Relationship Id="rId153" Type="http://schemas.openxmlformats.org/officeDocument/2006/relationships/customXml" Target="../ink/ink873.xml"/><Relationship Id="rId174" Type="http://schemas.openxmlformats.org/officeDocument/2006/relationships/image" Target="../media/image355.png"/><Relationship Id="rId179" Type="http://schemas.openxmlformats.org/officeDocument/2006/relationships/customXml" Target="../ink/ink886.xml"/><Relationship Id="rId195" Type="http://schemas.openxmlformats.org/officeDocument/2006/relationships/customXml" Target="../ink/ink894.xml"/><Relationship Id="rId190" Type="http://schemas.openxmlformats.org/officeDocument/2006/relationships/image" Target="../media/image363.png"/><Relationship Id="rId15" Type="http://schemas.openxmlformats.org/officeDocument/2006/relationships/customXml" Target="../ink/ink804.xml"/><Relationship Id="rId36" Type="http://schemas.openxmlformats.org/officeDocument/2006/relationships/image" Target="../media/image2860.png"/><Relationship Id="rId57" Type="http://schemas.openxmlformats.org/officeDocument/2006/relationships/customXml" Target="../ink/ink825.xml"/><Relationship Id="rId106" Type="http://schemas.openxmlformats.org/officeDocument/2006/relationships/image" Target="../media/image3210.png"/><Relationship Id="rId127" Type="http://schemas.openxmlformats.org/officeDocument/2006/relationships/customXml" Target="../ink/ink860.xml"/><Relationship Id="rId10" Type="http://schemas.openxmlformats.org/officeDocument/2006/relationships/image" Target="../media/image2730.png"/><Relationship Id="rId31" Type="http://schemas.openxmlformats.org/officeDocument/2006/relationships/customXml" Target="../ink/ink812.xml"/><Relationship Id="rId52" Type="http://schemas.openxmlformats.org/officeDocument/2006/relationships/image" Target="../media/image2940.png"/><Relationship Id="rId73" Type="http://schemas.openxmlformats.org/officeDocument/2006/relationships/customXml" Target="../ink/ink833.xml"/><Relationship Id="rId78" Type="http://schemas.openxmlformats.org/officeDocument/2006/relationships/image" Target="../media/image3070.png"/><Relationship Id="rId94" Type="http://schemas.openxmlformats.org/officeDocument/2006/relationships/image" Target="../media/image3150.png"/><Relationship Id="rId99" Type="http://schemas.openxmlformats.org/officeDocument/2006/relationships/customXml" Target="../ink/ink846.xml"/><Relationship Id="rId101" Type="http://schemas.openxmlformats.org/officeDocument/2006/relationships/customXml" Target="../ink/ink847.xml"/><Relationship Id="rId122" Type="http://schemas.openxmlformats.org/officeDocument/2006/relationships/image" Target="../media/image329.png"/><Relationship Id="rId143" Type="http://schemas.openxmlformats.org/officeDocument/2006/relationships/customXml" Target="../ink/ink868.xml"/><Relationship Id="rId148" Type="http://schemas.openxmlformats.org/officeDocument/2006/relationships/image" Target="../media/image342.png"/><Relationship Id="rId164" Type="http://schemas.openxmlformats.org/officeDocument/2006/relationships/image" Target="../media/image350.png"/><Relationship Id="rId169" Type="http://schemas.openxmlformats.org/officeDocument/2006/relationships/customXml" Target="../ink/ink881.xml"/><Relationship Id="rId185" Type="http://schemas.openxmlformats.org/officeDocument/2006/relationships/customXml" Target="../ink/ink889.xml"/><Relationship Id="rId4" Type="http://schemas.openxmlformats.org/officeDocument/2006/relationships/image" Target="../media/image2700.png"/><Relationship Id="rId9" Type="http://schemas.openxmlformats.org/officeDocument/2006/relationships/customXml" Target="../ink/ink801.xml"/><Relationship Id="rId180" Type="http://schemas.openxmlformats.org/officeDocument/2006/relationships/image" Target="../media/image358.png"/><Relationship Id="rId26" Type="http://schemas.openxmlformats.org/officeDocument/2006/relationships/image" Target="../media/image2810.png"/><Relationship Id="rId47" Type="http://schemas.openxmlformats.org/officeDocument/2006/relationships/customXml" Target="../ink/ink820.xml"/><Relationship Id="rId68" Type="http://schemas.openxmlformats.org/officeDocument/2006/relationships/image" Target="../media/image3020.png"/><Relationship Id="rId89" Type="http://schemas.openxmlformats.org/officeDocument/2006/relationships/customXml" Target="../ink/ink841.xml"/><Relationship Id="rId112" Type="http://schemas.openxmlformats.org/officeDocument/2006/relationships/image" Target="../media/image324.png"/><Relationship Id="rId133" Type="http://schemas.openxmlformats.org/officeDocument/2006/relationships/customXml" Target="../ink/ink863.xml"/><Relationship Id="rId154" Type="http://schemas.openxmlformats.org/officeDocument/2006/relationships/image" Target="../media/image345.png"/><Relationship Id="rId175" Type="http://schemas.openxmlformats.org/officeDocument/2006/relationships/customXml" Target="../ink/ink884.xml"/><Relationship Id="rId196" Type="http://schemas.openxmlformats.org/officeDocument/2006/relationships/image" Target="../media/image366.png"/><Relationship Id="rId16" Type="http://schemas.openxmlformats.org/officeDocument/2006/relationships/image" Target="../media/image2760.png"/><Relationship Id="rId37" Type="http://schemas.openxmlformats.org/officeDocument/2006/relationships/customXml" Target="../ink/ink815.xml"/><Relationship Id="rId58" Type="http://schemas.openxmlformats.org/officeDocument/2006/relationships/image" Target="../media/image2970.png"/><Relationship Id="rId79" Type="http://schemas.openxmlformats.org/officeDocument/2006/relationships/customXml" Target="../ink/ink836.xml"/><Relationship Id="rId102" Type="http://schemas.openxmlformats.org/officeDocument/2006/relationships/image" Target="../media/image3190.png"/><Relationship Id="rId123" Type="http://schemas.openxmlformats.org/officeDocument/2006/relationships/customXml" Target="../ink/ink858.xml"/><Relationship Id="rId144" Type="http://schemas.openxmlformats.org/officeDocument/2006/relationships/image" Target="../media/image340.png"/><Relationship Id="rId90" Type="http://schemas.openxmlformats.org/officeDocument/2006/relationships/image" Target="../media/image3130.png"/><Relationship Id="rId165" Type="http://schemas.openxmlformats.org/officeDocument/2006/relationships/customXml" Target="../ink/ink879.xml"/><Relationship Id="rId186" Type="http://schemas.openxmlformats.org/officeDocument/2006/relationships/image" Target="../media/image361.png"/><Relationship Id="rId27" Type="http://schemas.openxmlformats.org/officeDocument/2006/relationships/customXml" Target="../ink/ink810.xml"/><Relationship Id="rId48" Type="http://schemas.openxmlformats.org/officeDocument/2006/relationships/image" Target="../media/image2920.png"/><Relationship Id="rId69" Type="http://schemas.openxmlformats.org/officeDocument/2006/relationships/customXml" Target="../ink/ink831.xml"/><Relationship Id="rId113" Type="http://schemas.openxmlformats.org/officeDocument/2006/relationships/customXml" Target="../ink/ink853.xml"/><Relationship Id="rId134" Type="http://schemas.openxmlformats.org/officeDocument/2006/relationships/image" Target="../media/image335.png"/><Relationship Id="rId80" Type="http://schemas.openxmlformats.org/officeDocument/2006/relationships/image" Target="../media/image3080.png"/><Relationship Id="rId155" Type="http://schemas.openxmlformats.org/officeDocument/2006/relationships/customXml" Target="../ink/ink874.xml"/><Relationship Id="rId176" Type="http://schemas.openxmlformats.org/officeDocument/2006/relationships/image" Target="../media/image356.png"/><Relationship Id="rId197" Type="http://schemas.openxmlformats.org/officeDocument/2006/relationships/customXml" Target="../ink/ink895.xml"/><Relationship Id="rId17" Type="http://schemas.openxmlformats.org/officeDocument/2006/relationships/customXml" Target="../ink/ink805.xml"/><Relationship Id="rId38" Type="http://schemas.openxmlformats.org/officeDocument/2006/relationships/image" Target="../media/image2870.png"/><Relationship Id="rId59" Type="http://schemas.openxmlformats.org/officeDocument/2006/relationships/customXml" Target="../ink/ink826.xml"/><Relationship Id="rId103" Type="http://schemas.openxmlformats.org/officeDocument/2006/relationships/customXml" Target="../ink/ink848.xml"/><Relationship Id="rId124" Type="http://schemas.openxmlformats.org/officeDocument/2006/relationships/image" Target="../media/image330.png"/><Relationship Id="rId70" Type="http://schemas.openxmlformats.org/officeDocument/2006/relationships/image" Target="../media/image3030.png"/><Relationship Id="rId91" Type="http://schemas.openxmlformats.org/officeDocument/2006/relationships/customXml" Target="../ink/ink842.xml"/><Relationship Id="rId145" Type="http://schemas.openxmlformats.org/officeDocument/2006/relationships/customXml" Target="../ink/ink869.xml"/><Relationship Id="rId166" Type="http://schemas.openxmlformats.org/officeDocument/2006/relationships/image" Target="../media/image351.png"/><Relationship Id="rId187" Type="http://schemas.openxmlformats.org/officeDocument/2006/relationships/customXml" Target="../ink/ink890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820.png"/><Relationship Id="rId49" Type="http://schemas.openxmlformats.org/officeDocument/2006/relationships/customXml" Target="../ink/ink821.xml"/><Relationship Id="rId114" Type="http://schemas.openxmlformats.org/officeDocument/2006/relationships/image" Target="../media/image325.png"/><Relationship Id="rId60" Type="http://schemas.openxmlformats.org/officeDocument/2006/relationships/image" Target="../media/image2980.png"/><Relationship Id="rId81" Type="http://schemas.openxmlformats.org/officeDocument/2006/relationships/customXml" Target="../ink/ink837.xml"/><Relationship Id="rId135" Type="http://schemas.openxmlformats.org/officeDocument/2006/relationships/customXml" Target="../ink/ink864.xml"/><Relationship Id="rId156" Type="http://schemas.openxmlformats.org/officeDocument/2006/relationships/image" Target="../media/image346.png"/><Relationship Id="rId177" Type="http://schemas.openxmlformats.org/officeDocument/2006/relationships/customXml" Target="../ink/ink885.xml"/><Relationship Id="rId198" Type="http://schemas.openxmlformats.org/officeDocument/2006/relationships/image" Target="../media/image367.png"/><Relationship Id="rId18" Type="http://schemas.openxmlformats.org/officeDocument/2006/relationships/image" Target="../media/image2770.png"/><Relationship Id="rId39" Type="http://schemas.openxmlformats.org/officeDocument/2006/relationships/customXml" Target="../ink/ink816.xml"/><Relationship Id="rId50" Type="http://schemas.openxmlformats.org/officeDocument/2006/relationships/image" Target="../media/image2930.png"/><Relationship Id="rId104" Type="http://schemas.openxmlformats.org/officeDocument/2006/relationships/image" Target="../media/image3200.png"/><Relationship Id="rId125" Type="http://schemas.openxmlformats.org/officeDocument/2006/relationships/customXml" Target="../ink/ink859.xml"/><Relationship Id="rId146" Type="http://schemas.openxmlformats.org/officeDocument/2006/relationships/image" Target="../media/image341.png"/><Relationship Id="rId167" Type="http://schemas.openxmlformats.org/officeDocument/2006/relationships/customXml" Target="../ink/ink880.xml"/><Relationship Id="rId188" Type="http://schemas.openxmlformats.org/officeDocument/2006/relationships/image" Target="../media/image3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1.1</a:t>
            </a:r>
          </a:p>
          <a:p>
            <a:r>
              <a:rPr lang="en-US" dirty="0"/>
              <a:t>Modern Electronic Systems (intro) – Design flow and HDL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8365-C742-0CF2-1E2B-5A0B3A89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23EDE-B30A-139B-1598-2A41B1325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Scale and VLSI circuits*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22E00383-AB10-3A0A-81B4-4EEEAE8C7F73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Number of transistors in the same chip</a:t>
                </a:r>
              </a:p>
              <a:p>
                <a:r>
                  <a:rPr lang="en-US" sz="2400" dirty="0"/>
                  <a:t>Over the years, we passed</a:t>
                </a:r>
              </a:p>
              <a:p>
                <a:pPr lvl="1"/>
                <a:r>
                  <a:rPr lang="en-US" sz="2000" dirty="0"/>
                  <a:t>From SSI (Small Scale Integration): transistor count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it-IT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To </a:t>
                </a:r>
                <a:r>
                  <a:rPr lang="en-US" sz="2000" b="1" dirty="0"/>
                  <a:t>VLSI</a:t>
                </a:r>
                <a:r>
                  <a:rPr lang="en-US" sz="2000" dirty="0"/>
                  <a:t> (</a:t>
                </a:r>
                <a:r>
                  <a:rPr lang="en-US" sz="2000" b="1" dirty="0"/>
                  <a:t>V</a:t>
                </a:r>
                <a:r>
                  <a:rPr lang="en-US" sz="2000" dirty="0"/>
                  <a:t>ery </a:t>
                </a:r>
                <a:r>
                  <a:rPr lang="en-US" sz="2000" b="1" dirty="0"/>
                  <a:t>L</a:t>
                </a:r>
                <a:r>
                  <a:rPr lang="en-US" sz="2000" dirty="0"/>
                  <a:t>arge </a:t>
                </a:r>
                <a:r>
                  <a:rPr lang="en-US" sz="2000" b="1" dirty="0"/>
                  <a:t>S</a:t>
                </a:r>
                <a:r>
                  <a:rPr lang="en-US" sz="2000" dirty="0"/>
                  <a:t>cale </a:t>
                </a:r>
                <a:r>
                  <a:rPr lang="en-US" sz="2000" b="1" dirty="0"/>
                  <a:t>I</a:t>
                </a:r>
                <a:r>
                  <a:rPr lang="en-US" sz="2000" dirty="0"/>
                  <a:t>ntegration): transistor count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≥10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22E00383-AB10-3A0A-81B4-4EEEAE8C7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B52F89C-100B-DC3B-B048-DC65106258FB}"/>
              </a:ext>
            </a:extLst>
          </p:cNvPr>
          <p:cNvSpPr/>
          <p:nvPr/>
        </p:nvSpPr>
        <p:spPr>
          <a:xfrm>
            <a:off x="407368" y="4161854"/>
            <a:ext cx="11521280" cy="93610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 of magnitude of transistor count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0FA0590-CB19-5894-3691-F723026AC8DB}"/>
              </a:ext>
            </a:extLst>
          </p:cNvPr>
          <p:cNvCxnSpPr/>
          <p:nvPr/>
        </p:nvCxnSpPr>
        <p:spPr>
          <a:xfrm>
            <a:off x="1251586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208D89-A09F-BCCB-F39D-2A063A0F7642}"/>
                  </a:ext>
                </a:extLst>
              </p:cNvPr>
              <p:cNvSpPr txBox="1"/>
              <p:nvPr/>
            </p:nvSpPr>
            <p:spPr>
              <a:xfrm>
                <a:off x="783534" y="371429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noProof="0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t-IT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208D89-A09F-BCCB-F39D-2A063A0F7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4" y="3714294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A7C1ACE-C826-FB72-AE2D-7713C284BB7F}"/>
              </a:ext>
            </a:extLst>
          </p:cNvPr>
          <p:cNvCxnSpPr/>
          <p:nvPr/>
        </p:nvCxnSpPr>
        <p:spPr>
          <a:xfrm>
            <a:off x="3658144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215E974-732E-3777-4D42-F2DAF83F26F0}"/>
                  </a:ext>
                </a:extLst>
              </p:cNvPr>
              <p:cNvSpPr txBox="1"/>
              <p:nvPr/>
            </p:nvSpPr>
            <p:spPr>
              <a:xfrm>
                <a:off x="3190092" y="371429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noProof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noProof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 noProof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noProof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215E974-732E-3777-4D42-F2DAF83F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2" y="3714294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2AE3AFE-B800-9436-90D2-A6D5AAD2F364}"/>
              </a:ext>
            </a:extLst>
          </p:cNvPr>
          <p:cNvCxnSpPr/>
          <p:nvPr/>
        </p:nvCxnSpPr>
        <p:spPr>
          <a:xfrm>
            <a:off x="8349080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94A0461-8B82-999C-4BB7-4F01E1DCD482}"/>
                  </a:ext>
                </a:extLst>
              </p:cNvPr>
              <p:cNvSpPr txBox="1"/>
              <p:nvPr/>
            </p:nvSpPr>
            <p:spPr>
              <a:xfrm>
                <a:off x="7683006" y="3714294"/>
                <a:ext cx="135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noProof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noProof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noProof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i="1" noProof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it-IT" b="0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noProof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94A0461-8B82-999C-4BB7-4F01E1DC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06" y="3714294"/>
                <a:ext cx="13501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18D3128-F0D2-AA6E-D5B4-9C02BBA9E68E}"/>
              </a:ext>
            </a:extLst>
          </p:cNvPr>
          <p:cNvCxnSpPr/>
          <p:nvPr/>
        </p:nvCxnSpPr>
        <p:spPr>
          <a:xfrm>
            <a:off x="10527192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1D5D0E3-BA1E-0F9D-E6BB-C134361AA6DE}"/>
                  </a:ext>
                </a:extLst>
              </p:cNvPr>
              <p:cNvSpPr txBox="1"/>
              <p:nvPr/>
            </p:nvSpPr>
            <p:spPr>
              <a:xfrm>
                <a:off x="9861118" y="3714294"/>
                <a:ext cx="135015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noProof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1" i="1" noProof="0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noProof="0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it-IT" b="1" noProof="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1D5D0E3-BA1E-0F9D-E6BB-C134361A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18" y="3714294"/>
                <a:ext cx="1350150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F20E66-89D0-6C49-215E-7A6D1DD59D64}"/>
              </a:ext>
            </a:extLst>
          </p:cNvPr>
          <p:cNvSpPr txBox="1"/>
          <p:nvPr/>
        </p:nvSpPr>
        <p:spPr>
          <a:xfrm>
            <a:off x="177398" y="5097958"/>
            <a:ext cx="214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noProof="0" dirty="0"/>
              <a:t>SSI</a:t>
            </a:r>
          </a:p>
          <a:p>
            <a:pPr algn="ctr"/>
            <a:r>
              <a:rPr lang="it-IT" dirty="0"/>
              <a:t>(Small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C95041-F3C1-0B41-6E0D-DD8359FC1217}"/>
              </a:ext>
            </a:extLst>
          </p:cNvPr>
          <p:cNvSpPr txBox="1"/>
          <p:nvPr/>
        </p:nvSpPr>
        <p:spPr>
          <a:xfrm>
            <a:off x="2568305" y="5097958"/>
            <a:ext cx="217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</a:t>
            </a:r>
            <a:r>
              <a:rPr lang="it-IT" noProof="0" dirty="0"/>
              <a:t>SI</a:t>
            </a:r>
          </a:p>
          <a:p>
            <a:pPr algn="ctr"/>
            <a:r>
              <a:rPr lang="it-IT" dirty="0"/>
              <a:t>(Medium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57CEA5B-A3FC-BDDB-573B-0DF84F641C61}"/>
              </a:ext>
            </a:extLst>
          </p:cNvPr>
          <p:cNvSpPr txBox="1"/>
          <p:nvPr/>
        </p:nvSpPr>
        <p:spPr>
          <a:xfrm>
            <a:off x="7341567" y="5097958"/>
            <a:ext cx="203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</a:t>
            </a:r>
            <a:r>
              <a:rPr lang="it-IT" noProof="0" dirty="0"/>
              <a:t>SI</a:t>
            </a:r>
          </a:p>
          <a:p>
            <a:pPr algn="ctr"/>
            <a:r>
              <a:rPr lang="it-IT" dirty="0"/>
              <a:t>(Large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B353FF-5001-43EF-BFDC-74C7E945F61E}"/>
              </a:ext>
            </a:extLst>
          </p:cNvPr>
          <p:cNvSpPr txBox="1"/>
          <p:nvPr/>
        </p:nvSpPr>
        <p:spPr>
          <a:xfrm>
            <a:off x="9443114" y="5097958"/>
            <a:ext cx="218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VL</a:t>
            </a:r>
            <a:r>
              <a:rPr lang="it-IT" b="1" noProof="0" dirty="0"/>
              <a:t>SI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Very</a:t>
            </a:r>
            <a:r>
              <a:rPr lang="it-IT" dirty="0"/>
              <a:t> Large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3438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8365-C742-0CF2-1E2B-5A0B3A89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23EDE-B30A-139B-1598-2A41B1325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Scale and VLSI circuits*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22E00383-AB10-3A0A-81B4-4EEEAE8C7F73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Number of transistors in the same chip</a:t>
                </a:r>
              </a:p>
              <a:p>
                <a:r>
                  <a:rPr lang="en-US" sz="2400" dirty="0"/>
                  <a:t>Over the years, we passed</a:t>
                </a:r>
              </a:p>
              <a:p>
                <a:pPr lvl="1"/>
                <a:r>
                  <a:rPr lang="en-US" sz="2000" dirty="0"/>
                  <a:t>From SSI (Small Scale Integration): transistor count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it-IT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To </a:t>
                </a:r>
                <a:r>
                  <a:rPr lang="en-US" sz="2000" b="1" dirty="0"/>
                  <a:t>VLSI</a:t>
                </a:r>
                <a:r>
                  <a:rPr lang="en-US" sz="2000" dirty="0"/>
                  <a:t> (</a:t>
                </a:r>
                <a:r>
                  <a:rPr lang="en-US" sz="2000" b="1" dirty="0"/>
                  <a:t>V</a:t>
                </a:r>
                <a:r>
                  <a:rPr lang="en-US" sz="2000" dirty="0"/>
                  <a:t>ery </a:t>
                </a:r>
                <a:r>
                  <a:rPr lang="en-US" sz="2000" b="1" dirty="0"/>
                  <a:t>L</a:t>
                </a:r>
                <a:r>
                  <a:rPr lang="en-US" sz="2000" dirty="0"/>
                  <a:t>arge </a:t>
                </a:r>
                <a:r>
                  <a:rPr lang="en-US" sz="2000" b="1" dirty="0"/>
                  <a:t>S</a:t>
                </a:r>
                <a:r>
                  <a:rPr lang="en-US" sz="2000" dirty="0"/>
                  <a:t>cale </a:t>
                </a:r>
                <a:r>
                  <a:rPr lang="en-US" sz="2000" b="1" dirty="0"/>
                  <a:t>I</a:t>
                </a:r>
                <a:r>
                  <a:rPr lang="en-US" sz="2000" dirty="0"/>
                  <a:t>ntegration): transistor count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≥10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22E00383-AB10-3A0A-81B4-4EEEAE8C7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B52F89C-100B-DC3B-B048-DC65106258FB}"/>
              </a:ext>
            </a:extLst>
          </p:cNvPr>
          <p:cNvSpPr/>
          <p:nvPr/>
        </p:nvSpPr>
        <p:spPr>
          <a:xfrm>
            <a:off x="407368" y="4161854"/>
            <a:ext cx="11521280" cy="936104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 of magnitude of transistor count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0FA0590-CB19-5894-3691-F723026AC8DB}"/>
              </a:ext>
            </a:extLst>
          </p:cNvPr>
          <p:cNvCxnSpPr/>
          <p:nvPr/>
        </p:nvCxnSpPr>
        <p:spPr>
          <a:xfrm>
            <a:off x="1251586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208D89-A09F-BCCB-F39D-2A063A0F7642}"/>
                  </a:ext>
                </a:extLst>
              </p:cNvPr>
              <p:cNvSpPr txBox="1"/>
              <p:nvPr/>
            </p:nvSpPr>
            <p:spPr>
              <a:xfrm>
                <a:off x="783534" y="371429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noProof="0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t-IT" noProof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208D89-A09F-BCCB-F39D-2A063A0F7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4" y="3714294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A7C1ACE-C826-FB72-AE2D-7713C284BB7F}"/>
              </a:ext>
            </a:extLst>
          </p:cNvPr>
          <p:cNvCxnSpPr/>
          <p:nvPr/>
        </p:nvCxnSpPr>
        <p:spPr>
          <a:xfrm>
            <a:off x="3658144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215E974-732E-3777-4D42-F2DAF83F26F0}"/>
                  </a:ext>
                </a:extLst>
              </p:cNvPr>
              <p:cNvSpPr txBox="1"/>
              <p:nvPr/>
            </p:nvSpPr>
            <p:spPr>
              <a:xfrm>
                <a:off x="3190092" y="3714294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noProof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noProof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 noProof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noProof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215E974-732E-3777-4D42-F2DAF83F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2" y="3714294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2AE3AFE-B800-9436-90D2-A6D5AAD2F364}"/>
              </a:ext>
            </a:extLst>
          </p:cNvPr>
          <p:cNvCxnSpPr/>
          <p:nvPr/>
        </p:nvCxnSpPr>
        <p:spPr>
          <a:xfrm>
            <a:off x="8349080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94A0461-8B82-999C-4BB7-4F01E1DCD482}"/>
                  </a:ext>
                </a:extLst>
              </p:cNvPr>
              <p:cNvSpPr txBox="1"/>
              <p:nvPr/>
            </p:nvSpPr>
            <p:spPr>
              <a:xfrm>
                <a:off x="7683006" y="3714294"/>
                <a:ext cx="135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noProof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noProof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noProof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i="1" noProof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it-IT" b="0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noProof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94A0461-8B82-999C-4BB7-4F01E1DC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06" y="3714294"/>
                <a:ext cx="13501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18D3128-F0D2-AA6E-D5B4-9C02BBA9E68E}"/>
              </a:ext>
            </a:extLst>
          </p:cNvPr>
          <p:cNvCxnSpPr/>
          <p:nvPr/>
        </p:nvCxnSpPr>
        <p:spPr>
          <a:xfrm>
            <a:off x="10527192" y="4143000"/>
            <a:ext cx="0" cy="973813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1D5D0E3-BA1E-0F9D-E6BB-C134361AA6DE}"/>
                  </a:ext>
                </a:extLst>
              </p:cNvPr>
              <p:cNvSpPr txBox="1"/>
              <p:nvPr/>
            </p:nvSpPr>
            <p:spPr>
              <a:xfrm>
                <a:off x="9861118" y="3714294"/>
                <a:ext cx="135015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noProof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noProof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1" i="1" noProof="0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it-IT" b="1" i="1" noProof="0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it-IT" b="1" noProof="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1D5D0E3-BA1E-0F9D-E6BB-C134361A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118" y="3714294"/>
                <a:ext cx="1350150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F20E66-89D0-6C49-215E-7A6D1DD59D64}"/>
              </a:ext>
            </a:extLst>
          </p:cNvPr>
          <p:cNvSpPr txBox="1"/>
          <p:nvPr/>
        </p:nvSpPr>
        <p:spPr>
          <a:xfrm>
            <a:off x="177398" y="5097958"/>
            <a:ext cx="2148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noProof="0" dirty="0"/>
              <a:t>SSI</a:t>
            </a:r>
          </a:p>
          <a:p>
            <a:pPr algn="ctr"/>
            <a:r>
              <a:rPr lang="it-IT" dirty="0"/>
              <a:t>(Small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C95041-F3C1-0B41-6E0D-DD8359FC1217}"/>
              </a:ext>
            </a:extLst>
          </p:cNvPr>
          <p:cNvSpPr txBox="1"/>
          <p:nvPr/>
        </p:nvSpPr>
        <p:spPr>
          <a:xfrm>
            <a:off x="2568305" y="5097958"/>
            <a:ext cx="217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</a:t>
            </a:r>
            <a:r>
              <a:rPr lang="it-IT" noProof="0" dirty="0"/>
              <a:t>SI</a:t>
            </a:r>
          </a:p>
          <a:p>
            <a:pPr algn="ctr"/>
            <a:r>
              <a:rPr lang="it-IT" dirty="0"/>
              <a:t>(Medium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57CEA5B-A3FC-BDDB-573B-0DF84F641C61}"/>
              </a:ext>
            </a:extLst>
          </p:cNvPr>
          <p:cNvSpPr txBox="1"/>
          <p:nvPr/>
        </p:nvSpPr>
        <p:spPr>
          <a:xfrm>
            <a:off x="7341567" y="5097958"/>
            <a:ext cx="203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</a:t>
            </a:r>
            <a:r>
              <a:rPr lang="it-IT" noProof="0" dirty="0"/>
              <a:t>SI</a:t>
            </a:r>
          </a:p>
          <a:p>
            <a:pPr algn="ctr"/>
            <a:r>
              <a:rPr lang="it-IT" dirty="0"/>
              <a:t>(Large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B353FF-5001-43EF-BFDC-74C7E945F61E}"/>
              </a:ext>
            </a:extLst>
          </p:cNvPr>
          <p:cNvSpPr txBox="1"/>
          <p:nvPr/>
        </p:nvSpPr>
        <p:spPr>
          <a:xfrm>
            <a:off x="9443114" y="5097958"/>
            <a:ext cx="218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VL</a:t>
            </a:r>
            <a:r>
              <a:rPr lang="it-IT" b="1" noProof="0" dirty="0"/>
              <a:t>SI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Very</a:t>
            </a:r>
            <a:r>
              <a:rPr lang="it-IT" dirty="0"/>
              <a:t> Large</a:t>
            </a:r>
          </a:p>
          <a:p>
            <a:pPr algn="ctr"/>
            <a:r>
              <a:rPr lang="it-IT" dirty="0"/>
              <a:t>Scale Integration)</a:t>
            </a:r>
            <a:endParaRPr lang="it-IT" noProof="0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B697EABD-E7DB-BE27-FE8D-90299865EA33}"/>
              </a:ext>
            </a:extLst>
          </p:cNvPr>
          <p:cNvGrpSpPr/>
          <p:nvPr/>
        </p:nvGrpSpPr>
        <p:grpSpPr>
          <a:xfrm>
            <a:off x="8178963" y="2531821"/>
            <a:ext cx="610200" cy="196560"/>
            <a:chOff x="8178963" y="2531821"/>
            <a:chExt cx="61020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A9C3C8B5-C396-6A97-944B-27B5F6180C43}"/>
                    </a:ext>
                  </a:extLst>
                </p14:cNvPr>
                <p14:cNvContentPartPr/>
                <p14:nvPr/>
              </p14:nvContentPartPr>
              <p14:xfrm>
                <a:off x="8296323" y="2579701"/>
                <a:ext cx="16200" cy="1486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A9C3C8B5-C396-6A97-944B-27B5F6180C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90203" y="2573581"/>
                  <a:ext cx="28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C3541C29-DAA3-4CCD-EF07-C676CF0D2B78}"/>
                    </a:ext>
                  </a:extLst>
                </p14:cNvPr>
                <p14:cNvContentPartPr/>
                <p14:nvPr/>
              </p14:nvContentPartPr>
              <p14:xfrm>
                <a:off x="8178963" y="2563501"/>
                <a:ext cx="226080" cy="349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C3541C29-DAA3-4CCD-EF07-C676CF0D2B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2843" y="2557381"/>
                  <a:ext cx="238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B7ECB481-A4E6-339A-6FFD-D0AD953ACBE1}"/>
                    </a:ext>
                  </a:extLst>
                </p14:cNvPr>
                <p14:cNvContentPartPr/>
                <p14:nvPr/>
              </p14:nvContentPartPr>
              <p14:xfrm>
                <a:off x="8477763" y="2579341"/>
                <a:ext cx="13680" cy="1324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B7ECB481-A4E6-339A-6FFD-D0AD953ACB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71643" y="2573221"/>
                  <a:ext cx="25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2DD8058-A62B-30AA-70BD-E4CC8991FF1E}"/>
                    </a:ext>
                  </a:extLst>
                </p14:cNvPr>
                <p14:cNvContentPartPr/>
                <p14:nvPr/>
              </p14:nvContentPartPr>
              <p14:xfrm>
                <a:off x="8406483" y="2552341"/>
                <a:ext cx="170280" cy="18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2DD8058-A62B-30AA-70BD-E4CC8991FF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00363" y="2546221"/>
                  <a:ext cx="182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BC468334-9320-C280-A884-24A650E7D4F5}"/>
                    </a:ext>
                  </a:extLst>
                </p14:cNvPr>
                <p14:cNvContentPartPr/>
                <p14:nvPr/>
              </p14:nvContentPartPr>
              <p14:xfrm>
                <a:off x="8625003" y="2531821"/>
                <a:ext cx="164160" cy="1764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BC468334-9320-C280-A884-24A650E7D4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18883" y="2525701"/>
                  <a:ext cx="1764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6DE0C1FD-680F-A83F-F5AD-C48297C826CD}"/>
              </a:ext>
            </a:extLst>
          </p:cNvPr>
          <p:cNvGrpSpPr/>
          <p:nvPr/>
        </p:nvGrpSpPr>
        <p:grpSpPr>
          <a:xfrm>
            <a:off x="8447163" y="2891101"/>
            <a:ext cx="475920" cy="1231560"/>
            <a:chOff x="8447163" y="2891101"/>
            <a:chExt cx="475920" cy="12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11FDB28-5EDE-D4A9-DD53-396B26ABFFE9}"/>
                    </a:ext>
                  </a:extLst>
                </p14:cNvPr>
                <p14:cNvContentPartPr/>
                <p14:nvPr/>
              </p14:nvContentPartPr>
              <p14:xfrm>
                <a:off x="8516643" y="2891101"/>
                <a:ext cx="279720" cy="7765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11FDB28-5EDE-D4A9-DD53-396B26ABFF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0523" y="2884981"/>
                  <a:ext cx="29196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06C0D38C-AC0B-EEC3-3CE6-3502A57044EF}"/>
                    </a:ext>
                  </a:extLst>
                </p14:cNvPr>
                <p14:cNvContentPartPr/>
                <p14:nvPr/>
              </p14:nvContentPartPr>
              <p14:xfrm>
                <a:off x="8447163" y="3679501"/>
                <a:ext cx="475920" cy="4431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06C0D38C-AC0B-EEC3-3CE6-3502A57044E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41043" y="3673381"/>
                  <a:ext cx="488160" cy="45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E3E27369-ABC6-6746-2503-C201C3217F9F}"/>
              </a:ext>
            </a:extLst>
          </p:cNvPr>
          <p:cNvGrpSpPr/>
          <p:nvPr/>
        </p:nvGrpSpPr>
        <p:grpSpPr>
          <a:xfrm>
            <a:off x="10102803" y="2480701"/>
            <a:ext cx="718200" cy="201960"/>
            <a:chOff x="10102803" y="2480701"/>
            <a:chExt cx="71820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9EBCFDF-E2FA-3B97-CC34-DB9A02FFEFA5}"/>
                    </a:ext>
                  </a:extLst>
                </p14:cNvPr>
                <p14:cNvContentPartPr/>
                <p14:nvPr/>
              </p14:nvContentPartPr>
              <p14:xfrm>
                <a:off x="10102803" y="2519221"/>
                <a:ext cx="153360" cy="1634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9EBCFDF-E2FA-3B97-CC34-DB9A02FFEF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96683" y="2513101"/>
                  <a:ext cx="165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C7AE60F6-FBC8-3349-9C4D-79CC719414AC}"/>
                    </a:ext>
                  </a:extLst>
                </p14:cNvPr>
                <p14:cNvContentPartPr/>
                <p14:nvPr/>
              </p14:nvContentPartPr>
              <p14:xfrm>
                <a:off x="10291803" y="2530741"/>
                <a:ext cx="356400" cy="1368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C7AE60F6-FBC8-3349-9C4D-79CC719414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85683" y="2524621"/>
                  <a:ext cx="368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B61D200-E412-C458-651A-2962B41100F6}"/>
                    </a:ext>
                  </a:extLst>
                </p14:cNvPr>
                <p14:cNvContentPartPr/>
                <p14:nvPr/>
              </p14:nvContentPartPr>
              <p14:xfrm>
                <a:off x="10697883" y="2480701"/>
                <a:ext cx="123120" cy="1814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B61D200-E412-C458-651A-2962B41100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91763" y="2474581"/>
                  <a:ext cx="1353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859D6297-DB22-F38B-96A9-CC63069BFD31}"/>
              </a:ext>
            </a:extLst>
          </p:cNvPr>
          <p:cNvGrpSpPr/>
          <p:nvPr/>
        </p:nvGrpSpPr>
        <p:grpSpPr>
          <a:xfrm>
            <a:off x="10001283" y="2857621"/>
            <a:ext cx="1054440" cy="1283400"/>
            <a:chOff x="10001283" y="2857621"/>
            <a:chExt cx="1054440" cy="12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9B7E405D-C617-719D-FB8B-8A22A09E31E3}"/>
                    </a:ext>
                  </a:extLst>
                </p14:cNvPr>
                <p14:cNvContentPartPr/>
                <p14:nvPr/>
              </p14:nvContentPartPr>
              <p14:xfrm>
                <a:off x="10529403" y="2857621"/>
                <a:ext cx="254520" cy="7819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9B7E405D-C617-719D-FB8B-8A22A09E31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23283" y="2851501"/>
                  <a:ext cx="26676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A06A85AA-2173-6827-0024-12E26C197A39}"/>
                    </a:ext>
                  </a:extLst>
                </p14:cNvPr>
                <p14:cNvContentPartPr/>
                <p14:nvPr/>
              </p14:nvContentPartPr>
              <p14:xfrm>
                <a:off x="10001283" y="3677701"/>
                <a:ext cx="1054440" cy="46332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A06A85AA-2173-6827-0024-12E26C197A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95163" y="3671581"/>
                  <a:ext cx="1066680" cy="47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418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Scale and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In other words, we passed …</a:t>
            </a:r>
            <a:endParaRPr lang="en-US" sz="24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E76D890-7D5D-F0F1-1986-1B1AF017690B}"/>
              </a:ext>
            </a:extLst>
          </p:cNvPr>
          <p:cNvGrpSpPr/>
          <p:nvPr/>
        </p:nvGrpSpPr>
        <p:grpSpPr>
          <a:xfrm>
            <a:off x="1992637" y="2834111"/>
            <a:ext cx="8206725" cy="2691103"/>
            <a:chOff x="2279576" y="3449757"/>
            <a:chExt cx="8206725" cy="2691103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15982CE7-E14C-0455-AA74-93E0C3252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663" y="3449757"/>
              <a:ext cx="2814638" cy="268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ic of the moment | Resnicklab's Blog | Page 2">
              <a:extLst>
                <a:ext uri="{FF2B5EF4-FFF2-40B4-BE49-F238E27FC236}">
                  <a16:creationId xmlns:a16="http://schemas.microsoft.com/office/drawing/2014/main" id="{4C6A088A-5A09-AA29-495D-FA5E8265C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76" y="3449933"/>
              <a:ext cx="2562610" cy="2690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eccia a destra 3">
              <a:extLst>
                <a:ext uri="{FF2B5EF4-FFF2-40B4-BE49-F238E27FC236}">
                  <a16:creationId xmlns:a16="http://schemas.microsoft.com/office/drawing/2014/main" id="{F0666D0F-9386-7087-DFF9-FDDCB4FCAAE6}"/>
                </a:ext>
              </a:extLst>
            </p:cNvPr>
            <p:cNvSpPr/>
            <p:nvPr/>
          </p:nvSpPr>
          <p:spPr>
            <a:xfrm>
              <a:off x="5104796" y="4322349"/>
              <a:ext cx="2304256" cy="936104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28AAB0-AE70-7FF5-9C08-8BEBB14AC830}"/>
              </a:ext>
            </a:extLst>
          </p:cNvPr>
          <p:cNvSpPr txBox="1"/>
          <p:nvPr/>
        </p:nvSpPr>
        <p:spPr>
          <a:xfrm>
            <a:off x="1992636" y="2204864"/>
            <a:ext cx="256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from this, 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6A0432-1C47-68D6-230F-32BD1D6224C1}"/>
              </a:ext>
            </a:extLst>
          </p:cNvPr>
          <p:cNvSpPr txBox="1"/>
          <p:nvPr/>
        </p:nvSpPr>
        <p:spPr>
          <a:xfrm>
            <a:off x="7384724" y="2204864"/>
            <a:ext cx="281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to this!</a:t>
            </a:r>
          </a:p>
        </p:txBody>
      </p:sp>
    </p:spTree>
    <p:extLst>
      <p:ext uri="{BB962C8B-B14F-4D97-AF65-F5344CB8AC3E}">
        <p14:creationId xmlns:p14="http://schemas.microsoft.com/office/powerpoint/2010/main" val="288586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Scale and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In other words, we passed …</a:t>
            </a:r>
            <a:endParaRPr lang="en-US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1A358E-9A0D-D004-7A49-E45578843C5E}"/>
              </a:ext>
            </a:extLst>
          </p:cNvPr>
          <p:cNvSpPr txBox="1"/>
          <p:nvPr/>
        </p:nvSpPr>
        <p:spPr>
          <a:xfrm>
            <a:off x="6469785" y="5590481"/>
            <a:ext cx="464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Layout of a modern Intel processor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0A8382E6-F000-EAB6-83A8-28E3FFD4C8C2}"/>
              </a:ext>
            </a:extLst>
          </p:cNvPr>
          <p:cNvGrpSpPr/>
          <p:nvPr/>
        </p:nvGrpSpPr>
        <p:grpSpPr>
          <a:xfrm>
            <a:off x="1992637" y="2834111"/>
            <a:ext cx="8206725" cy="2691103"/>
            <a:chOff x="2279576" y="3449757"/>
            <a:chExt cx="8206725" cy="2691103"/>
          </a:xfrm>
        </p:grpSpPr>
        <p:pic>
          <p:nvPicPr>
            <p:cNvPr id="10" name="Picture 2" descr="undefined">
              <a:extLst>
                <a:ext uri="{FF2B5EF4-FFF2-40B4-BE49-F238E27FC236}">
                  <a16:creationId xmlns:a16="http://schemas.microsoft.com/office/drawing/2014/main" id="{67F73C48-12F5-E74D-D87A-D0B86E8F6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663" y="3449757"/>
              <a:ext cx="2814638" cy="268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pic of the moment | Resnicklab's Blog | Page 2">
              <a:extLst>
                <a:ext uri="{FF2B5EF4-FFF2-40B4-BE49-F238E27FC236}">
                  <a16:creationId xmlns:a16="http://schemas.microsoft.com/office/drawing/2014/main" id="{54331B2B-3F7D-63A4-1476-65776153B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76" y="3449933"/>
              <a:ext cx="2562610" cy="2690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09C6BB9F-37B5-EEC2-059F-7DC4911276AC}"/>
                </a:ext>
              </a:extLst>
            </p:cNvPr>
            <p:cNvSpPr/>
            <p:nvPr/>
          </p:nvSpPr>
          <p:spPr>
            <a:xfrm>
              <a:off x="5104796" y="4322349"/>
              <a:ext cx="2304256" cy="936104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AF5720-681B-6EBA-E350-9E570379AD90}"/>
              </a:ext>
            </a:extLst>
          </p:cNvPr>
          <p:cNvSpPr txBox="1"/>
          <p:nvPr/>
        </p:nvSpPr>
        <p:spPr>
          <a:xfrm>
            <a:off x="1992636" y="2204864"/>
            <a:ext cx="256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from this, …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9020BD-EB67-7441-C454-EE5B8C6AB9E9}"/>
              </a:ext>
            </a:extLst>
          </p:cNvPr>
          <p:cNvSpPr txBox="1"/>
          <p:nvPr/>
        </p:nvSpPr>
        <p:spPr>
          <a:xfrm>
            <a:off x="7384724" y="2204864"/>
            <a:ext cx="281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to this!</a:t>
            </a:r>
          </a:p>
        </p:txBody>
      </p:sp>
    </p:spTree>
    <p:extLst>
      <p:ext uri="{BB962C8B-B14F-4D97-AF65-F5344CB8AC3E}">
        <p14:creationId xmlns:p14="http://schemas.microsoft.com/office/powerpoint/2010/main" val="81123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Scale and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In other words, we passed …</a:t>
            </a:r>
            <a:endParaRPr lang="en-US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1A358E-9A0D-D004-7A49-E45578843C5E}"/>
              </a:ext>
            </a:extLst>
          </p:cNvPr>
          <p:cNvSpPr txBox="1"/>
          <p:nvPr/>
        </p:nvSpPr>
        <p:spPr>
          <a:xfrm>
            <a:off x="6469785" y="5590481"/>
            <a:ext cx="464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Automated design!!!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0A8382E6-F000-EAB6-83A8-28E3FFD4C8C2}"/>
              </a:ext>
            </a:extLst>
          </p:cNvPr>
          <p:cNvGrpSpPr/>
          <p:nvPr/>
        </p:nvGrpSpPr>
        <p:grpSpPr>
          <a:xfrm>
            <a:off x="1992637" y="2834111"/>
            <a:ext cx="8206725" cy="2691103"/>
            <a:chOff x="2279576" y="3449757"/>
            <a:chExt cx="8206725" cy="2691103"/>
          </a:xfrm>
        </p:grpSpPr>
        <p:pic>
          <p:nvPicPr>
            <p:cNvPr id="10" name="Picture 2" descr="undefined">
              <a:extLst>
                <a:ext uri="{FF2B5EF4-FFF2-40B4-BE49-F238E27FC236}">
                  <a16:creationId xmlns:a16="http://schemas.microsoft.com/office/drawing/2014/main" id="{67F73C48-12F5-E74D-D87A-D0B86E8F6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663" y="3449757"/>
              <a:ext cx="2814638" cy="268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pic of the moment | Resnicklab's Blog | Page 2">
              <a:extLst>
                <a:ext uri="{FF2B5EF4-FFF2-40B4-BE49-F238E27FC236}">
                  <a16:creationId xmlns:a16="http://schemas.microsoft.com/office/drawing/2014/main" id="{54331B2B-3F7D-63A4-1476-65776153B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576" y="3449933"/>
              <a:ext cx="2562610" cy="2690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09C6BB9F-37B5-EEC2-059F-7DC4911276AC}"/>
                </a:ext>
              </a:extLst>
            </p:cNvPr>
            <p:cNvSpPr/>
            <p:nvPr/>
          </p:nvSpPr>
          <p:spPr>
            <a:xfrm>
              <a:off x="5104796" y="4322349"/>
              <a:ext cx="2304256" cy="936104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AF5720-681B-6EBA-E350-9E570379AD90}"/>
              </a:ext>
            </a:extLst>
          </p:cNvPr>
          <p:cNvSpPr txBox="1"/>
          <p:nvPr/>
        </p:nvSpPr>
        <p:spPr>
          <a:xfrm>
            <a:off x="1992636" y="2204864"/>
            <a:ext cx="256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from this, …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9020BD-EB67-7441-C454-EE5B8C6AB9E9}"/>
              </a:ext>
            </a:extLst>
          </p:cNvPr>
          <p:cNvSpPr txBox="1"/>
          <p:nvPr/>
        </p:nvSpPr>
        <p:spPr>
          <a:xfrm>
            <a:off x="7384724" y="2204864"/>
            <a:ext cx="2814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to this!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DA0E9F-508A-A5EC-42B5-23EA9B5C39BE}"/>
              </a:ext>
            </a:extLst>
          </p:cNvPr>
          <p:cNvSpPr txBox="1"/>
          <p:nvPr/>
        </p:nvSpPr>
        <p:spPr>
          <a:xfrm>
            <a:off x="951683" y="5590481"/>
            <a:ext cx="464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Hand design</a:t>
            </a:r>
          </a:p>
        </p:txBody>
      </p:sp>
    </p:spTree>
    <p:extLst>
      <p:ext uri="{BB962C8B-B14F-4D97-AF65-F5344CB8AC3E}">
        <p14:creationId xmlns:p14="http://schemas.microsoft.com/office/powerpoint/2010/main" val="424654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Most modern digital electronic systems (or the digital part of an analog and digital system) are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VLSI circuits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based on CMOS technologies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designed using automated tools</a:t>
            </a:r>
          </a:p>
          <a:p>
            <a:pPr lvl="2"/>
            <a:r>
              <a:rPr lang="en-US" dirty="0"/>
              <a:t>EDA = Electronic Design Automation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69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Most modern digital electronic systems (or the digital part of an analog and digital system) are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VLSI circuits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based on CMOS technologies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 designed using </a:t>
            </a:r>
            <a:r>
              <a:rPr lang="en-US" b="1" dirty="0"/>
              <a:t>automated tools</a:t>
            </a:r>
          </a:p>
          <a:p>
            <a:pPr lvl="2"/>
            <a:r>
              <a:rPr lang="en-US" b="1" dirty="0"/>
              <a:t>EDA</a:t>
            </a:r>
            <a:r>
              <a:rPr lang="en-US" dirty="0"/>
              <a:t> = Electronic Design Automation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06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Automated design of modern digital circuits relies on the usage of </a:t>
            </a:r>
            <a:r>
              <a:rPr lang="en-US" b="1" dirty="0"/>
              <a:t>HDL</a:t>
            </a:r>
            <a:r>
              <a:rPr lang="en-US" dirty="0"/>
              <a:t> languages</a:t>
            </a:r>
          </a:p>
          <a:p>
            <a:pPr lvl="1"/>
            <a:r>
              <a:rPr lang="en-US" dirty="0"/>
              <a:t>HDL = Hardware Description Language</a:t>
            </a:r>
          </a:p>
          <a:p>
            <a:pPr lvl="1"/>
            <a:r>
              <a:rPr lang="en-US" dirty="0"/>
              <a:t>Languages (programming code) that describe a (digital) circuit</a:t>
            </a:r>
          </a:p>
          <a:p>
            <a:pPr lvl="1"/>
            <a:endParaRPr lang="en-US" sz="2000" dirty="0"/>
          </a:p>
        </p:txBody>
      </p:sp>
      <p:pic>
        <p:nvPicPr>
          <p:cNvPr id="4" name="Picture 37" descr="Source code Computer Icons, Challenge Accepted, angle, text, logo png |  PNGWing">
            <a:extLst>
              <a:ext uri="{FF2B5EF4-FFF2-40B4-BE49-F238E27FC236}">
                <a16:creationId xmlns:a16="http://schemas.microsoft.com/office/drawing/2014/main" id="{7DD38B38-3FB0-D9A7-5B01-CD1CAC254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98" t="17847" r="10767" b="19690"/>
          <a:stretch/>
        </p:blipFill>
        <p:spPr bwMode="auto">
          <a:xfrm>
            <a:off x="2172704" y="3943079"/>
            <a:ext cx="1368125" cy="110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3BDF110-29E7-2515-F738-508137682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262" y="3717032"/>
            <a:ext cx="1230653" cy="16631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64172A-9C97-65D5-8E51-525E2BAF1B0E}"/>
              </a:ext>
            </a:extLst>
          </p:cNvPr>
          <p:cNvSpPr txBox="1"/>
          <p:nvPr/>
        </p:nvSpPr>
        <p:spPr>
          <a:xfrm>
            <a:off x="6469785" y="5590481"/>
            <a:ext cx="464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Corresponding circuit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EC4183-AE82-FBB0-74B2-506A8A11B673}"/>
              </a:ext>
            </a:extLst>
          </p:cNvPr>
          <p:cNvSpPr txBox="1"/>
          <p:nvPr/>
        </p:nvSpPr>
        <p:spPr>
          <a:xfrm>
            <a:off x="534508" y="5590481"/>
            <a:ext cx="464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HDL code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E95E58D-6F1F-DC52-C734-AB479119C732}"/>
              </a:ext>
            </a:extLst>
          </p:cNvPr>
          <p:cNvSpPr/>
          <p:nvPr/>
        </p:nvSpPr>
        <p:spPr>
          <a:xfrm>
            <a:off x="4034430" y="4279567"/>
            <a:ext cx="3881231" cy="43204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Design flow</a:t>
            </a:r>
          </a:p>
          <a:p>
            <a:pPr lvl="1"/>
            <a:r>
              <a:rPr lang="en-US" dirty="0"/>
              <a:t>HDL code → Layout of the circuit</a:t>
            </a:r>
          </a:p>
          <a:p>
            <a:endParaRPr lang="en-US" dirty="0"/>
          </a:p>
          <a:p>
            <a:r>
              <a:rPr lang="en-US" dirty="0"/>
              <a:t>Circuits manufacturing</a:t>
            </a:r>
          </a:p>
          <a:p>
            <a:pPr lvl="1"/>
            <a:r>
              <a:rPr lang="en-US" dirty="0"/>
              <a:t>Photolithography</a:t>
            </a:r>
          </a:p>
          <a:p>
            <a:pPr lvl="1"/>
            <a:r>
              <a:rPr lang="en-US" dirty="0"/>
              <a:t>The circuit layout define the mask(s) used in the </a:t>
            </a:r>
            <a:br>
              <a:rPr lang="en-US" dirty="0"/>
            </a:br>
            <a:r>
              <a:rPr lang="en-US" dirty="0"/>
              <a:t>photolithographic process</a:t>
            </a:r>
          </a:p>
          <a:p>
            <a:pPr lvl="1"/>
            <a:endParaRPr lang="en-US" sz="2000" dirty="0"/>
          </a:p>
        </p:txBody>
      </p:sp>
      <p:pic>
        <p:nvPicPr>
          <p:cNvPr id="5122" name="Picture 2" descr="1. Positive and negative resist exposure and development. | Download  Scientific Diagram">
            <a:extLst>
              <a:ext uri="{FF2B5EF4-FFF2-40B4-BE49-F238E27FC236}">
                <a16:creationId xmlns:a16="http://schemas.microsoft.com/office/drawing/2014/main" id="{72016FA8-171E-9241-5D7A-AFBC1F79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1484784"/>
            <a:ext cx="2884697" cy="42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5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Design flow</a:t>
            </a:r>
          </a:p>
          <a:p>
            <a:pPr lvl="1"/>
            <a:r>
              <a:rPr lang="en-US" dirty="0"/>
              <a:t>HDL code → Layout of the circuit</a:t>
            </a:r>
          </a:p>
          <a:p>
            <a:pPr lvl="1"/>
            <a:r>
              <a:rPr lang="en-US" dirty="0"/>
              <a:t>3 representation levels</a:t>
            </a:r>
          </a:p>
          <a:p>
            <a:pPr lvl="1"/>
            <a:endParaRPr lang="en-US" sz="2000" dirty="0"/>
          </a:p>
        </p:txBody>
      </p:sp>
      <p:pic>
        <p:nvPicPr>
          <p:cNvPr id="5" name="Picture 39" descr="Inverter (logic gate) - Wikipedia">
            <a:extLst>
              <a:ext uri="{FF2B5EF4-FFF2-40B4-BE49-F238E27FC236}">
                <a16:creationId xmlns:a16="http://schemas.microsoft.com/office/drawing/2014/main" id="{411C7019-442C-544B-D92E-615BCBE9B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2750" r="21651" b="2750"/>
          <a:stretch/>
        </p:blipFill>
        <p:spPr bwMode="auto">
          <a:xfrm>
            <a:off x="5190315" y="4746587"/>
            <a:ext cx="1470354" cy="7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5EA160C-1F8C-3B08-9B9F-ECAE1C1B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62" y="4293096"/>
            <a:ext cx="1230653" cy="1663165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B629219-39FF-1424-298A-B0F585D65E5E}"/>
              </a:ext>
            </a:extLst>
          </p:cNvPr>
          <p:cNvSpPr/>
          <p:nvPr/>
        </p:nvSpPr>
        <p:spPr>
          <a:xfrm>
            <a:off x="1867411" y="3388461"/>
            <a:ext cx="1983879" cy="756427"/>
          </a:xfrm>
          <a:prstGeom prst="roundRect">
            <a:avLst>
              <a:gd name="adj" fmla="val 36169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RTL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8A840F9-BCB7-0D18-A314-2DE5FD1C3276}"/>
              </a:ext>
            </a:extLst>
          </p:cNvPr>
          <p:cNvSpPr/>
          <p:nvPr/>
        </p:nvSpPr>
        <p:spPr>
          <a:xfrm>
            <a:off x="4933552" y="3392653"/>
            <a:ext cx="1983879" cy="756427"/>
          </a:xfrm>
          <a:prstGeom prst="roundRect">
            <a:avLst>
              <a:gd name="adj" fmla="val 36169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Logic level</a:t>
            </a:r>
          </a:p>
          <a:p>
            <a:pPr algn="ctr"/>
            <a:r>
              <a:rPr lang="en-US" sz="2000" b="1" dirty="0"/>
              <a:t>(or Gate level)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C6BA9B2-78B7-9010-DA1F-82DF5C148BC5}"/>
              </a:ext>
            </a:extLst>
          </p:cNvPr>
          <p:cNvSpPr/>
          <p:nvPr/>
        </p:nvSpPr>
        <p:spPr>
          <a:xfrm>
            <a:off x="7999694" y="3388459"/>
            <a:ext cx="2049788" cy="756427"/>
          </a:xfrm>
          <a:prstGeom prst="roundRect">
            <a:avLst>
              <a:gd name="adj" fmla="val 36169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Transistor level</a:t>
            </a:r>
          </a:p>
          <a:p>
            <a:pPr algn="ctr"/>
            <a:r>
              <a:rPr lang="en-US" sz="2000" b="1" dirty="0"/>
              <a:t>(layout)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89CDE3E-81F9-8757-C0FB-C020D4CE5B9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51290" y="3766675"/>
            <a:ext cx="1082262" cy="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C5AA850-4CFA-D6EE-DB43-BE23794609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917431" y="3766673"/>
            <a:ext cx="1082263" cy="4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DEE2D3CC-27CF-84BB-8B85-0D817E88C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88" y="4746342"/>
            <a:ext cx="2582923" cy="7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73683D1-A9F7-430A-8832-5148E28B631F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electronics systems</a:t>
            </a:r>
          </a:p>
          <a:p>
            <a:pPr lvl="1"/>
            <a:r>
              <a:rPr lang="en-US" dirty="0"/>
              <a:t>Different technologies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026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Design flow</a:t>
            </a:r>
          </a:p>
          <a:p>
            <a:pPr lvl="1"/>
            <a:r>
              <a:rPr lang="en-US" dirty="0"/>
              <a:t>HDL code → Layout of the circuit</a:t>
            </a:r>
          </a:p>
          <a:p>
            <a:pPr lvl="1"/>
            <a:r>
              <a:rPr lang="en-US" dirty="0"/>
              <a:t>3 representation levels</a:t>
            </a:r>
          </a:p>
          <a:p>
            <a:pPr lvl="1"/>
            <a:endParaRPr lang="en-US" sz="2000" dirty="0"/>
          </a:p>
        </p:txBody>
      </p:sp>
      <p:pic>
        <p:nvPicPr>
          <p:cNvPr id="5" name="Picture 39" descr="Inverter (logic gate) - Wikipedia">
            <a:extLst>
              <a:ext uri="{FF2B5EF4-FFF2-40B4-BE49-F238E27FC236}">
                <a16:creationId xmlns:a16="http://schemas.microsoft.com/office/drawing/2014/main" id="{411C7019-442C-544B-D92E-615BCBE9B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2750" r="21651" b="2750"/>
          <a:stretch/>
        </p:blipFill>
        <p:spPr bwMode="auto">
          <a:xfrm>
            <a:off x="5190315" y="4746587"/>
            <a:ext cx="1470354" cy="7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5EA160C-1F8C-3B08-9B9F-ECAE1C1B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62" y="4293096"/>
            <a:ext cx="1230653" cy="1663165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B629219-39FF-1424-298A-B0F585D65E5E}"/>
              </a:ext>
            </a:extLst>
          </p:cNvPr>
          <p:cNvSpPr/>
          <p:nvPr/>
        </p:nvSpPr>
        <p:spPr>
          <a:xfrm>
            <a:off x="1867411" y="3388461"/>
            <a:ext cx="1983879" cy="756427"/>
          </a:xfrm>
          <a:prstGeom prst="roundRect">
            <a:avLst>
              <a:gd name="adj" fmla="val 36169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RTL</a:t>
            </a:r>
            <a:endParaRPr lang="en-US" sz="2000" b="1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8A840F9-BCB7-0D18-A314-2DE5FD1C3276}"/>
              </a:ext>
            </a:extLst>
          </p:cNvPr>
          <p:cNvSpPr/>
          <p:nvPr/>
        </p:nvSpPr>
        <p:spPr>
          <a:xfrm>
            <a:off x="4933552" y="3392653"/>
            <a:ext cx="1983879" cy="756427"/>
          </a:xfrm>
          <a:prstGeom prst="roundRect">
            <a:avLst>
              <a:gd name="adj" fmla="val 36169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Logic level</a:t>
            </a:r>
          </a:p>
          <a:p>
            <a:pPr algn="ctr"/>
            <a:r>
              <a:rPr lang="en-US" sz="2000" b="1" dirty="0"/>
              <a:t>(or Gate level)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C6BA9B2-78B7-9010-DA1F-82DF5C148BC5}"/>
              </a:ext>
            </a:extLst>
          </p:cNvPr>
          <p:cNvSpPr/>
          <p:nvPr/>
        </p:nvSpPr>
        <p:spPr>
          <a:xfrm>
            <a:off x="7999694" y="3388459"/>
            <a:ext cx="2049788" cy="756427"/>
          </a:xfrm>
          <a:prstGeom prst="roundRect">
            <a:avLst>
              <a:gd name="adj" fmla="val 36169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Transistor level</a:t>
            </a:r>
          </a:p>
          <a:p>
            <a:pPr algn="ctr"/>
            <a:r>
              <a:rPr lang="en-US" sz="2000" b="1" dirty="0"/>
              <a:t>(layout)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89CDE3E-81F9-8757-C0FB-C020D4CE5B9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51290" y="3766675"/>
            <a:ext cx="1082262" cy="4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C5AA850-4CFA-D6EE-DB43-BE23794609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917431" y="3766673"/>
            <a:ext cx="1082263" cy="4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9975AE3-BDF9-B37D-48E8-AF40522B29C6}"/>
              </a:ext>
            </a:extLst>
          </p:cNvPr>
          <p:cNvSpPr txBox="1"/>
          <p:nvPr/>
        </p:nvSpPr>
        <p:spPr>
          <a:xfrm>
            <a:off x="6384032" y="1893861"/>
            <a:ext cx="464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RTL</a:t>
            </a:r>
            <a:r>
              <a:rPr lang="en-US" sz="2400" dirty="0"/>
              <a:t> = </a:t>
            </a:r>
            <a:r>
              <a:rPr lang="en-US" sz="2400" b="1" dirty="0"/>
              <a:t>R</a:t>
            </a:r>
            <a:r>
              <a:rPr lang="en-US" sz="2400" dirty="0"/>
              <a:t>egister </a:t>
            </a:r>
            <a:r>
              <a:rPr lang="en-US" sz="2400" b="1" dirty="0"/>
              <a:t>T</a:t>
            </a:r>
            <a:r>
              <a:rPr lang="en-US" sz="2400" dirty="0"/>
              <a:t>ransfer </a:t>
            </a:r>
            <a:r>
              <a:rPr lang="en-US" sz="2400" b="1" dirty="0"/>
              <a:t>L</a:t>
            </a:r>
            <a:r>
              <a:rPr lang="en-US" sz="2400" dirty="0"/>
              <a:t>evel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FA364E-62CD-8626-93BE-1B37FA08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88" y="4746342"/>
            <a:ext cx="2582923" cy="756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75BC06C5-B252-FA79-6CB9-8B0E6300DB02}"/>
                  </a:ext>
                </a:extLst>
              </p14:cNvPr>
              <p14:cNvContentPartPr/>
              <p14:nvPr/>
            </p14:nvContentPartPr>
            <p14:xfrm>
              <a:off x="2202963" y="3416701"/>
              <a:ext cx="1301040" cy="9342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75BC06C5-B252-FA79-6CB9-8B0E6300DB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6843" y="3410581"/>
                <a:ext cx="131328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86386056-B01B-D7EA-D689-D578634A6CE8}"/>
                  </a:ext>
                </a:extLst>
              </p14:cNvPr>
              <p14:cNvContentPartPr/>
              <p14:nvPr/>
            </p14:nvContentPartPr>
            <p14:xfrm>
              <a:off x="3545763" y="2254261"/>
              <a:ext cx="3240720" cy="123732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86386056-B01B-D7EA-D689-D578634A6C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9643" y="2248141"/>
                <a:ext cx="3252960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36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Abstract description/representation of the circuit in terms of</a:t>
            </a:r>
          </a:p>
          <a:p>
            <a:pPr lvl="2"/>
            <a:r>
              <a:rPr lang="en-US" b="1" dirty="0"/>
              <a:t>Registers</a:t>
            </a:r>
            <a:r>
              <a:rPr lang="en-US" dirty="0"/>
              <a:t> (we are going to see registers later)</a:t>
            </a:r>
          </a:p>
          <a:p>
            <a:pPr lvl="2"/>
            <a:r>
              <a:rPr lang="en-US" b="1" dirty="0"/>
              <a:t>Logical operation(s)</a:t>
            </a:r>
            <a:r>
              <a:rPr lang="en-US" dirty="0"/>
              <a:t> on the signals from registers</a:t>
            </a:r>
          </a:p>
          <a:p>
            <a:pPr lvl="1"/>
            <a:endParaRPr lang="en-US" sz="20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E10DAD3-BFAF-C073-84A1-75570AA4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4005064"/>
            <a:ext cx="4734471" cy="13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2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Abstract description/representation of the circuit in terms of</a:t>
            </a:r>
          </a:p>
          <a:p>
            <a:pPr lvl="2"/>
            <a:r>
              <a:rPr lang="en-US" b="1" dirty="0"/>
              <a:t>Registers</a:t>
            </a:r>
            <a:r>
              <a:rPr lang="en-US" dirty="0"/>
              <a:t> (we are going to see registers later)</a:t>
            </a:r>
          </a:p>
          <a:p>
            <a:pPr lvl="2"/>
            <a:r>
              <a:rPr lang="en-US" b="1" dirty="0"/>
              <a:t>Logical operation(s)</a:t>
            </a:r>
            <a:r>
              <a:rPr lang="en-US" dirty="0"/>
              <a:t> on the signals from registers</a:t>
            </a:r>
          </a:p>
          <a:p>
            <a:pPr lvl="1"/>
            <a:endParaRPr lang="en-US" sz="20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E10DAD3-BFAF-C073-84A1-75570AA4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4005064"/>
            <a:ext cx="4734471" cy="1397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A0B76FE8-3119-5341-F499-7472DF063C6E}"/>
                  </a:ext>
                </a:extLst>
              </p14:cNvPr>
              <p14:cNvContentPartPr/>
              <p14:nvPr/>
            </p14:nvContentPartPr>
            <p14:xfrm>
              <a:off x="1515363" y="2639821"/>
              <a:ext cx="960120" cy="1288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A0B76FE8-3119-5341-F499-7472DF063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723" y="2531821"/>
                <a:ext cx="1067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95022837-4040-EA6F-0C91-713D0C714D39}"/>
                  </a:ext>
                </a:extLst>
              </p14:cNvPr>
              <p14:cNvContentPartPr/>
              <p14:nvPr/>
            </p14:nvContentPartPr>
            <p14:xfrm>
              <a:off x="4040763" y="3989821"/>
              <a:ext cx="982800" cy="14929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95022837-4040-EA6F-0C91-713D0C714D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7123" y="3882181"/>
                <a:ext cx="1090440" cy="17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96C57F3-411B-2ADB-A4A1-0533A6B6BA79}"/>
                  </a:ext>
                </a:extLst>
              </p14:cNvPr>
              <p14:cNvContentPartPr/>
              <p14:nvPr/>
            </p14:nvContentPartPr>
            <p14:xfrm>
              <a:off x="6803763" y="3912061"/>
              <a:ext cx="1020600" cy="15804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96C57F3-411B-2ADB-A4A1-0533A6B6BA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50123" y="3804061"/>
                <a:ext cx="1128240" cy="17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806E890-270D-30DB-FCA5-52DFED7B07E3}"/>
                  </a:ext>
                </a:extLst>
              </p14:cNvPr>
              <p14:cNvContentPartPr/>
              <p14:nvPr/>
            </p14:nvContentPartPr>
            <p14:xfrm>
              <a:off x="5301483" y="3883261"/>
              <a:ext cx="1220760" cy="7682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806E890-270D-30DB-FCA5-52DFED7B07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47483" y="3775261"/>
                <a:ext cx="1328400" cy="9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14DF3B5-CBAF-8C24-FD1C-3C7A7B767F72}"/>
                  </a:ext>
                </a:extLst>
              </p14:cNvPr>
              <p14:cNvContentPartPr/>
              <p14:nvPr/>
            </p14:nvContentPartPr>
            <p14:xfrm>
              <a:off x="1572243" y="3025741"/>
              <a:ext cx="2010240" cy="1022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14DF3B5-CBAF-8C24-FD1C-3C7A7B767F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8603" y="2918101"/>
                <a:ext cx="2117880" cy="3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60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Representation of circuit components/elements: corresponding </a:t>
            </a:r>
            <a:r>
              <a:rPr lang="en-US" b="1" dirty="0"/>
              <a:t>functional symbol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E10DAD3-BFAF-C073-84A1-75570AA40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77"/>
          <a:stretch/>
        </p:blipFill>
        <p:spPr>
          <a:xfrm>
            <a:off x="1052005" y="3177948"/>
            <a:ext cx="1800200" cy="13970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B77604-7697-21FB-4916-3F7DDB5CE1CE}"/>
              </a:ext>
            </a:extLst>
          </p:cNvPr>
          <p:cNvSpPr txBox="1"/>
          <p:nvPr/>
        </p:nvSpPr>
        <p:spPr>
          <a:xfrm>
            <a:off x="551384" y="4750439"/>
            <a:ext cx="2801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Functional symbol of register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C55AFD-36A8-C86A-9CAF-84DF8D79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33" y="3180571"/>
            <a:ext cx="2376264" cy="6959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5FA774-C6D1-EA7D-D747-25F5F1C6B8A4}"/>
              </a:ext>
            </a:extLst>
          </p:cNvPr>
          <p:cNvSpPr txBox="1"/>
          <p:nvPr/>
        </p:nvSpPr>
        <p:spPr>
          <a:xfrm>
            <a:off x="3791744" y="4750439"/>
            <a:ext cx="2801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Functional symbol of generic function</a:t>
            </a:r>
          </a:p>
        </p:txBody>
      </p:sp>
    </p:spTree>
    <p:extLst>
      <p:ext uri="{BB962C8B-B14F-4D97-AF65-F5344CB8AC3E}">
        <p14:creationId xmlns:p14="http://schemas.microsoft.com/office/powerpoint/2010/main" val="366205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Representation of circuit components/elements: corresponding </a:t>
            </a:r>
            <a:r>
              <a:rPr lang="en-US" b="1" dirty="0"/>
              <a:t>functional symbol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E10DAD3-BFAF-C073-84A1-75570AA40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77"/>
          <a:stretch/>
        </p:blipFill>
        <p:spPr>
          <a:xfrm>
            <a:off x="1052005" y="3177948"/>
            <a:ext cx="1800200" cy="13970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B77604-7697-21FB-4916-3F7DDB5CE1CE}"/>
              </a:ext>
            </a:extLst>
          </p:cNvPr>
          <p:cNvSpPr txBox="1"/>
          <p:nvPr/>
        </p:nvSpPr>
        <p:spPr>
          <a:xfrm>
            <a:off x="551384" y="4750439"/>
            <a:ext cx="2801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Functional symbol of register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C55AFD-36A8-C86A-9CAF-84DF8D79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33" y="3180571"/>
            <a:ext cx="2376264" cy="69590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5FA774-C6D1-EA7D-D747-25F5F1C6B8A4}"/>
              </a:ext>
            </a:extLst>
          </p:cNvPr>
          <p:cNvSpPr txBox="1"/>
          <p:nvPr/>
        </p:nvSpPr>
        <p:spPr>
          <a:xfrm>
            <a:off x="3791744" y="4750439"/>
            <a:ext cx="2801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Functional symbol of generic function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75018E24-1793-949A-CDA0-CF0182B10981}"/>
              </a:ext>
            </a:extLst>
          </p:cNvPr>
          <p:cNvSpPr txBox="1">
            <a:spLocks/>
          </p:cNvSpPr>
          <p:nvPr/>
        </p:nvSpPr>
        <p:spPr>
          <a:xfrm>
            <a:off x="6816080" y="2852936"/>
            <a:ext cx="4893108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functions/operations</a:t>
            </a:r>
          </a:p>
          <a:p>
            <a:pPr lvl="1"/>
            <a:r>
              <a:rPr lang="en-US" sz="1800" dirty="0"/>
              <a:t>The symbol may change depending on the operation it performs</a:t>
            </a:r>
          </a:p>
          <a:p>
            <a:pPr lvl="4"/>
            <a:endParaRPr lang="en-US" sz="1000" dirty="0"/>
          </a:p>
          <a:p>
            <a:pPr lvl="1"/>
            <a:r>
              <a:rPr lang="en-US" sz="1800" dirty="0"/>
              <a:t>For high-complexity functions, a generic box with an appropriate number of input(s) and output(s) is generally used</a:t>
            </a:r>
          </a:p>
          <a:p>
            <a:pPr lvl="4"/>
            <a:endParaRPr lang="en-US" sz="1000" u="sng" dirty="0"/>
          </a:p>
          <a:p>
            <a:pPr lvl="1"/>
            <a:r>
              <a:rPr lang="en-US" sz="1800" u="sng" dirty="0"/>
              <a:t>For single-gate functions (e.g., NOT, AND, NAND, OR, NOR, …), the functional symbol correspond to the gate-level symbol</a:t>
            </a:r>
          </a:p>
        </p:txBody>
      </p:sp>
    </p:spTree>
    <p:extLst>
      <p:ext uri="{BB962C8B-B14F-4D97-AF65-F5344CB8AC3E}">
        <p14:creationId xmlns:p14="http://schemas.microsoft.com/office/powerpoint/2010/main" val="239235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Representation of circuit components/elements: corresponding </a:t>
            </a:r>
            <a:r>
              <a:rPr lang="en-US" b="1" dirty="0"/>
              <a:t>functional symbol</a:t>
            </a:r>
          </a:p>
          <a:p>
            <a:pPr lvl="2"/>
            <a:r>
              <a:rPr lang="en-US" dirty="0"/>
              <a:t>Examples of single-gate logical functions: </a:t>
            </a:r>
            <a:r>
              <a:rPr lang="en-US" b="1" dirty="0"/>
              <a:t>NOT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B77604-7697-21FB-4916-3F7DDB5CE1CE}"/>
              </a:ext>
            </a:extLst>
          </p:cNvPr>
          <p:cNvSpPr txBox="1"/>
          <p:nvPr/>
        </p:nvSpPr>
        <p:spPr>
          <a:xfrm>
            <a:off x="698835" y="4750439"/>
            <a:ext cx="280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(functional</a:t>
            </a:r>
            <a:r>
              <a:rPr lang="en-US" sz="2000" noProof="0" dirty="0"/>
              <a:t> symbol</a:t>
            </a:r>
            <a:r>
              <a:rPr lang="en-US" sz="2000" dirty="0"/>
              <a:t> – </a:t>
            </a:r>
            <a:r>
              <a:rPr lang="en-US" sz="2000" noProof="0" dirty="0"/>
              <a:t>RTL)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5FA774-C6D1-EA7D-D747-25F5F1C6B8A4}"/>
              </a:ext>
            </a:extLst>
          </p:cNvPr>
          <p:cNvSpPr txBox="1"/>
          <p:nvPr/>
        </p:nvSpPr>
        <p:spPr>
          <a:xfrm>
            <a:off x="4079776" y="4750439"/>
            <a:ext cx="280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(gate-level)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FA6D11A-41A2-A70F-1CEC-FA411D128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66" b="73715"/>
          <a:stretch/>
        </p:blipFill>
        <p:spPr>
          <a:xfrm>
            <a:off x="1343472" y="3475889"/>
            <a:ext cx="2005469" cy="80483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C0652AB-10B4-65BA-38A6-A3074CBAF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66" b="73715"/>
          <a:stretch/>
        </p:blipFill>
        <p:spPr>
          <a:xfrm>
            <a:off x="4477761" y="3475889"/>
            <a:ext cx="2005469" cy="8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Representation of circuit components/elements: corresponding </a:t>
            </a:r>
            <a:r>
              <a:rPr lang="en-US" b="1" dirty="0"/>
              <a:t>functional symbol</a:t>
            </a:r>
          </a:p>
          <a:p>
            <a:pPr lvl="2"/>
            <a:r>
              <a:rPr lang="en-US" dirty="0"/>
              <a:t>Examples of single-gate logical functions: </a:t>
            </a:r>
            <a:r>
              <a:rPr lang="en-US" b="1" dirty="0"/>
              <a:t>AND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B77604-7697-21FB-4916-3F7DDB5CE1CE}"/>
              </a:ext>
            </a:extLst>
          </p:cNvPr>
          <p:cNvSpPr txBox="1"/>
          <p:nvPr/>
        </p:nvSpPr>
        <p:spPr>
          <a:xfrm>
            <a:off x="698835" y="4750439"/>
            <a:ext cx="280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(functional</a:t>
            </a:r>
            <a:r>
              <a:rPr lang="en-US" sz="2000" noProof="0" dirty="0"/>
              <a:t> symbol</a:t>
            </a:r>
            <a:r>
              <a:rPr lang="en-US" sz="2000" dirty="0"/>
              <a:t> – </a:t>
            </a:r>
            <a:r>
              <a:rPr lang="en-US" sz="2000" noProof="0" dirty="0"/>
              <a:t>RTL)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5FA774-C6D1-EA7D-D747-25F5F1C6B8A4}"/>
              </a:ext>
            </a:extLst>
          </p:cNvPr>
          <p:cNvSpPr txBox="1"/>
          <p:nvPr/>
        </p:nvSpPr>
        <p:spPr>
          <a:xfrm>
            <a:off x="4079776" y="4750439"/>
            <a:ext cx="280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(gate-level)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F9DD8D-6E9F-55B5-B7B4-343A4C059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4" r="8701" b="34811"/>
          <a:stretch/>
        </p:blipFill>
        <p:spPr>
          <a:xfrm>
            <a:off x="1215058" y="3284984"/>
            <a:ext cx="2262295" cy="11643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81CFAD-075F-7209-F570-8B631DF12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4" r="8701" b="34811"/>
          <a:stretch/>
        </p:blipFill>
        <p:spPr>
          <a:xfrm>
            <a:off x="4343598" y="3284984"/>
            <a:ext cx="2262295" cy="11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Representation of circuit components/elements: corresponding </a:t>
            </a:r>
            <a:r>
              <a:rPr lang="en-US" b="1" dirty="0"/>
              <a:t>functional symbol</a:t>
            </a:r>
          </a:p>
          <a:p>
            <a:pPr lvl="2"/>
            <a:r>
              <a:rPr lang="en-US" dirty="0"/>
              <a:t>Examples of single-gate logical functions: </a:t>
            </a:r>
            <a:r>
              <a:rPr lang="en-US" b="1" dirty="0"/>
              <a:t>NOR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B77604-7697-21FB-4916-3F7DDB5CE1CE}"/>
              </a:ext>
            </a:extLst>
          </p:cNvPr>
          <p:cNvSpPr txBox="1"/>
          <p:nvPr/>
        </p:nvSpPr>
        <p:spPr>
          <a:xfrm>
            <a:off x="698835" y="4750439"/>
            <a:ext cx="280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(functional</a:t>
            </a:r>
            <a:r>
              <a:rPr lang="en-US" sz="2000" noProof="0" dirty="0"/>
              <a:t> symbol</a:t>
            </a:r>
            <a:r>
              <a:rPr lang="en-US" sz="2000" dirty="0"/>
              <a:t> – </a:t>
            </a:r>
            <a:r>
              <a:rPr lang="en-US" sz="2000" noProof="0" dirty="0"/>
              <a:t>RTL)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5FA774-C6D1-EA7D-D747-25F5F1C6B8A4}"/>
              </a:ext>
            </a:extLst>
          </p:cNvPr>
          <p:cNvSpPr txBox="1"/>
          <p:nvPr/>
        </p:nvSpPr>
        <p:spPr>
          <a:xfrm>
            <a:off x="4079776" y="4750439"/>
            <a:ext cx="280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(gate-level)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67EA4B-2827-DB7B-D6B8-26421E53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51"/>
          <a:stretch/>
        </p:blipFill>
        <p:spPr>
          <a:xfrm>
            <a:off x="911424" y="3272458"/>
            <a:ext cx="2477912" cy="10701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DFBF941-896A-B5B4-C8F8-0BF2A4FC4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51"/>
          <a:stretch/>
        </p:blipFill>
        <p:spPr>
          <a:xfrm>
            <a:off x="4241540" y="3272458"/>
            <a:ext cx="2477912" cy="10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6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for design of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RTL</a:t>
            </a:r>
          </a:p>
          <a:p>
            <a:pPr lvl="1"/>
            <a:r>
              <a:rPr lang="en-US" dirty="0"/>
              <a:t>Examples</a:t>
            </a:r>
            <a:endParaRPr lang="en-US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5384E33-631E-2D82-47B5-5B3B72192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14"/>
          <a:stretch/>
        </p:blipFill>
        <p:spPr>
          <a:xfrm>
            <a:off x="7320136" y="2492896"/>
            <a:ext cx="4680520" cy="36474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C10BE19-89D5-C517-32E2-5F8B87AA9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37"/>
          <a:stretch/>
        </p:blipFill>
        <p:spPr>
          <a:xfrm>
            <a:off x="839416" y="2996952"/>
            <a:ext cx="4680520" cy="2816423"/>
          </a:xfrm>
          <a:prstGeom prst="rect">
            <a:avLst/>
          </a:prstGeom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DA94F549-13EE-0C35-8EB0-9B5C2BFE656A}"/>
              </a:ext>
            </a:extLst>
          </p:cNvPr>
          <p:cNvGrpSpPr/>
          <p:nvPr/>
        </p:nvGrpSpPr>
        <p:grpSpPr>
          <a:xfrm>
            <a:off x="10309083" y="1678621"/>
            <a:ext cx="909720" cy="304560"/>
            <a:chOff x="10309083" y="1678621"/>
            <a:chExt cx="9097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EE7AB69-116B-DC83-8F27-E9412BD8D3FC}"/>
                    </a:ext>
                  </a:extLst>
                </p14:cNvPr>
                <p14:cNvContentPartPr/>
                <p14:nvPr/>
              </p14:nvContentPartPr>
              <p14:xfrm>
                <a:off x="10309083" y="1678621"/>
                <a:ext cx="198000" cy="304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EE7AB69-116B-DC83-8F27-E9412BD8D3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02963" y="1672501"/>
                  <a:ext cx="210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71A9F1F7-2D4A-8D53-D36F-0CA51C96CB45}"/>
                    </a:ext>
                  </a:extLst>
                </p14:cNvPr>
                <p14:cNvContentPartPr/>
                <p14:nvPr/>
              </p14:nvContentPartPr>
              <p14:xfrm>
                <a:off x="10562523" y="1845301"/>
                <a:ext cx="94680" cy="529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71A9F1F7-2D4A-8D53-D36F-0CA51C96CB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56403" y="1839181"/>
                  <a:ext cx="106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93B632F-681C-DBE4-B186-BA06F627BDD6}"/>
                    </a:ext>
                  </a:extLst>
                </p14:cNvPr>
                <p14:cNvContentPartPr/>
                <p14:nvPr/>
              </p14:nvContentPartPr>
              <p14:xfrm>
                <a:off x="10705083" y="1824421"/>
                <a:ext cx="118080" cy="774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93B632F-681C-DBE4-B186-BA06F627BD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98963" y="1818301"/>
                  <a:ext cx="130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E9EAD8C0-D5B2-BAF4-CFCB-27B646D22EA3}"/>
                    </a:ext>
                  </a:extLst>
                </p14:cNvPr>
                <p14:cNvContentPartPr/>
                <p14:nvPr/>
              </p14:nvContentPartPr>
              <p14:xfrm>
                <a:off x="10867443" y="1725061"/>
                <a:ext cx="15840" cy="1540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E9EAD8C0-D5B2-BAF4-CFCB-27B646D22E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61323" y="1718941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D61A427-D421-D608-DA07-C61D6500DEEC}"/>
                    </a:ext>
                  </a:extLst>
                </p14:cNvPr>
                <p14:cNvContentPartPr/>
                <p14:nvPr/>
              </p14:nvContentPartPr>
              <p14:xfrm>
                <a:off x="10840803" y="1680421"/>
                <a:ext cx="137160" cy="2062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D61A427-D421-D608-DA07-C61D6500DE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34683" y="1674301"/>
                  <a:ext cx="149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97D6B24B-AD02-A848-1D17-F00CC5CC9A9E}"/>
                    </a:ext>
                  </a:extLst>
                </p14:cNvPr>
                <p14:cNvContentPartPr/>
                <p14:nvPr/>
              </p14:nvContentPartPr>
              <p14:xfrm>
                <a:off x="11006403" y="1779061"/>
                <a:ext cx="78120" cy="9504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97D6B24B-AD02-A848-1D17-F00CC5CC9A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00283" y="1772941"/>
                  <a:ext cx="90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A50D537-415C-F246-F03E-66A250C5ADAE}"/>
                    </a:ext>
                  </a:extLst>
                </p14:cNvPr>
                <p14:cNvContentPartPr/>
                <p14:nvPr/>
              </p14:nvContentPartPr>
              <p14:xfrm>
                <a:off x="11120523" y="1821541"/>
                <a:ext cx="98280" cy="766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A50D537-415C-F246-F03E-66A250C5AD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14403" y="1815421"/>
                  <a:ext cx="1105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AC212043-396A-4A51-A04A-F20B9872168E}"/>
              </a:ext>
            </a:extLst>
          </p:cNvPr>
          <p:cNvGrpSpPr/>
          <p:nvPr/>
        </p:nvGrpSpPr>
        <p:grpSpPr>
          <a:xfrm>
            <a:off x="10222683" y="1978141"/>
            <a:ext cx="361080" cy="244080"/>
            <a:chOff x="10222683" y="1978141"/>
            <a:chExt cx="3610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D67FEC8D-6184-EAE4-E619-9D3371462678}"/>
                    </a:ext>
                  </a:extLst>
                </p14:cNvPr>
                <p14:cNvContentPartPr/>
                <p14:nvPr/>
              </p14:nvContentPartPr>
              <p14:xfrm>
                <a:off x="10222683" y="2140141"/>
                <a:ext cx="36000" cy="2880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D67FEC8D-6184-EAE4-E619-9D33714626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16563" y="2134021"/>
                  <a:ext cx="48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C2F76AB3-05A9-7410-9F75-F8AE2E287E60}"/>
                    </a:ext>
                  </a:extLst>
                </p14:cNvPr>
                <p14:cNvContentPartPr/>
                <p14:nvPr/>
              </p14:nvContentPartPr>
              <p14:xfrm>
                <a:off x="10328163" y="2139781"/>
                <a:ext cx="35640" cy="216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C2F76AB3-05A9-7410-9F75-F8AE2E287E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22043" y="2133661"/>
                  <a:ext cx="47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21EFA348-CBAA-37DA-9863-4B577B4A9E6A}"/>
                    </a:ext>
                  </a:extLst>
                </p14:cNvPr>
                <p14:cNvContentPartPr/>
                <p14:nvPr/>
              </p14:nvContentPartPr>
              <p14:xfrm>
                <a:off x="10420323" y="2137621"/>
                <a:ext cx="33120" cy="1800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21EFA348-CBAA-37DA-9863-4B577B4A9E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14203" y="2131501"/>
                  <a:ext cx="45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BCFFC55B-B5B9-20B9-D371-C295A45F658B}"/>
                    </a:ext>
                  </a:extLst>
                </p14:cNvPr>
                <p14:cNvContentPartPr/>
                <p14:nvPr/>
              </p14:nvContentPartPr>
              <p14:xfrm>
                <a:off x="10500243" y="1978141"/>
                <a:ext cx="83520" cy="24408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BCFFC55B-B5B9-20B9-D371-C295A45F65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94123" y="1972021"/>
                  <a:ext cx="957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21ACBBB3-FBFE-C168-4A4A-51CF0713B0AF}"/>
              </a:ext>
            </a:extLst>
          </p:cNvPr>
          <p:cNvGrpSpPr/>
          <p:nvPr/>
        </p:nvGrpSpPr>
        <p:grpSpPr>
          <a:xfrm>
            <a:off x="8359683" y="1685461"/>
            <a:ext cx="1717200" cy="594720"/>
            <a:chOff x="8359683" y="1685461"/>
            <a:chExt cx="1717200" cy="5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C2C36E3C-BE2A-1AF8-EC06-163E09C8F171}"/>
                    </a:ext>
                  </a:extLst>
                </p14:cNvPr>
                <p14:cNvContentPartPr/>
                <p14:nvPr/>
              </p14:nvContentPartPr>
              <p14:xfrm>
                <a:off x="8359683" y="1748821"/>
                <a:ext cx="108720" cy="1976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C2C36E3C-BE2A-1AF8-EC06-163E09C8F1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53563" y="1742701"/>
                  <a:ext cx="120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ED050C07-C0D8-89BD-29C8-0FDB085C5D79}"/>
                    </a:ext>
                  </a:extLst>
                </p14:cNvPr>
                <p14:cNvContentPartPr/>
                <p14:nvPr/>
              </p14:nvContentPartPr>
              <p14:xfrm>
                <a:off x="8509803" y="1881661"/>
                <a:ext cx="4320" cy="496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ED050C07-C0D8-89BD-29C8-0FDB085C5D7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3683" y="1875541"/>
                  <a:ext cx="16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0DDE056-F99A-F092-533F-792EC78B9532}"/>
                    </a:ext>
                  </a:extLst>
                </p14:cNvPr>
                <p14:cNvContentPartPr/>
                <p14:nvPr/>
              </p14:nvContentPartPr>
              <p14:xfrm>
                <a:off x="8500083" y="1781581"/>
                <a:ext cx="29160" cy="63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0DDE056-F99A-F092-533F-792EC78B953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93963" y="1775461"/>
                  <a:ext cx="41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362C2DB-1936-70AA-BF21-D608AE31B5B6}"/>
                    </a:ext>
                  </a:extLst>
                </p14:cNvPr>
                <p14:cNvContentPartPr/>
                <p14:nvPr/>
              </p14:nvContentPartPr>
              <p14:xfrm>
                <a:off x="8535003" y="1818301"/>
                <a:ext cx="121320" cy="2246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362C2DB-1936-70AA-BF21-D608AE31B5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28883" y="1812181"/>
                  <a:ext cx="133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C6F759A6-AADF-26B1-5292-D46CA0FAE018}"/>
                    </a:ext>
                  </a:extLst>
                </p14:cNvPr>
                <p14:cNvContentPartPr/>
                <p14:nvPr/>
              </p14:nvContentPartPr>
              <p14:xfrm>
                <a:off x="8679723" y="1740541"/>
                <a:ext cx="83160" cy="1839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C6F759A6-AADF-26B1-5292-D46CA0FAE0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73603" y="1734421"/>
                  <a:ext cx="95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195AA702-879C-1F21-2373-2339CB9CAB95}"/>
                    </a:ext>
                  </a:extLst>
                </p14:cNvPr>
                <p14:cNvContentPartPr/>
                <p14:nvPr/>
              </p14:nvContentPartPr>
              <p14:xfrm>
                <a:off x="8824443" y="1864741"/>
                <a:ext cx="96840" cy="151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195AA702-879C-1F21-2373-2339CB9CAB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18323" y="1858621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1F107F02-896B-DC47-20D0-78868AB7D7EE}"/>
                    </a:ext>
                  </a:extLst>
                </p14:cNvPr>
                <p14:cNvContentPartPr/>
                <p14:nvPr/>
              </p14:nvContentPartPr>
              <p14:xfrm>
                <a:off x="9004803" y="1802461"/>
                <a:ext cx="232560" cy="1249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1F107F02-896B-DC47-20D0-78868AB7D7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98683" y="1796341"/>
                  <a:ext cx="244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8C4D9822-E50D-F947-D506-9A07FAE4D1B8}"/>
                    </a:ext>
                  </a:extLst>
                </p14:cNvPr>
                <p14:cNvContentPartPr/>
                <p14:nvPr/>
              </p14:nvContentPartPr>
              <p14:xfrm>
                <a:off x="9285603" y="1852141"/>
                <a:ext cx="149760" cy="770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C4D9822-E50D-F947-D506-9A07FAE4D1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79483" y="1846021"/>
                  <a:ext cx="162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B2A735CE-0808-AC72-751B-B5E75E8D6066}"/>
                    </a:ext>
                  </a:extLst>
                </p14:cNvPr>
                <p14:cNvContentPartPr/>
                <p14:nvPr/>
              </p14:nvContentPartPr>
              <p14:xfrm>
                <a:off x="9440403" y="1848181"/>
                <a:ext cx="93960" cy="1656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B2A735CE-0808-AC72-751B-B5E75E8D60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34283" y="1842061"/>
                  <a:ext cx="106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FE60CF40-5D19-736C-5107-D634E14B4ED0}"/>
                    </a:ext>
                  </a:extLst>
                </p14:cNvPr>
                <p14:cNvContentPartPr/>
                <p14:nvPr/>
              </p14:nvContentPartPr>
              <p14:xfrm>
                <a:off x="9562803" y="1760701"/>
                <a:ext cx="129960" cy="141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FE60CF40-5D19-736C-5107-D634E14B4E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56683" y="1754581"/>
                  <a:ext cx="142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E0A64B76-17FF-05BE-0FC8-E1E6A1D27243}"/>
                    </a:ext>
                  </a:extLst>
                </p14:cNvPr>
                <p14:cNvContentPartPr/>
                <p14:nvPr/>
              </p14:nvContentPartPr>
              <p14:xfrm>
                <a:off x="9693483" y="1840981"/>
                <a:ext cx="114840" cy="7020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E0A64B76-17FF-05BE-0FC8-E1E6A1D272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87363" y="1834861"/>
                  <a:ext cx="127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F6B752C-6E9D-C7E6-ADE1-885381C5C10F}"/>
                    </a:ext>
                  </a:extLst>
                </p14:cNvPr>
                <p14:cNvContentPartPr/>
                <p14:nvPr/>
              </p14:nvContentPartPr>
              <p14:xfrm>
                <a:off x="9722643" y="1818661"/>
                <a:ext cx="152280" cy="1141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F6B752C-6E9D-C7E6-ADE1-885381C5C1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16523" y="1812541"/>
                  <a:ext cx="164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54EFFE0-114C-9753-D075-E3A0A85DC7A6}"/>
                    </a:ext>
                  </a:extLst>
                </p14:cNvPr>
                <p14:cNvContentPartPr/>
                <p14:nvPr/>
              </p14:nvContentPartPr>
              <p14:xfrm>
                <a:off x="9861603" y="1685461"/>
                <a:ext cx="88920" cy="16272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54EFFE0-114C-9753-D075-E3A0A85DC7A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55483" y="1679341"/>
                  <a:ext cx="101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48B18CFD-CF01-D252-F910-5F0344615AD3}"/>
                    </a:ext>
                  </a:extLst>
                </p14:cNvPr>
                <p14:cNvContentPartPr/>
                <p14:nvPr/>
              </p14:nvContentPartPr>
              <p14:xfrm>
                <a:off x="9886083" y="1793461"/>
                <a:ext cx="125280" cy="547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48B18CFD-CF01-D252-F910-5F0344615A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79963" y="1787341"/>
                  <a:ext cx="137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0EDBE036-635F-0BC1-CD11-9E77C2B40AE5}"/>
                    </a:ext>
                  </a:extLst>
                </p14:cNvPr>
                <p14:cNvContentPartPr/>
                <p14:nvPr/>
              </p14:nvContentPartPr>
              <p14:xfrm>
                <a:off x="9995163" y="1819741"/>
                <a:ext cx="81720" cy="1317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0EDBE036-635F-0BC1-CD11-9E77C2B40A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89043" y="1813621"/>
                  <a:ext cx="93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1EEF93BF-D463-8CA4-D6A3-2F143FE92041}"/>
                    </a:ext>
                  </a:extLst>
                </p14:cNvPr>
                <p14:cNvContentPartPr/>
                <p14:nvPr/>
              </p14:nvContentPartPr>
              <p14:xfrm>
                <a:off x="9930363" y="1808221"/>
                <a:ext cx="11160" cy="694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1EEF93BF-D463-8CA4-D6A3-2F143FE920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24243" y="1802101"/>
                  <a:ext cx="23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3B46B0D2-3C21-44E9-8369-88A360EA6428}"/>
                    </a:ext>
                  </a:extLst>
                </p14:cNvPr>
                <p14:cNvContentPartPr/>
                <p14:nvPr/>
              </p14:nvContentPartPr>
              <p14:xfrm>
                <a:off x="8667483" y="2091181"/>
                <a:ext cx="119520" cy="846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3B46B0D2-3C21-44E9-8369-88A360EA64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61363" y="2085061"/>
                  <a:ext cx="131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AA9CAB8F-8C2B-8A85-001D-153E17E0BACD}"/>
                    </a:ext>
                  </a:extLst>
                </p14:cNvPr>
                <p14:cNvContentPartPr/>
                <p14:nvPr/>
              </p14:nvContentPartPr>
              <p14:xfrm>
                <a:off x="8807523" y="2172181"/>
                <a:ext cx="25560" cy="72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AA9CAB8F-8C2B-8A85-001D-153E17E0BAC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01403" y="2166061"/>
                  <a:ext cx="37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3CD473BB-5F38-5ACF-8EBF-0901BD292482}"/>
                    </a:ext>
                  </a:extLst>
                </p14:cNvPr>
                <p14:cNvContentPartPr/>
                <p14:nvPr/>
              </p14:nvContentPartPr>
              <p14:xfrm>
                <a:off x="8867283" y="2090821"/>
                <a:ext cx="124200" cy="1893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3CD473BB-5F38-5ACF-8EBF-0901BD2924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61163" y="208470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A99E47C3-FE2C-EF67-BC40-101F0F8A41E1}"/>
                    </a:ext>
                  </a:extLst>
                </p14:cNvPr>
                <p14:cNvContentPartPr/>
                <p14:nvPr/>
              </p14:nvContentPartPr>
              <p14:xfrm>
                <a:off x="9058083" y="2168581"/>
                <a:ext cx="7200" cy="864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A99E47C3-FE2C-EF67-BC40-101F0F8A41E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51963" y="2162461"/>
                  <a:ext cx="19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1CE3E346-1393-26F9-D3CC-470F32FA2594}"/>
                    </a:ext>
                  </a:extLst>
                </p14:cNvPr>
                <p14:cNvContentPartPr/>
                <p14:nvPr/>
              </p14:nvContentPartPr>
              <p14:xfrm>
                <a:off x="9262923" y="2050141"/>
                <a:ext cx="103320" cy="15228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1CE3E346-1393-26F9-D3CC-470F32FA25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56803" y="2044021"/>
                  <a:ext cx="11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988DB8D-7E52-4424-22C5-F90D81416DEC}"/>
                    </a:ext>
                  </a:extLst>
                </p14:cNvPr>
                <p14:cNvContentPartPr/>
                <p14:nvPr/>
              </p14:nvContentPartPr>
              <p14:xfrm>
                <a:off x="9411243" y="2128621"/>
                <a:ext cx="1440" cy="594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988DB8D-7E52-4424-22C5-F90D81416DE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05123" y="2122501"/>
                  <a:ext cx="13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E4F9506F-68C7-744C-A923-2E2D39FBE6CC}"/>
                    </a:ext>
                  </a:extLst>
                </p14:cNvPr>
                <p14:cNvContentPartPr/>
                <p14:nvPr/>
              </p14:nvContentPartPr>
              <p14:xfrm>
                <a:off x="9408723" y="2039341"/>
                <a:ext cx="103680" cy="14112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E4F9506F-68C7-744C-A923-2E2D39FBE6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02603" y="2033221"/>
                  <a:ext cx="115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B443F7BD-A126-0958-4844-5515E3DE8177}"/>
                    </a:ext>
                  </a:extLst>
                </p14:cNvPr>
                <p14:cNvContentPartPr/>
                <p14:nvPr/>
              </p14:nvContentPartPr>
              <p14:xfrm>
                <a:off x="9542283" y="2076061"/>
                <a:ext cx="42480" cy="11124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B443F7BD-A126-0958-4844-5515E3DE81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36163" y="2069941"/>
                  <a:ext cx="54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6D7C56E2-536D-BE0C-34D6-DC735AA974C1}"/>
                    </a:ext>
                  </a:extLst>
                </p14:cNvPr>
                <p14:cNvContentPartPr/>
                <p14:nvPr/>
              </p14:nvContentPartPr>
              <p14:xfrm>
                <a:off x="9577203" y="2089381"/>
                <a:ext cx="93600" cy="1062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6D7C56E2-536D-BE0C-34D6-DC735AA974C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1083" y="2083261"/>
                  <a:ext cx="10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EB9EB1B2-1457-0512-E071-8DE157D12CC6}"/>
                    </a:ext>
                  </a:extLst>
                </p14:cNvPr>
                <p14:cNvContentPartPr/>
                <p14:nvPr/>
              </p14:nvContentPartPr>
              <p14:xfrm>
                <a:off x="9704643" y="2085061"/>
                <a:ext cx="37440" cy="1058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EB9EB1B2-1457-0512-E071-8DE157D12C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98523" y="2078941"/>
                  <a:ext cx="49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030EC696-391E-3E8F-9872-E2E62536039B}"/>
                    </a:ext>
                  </a:extLst>
                </p14:cNvPr>
                <p14:cNvContentPartPr/>
                <p14:nvPr/>
              </p14:nvContentPartPr>
              <p14:xfrm>
                <a:off x="9762963" y="2101261"/>
                <a:ext cx="80640" cy="720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030EC696-391E-3E8F-9872-E2E62536039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56843" y="2095141"/>
                  <a:ext cx="92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7FF8B8D3-F2A1-655C-3C23-46574F50E7D9}"/>
                    </a:ext>
                  </a:extLst>
                </p14:cNvPr>
                <p14:cNvContentPartPr/>
                <p14:nvPr/>
              </p14:nvContentPartPr>
              <p14:xfrm>
                <a:off x="9895083" y="2101261"/>
                <a:ext cx="96120" cy="586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7FF8B8D3-F2A1-655C-3C23-46574F50E7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88963" y="2095141"/>
                  <a:ext cx="108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3B5C98F5-D39D-3BD4-5746-872D7788FC8F}"/>
                    </a:ext>
                  </a:extLst>
                </p14:cNvPr>
                <p14:cNvContentPartPr/>
                <p14:nvPr/>
              </p14:nvContentPartPr>
              <p14:xfrm>
                <a:off x="10066083" y="2169301"/>
                <a:ext cx="8280" cy="5688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3B5C98F5-D39D-3BD4-5746-872D7788FC8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59963" y="2163181"/>
                  <a:ext cx="20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72502B5A-9F96-040D-CE41-87441ADF21A5}"/>
                    </a:ext>
                  </a:extLst>
                </p14:cNvPr>
                <p14:cNvContentPartPr/>
                <p14:nvPr/>
              </p14:nvContentPartPr>
              <p14:xfrm>
                <a:off x="8466243" y="2051581"/>
                <a:ext cx="53280" cy="1497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72502B5A-9F96-040D-CE41-87441ADF21A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60123" y="2045461"/>
                  <a:ext cx="65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87E39B6E-C797-B89A-DBE4-2B342FD89D05}"/>
                    </a:ext>
                  </a:extLst>
                </p14:cNvPr>
                <p14:cNvContentPartPr/>
                <p14:nvPr/>
              </p14:nvContentPartPr>
              <p14:xfrm>
                <a:off x="8472003" y="2019541"/>
                <a:ext cx="65160" cy="20160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87E39B6E-C797-B89A-DBE4-2B342FD89D0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65883" y="2013421"/>
                  <a:ext cx="7740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04804012-CB80-9F4B-E3FB-E3709622439E}"/>
              </a:ext>
            </a:extLst>
          </p:cNvPr>
          <p:cNvGrpSpPr/>
          <p:nvPr/>
        </p:nvGrpSpPr>
        <p:grpSpPr>
          <a:xfrm>
            <a:off x="9409443" y="2281261"/>
            <a:ext cx="290520" cy="595080"/>
            <a:chOff x="9409443" y="2281261"/>
            <a:chExt cx="29052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48BB7250-61FC-4631-F82D-86AC3E3B011E}"/>
                    </a:ext>
                  </a:extLst>
                </p14:cNvPr>
                <p14:cNvContentPartPr/>
                <p14:nvPr/>
              </p14:nvContentPartPr>
              <p14:xfrm>
                <a:off x="9409443" y="2281261"/>
                <a:ext cx="290520" cy="59508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48BB7250-61FC-4631-F82D-86AC3E3B011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03323" y="2275141"/>
                  <a:ext cx="3027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310BA571-5C8A-E35F-22A0-2323387E1D36}"/>
                    </a:ext>
                  </a:extLst>
                </p14:cNvPr>
                <p14:cNvContentPartPr/>
                <p14:nvPr/>
              </p14:nvContentPartPr>
              <p14:xfrm>
                <a:off x="9440403" y="2762221"/>
                <a:ext cx="137160" cy="5868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310BA571-5C8A-E35F-22A0-2323387E1D3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34283" y="2756101"/>
                  <a:ext cx="149400" cy="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1645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2C94849A-E707-8813-6399-7AD4550174D8}"/>
                  </a:ext>
                </a:extLst>
              </p14:cNvPr>
              <p14:cNvContentPartPr/>
              <p14:nvPr/>
            </p14:nvContentPartPr>
            <p14:xfrm>
              <a:off x="3537483" y="2294221"/>
              <a:ext cx="360" cy="232200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2C94849A-E707-8813-6399-7AD455017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363" y="2288101"/>
                <a:ext cx="12600" cy="23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418754AF-A1D2-FC0B-A537-3FCD3E974138}"/>
                  </a:ext>
                </a:extLst>
              </p14:cNvPr>
              <p14:cNvContentPartPr/>
              <p14:nvPr/>
            </p14:nvContentPartPr>
            <p14:xfrm>
              <a:off x="3453963" y="4627741"/>
              <a:ext cx="23004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418754AF-A1D2-FC0B-A537-3FCD3E974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7843" y="4621621"/>
                <a:ext cx="242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450E3411-986F-EFAE-F7CC-5DB350306A76}"/>
                  </a:ext>
                </a:extLst>
              </p14:cNvPr>
              <p14:cNvContentPartPr/>
              <p14:nvPr/>
            </p14:nvContentPartPr>
            <p14:xfrm>
              <a:off x="3451443" y="2583301"/>
              <a:ext cx="18828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450E3411-986F-EFAE-F7CC-5DB350306A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5323" y="2577181"/>
                <a:ext cx="200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2D226B02-0F6A-83FB-723E-F37232D9EF0D}"/>
                  </a:ext>
                </a:extLst>
              </p14:cNvPr>
              <p14:cNvContentPartPr/>
              <p14:nvPr/>
            </p14:nvContentPartPr>
            <p14:xfrm>
              <a:off x="3462243" y="3170461"/>
              <a:ext cx="16560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2D226B02-0F6A-83FB-723E-F37232D9EF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6123" y="3164341"/>
                <a:ext cx="177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2F13D2C4-4B6A-B9A1-512E-882DB8E4521D}"/>
                  </a:ext>
                </a:extLst>
              </p14:cNvPr>
              <p14:cNvContentPartPr/>
              <p14:nvPr/>
            </p14:nvContentPartPr>
            <p14:xfrm>
              <a:off x="3468363" y="3895861"/>
              <a:ext cx="16380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2F13D2C4-4B6A-B9A1-512E-882DB8E452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2243" y="3889741"/>
                <a:ext cx="1760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o 33">
            <a:extLst>
              <a:ext uri="{FF2B5EF4-FFF2-40B4-BE49-F238E27FC236}">
                <a16:creationId xmlns:a16="http://schemas.microsoft.com/office/drawing/2014/main" id="{0B930580-B78C-D190-D950-9335F3AC9628}"/>
              </a:ext>
            </a:extLst>
          </p:cNvPr>
          <p:cNvGrpSpPr/>
          <p:nvPr/>
        </p:nvGrpSpPr>
        <p:grpSpPr>
          <a:xfrm>
            <a:off x="3484563" y="1772941"/>
            <a:ext cx="154440" cy="560160"/>
            <a:chOff x="3484563" y="1772941"/>
            <a:chExt cx="15444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3432CA6-1070-7218-3240-C2C067A775BD}"/>
                    </a:ext>
                  </a:extLst>
                </p14:cNvPr>
                <p14:cNvContentPartPr/>
                <p14:nvPr/>
              </p14:nvContentPartPr>
              <p14:xfrm>
                <a:off x="3484563" y="2144101"/>
                <a:ext cx="122760" cy="1890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3432CA6-1070-7218-3240-C2C067A775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78443" y="2137981"/>
                  <a:ext cx="135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F13EE00E-74EA-96CB-D2C5-7B5DE24A7BED}"/>
                    </a:ext>
                  </a:extLst>
                </p14:cNvPr>
                <p14:cNvContentPartPr/>
                <p14:nvPr/>
              </p14:nvContentPartPr>
              <p14:xfrm>
                <a:off x="3498603" y="1772941"/>
                <a:ext cx="140400" cy="2318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F13EE00E-74EA-96CB-D2C5-7B5DE24A7B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2483" y="1766821"/>
                  <a:ext cx="15264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32092CEB-815E-8223-37BE-811F97E7AE81}"/>
              </a:ext>
            </a:extLst>
          </p:cNvPr>
          <p:cNvGrpSpPr/>
          <p:nvPr/>
        </p:nvGrpSpPr>
        <p:grpSpPr>
          <a:xfrm>
            <a:off x="3067683" y="2380621"/>
            <a:ext cx="270720" cy="238680"/>
            <a:chOff x="3067683" y="2380621"/>
            <a:chExt cx="2707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5D402CB-3D9C-680E-56F1-C43D582B7D16}"/>
                    </a:ext>
                  </a:extLst>
                </p14:cNvPr>
                <p14:cNvContentPartPr/>
                <p14:nvPr/>
              </p14:nvContentPartPr>
              <p14:xfrm>
                <a:off x="3067683" y="2380621"/>
                <a:ext cx="111960" cy="2329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5D402CB-3D9C-680E-56F1-C43D582B7D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61563" y="2374501"/>
                  <a:ext cx="124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5A4CD9C-B952-51F0-19E6-317BB5B817BC}"/>
                    </a:ext>
                  </a:extLst>
                </p14:cNvPr>
                <p14:cNvContentPartPr/>
                <p14:nvPr/>
              </p14:nvContentPartPr>
              <p14:xfrm>
                <a:off x="3154443" y="2528581"/>
                <a:ext cx="96840" cy="907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5A4CD9C-B952-51F0-19E6-317BB5B817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48323" y="2522461"/>
                  <a:ext cx="109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5797D7B-4AE1-3B0B-0744-37F76F2AAF3C}"/>
                    </a:ext>
                  </a:extLst>
                </p14:cNvPr>
                <p14:cNvContentPartPr/>
                <p14:nvPr/>
              </p14:nvContentPartPr>
              <p14:xfrm>
                <a:off x="3259563" y="2535421"/>
                <a:ext cx="78840" cy="824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5797D7B-4AE1-3B0B-0744-37F76F2AAF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53443" y="2529301"/>
                  <a:ext cx="9108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07B5A078-701A-5751-8B2E-8E8EEBB85750}"/>
                  </a:ext>
                </a:extLst>
              </p14:cNvPr>
              <p14:cNvContentPartPr/>
              <p14:nvPr/>
            </p14:nvContentPartPr>
            <p14:xfrm>
              <a:off x="3100083" y="4531621"/>
              <a:ext cx="141840" cy="16596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07B5A078-701A-5751-8B2E-8E8EEBB857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93963" y="4525501"/>
                <a:ext cx="15408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E65F8BE8-0E59-0D20-D3D8-9A3F12664776}"/>
              </a:ext>
            </a:extLst>
          </p:cNvPr>
          <p:cNvGrpSpPr/>
          <p:nvPr/>
        </p:nvGrpSpPr>
        <p:grpSpPr>
          <a:xfrm>
            <a:off x="2496363" y="2987581"/>
            <a:ext cx="176760" cy="356760"/>
            <a:chOff x="2496363" y="2987581"/>
            <a:chExt cx="17676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B1F52D0A-F501-58CF-3D8E-9229B545FB0F}"/>
                    </a:ext>
                  </a:extLst>
                </p14:cNvPr>
                <p14:cNvContentPartPr/>
                <p14:nvPr/>
              </p14:nvContentPartPr>
              <p14:xfrm>
                <a:off x="2529843" y="2987581"/>
                <a:ext cx="111240" cy="1152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B1F52D0A-F501-58CF-3D8E-9229B545FB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3723" y="2981461"/>
                  <a:ext cx="123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65C0A4D0-EDD6-424F-526F-04A40F69DAD9}"/>
                    </a:ext>
                  </a:extLst>
                </p14:cNvPr>
                <p14:cNvContentPartPr/>
                <p14:nvPr/>
              </p14:nvContentPartPr>
              <p14:xfrm>
                <a:off x="2496363" y="3154261"/>
                <a:ext cx="148320" cy="54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65C0A4D0-EDD6-424F-526F-04A40F69DA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90243" y="3148141"/>
                  <a:ext cx="160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93091AD5-91D6-74A3-0887-4822A7342E93}"/>
                    </a:ext>
                  </a:extLst>
                </p14:cNvPr>
                <p14:cNvContentPartPr/>
                <p14:nvPr/>
              </p14:nvContentPartPr>
              <p14:xfrm>
                <a:off x="2554683" y="3204661"/>
                <a:ext cx="118440" cy="1396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93091AD5-91D6-74A3-0887-4822A7342E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48563" y="3198541"/>
                  <a:ext cx="13068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1B1BFF1-CEA4-5072-B2F1-FB95D05FBC05}"/>
              </a:ext>
            </a:extLst>
          </p:cNvPr>
          <p:cNvGrpSpPr/>
          <p:nvPr/>
        </p:nvGrpSpPr>
        <p:grpSpPr>
          <a:xfrm>
            <a:off x="2847003" y="2967061"/>
            <a:ext cx="363240" cy="227880"/>
            <a:chOff x="2847003" y="2967061"/>
            <a:chExt cx="36324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2D8960E2-440D-FA4E-D5C0-AFA4E927F805}"/>
                    </a:ext>
                  </a:extLst>
                </p14:cNvPr>
                <p14:cNvContentPartPr/>
                <p14:nvPr/>
              </p14:nvContentPartPr>
              <p14:xfrm>
                <a:off x="2847003" y="2967061"/>
                <a:ext cx="112680" cy="18432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2D8960E2-440D-FA4E-D5C0-AFA4E927F8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40883" y="2960941"/>
                  <a:ext cx="124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44E8ECE7-51EE-2A98-883E-E698F6021D2F}"/>
                    </a:ext>
                  </a:extLst>
                </p14:cNvPr>
                <p14:cNvContentPartPr/>
                <p14:nvPr/>
              </p14:nvContentPartPr>
              <p14:xfrm>
                <a:off x="2959683" y="3089461"/>
                <a:ext cx="104040" cy="849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44E8ECE7-51EE-2A98-883E-E698F6021D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53563" y="3083341"/>
                  <a:ext cx="116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AAE652C-F695-9B81-335D-D5D4EA000E94}"/>
                    </a:ext>
                  </a:extLst>
                </p14:cNvPr>
                <p14:cNvContentPartPr/>
                <p14:nvPr/>
              </p14:nvContentPartPr>
              <p14:xfrm>
                <a:off x="3101883" y="3109261"/>
                <a:ext cx="108360" cy="856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AAE652C-F695-9B81-335D-D5D4EA000E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95763" y="3103141"/>
                  <a:ext cx="1206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2341B612-C018-DF03-817A-DEEC81F5C35B}"/>
              </a:ext>
            </a:extLst>
          </p:cNvPr>
          <p:cNvGrpSpPr/>
          <p:nvPr/>
        </p:nvGrpSpPr>
        <p:grpSpPr>
          <a:xfrm>
            <a:off x="2570163" y="3711541"/>
            <a:ext cx="745920" cy="438480"/>
            <a:chOff x="2570163" y="3711541"/>
            <a:chExt cx="74592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588DB2D9-481D-8BAA-BE57-676BDCBD203B}"/>
                    </a:ext>
                  </a:extLst>
                </p14:cNvPr>
                <p14:cNvContentPartPr/>
                <p14:nvPr/>
              </p14:nvContentPartPr>
              <p14:xfrm>
                <a:off x="2570163" y="3768061"/>
                <a:ext cx="56880" cy="1296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588DB2D9-481D-8BAA-BE57-676BDCBD20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64043" y="3761941"/>
                  <a:ext cx="69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4F162F66-CC8B-57C4-7865-57626A0589E1}"/>
                    </a:ext>
                  </a:extLst>
                </p14:cNvPr>
                <p14:cNvContentPartPr/>
                <p14:nvPr/>
              </p14:nvContentPartPr>
              <p14:xfrm>
                <a:off x="2578443" y="3944821"/>
                <a:ext cx="105120" cy="2268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4F162F66-CC8B-57C4-7865-57626A0589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72323" y="3938701"/>
                  <a:ext cx="117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E04DD54B-9B80-5861-6BF7-2A50CE8D3545}"/>
                    </a:ext>
                  </a:extLst>
                </p14:cNvPr>
                <p14:cNvContentPartPr/>
                <p14:nvPr/>
              </p14:nvContentPartPr>
              <p14:xfrm>
                <a:off x="2629203" y="4006741"/>
                <a:ext cx="145440" cy="14328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E04DD54B-9B80-5861-6BF7-2A50CE8D354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23083" y="4000621"/>
                  <a:ext cx="157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8E3C29F-0E6F-26E9-CFAD-8D76189B53C9}"/>
                    </a:ext>
                  </a:extLst>
                </p14:cNvPr>
                <p14:cNvContentPartPr/>
                <p14:nvPr/>
              </p14:nvContentPartPr>
              <p14:xfrm>
                <a:off x="2866083" y="3711541"/>
                <a:ext cx="124560" cy="2088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8E3C29F-0E6F-26E9-CFAD-8D76189B53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59963" y="3705421"/>
                  <a:ext cx="136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4445467F-981E-7BBB-B4AD-8F365A3A7E66}"/>
                    </a:ext>
                  </a:extLst>
                </p14:cNvPr>
                <p14:cNvContentPartPr/>
                <p14:nvPr/>
              </p14:nvContentPartPr>
              <p14:xfrm>
                <a:off x="3038163" y="3831061"/>
                <a:ext cx="102960" cy="860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4445467F-981E-7BBB-B4AD-8F365A3A7E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32043" y="3824941"/>
                  <a:ext cx="11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B64F02A0-16BA-B9F2-0A4E-65FE8C2B4100}"/>
                    </a:ext>
                  </a:extLst>
                </p14:cNvPr>
                <p14:cNvContentPartPr/>
                <p14:nvPr/>
              </p14:nvContentPartPr>
              <p14:xfrm>
                <a:off x="3174603" y="3837901"/>
                <a:ext cx="141480" cy="838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B64F02A0-16BA-B9F2-0A4E-65FE8C2B41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68483" y="3831781"/>
                  <a:ext cx="1537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5C6ED565-B102-4913-EA1C-20128092434D}"/>
              </a:ext>
            </a:extLst>
          </p:cNvPr>
          <p:cNvGrpSpPr/>
          <p:nvPr/>
        </p:nvGrpSpPr>
        <p:grpSpPr>
          <a:xfrm>
            <a:off x="3770763" y="4638181"/>
            <a:ext cx="399600" cy="360"/>
            <a:chOff x="3770763" y="4638181"/>
            <a:chExt cx="3996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504352A4-FEB1-F214-5948-14A5A8DDDF9B}"/>
                    </a:ext>
                  </a:extLst>
                </p14:cNvPr>
                <p14:cNvContentPartPr/>
                <p14:nvPr/>
              </p14:nvContentPartPr>
              <p14:xfrm>
                <a:off x="3770763" y="4638181"/>
                <a:ext cx="128160" cy="3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504352A4-FEB1-F214-5948-14A5A8DDDF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4643" y="4632061"/>
                  <a:ext cx="140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79824514-B611-EAC3-70C8-EF578EDFC81B}"/>
                    </a:ext>
                  </a:extLst>
                </p14:cNvPr>
                <p14:cNvContentPartPr/>
                <p14:nvPr/>
              </p14:nvContentPartPr>
              <p14:xfrm>
                <a:off x="4043643" y="4638181"/>
                <a:ext cx="126720" cy="36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79824514-B611-EAC3-70C8-EF578EDFC8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37523" y="4632061"/>
                  <a:ext cx="1389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3AF16A7D-70AA-FC50-6DF3-AD354696E1CD}"/>
              </a:ext>
            </a:extLst>
          </p:cNvPr>
          <p:cNvGrpSpPr/>
          <p:nvPr/>
        </p:nvGrpSpPr>
        <p:grpSpPr>
          <a:xfrm>
            <a:off x="4352163" y="4638181"/>
            <a:ext cx="320400" cy="360"/>
            <a:chOff x="4352163" y="4638181"/>
            <a:chExt cx="3204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DA2D97CA-DF73-A2CA-FFC0-D58E605D1BF5}"/>
                    </a:ext>
                  </a:extLst>
                </p14:cNvPr>
                <p14:cNvContentPartPr/>
                <p14:nvPr/>
              </p14:nvContentPartPr>
              <p14:xfrm>
                <a:off x="4533963" y="4638181"/>
                <a:ext cx="138600" cy="36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DA2D97CA-DF73-A2CA-FFC0-D58E605D1B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27843" y="4632061"/>
                  <a:ext cx="150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45CB5ACD-6355-DAEF-D7BB-F09F166A3BAC}"/>
                    </a:ext>
                  </a:extLst>
                </p14:cNvPr>
                <p14:cNvContentPartPr/>
                <p14:nvPr/>
              </p14:nvContentPartPr>
              <p14:xfrm>
                <a:off x="4352163" y="4638181"/>
                <a:ext cx="102960" cy="3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45CB5ACD-6355-DAEF-D7BB-F09F166A3B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46043" y="4632061"/>
                  <a:ext cx="1152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9482A43A-F2EC-8797-FDAA-1B6D1A4B654C}"/>
                  </a:ext>
                </a:extLst>
              </p14:cNvPr>
              <p14:cNvContentPartPr/>
              <p14:nvPr/>
            </p14:nvContentPartPr>
            <p14:xfrm>
              <a:off x="4844643" y="4638181"/>
              <a:ext cx="92160" cy="36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9482A43A-F2EC-8797-FDAA-1B6D1A4B65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38523" y="4632061"/>
                <a:ext cx="1044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uppo 62">
            <a:extLst>
              <a:ext uri="{FF2B5EF4-FFF2-40B4-BE49-F238E27FC236}">
                <a16:creationId xmlns:a16="http://schemas.microsoft.com/office/drawing/2014/main" id="{CE63EAD2-18F5-BF26-FC7A-E362EB61D55F}"/>
              </a:ext>
            </a:extLst>
          </p:cNvPr>
          <p:cNvGrpSpPr/>
          <p:nvPr/>
        </p:nvGrpSpPr>
        <p:grpSpPr>
          <a:xfrm>
            <a:off x="3695163" y="3900541"/>
            <a:ext cx="1085760" cy="360"/>
            <a:chOff x="3695163" y="3900541"/>
            <a:chExt cx="10857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7675D81-F743-A8CF-0AFB-4B5B7BA41BB6}"/>
                    </a:ext>
                  </a:extLst>
                </p14:cNvPr>
                <p14:cNvContentPartPr/>
                <p14:nvPr/>
              </p14:nvContentPartPr>
              <p14:xfrm>
                <a:off x="3695163" y="3900541"/>
                <a:ext cx="99360" cy="3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7675D81-F743-A8CF-0AFB-4B5B7BA41B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89043" y="3894421"/>
                  <a:ext cx="111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CC0560D3-7F66-3B6E-0265-C00393C2DD18}"/>
                    </a:ext>
                  </a:extLst>
                </p14:cNvPr>
                <p14:cNvContentPartPr/>
                <p14:nvPr/>
              </p14:nvContentPartPr>
              <p14:xfrm>
                <a:off x="3946083" y="3900541"/>
                <a:ext cx="119880" cy="3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CC0560D3-7F66-3B6E-0265-C00393C2DD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39963" y="3894421"/>
                  <a:ext cx="132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E659FC19-2E60-7BBC-D6ED-EDBFFA2F5C48}"/>
                    </a:ext>
                  </a:extLst>
                </p14:cNvPr>
                <p14:cNvContentPartPr/>
                <p14:nvPr/>
              </p14:nvContentPartPr>
              <p14:xfrm>
                <a:off x="4186923" y="3900541"/>
                <a:ext cx="120600" cy="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E659FC19-2E60-7BBC-D6ED-EDBFFA2F5C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80803" y="3894421"/>
                  <a:ext cx="132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63F666DC-6485-DE3A-5B60-D8695E08F29B}"/>
                    </a:ext>
                  </a:extLst>
                </p14:cNvPr>
                <p14:cNvContentPartPr/>
                <p14:nvPr/>
              </p14:nvContentPartPr>
              <p14:xfrm>
                <a:off x="4417683" y="3900541"/>
                <a:ext cx="147960" cy="36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63F666DC-6485-DE3A-5B60-D8695E08F29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11563" y="3894421"/>
                  <a:ext cx="160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C60C0653-ED6B-29EB-51AE-C7F1634E7D39}"/>
                    </a:ext>
                  </a:extLst>
                </p14:cNvPr>
                <p14:cNvContentPartPr/>
                <p14:nvPr/>
              </p14:nvContentPartPr>
              <p14:xfrm>
                <a:off x="4665723" y="3900541"/>
                <a:ext cx="115200" cy="36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C60C0653-ED6B-29EB-51AE-C7F1634E7D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59603" y="3894421"/>
                  <a:ext cx="12744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1" name="Gruppo 4100">
            <a:extLst>
              <a:ext uri="{FF2B5EF4-FFF2-40B4-BE49-F238E27FC236}">
                <a16:creationId xmlns:a16="http://schemas.microsoft.com/office/drawing/2014/main" id="{EA44AD7C-EF54-B0C2-6AC4-1CD1878DA3E7}"/>
              </a:ext>
            </a:extLst>
          </p:cNvPr>
          <p:cNvGrpSpPr/>
          <p:nvPr/>
        </p:nvGrpSpPr>
        <p:grpSpPr>
          <a:xfrm>
            <a:off x="3722883" y="3174061"/>
            <a:ext cx="961560" cy="360"/>
            <a:chOff x="3722883" y="3174061"/>
            <a:chExt cx="961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96" name="Input penna 4095">
                  <a:extLst>
                    <a:ext uri="{FF2B5EF4-FFF2-40B4-BE49-F238E27FC236}">
                      <a16:creationId xmlns:a16="http://schemas.microsoft.com/office/drawing/2014/main" id="{86B2E861-C786-AE4D-DAAB-32427AAC9577}"/>
                    </a:ext>
                  </a:extLst>
                </p14:cNvPr>
                <p14:cNvContentPartPr/>
                <p14:nvPr/>
              </p14:nvContentPartPr>
              <p14:xfrm>
                <a:off x="3722883" y="3174061"/>
                <a:ext cx="144000" cy="360"/>
              </p14:xfrm>
            </p:contentPart>
          </mc:Choice>
          <mc:Fallback xmlns="">
            <p:pic>
              <p:nvPicPr>
                <p:cNvPr id="4096" name="Input penna 4095">
                  <a:extLst>
                    <a:ext uri="{FF2B5EF4-FFF2-40B4-BE49-F238E27FC236}">
                      <a16:creationId xmlns:a16="http://schemas.microsoft.com/office/drawing/2014/main" id="{86B2E861-C786-AE4D-DAAB-32427AAC95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16763" y="3167941"/>
                  <a:ext cx="156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97" name="Input penna 4096">
                  <a:extLst>
                    <a:ext uri="{FF2B5EF4-FFF2-40B4-BE49-F238E27FC236}">
                      <a16:creationId xmlns:a16="http://schemas.microsoft.com/office/drawing/2014/main" id="{283E11B8-B21D-039B-7C5D-F5411CF76117}"/>
                    </a:ext>
                  </a:extLst>
                </p14:cNvPr>
                <p14:cNvContentPartPr/>
                <p14:nvPr/>
              </p14:nvContentPartPr>
              <p14:xfrm>
                <a:off x="4020603" y="3174061"/>
                <a:ext cx="152280" cy="360"/>
              </p14:xfrm>
            </p:contentPart>
          </mc:Choice>
          <mc:Fallback xmlns="">
            <p:pic>
              <p:nvPicPr>
                <p:cNvPr id="4097" name="Input penna 4096">
                  <a:extLst>
                    <a:ext uri="{FF2B5EF4-FFF2-40B4-BE49-F238E27FC236}">
                      <a16:creationId xmlns:a16="http://schemas.microsoft.com/office/drawing/2014/main" id="{283E11B8-B21D-039B-7C5D-F5411CF761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4483" y="3167941"/>
                  <a:ext cx="164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99" name="Input penna 4098">
                  <a:extLst>
                    <a:ext uri="{FF2B5EF4-FFF2-40B4-BE49-F238E27FC236}">
                      <a16:creationId xmlns:a16="http://schemas.microsoft.com/office/drawing/2014/main" id="{0C5F9D82-E011-D797-ACB1-4985EC25F6F6}"/>
                    </a:ext>
                  </a:extLst>
                </p14:cNvPr>
                <p14:cNvContentPartPr/>
                <p14:nvPr/>
              </p14:nvContentPartPr>
              <p14:xfrm>
                <a:off x="4263603" y="3174061"/>
                <a:ext cx="168840" cy="360"/>
              </p14:xfrm>
            </p:contentPart>
          </mc:Choice>
          <mc:Fallback xmlns="">
            <p:pic>
              <p:nvPicPr>
                <p:cNvPr id="4099" name="Input penna 4098">
                  <a:extLst>
                    <a:ext uri="{FF2B5EF4-FFF2-40B4-BE49-F238E27FC236}">
                      <a16:creationId xmlns:a16="http://schemas.microsoft.com/office/drawing/2014/main" id="{0C5F9D82-E011-D797-ACB1-4985EC25F6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7483" y="3167941"/>
                  <a:ext cx="181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00" name="Input penna 4099">
                  <a:extLst>
                    <a:ext uri="{FF2B5EF4-FFF2-40B4-BE49-F238E27FC236}">
                      <a16:creationId xmlns:a16="http://schemas.microsoft.com/office/drawing/2014/main" id="{8E183948-9556-F290-FCB6-876971463049}"/>
                    </a:ext>
                  </a:extLst>
                </p14:cNvPr>
                <p14:cNvContentPartPr/>
                <p14:nvPr/>
              </p14:nvContentPartPr>
              <p14:xfrm>
                <a:off x="4562403" y="3174061"/>
                <a:ext cx="122040" cy="360"/>
              </p14:xfrm>
            </p:contentPart>
          </mc:Choice>
          <mc:Fallback xmlns="">
            <p:pic>
              <p:nvPicPr>
                <p:cNvPr id="4100" name="Input penna 4099">
                  <a:extLst>
                    <a:ext uri="{FF2B5EF4-FFF2-40B4-BE49-F238E27FC236}">
                      <a16:creationId xmlns:a16="http://schemas.microsoft.com/office/drawing/2014/main" id="{8E183948-9556-F290-FCB6-8769714630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56283" y="3167941"/>
                  <a:ext cx="1342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5" name="Gruppo 4104">
            <a:extLst>
              <a:ext uri="{FF2B5EF4-FFF2-40B4-BE49-F238E27FC236}">
                <a16:creationId xmlns:a16="http://schemas.microsoft.com/office/drawing/2014/main" id="{98B6AF96-B6F5-3A3C-0EB8-8C2D8DD132E9}"/>
              </a:ext>
            </a:extLst>
          </p:cNvPr>
          <p:cNvGrpSpPr/>
          <p:nvPr/>
        </p:nvGrpSpPr>
        <p:grpSpPr>
          <a:xfrm>
            <a:off x="3718923" y="2580781"/>
            <a:ext cx="416520" cy="360"/>
            <a:chOff x="3718923" y="2580781"/>
            <a:chExt cx="4165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03" name="Input penna 4102">
                  <a:extLst>
                    <a:ext uri="{FF2B5EF4-FFF2-40B4-BE49-F238E27FC236}">
                      <a16:creationId xmlns:a16="http://schemas.microsoft.com/office/drawing/2014/main" id="{9F8A3302-202A-6D3E-378F-BA258BE66F0F}"/>
                    </a:ext>
                  </a:extLst>
                </p14:cNvPr>
                <p14:cNvContentPartPr/>
                <p14:nvPr/>
              </p14:nvContentPartPr>
              <p14:xfrm>
                <a:off x="3718923" y="2580781"/>
                <a:ext cx="129600" cy="360"/>
              </p14:xfrm>
            </p:contentPart>
          </mc:Choice>
          <mc:Fallback xmlns="">
            <p:pic>
              <p:nvPicPr>
                <p:cNvPr id="4103" name="Input penna 4102">
                  <a:extLst>
                    <a:ext uri="{FF2B5EF4-FFF2-40B4-BE49-F238E27FC236}">
                      <a16:creationId xmlns:a16="http://schemas.microsoft.com/office/drawing/2014/main" id="{9F8A3302-202A-6D3E-378F-BA258BE66F0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2803" y="2574661"/>
                  <a:ext cx="141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04" name="Input penna 4103">
                  <a:extLst>
                    <a:ext uri="{FF2B5EF4-FFF2-40B4-BE49-F238E27FC236}">
                      <a16:creationId xmlns:a16="http://schemas.microsoft.com/office/drawing/2014/main" id="{492359F4-8B02-2339-480C-E003CF99D655}"/>
                    </a:ext>
                  </a:extLst>
                </p14:cNvPr>
                <p14:cNvContentPartPr/>
                <p14:nvPr/>
              </p14:nvContentPartPr>
              <p14:xfrm>
                <a:off x="3999723" y="2580781"/>
                <a:ext cx="135720" cy="360"/>
              </p14:xfrm>
            </p:contentPart>
          </mc:Choice>
          <mc:Fallback xmlns="">
            <p:pic>
              <p:nvPicPr>
                <p:cNvPr id="4104" name="Input penna 4103">
                  <a:extLst>
                    <a:ext uri="{FF2B5EF4-FFF2-40B4-BE49-F238E27FC236}">
                      <a16:creationId xmlns:a16="http://schemas.microsoft.com/office/drawing/2014/main" id="{492359F4-8B02-2339-480C-E003CF99D6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3603" y="2574661"/>
                  <a:ext cx="1479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1" name="Gruppo 4110">
            <a:extLst>
              <a:ext uri="{FF2B5EF4-FFF2-40B4-BE49-F238E27FC236}">
                <a16:creationId xmlns:a16="http://schemas.microsoft.com/office/drawing/2014/main" id="{0BB4C278-A4BE-0636-52E8-8DFBC5D09836}"/>
              </a:ext>
            </a:extLst>
          </p:cNvPr>
          <p:cNvGrpSpPr/>
          <p:nvPr/>
        </p:nvGrpSpPr>
        <p:grpSpPr>
          <a:xfrm>
            <a:off x="4206723" y="2584381"/>
            <a:ext cx="827280" cy="360"/>
            <a:chOff x="4206723" y="2584381"/>
            <a:chExt cx="8272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06" name="Input penna 4105">
                  <a:extLst>
                    <a:ext uri="{FF2B5EF4-FFF2-40B4-BE49-F238E27FC236}">
                      <a16:creationId xmlns:a16="http://schemas.microsoft.com/office/drawing/2014/main" id="{048941FB-00B6-A308-F0CF-62F9E7A5B718}"/>
                    </a:ext>
                  </a:extLst>
                </p14:cNvPr>
                <p14:cNvContentPartPr/>
                <p14:nvPr/>
              </p14:nvContentPartPr>
              <p14:xfrm>
                <a:off x="4206723" y="2584381"/>
                <a:ext cx="128520" cy="360"/>
              </p14:xfrm>
            </p:contentPart>
          </mc:Choice>
          <mc:Fallback xmlns="">
            <p:pic>
              <p:nvPicPr>
                <p:cNvPr id="4106" name="Input penna 4105">
                  <a:extLst>
                    <a:ext uri="{FF2B5EF4-FFF2-40B4-BE49-F238E27FC236}">
                      <a16:creationId xmlns:a16="http://schemas.microsoft.com/office/drawing/2014/main" id="{048941FB-00B6-A308-F0CF-62F9E7A5B71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00603" y="2578261"/>
                  <a:ext cx="140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07" name="Input penna 4106">
                  <a:extLst>
                    <a:ext uri="{FF2B5EF4-FFF2-40B4-BE49-F238E27FC236}">
                      <a16:creationId xmlns:a16="http://schemas.microsoft.com/office/drawing/2014/main" id="{D2A31523-6C20-4DF6-94F2-CC0C5CD59D31}"/>
                    </a:ext>
                  </a:extLst>
                </p14:cNvPr>
                <p14:cNvContentPartPr/>
                <p14:nvPr/>
              </p14:nvContentPartPr>
              <p14:xfrm>
                <a:off x="4428123" y="2584381"/>
                <a:ext cx="123120" cy="360"/>
              </p14:xfrm>
            </p:contentPart>
          </mc:Choice>
          <mc:Fallback xmlns="">
            <p:pic>
              <p:nvPicPr>
                <p:cNvPr id="4107" name="Input penna 4106">
                  <a:extLst>
                    <a:ext uri="{FF2B5EF4-FFF2-40B4-BE49-F238E27FC236}">
                      <a16:creationId xmlns:a16="http://schemas.microsoft.com/office/drawing/2014/main" id="{D2A31523-6C20-4DF6-94F2-CC0C5CD59D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22003" y="2578261"/>
                  <a:ext cx="135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08" name="Input penna 4107">
                  <a:extLst>
                    <a:ext uri="{FF2B5EF4-FFF2-40B4-BE49-F238E27FC236}">
                      <a16:creationId xmlns:a16="http://schemas.microsoft.com/office/drawing/2014/main" id="{B75DBED2-98DB-084D-CE15-D2B92C991FAE}"/>
                    </a:ext>
                  </a:extLst>
                </p14:cNvPr>
                <p14:cNvContentPartPr/>
                <p14:nvPr/>
              </p14:nvContentPartPr>
              <p14:xfrm>
                <a:off x="4680843" y="2584381"/>
                <a:ext cx="132120" cy="360"/>
              </p14:xfrm>
            </p:contentPart>
          </mc:Choice>
          <mc:Fallback xmlns="">
            <p:pic>
              <p:nvPicPr>
                <p:cNvPr id="4108" name="Input penna 4107">
                  <a:extLst>
                    <a:ext uri="{FF2B5EF4-FFF2-40B4-BE49-F238E27FC236}">
                      <a16:creationId xmlns:a16="http://schemas.microsoft.com/office/drawing/2014/main" id="{B75DBED2-98DB-084D-CE15-D2B92C991F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74723" y="2578261"/>
                  <a:ext cx="144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10" name="Input penna 4109">
                  <a:extLst>
                    <a:ext uri="{FF2B5EF4-FFF2-40B4-BE49-F238E27FC236}">
                      <a16:creationId xmlns:a16="http://schemas.microsoft.com/office/drawing/2014/main" id="{316FA35F-2301-B1E8-4B30-FB095FDE5DB7}"/>
                    </a:ext>
                  </a:extLst>
                </p14:cNvPr>
                <p14:cNvContentPartPr/>
                <p14:nvPr/>
              </p14:nvContentPartPr>
              <p14:xfrm>
                <a:off x="4915923" y="2584381"/>
                <a:ext cx="118080" cy="360"/>
              </p14:xfrm>
            </p:contentPart>
          </mc:Choice>
          <mc:Fallback xmlns="">
            <p:pic>
              <p:nvPicPr>
                <p:cNvPr id="4110" name="Input penna 4109">
                  <a:extLst>
                    <a:ext uri="{FF2B5EF4-FFF2-40B4-BE49-F238E27FC236}">
                      <a16:creationId xmlns:a16="http://schemas.microsoft.com/office/drawing/2014/main" id="{316FA35F-2301-B1E8-4B30-FB095FDE5D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09803" y="2578261"/>
                  <a:ext cx="1303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8" name="Gruppo 4117">
            <a:extLst>
              <a:ext uri="{FF2B5EF4-FFF2-40B4-BE49-F238E27FC236}">
                <a16:creationId xmlns:a16="http://schemas.microsoft.com/office/drawing/2014/main" id="{78FEFB56-E04C-7A23-26D6-16B6DA3603F4}"/>
              </a:ext>
            </a:extLst>
          </p:cNvPr>
          <p:cNvGrpSpPr/>
          <p:nvPr/>
        </p:nvGrpSpPr>
        <p:grpSpPr>
          <a:xfrm>
            <a:off x="4765083" y="3179101"/>
            <a:ext cx="379440" cy="360"/>
            <a:chOff x="4765083" y="3179101"/>
            <a:chExt cx="3794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16" name="Input penna 4115">
                  <a:extLst>
                    <a:ext uri="{FF2B5EF4-FFF2-40B4-BE49-F238E27FC236}">
                      <a16:creationId xmlns:a16="http://schemas.microsoft.com/office/drawing/2014/main" id="{214BEC9B-B1FA-CF63-B6AB-22FE2E94F1E4}"/>
                    </a:ext>
                  </a:extLst>
                </p14:cNvPr>
                <p14:cNvContentPartPr/>
                <p14:nvPr/>
              </p14:nvContentPartPr>
              <p14:xfrm>
                <a:off x="4765083" y="3179101"/>
                <a:ext cx="145440" cy="360"/>
              </p14:xfrm>
            </p:contentPart>
          </mc:Choice>
          <mc:Fallback xmlns="">
            <p:pic>
              <p:nvPicPr>
                <p:cNvPr id="4116" name="Input penna 4115">
                  <a:extLst>
                    <a:ext uri="{FF2B5EF4-FFF2-40B4-BE49-F238E27FC236}">
                      <a16:creationId xmlns:a16="http://schemas.microsoft.com/office/drawing/2014/main" id="{214BEC9B-B1FA-CF63-B6AB-22FE2E94F1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58963" y="3172981"/>
                  <a:ext cx="157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17" name="Input penna 4116">
                  <a:extLst>
                    <a:ext uri="{FF2B5EF4-FFF2-40B4-BE49-F238E27FC236}">
                      <a16:creationId xmlns:a16="http://schemas.microsoft.com/office/drawing/2014/main" id="{D6010BB0-504C-9390-0FE9-06CE93DC2174}"/>
                    </a:ext>
                  </a:extLst>
                </p14:cNvPr>
                <p14:cNvContentPartPr/>
                <p14:nvPr/>
              </p14:nvContentPartPr>
              <p14:xfrm>
                <a:off x="5013483" y="3179101"/>
                <a:ext cx="131040" cy="360"/>
              </p14:xfrm>
            </p:contentPart>
          </mc:Choice>
          <mc:Fallback xmlns="">
            <p:pic>
              <p:nvPicPr>
                <p:cNvPr id="4117" name="Input penna 4116">
                  <a:extLst>
                    <a:ext uri="{FF2B5EF4-FFF2-40B4-BE49-F238E27FC236}">
                      <a16:creationId xmlns:a16="http://schemas.microsoft.com/office/drawing/2014/main" id="{D6010BB0-504C-9390-0FE9-06CE93DC217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07363" y="3172981"/>
                  <a:ext cx="1432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119" name="Input penna 4118">
                <a:extLst>
                  <a:ext uri="{FF2B5EF4-FFF2-40B4-BE49-F238E27FC236}">
                    <a16:creationId xmlns:a16="http://schemas.microsoft.com/office/drawing/2014/main" id="{93D7B26E-E0CA-F53C-6852-59E6F06F8D3D}"/>
                  </a:ext>
                </a:extLst>
              </p14:cNvPr>
              <p14:cNvContentPartPr/>
              <p14:nvPr/>
            </p14:nvContentPartPr>
            <p14:xfrm>
              <a:off x="4895763" y="3872101"/>
              <a:ext cx="135360" cy="16920"/>
            </p14:xfrm>
          </p:contentPart>
        </mc:Choice>
        <mc:Fallback xmlns="">
          <p:pic>
            <p:nvPicPr>
              <p:cNvPr id="4119" name="Input penna 4118">
                <a:extLst>
                  <a:ext uri="{FF2B5EF4-FFF2-40B4-BE49-F238E27FC236}">
                    <a16:creationId xmlns:a16="http://schemas.microsoft.com/office/drawing/2014/main" id="{93D7B26E-E0CA-F53C-6852-59E6F06F8D3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89643" y="3865981"/>
                <a:ext cx="147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120" name="Input penna 4119">
                <a:extLst>
                  <a:ext uri="{FF2B5EF4-FFF2-40B4-BE49-F238E27FC236}">
                    <a16:creationId xmlns:a16="http://schemas.microsoft.com/office/drawing/2014/main" id="{47C42310-E0BF-B899-9D65-7B647F4CFD76}"/>
                  </a:ext>
                </a:extLst>
              </p14:cNvPr>
              <p14:cNvContentPartPr/>
              <p14:nvPr/>
            </p14:nvContentPartPr>
            <p14:xfrm>
              <a:off x="3551523" y="2605621"/>
              <a:ext cx="1686960" cy="558000"/>
            </p14:xfrm>
          </p:contentPart>
        </mc:Choice>
        <mc:Fallback xmlns="">
          <p:pic>
            <p:nvPicPr>
              <p:cNvPr id="4120" name="Input penna 4119">
                <a:extLst>
                  <a:ext uri="{FF2B5EF4-FFF2-40B4-BE49-F238E27FC236}">
                    <a16:creationId xmlns:a16="http://schemas.microsoft.com/office/drawing/2014/main" id="{47C42310-E0BF-B899-9D65-7B647F4CFD7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497883" y="2497981"/>
                <a:ext cx="179460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121" name="Input penna 4120">
                <a:extLst>
                  <a:ext uri="{FF2B5EF4-FFF2-40B4-BE49-F238E27FC236}">
                    <a16:creationId xmlns:a16="http://schemas.microsoft.com/office/drawing/2014/main" id="{B0DCE990-2CC4-DC36-965A-C51EE79E4002}"/>
                  </a:ext>
                </a:extLst>
              </p14:cNvPr>
              <p14:cNvContentPartPr/>
              <p14:nvPr/>
            </p14:nvContentPartPr>
            <p14:xfrm>
              <a:off x="3562683" y="3927901"/>
              <a:ext cx="1649520" cy="691920"/>
            </p14:xfrm>
          </p:contentPart>
        </mc:Choice>
        <mc:Fallback xmlns="">
          <p:pic>
            <p:nvPicPr>
              <p:cNvPr id="4121" name="Input penna 4120">
                <a:extLst>
                  <a:ext uri="{FF2B5EF4-FFF2-40B4-BE49-F238E27FC236}">
                    <a16:creationId xmlns:a16="http://schemas.microsoft.com/office/drawing/2014/main" id="{B0DCE990-2CC4-DC36-965A-C51EE79E40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09043" y="3820261"/>
                <a:ext cx="1757160" cy="90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1" name="Gruppo 4130">
            <a:extLst>
              <a:ext uri="{FF2B5EF4-FFF2-40B4-BE49-F238E27FC236}">
                <a16:creationId xmlns:a16="http://schemas.microsoft.com/office/drawing/2014/main" id="{02BDA08C-006D-1178-FBA9-3E1349C41465}"/>
              </a:ext>
            </a:extLst>
          </p:cNvPr>
          <p:cNvGrpSpPr/>
          <p:nvPr/>
        </p:nvGrpSpPr>
        <p:grpSpPr>
          <a:xfrm>
            <a:off x="4038963" y="2709301"/>
            <a:ext cx="977040" cy="312120"/>
            <a:chOff x="4038963" y="2709301"/>
            <a:chExt cx="9770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22" name="Input penna 4121">
                  <a:extLst>
                    <a:ext uri="{FF2B5EF4-FFF2-40B4-BE49-F238E27FC236}">
                      <a16:creationId xmlns:a16="http://schemas.microsoft.com/office/drawing/2014/main" id="{DFBBC72A-28CE-0DB3-0F58-E97389B648C9}"/>
                    </a:ext>
                  </a:extLst>
                </p14:cNvPr>
                <p14:cNvContentPartPr/>
                <p14:nvPr/>
              </p14:nvContentPartPr>
              <p14:xfrm>
                <a:off x="4038963" y="2762941"/>
                <a:ext cx="131040" cy="205920"/>
              </p14:xfrm>
            </p:contentPart>
          </mc:Choice>
          <mc:Fallback xmlns="">
            <p:pic>
              <p:nvPicPr>
                <p:cNvPr id="4122" name="Input penna 4121">
                  <a:extLst>
                    <a:ext uri="{FF2B5EF4-FFF2-40B4-BE49-F238E27FC236}">
                      <a16:creationId xmlns:a16="http://schemas.microsoft.com/office/drawing/2014/main" id="{DFBBC72A-28CE-0DB3-0F58-E97389B648C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32843" y="2756821"/>
                  <a:ext cx="143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23" name="Input penna 4122">
                  <a:extLst>
                    <a:ext uri="{FF2B5EF4-FFF2-40B4-BE49-F238E27FC236}">
                      <a16:creationId xmlns:a16="http://schemas.microsoft.com/office/drawing/2014/main" id="{B139E85D-F00B-FE44-0FF3-79ABD6636E7E}"/>
                    </a:ext>
                  </a:extLst>
                </p14:cNvPr>
                <p14:cNvContentPartPr/>
                <p14:nvPr/>
              </p14:nvContentPartPr>
              <p14:xfrm>
                <a:off x="4405443" y="2739541"/>
                <a:ext cx="11160" cy="179280"/>
              </p14:xfrm>
            </p:contentPart>
          </mc:Choice>
          <mc:Fallback xmlns="">
            <p:pic>
              <p:nvPicPr>
                <p:cNvPr id="4123" name="Input penna 4122">
                  <a:extLst>
                    <a:ext uri="{FF2B5EF4-FFF2-40B4-BE49-F238E27FC236}">
                      <a16:creationId xmlns:a16="http://schemas.microsoft.com/office/drawing/2014/main" id="{B139E85D-F00B-FE44-0FF3-79ABD6636E7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99323" y="2733421"/>
                  <a:ext cx="23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24" name="Input penna 4123">
                  <a:extLst>
                    <a:ext uri="{FF2B5EF4-FFF2-40B4-BE49-F238E27FC236}">
                      <a16:creationId xmlns:a16="http://schemas.microsoft.com/office/drawing/2014/main" id="{670F6DB9-F673-7A0E-69F6-AB69BBF2451F}"/>
                    </a:ext>
                  </a:extLst>
                </p14:cNvPr>
                <p14:cNvContentPartPr/>
                <p14:nvPr/>
              </p14:nvContentPartPr>
              <p14:xfrm>
                <a:off x="4451163" y="2873821"/>
                <a:ext cx="100080" cy="54360"/>
              </p14:xfrm>
            </p:contentPart>
          </mc:Choice>
          <mc:Fallback xmlns="">
            <p:pic>
              <p:nvPicPr>
                <p:cNvPr id="4124" name="Input penna 4123">
                  <a:extLst>
                    <a:ext uri="{FF2B5EF4-FFF2-40B4-BE49-F238E27FC236}">
                      <a16:creationId xmlns:a16="http://schemas.microsoft.com/office/drawing/2014/main" id="{670F6DB9-F673-7A0E-69F6-AB69BBF2451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45043" y="2867701"/>
                  <a:ext cx="112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25" name="Input penna 4124">
                  <a:extLst>
                    <a:ext uri="{FF2B5EF4-FFF2-40B4-BE49-F238E27FC236}">
                      <a16:creationId xmlns:a16="http://schemas.microsoft.com/office/drawing/2014/main" id="{66776218-1FCC-AA38-B0D6-9244A95857BE}"/>
                    </a:ext>
                  </a:extLst>
                </p14:cNvPr>
                <p14:cNvContentPartPr/>
                <p14:nvPr/>
              </p14:nvContentPartPr>
              <p14:xfrm>
                <a:off x="4533243" y="2835661"/>
                <a:ext cx="151200" cy="185760"/>
              </p14:xfrm>
            </p:contentPart>
          </mc:Choice>
          <mc:Fallback xmlns="">
            <p:pic>
              <p:nvPicPr>
                <p:cNvPr id="4125" name="Input penna 4124">
                  <a:extLst>
                    <a:ext uri="{FF2B5EF4-FFF2-40B4-BE49-F238E27FC236}">
                      <a16:creationId xmlns:a16="http://schemas.microsoft.com/office/drawing/2014/main" id="{66776218-1FCC-AA38-B0D6-9244A95857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27123" y="2829541"/>
                  <a:ext cx="163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26" name="Input penna 4125">
                  <a:extLst>
                    <a:ext uri="{FF2B5EF4-FFF2-40B4-BE49-F238E27FC236}">
                      <a16:creationId xmlns:a16="http://schemas.microsoft.com/office/drawing/2014/main" id="{56D6218F-BE89-EE6D-49C3-A28DE5428F71}"/>
                    </a:ext>
                  </a:extLst>
                </p14:cNvPr>
                <p14:cNvContentPartPr/>
                <p14:nvPr/>
              </p14:nvContentPartPr>
              <p14:xfrm>
                <a:off x="4727283" y="2877421"/>
                <a:ext cx="9720" cy="62640"/>
              </p14:xfrm>
            </p:contentPart>
          </mc:Choice>
          <mc:Fallback xmlns="">
            <p:pic>
              <p:nvPicPr>
                <p:cNvPr id="4126" name="Input penna 4125">
                  <a:extLst>
                    <a:ext uri="{FF2B5EF4-FFF2-40B4-BE49-F238E27FC236}">
                      <a16:creationId xmlns:a16="http://schemas.microsoft.com/office/drawing/2014/main" id="{56D6218F-BE89-EE6D-49C3-A28DE5428F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21163" y="2871301"/>
                  <a:ext cx="21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27" name="Input penna 4126">
                  <a:extLst>
                    <a:ext uri="{FF2B5EF4-FFF2-40B4-BE49-F238E27FC236}">
                      <a16:creationId xmlns:a16="http://schemas.microsoft.com/office/drawing/2014/main" id="{3486D8C4-27AC-EAB0-EF7C-754675F34EAD}"/>
                    </a:ext>
                  </a:extLst>
                </p14:cNvPr>
                <p14:cNvContentPartPr/>
                <p14:nvPr/>
              </p14:nvContentPartPr>
              <p14:xfrm>
                <a:off x="4739883" y="2794621"/>
                <a:ext cx="13680" cy="57960"/>
              </p14:xfrm>
            </p:contentPart>
          </mc:Choice>
          <mc:Fallback xmlns="">
            <p:pic>
              <p:nvPicPr>
                <p:cNvPr id="4127" name="Input penna 4126">
                  <a:extLst>
                    <a:ext uri="{FF2B5EF4-FFF2-40B4-BE49-F238E27FC236}">
                      <a16:creationId xmlns:a16="http://schemas.microsoft.com/office/drawing/2014/main" id="{3486D8C4-27AC-EAB0-EF7C-754675F34E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33763" y="2788501"/>
                  <a:ext cx="25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28" name="Input penna 4127">
                  <a:extLst>
                    <a:ext uri="{FF2B5EF4-FFF2-40B4-BE49-F238E27FC236}">
                      <a16:creationId xmlns:a16="http://schemas.microsoft.com/office/drawing/2014/main" id="{680A866A-6BFF-366D-6825-7981D60F8913}"/>
                    </a:ext>
                  </a:extLst>
                </p14:cNvPr>
                <p14:cNvContentPartPr/>
                <p14:nvPr/>
              </p14:nvContentPartPr>
              <p14:xfrm>
                <a:off x="4828443" y="2829901"/>
                <a:ext cx="92520" cy="91440"/>
              </p14:xfrm>
            </p:contentPart>
          </mc:Choice>
          <mc:Fallback xmlns="">
            <p:pic>
              <p:nvPicPr>
                <p:cNvPr id="4128" name="Input penna 4127">
                  <a:extLst>
                    <a:ext uri="{FF2B5EF4-FFF2-40B4-BE49-F238E27FC236}">
                      <a16:creationId xmlns:a16="http://schemas.microsoft.com/office/drawing/2014/main" id="{680A866A-6BFF-366D-6825-7981D60F891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22323" y="2823781"/>
                  <a:ext cx="104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29" name="Input penna 4128">
                  <a:extLst>
                    <a:ext uri="{FF2B5EF4-FFF2-40B4-BE49-F238E27FC236}">
                      <a16:creationId xmlns:a16="http://schemas.microsoft.com/office/drawing/2014/main" id="{1B5240BF-E96F-8EF5-BD15-9A0D9F002A37}"/>
                    </a:ext>
                  </a:extLst>
                </p14:cNvPr>
                <p14:cNvContentPartPr/>
                <p14:nvPr/>
              </p14:nvContentPartPr>
              <p14:xfrm>
                <a:off x="4933203" y="2757181"/>
                <a:ext cx="82800" cy="198360"/>
              </p14:xfrm>
            </p:contentPart>
          </mc:Choice>
          <mc:Fallback xmlns="">
            <p:pic>
              <p:nvPicPr>
                <p:cNvPr id="4129" name="Input penna 4128">
                  <a:extLst>
                    <a:ext uri="{FF2B5EF4-FFF2-40B4-BE49-F238E27FC236}">
                      <a16:creationId xmlns:a16="http://schemas.microsoft.com/office/drawing/2014/main" id="{1B5240BF-E96F-8EF5-BD15-9A0D9F002A3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27083" y="2751061"/>
                  <a:ext cx="95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30" name="Input penna 4129">
                  <a:extLst>
                    <a:ext uri="{FF2B5EF4-FFF2-40B4-BE49-F238E27FC236}">
                      <a16:creationId xmlns:a16="http://schemas.microsoft.com/office/drawing/2014/main" id="{E3695491-4221-3831-73E8-E05643F86DF7}"/>
                    </a:ext>
                  </a:extLst>
                </p14:cNvPr>
                <p14:cNvContentPartPr/>
                <p14:nvPr/>
              </p14:nvContentPartPr>
              <p14:xfrm>
                <a:off x="4314363" y="2709301"/>
                <a:ext cx="97560" cy="266400"/>
              </p14:xfrm>
            </p:contentPart>
          </mc:Choice>
          <mc:Fallback xmlns="">
            <p:pic>
              <p:nvPicPr>
                <p:cNvPr id="4130" name="Input penna 4129">
                  <a:extLst>
                    <a:ext uri="{FF2B5EF4-FFF2-40B4-BE49-F238E27FC236}">
                      <a16:creationId xmlns:a16="http://schemas.microsoft.com/office/drawing/2014/main" id="{E3695491-4221-3831-73E8-E05643F86DF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08243" y="2703181"/>
                  <a:ext cx="10980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1" name="Gruppo 4140">
            <a:extLst>
              <a:ext uri="{FF2B5EF4-FFF2-40B4-BE49-F238E27FC236}">
                <a16:creationId xmlns:a16="http://schemas.microsoft.com/office/drawing/2014/main" id="{CF03E4F7-9FD0-5CF6-1817-DA4EFB935AA1}"/>
              </a:ext>
            </a:extLst>
          </p:cNvPr>
          <p:cNvGrpSpPr/>
          <p:nvPr/>
        </p:nvGrpSpPr>
        <p:grpSpPr>
          <a:xfrm>
            <a:off x="3985323" y="4134181"/>
            <a:ext cx="918360" cy="291240"/>
            <a:chOff x="3985323" y="4134181"/>
            <a:chExt cx="91836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32" name="Input penna 4131">
                  <a:extLst>
                    <a:ext uri="{FF2B5EF4-FFF2-40B4-BE49-F238E27FC236}">
                      <a16:creationId xmlns:a16="http://schemas.microsoft.com/office/drawing/2014/main" id="{A037866F-476F-F92F-6FB0-95C9F84C6A9E}"/>
                    </a:ext>
                  </a:extLst>
                </p14:cNvPr>
                <p14:cNvContentPartPr/>
                <p14:nvPr/>
              </p14:nvContentPartPr>
              <p14:xfrm>
                <a:off x="3985323" y="4184221"/>
                <a:ext cx="109440" cy="165240"/>
              </p14:xfrm>
            </p:contentPart>
          </mc:Choice>
          <mc:Fallback xmlns="">
            <p:pic>
              <p:nvPicPr>
                <p:cNvPr id="4132" name="Input penna 4131">
                  <a:extLst>
                    <a:ext uri="{FF2B5EF4-FFF2-40B4-BE49-F238E27FC236}">
                      <a16:creationId xmlns:a16="http://schemas.microsoft.com/office/drawing/2014/main" id="{A037866F-476F-F92F-6FB0-95C9F84C6A9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79203" y="4178101"/>
                  <a:ext cx="12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33" name="Input penna 4132">
                  <a:extLst>
                    <a:ext uri="{FF2B5EF4-FFF2-40B4-BE49-F238E27FC236}">
                      <a16:creationId xmlns:a16="http://schemas.microsoft.com/office/drawing/2014/main" id="{FECDD96C-2355-F480-AFCD-48C92709963D}"/>
                    </a:ext>
                  </a:extLst>
                </p14:cNvPr>
                <p14:cNvContentPartPr/>
                <p14:nvPr/>
              </p14:nvContentPartPr>
              <p14:xfrm>
                <a:off x="4335243" y="4177741"/>
                <a:ext cx="17280" cy="168120"/>
              </p14:xfrm>
            </p:contentPart>
          </mc:Choice>
          <mc:Fallback xmlns="">
            <p:pic>
              <p:nvPicPr>
                <p:cNvPr id="4133" name="Input penna 4132">
                  <a:extLst>
                    <a:ext uri="{FF2B5EF4-FFF2-40B4-BE49-F238E27FC236}">
                      <a16:creationId xmlns:a16="http://schemas.microsoft.com/office/drawing/2014/main" id="{FECDD96C-2355-F480-AFCD-48C9270996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29123" y="4171621"/>
                  <a:ext cx="29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34" name="Input penna 4133">
                  <a:extLst>
                    <a:ext uri="{FF2B5EF4-FFF2-40B4-BE49-F238E27FC236}">
                      <a16:creationId xmlns:a16="http://schemas.microsoft.com/office/drawing/2014/main" id="{C08AC315-D951-B121-F714-908146F35D7E}"/>
                    </a:ext>
                  </a:extLst>
                </p14:cNvPr>
                <p14:cNvContentPartPr/>
                <p14:nvPr/>
              </p14:nvContentPartPr>
              <p14:xfrm>
                <a:off x="4381323" y="4252261"/>
                <a:ext cx="81720" cy="70200"/>
              </p14:xfrm>
            </p:contentPart>
          </mc:Choice>
          <mc:Fallback xmlns="">
            <p:pic>
              <p:nvPicPr>
                <p:cNvPr id="4134" name="Input penna 4133">
                  <a:extLst>
                    <a:ext uri="{FF2B5EF4-FFF2-40B4-BE49-F238E27FC236}">
                      <a16:creationId xmlns:a16="http://schemas.microsoft.com/office/drawing/2014/main" id="{C08AC315-D951-B121-F714-908146F35D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75203" y="4246141"/>
                  <a:ext cx="93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35" name="Input penna 4134">
                  <a:extLst>
                    <a:ext uri="{FF2B5EF4-FFF2-40B4-BE49-F238E27FC236}">
                      <a16:creationId xmlns:a16="http://schemas.microsoft.com/office/drawing/2014/main" id="{682BE833-5530-A9FD-8C19-24B16C965416}"/>
                    </a:ext>
                  </a:extLst>
                </p14:cNvPr>
                <p14:cNvContentPartPr/>
                <p14:nvPr/>
              </p14:nvContentPartPr>
              <p14:xfrm>
                <a:off x="4469163" y="4234261"/>
                <a:ext cx="113760" cy="191160"/>
              </p14:xfrm>
            </p:contentPart>
          </mc:Choice>
          <mc:Fallback xmlns="">
            <p:pic>
              <p:nvPicPr>
                <p:cNvPr id="4135" name="Input penna 4134">
                  <a:extLst>
                    <a:ext uri="{FF2B5EF4-FFF2-40B4-BE49-F238E27FC236}">
                      <a16:creationId xmlns:a16="http://schemas.microsoft.com/office/drawing/2014/main" id="{682BE833-5530-A9FD-8C19-24B16C96541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63043" y="4228141"/>
                  <a:ext cx="12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36" name="Input penna 4135">
                  <a:extLst>
                    <a:ext uri="{FF2B5EF4-FFF2-40B4-BE49-F238E27FC236}">
                      <a16:creationId xmlns:a16="http://schemas.microsoft.com/office/drawing/2014/main" id="{E3206487-E091-C981-60D3-09C156D8176D}"/>
                    </a:ext>
                  </a:extLst>
                </p14:cNvPr>
                <p14:cNvContentPartPr/>
                <p14:nvPr/>
              </p14:nvContentPartPr>
              <p14:xfrm>
                <a:off x="4639443" y="4263781"/>
                <a:ext cx="8280" cy="45000"/>
              </p14:xfrm>
            </p:contentPart>
          </mc:Choice>
          <mc:Fallback xmlns="">
            <p:pic>
              <p:nvPicPr>
                <p:cNvPr id="4136" name="Input penna 4135">
                  <a:extLst>
                    <a:ext uri="{FF2B5EF4-FFF2-40B4-BE49-F238E27FC236}">
                      <a16:creationId xmlns:a16="http://schemas.microsoft.com/office/drawing/2014/main" id="{E3206487-E091-C981-60D3-09C156D8176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33323" y="4257661"/>
                  <a:ext cx="2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37" name="Input penna 4136">
                  <a:extLst>
                    <a:ext uri="{FF2B5EF4-FFF2-40B4-BE49-F238E27FC236}">
                      <a16:creationId xmlns:a16="http://schemas.microsoft.com/office/drawing/2014/main" id="{AD503301-B3BE-1D1A-AB47-9A278D0D870E}"/>
                    </a:ext>
                  </a:extLst>
                </p14:cNvPr>
                <p14:cNvContentPartPr/>
                <p14:nvPr/>
              </p14:nvContentPartPr>
              <p14:xfrm>
                <a:off x="4636563" y="4172341"/>
                <a:ext cx="4680" cy="23040"/>
              </p14:xfrm>
            </p:contentPart>
          </mc:Choice>
          <mc:Fallback xmlns="">
            <p:pic>
              <p:nvPicPr>
                <p:cNvPr id="4137" name="Input penna 4136">
                  <a:extLst>
                    <a:ext uri="{FF2B5EF4-FFF2-40B4-BE49-F238E27FC236}">
                      <a16:creationId xmlns:a16="http://schemas.microsoft.com/office/drawing/2014/main" id="{AD503301-B3BE-1D1A-AB47-9A278D0D87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30443" y="4166221"/>
                  <a:ext cx="16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38" name="Input penna 4137">
                  <a:extLst>
                    <a:ext uri="{FF2B5EF4-FFF2-40B4-BE49-F238E27FC236}">
                      <a16:creationId xmlns:a16="http://schemas.microsoft.com/office/drawing/2014/main" id="{1425E3D8-B86B-B0BA-C5AD-0097078F36E1}"/>
                    </a:ext>
                  </a:extLst>
                </p14:cNvPr>
                <p14:cNvContentPartPr/>
                <p14:nvPr/>
              </p14:nvContentPartPr>
              <p14:xfrm>
                <a:off x="4719723" y="4231741"/>
                <a:ext cx="69840" cy="68040"/>
              </p14:xfrm>
            </p:contentPart>
          </mc:Choice>
          <mc:Fallback xmlns="">
            <p:pic>
              <p:nvPicPr>
                <p:cNvPr id="4138" name="Input penna 4137">
                  <a:extLst>
                    <a:ext uri="{FF2B5EF4-FFF2-40B4-BE49-F238E27FC236}">
                      <a16:creationId xmlns:a16="http://schemas.microsoft.com/office/drawing/2014/main" id="{1425E3D8-B86B-B0BA-C5AD-0097078F36E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713603" y="4225621"/>
                  <a:ext cx="82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39" name="Input penna 4138">
                  <a:extLst>
                    <a:ext uri="{FF2B5EF4-FFF2-40B4-BE49-F238E27FC236}">
                      <a16:creationId xmlns:a16="http://schemas.microsoft.com/office/drawing/2014/main" id="{5DCD2497-F41B-E1FE-4BF6-42041A3DF2B2}"/>
                    </a:ext>
                  </a:extLst>
                </p14:cNvPr>
                <p14:cNvContentPartPr/>
                <p14:nvPr/>
              </p14:nvContentPartPr>
              <p14:xfrm>
                <a:off x="4822323" y="4148941"/>
                <a:ext cx="81360" cy="186120"/>
              </p14:xfrm>
            </p:contentPart>
          </mc:Choice>
          <mc:Fallback xmlns="">
            <p:pic>
              <p:nvPicPr>
                <p:cNvPr id="4139" name="Input penna 4138">
                  <a:extLst>
                    <a:ext uri="{FF2B5EF4-FFF2-40B4-BE49-F238E27FC236}">
                      <a16:creationId xmlns:a16="http://schemas.microsoft.com/office/drawing/2014/main" id="{5DCD2497-F41B-E1FE-4BF6-42041A3DF2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16203" y="4142821"/>
                  <a:ext cx="93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40" name="Input penna 4139">
                  <a:extLst>
                    <a:ext uri="{FF2B5EF4-FFF2-40B4-BE49-F238E27FC236}">
                      <a16:creationId xmlns:a16="http://schemas.microsoft.com/office/drawing/2014/main" id="{69BF1E01-49D3-8B94-6795-4EDCE98B6A4D}"/>
                    </a:ext>
                  </a:extLst>
                </p14:cNvPr>
                <p14:cNvContentPartPr/>
                <p14:nvPr/>
              </p14:nvContentPartPr>
              <p14:xfrm>
                <a:off x="4240923" y="4134181"/>
                <a:ext cx="71640" cy="246960"/>
              </p14:xfrm>
            </p:contentPart>
          </mc:Choice>
          <mc:Fallback xmlns="">
            <p:pic>
              <p:nvPicPr>
                <p:cNvPr id="4140" name="Input penna 4139">
                  <a:extLst>
                    <a:ext uri="{FF2B5EF4-FFF2-40B4-BE49-F238E27FC236}">
                      <a16:creationId xmlns:a16="http://schemas.microsoft.com/office/drawing/2014/main" id="{69BF1E01-49D3-8B94-6795-4EDCE98B6A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34803" y="4128061"/>
                  <a:ext cx="8388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Over the years,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scaled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down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0.9 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123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DC6079B9-1773-6CDF-CEC4-31587E7A89B6}"/>
                  </a:ext>
                </a:extLst>
              </p14:cNvPr>
              <p14:cNvContentPartPr/>
              <p14:nvPr/>
            </p14:nvContentPartPr>
            <p14:xfrm>
              <a:off x="3588963" y="3260101"/>
              <a:ext cx="1595520" cy="5745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DC6079B9-1773-6CDF-CEC4-31587E7A89B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35323" y="3152101"/>
                <a:ext cx="170316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4DA481D-EE7F-D20D-8EC3-EC513D42617F}"/>
                  </a:ext>
                </a:extLst>
              </p14:cNvPr>
              <p14:cNvContentPartPr/>
              <p14:nvPr/>
            </p14:nvContentPartPr>
            <p14:xfrm>
              <a:off x="5022123" y="3499501"/>
              <a:ext cx="459720" cy="27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4DA481D-EE7F-D20D-8EC3-EC513D4261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016003" y="3493381"/>
                <a:ext cx="471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8677938-5FB3-8C54-7546-A8CA378ABC3F}"/>
                  </a:ext>
                </a:extLst>
              </p14:cNvPr>
              <p14:cNvContentPartPr/>
              <p14:nvPr/>
            </p14:nvContentPartPr>
            <p14:xfrm>
              <a:off x="5077203" y="3444421"/>
              <a:ext cx="498960" cy="1274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8677938-5FB3-8C54-7546-A8CA378ABC3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71083" y="3438301"/>
                <a:ext cx="51120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4" name="Gruppo 4113">
            <a:extLst>
              <a:ext uri="{FF2B5EF4-FFF2-40B4-BE49-F238E27FC236}">
                <a16:creationId xmlns:a16="http://schemas.microsoft.com/office/drawing/2014/main" id="{2AC997C9-72B2-7ECC-E594-C3E4583B8CFE}"/>
              </a:ext>
            </a:extLst>
          </p:cNvPr>
          <p:cNvGrpSpPr/>
          <p:nvPr/>
        </p:nvGrpSpPr>
        <p:grpSpPr>
          <a:xfrm>
            <a:off x="5701803" y="3319141"/>
            <a:ext cx="2161440" cy="238680"/>
            <a:chOff x="5701803" y="3319141"/>
            <a:chExt cx="21614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7377E935-B1EC-6FC4-2D7F-68EC86B27AB9}"/>
                    </a:ext>
                  </a:extLst>
                </p14:cNvPr>
                <p14:cNvContentPartPr/>
                <p14:nvPr/>
              </p14:nvContentPartPr>
              <p14:xfrm>
                <a:off x="5701803" y="3440101"/>
                <a:ext cx="117720" cy="1177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7377E935-B1EC-6FC4-2D7F-68EC86B27A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95683" y="3433981"/>
                  <a:ext cx="129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D570F3B9-98DE-DDD8-35F7-71EE7D36BCC4}"/>
                    </a:ext>
                  </a:extLst>
                </p14:cNvPr>
                <p14:cNvContentPartPr/>
                <p14:nvPr/>
              </p14:nvContentPartPr>
              <p14:xfrm>
                <a:off x="5869563" y="3449461"/>
                <a:ext cx="92160" cy="1054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D570F3B9-98DE-DDD8-35F7-71EE7D36BC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63443" y="3443341"/>
                  <a:ext cx="104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8B14DCE-985A-6B79-FAD6-B6FE3FBC13E6}"/>
                    </a:ext>
                  </a:extLst>
                </p14:cNvPr>
                <p14:cNvContentPartPr/>
                <p14:nvPr/>
              </p14:nvContentPartPr>
              <p14:xfrm>
                <a:off x="6048483" y="3356221"/>
                <a:ext cx="160560" cy="1789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8B14DCE-985A-6B79-FAD6-B6FE3FBC13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42363" y="3350101"/>
                  <a:ext cx="172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4524D944-6575-3D10-29F4-9B9807F72376}"/>
                    </a:ext>
                  </a:extLst>
                </p14:cNvPr>
                <p14:cNvContentPartPr/>
                <p14:nvPr/>
              </p14:nvContentPartPr>
              <p14:xfrm>
                <a:off x="6224163" y="3446221"/>
                <a:ext cx="245520" cy="975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4524D944-6575-3D10-29F4-9B9807F7237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18043" y="3440101"/>
                  <a:ext cx="257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0E92181E-79C5-7907-89A9-0292418E8765}"/>
                    </a:ext>
                  </a:extLst>
                </p14:cNvPr>
                <p14:cNvContentPartPr/>
                <p14:nvPr/>
              </p14:nvContentPartPr>
              <p14:xfrm>
                <a:off x="6519363" y="3429301"/>
                <a:ext cx="160920" cy="1216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0E92181E-79C5-7907-89A9-0292418E87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13243" y="3423181"/>
                  <a:ext cx="173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43255E10-AAB5-D766-7E64-F4C11DFA5AB6}"/>
                    </a:ext>
                  </a:extLst>
                </p14:cNvPr>
                <p14:cNvContentPartPr/>
                <p14:nvPr/>
              </p14:nvContentPartPr>
              <p14:xfrm>
                <a:off x="6711603" y="3446581"/>
                <a:ext cx="114120" cy="867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43255E10-AAB5-D766-7E64-F4C11DFA5A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05483" y="3440461"/>
                  <a:ext cx="126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E7191BE-409F-2E78-CEFC-C9D725DFAE2C}"/>
                    </a:ext>
                  </a:extLst>
                </p14:cNvPr>
                <p14:cNvContentPartPr/>
                <p14:nvPr/>
              </p14:nvContentPartPr>
              <p14:xfrm>
                <a:off x="7033083" y="3431461"/>
                <a:ext cx="130680" cy="1033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E7191BE-409F-2E78-CEFC-C9D725DFAE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26963" y="3425341"/>
                  <a:ext cx="142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B132DD42-1B8B-4FDA-911E-009889750370}"/>
                    </a:ext>
                  </a:extLst>
                </p14:cNvPr>
                <p14:cNvContentPartPr/>
                <p14:nvPr/>
              </p14:nvContentPartPr>
              <p14:xfrm>
                <a:off x="7229643" y="3319141"/>
                <a:ext cx="15120" cy="1789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B132DD42-1B8B-4FDA-911E-0098897503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23523" y="3313021"/>
                  <a:ext cx="2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BD563083-40C2-42F8-6779-7B23CF1345C5}"/>
                    </a:ext>
                  </a:extLst>
                </p14:cNvPr>
                <p14:cNvContentPartPr/>
                <p14:nvPr/>
              </p14:nvContentPartPr>
              <p14:xfrm>
                <a:off x="7213803" y="3385741"/>
                <a:ext cx="125280" cy="8604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BD563083-40C2-42F8-6779-7B23CF1345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07683" y="3379621"/>
                  <a:ext cx="137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098" name="Input penna 4097">
                  <a:extLst>
                    <a:ext uri="{FF2B5EF4-FFF2-40B4-BE49-F238E27FC236}">
                      <a16:creationId xmlns:a16="http://schemas.microsoft.com/office/drawing/2014/main" id="{7949C5A8-3108-45D0-CBAF-207A87A8ED47}"/>
                    </a:ext>
                  </a:extLst>
                </p14:cNvPr>
                <p14:cNvContentPartPr/>
                <p14:nvPr/>
              </p14:nvContentPartPr>
              <p14:xfrm>
                <a:off x="7320003" y="3335341"/>
                <a:ext cx="203760" cy="189360"/>
              </p14:xfrm>
            </p:contentPart>
          </mc:Choice>
          <mc:Fallback xmlns="">
            <p:pic>
              <p:nvPicPr>
                <p:cNvPr id="4098" name="Input penna 4097">
                  <a:extLst>
                    <a:ext uri="{FF2B5EF4-FFF2-40B4-BE49-F238E27FC236}">
                      <a16:creationId xmlns:a16="http://schemas.microsoft.com/office/drawing/2014/main" id="{7949C5A8-3108-45D0-CBAF-207A87A8ED4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13883" y="3329221"/>
                  <a:ext cx="216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102" name="Input penna 4101">
                  <a:extLst>
                    <a:ext uri="{FF2B5EF4-FFF2-40B4-BE49-F238E27FC236}">
                      <a16:creationId xmlns:a16="http://schemas.microsoft.com/office/drawing/2014/main" id="{24CD93C0-3579-852C-D6CC-7C263931ED31}"/>
                    </a:ext>
                  </a:extLst>
                </p14:cNvPr>
                <p14:cNvContentPartPr/>
                <p14:nvPr/>
              </p14:nvContentPartPr>
              <p14:xfrm>
                <a:off x="7459323" y="3364861"/>
                <a:ext cx="244080" cy="146880"/>
              </p14:xfrm>
            </p:contentPart>
          </mc:Choice>
          <mc:Fallback xmlns="">
            <p:pic>
              <p:nvPicPr>
                <p:cNvPr id="4102" name="Input penna 4101">
                  <a:extLst>
                    <a:ext uri="{FF2B5EF4-FFF2-40B4-BE49-F238E27FC236}">
                      <a16:creationId xmlns:a16="http://schemas.microsoft.com/office/drawing/2014/main" id="{24CD93C0-3579-852C-D6CC-7C263931ED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53203" y="3358741"/>
                  <a:ext cx="256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112" name="Input penna 4111">
                  <a:extLst>
                    <a:ext uri="{FF2B5EF4-FFF2-40B4-BE49-F238E27FC236}">
                      <a16:creationId xmlns:a16="http://schemas.microsoft.com/office/drawing/2014/main" id="{E011892D-B219-53F0-C048-4C04D5FCCA38}"/>
                    </a:ext>
                  </a:extLst>
                </p14:cNvPr>
                <p14:cNvContentPartPr/>
                <p14:nvPr/>
              </p14:nvContentPartPr>
              <p14:xfrm>
                <a:off x="7812483" y="3510301"/>
                <a:ext cx="50760" cy="19080"/>
              </p14:xfrm>
            </p:contentPart>
          </mc:Choice>
          <mc:Fallback xmlns="">
            <p:pic>
              <p:nvPicPr>
                <p:cNvPr id="4112" name="Input penna 4111">
                  <a:extLst>
                    <a:ext uri="{FF2B5EF4-FFF2-40B4-BE49-F238E27FC236}">
                      <a16:creationId xmlns:a16="http://schemas.microsoft.com/office/drawing/2014/main" id="{E011892D-B219-53F0-C048-4C04D5FCCA3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06363" y="3504181"/>
                  <a:ext cx="6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13" name="Input penna 4112">
                  <a:extLst>
                    <a:ext uri="{FF2B5EF4-FFF2-40B4-BE49-F238E27FC236}">
                      <a16:creationId xmlns:a16="http://schemas.microsoft.com/office/drawing/2014/main" id="{9C274C2E-F944-79A5-E53D-67E73830D03D}"/>
                    </a:ext>
                  </a:extLst>
                </p14:cNvPr>
                <p14:cNvContentPartPr/>
                <p14:nvPr/>
              </p14:nvContentPartPr>
              <p14:xfrm>
                <a:off x="7809243" y="3419941"/>
                <a:ext cx="36360" cy="35640"/>
              </p14:xfrm>
            </p:contentPart>
          </mc:Choice>
          <mc:Fallback xmlns="">
            <p:pic>
              <p:nvPicPr>
                <p:cNvPr id="4113" name="Input penna 4112">
                  <a:extLst>
                    <a:ext uri="{FF2B5EF4-FFF2-40B4-BE49-F238E27FC236}">
                      <a16:creationId xmlns:a16="http://schemas.microsoft.com/office/drawing/2014/main" id="{9C274C2E-F944-79A5-E53D-67E73830D03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03123" y="3413821"/>
                  <a:ext cx="486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2" name="Gruppo 4151">
            <a:extLst>
              <a:ext uri="{FF2B5EF4-FFF2-40B4-BE49-F238E27FC236}">
                <a16:creationId xmlns:a16="http://schemas.microsoft.com/office/drawing/2014/main" id="{7CF8E61A-48D8-5DB2-037A-CCE3756E9F98}"/>
              </a:ext>
            </a:extLst>
          </p:cNvPr>
          <p:cNvGrpSpPr/>
          <p:nvPr/>
        </p:nvGrpSpPr>
        <p:grpSpPr>
          <a:xfrm>
            <a:off x="8189403" y="3322021"/>
            <a:ext cx="1081080" cy="312840"/>
            <a:chOff x="8189403" y="3322021"/>
            <a:chExt cx="108108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115" name="Input penna 4114">
                  <a:extLst>
                    <a:ext uri="{FF2B5EF4-FFF2-40B4-BE49-F238E27FC236}">
                      <a16:creationId xmlns:a16="http://schemas.microsoft.com/office/drawing/2014/main" id="{A6EDB8F7-CCA1-BC7B-8ED2-75095A86D388}"/>
                    </a:ext>
                  </a:extLst>
                </p14:cNvPr>
                <p14:cNvContentPartPr/>
                <p14:nvPr/>
              </p14:nvContentPartPr>
              <p14:xfrm>
                <a:off x="8189403" y="3358021"/>
                <a:ext cx="213840" cy="191160"/>
              </p14:xfrm>
            </p:contentPart>
          </mc:Choice>
          <mc:Fallback xmlns="">
            <p:pic>
              <p:nvPicPr>
                <p:cNvPr id="4115" name="Input penna 4114">
                  <a:extLst>
                    <a:ext uri="{FF2B5EF4-FFF2-40B4-BE49-F238E27FC236}">
                      <a16:creationId xmlns:a16="http://schemas.microsoft.com/office/drawing/2014/main" id="{A6EDB8F7-CCA1-BC7B-8ED2-75095A86D3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83283" y="3351901"/>
                  <a:ext cx="226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143" name="Input penna 4142">
                  <a:extLst>
                    <a:ext uri="{FF2B5EF4-FFF2-40B4-BE49-F238E27FC236}">
                      <a16:creationId xmlns:a16="http://schemas.microsoft.com/office/drawing/2014/main" id="{C80977C6-91F7-88DE-6D20-5F8616C91C07}"/>
                    </a:ext>
                  </a:extLst>
                </p14:cNvPr>
                <p14:cNvContentPartPr/>
                <p14:nvPr/>
              </p14:nvContentPartPr>
              <p14:xfrm>
                <a:off x="8211723" y="3347221"/>
                <a:ext cx="203040" cy="197640"/>
              </p14:xfrm>
            </p:contentPart>
          </mc:Choice>
          <mc:Fallback xmlns="">
            <p:pic>
              <p:nvPicPr>
                <p:cNvPr id="4143" name="Input penna 4142">
                  <a:extLst>
                    <a:ext uri="{FF2B5EF4-FFF2-40B4-BE49-F238E27FC236}">
                      <a16:creationId xmlns:a16="http://schemas.microsoft.com/office/drawing/2014/main" id="{C80977C6-91F7-88DE-6D20-5F8616C91C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05603" y="3341101"/>
                  <a:ext cx="215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145" name="Input penna 4144">
                  <a:extLst>
                    <a:ext uri="{FF2B5EF4-FFF2-40B4-BE49-F238E27FC236}">
                      <a16:creationId xmlns:a16="http://schemas.microsoft.com/office/drawing/2014/main" id="{594A7805-6780-1535-70B5-615B9948407D}"/>
                    </a:ext>
                  </a:extLst>
                </p14:cNvPr>
                <p14:cNvContentPartPr/>
                <p14:nvPr/>
              </p14:nvContentPartPr>
              <p14:xfrm>
                <a:off x="8676123" y="3367381"/>
                <a:ext cx="12240" cy="163800"/>
              </p14:xfrm>
            </p:contentPart>
          </mc:Choice>
          <mc:Fallback xmlns="">
            <p:pic>
              <p:nvPicPr>
                <p:cNvPr id="4145" name="Input penna 4144">
                  <a:extLst>
                    <a:ext uri="{FF2B5EF4-FFF2-40B4-BE49-F238E27FC236}">
                      <a16:creationId xmlns:a16="http://schemas.microsoft.com/office/drawing/2014/main" id="{594A7805-6780-1535-70B5-615B9948407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70003" y="3361261"/>
                  <a:ext cx="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146" name="Input penna 4145">
                  <a:extLst>
                    <a:ext uri="{FF2B5EF4-FFF2-40B4-BE49-F238E27FC236}">
                      <a16:creationId xmlns:a16="http://schemas.microsoft.com/office/drawing/2014/main" id="{6AB11CC4-2D90-07B3-5BE5-A8EEA71F4F48}"/>
                    </a:ext>
                  </a:extLst>
                </p14:cNvPr>
                <p14:cNvContentPartPr/>
                <p14:nvPr/>
              </p14:nvContentPartPr>
              <p14:xfrm>
                <a:off x="8726163" y="3445501"/>
                <a:ext cx="263160" cy="184680"/>
              </p14:xfrm>
            </p:contentPart>
          </mc:Choice>
          <mc:Fallback xmlns="">
            <p:pic>
              <p:nvPicPr>
                <p:cNvPr id="4146" name="Input penna 4145">
                  <a:extLst>
                    <a:ext uri="{FF2B5EF4-FFF2-40B4-BE49-F238E27FC236}">
                      <a16:creationId xmlns:a16="http://schemas.microsoft.com/office/drawing/2014/main" id="{6AB11CC4-2D90-07B3-5BE5-A8EEA71F4F4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20043" y="3439381"/>
                  <a:ext cx="275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47" name="Input penna 4146">
                  <a:extLst>
                    <a:ext uri="{FF2B5EF4-FFF2-40B4-BE49-F238E27FC236}">
                      <a16:creationId xmlns:a16="http://schemas.microsoft.com/office/drawing/2014/main" id="{DF140E49-1CF9-5DDE-110A-6F4A2E1A338B}"/>
                    </a:ext>
                  </a:extLst>
                </p14:cNvPr>
                <p14:cNvContentPartPr/>
                <p14:nvPr/>
              </p14:nvContentPartPr>
              <p14:xfrm>
                <a:off x="9023883" y="3467101"/>
                <a:ext cx="9720" cy="57240"/>
              </p14:xfrm>
            </p:contentPart>
          </mc:Choice>
          <mc:Fallback xmlns="">
            <p:pic>
              <p:nvPicPr>
                <p:cNvPr id="4147" name="Input penna 4146">
                  <a:extLst>
                    <a:ext uri="{FF2B5EF4-FFF2-40B4-BE49-F238E27FC236}">
                      <a16:creationId xmlns:a16="http://schemas.microsoft.com/office/drawing/2014/main" id="{DF140E49-1CF9-5DDE-110A-6F4A2E1A33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17763" y="3460981"/>
                  <a:ext cx="21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148" name="Input penna 4147">
                  <a:extLst>
                    <a:ext uri="{FF2B5EF4-FFF2-40B4-BE49-F238E27FC236}">
                      <a16:creationId xmlns:a16="http://schemas.microsoft.com/office/drawing/2014/main" id="{B9A26123-8AC8-FBB4-8802-DC488E184FC6}"/>
                    </a:ext>
                  </a:extLst>
                </p14:cNvPr>
                <p14:cNvContentPartPr/>
                <p14:nvPr/>
              </p14:nvContentPartPr>
              <p14:xfrm>
                <a:off x="9035403" y="3371341"/>
                <a:ext cx="9720" cy="66960"/>
              </p14:xfrm>
            </p:contentPart>
          </mc:Choice>
          <mc:Fallback xmlns="">
            <p:pic>
              <p:nvPicPr>
                <p:cNvPr id="4148" name="Input penna 4147">
                  <a:extLst>
                    <a:ext uri="{FF2B5EF4-FFF2-40B4-BE49-F238E27FC236}">
                      <a16:creationId xmlns:a16="http://schemas.microsoft.com/office/drawing/2014/main" id="{B9A26123-8AC8-FBB4-8802-DC488E184FC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29283" y="3365221"/>
                  <a:ext cx="21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149" name="Input penna 4148">
                  <a:extLst>
                    <a:ext uri="{FF2B5EF4-FFF2-40B4-BE49-F238E27FC236}">
                      <a16:creationId xmlns:a16="http://schemas.microsoft.com/office/drawing/2014/main" id="{21F8E6E5-7A40-65EF-42F7-88246A3CE8C7}"/>
                    </a:ext>
                  </a:extLst>
                </p14:cNvPr>
                <p14:cNvContentPartPr/>
                <p14:nvPr/>
              </p14:nvContentPartPr>
              <p14:xfrm>
                <a:off x="9077523" y="3442621"/>
                <a:ext cx="96480" cy="86760"/>
              </p14:xfrm>
            </p:contentPart>
          </mc:Choice>
          <mc:Fallback xmlns="">
            <p:pic>
              <p:nvPicPr>
                <p:cNvPr id="4149" name="Input penna 4148">
                  <a:extLst>
                    <a:ext uri="{FF2B5EF4-FFF2-40B4-BE49-F238E27FC236}">
                      <a16:creationId xmlns:a16="http://schemas.microsoft.com/office/drawing/2014/main" id="{21F8E6E5-7A40-65EF-42F7-88246A3CE8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71403" y="3436501"/>
                  <a:ext cx="108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150" name="Input penna 4149">
                  <a:extLst>
                    <a:ext uri="{FF2B5EF4-FFF2-40B4-BE49-F238E27FC236}">
                      <a16:creationId xmlns:a16="http://schemas.microsoft.com/office/drawing/2014/main" id="{34ACE964-1566-F5DD-F32D-ABFAECD83238}"/>
                    </a:ext>
                  </a:extLst>
                </p14:cNvPr>
                <p14:cNvContentPartPr/>
                <p14:nvPr/>
              </p14:nvContentPartPr>
              <p14:xfrm>
                <a:off x="9195963" y="3341821"/>
                <a:ext cx="74520" cy="293040"/>
              </p14:xfrm>
            </p:contentPart>
          </mc:Choice>
          <mc:Fallback xmlns="">
            <p:pic>
              <p:nvPicPr>
                <p:cNvPr id="4150" name="Input penna 4149">
                  <a:extLst>
                    <a:ext uri="{FF2B5EF4-FFF2-40B4-BE49-F238E27FC236}">
                      <a16:creationId xmlns:a16="http://schemas.microsoft.com/office/drawing/2014/main" id="{34ACE964-1566-F5DD-F32D-ABFAECD832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89843" y="3335701"/>
                  <a:ext cx="867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151" name="Input penna 4150">
                  <a:extLst>
                    <a:ext uri="{FF2B5EF4-FFF2-40B4-BE49-F238E27FC236}">
                      <a16:creationId xmlns:a16="http://schemas.microsoft.com/office/drawing/2014/main" id="{AD131795-9E75-2527-AB72-974E22AB1541}"/>
                    </a:ext>
                  </a:extLst>
                </p14:cNvPr>
                <p14:cNvContentPartPr/>
                <p14:nvPr/>
              </p14:nvContentPartPr>
              <p14:xfrm>
                <a:off x="8529963" y="3322021"/>
                <a:ext cx="93960" cy="238320"/>
              </p14:xfrm>
            </p:contentPart>
          </mc:Choice>
          <mc:Fallback xmlns="">
            <p:pic>
              <p:nvPicPr>
                <p:cNvPr id="4151" name="Input penna 4150">
                  <a:extLst>
                    <a:ext uri="{FF2B5EF4-FFF2-40B4-BE49-F238E27FC236}">
                      <a16:creationId xmlns:a16="http://schemas.microsoft.com/office/drawing/2014/main" id="{AD131795-9E75-2527-AB72-974E22AB15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23843" y="3315901"/>
                  <a:ext cx="106200" cy="25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037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73683D1-A9F7-430A-8832-5148E28B631F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electronics systems</a:t>
            </a:r>
          </a:p>
          <a:p>
            <a:pPr lvl="1"/>
            <a:r>
              <a:rPr lang="en-US" dirty="0"/>
              <a:t>Different technological families</a:t>
            </a:r>
          </a:p>
          <a:p>
            <a:pPr lvl="2"/>
            <a:r>
              <a:rPr lang="en-US" dirty="0"/>
              <a:t>DTL = Diode-Transistor Logic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5144D2-7810-F480-BB52-54961137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276872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92B158-1D1A-6EAF-5DBB-16FDD23FC11F}"/>
              </a:ext>
            </a:extLst>
          </p:cNvPr>
          <p:cNvSpPr txBox="1"/>
          <p:nvPr/>
        </p:nvSpPr>
        <p:spPr>
          <a:xfrm>
            <a:off x="7680176" y="522649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NAND gate</a:t>
            </a:r>
          </a:p>
        </p:txBody>
      </p:sp>
    </p:spTree>
    <p:extLst>
      <p:ext uri="{BB962C8B-B14F-4D97-AF65-F5344CB8AC3E}">
        <p14:creationId xmlns:p14="http://schemas.microsoft.com/office/powerpoint/2010/main" val="259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n-MOS transistor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controlled switch</a:t>
                </a:r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14:cNvPr>
              <p14:cNvContentPartPr/>
              <p14:nvPr/>
            </p14:nvContentPartPr>
            <p14:xfrm>
              <a:off x="3672843" y="2787061"/>
              <a:ext cx="360" cy="6537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23" y="2780941"/>
                <a:ext cx="126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14:cNvPr>
              <p14:cNvContentPartPr/>
              <p14:nvPr/>
            </p14:nvContentPartPr>
            <p14:xfrm>
              <a:off x="3672843" y="3781021"/>
              <a:ext cx="360" cy="6566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6723" y="3774901"/>
                <a:ext cx="126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14:cNvPr>
              <p14:cNvContentPartPr/>
              <p14:nvPr/>
            </p14:nvContentPartPr>
            <p14:xfrm>
              <a:off x="3277563" y="3779221"/>
              <a:ext cx="38448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1443" y="3773101"/>
                <a:ext cx="396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14:cNvPr>
              <p14:cNvContentPartPr/>
              <p14:nvPr/>
            </p14:nvContentPartPr>
            <p14:xfrm>
              <a:off x="3291963" y="3453061"/>
              <a:ext cx="3866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5843" y="3446941"/>
                <a:ext cx="398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14:cNvPr>
              <p14:cNvContentPartPr/>
              <p14:nvPr/>
            </p14:nvContentPartPr>
            <p14:xfrm>
              <a:off x="3280803" y="3444061"/>
              <a:ext cx="360" cy="332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683" y="3437941"/>
                <a:ext cx="126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14:cNvPr>
              <p14:cNvContentPartPr/>
              <p14:nvPr/>
            </p14:nvContentPartPr>
            <p14:xfrm>
              <a:off x="3232923" y="3456661"/>
              <a:ext cx="360" cy="3164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6803" y="3450541"/>
                <a:ext cx="12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14:cNvPr>
              <p14:cNvContentPartPr/>
              <p14:nvPr/>
            </p14:nvContentPartPr>
            <p14:xfrm>
              <a:off x="2743683" y="3601021"/>
              <a:ext cx="47412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7563" y="3594901"/>
                <a:ext cx="486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14:cNvPr>
              <p14:cNvContentPartPr/>
              <p14:nvPr/>
            </p14:nvContentPartPr>
            <p14:xfrm>
              <a:off x="3621723" y="2678701"/>
              <a:ext cx="108360" cy="932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5603" y="2672581"/>
                <a:ext cx="120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14:cNvPr>
              <p14:cNvContentPartPr/>
              <p14:nvPr/>
            </p14:nvContentPartPr>
            <p14:xfrm>
              <a:off x="3612723" y="4410301"/>
              <a:ext cx="117360" cy="107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06603" y="4404181"/>
                <a:ext cx="12960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9BDD2992-9C3E-1325-7E5E-60A53BC11A5B}"/>
              </a:ext>
            </a:extLst>
          </p:cNvPr>
          <p:cNvGrpSpPr/>
          <p:nvPr/>
        </p:nvGrpSpPr>
        <p:grpSpPr>
          <a:xfrm>
            <a:off x="2320683" y="3448381"/>
            <a:ext cx="445680" cy="194760"/>
            <a:chOff x="2320683" y="3448381"/>
            <a:chExt cx="4456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14:cNvPr>
                <p14:cNvContentPartPr/>
                <p14:nvPr/>
              </p14:nvContentPartPr>
              <p14:xfrm>
                <a:off x="2670963" y="3538021"/>
                <a:ext cx="95400" cy="774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4843" y="3531901"/>
                  <a:ext cx="107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14:cNvPr>
                <p14:cNvContentPartPr/>
                <p14:nvPr/>
              </p14:nvContentPartPr>
              <p14:xfrm>
                <a:off x="2320683" y="3448381"/>
                <a:ext cx="197280" cy="1947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4563" y="3442261"/>
                  <a:ext cx="20952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14:cNvPr>
              <p14:cNvContentPartPr/>
              <p14:nvPr/>
            </p14:nvContentPartPr>
            <p14:xfrm>
              <a:off x="3686523" y="2419501"/>
              <a:ext cx="148320" cy="1497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0403" y="2413381"/>
                <a:ext cx="160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14:cNvPr>
              <p14:cNvContentPartPr/>
              <p14:nvPr/>
            </p14:nvContentPartPr>
            <p14:xfrm>
              <a:off x="3683643" y="4597861"/>
              <a:ext cx="128880" cy="1890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77523" y="4591741"/>
                <a:ext cx="141120" cy="2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115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n-MOS transistor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controlled switch</a:t>
                </a:r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14:cNvPr>
              <p14:cNvContentPartPr/>
              <p14:nvPr/>
            </p14:nvContentPartPr>
            <p14:xfrm>
              <a:off x="3672843" y="2787061"/>
              <a:ext cx="360" cy="6537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23" y="2780941"/>
                <a:ext cx="126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14:cNvPr>
              <p14:cNvContentPartPr/>
              <p14:nvPr/>
            </p14:nvContentPartPr>
            <p14:xfrm>
              <a:off x="3672843" y="3781021"/>
              <a:ext cx="360" cy="6566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6723" y="3774901"/>
                <a:ext cx="126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14:cNvPr>
              <p14:cNvContentPartPr/>
              <p14:nvPr/>
            </p14:nvContentPartPr>
            <p14:xfrm>
              <a:off x="3277563" y="3779221"/>
              <a:ext cx="38448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1443" y="3773101"/>
                <a:ext cx="396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14:cNvPr>
              <p14:cNvContentPartPr/>
              <p14:nvPr/>
            </p14:nvContentPartPr>
            <p14:xfrm>
              <a:off x="3291963" y="3453061"/>
              <a:ext cx="3866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5843" y="3446941"/>
                <a:ext cx="398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14:cNvPr>
              <p14:cNvContentPartPr/>
              <p14:nvPr/>
            </p14:nvContentPartPr>
            <p14:xfrm>
              <a:off x="3280803" y="3444061"/>
              <a:ext cx="360" cy="332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683" y="3437941"/>
                <a:ext cx="126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14:cNvPr>
              <p14:cNvContentPartPr/>
              <p14:nvPr/>
            </p14:nvContentPartPr>
            <p14:xfrm>
              <a:off x="3232923" y="3456661"/>
              <a:ext cx="360" cy="3164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6803" y="3450541"/>
                <a:ext cx="12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14:cNvPr>
              <p14:cNvContentPartPr/>
              <p14:nvPr/>
            </p14:nvContentPartPr>
            <p14:xfrm>
              <a:off x="2743683" y="3601021"/>
              <a:ext cx="47412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7563" y="3594901"/>
                <a:ext cx="486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14:cNvPr>
              <p14:cNvContentPartPr/>
              <p14:nvPr/>
            </p14:nvContentPartPr>
            <p14:xfrm>
              <a:off x="3621723" y="2678701"/>
              <a:ext cx="108360" cy="932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5603" y="2672581"/>
                <a:ext cx="120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14:cNvPr>
              <p14:cNvContentPartPr/>
              <p14:nvPr/>
            </p14:nvContentPartPr>
            <p14:xfrm>
              <a:off x="3612723" y="4410301"/>
              <a:ext cx="117360" cy="107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06603" y="4404181"/>
                <a:ext cx="12960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9BDD2992-9C3E-1325-7E5E-60A53BC11A5B}"/>
              </a:ext>
            </a:extLst>
          </p:cNvPr>
          <p:cNvGrpSpPr/>
          <p:nvPr/>
        </p:nvGrpSpPr>
        <p:grpSpPr>
          <a:xfrm>
            <a:off x="2320683" y="3448381"/>
            <a:ext cx="445680" cy="194760"/>
            <a:chOff x="2320683" y="3448381"/>
            <a:chExt cx="4456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14:cNvPr>
                <p14:cNvContentPartPr/>
                <p14:nvPr/>
              </p14:nvContentPartPr>
              <p14:xfrm>
                <a:off x="2670963" y="3538021"/>
                <a:ext cx="95400" cy="774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4843" y="3531901"/>
                  <a:ext cx="107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14:cNvPr>
                <p14:cNvContentPartPr/>
                <p14:nvPr/>
              </p14:nvContentPartPr>
              <p14:xfrm>
                <a:off x="2320683" y="3448381"/>
                <a:ext cx="197280" cy="1947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4563" y="3442261"/>
                  <a:ext cx="20952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14:cNvPr>
              <p14:cNvContentPartPr/>
              <p14:nvPr/>
            </p14:nvContentPartPr>
            <p14:xfrm>
              <a:off x="3686523" y="2419501"/>
              <a:ext cx="148320" cy="1497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0403" y="2413381"/>
                <a:ext cx="160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14:cNvPr>
              <p14:cNvContentPartPr/>
              <p14:nvPr/>
            </p14:nvContentPartPr>
            <p14:xfrm>
              <a:off x="3683643" y="4597861"/>
              <a:ext cx="128880" cy="1890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77523" y="4591741"/>
                <a:ext cx="14112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B66705A7-7D6D-5E25-AA69-047A44727330}"/>
              </a:ext>
            </a:extLst>
          </p:cNvPr>
          <p:cNvGrpSpPr/>
          <p:nvPr/>
        </p:nvGrpSpPr>
        <p:grpSpPr>
          <a:xfrm>
            <a:off x="2280723" y="3756901"/>
            <a:ext cx="163440" cy="153720"/>
            <a:chOff x="2280723" y="3756901"/>
            <a:chExt cx="1634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14:cNvPr>
                <p14:cNvContentPartPr/>
                <p14:nvPr/>
              </p14:nvContentPartPr>
              <p14:xfrm>
                <a:off x="2358123" y="3756901"/>
                <a:ext cx="21240" cy="153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52003" y="3750781"/>
                  <a:ext cx="33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14:cNvPr>
                <p14:cNvContentPartPr/>
                <p14:nvPr/>
              </p14:nvContentPartPr>
              <p14:xfrm>
                <a:off x="2280723" y="3816301"/>
                <a:ext cx="163440" cy="295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74603" y="3810181"/>
                  <a:ext cx="1756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14:cNvPr>
              <p14:cNvContentPartPr/>
              <p14:nvPr/>
            </p14:nvContentPartPr>
            <p14:xfrm>
              <a:off x="2258043" y="4538101"/>
              <a:ext cx="209160" cy="3384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51923" y="4531981"/>
                <a:ext cx="2214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F5A49DED-1C3F-A8DF-00C1-9795890064D4}"/>
              </a:ext>
            </a:extLst>
          </p:cNvPr>
          <p:cNvGrpSpPr/>
          <p:nvPr/>
        </p:nvGrpSpPr>
        <p:grpSpPr>
          <a:xfrm>
            <a:off x="2273523" y="4053541"/>
            <a:ext cx="414720" cy="257400"/>
            <a:chOff x="2273523" y="4053541"/>
            <a:chExt cx="4147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14:cNvPr>
                <p14:cNvContentPartPr/>
                <p14:nvPr/>
              </p14:nvContentPartPr>
              <p14:xfrm>
                <a:off x="2273523" y="4053541"/>
                <a:ext cx="203760" cy="2466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7403" y="4047421"/>
                  <a:ext cx="216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14:cNvPr>
                <p14:cNvContentPartPr/>
                <p14:nvPr/>
              </p14:nvContentPartPr>
              <p14:xfrm>
                <a:off x="2439843" y="4153981"/>
                <a:ext cx="144000" cy="1569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3723" y="4147861"/>
                  <a:ext cx="156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14:cNvPr>
                <p14:cNvContentPartPr/>
                <p14:nvPr/>
              </p14:nvContentPartPr>
              <p14:xfrm>
                <a:off x="2573763" y="4179901"/>
                <a:ext cx="114480" cy="1281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67643" y="4173781"/>
                  <a:ext cx="1267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44991C0-21FB-63F5-8AA9-5818935BF59D}"/>
              </a:ext>
            </a:extLst>
          </p:cNvPr>
          <p:cNvGrpSpPr/>
          <p:nvPr/>
        </p:nvGrpSpPr>
        <p:grpSpPr>
          <a:xfrm>
            <a:off x="2689683" y="4555021"/>
            <a:ext cx="266400" cy="15840"/>
            <a:chOff x="2689683" y="4555021"/>
            <a:chExt cx="26640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14:cNvPr>
                <p14:cNvContentPartPr/>
                <p14:nvPr/>
              </p14:nvContentPartPr>
              <p14:xfrm>
                <a:off x="2689683" y="4555021"/>
                <a:ext cx="84960" cy="158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83563" y="4548901"/>
                  <a:ext cx="97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14:cNvPr>
                <p14:cNvContentPartPr/>
                <p14:nvPr/>
              </p14:nvContentPartPr>
              <p14:xfrm>
                <a:off x="2895243" y="4558621"/>
                <a:ext cx="60840" cy="75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89123" y="4552501"/>
                  <a:ext cx="730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6C66E8D-BB5D-3AD3-EEE4-38E1C236F9DE}"/>
              </a:ext>
            </a:extLst>
          </p:cNvPr>
          <p:cNvGrpSpPr/>
          <p:nvPr/>
        </p:nvGrpSpPr>
        <p:grpSpPr>
          <a:xfrm>
            <a:off x="3124923" y="4539901"/>
            <a:ext cx="433080" cy="27000"/>
            <a:chOff x="3124923" y="4539901"/>
            <a:chExt cx="43308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14:cNvPr>
                <p14:cNvContentPartPr/>
                <p14:nvPr/>
              </p14:nvContentPartPr>
              <p14:xfrm>
                <a:off x="3124923" y="4562941"/>
                <a:ext cx="78120" cy="39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18803" y="4556821"/>
                  <a:ext cx="90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14:cNvPr>
                <p14:cNvContentPartPr/>
                <p14:nvPr/>
              </p14:nvContentPartPr>
              <p14:xfrm>
                <a:off x="3348123" y="4549261"/>
                <a:ext cx="67680" cy="54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42003" y="4543141"/>
                  <a:ext cx="79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14:cNvPr>
                <p14:cNvContentPartPr/>
                <p14:nvPr/>
              </p14:nvContentPartPr>
              <p14:xfrm>
                <a:off x="3518403" y="4539901"/>
                <a:ext cx="39600" cy="72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2283" y="4533781"/>
                  <a:ext cx="5184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687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n-MOS transistor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controlled switch</a:t>
                </a:r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14:cNvPr>
              <p14:cNvContentPartPr/>
              <p14:nvPr/>
            </p14:nvContentPartPr>
            <p14:xfrm>
              <a:off x="3672843" y="2787061"/>
              <a:ext cx="360" cy="6537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23" y="2780941"/>
                <a:ext cx="126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14:cNvPr>
              <p14:cNvContentPartPr/>
              <p14:nvPr/>
            </p14:nvContentPartPr>
            <p14:xfrm>
              <a:off x="3672843" y="3781021"/>
              <a:ext cx="360" cy="6566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6723" y="3774901"/>
                <a:ext cx="126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14:cNvPr>
              <p14:cNvContentPartPr/>
              <p14:nvPr/>
            </p14:nvContentPartPr>
            <p14:xfrm>
              <a:off x="3277563" y="3779221"/>
              <a:ext cx="38448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1443" y="3773101"/>
                <a:ext cx="396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14:cNvPr>
              <p14:cNvContentPartPr/>
              <p14:nvPr/>
            </p14:nvContentPartPr>
            <p14:xfrm>
              <a:off x="3291963" y="3453061"/>
              <a:ext cx="3866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5843" y="3446941"/>
                <a:ext cx="398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14:cNvPr>
              <p14:cNvContentPartPr/>
              <p14:nvPr/>
            </p14:nvContentPartPr>
            <p14:xfrm>
              <a:off x="3280803" y="3444061"/>
              <a:ext cx="360" cy="332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683" y="3437941"/>
                <a:ext cx="126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14:cNvPr>
              <p14:cNvContentPartPr/>
              <p14:nvPr/>
            </p14:nvContentPartPr>
            <p14:xfrm>
              <a:off x="3232923" y="3456661"/>
              <a:ext cx="360" cy="3164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6803" y="3450541"/>
                <a:ext cx="12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14:cNvPr>
              <p14:cNvContentPartPr/>
              <p14:nvPr/>
            </p14:nvContentPartPr>
            <p14:xfrm>
              <a:off x="2743683" y="3601021"/>
              <a:ext cx="47412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7563" y="3594901"/>
                <a:ext cx="486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14:cNvPr>
              <p14:cNvContentPartPr/>
              <p14:nvPr/>
            </p14:nvContentPartPr>
            <p14:xfrm>
              <a:off x="3621723" y="2678701"/>
              <a:ext cx="108360" cy="932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5603" y="2672581"/>
                <a:ext cx="120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14:cNvPr>
              <p14:cNvContentPartPr/>
              <p14:nvPr/>
            </p14:nvContentPartPr>
            <p14:xfrm>
              <a:off x="3612723" y="4410301"/>
              <a:ext cx="117360" cy="107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06603" y="4404181"/>
                <a:ext cx="12960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9BDD2992-9C3E-1325-7E5E-60A53BC11A5B}"/>
              </a:ext>
            </a:extLst>
          </p:cNvPr>
          <p:cNvGrpSpPr/>
          <p:nvPr/>
        </p:nvGrpSpPr>
        <p:grpSpPr>
          <a:xfrm>
            <a:off x="2320683" y="3448381"/>
            <a:ext cx="445680" cy="194760"/>
            <a:chOff x="2320683" y="3448381"/>
            <a:chExt cx="4456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14:cNvPr>
                <p14:cNvContentPartPr/>
                <p14:nvPr/>
              </p14:nvContentPartPr>
              <p14:xfrm>
                <a:off x="2670963" y="3538021"/>
                <a:ext cx="95400" cy="774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4843" y="3531901"/>
                  <a:ext cx="107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14:cNvPr>
                <p14:cNvContentPartPr/>
                <p14:nvPr/>
              </p14:nvContentPartPr>
              <p14:xfrm>
                <a:off x="2320683" y="3448381"/>
                <a:ext cx="197280" cy="1947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4563" y="3442261"/>
                  <a:ext cx="20952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14:cNvPr>
              <p14:cNvContentPartPr/>
              <p14:nvPr/>
            </p14:nvContentPartPr>
            <p14:xfrm>
              <a:off x="3686523" y="2419501"/>
              <a:ext cx="148320" cy="1497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0403" y="2413381"/>
                <a:ext cx="160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14:cNvPr>
              <p14:cNvContentPartPr/>
              <p14:nvPr/>
            </p14:nvContentPartPr>
            <p14:xfrm>
              <a:off x="3683643" y="4597861"/>
              <a:ext cx="128880" cy="1890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77523" y="4591741"/>
                <a:ext cx="14112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B66705A7-7D6D-5E25-AA69-047A44727330}"/>
              </a:ext>
            </a:extLst>
          </p:cNvPr>
          <p:cNvGrpSpPr/>
          <p:nvPr/>
        </p:nvGrpSpPr>
        <p:grpSpPr>
          <a:xfrm>
            <a:off x="2280723" y="3756901"/>
            <a:ext cx="163440" cy="153720"/>
            <a:chOff x="2280723" y="3756901"/>
            <a:chExt cx="1634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14:cNvPr>
                <p14:cNvContentPartPr/>
                <p14:nvPr/>
              </p14:nvContentPartPr>
              <p14:xfrm>
                <a:off x="2358123" y="3756901"/>
                <a:ext cx="21240" cy="153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52003" y="3750781"/>
                  <a:ext cx="33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14:cNvPr>
                <p14:cNvContentPartPr/>
                <p14:nvPr/>
              </p14:nvContentPartPr>
              <p14:xfrm>
                <a:off x="2280723" y="3816301"/>
                <a:ext cx="163440" cy="295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74603" y="3810181"/>
                  <a:ext cx="1756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14:cNvPr>
              <p14:cNvContentPartPr/>
              <p14:nvPr/>
            </p14:nvContentPartPr>
            <p14:xfrm>
              <a:off x="2258043" y="4538101"/>
              <a:ext cx="209160" cy="3384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51923" y="4531981"/>
                <a:ext cx="2214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F5A49DED-1C3F-A8DF-00C1-9795890064D4}"/>
              </a:ext>
            </a:extLst>
          </p:cNvPr>
          <p:cNvGrpSpPr/>
          <p:nvPr/>
        </p:nvGrpSpPr>
        <p:grpSpPr>
          <a:xfrm>
            <a:off x="2273523" y="4053541"/>
            <a:ext cx="414720" cy="257400"/>
            <a:chOff x="2273523" y="4053541"/>
            <a:chExt cx="4147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14:cNvPr>
                <p14:cNvContentPartPr/>
                <p14:nvPr/>
              </p14:nvContentPartPr>
              <p14:xfrm>
                <a:off x="2273523" y="4053541"/>
                <a:ext cx="203760" cy="2466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7403" y="4047421"/>
                  <a:ext cx="216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14:cNvPr>
                <p14:cNvContentPartPr/>
                <p14:nvPr/>
              </p14:nvContentPartPr>
              <p14:xfrm>
                <a:off x="2439843" y="4153981"/>
                <a:ext cx="144000" cy="1569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3723" y="4147861"/>
                  <a:ext cx="156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14:cNvPr>
                <p14:cNvContentPartPr/>
                <p14:nvPr/>
              </p14:nvContentPartPr>
              <p14:xfrm>
                <a:off x="2573763" y="4179901"/>
                <a:ext cx="114480" cy="1281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67643" y="4173781"/>
                  <a:ext cx="1267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44991C0-21FB-63F5-8AA9-5818935BF59D}"/>
              </a:ext>
            </a:extLst>
          </p:cNvPr>
          <p:cNvGrpSpPr/>
          <p:nvPr/>
        </p:nvGrpSpPr>
        <p:grpSpPr>
          <a:xfrm>
            <a:off x="2689683" y="4555021"/>
            <a:ext cx="266400" cy="15840"/>
            <a:chOff x="2689683" y="4555021"/>
            <a:chExt cx="26640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14:cNvPr>
                <p14:cNvContentPartPr/>
                <p14:nvPr/>
              </p14:nvContentPartPr>
              <p14:xfrm>
                <a:off x="2689683" y="4555021"/>
                <a:ext cx="84960" cy="158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83563" y="4548901"/>
                  <a:ext cx="97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14:cNvPr>
                <p14:cNvContentPartPr/>
                <p14:nvPr/>
              </p14:nvContentPartPr>
              <p14:xfrm>
                <a:off x="2895243" y="4558621"/>
                <a:ext cx="60840" cy="75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89123" y="4552501"/>
                  <a:ext cx="730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6C66E8D-BB5D-3AD3-EEE4-38E1C236F9DE}"/>
              </a:ext>
            </a:extLst>
          </p:cNvPr>
          <p:cNvGrpSpPr/>
          <p:nvPr/>
        </p:nvGrpSpPr>
        <p:grpSpPr>
          <a:xfrm>
            <a:off x="3124923" y="4539901"/>
            <a:ext cx="433080" cy="27000"/>
            <a:chOff x="3124923" y="4539901"/>
            <a:chExt cx="43308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14:cNvPr>
                <p14:cNvContentPartPr/>
                <p14:nvPr/>
              </p14:nvContentPartPr>
              <p14:xfrm>
                <a:off x="3124923" y="4562941"/>
                <a:ext cx="78120" cy="39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18803" y="4556821"/>
                  <a:ext cx="90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14:cNvPr>
                <p14:cNvContentPartPr/>
                <p14:nvPr/>
              </p14:nvContentPartPr>
              <p14:xfrm>
                <a:off x="3348123" y="4549261"/>
                <a:ext cx="67680" cy="54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42003" y="4543141"/>
                  <a:ext cx="79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14:cNvPr>
                <p14:cNvContentPartPr/>
                <p14:nvPr/>
              </p14:nvContentPartPr>
              <p14:xfrm>
                <a:off x="3518403" y="4539901"/>
                <a:ext cx="39600" cy="72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2283" y="4533781"/>
                  <a:ext cx="5184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14:cNvPr>
              <p14:cNvContentPartPr/>
              <p14:nvPr/>
            </p14:nvContentPartPr>
            <p14:xfrm>
              <a:off x="8055843" y="2058781"/>
              <a:ext cx="360" cy="98352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49723" y="2052661"/>
                <a:ext cx="1260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14:cNvPr>
              <p14:cNvContentPartPr/>
              <p14:nvPr/>
            </p14:nvContentPartPr>
            <p14:xfrm>
              <a:off x="7978443" y="3058861"/>
              <a:ext cx="145440" cy="126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72323" y="3052741"/>
                <a:ext cx="157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14:cNvPr>
              <p14:cNvContentPartPr/>
              <p14:nvPr/>
            </p14:nvContentPartPr>
            <p14:xfrm>
              <a:off x="8001123" y="1949701"/>
              <a:ext cx="114480" cy="10764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95003" y="1943581"/>
                <a:ext cx="126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14:cNvPr>
              <p14:cNvContentPartPr/>
              <p14:nvPr/>
            </p14:nvContentPartPr>
            <p14:xfrm>
              <a:off x="8029563" y="2396461"/>
              <a:ext cx="60840" cy="5544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23443" y="2390341"/>
                <a:ext cx="73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14:cNvPr>
              <p14:cNvContentPartPr/>
              <p14:nvPr/>
            </p14:nvContentPartPr>
            <p14:xfrm>
              <a:off x="8029563" y="2669701"/>
              <a:ext cx="61560" cy="7776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023443" y="2663581"/>
                <a:ext cx="73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14:cNvPr>
              <p14:cNvContentPartPr/>
              <p14:nvPr/>
            </p14:nvContentPartPr>
            <p14:xfrm>
              <a:off x="8196963" y="1864021"/>
              <a:ext cx="160200" cy="18468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90843" y="1857901"/>
                <a:ext cx="172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14:cNvPr>
              <p14:cNvContentPartPr/>
              <p14:nvPr/>
            </p14:nvContentPartPr>
            <p14:xfrm>
              <a:off x="8195163" y="3063181"/>
              <a:ext cx="150480" cy="188640"/>
            </p14:xfrm>
          </p:contentPart>
        </mc:Choice>
        <mc:Fallback xmlns="">
          <p:pic>
            <p:nvPicPr>
              <p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89043" y="3057061"/>
                <a:ext cx="16272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1" name="Gruppo 4100">
            <a:extLst>
              <a:ext uri="{FF2B5EF4-FFF2-40B4-BE49-F238E27FC236}">
                <a16:creationId xmlns:a16="http://schemas.microsoft.com/office/drawing/2014/main" id="{BF749FAC-7D2C-E2ED-9B31-6869D7E6A327}"/>
              </a:ext>
            </a:extLst>
          </p:cNvPr>
          <p:cNvGrpSpPr/>
          <p:nvPr/>
        </p:nvGrpSpPr>
        <p:grpSpPr>
          <a:xfrm>
            <a:off x="8146203" y="2170381"/>
            <a:ext cx="360" cy="650880"/>
            <a:chOff x="8146203" y="2170381"/>
            <a:chExt cx="3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14:cNvPr>
                <p14:cNvContentPartPr/>
                <p14:nvPr/>
              </p14:nvContentPartPr>
              <p14:xfrm>
                <a:off x="8146203" y="2170381"/>
                <a:ext cx="360" cy="525600"/>
              </p14:xfrm>
            </p:contentPart>
          </mc:Choice>
          <mc:Fallback xmlns="">
            <p:pic>
              <p:nvPicPr>
                <p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40083" y="2164261"/>
                  <a:ext cx="12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14:cNvPr>
                <p14:cNvContentPartPr/>
                <p14:nvPr/>
              </p14:nvContentPartPr>
              <p14:xfrm>
                <a:off x="8146203" y="2690221"/>
                <a:ext cx="360" cy="131040"/>
              </p14:xfrm>
            </p:contentPart>
          </mc:Choice>
          <mc:Fallback xmlns="">
            <p:pic>
              <p:nvPicPr>
                <p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40083" y="2684101"/>
                  <a:ext cx="126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6" name="Gruppo 4135">
            <a:extLst>
              <a:ext uri="{FF2B5EF4-FFF2-40B4-BE49-F238E27FC236}">
                <a16:creationId xmlns:a16="http://schemas.microsoft.com/office/drawing/2014/main" id="{ED33A0D0-CABB-AFF9-AE5D-4743106242F6}"/>
              </a:ext>
            </a:extLst>
          </p:cNvPr>
          <p:cNvGrpSpPr/>
          <p:nvPr/>
        </p:nvGrpSpPr>
        <p:grpSpPr>
          <a:xfrm>
            <a:off x="8901843" y="2163901"/>
            <a:ext cx="1924920" cy="681480"/>
            <a:chOff x="8901843" y="2163901"/>
            <a:chExt cx="1924920" cy="68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14:cNvPr>
                <p14:cNvContentPartPr/>
                <p14:nvPr/>
              </p14:nvContentPartPr>
              <p14:xfrm>
                <a:off x="8901843" y="2335981"/>
                <a:ext cx="104760" cy="127800"/>
              </p14:xfrm>
            </p:contentPart>
          </mc:Choice>
          <mc:Fallback xmlns="">
            <p:pic>
              <p:nvPicPr>
                <p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95723" y="2329861"/>
                  <a:ext cx="117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14:cNvPr>
                <p14:cNvContentPartPr/>
                <p14:nvPr/>
              </p14:nvContentPartPr>
              <p14:xfrm>
                <a:off x="9064203" y="2236621"/>
                <a:ext cx="27360" cy="195840"/>
              </p14:xfrm>
            </p:contentPart>
          </mc:Choice>
          <mc:Fallback xmlns="">
            <p:pic>
              <p:nvPicPr>
                <p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58083" y="2230501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14:cNvPr>
                <p14:cNvContentPartPr/>
                <p14:nvPr/>
              </p14:nvContentPartPr>
              <p14:xfrm>
                <a:off x="9101283" y="2360821"/>
                <a:ext cx="124560" cy="69480"/>
              </p14:xfrm>
            </p:contentPart>
          </mc:Choice>
          <mc:Fallback xmlns="">
            <p:pic>
              <p:nvPicPr>
                <p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95163" y="2354701"/>
                  <a:ext cx="13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14:cNvPr>
                <p14:cNvContentPartPr/>
                <p14:nvPr/>
              </p14:nvContentPartPr>
              <p14:xfrm>
                <a:off x="9242043" y="2310061"/>
                <a:ext cx="235080" cy="153720"/>
              </p14:xfrm>
            </p:contentPart>
          </mc:Choice>
          <mc:Fallback xmlns="">
            <p:pic>
              <p:nvPicPr>
                <p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35923" y="2303941"/>
                  <a:ext cx="247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14:cNvPr>
                <p14:cNvContentPartPr/>
                <p14:nvPr/>
              </p14:nvContentPartPr>
              <p14:xfrm>
                <a:off x="9500883" y="2220421"/>
                <a:ext cx="139680" cy="217080"/>
              </p14:xfrm>
            </p:contentPart>
          </mc:Choice>
          <mc:Fallback xmlns="">
            <p:pic>
              <p:nvPicPr>
                <p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94763" y="2214301"/>
                  <a:ext cx="15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14:cNvPr>
                <p14:cNvContentPartPr/>
                <p14:nvPr/>
              </p14:nvContentPartPr>
              <p14:xfrm>
                <a:off x="9851883" y="2305021"/>
                <a:ext cx="171360" cy="141120"/>
              </p14:xfrm>
            </p:contentPart>
          </mc:Choice>
          <mc:Fallback xmlns="">
            <p:pic>
              <p:nvPicPr>
                <p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45763" y="2298901"/>
                  <a:ext cx="183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14:cNvPr>
                <p14:cNvContentPartPr/>
                <p14:nvPr/>
              </p14:nvContentPartPr>
              <p14:xfrm>
                <a:off x="10042683" y="2281621"/>
                <a:ext cx="141840" cy="127080"/>
              </p14:xfrm>
            </p:contentPart>
          </mc:Choice>
          <mc:Fallback xmlns="">
            <p:pic>
              <p:nvPicPr>
                <p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36563" y="2275501"/>
                  <a:ext cx="15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14:cNvPr>
                <p14:cNvContentPartPr/>
                <p14:nvPr/>
              </p14:nvContentPartPr>
              <p14:xfrm>
                <a:off x="10225923" y="2310061"/>
                <a:ext cx="10800" cy="77400"/>
              </p14:xfrm>
            </p:contentPart>
          </mc:Choice>
          <mc:Fallback xmlns="">
            <p:pic>
              <p:nvPicPr>
                <p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19803" y="2303941"/>
                  <a:ext cx="2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14:cNvPr>
                <p14:cNvContentPartPr/>
                <p14:nvPr/>
              </p14:nvContentPartPr>
              <p14:xfrm>
                <a:off x="10225923" y="2171101"/>
                <a:ext cx="82800" cy="184320"/>
              </p14:xfrm>
            </p:contentPart>
          </mc:Choice>
          <mc:Fallback xmlns="">
            <p:pic>
              <p:nvPicPr>
                <p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19803" y="2164981"/>
                  <a:ext cx="95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14:cNvPr>
                <p14:cNvContentPartPr/>
                <p14:nvPr/>
              </p14:nvContentPartPr>
              <p14:xfrm>
                <a:off x="10261203" y="2242381"/>
                <a:ext cx="136440" cy="55800"/>
              </p14:xfrm>
            </p:contentPart>
          </mc:Choice>
          <mc:Fallback xmlns="">
            <p:pic>
              <p:nvPicPr>
                <p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55083" y="2236261"/>
                  <a:ext cx="14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14:cNvPr>
                <p14:cNvContentPartPr/>
                <p14:nvPr/>
              </p14:nvContentPartPr>
              <p14:xfrm>
                <a:off x="10376763" y="2255341"/>
                <a:ext cx="97560" cy="109440"/>
              </p14:xfrm>
            </p:contentPart>
          </mc:Choice>
          <mc:Fallback xmlns="">
            <p:pic>
              <p:nvPicPr>
                <p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70643" y="2249221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14:cNvPr>
                <p14:cNvContentPartPr/>
                <p14:nvPr/>
              </p14:nvContentPartPr>
              <p14:xfrm>
                <a:off x="10494843" y="2163901"/>
                <a:ext cx="75600" cy="188640"/>
              </p14:xfrm>
            </p:contentPart>
          </mc:Choice>
          <mc:Fallback xmlns="">
            <p:pic>
              <p:nvPicPr>
                <p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88723" y="2157781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14:cNvPr>
                <p14:cNvContentPartPr/>
                <p14:nvPr/>
              </p14:nvContentPartPr>
              <p14:xfrm>
                <a:off x="9019923" y="2659981"/>
                <a:ext cx="129600" cy="100800"/>
              </p14:xfrm>
            </p:contentPart>
          </mc:Choice>
          <mc:Fallback xmlns="">
            <p:pic>
              <p:nvPicPr>
                <p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13803" y="2653861"/>
                  <a:ext cx="141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14:cNvPr>
                <p14:cNvContentPartPr/>
                <p14:nvPr/>
              </p14:nvContentPartPr>
              <p14:xfrm>
                <a:off x="9244203" y="2600581"/>
                <a:ext cx="246600" cy="190800"/>
              </p14:xfrm>
            </p:contentPart>
          </mc:Choice>
          <mc:Fallback xmlns="">
            <p:pic>
              <p:nvPicPr>
                <p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38083" y="2594461"/>
                  <a:ext cx="25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14:cNvPr>
                <p14:cNvContentPartPr/>
                <p14:nvPr/>
              </p14:nvContentPartPr>
              <p14:xfrm>
                <a:off x="9535083" y="2680501"/>
                <a:ext cx="102600" cy="79200"/>
              </p14:xfrm>
            </p:contentPart>
          </mc:Choice>
          <mc:Fallback xmlns="">
            <p:pic>
              <p:nvPicPr>
                <p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28963" y="2674381"/>
                  <a:ext cx="11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14:cNvPr>
                <p14:cNvContentPartPr/>
                <p14:nvPr/>
              </p14:nvContentPartPr>
              <p14:xfrm>
                <a:off x="9705363" y="2563861"/>
                <a:ext cx="115560" cy="198000"/>
              </p14:xfrm>
            </p:contentPart>
          </mc:Choice>
          <mc:Fallback xmlns="">
            <p:pic>
              <p:nvPicPr>
                <p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99243" y="2557741"/>
                  <a:ext cx="12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14:cNvPr>
                <p14:cNvContentPartPr/>
                <p14:nvPr/>
              </p14:nvContentPartPr>
              <p14:xfrm>
                <a:off x="9686643" y="2615341"/>
                <a:ext cx="142560" cy="67320"/>
              </p14:xfrm>
            </p:contentPart>
          </mc:Choice>
          <mc:Fallback xmlns="">
            <p:pic>
              <p:nvPicPr>
                <p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80523" y="2609221"/>
                  <a:ext cx="154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14:cNvPr>
                <p14:cNvContentPartPr/>
                <p14:nvPr/>
              </p14:nvContentPartPr>
              <p14:xfrm>
                <a:off x="10018923" y="2673661"/>
                <a:ext cx="152640" cy="93960"/>
              </p14:xfrm>
            </p:contentPart>
          </mc:Choice>
          <mc:Fallback xmlns="">
            <p:pic>
              <p:nvPicPr>
                <p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12803" y="2667541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14:cNvPr>
                <p14:cNvContentPartPr/>
                <p14:nvPr/>
              </p14:nvContentPartPr>
              <p14:xfrm>
                <a:off x="10161123" y="2632981"/>
                <a:ext cx="14400" cy="62280"/>
              </p14:xfrm>
            </p:contentPart>
          </mc:Choice>
          <mc:Fallback xmlns="">
            <p:pic>
              <p:nvPicPr>
                <p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55003" y="2626861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14:cNvPr>
                <p14:cNvContentPartPr/>
                <p14:nvPr/>
              </p14:nvContentPartPr>
              <p14:xfrm>
                <a:off x="10200723" y="2680501"/>
                <a:ext cx="101520" cy="63360"/>
              </p14:xfrm>
            </p:contentPart>
          </mc:Choice>
          <mc:Fallback xmlns="">
            <p:pic>
              <p:nvPicPr>
                <p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94603" y="2674381"/>
                  <a:ext cx="113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14:cNvPr>
                <p14:cNvContentPartPr/>
                <p14:nvPr/>
              </p14:nvContentPartPr>
              <p14:xfrm>
                <a:off x="10312683" y="2675461"/>
                <a:ext cx="187200" cy="74160"/>
              </p14:xfrm>
            </p:contentPart>
          </mc:Choice>
          <mc:Fallback xmlns="">
            <p:pic>
              <p:nvPicPr>
                <p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06563" y="2669341"/>
                  <a:ext cx="199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14:cNvPr>
                <p14:cNvContentPartPr/>
                <p14:nvPr/>
              </p14:nvContentPartPr>
              <p14:xfrm>
                <a:off x="10542003" y="2595541"/>
                <a:ext cx="12600" cy="142920"/>
              </p14:xfrm>
            </p:contentPart>
          </mc:Choice>
          <mc:Fallback xmlns="">
            <p:pic>
              <p:nvPicPr>
                <p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35883" y="2589421"/>
                  <a:ext cx="2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14:cNvPr>
                <p14:cNvContentPartPr/>
                <p14:nvPr/>
              </p14:nvContentPartPr>
              <p14:xfrm>
                <a:off x="10611483" y="2545861"/>
                <a:ext cx="113760" cy="231120"/>
              </p14:xfrm>
            </p:contentPart>
          </mc:Choice>
          <mc:Fallback xmlns="">
            <p:pic>
              <p:nvPicPr>
                <p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05363" y="2539741"/>
                  <a:ext cx="12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14:cNvPr>
                <p14:cNvContentPartPr/>
                <p14:nvPr/>
              </p14:nvContentPartPr>
              <p14:xfrm>
                <a:off x="10580883" y="2635501"/>
                <a:ext cx="96840" cy="33840"/>
              </p14:xfrm>
            </p:contentPart>
          </mc:Choice>
          <mc:Fallback xmlns="">
            <p:pic>
              <p:nvPicPr>
                <p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74763" y="2629381"/>
                  <a:ext cx="109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14:cNvPr>
                <p14:cNvContentPartPr/>
                <p14:nvPr/>
              </p14:nvContentPartPr>
              <p14:xfrm>
                <a:off x="10757643" y="2527141"/>
                <a:ext cx="69120" cy="318240"/>
              </p14:xfrm>
            </p:contentPart>
          </mc:Choice>
          <mc:Fallback xmlns="">
            <p:pic>
              <p:nvPicPr>
                <p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51523" y="2521021"/>
                  <a:ext cx="8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14:cNvPr>
                <p14:cNvContentPartPr/>
                <p14:nvPr/>
              </p14:nvContentPartPr>
              <p14:xfrm>
                <a:off x="8911563" y="2554141"/>
                <a:ext cx="70200" cy="273600"/>
              </p14:xfrm>
            </p:contentPart>
          </mc:Choice>
          <mc:Fallback xmlns="">
            <p:pic>
              <p:nvPicPr>
                <p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05443" y="2548021"/>
                  <a:ext cx="824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0" name="Gruppo 4179">
            <a:extLst>
              <a:ext uri="{FF2B5EF4-FFF2-40B4-BE49-F238E27FC236}">
                <a16:creationId xmlns:a16="http://schemas.microsoft.com/office/drawing/2014/main" id="{41CF15E6-2089-3AA1-39D6-284C6D331F65}"/>
              </a:ext>
            </a:extLst>
          </p:cNvPr>
          <p:cNvGrpSpPr/>
          <p:nvPr/>
        </p:nvGrpSpPr>
        <p:grpSpPr>
          <a:xfrm>
            <a:off x="10875723" y="2390701"/>
            <a:ext cx="283320" cy="101160"/>
            <a:chOff x="10875723" y="2390701"/>
            <a:chExt cx="28332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72" name="Input penna 4171">
                  <a:extLst>
                    <a:ext uri="{FF2B5EF4-FFF2-40B4-BE49-F238E27FC236}">
                      <a16:creationId xmlns:a16="http://schemas.microsoft.com/office/drawing/2014/main" id="{C1CE98B8-FF10-ED0F-191A-B6B7B003A0FF}"/>
                    </a:ext>
                  </a:extLst>
                </p14:cNvPr>
                <p14:cNvContentPartPr/>
                <p14:nvPr/>
              </p14:nvContentPartPr>
              <p14:xfrm>
                <a:off x="10875723" y="2430301"/>
                <a:ext cx="184320" cy="36000"/>
              </p14:xfrm>
            </p:contentPart>
          </mc:Choice>
          <mc:Fallback xmlns="">
            <p:pic>
              <p:nvPicPr>
                <p:cNvPr id="4172" name="Input penna 4171">
                  <a:extLst>
                    <a:ext uri="{FF2B5EF4-FFF2-40B4-BE49-F238E27FC236}">
                      <a16:creationId xmlns:a16="http://schemas.microsoft.com/office/drawing/2014/main" id="{C1CE98B8-FF10-ED0F-191A-B6B7B003A0F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69603" y="2424181"/>
                  <a:ext cx="196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73" name="Input penna 4172">
                  <a:extLst>
                    <a:ext uri="{FF2B5EF4-FFF2-40B4-BE49-F238E27FC236}">
                      <a16:creationId xmlns:a16="http://schemas.microsoft.com/office/drawing/2014/main" id="{46424EC3-377D-5A3A-47A4-A4216961ABE2}"/>
                    </a:ext>
                  </a:extLst>
                </p14:cNvPr>
                <p14:cNvContentPartPr/>
                <p14:nvPr/>
              </p14:nvContentPartPr>
              <p14:xfrm>
                <a:off x="11031963" y="2390701"/>
                <a:ext cx="127080" cy="101160"/>
              </p14:xfrm>
            </p:contentPart>
          </mc:Choice>
          <mc:Fallback xmlns="">
            <p:pic>
              <p:nvPicPr>
                <p:cNvPr id="4173" name="Input penna 4172">
                  <a:extLst>
                    <a:ext uri="{FF2B5EF4-FFF2-40B4-BE49-F238E27FC236}">
                      <a16:creationId xmlns:a16="http://schemas.microsoft.com/office/drawing/2014/main" id="{46424EC3-377D-5A3A-47A4-A4216961ABE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025843" y="2384581"/>
                  <a:ext cx="1393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7" name="Gruppo 4196">
            <a:extLst>
              <a:ext uri="{FF2B5EF4-FFF2-40B4-BE49-F238E27FC236}">
                <a16:creationId xmlns:a16="http://schemas.microsoft.com/office/drawing/2014/main" id="{02481AC0-0BEB-CDEB-6ED1-F9D87F8CAB2B}"/>
              </a:ext>
            </a:extLst>
          </p:cNvPr>
          <p:cNvGrpSpPr/>
          <p:nvPr/>
        </p:nvGrpSpPr>
        <p:grpSpPr>
          <a:xfrm>
            <a:off x="11215203" y="2216461"/>
            <a:ext cx="699120" cy="286560"/>
            <a:chOff x="11215203" y="2216461"/>
            <a:chExt cx="69912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87" name="Input penna 4186">
                  <a:extLst>
                    <a:ext uri="{FF2B5EF4-FFF2-40B4-BE49-F238E27FC236}">
                      <a16:creationId xmlns:a16="http://schemas.microsoft.com/office/drawing/2014/main" id="{B530E97B-9A02-182D-21A3-EFCFCADB20BD}"/>
                    </a:ext>
                  </a:extLst>
                </p14:cNvPr>
                <p14:cNvContentPartPr/>
                <p14:nvPr/>
              </p14:nvContentPartPr>
              <p14:xfrm>
                <a:off x="11215203" y="2227981"/>
                <a:ext cx="145080" cy="275040"/>
              </p14:xfrm>
            </p:contentPart>
          </mc:Choice>
          <mc:Fallback xmlns="">
            <p:pic>
              <p:nvPicPr>
                <p:cNvPr id="4187" name="Input penna 4186">
                  <a:extLst>
                    <a:ext uri="{FF2B5EF4-FFF2-40B4-BE49-F238E27FC236}">
                      <a16:creationId xmlns:a16="http://schemas.microsoft.com/office/drawing/2014/main" id="{B530E97B-9A02-182D-21A3-EFCFCADB20B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09083" y="2221861"/>
                  <a:ext cx="157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88" name="Input penna 4187">
                  <a:extLst>
                    <a:ext uri="{FF2B5EF4-FFF2-40B4-BE49-F238E27FC236}">
                      <a16:creationId xmlns:a16="http://schemas.microsoft.com/office/drawing/2014/main" id="{F9C6BD60-090B-AD7A-70BD-76DBD22A0B90}"/>
                    </a:ext>
                  </a:extLst>
                </p14:cNvPr>
                <p14:cNvContentPartPr/>
                <p14:nvPr/>
              </p14:nvContentPartPr>
              <p14:xfrm>
                <a:off x="11361003" y="2372701"/>
                <a:ext cx="78840" cy="119160"/>
              </p14:xfrm>
            </p:contentPart>
          </mc:Choice>
          <mc:Fallback xmlns="">
            <p:pic>
              <p:nvPicPr>
                <p:cNvPr id="4188" name="Input penna 4187">
                  <a:extLst>
                    <a:ext uri="{FF2B5EF4-FFF2-40B4-BE49-F238E27FC236}">
                      <a16:creationId xmlns:a16="http://schemas.microsoft.com/office/drawing/2014/main" id="{F9C6BD60-090B-AD7A-70BD-76DBD22A0B9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354883" y="2366581"/>
                  <a:ext cx="91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92" name="Input penna 4191">
                  <a:extLst>
                    <a:ext uri="{FF2B5EF4-FFF2-40B4-BE49-F238E27FC236}">
                      <a16:creationId xmlns:a16="http://schemas.microsoft.com/office/drawing/2014/main" id="{232F5569-3511-7CB5-0B2C-0D61049FCAB4}"/>
                    </a:ext>
                  </a:extLst>
                </p14:cNvPr>
                <p14:cNvContentPartPr/>
                <p14:nvPr/>
              </p14:nvContentPartPr>
              <p14:xfrm>
                <a:off x="11522283" y="2374141"/>
                <a:ext cx="146520" cy="42840"/>
              </p14:xfrm>
            </p:contentPart>
          </mc:Choice>
          <mc:Fallback xmlns="">
            <p:pic>
              <p:nvPicPr>
                <p:cNvPr id="4192" name="Input penna 4191">
                  <a:extLst>
                    <a:ext uri="{FF2B5EF4-FFF2-40B4-BE49-F238E27FC236}">
                      <a16:creationId xmlns:a16="http://schemas.microsoft.com/office/drawing/2014/main" id="{232F5569-3511-7CB5-0B2C-0D61049FCAB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16163" y="2368021"/>
                  <a:ext cx="158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93" name="Input penna 4192">
                  <a:extLst>
                    <a:ext uri="{FF2B5EF4-FFF2-40B4-BE49-F238E27FC236}">
                      <a16:creationId xmlns:a16="http://schemas.microsoft.com/office/drawing/2014/main" id="{B8027A93-C028-3FB4-EC31-91001F6EF8C9}"/>
                    </a:ext>
                  </a:extLst>
                </p14:cNvPr>
                <p14:cNvContentPartPr/>
                <p14:nvPr/>
              </p14:nvContentPartPr>
              <p14:xfrm>
                <a:off x="11503563" y="2455861"/>
                <a:ext cx="105480" cy="19440"/>
              </p14:xfrm>
            </p:contentPart>
          </mc:Choice>
          <mc:Fallback xmlns="">
            <p:pic>
              <p:nvPicPr>
                <p:cNvPr id="4193" name="Input penna 4192">
                  <a:extLst>
                    <a:ext uri="{FF2B5EF4-FFF2-40B4-BE49-F238E27FC236}">
                      <a16:creationId xmlns:a16="http://schemas.microsoft.com/office/drawing/2014/main" id="{B8027A93-C028-3FB4-EC31-91001F6EF8C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97443" y="2449741"/>
                  <a:ext cx="11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94" name="Input penna 4193">
                  <a:extLst>
                    <a:ext uri="{FF2B5EF4-FFF2-40B4-BE49-F238E27FC236}">
                      <a16:creationId xmlns:a16="http://schemas.microsoft.com/office/drawing/2014/main" id="{6E5082F3-8BD4-A398-5057-D7699D75BE0A}"/>
                    </a:ext>
                  </a:extLst>
                </p14:cNvPr>
                <p14:cNvContentPartPr/>
                <p14:nvPr/>
              </p14:nvContentPartPr>
              <p14:xfrm>
                <a:off x="11701923" y="2216461"/>
                <a:ext cx="128160" cy="224280"/>
              </p14:xfrm>
            </p:contentPart>
          </mc:Choice>
          <mc:Fallback xmlns="">
            <p:pic>
              <p:nvPicPr>
                <p:cNvPr id="4194" name="Input penna 4193">
                  <a:extLst>
                    <a:ext uri="{FF2B5EF4-FFF2-40B4-BE49-F238E27FC236}">
                      <a16:creationId xmlns:a16="http://schemas.microsoft.com/office/drawing/2014/main" id="{6E5082F3-8BD4-A398-5057-D7699D75BE0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95803" y="2210341"/>
                  <a:ext cx="140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95" name="Input penna 4194">
                  <a:extLst>
                    <a:ext uri="{FF2B5EF4-FFF2-40B4-BE49-F238E27FC236}">
                      <a16:creationId xmlns:a16="http://schemas.microsoft.com/office/drawing/2014/main" id="{63735EAE-837A-2D21-1BBC-74499EE80DCF}"/>
                    </a:ext>
                  </a:extLst>
                </p14:cNvPr>
                <p14:cNvContentPartPr/>
                <p14:nvPr/>
              </p14:nvContentPartPr>
              <p14:xfrm>
                <a:off x="11806683" y="2382421"/>
                <a:ext cx="107640" cy="106200"/>
              </p14:xfrm>
            </p:contentPart>
          </mc:Choice>
          <mc:Fallback xmlns="">
            <p:pic>
              <p:nvPicPr>
                <p:cNvPr id="4195" name="Input penna 4194">
                  <a:extLst>
                    <a:ext uri="{FF2B5EF4-FFF2-40B4-BE49-F238E27FC236}">
                      <a16:creationId xmlns:a16="http://schemas.microsoft.com/office/drawing/2014/main" id="{63735EAE-837A-2D21-1BBC-74499EE80D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800563" y="2376301"/>
                  <a:ext cx="119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96" name="Input penna 4195">
                  <a:extLst>
                    <a:ext uri="{FF2B5EF4-FFF2-40B4-BE49-F238E27FC236}">
                      <a16:creationId xmlns:a16="http://schemas.microsoft.com/office/drawing/2014/main" id="{51F199ED-394E-1C52-4BC0-8571B7D1971B}"/>
                    </a:ext>
                  </a:extLst>
                </p14:cNvPr>
                <p14:cNvContentPartPr/>
                <p14:nvPr/>
              </p14:nvContentPartPr>
              <p14:xfrm>
                <a:off x="11693283" y="2249581"/>
                <a:ext cx="44640" cy="188640"/>
              </p14:xfrm>
            </p:contentPart>
          </mc:Choice>
          <mc:Fallback xmlns="">
            <p:pic>
              <p:nvPicPr>
                <p:cNvPr id="4196" name="Input penna 4195">
                  <a:extLst>
                    <a:ext uri="{FF2B5EF4-FFF2-40B4-BE49-F238E27FC236}">
                      <a16:creationId xmlns:a16="http://schemas.microsoft.com/office/drawing/2014/main" id="{51F199ED-394E-1C52-4BC0-8571B7D197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687163" y="2243461"/>
                  <a:ext cx="56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9" name="Gruppo 4208">
            <a:extLst>
              <a:ext uri="{FF2B5EF4-FFF2-40B4-BE49-F238E27FC236}">
                <a16:creationId xmlns:a16="http://schemas.microsoft.com/office/drawing/2014/main" id="{E298D219-380A-7447-1955-32973C873B51}"/>
              </a:ext>
            </a:extLst>
          </p:cNvPr>
          <p:cNvGrpSpPr/>
          <p:nvPr/>
        </p:nvGrpSpPr>
        <p:grpSpPr>
          <a:xfrm>
            <a:off x="5624763" y="2462341"/>
            <a:ext cx="427320" cy="302400"/>
            <a:chOff x="5624763" y="2462341"/>
            <a:chExt cx="427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14:cNvPr>
                <p14:cNvContentPartPr/>
                <p14:nvPr/>
              </p14:nvContentPartPr>
              <p14:xfrm>
                <a:off x="5624763" y="2462341"/>
                <a:ext cx="164880" cy="244800"/>
              </p14:xfrm>
            </p:contentPart>
          </mc:Choice>
          <mc:Fallback xmlns="">
            <p:pic>
              <p:nvPicPr>
                <p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618643" y="2456221"/>
                  <a:ext cx="177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14:cNvPr>
                <p14:cNvContentPartPr/>
                <p14:nvPr/>
              </p14:nvContentPartPr>
              <p14:xfrm>
                <a:off x="5787843" y="2604181"/>
                <a:ext cx="128520" cy="141480"/>
              </p14:xfrm>
            </p:contentPart>
          </mc:Choice>
          <mc:Fallback xmlns="">
            <p:pic>
              <p:nvPicPr>
                <p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81723" y="2598061"/>
                  <a:ext cx="140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14:cNvPr>
                <p14:cNvContentPartPr/>
                <p14:nvPr/>
              </p14:nvContentPartPr>
              <p14:xfrm>
                <a:off x="5934723" y="2634421"/>
                <a:ext cx="117360" cy="130320"/>
              </p14:xfrm>
            </p:contentPart>
          </mc:Choice>
          <mc:Fallback xmlns="">
            <p:pic>
              <p:nvPicPr>
                <p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28603" y="2628301"/>
                  <a:ext cx="1296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5" name="Gruppo 4214">
            <a:extLst>
              <a:ext uri="{FF2B5EF4-FFF2-40B4-BE49-F238E27FC236}">
                <a16:creationId xmlns:a16="http://schemas.microsoft.com/office/drawing/2014/main" id="{4A331591-BC03-DA40-8AAC-39F4E2A19086}"/>
              </a:ext>
            </a:extLst>
          </p:cNvPr>
          <p:cNvGrpSpPr/>
          <p:nvPr/>
        </p:nvGrpSpPr>
        <p:grpSpPr>
          <a:xfrm>
            <a:off x="6169803" y="2513461"/>
            <a:ext cx="480240" cy="319320"/>
            <a:chOff x="6169803" y="2513461"/>
            <a:chExt cx="4802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14:cNvPr>
                <p14:cNvContentPartPr/>
                <p14:nvPr/>
              </p14:nvContentPartPr>
              <p14:xfrm>
                <a:off x="6171963" y="2630461"/>
                <a:ext cx="131760" cy="97920"/>
              </p14:xfrm>
            </p:contentPart>
          </mc:Choice>
          <mc:Fallback xmlns="">
            <p:pic>
              <p:nvPicPr>
                <p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65843" y="2624341"/>
                  <a:ext cx="144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14:cNvPr>
                <p14:cNvContentPartPr/>
                <p14:nvPr/>
              </p14:nvContentPartPr>
              <p14:xfrm>
                <a:off x="6169803" y="2762581"/>
                <a:ext cx="124920" cy="14760"/>
              </p14:xfrm>
            </p:contentPart>
          </mc:Choice>
          <mc:Fallback xmlns="">
            <p:pic>
              <p:nvPicPr>
                <p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63683" y="2756461"/>
                  <a:ext cx="137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14:cNvPr>
                <p14:cNvContentPartPr/>
                <p14:nvPr/>
              </p14:nvContentPartPr>
              <p14:xfrm>
                <a:off x="6367083" y="2513461"/>
                <a:ext cx="169200" cy="243720"/>
              </p14:xfrm>
            </p:contentPart>
          </mc:Choice>
          <mc:Fallback xmlns="">
            <p:pic>
              <p:nvPicPr>
                <p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60963" y="2507341"/>
                  <a:ext cx="181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14:cNvPr>
                <p14:cNvContentPartPr/>
                <p14:nvPr/>
              </p14:nvContentPartPr>
              <p14:xfrm>
                <a:off x="6548163" y="2700661"/>
                <a:ext cx="19440" cy="132120"/>
              </p14:xfrm>
            </p:contentPart>
          </mc:Choice>
          <mc:Fallback xmlns="">
            <p:pic>
              <p:nvPicPr>
                <p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42043" y="2694541"/>
                  <a:ext cx="31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14:cNvPr>
                <p14:cNvContentPartPr/>
                <p14:nvPr/>
              </p14:nvContentPartPr>
              <p14:xfrm>
                <a:off x="6501363" y="2690581"/>
                <a:ext cx="148680" cy="42480"/>
              </p14:xfrm>
            </p:contentPart>
          </mc:Choice>
          <mc:Fallback xmlns="">
            <p:pic>
              <p:nvPicPr>
                <p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495243" y="2684461"/>
                  <a:ext cx="1609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2" name="Gruppo 4231">
            <a:extLst>
              <a:ext uri="{FF2B5EF4-FFF2-40B4-BE49-F238E27FC236}">
                <a16:creationId xmlns:a16="http://schemas.microsoft.com/office/drawing/2014/main" id="{B6C333BB-9EB4-0878-82F0-BF2F5AAE53E7}"/>
              </a:ext>
            </a:extLst>
          </p:cNvPr>
          <p:cNvGrpSpPr/>
          <p:nvPr/>
        </p:nvGrpSpPr>
        <p:grpSpPr>
          <a:xfrm>
            <a:off x="4358283" y="2774461"/>
            <a:ext cx="1089000" cy="643680"/>
            <a:chOff x="4358283" y="2774461"/>
            <a:chExt cx="108900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230" name="Input penna 4229">
                  <a:extLst>
                    <a:ext uri="{FF2B5EF4-FFF2-40B4-BE49-F238E27FC236}">
                      <a16:creationId xmlns:a16="http://schemas.microsoft.com/office/drawing/2014/main" id="{E4BEA0B7-2AE3-1604-B0E7-2F6EAA64C090}"/>
                    </a:ext>
                  </a:extLst>
                </p14:cNvPr>
                <p14:cNvContentPartPr/>
                <p14:nvPr/>
              </p14:nvContentPartPr>
              <p14:xfrm>
                <a:off x="4358283" y="2838181"/>
                <a:ext cx="991080" cy="579960"/>
              </p14:xfrm>
            </p:contentPart>
          </mc:Choice>
          <mc:Fallback xmlns="">
            <p:pic>
              <p:nvPicPr>
                <p:cNvPr id="4230" name="Input penna 4229">
                  <a:extLst>
                    <a:ext uri="{FF2B5EF4-FFF2-40B4-BE49-F238E27FC236}">
                      <a16:creationId xmlns:a16="http://schemas.microsoft.com/office/drawing/2014/main" id="{E4BEA0B7-2AE3-1604-B0E7-2F6EAA64C09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52163" y="2832061"/>
                  <a:ext cx="10033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231" name="Input penna 4230">
                  <a:extLst>
                    <a:ext uri="{FF2B5EF4-FFF2-40B4-BE49-F238E27FC236}">
                      <a16:creationId xmlns:a16="http://schemas.microsoft.com/office/drawing/2014/main" id="{9B04F6AE-34B2-FBDB-483B-EEC40D55C729}"/>
                    </a:ext>
                  </a:extLst>
                </p14:cNvPr>
                <p14:cNvContentPartPr/>
                <p14:nvPr/>
              </p14:nvContentPartPr>
              <p14:xfrm>
                <a:off x="5266563" y="2774461"/>
                <a:ext cx="180720" cy="175320"/>
              </p14:xfrm>
            </p:contentPart>
          </mc:Choice>
          <mc:Fallback xmlns="">
            <p:pic>
              <p:nvPicPr>
                <p:cNvPr id="4231" name="Input penna 4230">
                  <a:extLst>
                    <a:ext uri="{FF2B5EF4-FFF2-40B4-BE49-F238E27FC236}">
                      <a16:creationId xmlns:a16="http://schemas.microsoft.com/office/drawing/2014/main" id="{9B04F6AE-34B2-FBDB-483B-EEC40D55C72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60443" y="2768341"/>
                  <a:ext cx="1929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6" name="Gruppo 4235">
            <a:extLst>
              <a:ext uri="{FF2B5EF4-FFF2-40B4-BE49-F238E27FC236}">
                <a16:creationId xmlns:a16="http://schemas.microsoft.com/office/drawing/2014/main" id="{92BB63EF-AF5D-930C-C03A-0720C6A46EA6}"/>
              </a:ext>
            </a:extLst>
          </p:cNvPr>
          <p:cNvGrpSpPr/>
          <p:nvPr/>
        </p:nvGrpSpPr>
        <p:grpSpPr>
          <a:xfrm>
            <a:off x="7086003" y="2624701"/>
            <a:ext cx="454680" cy="143280"/>
            <a:chOff x="7086003" y="2624701"/>
            <a:chExt cx="4546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14:cNvPr>
                <p14:cNvContentPartPr/>
                <p14:nvPr/>
              </p14:nvContentPartPr>
              <p14:xfrm>
                <a:off x="7086003" y="2670061"/>
                <a:ext cx="329400" cy="13320"/>
              </p14:xfrm>
            </p:contentPart>
          </mc:Choice>
          <mc:Fallback xmlns="">
            <p:pic>
              <p:nvPicPr>
                <p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79883" y="2663941"/>
                  <a:ext cx="34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14:cNvPr>
                <p14:cNvContentPartPr/>
                <p14:nvPr/>
              </p14:nvContentPartPr>
              <p14:xfrm>
                <a:off x="7103643" y="2624701"/>
                <a:ext cx="437040" cy="143280"/>
              </p14:xfrm>
            </p:contentPart>
          </mc:Choice>
          <mc:Fallback xmlns="">
            <p:pic>
              <p:nvPicPr>
                <p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97523" y="2618581"/>
                  <a:ext cx="44928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9636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n-MOS transistor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controlled switch</a:t>
                </a:r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14:cNvPr>
              <p14:cNvContentPartPr/>
              <p14:nvPr/>
            </p14:nvContentPartPr>
            <p14:xfrm>
              <a:off x="3672843" y="2787061"/>
              <a:ext cx="360" cy="6537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23" y="2780941"/>
                <a:ext cx="126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14:cNvPr>
              <p14:cNvContentPartPr/>
              <p14:nvPr/>
            </p14:nvContentPartPr>
            <p14:xfrm>
              <a:off x="3672843" y="3781021"/>
              <a:ext cx="360" cy="6566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6723" y="3774901"/>
                <a:ext cx="126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14:cNvPr>
              <p14:cNvContentPartPr/>
              <p14:nvPr/>
            </p14:nvContentPartPr>
            <p14:xfrm>
              <a:off x="3277563" y="3779221"/>
              <a:ext cx="38448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1443" y="3773101"/>
                <a:ext cx="396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14:cNvPr>
              <p14:cNvContentPartPr/>
              <p14:nvPr/>
            </p14:nvContentPartPr>
            <p14:xfrm>
              <a:off x="3291963" y="3453061"/>
              <a:ext cx="3866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5843" y="3446941"/>
                <a:ext cx="398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14:cNvPr>
              <p14:cNvContentPartPr/>
              <p14:nvPr/>
            </p14:nvContentPartPr>
            <p14:xfrm>
              <a:off x="3280803" y="3444061"/>
              <a:ext cx="360" cy="332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683" y="3437941"/>
                <a:ext cx="126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14:cNvPr>
              <p14:cNvContentPartPr/>
              <p14:nvPr/>
            </p14:nvContentPartPr>
            <p14:xfrm>
              <a:off x="3232923" y="3456661"/>
              <a:ext cx="360" cy="3164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6803" y="3450541"/>
                <a:ext cx="12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14:cNvPr>
              <p14:cNvContentPartPr/>
              <p14:nvPr/>
            </p14:nvContentPartPr>
            <p14:xfrm>
              <a:off x="2743683" y="3601021"/>
              <a:ext cx="47412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7563" y="3594901"/>
                <a:ext cx="486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14:cNvPr>
              <p14:cNvContentPartPr/>
              <p14:nvPr/>
            </p14:nvContentPartPr>
            <p14:xfrm>
              <a:off x="3621723" y="2678701"/>
              <a:ext cx="108360" cy="932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5603" y="2672581"/>
                <a:ext cx="120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14:cNvPr>
              <p14:cNvContentPartPr/>
              <p14:nvPr/>
            </p14:nvContentPartPr>
            <p14:xfrm>
              <a:off x="3612723" y="4410301"/>
              <a:ext cx="117360" cy="107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06603" y="4404181"/>
                <a:ext cx="12960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9BDD2992-9C3E-1325-7E5E-60A53BC11A5B}"/>
              </a:ext>
            </a:extLst>
          </p:cNvPr>
          <p:cNvGrpSpPr/>
          <p:nvPr/>
        </p:nvGrpSpPr>
        <p:grpSpPr>
          <a:xfrm>
            <a:off x="2320683" y="3448381"/>
            <a:ext cx="445680" cy="194760"/>
            <a:chOff x="2320683" y="3448381"/>
            <a:chExt cx="4456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14:cNvPr>
                <p14:cNvContentPartPr/>
                <p14:nvPr/>
              </p14:nvContentPartPr>
              <p14:xfrm>
                <a:off x="2670963" y="3538021"/>
                <a:ext cx="95400" cy="774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4843" y="3531901"/>
                  <a:ext cx="107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14:cNvPr>
                <p14:cNvContentPartPr/>
                <p14:nvPr/>
              </p14:nvContentPartPr>
              <p14:xfrm>
                <a:off x="2320683" y="3448381"/>
                <a:ext cx="197280" cy="1947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4563" y="3442261"/>
                  <a:ext cx="20952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14:cNvPr>
              <p14:cNvContentPartPr/>
              <p14:nvPr/>
            </p14:nvContentPartPr>
            <p14:xfrm>
              <a:off x="3686523" y="2419501"/>
              <a:ext cx="148320" cy="1497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0403" y="2413381"/>
                <a:ext cx="160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14:cNvPr>
              <p14:cNvContentPartPr/>
              <p14:nvPr/>
            </p14:nvContentPartPr>
            <p14:xfrm>
              <a:off x="3683643" y="4597861"/>
              <a:ext cx="128880" cy="1890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77523" y="4591741"/>
                <a:ext cx="14112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B66705A7-7D6D-5E25-AA69-047A44727330}"/>
              </a:ext>
            </a:extLst>
          </p:cNvPr>
          <p:cNvGrpSpPr/>
          <p:nvPr/>
        </p:nvGrpSpPr>
        <p:grpSpPr>
          <a:xfrm>
            <a:off x="2280723" y="3756901"/>
            <a:ext cx="163440" cy="153720"/>
            <a:chOff x="2280723" y="3756901"/>
            <a:chExt cx="1634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14:cNvPr>
                <p14:cNvContentPartPr/>
                <p14:nvPr/>
              </p14:nvContentPartPr>
              <p14:xfrm>
                <a:off x="2358123" y="3756901"/>
                <a:ext cx="21240" cy="153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52003" y="3750781"/>
                  <a:ext cx="33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14:cNvPr>
                <p14:cNvContentPartPr/>
                <p14:nvPr/>
              </p14:nvContentPartPr>
              <p14:xfrm>
                <a:off x="2280723" y="3816301"/>
                <a:ext cx="163440" cy="295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74603" y="3810181"/>
                  <a:ext cx="1756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14:cNvPr>
              <p14:cNvContentPartPr/>
              <p14:nvPr/>
            </p14:nvContentPartPr>
            <p14:xfrm>
              <a:off x="2258043" y="4538101"/>
              <a:ext cx="209160" cy="3384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51923" y="4531981"/>
                <a:ext cx="2214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F5A49DED-1C3F-A8DF-00C1-9795890064D4}"/>
              </a:ext>
            </a:extLst>
          </p:cNvPr>
          <p:cNvGrpSpPr/>
          <p:nvPr/>
        </p:nvGrpSpPr>
        <p:grpSpPr>
          <a:xfrm>
            <a:off x="2273523" y="4053541"/>
            <a:ext cx="414720" cy="257400"/>
            <a:chOff x="2273523" y="4053541"/>
            <a:chExt cx="4147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14:cNvPr>
                <p14:cNvContentPartPr/>
                <p14:nvPr/>
              </p14:nvContentPartPr>
              <p14:xfrm>
                <a:off x="2273523" y="4053541"/>
                <a:ext cx="203760" cy="2466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7403" y="4047421"/>
                  <a:ext cx="216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14:cNvPr>
                <p14:cNvContentPartPr/>
                <p14:nvPr/>
              </p14:nvContentPartPr>
              <p14:xfrm>
                <a:off x="2439843" y="4153981"/>
                <a:ext cx="144000" cy="1569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3723" y="4147861"/>
                  <a:ext cx="156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14:cNvPr>
                <p14:cNvContentPartPr/>
                <p14:nvPr/>
              </p14:nvContentPartPr>
              <p14:xfrm>
                <a:off x="2573763" y="4179901"/>
                <a:ext cx="114480" cy="1281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67643" y="4173781"/>
                  <a:ext cx="1267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44991C0-21FB-63F5-8AA9-5818935BF59D}"/>
              </a:ext>
            </a:extLst>
          </p:cNvPr>
          <p:cNvGrpSpPr/>
          <p:nvPr/>
        </p:nvGrpSpPr>
        <p:grpSpPr>
          <a:xfrm>
            <a:off x="2689683" y="4555021"/>
            <a:ext cx="266400" cy="15840"/>
            <a:chOff x="2689683" y="4555021"/>
            <a:chExt cx="26640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14:cNvPr>
                <p14:cNvContentPartPr/>
                <p14:nvPr/>
              </p14:nvContentPartPr>
              <p14:xfrm>
                <a:off x="2689683" y="4555021"/>
                <a:ext cx="84960" cy="158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83563" y="4548901"/>
                  <a:ext cx="97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14:cNvPr>
                <p14:cNvContentPartPr/>
                <p14:nvPr/>
              </p14:nvContentPartPr>
              <p14:xfrm>
                <a:off x="2895243" y="4558621"/>
                <a:ext cx="60840" cy="75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89123" y="4552501"/>
                  <a:ext cx="730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6C66E8D-BB5D-3AD3-EEE4-38E1C236F9DE}"/>
              </a:ext>
            </a:extLst>
          </p:cNvPr>
          <p:cNvGrpSpPr/>
          <p:nvPr/>
        </p:nvGrpSpPr>
        <p:grpSpPr>
          <a:xfrm>
            <a:off x="3124923" y="4539901"/>
            <a:ext cx="433080" cy="27000"/>
            <a:chOff x="3124923" y="4539901"/>
            <a:chExt cx="43308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14:cNvPr>
                <p14:cNvContentPartPr/>
                <p14:nvPr/>
              </p14:nvContentPartPr>
              <p14:xfrm>
                <a:off x="3124923" y="4562941"/>
                <a:ext cx="78120" cy="39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18803" y="4556821"/>
                  <a:ext cx="90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14:cNvPr>
                <p14:cNvContentPartPr/>
                <p14:nvPr/>
              </p14:nvContentPartPr>
              <p14:xfrm>
                <a:off x="3348123" y="4549261"/>
                <a:ext cx="67680" cy="54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42003" y="4543141"/>
                  <a:ext cx="79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14:cNvPr>
                <p14:cNvContentPartPr/>
                <p14:nvPr/>
              </p14:nvContentPartPr>
              <p14:xfrm>
                <a:off x="3518403" y="4539901"/>
                <a:ext cx="39600" cy="72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2283" y="4533781"/>
                  <a:ext cx="5184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14:cNvPr>
              <p14:cNvContentPartPr/>
              <p14:nvPr/>
            </p14:nvContentPartPr>
            <p14:xfrm>
              <a:off x="8055843" y="2058781"/>
              <a:ext cx="360" cy="98352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49723" y="2052661"/>
                <a:ext cx="1260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FAB27DDE-4FEC-8A6E-4844-8E6343588C03}"/>
                  </a:ext>
                </a:extLst>
              </p14:cNvPr>
              <p14:cNvContentPartPr/>
              <p14:nvPr/>
            </p14:nvContentPartPr>
            <p14:xfrm>
              <a:off x="8055843" y="4016821"/>
              <a:ext cx="360" cy="4575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FAB27DDE-4FEC-8A6E-4844-8E6343588C0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049723" y="4010701"/>
                <a:ext cx="12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E17CCA5C-665A-7C71-F237-6C1DD748CAAE}"/>
                  </a:ext>
                </a:extLst>
              </p14:cNvPr>
              <p14:cNvContentPartPr/>
              <p14:nvPr/>
            </p14:nvContentPartPr>
            <p14:xfrm>
              <a:off x="8049003" y="4866061"/>
              <a:ext cx="360" cy="6159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E17CCA5C-665A-7C71-F237-6C1DD748CAA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42883" y="4859941"/>
                <a:ext cx="126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61C8FACD-2C0C-A3AF-EABD-91A2D86149D0}"/>
                  </a:ext>
                </a:extLst>
              </p14:cNvPr>
              <p14:cNvContentPartPr/>
              <p14:nvPr/>
            </p14:nvContentPartPr>
            <p14:xfrm>
              <a:off x="7862883" y="4539541"/>
              <a:ext cx="177480" cy="31968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61C8FACD-2C0C-A3AF-EABD-91A2D86149D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56763" y="4533421"/>
                <a:ext cx="18972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o 55">
            <a:extLst>
              <a:ext uri="{FF2B5EF4-FFF2-40B4-BE49-F238E27FC236}">
                <a16:creationId xmlns:a16="http://schemas.microsoft.com/office/drawing/2014/main" id="{16CA2818-33B2-4A21-4350-47BC678EF053}"/>
              </a:ext>
            </a:extLst>
          </p:cNvPr>
          <p:cNvGrpSpPr/>
          <p:nvPr/>
        </p:nvGrpSpPr>
        <p:grpSpPr>
          <a:xfrm>
            <a:off x="7831203" y="4441981"/>
            <a:ext cx="264240" cy="110520"/>
            <a:chOff x="7831203" y="4441981"/>
            <a:chExt cx="26424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2B4FC5D6-2975-562A-0DB7-72B2BE1CF14A}"/>
                    </a:ext>
                  </a:extLst>
                </p14:cNvPr>
                <p14:cNvContentPartPr/>
                <p14:nvPr/>
              </p14:nvContentPartPr>
              <p14:xfrm>
                <a:off x="7831203" y="4481221"/>
                <a:ext cx="63000" cy="712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2B4FC5D6-2975-562A-0DB7-72B2BE1CF1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25083" y="4475101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ACEF3F4-29D0-6159-9B77-6FDD04129004}"/>
                    </a:ext>
                  </a:extLst>
                </p14:cNvPr>
                <p14:cNvContentPartPr/>
                <p14:nvPr/>
              </p14:nvContentPartPr>
              <p14:xfrm>
                <a:off x="8038203" y="4441981"/>
                <a:ext cx="57240" cy="536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ACEF3F4-29D0-6159-9B77-6FDD041290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2083" y="4435861"/>
                  <a:ext cx="6948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E66FF5D6-F0D0-4307-3A7C-847DFA79048F}"/>
                  </a:ext>
                </a:extLst>
              </p14:cNvPr>
              <p14:cNvContentPartPr/>
              <p14:nvPr/>
            </p14:nvContentPartPr>
            <p14:xfrm>
              <a:off x="8002203" y="3918901"/>
              <a:ext cx="136440" cy="1047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E66FF5D6-F0D0-4307-3A7C-847DFA79048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96083" y="3912781"/>
                <a:ext cx="148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71E922F2-8242-D4E5-3611-CABBF2DE0DC5}"/>
                  </a:ext>
                </a:extLst>
              </p14:cNvPr>
              <p14:cNvContentPartPr/>
              <p14:nvPr/>
            </p14:nvContentPartPr>
            <p14:xfrm>
              <a:off x="7988883" y="5449621"/>
              <a:ext cx="119880" cy="9720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71E922F2-8242-D4E5-3611-CABBF2DE0DC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982763" y="5443501"/>
                <a:ext cx="13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14:cNvPr>
              <p14:cNvContentPartPr/>
              <p14:nvPr/>
            </p14:nvContentPartPr>
            <p14:xfrm>
              <a:off x="7978443" y="3058861"/>
              <a:ext cx="145440" cy="126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72323" y="3052741"/>
                <a:ext cx="157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14:cNvPr>
              <p14:cNvContentPartPr/>
              <p14:nvPr/>
            </p14:nvContentPartPr>
            <p14:xfrm>
              <a:off x="8001123" y="1949701"/>
              <a:ext cx="114480" cy="10764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95003" y="1943581"/>
                <a:ext cx="126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14:cNvPr>
              <p14:cNvContentPartPr/>
              <p14:nvPr/>
            </p14:nvContentPartPr>
            <p14:xfrm>
              <a:off x="8029563" y="2396461"/>
              <a:ext cx="60840" cy="5544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23443" y="2390341"/>
                <a:ext cx="73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14:cNvPr>
              <p14:cNvContentPartPr/>
              <p14:nvPr/>
            </p14:nvContentPartPr>
            <p14:xfrm>
              <a:off x="8029563" y="2669701"/>
              <a:ext cx="61560" cy="7776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23443" y="2663581"/>
                <a:ext cx="73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14:cNvPr>
              <p14:cNvContentPartPr/>
              <p14:nvPr/>
            </p14:nvContentPartPr>
            <p14:xfrm>
              <a:off x="8196963" y="1864021"/>
              <a:ext cx="160200" cy="18468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90843" y="1857901"/>
                <a:ext cx="172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14:cNvPr>
              <p14:cNvContentPartPr/>
              <p14:nvPr/>
            </p14:nvContentPartPr>
            <p14:xfrm>
              <a:off x="8195163" y="3063181"/>
              <a:ext cx="150480" cy="188640"/>
            </p14:xfrm>
          </p:contentPart>
        </mc:Choice>
        <mc:Fallback xmlns="">
          <p:pic>
            <p:nvPicPr>
              <p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189043" y="3057061"/>
                <a:ext cx="162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097" name="Input penna 4096">
                <a:extLst>
                  <a:ext uri="{FF2B5EF4-FFF2-40B4-BE49-F238E27FC236}">
                    <a16:creationId xmlns:a16="http://schemas.microsoft.com/office/drawing/2014/main" id="{CFE0CCEE-0730-FC77-E44C-D061B29023D8}"/>
                  </a:ext>
                </a:extLst>
              </p14:cNvPr>
              <p14:cNvContentPartPr/>
              <p14:nvPr/>
            </p14:nvContentPartPr>
            <p14:xfrm>
              <a:off x="8228643" y="3869941"/>
              <a:ext cx="143640" cy="175680"/>
            </p14:xfrm>
          </p:contentPart>
        </mc:Choice>
        <mc:Fallback xmlns="">
          <p:pic>
            <p:nvPicPr>
              <p:cNvPr id="4097" name="Input penna 4096">
                <a:extLst>
                  <a:ext uri="{FF2B5EF4-FFF2-40B4-BE49-F238E27FC236}">
                    <a16:creationId xmlns:a16="http://schemas.microsoft.com/office/drawing/2014/main" id="{CFE0CCEE-0730-FC77-E44C-D061B29023D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22523" y="3863821"/>
                <a:ext cx="1558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098" name="Input penna 4097">
                <a:extLst>
                  <a:ext uri="{FF2B5EF4-FFF2-40B4-BE49-F238E27FC236}">
                    <a16:creationId xmlns:a16="http://schemas.microsoft.com/office/drawing/2014/main" id="{66C1641B-8F0E-133D-CFEF-08ACE94E37A2}"/>
                  </a:ext>
                </a:extLst>
              </p14:cNvPr>
              <p14:cNvContentPartPr/>
              <p14:nvPr/>
            </p14:nvContentPartPr>
            <p14:xfrm>
              <a:off x="8187603" y="5382301"/>
              <a:ext cx="121680" cy="165600"/>
            </p14:xfrm>
          </p:contentPart>
        </mc:Choice>
        <mc:Fallback xmlns="">
          <p:pic>
            <p:nvPicPr>
              <p:cNvPr id="4098" name="Input penna 4097">
                <a:extLst>
                  <a:ext uri="{FF2B5EF4-FFF2-40B4-BE49-F238E27FC236}">
                    <a16:creationId xmlns:a16="http://schemas.microsoft.com/office/drawing/2014/main" id="{66C1641B-8F0E-133D-CFEF-08ACE94E37A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81483" y="5376181"/>
                <a:ext cx="13392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1" name="Gruppo 4100">
            <a:extLst>
              <a:ext uri="{FF2B5EF4-FFF2-40B4-BE49-F238E27FC236}">
                <a16:creationId xmlns:a16="http://schemas.microsoft.com/office/drawing/2014/main" id="{BF749FAC-7D2C-E2ED-9B31-6869D7E6A327}"/>
              </a:ext>
            </a:extLst>
          </p:cNvPr>
          <p:cNvGrpSpPr/>
          <p:nvPr/>
        </p:nvGrpSpPr>
        <p:grpSpPr>
          <a:xfrm>
            <a:off x="8146203" y="2170381"/>
            <a:ext cx="360" cy="650880"/>
            <a:chOff x="8146203" y="2170381"/>
            <a:chExt cx="3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14:cNvPr>
                <p14:cNvContentPartPr/>
                <p14:nvPr/>
              </p14:nvContentPartPr>
              <p14:xfrm>
                <a:off x="8146203" y="2170381"/>
                <a:ext cx="360" cy="525600"/>
              </p14:xfrm>
            </p:contentPart>
          </mc:Choice>
          <mc:Fallback xmlns="">
            <p:pic>
              <p:nvPicPr>
                <p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40083" y="2164261"/>
                  <a:ext cx="12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14:cNvPr>
                <p14:cNvContentPartPr/>
                <p14:nvPr/>
              </p14:nvContentPartPr>
              <p14:xfrm>
                <a:off x="8146203" y="2690221"/>
                <a:ext cx="360" cy="131040"/>
              </p14:xfrm>
            </p:contentPart>
          </mc:Choice>
          <mc:Fallback xmlns="">
            <p:pic>
              <p:nvPicPr>
                <p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40083" y="2684101"/>
                  <a:ext cx="1260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102" name="Input penna 4101">
                <a:extLst>
                  <a:ext uri="{FF2B5EF4-FFF2-40B4-BE49-F238E27FC236}">
                    <a16:creationId xmlns:a16="http://schemas.microsoft.com/office/drawing/2014/main" id="{71F62DBE-E8C3-FCFF-5422-B2599B9C38C8}"/>
                  </a:ext>
                </a:extLst>
              </p14:cNvPr>
              <p14:cNvContentPartPr/>
              <p14:nvPr/>
            </p14:nvContentPartPr>
            <p14:xfrm>
              <a:off x="8146203" y="4126261"/>
              <a:ext cx="360" cy="278280"/>
            </p14:xfrm>
          </p:contentPart>
        </mc:Choice>
        <mc:Fallback xmlns="">
          <p:pic>
            <p:nvPicPr>
              <p:cNvPr id="4102" name="Input penna 4101">
                <a:extLst>
                  <a:ext uri="{FF2B5EF4-FFF2-40B4-BE49-F238E27FC236}">
                    <a16:creationId xmlns:a16="http://schemas.microsoft.com/office/drawing/2014/main" id="{71F62DBE-E8C3-FCFF-5422-B2599B9C38C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40083" y="4120141"/>
                <a:ext cx="12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103" name="Input penna 4102">
                <a:extLst>
                  <a:ext uri="{FF2B5EF4-FFF2-40B4-BE49-F238E27FC236}">
                    <a16:creationId xmlns:a16="http://schemas.microsoft.com/office/drawing/2014/main" id="{1F3D3488-226A-34DF-507B-D36DBEEC7BCD}"/>
                  </a:ext>
                </a:extLst>
              </p14:cNvPr>
              <p14:cNvContentPartPr/>
              <p14:nvPr/>
            </p14:nvContentPartPr>
            <p14:xfrm>
              <a:off x="8146203" y="4872901"/>
              <a:ext cx="360" cy="334440"/>
            </p14:xfrm>
          </p:contentPart>
        </mc:Choice>
        <mc:Fallback xmlns="">
          <p:pic>
            <p:nvPicPr>
              <p:cNvPr id="4103" name="Input penna 4102">
                <a:extLst>
                  <a:ext uri="{FF2B5EF4-FFF2-40B4-BE49-F238E27FC236}">
                    <a16:creationId xmlns:a16="http://schemas.microsoft.com/office/drawing/2014/main" id="{1F3D3488-226A-34DF-507B-D36DBEEC7B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40083" y="4866781"/>
                <a:ext cx="1260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6" name="Gruppo 4135">
            <a:extLst>
              <a:ext uri="{FF2B5EF4-FFF2-40B4-BE49-F238E27FC236}">
                <a16:creationId xmlns:a16="http://schemas.microsoft.com/office/drawing/2014/main" id="{ED33A0D0-CABB-AFF9-AE5D-4743106242F6}"/>
              </a:ext>
            </a:extLst>
          </p:cNvPr>
          <p:cNvGrpSpPr/>
          <p:nvPr/>
        </p:nvGrpSpPr>
        <p:grpSpPr>
          <a:xfrm>
            <a:off x="8901843" y="2163901"/>
            <a:ext cx="1924920" cy="681480"/>
            <a:chOff x="8901843" y="2163901"/>
            <a:chExt cx="1924920" cy="68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14:cNvPr>
                <p14:cNvContentPartPr/>
                <p14:nvPr/>
              </p14:nvContentPartPr>
              <p14:xfrm>
                <a:off x="8901843" y="2335981"/>
                <a:ext cx="104760" cy="127800"/>
              </p14:xfrm>
            </p:contentPart>
          </mc:Choice>
          <mc:Fallback xmlns="">
            <p:pic>
              <p:nvPicPr>
                <p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95723" y="2329861"/>
                  <a:ext cx="117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14:cNvPr>
                <p14:cNvContentPartPr/>
                <p14:nvPr/>
              </p14:nvContentPartPr>
              <p14:xfrm>
                <a:off x="9064203" y="2236621"/>
                <a:ext cx="27360" cy="195840"/>
              </p14:xfrm>
            </p:contentPart>
          </mc:Choice>
          <mc:Fallback xmlns="">
            <p:pic>
              <p:nvPicPr>
                <p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58083" y="2230501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14:cNvPr>
                <p14:cNvContentPartPr/>
                <p14:nvPr/>
              </p14:nvContentPartPr>
              <p14:xfrm>
                <a:off x="9101283" y="2360821"/>
                <a:ext cx="124560" cy="69480"/>
              </p14:xfrm>
            </p:contentPart>
          </mc:Choice>
          <mc:Fallback xmlns="">
            <p:pic>
              <p:nvPicPr>
                <p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95163" y="2354701"/>
                  <a:ext cx="13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14:cNvPr>
                <p14:cNvContentPartPr/>
                <p14:nvPr/>
              </p14:nvContentPartPr>
              <p14:xfrm>
                <a:off x="9242043" y="2310061"/>
                <a:ext cx="235080" cy="153720"/>
              </p14:xfrm>
            </p:contentPart>
          </mc:Choice>
          <mc:Fallback xmlns="">
            <p:pic>
              <p:nvPicPr>
                <p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35923" y="2303941"/>
                  <a:ext cx="247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14:cNvPr>
                <p14:cNvContentPartPr/>
                <p14:nvPr/>
              </p14:nvContentPartPr>
              <p14:xfrm>
                <a:off x="9500883" y="2220421"/>
                <a:ext cx="139680" cy="217080"/>
              </p14:xfrm>
            </p:contentPart>
          </mc:Choice>
          <mc:Fallback xmlns="">
            <p:pic>
              <p:nvPicPr>
                <p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94763" y="2214301"/>
                  <a:ext cx="15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14:cNvPr>
                <p14:cNvContentPartPr/>
                <p14:nvPr/>
              </p14:nvContentPartPr>
              <p14:xfrm>
                <a:off x="9851883" y="2305021"/>
                <a:ext cx="171360" cy="141120"/>
              </p14:xfrm>
            </p:contentPart>
          </mc:Choice>
          <mc:Fallback xmlns="">
            <p:pic>
              <p:nvPicPr>
                <p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45763" y="2298901"/>
                  <a:ext cx="183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14:cNvPr>
                <p14:cNvContentPartPr/>
                <p14:nvPr/>
              </p14:nvContentPartPr>
              <p14:xfrm>
                <a:off x="10042683" y="2281621"/>
                <a:ext cx="141840" cy="127080"/>
              </p14:xfrm>
            </p:contentPart>
          </mc:Choice>
          <mc:Fallback xmlns="">
            <p:pic>
              <p:nvPicPr>
                <p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36563" y="2275501"/>
                  <a:ext cx="15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14:cNvPr>
                <p14:cNvContentPartPr/>
                <p14:nvPr/>
              </p14:nvContentPartPr>
              <p14:xfrm>
                <a:off x="10225923" y="2310061"/>
                <a:ext cx="10800" cy="77400"/>
              </p14:xfrm>
            </p:contentPart>
          </mc:Choice>
          <mc:Fallback xmlns="">
            <p:pic>
              <p:nvPicPr>
                <p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19803" y="2303941"/>
                  <a:ext cx="2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14:cNvPr>
                <p14:cNvContentPartPr/>
                <p14:nvPr/>
              </p14:nvContentPartPr>
              <p14:xfrm>
                <a:off x="10225923" y="2171101"/>
                <a:ext cx="82800" cy="184320"/>
              </p14:xfrm>
            </p:contentPart>
          </mc:Choice>
          <mc:Fallback xmlns="">
            <p:pic>
              <p:nvPicPr>
                <p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19803" y="2164981"/>
                  <a:ext cx="95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14:cNvPr>
                <p14:cNvContentPartPr/>
                <p14:nvPr/>
              </p14:nvContentPartPr>
              <p14:xfrm>
                <a:off x="10261203" y="2242381"/>
                <a:ext cx="136440" cy="55800"/>
              </p14:xfrm>
            </p:contentPart>
          </mc:Choice>
          <mc:Fallback xmlns="">
            <p:pic>
              <p:nvPicPr>
                <p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55083" y="2236261"/>
                  <a:ext cx="14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14:cNvPr>
                <p14:cNvContentPartPr/>
                <p14:nvPr/>
              </p14:nvContentPartPr>
              <p14:xfrm>
                <a:off x="10376763" y="2255341"/>
                <a:ext cx="97560" cy="109440"/>
              </p14:xfrm>
            </p:contentPart>
          </mc:Choice>
          <mc:Fallback xmlns="">
            <p:pic>
              <p:nvPicPr>
                <p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70643" y="2249221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14:cNvPr>
                <p14:cNvContentPartPr/>
                <p14:nvPr/>
              </p14:nvContentPartPr>
              <p14:xfrm>
                <a:off x="10494843" y="2163901"/>
                <a:ext cx="75600" cy="188640"/>
              </p14:xfrm>
            </p:contentPart>
          </mc:Choice>
          <mc:Fallback xmlns="">
            <p:pic>
              <p:nvPicPr>
                <p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88723" y="2157781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14:cNvPr>
                <p14:cNvContentPartPr/>
                <p14:nvPr/>
              </p14:nvContentPartPr>
              <p14:xfrm>
                <a:off x="9019923" y="2659981"/>
                <a:ext cx="129600" cy="100800"/>
              </p14:xfrm>
            </p:contentPart>
          </mc:Choice>
          <mc:Fallback xmlns="">
            <p:pic>
              <p:nvPicPr>
                <p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13803" y="2653861"/>
                  <a:ext cx="141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14:cNvPr>
                <p14:cNvContentPartPr/>
                <p14:nvPr/>
              </p14:nvContentPartPr>
              <p14:xfrm>
                <a:off x="9244203" y="2600581"/>
                <a:ext cx="246600" cy="190800"/>
              </p14:xfrm>
            </p:contentPart>
          </mc:Choice>
          <mc:Fallback xmlns="">
            <p:pic>
              <p:nvPicPr>
                <p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238083" y="2594461"/>
                  <a:ext cx="25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14:cNvPr>
                <p14:cNvContentPartPr/>
                <p14:nvPr/>
              </p14:nvContentPartPr>
              <p14:xfrm>
                <a:off x="9535083" y="2680501"/>
                <a:ext cx="102600" cy="79200"/>
              </p14:xfrm>
            </p:contentPart>
          </mc:Choice>
          <mc:Fallback xmlns="">
            <p:pic>
              <p:nvPicPr>
                <p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28963" y="2674381"/>
                  <a:ext cx="11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14:cNvPr>
                <p14:cNvContentPartPr/>
                <p14:nvPr/>
              </p14:nvContentPartPr>
              <p14:xfrm>
                <a:off x="9705363" y="2563861"/>
                <a:ext cx="115560" cy="198000"/>
              </p14:xfrm>
            </p:contentPart>
          </mc:Choice>
          <mc:Fallback xmlns="">
            <p:pic>
              <p:nvPicPr>
                <p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99243" y="2557741"/>
                  <a:ext cx="12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14:cNvPr>
                <p14:cNvContentPartPr/>
                <p14:nvPr/>
              </p14:nvContentPartPr>
              <p14:xfrm>
                <a:off x="9686643" y="2615341"/>
                <a:ext cx="142560" cy="67320"/>
              </p14:xfrm>
            </p:contentPart>
          </mc:Choice>
          <mc:Fallback xmlns="">
            <p:pic>
              <p:nvPicPr>
                <p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80523" y="2609221"/>
                  <a:ext cx="154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14:cNvPr>
                <p14:cNvContentPartPr/>
                <p14:nvPr/>
              </p14:nvContentPartPr>
              <p14:xfrm>
                <a:off x="10018923" y="2673661"/>
                <a:ext cx="152640" cy="93960"/>
              </p14:xfrm>
            </p:contentPart>
          </mc:Choice>
          <mc:Fallback xmlns="">
            <p:pic>
              <p:nvPicPr>
                <p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803" y="2667541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14:cNvPr>
                <p14:cNvContentPartPr/>
                <p14:nvPr/>
              </p14:nvContentPartPr>
              <p14:xfrm>
                <a:off x="10161123" y="2632981"/>
                <a:ext cx="14400" cy="62280"/>
              </p14:xfrm>
            </p:contentPart>
          </mc:Choice>
          <mc:Fallback xmlns="">
            <p:pic>
              <p:nvPicPr>
                <p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55003" y="2626861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14:cNvPr>
                <p14:cNvContentPartPr/>
                <p14:nvPr/>
              </p14:nvContentPartPr>
              <p14:xfrm>
                <a:off x="10200723" y="2680501"/>
                <a:ext cx="101520" cy="63360"/>
              </p14:xfrm>
            </p:contentPart>
          </mc:Choice>
          <mc:Fallback xmlns="">
            <p:pic>
              <p:nvPicPr>
                <p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94603" y="2674381"/>
                  <a:ext cx="113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14:cNvPr>
                <p14:cNvContentPartPr/>
                <p14:nvPr/>
              </p14:nvContentPartPr>
              <p14:xfrm>
                <a:off x="10312683" y="2675461"/>
                <a:ext cx="187200" cy="74160"/>
              </p14:xfrm>
            </p:contentPart>
          </mc:Choice>
          <mc:Fallback xmlns="">
            <p:pic>
              <p:nvPicPr>
                <p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06563" y="2669341"/>
                  <a:ext cx="199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14:cNvPr>
                <p14:cNvContentPartPr/>
                <p14:nvPr/>
              </p14:nvContentPartPr>
              <p14:xfrm>
                <a:off x="10542003" y="2595541"/>
                <a:ext cx="12600" cy="142920"/>
              </p14:xfrm>
            </p:contentPart>
          </mc:Choice>
          <mc:Fallback xmlns="">
            <p:pic>
              <p:nvPicPr>
                <p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35883" y="2589421"/>
                  <a:ext cx="2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14:cNvPr>
                <p14:cNvContentPartPr/>
                <p14:nvPr/>
              </p14:nvContentPartPr>
              <p14:xfrm>
                <a:off x="10611483" y="2545861"/>
                <a:ext cx="113760" cy="231120"/>
              </p14:xfrm>
            </p:contentPart>
          </mc:Choice>
          <mc:Fallback xmlns="">
            <p:pic>
              <p:nvPicPr>
                <p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05363" y="2539741"/>
                  <a:ext cx="12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14:cNvPr>
                <p14:cNvContentPartPr/>
                <p14:nvPr/>
              </p14:nvContentPartPr>
              <p14:xfrm>
                <a:off x="10580883" y="2635501"/>
                <a:ext cx="96840" cy="33840"/>
              </p14:xfrm>
            </p:contentPart>
          </mc:Choice>
          <mc:Fallback xmlns="">
            <p:pic>
              <p:nvPicPr>
                <p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74763" y="2629381"/>
                  <a:ext cx="109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14:cNvPr>
                <p14:cNvContentPartPr/>
                <p14:nvPr/>
              </p14:nvContentPartPr>
              <p14:xfrm>
                <a:off x="10757643" y="2527141"/>
                <a:ext cx="69120" cy="318240"/>
              </p14:xfrm>
            </p:contentPart>
          </mc:Choice>
          <mc:Fallback xmlns="">
            <p:pic>
              <p:nvPicPr>
                <p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51523" y="2521021"/>
                  <a:ext cx="8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14:cNvPr>
                <p14:cNvContentPartPr/>
                <p14:nvPr/>
              </p14:nvContentPartPr>
              <p14:xfrm>
                <a:off x="8911563" y="2554141"/>
                <a:ext cx="70200" cy="273600"/>
              </p14:xfrm>
            </p:contentPart>
          </mc:Choice>
          <mc:Fallback xmlns="">
            <p:pic>
              <p:nvPicPr>
                <p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05443" y="2548021"/>
                  <a:ext cx="824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0" name="Gruppo 4149">
            <a:extLst>
              <a:ext uri="{FF2B5EF4-FFF2-40B4-BE49-F238E27FC236}">
                <a16:creationId xmlns:a16="http://schemas.microsoft.com/office/drawing/2014/main" id="{F2ADFD6F-77DA-FAB1-7668-8BFA1F9CA08C}"/>
              </a:ext>
            </a:extLst>
          </p:cNvPr>
          <p:cNvGrpSpPr/>
          <p:nvPr/>
        </p:nvGrpSpPr>
        <p:grpSpPr>
          <a:xfrm>
            <a:off x="8947563" y="4291861"/>
            <a:ext cx="557280" cy="233640"/>
            <a:chOff x="8947563" y="4291861"/>
            <a:chExt cx="5572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46" name="Input penna 4145">
                  <a:extLst>
                    <a:ext uri="{FF2B5EF4-FFF2-40B4-BE49-F238E27FC236}">
                      <a16:creationId xmlns:a16="http://schemas.microsoft.com/office/drawing/2014/main" id="{89B5D6AC-8CF0-4C7A-F9F8-6B8827F64925}"/>
                    </a:ext>
                  </a:extLst>
                </p14:cNvPr>
                <p14:cNvContentPartPr/>
                <p14:nvPr/>
              </p14:nvContentPartPr>
              <p14:xfrm>
                <a:off x="8947563" y="4296541"/>
                <a:ext cx="153000" cy="107640"/>
              </p14:xfrm>
            </p:contentPart>
          </mc:Choice>
          <mc:Fallback xmlns="">
            <p:pic>
              <p:nvPicPr>
                <p:cNvPr id="4146" name="Input penna 4145">
                  <a:extLst>
                    <a:ext uri="{FF2B5EF4-FFF2-40B4-BE49-F238E27FC236}">
                      <a16:creationId xmlns:a16="http://schemas.microsoft.com/office/drawing/2014/main" id="{89B5D6AC-8CF0-4C7A-F9F8-6B8827F649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41443" y="4290421"/>
                  <a:ext cx="16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47" name="Input penna 4146">
                  <a:extLst>
                    <a:ext uri="{FF2B5EF4-FFF2-40B4-BE49-F238E27FC236}">
                      <a16:creationId xmlns:a16="http://schemas.microsoft.com/office/drawing/2014/main" id="{8A99BD3F-F5EE-8393-9D34-36B1497F99C7}"/>
                    </a:ext>
                  </a:extLst>
                </p14:cNvPr>
                <p14:cNvContentPartPr/>
                <p14:nvPr/>
              </p14:nvContentPartPr>
              <p14:xfrm>
                <a:off x="9143043" y="4291861"/>
                <a:ext cx="91440" cy="233640"/>
              </p14:xfrm>
            </p:contentPart>
          </mc:Choice>
          <mc:Fallback xmlns="">
            <p:pic>
              <p:nvPicPr>
                <p:cNvPr id="4147" name="Input penna 4146">
                  <a:extLst>
                    <a:ext uri="{FF2B5EF4-FFF2-40B4-BE49-F238E27FC236}">
                      <a16:creationId xmlns:a16="http://schemas.microsoft.com/office/drawing/2014/main" id="{8A99BD3F-F5EE-8393-9D34-36B1497F99C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36923" y="4285741"/>
                  <a:ext cx="10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48" name="Input penna 4147">
                  <a:extLst>
                    <a:ext uri="{FF2B5EF4-FFF2-40B4-BE49-F238E27FC236}">
                      <a16:creationId xmlns:a16="http://schemas.microsoft.com/office/drawing/2014/main" id="{F12C843A-3A12-D189-843C-3885D7D402D4}"/>
                    </a:ext>
                  </a:extLst>
                </p14:cNvPr>
                <p14:cNvContentPartPr/>
                <p14:nvPr/>
              </p14:nvContentPartPr>
              <p14:xfrm>
                <a:off x="9193443" y="4309861"/>
                <a:ext cx="194400" cy="100440"/>
              </p14:xfrm>
            </p:contentPart>
          </mc:Choice>
          <mc:Fallback xmlns="">
            <p:pic>
              <p:nvPicPr>
                <p:cNvPr id="4148" name="Input penna 4147">
                  <a:extLst>
                    <a:ext uri="{FF2B5EF4-FFF2-40B4-BE49-F238E27FC236}">
                      <a16:creationId xmlns:a16="http://schemas.microsoft.com/office/drawing/2014/main" id="{F12C843A-3A12-D189-843C-3885D7D402D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87323" y="4303741"/>
                  <a:ext cx="206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49" name="Input penna 4148">
                  <a:extLst>
                    <a:ext uri="{FF2B5EF4-FFF2-40B4-BE49-F238E27FC236}">
                      <a16:creationId xmlns:a16="http://schemas.microsoft.com/office/drawing/2014/main" id="{F58DE31A-D335-29CB-5A4D-E452ABE6C3D9}"/>
                    </a:ext>
                  </a:extLst>
                </p14:cNvPr>
                <p14:cNvContentPartPr/>
                <p14:nvPr/>
              </p14:nvContentPartPr>
              <p14:xfrm>
                <a:off x="9412323" y="4322101"/>
                <a:ext cx="92520" cy="74160"/>
              </p14:xfrm>
            </p:contentPart>
          </mc:Choice>
          <mc:Fallback xmlns="">
            <p:pic>
              <p:nvPicPr>
                <p:cNvPr id="4149" name="Input penna 4148">
                  <a:extLst>
                    <a:ext uri="{FF2B5EF4-FFF2-40B4-BE49-F238E27FC236}">
                      <a16:creationId xmlns:a16="http://schemas.microsoft.com/office/drawing/2014/main" id="{F58DE31A-D335-29CB-5A4D-E452ABE6C3D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06203" y="4315981"/>
                  <a:ext cx="1047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8" name="Gruppo 4157">
            <a:extLst>
              <a:ext uri="{FF2B5EF4-FFF2-40B4-BE49-F238E27FC236}">
                <a16:creationId xmlns:a16="http://schemas.microsoft.com/office/drawing/2014/main" id="{7C88EF25-051D-D1D1-7B25-1759804E02E4}"/>
              </a:ext>
            </a:extLst>
          </p:cNvPr>
          <p:cNvGrpSpPr/>
          <p:nvPr/>
        </p:nvGrpSpPr>
        <p:grpSpPr>
          <a:xfrm>
            <a:off x="9734883" y="4165501"/>
            <a:ext cx="807480" cy="248760"/>
            <a:chOff x="9734883" y="4165501"/>
            <a:chExt cx="8074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151" name="Input penna 4150">
                  <a:extLst>
                    <a:ext uri="{FF2B5EF4-FFF2-40B4-BE49-F238E27FC236}">
                      <a16:creationId xmlns:a16="http://schemas.microsoft.com/office/drawing/2014/main" id="{B97DDB74-8ABD-70FF-C976-B20B1656D9C4}"/>
                    </a:ext>
                  </a:extLst>
                </p14:cNvPr>
                <p14:cNvContentPartPr/>
                <p14:nvPr/>
              </p14:nvContentPartPr>
              <p14:xfrm>
                <a:off x="9734883" y="4286461"/>
                <a:ext cx="124920" cy="127800"/>
              </p14:xfrm>
            </p:contentPart>
          </mc:Choice>
          <mc:Fallback xmlns="">
            <p:pic>
              <p:nvPicPr>
                <p:cNvPr id="4151" name="Input penna 4150">
                  <a:extLst>
                    <a:ext uri="{FF2B5EF4-FFF2-40B4-BE49-F238E27FC236}">
                      <a16:creationId xmlns:a16="http://schemas.microsoft.com/office/drawing/2014/main" id="{B97DDB74-8ABD-70FF-C976-B20B1656D9C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28763" y="4280341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52" name="Input penna 4151">
                  <a:extLst>
                    <a:ext uri="{FF2B5EF4-FFF2-40B4-BE49-F238E27FC236}">
                      <a16:creationId xmlns:a16="http://schemas.microsoft.com/office/drawing/2014/main" id="{F7556F92-A8AB-E9ED-C8A4-D4CBC6AD2D1A}"/>
                    </a:ext>
                  </a:extLst>
                </p14:cNvPr>
                <p14:cNvContentPartPr/>
                <p14:nvPr/>
              </p14:nvContentPartPr>
              <p14:xfrm>
                <a:off x="9918123" y="4310581"/>
                <a:ext cx="168840" cy="83520"/>
              </p14:xfrm>
            </p:contentPart>
          </mc:Choice>
          <mc:Fallback xmlns="">
            <p:pic>
              <p:nvPicPr>
                <p:cNvPr id="4152" name="Input penna 4151">
                  <a:extLst>
                    <a:ext uri="{FF2B5EF4-FFF2-40B4-BE49-F238E27FC236}">
                      <a16:creationId xmlns:a16="http://schemas.microsoft.com/office/drawing/2014/main" id="{F7556F92-A8AB-E9ED-C8A4-D4CBC6AD2D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12003" y="4304461"/>
                  <a:ext cx="181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153" name="Input penna 4152">
                  <a:extLst>
                    <a:ext uri="{FF2B5EF4-FFF2-40B4-BE49-F238E27FC236}">
                      <a16:creationId xmlns:a16="http://schemas.microsoft.com/office/drawing/2014/main" id="{9F8A1481-1F20-BCFD-65E2-2CF5653BEA29}"/>
                    </a:ext>
                  </a:extLst>
                </p14:cNvPr>
                <p14:cNvContentPartPr/>
                <p14:nvPr/>
              </p14:nvContentPartPr>
              <p14:xfrm>
                <a:off x="10125123" y="4322821"/>
                <a:ext cx="25560" cy="63720"/>
              </p14:xfrm>
            </p:contentPart>
          </mc:Choice>
          <mc:Fallback xmlns="">
            <p:pic>
              <p:nvPicPr>
                <p:cNvPr id="4153" name="Input penna 4152">
                  <a:extLst>
                    <a:ext uri="{FF2B5EF4-FFF2-40B4-BE49-F238E27FC236}">
                      <a16:creationId xmlns:a16="http://schemas.microsoft.com/office/drawing/2014/main" id="{9F8A1481-1F20-BCFD-65E2-2CF5653BEA2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19003" y="4316701"/>
                  <a:ext cx="3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154" name="Input penna 4153">
                  <a:extLst>
                    <a:ext uri="{FF2B5EF4-FFF2-40B4-BE49-F238E27FC236}">
                      <a16:creationId xmlns:a16="http://schemas.microsoft.com/office/drawing/2014/main" id="{9947097C-4145-D37F-EAC4-2A536EE44621}"/>
                    </a:ext>
                  </a:extLst>
                </p14:cNvPr>
                <p14:cNvContentPartPr/>
                <p14:nvPr/>
              </p14:nvContentPartPr>
              <p14:xfrm>
                <a:off x="10147443" y="4165501"/>
                <a:ext cx="103680" cy="209520"/>
              </p14:xfrm>
            </p:contentPart>
          </mc:Choice>
          <mc:Fallback xmlns="">
            <p:pic>
              <p:nvPicPr>
                <p:cNvPr id="4154" name="Input penna 4153">
                  <a:extLst>
                    <a:ext uri="{FF2B5EF4-FFF2-40B4-BE49-F238E27FC236}">
                      <a16:creationId xmlns:a16="http://schemas.microsoft.com/office/drawing/2014/main" id="{9947097C-4145-D37F-EAC4-2A536EE4462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141323" y="4159381"/>
                  <a:ext cx="115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155" name="Input penna 4154">
                  <a:extLst>
                    <a:ext uri="{FF2B5EF4-FFF2-40B4-BE49-F238E27FC236}">
                      <a16:creationId xmlns:a16="http://schemas.microsoft.com/office/drawing/2014/main" id="{948178B4-8550-5ED3-A183-A1FFF92D06AD}"/>
                    </a:ext>
                  </a:extLst>
                </p14:cNvPr>
                <p14:cNvContentPartPr/>
                <p14:nvPr/>
              </p14:nvContentPartPr>
              <p14:xfrm>
                <a:off x="10188483" y="4260541"/>
                <a:ext cx="119160" cy="50040"/>
              </p14:xfrm>
            </p:contentPart>
          </mc:Choice>
          <mc:Fallback xmlns="">
            <p:pic>
              <p:nvPicPr>
                <p:cNvPr id="4155" name="Input penna 4154">
                  <a:extLst>
                    <a:ext uri="{FF2B5EF4-FFF2-40B4-BE49-F238E27FC236}">
                      <a16:creationId xmlns:a16="http://schemas.microsoft.com/office/drawing/2014/main" id="{948178B4-8550-5ED3-A183-A1FFF92D06A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82363" y="4254421"/>
                  <a:ext cx="13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156" name="Input penna 4155">
                  <a:extLst>
                    <a:ext uri="{FF2B5EF4-FFF2-40B4-BE49-F238E27FC236}">
                      <a16:creationId xmlns:a16="http://schemas.microsoft.com/office/drawing/2014/main" id="{F4B21C13-D377-DFDD-5F21-FCEA5887D00C}"/>
                    </a:ext>
                  </a:extLst>
                </p14:cNvPr>
                <p14:cNvContentPartPr/>
                <p14:nvPr/>
              </p14:nvContentPartPr>
              <p14:xfrm>
                <a:off x="10291443" y="4307701"/>
                <a:ext cx="115920" cy="78120"/>
              </p14:xfrm>
            </p:contentPart>
          </mc:Choice>
          <mc:Fallback xmlns="">
            <p:pic>
              <p:nvPicPr>
                <p:cNvPr id="4156" name="Input penna 4155">
                  <a:extLst>
                    <a:ext uri="{FF2B5EF4-FFF2-40B4-BE49-F238E27FC236}">
                      <a16:creationId xmlns:a16="http://schemas.microsoft.com/office/drawing/2014/main" id="{F4B21C13-D377-DFDD-5F21-FCEA5887D0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85323" y="4301581"/>
                  <a:ext cx="128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157" name="Input penna 4156">
                  <a:extLst>
                    <a:ext uri="{FF2B5EF4-FFF2-40B4-BE49-F238E27FC236}">
                      <a16:creationId xmlns:a16="http://schemas.microsoft.com/office/drawing/2014/main" id="{06BF106F-3DA1-0E15-11FE-8362CDD8E1CF}"/>
                    </a:ext>
                  </a:extLst>
                </p14:cNvPr>
                <p14:cNvContentPartPr/>
                <p14:nvPr/>
              </p14:nvContentPartPr>
              <p14:xfrm>
                <a:off x="10448043" y="4210501"/>
                <a:ext cx="94320" cy="155160"/>
              </p14:xfrm>
            </p:contentPart>
          </mc:Choice>
          <mc:Fallback xmlns="">
            <p:pic>
              <p:nvPicPr>
                <p:cNvPr id="4157" name="Input penna 4156">
                  <a:extLst>
                    <a:ext uri="{FF2B5EF4-FFF2-40B4-BE49-F238E27FC236}">
                      <a16:creationId xmlns:a16="http://schemas.microsoft.com/office/drawing/2014/main" id="{06BF106F-3DA1-0E15-11FE-8362CDD8E1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41923" y="4204381"/>
                  <a:ext cx="106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1" name="Gruppo 4170">
            <a:extLst>
              <a:ext uri="{FF2B5EF4-FFF2-40B4-BE49-F238E27FC236}">
                <a16:creationId xmlns:a16="http://schemas.microsoft.com/office/drawing/2014/main" id="{23069ADF-FC69-EC5F-ED27-A5570BB1EA04}"/>
              </a:ext>
            </a:extLst>
          </p:cNvPr>
          <p:cNvGrpSpPr/>
          <p:nvPr/>
        </p:nvGrpSpPr>
        <p:grpSpPr>
          <a:xfrm>
            <a:off x="9705723" y="4648981"/>
            <a:ext cx="845280" cy="301680"/>
            <a:chOff x="9705723" y="4648981"/>
            <a:chExt cx="8452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62" name="Input penna 4161">
                  <a:extLst>
                    <a:ext uri="{FF2B5EF4-FFF2-40B4-BE49-F238E27FC236}">
                      <a16:creationId xmlns:a16="http://schemas.microsoft.com/office/drawing/2014/main" id="{6EA25E8F-D799-776B-D7F6-8E08F71C3569}"/>
                    </a:ext>
                  </a:extLst>
                </p14:cNvPr>
                <p14:cNvContentPartPr/>
                <p14:nvPr/>
              </p14:nvContentPartPr>
              <p14:xfrm>
                <a:off x="9705723" y="4803061"/>
                <a:ext cx="158760" cy="98280"/>
              </p14:xfrm>
            </p:contentPart>
          </mc:Choice>
          <mc:Fallback xmlns="">
            <p:pic>
              <p:nvPicPr>
                <p:cNvPr id="4162" name="Input penna 4161">
                  <a:extLst>
                    <a:ext uri="{FF2B5EF4-FFF2-40B4-BE49-F238E27FC236}">
                      <a16:creationId xmlns:a16="http://schemas.microsoft.com/office/drawing/2014/main" id="{6EA25E8F-D799-776B-D7F6-8E08F71C35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99603" y="4796941"/>
                  <a:ext cx="171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63" name="Input penna 4162">
                  <a:extLst>
                    <a:ext uri="{FF2B5EF4-FFF2-40B4-BE49-F238E27FC236}">
                      <a16:creationId xmlns:a16="http://schemas.microsoft.com/office/drawing/2014/main" id="{1E67A7BA-AB29-E4D8-6E75-59066548A453}"/>
                    </a:ext>
                  </a:extLst>
                </p14:cNvPr>
                <p14:cNvContentPartPr/>
                <p14:nvPr/>
              </p14:nvContentPartPr>
              <p14:xfrm>
                <a:off x="9870243" y="4741501"/>
                <a:ext cx="17640" cy="36000"/>
              </p14:xfrm>
            </p:contentPart>
          </mc:Choice>
          <mc:Fallback xmlns="">
            <p:pic>
              <p:nvPicPr>
                <p:cNvPr id="4163" name="Input penna 4162">
                  <a:extLst>
                    <a:ext uri="{FF2B5EF4-FFF2-40B4-BE49-F238E27FC236}">
                      <a16:creationId xmlns:a16="http://schemas.microsoft.com/office/drawing/2014/main" id="{1E67A7BA-AB29-E4D8-6E75-59066548A4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64123" y="4735381"/>
                  <a:ext cx="29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64" name="Input penna 4163">
                  <a:extLst>
                    <a:ext uri="{FF2B5EF4-FFF2-40B4-BE49-F238E27FC236}">
                      <a16:creationId xmlns:a16="http://schemas.microsoft.com/office/drawing/2014/main" id="{EE301861-CFCC-FB17-ABF5-E7221BDF7307}"/>
                    </a:ext>
                  </a:extLst>
                </p14:cNvPr>
                <p14:cNvContentPartPr/>
                <p14:nvPr/>
              </p14:nvContentPartPr>
              <p14:xfrm>
                <a:off x="9898683" y="4807021"/>
                <a:ext cx="140400" cy="103680"/>
              </p14:xfrm>
            </p:contentPart>
          </mc:Choice>
          <mc:Fallback xmlns="">
            <p:pic>
              <p:nvPicPr>
                <p:cNvPr id="4164" name="Input penna 4163">
                  <a:extLst>
                    <a:ext uri="{FF2B5EF4-FFF2-40B4-BE49-F238E27FC236}">
                      <a16:creationId xmlns:a16="http://schemas.microsoft.com/office/drawing/2014/main" id="{EE301861-CFCC-FB17-ABF5-E7221BDF730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2563" y="4800901"/>
                  <a:ext cx="152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65" name="Input penna 4164">
                  <a:extLst>
                    <a:ext uri="{FF2B5EF4-FFF2-40B4-BE49-F238E27FC236}">
                      <a16:creationId xmlns:a16="http://schemas.microsoft.com/office/drawing/2014/main" id="{EEC969ED-A3CE-2C03-87F4-C7DD0370065D}"/>
                    </a:ext>
                  </a:extLst>
                </p14:cNvPr>
                <p14:cNvContentPartPr/>
                <p14:nvPr/>
              </p14:nvContentPartPr>
              <p14:xfrm>
                <a:off x="10062483" y="4800541"/>
                <a:ext cx="176040" cy="84600"/>
              </p14:xfrm>
            </p:contentPart>
          </mc:Choice>
          <mc:Fallback xmlns="">
            <p:pic>
              <p:nvPicPr>
                <p:cNvPr id="4165" name="Input penna 4164">
                  <a:extLst>
                    <a:ext uri="{FF2B5EF4-FFF2-40B4-BE49-F238E27FC236}">
                      <a16:creationId xmlns:a16="http://schemas.microsoft.com/office/drawing/2014/main" id="{EEC969ED-A3CE-2C03-87F4-C7DD0370065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56363" y="4794421"/>
                  <a:ext cx="188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66" name="Input penna 4165">
                  <a:extLst>
                    <a:ext uri="{FF2B5EF4-FFF2-40B4-BE49-F238E27FC236}">
                      <a16:creationId xmlns:a16="http://schemas.microsoft.com/office/drawing/2014/main" id="{9583F993-9B08-2A13-F34D-7BABD542B62B}"/>
                    </a:ext>
                  </a:extLst>
                </p14:cNvPr>
                <p14:cNvContentPartPr/>
                <p14:nvPr/>
              </p14:nvContentPartPr>
              <p14:xfrm>
                <a:off x="10299363" y="4811341"/>
                <a:ext cx="9720" cy="80280"/>
              </p14:xfrm>
            </p:contentPart>
          </mc:Choice>
          <mc:Fallback xmlns="">
            <p:pic>
              <p:nvPicPr>
                <p:cNvPr id="4166" name="Input penna 4165">
                  <a:extLst>
                    <a:ext uri="{FF2B5EF4-FFF2-40B4-BE49-F238E27FC236}">
                      <a16:creationId xmlns:a16="http://schemas.microsoft.com/office/drawing/2014/main" id="{9583F993-9B08-2A13-F34D-7BABD542B6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93243" y="4805221"/>
                  <a:ext cx="2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67" name="Input penna 4166">
                  <a:extLst>
                    <a:ext uri="{FF2B5EF4-FFF2-40B4-BE49-F238E27FC236}">
                      <a16:creationId xmlns:a16="http://schemas.microsoft.com/office/drawing/2014/main" id="{0583A6EA-4A8F-C100-9FA0-40F4C7531D8E}"/>
                    </a:ext>
                  </a:extLst>
                </p14:cNvPr>
                <p14:cNvContentPartPr/>
                <p14:nvPr/>
              </p14:nvContentPartPr>
              <p14:xfrm>
                <a:off x="10386123" y="4682101"/>
                <a:ext cx="19800" cy="182160"/>
              </p14:xfrm>
            </p:contentPart>
          </mc:Choice>
          <mc:Fallback xmlns="">
            <p:pic>
              <p:nvPicPr>
                <p:cNvPr id="4167" name="Input penna 4166">
                  <a:extLst>
                    <a:ext uri="{FF2B5EF4-FFF2-40B4-BE49-F238E27FC236}">
                      <a16:creationId xmlns:a16="http://schemas.microsoft.com/office/drawing/2014/main" id="{0583A6EA-4A8F-C100-9FA0-40F4C7531D8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80003" y="4675981"/>
                  <a:ext cx="32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68" name="Input penna 4167">
                  <a:extLst>
                    <a:ext uri="{FF2B5EF4-FFF2-40B4-BE49-F238E27FC236}">
                      <a16:creationId xmlns:a16="http://schemas.microsoft.com/office/drawing/2014/main" id="{2279DAA0-55A1-A429-396B-3BCD8D3D703F}"/>
                    </a:ext>
                  </a:extLst>
                </p14:cNvPr>
                <p14:cNvContentPartPr/>
                <p14:nvPr/>
              </p14:nvContentPartPr>
              <p14:xfrm>
                <a:off x="10327083" y="4648981"/>
                <a:ext cx="223920" cy="301680"/>
              </p14:xfrm>
            </p:contentPart>
          </mc:Choice>
          <mc:Fallback xmlns="">
            <p:pic>
              <p:nvPicPr>
                <p:cNvPr id="4168" name="Input penna 4167">
                  <a:extLst>
                    <a:ext uri="{FF2B5EF4-FFF2-40B4-BE49-F238E27FC236}">
                      <a16:creationId xmlns:a16="http://schemas.microsoft.com/office/drawing/2014/main" id="{2279DAA0-55A1-A429-396B-3BCD8D3D70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20963" y="4642861"/>
                  <a:ext cx="2361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0" name="Gruppo 4169">
            <a:extLst>
              <a:ext uri="{FF2B5EF4-FFF2-40B4-BE49-F238E27FC236}">
                <a16:creationId xmlns:a16="http://schemas.microsoft.com/office/drawing/2014/main" id="{252185F9-689F-A6CA-466C-F516715770B7}"/>
              </a:ext>
            </a:extLst>
          </p:cNvPr>
          <p:cNvGrpSpPr/>
          <p:nvPr/>
        </p:nvGrpSpPr>
        <p:grpSpPr>
          <a:xfrm>
            <a:off x="8860083" y="4719181"/>
            <a:ext cx="630720" cy="343800"/>
            <a:chOff x="8860083" y="4719181"/>
            <a:chExt cx="6307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59" name="Input penna 4158">
                  <a:extLst>
                    <a:ext uri="{FF2B5EF4-FFF2-40B4-BE49-F238E27FC236}">
                      <a16:creationId xmlns:a16="http://schemas.microsoft.com/office/drawing/2014/main" id="{D5786F33-99B6-C1A1-2CBD-AFD1A83E1183}"/>
                    </a:ext>
                  </a:extLst>
                </p14:cNvPr>
                <p14:cNvContentPartPr/>
                <p14:nvPr/>
              </p14:nvContentPartPr>
              <p14:xfrm>
                <a:off x="8952603" y="4824661"/>
                <a:ext cx="158760" cy="104040"/>
              </p14:xfrm>
            </p:contentPart>
          </mc:Choice>
          <mc:Fallback xmlns="">
            <p:pic>
              <p:nvPicPr>
                <p:cNvPr id="4159" name="Input penna 4158">
                  <a:extLst>
                    <a:ext uri="{FF2B5EF4-FFF2-40B4-BE49-F238E27FC236}">
                      <a16:creationId xmlns:a16="http://schemas.microsoft.com/office/drawing/2014/main" id="{D5786F33-99B6-C1A1-2CBD-AFD1A83E11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46483" y="4818541"/>
                  <a:ext cx="171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60" name="Input penna 4159">
                  <a:extLst>
                    <a:ext uri="{FF2B5EF4-FFF2-40B4-BE49-F238E27FC236}">
                      <a16:creationId xmlns:a16="http://schemas.microsoft.com/office/drawing/2014/main" id="{246F3D38-0E45-70B6-270A-314731F5DEDD}"/>
                    </a:ext>
                  </a:extLst>
                </p14:cNvPr>
                <p14:cNvContentPartPr/>
                <p14:nvPr/>
              </p14:nvContentPartPr>
              <p14:xfrm>
                <a:off x="9136923" y="4794061"/>
                <a:ext cx="227880" cy="223200"/>
              </p14:xfrm>
            </p:contentPart>
          </mc:Choice>
          <mc:Fallback xmlns="">
            <p:pic>
              <p:nvPicPr>
                <p:cNvPr id="4160" name="Input penna 4159">
                  <a:extLst>
                    <a:ext uri="{FF2B5EF4-FFF2-40B4-BE49-F238E27FC236}">
                      <a16:creationId xmlns:a16="http://schemas.microsoft.com/office/drawing/2014/main" id="{246F3D38-0E45-70B6-270A-314731F5DED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0803" y="4787941"/>
                  <a:ext cx="240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161" name="Input penna 4160">
                  <a:extLst>
                    <a:ext uri="{FF2B5EF4-FFF2-40B4-BE49-F238E27FC236}">
                      <a16:creationId xmlns:a16="http://schemas.microsoft.com/office/drawing/2014/main" id="{B6B94780-AE66-B257-EDF8-BE393DD9EA24}"/>
                    </a:ext>
                  </a:extLst>
                </p14:cNvPr>
                <p14:cNvContentPartPr/>
                <p14:nvPr/>
              </p14:nvContentPartPr>
              <p14:xfrm>
                <a:off x="9386043" y="4792981"/>
                <a:ext cx="104760" cy="95040"/>
              </p14:xfrm>
            </p:contentPart>
          </mc:Choice>
          <mc:Fallback xmlns="">
            <p:pic>
              <p:nvPicPr>
                <p:cNvPr id="4161" name="Input penna 4160">
                  <a:extLst>
                    <a:ext uri="{FF2B5EF4-FFF2-40B4-BE49-F238E27FC236}">
                      <a16:creationId xmlns:a16="http://schemas.microsoft.com/office/drawing/2014/main" id="{B6B94780-AE66-B257-EDF8-BE393DD9EA2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79923" y="4786861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169" name="Input penna 4168">
                  <a:extLst>
                    <a:ext uri="{FF2B5EF4-FFF2-40B4-BE49-F238E27FC236}">
                      <a16:creationId xmlns:a16="http://schemas.microsoft.com/office/drawing/2014/main" id="{8CB00AAB-B94E-21F6-C0DC-611A806AB6A5}"/>
                    </a:ext>
                  </a:extLst>
                </p14:cNvPr>
                <p14:cNvContentPartPr/>
                <p14:nvPr/>
              </p14:nvContentPartPr>
              <p14:xfrm>
                <a:off x="8860083" y="4719181"/>
                <a:ext cx="135360" cy="343800"/>
              </p14:xfrm>
            </p:contentPart>
          </mc:Choice>
          <mc:Fallback xmlns="">
            <p:pic>
              <p:nvPicPr>
                <p:cNvPr id="4169" name="Input penna 4168">
                  <a:extLst>
                    <a:ext uri="{FF2B5EF4-FFF2-40B4-BE49-F238E27FC236}">
                      <a16:creationId xmlns:a16="http://schemas.microsoft.com/office/drawing/2014/main" id="{8CB00AAB-B94E-21F6-C0DC-611A806AB6A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53963" y="4713061"/>
                  <a:ext cx="14760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0" name="Gruppo 4179">
            <a:extLst>
              <a:ext uri="{FF2B5EF4-FFF2-40B4-BE49-F238E27FC236}">
                <a16:creationId xmlns:a16="http://schemas.microsoft.com/office/drawing/2014/main" id="{41CF15E6-2089-3AA1-39D6-284C6D331F65}"/>
              </a:ext>
            </a:extLst>
          </p:cNvPr>
          <p:cNvGrpSpPr/>
          <p:nvPr/>
        </p:nvGrpSpPr>
        <p:grpSpPr>
          <a:xfrm>
            <a:off x="10875723" y="2390701"/>
            <a:ext cx="283320" cy="101160"/>
            <a:chOff x="10875723" y="2390701"/>
            <a:chExt cx="28332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72" name="Input penna 4171">
                  <a:extLst>
                    <a:ext uri="{FF2B5EF4-FFF2-40B4-BE49-F238E27FC236}">
                      <a16:creationId xmlns:a16="http://schemas.microsoft.com/office/drawing/2014/main" id="{C1CE98B8-FF10-ED0F-191A-B6B7B003A0FF}"/>
                    </a:ext>
                  </a:extLst>
                </p14:cNvPr>
                <p14:cNvContentPartPr/>
                <p14:nvPr/>
              </p14:nvContentPartPr>
              <p14:xfrm>
                <a:off x="10875723" y="2430301"/>
                <a:ext cx="184320" cy="36000"/>
              </p14:xfrm>
            </p:contentPart>
          </mc:Choice>
          <mc:Fallback xmlns="">
            <p:pic>
              <p:nvPicPr>
                <p:cNvPr id="4172" name="Input penna 4171">
                  <a:extLst>
                    <a:ext uri="{FF2B5EF4-FFF2-40B4-BE49-F238E27FC236}">
                      <a16:creationId xmlns:a16="http://schemas.microsoft.com/office/drawing/2014/main" id="{C1CE98B8-FF10-ED0F-191A-B6B7B003A0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869603" y="2424181"/>
                  <a:ext cx="196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173" name="Input penna 4172">
                  <a:extLst>
                    <a:ext uri="{FF2B5EF4-FFF2-40B4-BE49-F238E27FC236}">
                      <a16:creationId xmlns:a16="http://schemas.microsoft.com/office/drawing/2014/main" id="{46424EC3-377D-5A3A-47A4-A4216961ABE2}"/>
                    </a:ext>
                  </a:extLst>
                </p14:cNvPr>
                <p14:cNvContentPartPr/>
                <p14:nvPr/>
              </p14:nvContentPartPr>
              <p14:xfrm>
                <a:off x="11031963" y="2390701"/>
                <a:ext cx="127080" cy="101160"/>
              </p14:xfrm>
            </p:contentPart>
          </mc:Choice>
          <mc:Fallback xmlns="">
            <p:pic>
              <p:nvPicPr>
                <p:cNvPr id="4173" name="Input penna 4172">
                  <a:extLst>
                    <a:ext uri="{FF2B5EF4-FFF2-40B4-BE49-F238E27FC236}">
                      <a16:creationId xmlns:a16="http://schemas.microsoft.com/office/drawing/2014/main" id="{46424EC3-377D-5A3A-47A4-A4216961ABE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025843" y="2384581"/>
                  <a:ext cx="1393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7" name="Gruppo 4196">
            <a:extLst>
              <a:ext uri="{FF2B5EF4-FFF2-40B4-BE49-F238E27FC236}">
                <a16:creationId xmlns:a16="http://schemas.microsoft.com/office/drawing/2014/main" id="{02481AC0-0BEB-CDEB-6ED1-F9D87F8CAB2B}"/>
              </a:ext>
            </a:extLst>
          </p:cNvPr>
          <p:cNvGrpSpPr/>
          <p:nvPr/>
        </p:nvGrpSpPr>
        <p:grpSpPr>
          <a:xfrm>
            <a:off x="11215203" y="2216461"/>
            <a:ext cx="699120" cy="286560"/>
            <a:chOff x="11215203" y="2216461"/>
            <a:chExt cx="69912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187" name="Input penna 4186">
                  <a:extLst>
                    <a:ext uri="{FF2B5EF4-FFF2-40B4-BE49-F238E27FC236}">
                      <a16:creationId xmlns:a16="http://schemas.microsoft.com/office/drawing/2014/main" id="{B530E97B-9A02-182D-21A3-EFCFCADB20BD}"/>
                    </a:ext>
                  </a:extLst>
                </p14:cNvPr>
                <p14:cNvContentPartPr/>
                <p14:nvPr/>
              </p14:nvContentPartPr>
              <p14:xfrm>
                <a:off x="11215203" y="2227981"/>
                <a:ext cx="145080" cy="275040"/>
              </p14:xfrm>
            </p:contentPart>
          </mc:Choice>
          <mc:Fallback xmlns="">
            <p:pic>
              <p:nvPicPr>
                <p:cNvPr id="4187" name="Input penna 4186">
                  <a:extLst>
                    <a:ext uri="{FF2B5EF4-FFF2-40B4-BE49-F238E27FC236}">
                      <a16:creationId xmlns:a16="http://schemas.microsoft.com/office/drawing/2014/main" id="{B530E97B-9A02-182D-21A3-EFCFCADB20B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209083" y="2221861"/>
                  <a:ext cx="157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188" name="Input penna 4187">
                  <a:extLst>
                    <a:ext uri="{FF2B5EF4-FFF2-40B4-BE49-F238E27FC236}">
                      <a16:creationId xmlns:a16="http://schemas.microsoft.com/office/drawing/2014/main" id="{F9C6BD60-090B-AD7A-70BD-76DBD22A0B90}"/>
                    </a:ext>
                  </a:extLst>
                </p14:cNvPr>
                <p14:cNvContentPartPr/>
                <p14:nvPr/>
              </p14:nvContentPartPr>
              <p14:xfrm>
                <a:off x="11361003" y="2372701"/>
                <a:ext cx="78840" cy="119160"/>
              </p14:xfrm>
            </p:contentPart>
          </mc:Choice>
          <mc:Fallback xmlns="">
            <p:pic>
              <p:nvPicPr>
                <p:cNvPr id="4188" name="Input penna 4187">
                  <a:extLst>
                    <a:ext uri="{FF2B5EF4-FFF2-40B4-BE49-F238E27FC236}">
                      <a16:creationId xmlns:a16="http://schemas.microsoft.com/office/drawing/2014/main" id="{F9C6BD60-090B-AD7A-70BD-76DBD22A0B9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354883" y="2366581"/>
                  <a:ext cx="91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92" name="Input penna 4191">
                  <a:extLst>
                    <a:ext uri="{FF2B5EF4-FFF2-40B4-BE49-F238E27FC236}">
                      <a16:creationId xmlns:a16="http://schemas.microsoft.com/office/drawing/2014/main" id="{232F5569-3511-7CB5-0B2C-0D61049FCAB4}"/>
                    </a:ext>
                  </a:extLst>
                </p14:cNvPr>
                <p14:cNvContentPartPr/>
                <p14:nvPr/>
              </p14:nvContentPartPr>
              <p14:xfrm>
                <a:off x="11522283" y="2374141"/>
                <a:ext cx="146520" cy="42840"/>
              </p14:xfrm>
            </p:contentPart>
          </mc:Choice>
          <mc:Fallback xmlns="">
            <p:pic>
              <p:nvPicPr>
                <p:cNvPr id="4192" name="Input penna 4191">
                  <a:extLst>
                    <a:ext uri="{FF2B5EF4-FFF2-40B4-BE49-F238E27FC236}">
                      <a16:creationId xmlns:a16="http://schemas.microsoft.com/office/drawing/2014/main" id="{232F5569-3511-7CB5-0B2C-0D61049FCAB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16163" y="2368021"/>
                  <a:ext cx="158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193" name="Input penna 4192">
                  <a:extLst>
                    <a:ext uri="{FF2B5EF4-FFF2-40B4-BE49-F238E27FC236}">
                      <a16:creationId xmlns:a16="http://schemas.microsoft.com/office/drawing/2014/main" id="{B8027A93-C028-3FB4-EC31-91001F6EF8C9}"/>
                    </a:ext>
                  </a:extLst>
                </p14:cNvPr>
                <p14:cNvContentPartPr/>
                <p14:nvPr/>
              </p14:nvContentPartPr>
              <p14:xfrm>
                <a:off x="11503563" y="2455861"/>
                <a:ext cx="105480" cy="19440"/>
              </p14:xfrm>
            </p:contentPart>
          </mc:Choice>
          <mc:Fallback xmlns="">
            <p:pic>
              <p:nvPicPr>
                <p:cNvPr id="4193" name="Input penna 4192">
                  <a:extLst>
                    <a:ext uri="{FF2B5EF4-FFF2-40B4-BE49-F238E27FC236}">
                      <a16:creationId xmlns:a16="http://schemas.microsoft.com/office/drawing/2014/main" id="{B8027A93-C028-3FB4-EC31-91001F6EF8C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97443" y="2449741"/>
                  <a:ext cx="11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94" name="Input penna 4193">
                  <a:extLst>
                    <a:ext uri="{FF2B5EF4-FFF2-40B4-BE49-F238E27FC236}">
                      <a16:creationId xmlns:a16="http://schemas.microsoft.com/office/drawing/2014/main" id="{6E5082F3-8BD4-A398-5057-D7699D75BE0A}"/>
                    </a:ext>
                  </a:extLst>
                </p14:cNvPr>
                <p14:cNvContentPartPr/>
                <p14:nvPr/>
              </p14:nvContentPartPr>
              <p14:xfrm>
                <a:off x="11701923" y="2216461"/>
                <a:ext cx="128160" cy="224280"/>
              </p14:xfrm>
            </p:contentPart>
          </mc:Choice>
          <mc:Fallback xmlns="">
            <p:pic>
              <p:nvPicPr>
                <p:cNvPr id="4194" name="Input penna 4193">
                  <a:extLst>
                    <a:ext uri="{FF2B5EF4-FFF2-40B4-BE49-F238E27FC236}">
                      <a16:creationId xmlns:a16="http://schemas.microsoft.com/office/drawing/2014/main" id="{6E5082F3-8BD4-A398-5057-D7699D75BE0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695803" y="2210341"/>
                  <a:ext cx="140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95" name="Input penna 4194">
                  <a:extLst>
                    <a:ext uri="{FF2B5EF4-FFF2-40B4-BE49-F238E27FC236}">
                      <a16:creationId xmlns:a16="http://schemas.microsoft.com/office/drawing/2014/main" id="{63735EAE-837A-2D21-1BBC-74499EE80DCF}"/>
                    </a:ext>
                  </a:extLst>
                </p14:cNvPr>
                <p14:cNvContentPartPr/>
                <p14:nvPr/>
              </p14:nvContentPartPr>
              <p14:xfrm>
                <a:off x="11806683" y="2382421"/>
                <a:ext cx="107640" cy="106200"/>
              </p14:xfrm>
            </p:contentPart>
          </mc:Choice>
          <mc:Fallback xmlns="">
            <p:pic>
              <p:nvPicPr>
                <p:cNvPr id="4195" name="Input penna 4194">
                  <a:extLst>
                    <a:ext uri="{FF2B5EF4-FFF2-40B4-BE49-F238E27FC236}">
                      <a16:creationId xmlns:a16="http://schemas.microsoft.com/office/drawing/2014/main" id="{63735EAE-837A-2D21-1BBC-74499EE80DC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800563" y="2376301"/>
                  <a:ext cx="119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96" name="Input penna 4195">
                  <a:extLst>
                    <a:ext uri="{FF2B5EF4-FFF2-40B4-BE49-F238E27FC236}">
                      <a16:creationId xmlns:a16="http://schemas.microsoft.com/office/drawing/2014/main" id="{51F199ED-394E-1C52-4BC0-8571B7D1971B}"/>
                    </a:ext>
                  </a:extLst>
                </p14:cNvPr>
                <p14:cNvContentPartPr/>
                <p14:nvPr/>
              </p14:nvContentPartPr>
              <p14:xfrm>
                <a:off x="11693283" y="2249581"/>
                <a:ext cx="44640" cy="188640"/>
              </p14:xfrm>
            </p:contentPart>
          </mc:Choice>
          <mc:Fallback xmlns="">
            <p:pic>
              <p:nvPicPr>
                <p:cNvPr id="4196" name="Input penna 4195">
                  <a:extLst>
                    <a:ext uri="{FF2B5EF4-FFF2-40B4-BE49-F238E27FC236}">
                      <a16:creationId xmlns:a16="http://schemas.microsoft.com/office/drawing/2014/main" id="{51F199ED-394E-1C52-4BC0-8571B7D1971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87163" y="2243461"/>
                  <a:ext cx="56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9" name="Gruppo 4208">
            <a:extLst>
              <a:ext uri="{FF2B5EF4-FFF2-40B4-BE49-F238E27FC236}">
                <a16:creationId xmlns:a16="http://schemas.microsoft.com/office/drawing/2014/main" id="{E298D219-380A-7447-1955-32973C873B51}"/>
              </a:ext>
            </a:extLst>
          </p:cNvPr>
          <p:cNvGrpSpPr/>
          <p:nvPr/>
        </p:nvGrpSpPr>
        <p:grpSpPr>
          <a:xfrm>
            <a:off x="5624763" y="2462341"/>
            <a:ext cx="427320" cy="302400"/>
            <a:chOff x="5624763" y="2462341"/>
            <a:chExt cx="427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14:cNvPr>
                <p14:cNvContentPartPr/>
                <p14:nvPr/>
              </p14:nvContentPartPr>
              <p14:xfrm>
                <a:off x="5624763" y="2462341"/>
                <a:ext cx="164880" cy="244800"/>
              </p14:xfrm>
            </p:contentPart>
          </mc:Choice>
          <mc:Fallback xmlns="">
            <p:pic>
              <p:nvPicPr>
                <p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618643" y="2456221"/>
                  <a:ext cx="177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14:cNvPr>
                <p14:cNvContentPartPr/>
                <p14:nvPr/>
              </p14:nvContentPartPr>
              <p14:xfrm>
                <a:off x="5787843" y="2604181"/>
                <a:ext cx="128520" cy="141480"/>
              </p14:xfrm>
            </p:contentPart>
          </mc:Choice>
          <mc:Fallback xmlns="">
            <p:pic>
              <p:nvPicPr>
                <p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81723" y="2598061"/>
                  <a:ext cx="140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14:cNvPr>
                <p14:cNvContentPartPr/>
                <p14:nvPr/>
              </p14:nvContentPartPr>
              <p14:xfrm>
                <a:off x="5934723" y="2634421"/>
                <a:ext cx="117360" cy="130320"/>
              </p14:xfrm>
            </p:contentPart>
          </mc:Choice>
          <mc:Fallback xmlns="">
            <p:pic>
              <p:nvPicPr>
                <p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28603" y="2628301"/>
                  <a:ext cx="1296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5" name="Gruppo 4214">
            <a:extLst>
              <a:ext uri="{FF2B5EF4-FFF2-40B4-BE49-F238E27FC236}">
                <a16:creationId xmlns:a16="http://schemas.microsoft.com/office/drawing/2014/main" id="{4A331591-BC03-DA40-8AAC-39F4E2A19086}"/>
              </a:ext>
            </a:extLst>
          </p:cNvPr>
          <p:cNvGrpSpPr/>
          <p:nvPr/>
        </p:nvGrpSpPr>
        <p:grpSpPr>
          <a:xfrm>
            <a:off x="6169803" y="2513461"/>
            <a:ext cx="480240" cy="319320"/>
            <a:chOff x="6169803" y="2513461"/>
            <a:chExt cx="4802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14:cNvPr>
                <p14:cNvContentPartPr/>
                <p14:nvPr/>
              </p14:nvContentPartPr>
              <p14:xfrm>
                <a:off x="6171963" y="2630461"/>
                <a:ext cx="131760" cy="97920"/>
              </p14:xfrm>
            </p:contentPart>
          </mc:Choice>
          <mc:Fallback xmlns="">
            <p:pic>
              <p:nvPicPr>
                <p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165843" y="2624341"/>
                  <a:ext cx="144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14:cNvPr>
                <p14:cNvContentPartPr/>
                <p14:nvPr/>
              </p14:nvContentPartPr>
              <p14:xfrm>
                <a:off x="6169803" y="2762581"/>
                <a:ext cx="124920" cy="14760"/>
              </p14:xfrm>
            </p:contentPart>
          </mc:Choice>
          <mc:Fallback xmlns="">
            <p:pic>
              <p:nvPicPr>
                <p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163683" y="2756461"/>
                  <a:ext cx="137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14:cNvPr>
                <p14:cNvContentPartPr/>
                <p14:nvPr/>
              </p14:nvContentPartPr>
              <p14:xfrm>
                <a:off x="6367083" y="2513461"/>
                <a:ext cx="169200" cy="243720"/>
              </p14:xfrm>
            </p:contentPart>
          </mc:Choice>
          <mc:Fallback xmlns="">
            <p:pic>
              <p:nvPicPr>
                <p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60963" y="2507341"/>
                  <a:ext cx="181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14:cNvPr>
                <p14:cNvContentPartPr/>
                <p14:nvPr/>
              </p14:nvContentPartPr>
              <p14:xfrm>
                <a:off x="6548163" y="2700661"/>
                <a:ext cx="19440" cy="132120"/>
              </p14:xfrm>
            </p:contentPart>
          </mc:Choice>
          <mc:Fallback xmlns="">
            <p:pic>
              <p:nvPicPr>
                <p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42043" y="2694541"/>
                  <a:ext cx="31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14:cNvPr>
                <p14:cNvContentPartPr/>
                <p14:nvPr/>
              </p14:nvContentPartPr>
              <p14:xfrm>
                <a:off x="6501363" y="2690581"/>
                <a:ext cx="148680" cy="42480"/>
              </p14:xfrm>
            </p:contentPart>
          </mc:Choice>
          <mc:Fallback xmlns="">
            <p:pic>
              <p:nvPicPr>
                <p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95243" y="2684461"/>
                  <a:ext cx="1609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5" name="Gruppo 4224">
            <a:extLst>
              <a:ext uri="{FF2B5EF4-FFF2-40B4-BE49-F238E27FC236}">
                <a16:creationId xmlns:a16="http://schemas.microsoft.com/office/drawing/2014/main" id="{C5FCDA96-1E27-9800-CF43-67858A2E8C7C}"/>
              </a:ext>
            </a:extLst>
          </p:cNvPr>
          <p:cNvGrpSpPr/>
          <p:nvPr/>
        </p:nvGrpSpPr>
        <p:grpSpPr>
          <a:xfrm>
            <a:off x="5683083" y="4382221"/>
            <a:ext cx="1040400" cy="342360"/>
            <a:chOff x="5683083" y="4382221"/>
            <a:chExt cx="10404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216" name="Input penna 4215">
                  <a:extLst>
                    <a:ext uri="{FF2B5EF4-FFF2-40B4-BE49-F238E27FC236}">
                      <a16:creationId xmlns:a16="http://schemas.microsoft.com/office/drawing/2014/main" id="{4F6B7A91-6CBE-0E01-8235-33F8932501F8}"/>
                    </a:ext>
                  </a:extLst>
                </p14:cNvPr>
                <p14:cNvContentPartPr/>
                <p14:nvPr/>
              </p14:nvContentPartPr>
              <p14:xfrm>
                <a:off x="5683083" y="4382221"/>
                <a:ext cx="169560" cy="282960"/>
              </p14:xfrm>
            </p:contentPart>
          </mc:Choice>
          <mc:Fallback xmlns="">
            <p:pic>
              <p:nvPicPr>
                <p:cNvPr id="4216" name="Input penna 4215">
                  <a:extLst>
                    <a:ext uri="{FF2B5EF4-FFF2-40B4-BE49-F238E27FC236}">
                      <a16:creationId xmlns:a16="http://schemas.microsoft.com/office/drawing/2014/main" id="{4F6B7A91-6CBE-0E01-8235-33F8932501F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76963" y="4376101"/>
                  <a:ext cx="181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217" name="Input penna 4216">
                  <a:extLst>
                    <a:ext uri="{FF2B5EF4-FFF2-40B4-BE49-F238E27FC236}">
                      <a16:creationId xmlns:a16="http://schemas.microsoft.com/office/drawing/2014/main" id="{A49883A3-2720-3A69-BD99-C448965122CF}"/>
                    </a:ext>
                  </a:extLst>
                </p14:cNvPr>
                <p14:cNvContentPartPr/>
                <p14:nvPr/>
              </p14:nvContentPartPr>
              <p14:xfrm>
                <a:off x="5871363" y="4537741"/>
                <a:ext cx="140040" cy="150840"/>
              </p14:xfrm>
            </p:contentPart>
          </mc:Choice>
          <mc:Fallback xmlns="">
            <p:pic>
              <p:nvPicPr>
                <p:cNvPr id="4217" name="Input penna 4216">
                  <a:extLst>
                    <a:ext uri="{FF2B5EF4-FFF2-40B4-BE49-F238E27FC236}">
                      <a16:creationId xmlns:a16="http://schemas.microsoft.com/office/drawing/2014/main" id="{A49883A3-2720-3A69-BD99-C448965122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65243" y="4531621"/>
                  <a:ext cx="152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218" name="Input penna 4217">
                  <a:extLst>
                    <a:ext uri="{FF2B5EF4-FFF2-40B4-BE49-F238E27FC236}">
                      <a16:creationId xmlns:a16="http://schemas.microsoft.com/office/drawing/2014/main" id="{2F638B76-B37F-30B9-EC24-1AD74E058265}"/>
                    </a:ext>
                  </a:extLst>
                </p14:cNvPr>
                <p14:cNvContentPartPr/>
                <p14:nvPr/>
              </p14:nvContentPartPr>
              <p14:xfrm>
                <a:off x="6052443" y="4558261"/>
                <a:ext cx="93960" cy="110520"/>
              </p14:xfrm>
            </p:contentPart>
          </mc:Choice>
          <mc:Fallback xmlns="">
            <p:pic>
              <p:nvPicPr>
                <p:cNvPr id="4218" name="Input penna 4217">
                  <a:extLst>
                    <a:ext uri="{FF2B5EF4-FFF2-40B4-BE49-F238E27FC236}">
                      <a16:creationId xmlns:a16="http://schemas.microsoft.com/office/drawing/2014/main" id="{2F638B76-B37F-30B9-EC24-1AD74E05826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46323" y="4552141"/>
                  <a:ext cx="106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19" name="Input penna 4218">
                  <a:extLst>
                    <a:ext uri="{FF2B5EF4-FFF2-40B4-BE49-F238E27FC236}">
                      <a16:creationId xmlns:a16="http://schemas.microsoft.com/office/drawing/2014/main" id="{A565D030-DDC1-1209-5EDF-B0FEAC7C7177}"/>
                    </a:ext>
                  </a:extLst>
                </p14:cNvPr>
                <p14:cNvContentPartPr/>
                <p14:nvPr/>
              </p14:nvContentPartPr>
              <p14:xfrm>
                <a:off x="6216603" y="4558981"/>
                <a:ext cx="146880" cy="87480"/>
              </p14:xfrm>
            </p:contentPart>
          </mc:Choice>
          <mc:Fallback xmlns="">
            <p:pic>
              <p:nvPicPr>
                <p:cNvPr id="4219" name="Input penna 4218">
                  <a:extLst>
                    <a:ext uri="{FF2B5EF4-FFF2-40B4-BE49-F238E27FC236}">
                      <a16:creationId xmlns:a16="http://schemas.microsoft.com/office/drawing/2014/main" id="{A565D030-DDC1-1209-5EDF-B0FEAC7C717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10483" y="4552861"/>
                  <a:ext cx="15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20" name="Input penna 4219">
                  <a:extLst>
                    <a:ext uri="{FF2B5EF4-FFF2-40B4-BE49-F238E27FC236}">
                      <a16:creationId xmlns:a16="http://schemas.microsoft.com/office/drawing/2014/main" id="{64CF60E1-F530-6639-D05E-9E737F421C41}"/>
                    </a:ext>
                  </a:extLst>
                </p14:cNvPr>
                <p14:cNvContentPartPr/>
                <p14:nvPr/>
              </p14:nvContentPartPr>
              <p14:xfrm>
                <a:off x="6452043" y="4430821"/>
                <a:ext cx="136080" cy="224280"/>
              </p14:xfrm>
            </p:contentPart>
          </mc:Choice>
          <mc:Fallback xmlns="">
            <p:pic>
              <p:nvPicPr>
                <p:cNvPr id="4220" name="Input penna 4219">
                  <a:extLst>
                    <a:ext uri="{FF2B5EF4-FFF2-40B4-BE49-F238E27FC236}">
                      <a16:creationId xmlns:a16="http://schemas.microsoft.com/office/drawing/2014/main" id="{64CF60E1-F530-6639-D05E-9E737F421C4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45923" y="4424701"/>
                  <a:ext cx="148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21" name="Input penna 4220">
                  <a:extLst>
                    <a:ext uri="{FF2B5EF4-FFF2-40B4-BE49-F238E27FC236}">
                      <a16:creationId xmlns:a16="http://schemas.microsoft.com/office/drawing/2014/main" id="{71F6BE93-002A-54E1-5B57-F811BBEE9084}"/>
                    </a:ext>
                  </a:extLst>
                </p14:cNvPr>
                <p14:cNvContentPartPr/>
                <p14:nvPr/>
              </p14:nvContentPartPr>
              <p14:xfrm>
                <a:off x="6646083" y="4612621"/>
                <a:ext cx="9720" cy="98640"/>
              </p14:xfrm>
            </p:contentPart>
          </mc:Choice>
          <mc:Fallback xmlns="">
            <p:pic>
              <p:nvPicPr>
                <p:cNvPr id="4221" name="Input penna 4220">
                  <a:extLst>
                    <a:ext uri="{FF2B5EF4-FFF2-40B4-BE49-F238E27FC236}">
                      <a16:creationId xmlns:a16="http://schemas.microsoft.com/office/drawing/2014/main" id="{71F6BE93-002A-54E1-5B57-F811BBEE90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39963" y="4606501"/>
                  <a:ext cx="21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222" name="Input penna 4221">
                  <a:extLst>
                    <a:ext uri="{FF2B5EF4-FFF2-40B4-BE49-F238E27FC236}">
                      <a16:creationId xmlns:a16="http://schemas.microsoft.com/office/drawing/2014/main" id="{343D9505-78B5-E499-162F-E0916BA49FBD}"/>
                    </a:ext>
                  </a:extLst>
                </p14:cNvPr>
                <p14:cNvContentPartPr/>
                <p14:nvPr/>
              </p14:nvContentPartPr>
              <p14:xfrm>
                <a:off x="6588123" y="4607581"/>
                <a:ext cx="131760" cy="38880"/>
              </p14:xfrm>
            </p:contentPart>
          </mc:Choice>
          <mc:Fallback xmlns="">
            <p:pic>
              <p:nvPicPr>
                <p:cNvPr id="4222" name="Input penna 4221">
                  <a:extLst>
                    <a:ext uri="{FF2B5EF4-FFF2-40B4-BE49-F238E27FC236}">
                      <a16:creationId xmlns:a16="http://schemas.microsoft.com/office/drawing/2014/main" id="{343D9505-78B5-E499-162F-E0916BA49FB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82003" y="4601461"/>
                  <a:ext cx="144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223" name="Input penna 4222">
                  <a:extLst>
                    <a:ext uri="{FF2B5EF4-FFF2-40B4-BE49-F238E27FC236}">
                      <a16:creationId xmlns:a16="http://schemas.microsoft.com/office/drawing/2014/main" id="{DE6419BF-9F00-B2AF-9AED-4B0EE8BFB044}"/>
                    </a:ext>
                  </a:extLst>
                </p14:cNvPr>
                <p14:cNvContentPartPr/>
                <p14:nvPr/>
              </p14:nvContentPartPr>
              <p14:xfrm>
                <a:off x="6592083" y="4620181"/>
                <a:ext cx="131400" cy="20160"/>
              </p14:xfrm>
            </p:contentPart>
          </mc:Choice>
          <mc:Fallback xmlns="">
            <p:pic>
              <p:nvPicPr>
                <p:cNvPr id="4223" name="Input penna 4222">
                  <a:extLst>
                    <a:ext uri="{FF2B5EF4-FFF2-40B4-BE49-F238E27FC236}">
                      <a16:creationId xmlns:a16="http://schemas.microsoft.com/office/drawing/2014/main" id="{DE6419BF-9F00-B2AF-9AED-4B0EE8BFB04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85963" y="4614061"/>
                  <a:ext cx="143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224" name="Input penna 4223">
                  <a:extLst>
                    <a:ext uri="{FF2B5EF4-FFF2-40B4-BE49-F238E27FC236}">
                      <a16:creationId xmlns:a16="http://schemas.microsoft.com/office/drawing/2014/main" id="{E6092005-C0E6-93C1-5B61-13F063D3C5F6}"/>
                    </a:ext>
                  </a:extLst>
                </p14:cNvPr>
                <p14:cNvContentPartPr/>
                <p14:nvPr/>
              </p14:nvContentPartPr>
              <p14:xfrm>
                <a:off x="6651843" y="4642861"/>
                <a:ext cx="3600" cy="81720"/>
              </p14:xfrm>
            </p:contentPart>
          </mc:Choice>
          <mc:Fallback xmlns="">
            <p:pic>
              <p:nvPicPr>
                <p:cNvPr id="4224" name="Input penna 4223">
                  <a:extLst>
                    <a:ext uri="{FF2B5EF4-FFF2-40B4-BE49-F238E27FC236}">
                      <a16:creationId xmlns:a16="http://schemas.microsoft.com/office/drawing/2014/main" id="{E6092005-C0E6-93C1-5B61-13F063D3C5F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45723" y="4636741"/>
                  <a:ext cx="1584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4227" name="Input penna 4226">
                <a:extLst>
                  <a:ext uri="{FF2B5EF4-FFF2-40B4-BE49-F238E27FC236}">
                    <a16:creationId xmlns:a16="http://schemas.microsoft.com/office/drawing/2014/main" id="{B0913142-64AF-388B-CB37-ADBE4A8C92B1}"/>
                  </a:ext>
                </a:extLst>
              </p14:cNvPr>
              <p14:cNvContentPartPr/>
              <p14:nvPr/>
            </p14:nvContentPartPr>
            <p14:xfrm>
              <a:off x="4358283" y="3721621"/>
              <a:ext cx="1097280" cy="907920"/>
            </p14:xfrm>
          </p:contentPart>
        </mc:Choice>
        <mc:Fallback xmlns="">
          <p:pic>
            <p:nvPicPr>
              <p:cNvPr id="4227" name="Input penna 4226">
                <a:extLst>
                  <a:ext uri="{FF2B5EF4-FFF2-40B4-BE49-F238E27FC236}">
                    <a16:creationId xmlns:a16="http://schemas.microsoft.com/office/drawing/2014/main" id="{B0913142-64AF-388B-CB37-ADBE4A8C92B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352163" y="3715501"/>
                <a:ext cx="1109520" cy="9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2" name="Gruppo 4231">
            <a:extLst>
              <a:ext uri="{FF2B5EF4-FFF2-40B4-BE49-F238E27FC236}">
                <a16:creationId xmlns:a16="http://schemas.microsoft.com/office/drawing/2014/main" id="{B6C333BB-9EB4-0878-82F0-BF2F5AAE53E7}"/>
              </a:ext>
            </a:extLst>
          </p:cNvPr>
          <p:cNvGrpSpPr/>
          <p:nvPr/>
        </p:nvGrpSpPr>
        <p:grpSpPr>
          <a:xfrm>
            <a:off x="4358283" y="2774461"/>
            <a:ext cx="1089000" cy="643680"/>
            <a:chOff x="4358283" y="2774461"/>
            <a:chExt cx="108900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30" name="Input penna 4229">
                  <a:extLst>
                    <a:ext uri="{FF2B5EF4-FFF2-40B4-BE49-F238E27FC236}">
                      <a16:creationId xmlns:a16="http://schemas.microsoft.com/office/drawing/2014/main" id="{E4BEA0B7-2AE3-1604-B0E7-2F6EAA64C090}"/>
                    </a:ext>
                  </a:extLst>
                </p14:cNvPr>
                <p14:cNvContentPartPr/>
                <p14:nvPr/>
              </p14:nvContentPartPr>
              <p14:xfrm>
                <a:off x="4358283" y="2838181"/>
                <a:ext cx="991080" cy="579960"/>
              </p14:xfrm>
            </p:contentPart>
          </mc:Choice>
          <mc:Fallback xmlns="">
            <p:pic>
              <p:nvPicPr>
                <p:cNvPr id="4230" name="Input penna 4229">
                  <a:extLst>
                    <a:ext uri="{FF2B5EF4-FFF2-40B4-BE49-F238E27FC236}">
                      <a16:creationId xmlns:a16="http://schemas.microsoft.com/office/drawing/2014/main" id="{E4BEA0B7-2AE3-1604-B0E7-2F6EAA64C09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52163" y="2832061"/>
                  <a:ext cx="10033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231" name="Input penna 4230">
                  <a:extLst>
                    <a:ext uri="{FF2B5EF4-FFF2-40B4-BE49-F238E27FC236}">
                      <a16:creationId xmlns:a16="http://schemas.microsoft.com/office/drawing/2014/main" id="{9B04F6AE-34B2-FBDB-483B-EEC40D55C729}"/>
                    </a:ext>
                  </a:extLst>
                </p14:cNvPr>
                <p14:cNvContentPartPr/>
                <p14:nvPr/>
              </p14:nvContentPartPr>
              <p14:xfrm>
                <a:off x="5266563" y="2774461"/>
                <a:ext cx="180720" cy="175320"/>
              </p14:xfrm>
            </p:contentPart>
          </mc:Choice>
          <mc:Fallback xmlns="">
            <p:pic>
              <p:nvPicPr>
                <p:cNvPr id="4231" name="Input penna 4230">
                  <a:extLst>
                    <a:ext uri="{FF2B5EF4-FFF2-40B4-BE49-F238E27FC236}">
                      <a16:creationId xmlns:a16="http://schemas.microsoft.com/office/drawing/2014/main" id="{9B04F6AE-34B2-FBDB-483B-EEC40D55C7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60443" y="2768341"/>
                  <a:ext cx="1929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6" name="Gruppo 4235">
            <a:extLst>
              <a:ext uri="{FF2B5EF4-FFF2-40B4-BE49-F238E27FC236}">
                <a16:creationId xmlns:a16="http://schemas.microsoft.com/office/drawing/2014/main" id="{92BB63EF-AF5D-930C-C03A-0720C6A46EA6}"/>
              </a:ext>
            </a:extLst>
          </p:cNvPr>
          <p:cNvGrpSpPr/>
          <p:nvPr/>
        </p:nvGrpSpPr>
        <p:grpSpPr>
          <a:xfrm>
            <a:off x="7086003" y="2624701"/>
            <a:ext cx="454680" cy="143280"/>
            <a:chOff x="7086003" y="2624701"/>
            <a:chExt cx="4546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14:cNvPr>
                <p14:cNvContentPartPr/>
                <p14:nvPr/>
              </p14:nvContentPartPr>
              <p14:xfrm>
                <a:off x="7086003" y="2670061"/>
                <a:ext cx="329400" cy="13320"/>
              </p14:xfrm>
            </p:contentPart>
          </mc:Choice>
          <mc:Fallback xmlns="">
            <p:pic>
              <p:nvPicPr>
                <p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79883" y="2663941"/>
                  <a:ext cx="34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14:cNvPr>
                <p14:cNvContentPartPr/>
                <p14:nvPr/>
              </p14:nvContentPartPr>
              <p14:xfrm>
                <a:off x="7103643" y="2624701"/>
                <a:ext cx="437040" cy="143280"/>
              </p14:xfrm>
            </p:contentPart>
          </mc:Choice>
          <mc:Fallback xmlns="">
            <p:pic>
              <p:nvPicPr>
                <p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97523" y="2618581"/>
                  <a:ext cx="4492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235" name="Input penna 4234">
                <a:extLst>
                  <a:ext uri="{FF2B5EF4-FFF2-40B4-BE49-F238E27FC236}">
                    <a16:creationId xmlns:a16="http://schemas.microsoft.com/office/drawing/2014/main" id="{B34C3204-8816-8CCF-0DF8-415636E9CE91}"/>
                  </a:ext>
                </a:extLst>
              </p14:cNvPr>
              <p14:cNvContentPartPr/>
              <p14:nvPr/>
            </p14:nvContentPartPr>
            <p14:xfrm>
              <a:off x="7033083" y="4605061"/>
              <a:ext cx="415800" cy="196560"/>
            </p14:xfrm>
          </p:contentPart>
        </mc:Choice>
        <mc:Fallback xmlns="">
          <p:pic>
            <p:nvPicPr>
              <p:cNvPr id="4235" name="Input penna 4234">
                <a:extLst>
                  <a:ext uri="{FF2B5EF4-FFF2-40B4-BE49-F238E27FC236}">
                    <a16:creationId xmlns:a16="http://schemas.microsoft.com/office/drawing/2014/main" id="{B34C3204-8816-8CCF-0DF8-415636E9CE9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026963" y="4598941"/>
                <a:ext cx="428040" cy="2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802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n-MOS transistor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controlled switch</a:t>
                </a:r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14:cNvPr>
              <p14:cNvContentPartPr/>
              <p14:nvPr/>
            </p14:nvContentPartPr>
            <p14:xfrm>
              <a:off x="3672843" y="2787061"/>
              <a:ext cx="360" cy="6537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23" y="2780941"/>
                <a:ext cx="126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14:cNvPr>
              <p14:cNvContentPartPr/>
              <p14:nvPr/>
            </p14:nvContentPartPr>
            <p14:xfrm>
              <a:off x="3672843" y="3781021"/>
              <a:ext cx="360" cy="6566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6723" y="3774901"/>
                <a:ext cx="126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14:cNvPr>
              <p14:cNvContentPartPr/>
              <p14:nvPr/>
            </p14:nvContentPartPr>
            <p14:xfrm>
              <a:off x="3277563" y="3779221"/>
              <a:ext cx="38448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1443" y="3773101"/>
                <a:ext cx="396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14:cNvPr>
              <p14:cNvContentPartPr/>
              <p14:nvPr/>
            </p14:nvContentPartPr>
            <p14:xfrm>
              <a:off x="3291963" y="3453061"/>
              <a:ext cx="3866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5843" y="3446941"/>
                <a:ext cx="398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14:cNvPr>
              <p14:cNvContentPartPr/>
              <p14:nvPr/>
            </p14:nvContentPartPr>
            <p14:xfrm>
              <a:off x="3280803" y="3444061"/>
              <a:ext cx="360" cy="332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683" y="3437941"/>
                <a:ext cx="126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14:cNvPr>
              <p14:cNvContentPartPr/>
              <p14:nvPr/>
            </p14:nvContentPartPr>
            <p14:xfrm>
              <a:off x="3232923" y="3456661"/>
              <a:ext cx="360" cy="3164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6803" y="3450541"/>
                <a:ext cx="12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14:cNvPr>
              <p14:cNvContentPartPr/>
              <p14:nvPr/>
            </p14:nvContentPartPr>
            <p14:xfrm>
              <a:off x="2743683" y="3601021"/>
              <a:ext cx="47412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37563" y="3594901"/>
                <a:ext cx="486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14:cNvPr>
              <p14:cNvContentPartPr/>
              <p14:nvPr/>
            </p14:nvContentPartPr>
            <p14:xfrm>
              <a:off x="3621723" y="2678701"/>
              <a:ext cx="108360" cy="932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5603" y="2672581"/>
                <a:ext cx="120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14:cNvPr>
              <p14:cNvContentPartPr/>
              <p14:nvPr/>
            </p14:nvContentPartPr>
            <p14:xfrm>
              <a:off x="3612723" y="4410301"/>
              <a:ext cx="117360" cy="107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06603" y="4404181"/>
                <a:ext cx="12960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9BDD2992-9C3E-1325-7E5E-60A53BC11A5B}"/>
              </a:ext>
            </a:extLst>
          </p:cNvPr>
          <p:cNvGrpSpPr/>
          <p:nvPr/>
        </p:nvGrpSpPr>
        <p:grpSpPr>
          <a:xfrm>
            <a:off x="2320683" y="3448381"/>
            <a:ext cx="445680" cy="194760"/>
            <a:chOff x="2320683" y="3448381"/>
            <a:chExt cx="44568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14:cNvPr>
                <p14:cNvContentPartPr/>
                <p14:nvPr/>
              </p14:nvContentPartPr>
              <p14:xfrm>
                <a:off x="2670963" y="3538021"/>
                <a:ext cx="95400" cy="774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B965540-7D15-CA02-ABFF-3599118851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64843" y="3531901"/>
                  <a:ext cx="107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14:cNvPr>
                <p14:cNvContentPartPr/>
                <p14:nvPr/>
              </p14:nvContentPartPr>
              <p14:xfrm>
                <a:off x="2320683" y="3448381"/>
                <a:ext cx="197280" cy="1947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CA0452B0-F9DF-DD10-643A-7284AFED02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4563" y="3442261"/>
                  <a:ext cx="20952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14:cNvPr>
              <p14:cNvContentPartPr/>
              <p14:nvPr/>
            </p14:nvContentPartPr>
            <p14:xfrm>
              <a:off x="3686523" y="2419501"/>
              <a:ext cx="148320" cy="1497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0134BC3-8A9C-0A42-1476-B74D9ACB1A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0403" y="2413381"/>
                <a:ext cx="160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14:cNvPr>
              <p14:cNvContentPartPr/>
              <p14:nvPr/>
            </p14:nvContentPartPr>
            <p14:xfrm>
              <a:off x="3683643" y="4597861"/>
              <a:ext cx="128880" cy="1890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C6DC3756-C50F-0226-6B06-8E70522ADC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77523" y="4591741"/>
                <a:ext cx="14112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B66705A7-7D6D-5E25-AA69-047A44727330}"/>
              </a:ext>
            </a:extLst>
          </p:cNvPr>
          <p:cNvGrpSpPr/>
          <p:nvPr/>
        </p:nvGrpSpPr>
        <p:grpSpPr>
          <a:xfrm>
            <a:off x="2280723" y="3756901"/>
            <a:ext cx="163440" cy="153720"/>
            <a:chOff x="2280723" y="3756901"/>
            <a:chExt cx="1634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14:cNvPr>
                <p14:cNvContentPartPr/>
                <p14:nvPr/>
              </p14:nvContentPartPr>
              <p14:xfrm>
                <a:off x="2358123" y="3756901"/>
                <a:ext cx="21240" cy="153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ACB209-0BAE-F512-A7EE-12F6EF2954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52003" y="3750781"/>
                  <a:ext cx="33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14:cNvPr>
                <p14:cNvContentPartPr/>
                <p14:nvPr/>
              </p14:nvContentPartPr>
              <p14:xfrm>
                <a:off x="2280723" y="3816301"/>
                <a:ext cx="163440" cy="295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412E57C-D21C-4610-2737-E11680AF889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74603" y="3810181"/>
                  <a:ext cx="17568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14:cNvPr>
              <p14:cNvContentPartPr/>
              <p14:nvPr/>
            </p14:nvContentPartPr>
            <p14:xfrm>
              <a:off x="2258043" y="4538101"/>
              <a:ext cx="209160" cy="3384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5A9C6A6F-3A62-E971-33C8-B7DDB27599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51923" y="4531981"/>
                <a:ext cx="2214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F5A49DED-1C3F-A8DF-00C1-9795890064D4}"/>
              </a:ext>
            </a:extLst>
          </p:cNvPr>
          <p:cNvGrpSpPr/>
          <p:nvPr/>
        </p:nvGrpSpPr>
        <p:grpSpPr>
          <a:xfrm>
            <a:off x="2273523" y="4053541"/>
            <a:ext cx="414720" cy="257400"/>
            <a:chOff x="2273523" y="4053541"/>
            <a:chExt cx="4147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14:cNvPr>
                <p14:cNvContentPartPr/>
                <p14:nvPr/>
              </p14:nvContentPartPr>
              <p14:xfrm>
                <a:off x="2273523" y="4053541"/>
                <a:ext cx="203760" cy="2466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E0E11D0-5C88-367E-E20A-C5591C7160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7403" y="4047421"/>
                  <a:ext cx="216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14:cNvPr>
                <p14:cNvContentPartPr/>
                <p14:nvPr/>
              </p14:nvContentPartPr>
              <p14:xfrm>
                <a:off x="2439843" y="4153981"/>
                <a:ext cx="144000" cy="1569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041F20B-B8D5-CCF9-C4F1-EEB2C5F8FE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3723" y="4147861"/>
                  <a:ext cx="156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14:cNvPr>
                <p14:cNvContentPartPr/>
                <p14:nvPr/>
              </p14:nvContentPartPr>
              <p14:xfrm>
                <a:off x="2573763" y="4179901"/>
                <a:ext cx="114480" cy="1281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B98D1D70-7761-EE8A-A464-CB4A9C468E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67643" y="4173781"/>
                  <a:ext cx="1267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44991C0-21FB-63F5-8AA9-5818935BF59D}"/>
              </a:ext>
            </a:extLst>
          </p:cNvPr>
          <p:cNvGrpSpPr/>
          <p:nvPr/>
        </p:nvGrpSpPr>
        <p:grpSpPr>
          <a:xfrm>
            <a:off x="2689683" y="4555021"/>
            <a:ext cx="266400" cy="15840"/>
            <a:chOff x="2689683" y="4555021"/>
            <a:chExt cx="26640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14:cNvPr>
                <p14:cNvContentPartPr/>
                <p14:nvPr/>
              </p14:nvContentPartPr>
              <p14:xfrm>
                <a:off x="2689683" y="4555021"/>
                <a:ext cx="84960" cy="158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E1928EA-5B06-CD05-0C53-124731986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83563" y="4548901"/>
                  <a:ext cx="97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14:cNvPr>
                <p14:cNvContentPartPr/>
                <p14:nvPr/>
              </p14:nvContentPartPr>
              <p14:xfrm>
                <a:off x="2895243" y="4558621"/>
                <a:ext cx="60840" cy="75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D62F59A6-74AC-5DBD-CC1C-4124C8115A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89123" y="4552501"/>
                  <a:ext cx="730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6C66E8D-BB5D-3AD3-EEE4-38E1C236F9DE}"/>
              </a:ext>
            </a:extLst>
          </p:cNvPr>
          <p:cNvGrpSpPr/>
          <p:nvPr/>
        </p:nvGrpSpPr>
        <p:grpSpPr>
          <a:xfrm>
            <a:off x="3124923" y="4539901"/>
            <a:ext cx="433080" cy="27000"/>
            <a:chOff x="3124923" y="4539901"/>
            <a:chExt cx="43308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14:cNvPr>
                <p14:cNvContentPartPr/>
                <p14:nvPr/>
              </p14:nvContentPartPr>
              <p14:xfrm>
                <a:off x="3124923" y="4562941"/>
                <a:ext cx="78120" cy="39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4BE6133B-13F7-85DB-D133-736827B8F5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18803" y="4556821"/>
                  <a:ext cx="90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14:cNvPr>
                <p14:cNvContentPartPr/>
                <p14:nvPr/>
              </p14:nvContentPartPr>
              <p14:xfrm>
                <a:off x="3348123" y="4549261"/>
                <a:ext cx="67680" cy="54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10AC30BB-115C-E3BB-7079-3732FD2A11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42003" y="4543141"/>
                  <a:ext cx="79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14:cNvPr>
                <p14:cNvContentPartPr/>
                <p14:nvPr/>
              </p14:nvContentPartPr>
              <p14:xfrm>
                <a:off x="3518403" y="4539901"/>
                <a:ext cx="39600" cy="72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50DD8840-7E28-A315-6CBC-B09942F7F2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2283" y="4533781"/>
                  <a:ext cx="5184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14:cNvPr>
              <p14:cNvContentPartPr/>
              <p14:nvPr/>
            </p14:nvContentPartPr>
            <p14:xfrm>
              <a:off x="8055843" y="2058781"/>
              <a:ext cx="360" cy="98352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49723" y="2052661"/>
                <a:ext cx="1260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FAB27DDE-4FEC-8A6E-4844-8E6343588C03}"/>
                  </a:ext>
                </a:extLst>
              </p14:cNvPr>
              <p14:cNvContentPartPr/>
              <p14:nvPr/>
            </p14:nvContentPartPr>
            <p14:xfrm>
              <a:off x="8055843" y="4016821"/>
              <a:ext cx="360" cy="4575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FAB27DDE-4FEC-8A6E-4844-8E6343588C0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049723" y="4010701"/>
                <a:ext cx="12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E17CCA5C-665A-7C71-F237-6C1DD748CAAE}"/>
                  </a:ext>
                </a:extLst>
              </p14:cNvPr>
              <p14:cNvContentPartPr/>
              <p14:nvPr/>
            </p14:nvContentPartPr>
            <p14:xfrm>
              <a:off x="8049003" y="4866061"/>
              <a:ext cx="360" cy="6159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E17CCA5C-665A-7C71-F237-6C1DD748CAA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42883" y="4859941"/>
                <a:ext cx="126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61C8FACD-2C0C-A3AF-EABD-91A2D86149D0}"/>
                  </a:ext>
                </a:extLst>
              </p14:cNvPr>
              <p14:cNvContentPartPr/>
              <p14:nvPr/>
            </p14:nvContentPartPr>
            <p14:xfrm>
              <a:off x="7862883" y="4539541"/>
              <a:ext cx="177480" cy="31968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61C8FACD-2C0C-A3AF-EABD-91A2D86149D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56763" y="4533421"/>
                <a:ext cx="18972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o 55">
            <a:extLst>
              <a:ext uri="{FF2B5EF4-FFF2-40B4-BE49-F238E27FC236}">
                <a16:creationId xmlns:a16="http://schemas.microsoft.com/office/drawing/2014/main" id="{16CA2818-33B2-4A21-4350-47BC678EF053}"/>
              </a:ext>
            </a:extLst>
          </p:cNvPr>
          <p:cNvGrpSpPr/>
          <p:nvPr/>
        </p:nvGrpSpPr>
        <p:grpSpPr>
          <a:xfrm>
            <a:off x="7831203" y="4441981"/>
            <a:ext cx="264240" cy="110520"/>
            <a:chOff x="7831203" y="4441981"/>
            <a:chExt cx="26424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2B4FC5D6-2975-562A-0DB7-72B2BE1CF14A}"/>
                    </a:ext>
                  </a:extLst>
                </p14:cNvPr>
                <p14:cNvContentPartPr/>
                <p14:nvPr/>
              </p14:nvContentPartPr>
              <p14:xfrm>
                <a:off x="7831203" y="4481221"/>
                <a:ext cx="63000" cy="712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2B4FC5D6-2975-562A-0DB7-72B2BE1CF1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25083" y="4475101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ACEF3F4-29D0-6159-9B77-6FDD04129004}"/>
                    </a:ext>
                  </a:extLst>
                </p14:cNvPr>
                <p14:cNvContentPartPr/>
                <p14:nvPr/>
              </p14:nvContentPartPr>
              <p14:xfrm>
                <a:off x="8038203" y="4441981"/>
                <a:ext cx="57240" cy="536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ACEF3F4-29D0-6159-9B77-6FDD041290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2083" y="4435861"/>
                  <a:ext cx="6948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E66FF5D6-F0D0-4307-3A7C-847DFA79048F}"/>
                  </a:ext>
                </a:extLst>
              </p14:cNvPr>
              <p14:cNvContentPartPr/>
              <p14:nvPr/>
            </p14:nvContentPartPr>
            <p14:xfrm>
              <a:off x="8002203" y="3918901"/>
              <a:ext cx="136440" cy="1047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E66FF5D6-F0D0-4307-3A7C-847DFA79048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96083" y="3912781"/>
                <a:ext cx="148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71E922F2-8242-D4E5-3611-CABBF2DE0DC5}"/>
                  </a:ext>
                </a:extLst>
              </p14:cNvPr>
              <p14:cNvContentPartPr/>
              <p14:nvPr/>
            </p14:nvContentPartPr>
            <p14:xfrm>
              <a:off x="7988883" y="5449621"/>
              <a:ext cx="119880" cy="9720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71E922F2-8242-D4E5-3611-CABBF2DE0DC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982763" y="5443501"/>
                <a:ext cx="13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14:cNvPr>
              <p14:cNvContentPartPr/>
              <p14:nvPr/>
            </p14:nvContentPartPr>
            <p14:xfrm>
              <a:off x="7978443" y="3058861"/>
              <a:ext cx="145440" cy="126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72323" y="3052741"/>
                <a:ext cx="157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14:cNvPr>
              <p14:cNvContentPartPr/>
              <p14:nvPr/>
            </p14:nvContentPartPr>
            <p14:xfrm>
              <a:off x="8001123" y="1949701"/>
              <a:ext cx="114480" cy="10764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95003" y="1943581"/>
                <a:ext cx="126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14:cNvPr>
              <p14:cNvContentPartPr/>
              <p14:nvPr/>
            </p14:nvContentPartPr>
            <p14:xfrm>
              <a:off x="8029563" y="2396461"/>
              <a:ext cx="60840" cy="5544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23443" y="2390341"/>
                <a:ext cx="73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14:cNvPr>
              <p14:cNvContentPartPr/>
              <p14:nvPr/>
            </p14:nvContentPartPr>
            <p14:xfrm>
              <a:off x="8029563" y="2669701"/>
              <a:ext cx="61560" cy="7776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23443" y="2663581"/>
                <a:ext cx="73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14:cNvPr>
              <p14:cNvContentPartPr/>
              <p14:nvPr/>
            </p14:nvContentPartPr>
            <p14:xfrm>
              <a:off x="8196963" y="1864021"/>
              <a:ext cx="160200" cy="18468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90843" y="1857901"/>
                <a:ext cx="172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14:cNvPr>
              <p14:cNvContentPartPr/>
              <p14:nvPr/>
            </p14:nvContentPartPr>
            <p14:xfrm>
              <a:off x="8195163" y="3063181"/>
              <a:ext cx="150480" cy="188640"/>
            </p14:xfrm>
          </p:contentPart>
        </mc:Choice>
        <mc:Fallback xmlns="">
          <p:pic>
            <p:nvPicPr>
              <p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189043" y="3057061"/>
                <a:ext cx="162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097" name="Input penna 4096">
                <a:extLst>
                  <a:ext uri="{FF2B5EF4-FFF2-40B4-BE49-F238E27FC236}">
                    <a16:creationId xmlns:a16="http://schemas.microsoft.com/office/drawing/2014/main" id="{CFE0CCEE-0730-FC77-E44C-D061B29023D8}"/>
                  </a:ext>
                </a:extLst>
              </p14:cNvPr>
              <p14:cNvContentPartPr/>
              <p14:nvPr/>
            </p14:nvContentPartPr>
            <p14:xfrm>
              <a:off x="8228643" y="3869941"/>
              <a:ext cx="143640" cy="175680"/>
            </p14:xfrm>
          </p:contentPart>
        </mc:Choice>
        <mc:Fallback xmlns="">
          <p:pic>
            <p:nvPicPr>
              <p:cNvPr id="4097" name="Input penna 4096">
                <a:extLst>
                  <a:ext uri="{FF2B5EF4-FFF2-40B4-BE49-F238E27FC236}">
                    <a16:creationId xmlns:a16="http://schemas.microsoft.com/office/drawing/2014/main" id="{CFE0CCEE-0730-FC77-E44C-D061B29023D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22523" y="3863821"/>
                <a:ext cx="1558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098" name="Input penna 4097">
                <a:extLst>
                  <a:ext uri="{FF2B5EF4-FFF2-40B4-BE49-F238E27FC236}">
                    <a16:creationId xmlns:a16="http://schemas.microsoft.com/office/drawing/2014/main" id="{66C1641B-8F0E-133D-CFEF-08ACE94E37A2}"/>
                  </a:ext>
                </a:extLst>
              </p14:cNvPr>
              <p14:cNvContentPartPr/>
              <p14:nvPr/>
            </p14:nvContentPartPr>
            <p14:xfrm>
              <a:off x="8187603" y="5382301"/>
              <a:ext cx="121680" cy="165600"/>
            </p14:xfrm>
          </p:contentPart>
        </mc:Choice>
        <mc:Fallback xmlns="">
          <p:pic>
            <p:nvPicPr>
              <p:cNvPr id="4098" name="Input penna 4097">
                <a:extLst>
                  <a:ext uri="{FF2B5EF4-FFF2-40B4-BE49-F238E27FC236}">
                    <a16:creationId xmlns:a16="http://schemas.microsoft.com/office/drawing/2014/main" id="{66C1641B-8F0E-133D-CFEF-08ACE94E37A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81483" y="5376181"/>
                <a:ext cx="13392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1" name="Gruppo 4100">
            <a:extLst>
              <a:ext uri="{FF2B5EF4-FFF2-40B4-BE49-F238E27FC236}">
                <a16:creationId xmlns:a16="http://schemas.microsoft.com/office/drawing/2014/main" id="{BF749FAC-7D2C-E2ED-9B31-6869D7E6A327}"/>
              </a:ext>
            </a:extLst>
          </p:cNvPr>
          <p:cNvGrpSpPr/>
          <p:nvPr/>
        </p:nvGrpSpPr>
        <p:grpSpPr>
          <a:xfrm>
            <a:off x="8146203" y="2170381"/>
            <a:ext cx="360" cy="650880"/>
            <a:chOff x="8146203" y="2170381"/>
            <a:chExt cx="3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14:cNvPr>
                <p14:cNvContentPartPr/>
                <p14:nvPr/>
              </p14:nvContentPartPr>
              <p14:xfrm>
                <a:off x="8146203" y="2170381"/>
                <a:ext cx="360" cy="525600"/>
              </p14:xfrm>
            </p:contentPart>
          </mc:Choice>
          <mc:Fallback xmlns="">
            <p:pic>
              <p:nvPicPr>
                <p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40083" y="2164261"/>
                  <a:ext cx="12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14:cNvPr>
                <p14:cNvContentPartPr/>
                <p14:nvPr/>
              </p14:nvContentPartPr>
              <p14:xfrm>
                <a:off x="8146203" y="2690221"/>
                <a:ext cx="360" cy="131040"/>
              </p14:xfrm>
            </p:contentPart>
          </mc:Choice>
          <mc:Fallback xmlns="">
            <p:pic>
              <p:nvPicPr>
                <p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40083" y="2684101"/>
                  <a:ext cx="1260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102" name="Input penna 4101">
                <a:extLst>
                  <a:ext uri="{FF2B5EF4-FFF2-40B4-BE49-F238E27FC236}">
                    <a16:creationId xmlns:a16="http://schemas.microsoft.com/office/drawing/2014/main" id="{71F62DBE-E8C3-FCFF-5422-B2599B9C38C8}"/>
                  </a:ext>
                </a:extLst>
              </p14:cNvPr>
              <p14:cNvContentPartPr/>
              <p14:nvPr/>
            </p14:nvContentPartPr>
            <p14:xfrm>
              <a:off x="8146203" y="4126261"/>
              <a:ext cx="360" cy="278280"/>
            </p14:xfrm>
          </p:contentPart>
        </mc:Choice>
        <mc:Fallback xmlns="">
          <p:pic>
            <p:nvPicPr>
              <p:cNvPr id="4102" name="Input penna 4101">
                <a:extLst>
                  <a:ext uri="{FF2B5EF4-FFF2-40B4-BE49-F238E27FC236}">
                    <a16:creationId xmlns:a16="http://schemas.microsoft.com/office/drawing/2014/main" id="{71F62DBE-E8C3-FCFF-5422-B2599B9C38C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40083" y="4120141"/>
                <a:ext cx="12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103" name="Input penna 4102">
                <a:extLst>
                  <a:ext uri="{FF2B5EF4-FFF2-40B4-BE49-F238E27FC236}">
                    <a16:creationId xmlns:a16="http://schemas.microsoft.com/office/drawing/2014/main" id="{1F3D3488-226A-34DF-507B-D36DBEEC7BCD}"/>
                  </a:ext>
                </a:extLst>
              </p14:cNvPr>
              <p14:cNvContentPartPr/>
              <p14:nvPr/>
            </p14:nvContentPartPr>
            <p14:xfrm>
              <a:off x="8146203" y="4872901"/>
              <a:ext cx="360" cy="334440"/>
            </p14:xfrm>
          </p:contentPart>
        </mc:Choice>
        <mc:Fallback xmlns="">
          <p:pic>
            <p:nvPicPr>
              <p:cNvPr id="4103" name="Input penna 4102">
                <a:extLst>
                  <a:ext uri="{FF2B5EF4-FFF2-40B4-BE49-F238E27FC236}">
                    <a16:creationId xmlns:a16="http://schemas.microsoft.com/office/drawing/2014/main" id="{1F3D3488-226A-34DF-507B-D36DBEEC7B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40083" y="4866781"/>
                <a:ext cx="1260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6" name="Gruppo 4135">
            <a:extLst>
              <a:ext uri="{FF2B5EF4-FFF2-40B4-BE49-F238E27FC236}">
                <a16:creationId xmlns:a16="http://schemas.microsoft.com/office/drawing/2014/main" id="{ED33A0D0-CABB-AFF9-AE5D-4743106242F6}"/>
              </a:ext>
            </a:extLst>
          </p:cNvPr>
          <p:cNvGrpSpPr/>
          <p:nvPr/>
        </p:nvGrpSpPr>
        <p:grpSpPr>
          <a:xfrm>
            <a:off x="8901843" y="2163901"/>
            <a:ext cx="1924920" cy="681480"/>
            <a:chOff x="8901843" y="2163901"/>
            <a:chExt cx="1924920" cy="68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14:cNvPr>
                <p14:cNvContentPartPr/>
                <p14:nvPr/>
              </p14:nvContentPartPr>
              <p14:xfrm>
                <a:off x="8901843" y="2335981"/>
                <a:ext cx="104760" cy="127800"/>
              </p14:xfrm>
            </p:contentPart>
          </mc:Choice>
          <mc:Fallback xmlns="">
            <p:pic>
              <p:nvPicPr>
                <p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95723" y="2329861"/>
                  <a:ext cx="117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14:cNvPr>
                <p14:cNvContentPartPr/>
                <p14:nvPr/>
              </p14:nvContentPartPr>
              <p14:xfrm>
                <a:off x="9064203" y="2236621"/>
                <a:ext cx="27360" cy="195840"/>
              </p14:xfrm>
            </p:contentPart>
          </mc:Choice>
          <mc:Fallback xmlns="">
            <p:pic>
              <p:nvPicPr>
                <p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58083" y="2230501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14:cNvPr>
                <p14:cNvContentPartPr/>
                <p14:nvPr/>
              </p14:nvContentPartPr>
              <p14:xfrm>
                <a:off x="9101283" y="2360821"/>
                <a:ext cx="124560" cy="69480"/>
              </p14:xfrm>
            </p:contentPart>
          </mc:Choice>
          <mc:Fallback xmlns="">
            <p:pic>
              <p:nvPicPr>
                <p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95163" y="2354701"/>
                  <a:ext cx="13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14:cNvPr>
                <p14:cNvContentPartPr/>
                <p14:nvPr/>
              </p14:nvContentPartPr>
              <p14:xfrm>
                <a:off x="9242043" y="2310061"/>
                <a:ext cx="235080" cy="153720"/>
              </p14:xfrm>
            </p:contentPart>
          </mc:Choice>
          <mc:Fallback xmlns="">
            <p:pic>
              <p:nvPicPr>
                <p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35923" y="2303941"/>
                  <a:ext cx="247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14:cNvPr>
                <p14:cNvContentPartPr/>
                <p14:nvPr/>
              </p14:nvContentPartPr>
              <p14:xfrm>
                <a:off x="9500883" y="2220421"/>
                <a:ext cx="139680" cy="217080"/>
              </p14:xfrm>
            </p:contentPart>
          </mc:Choice>
          <mc:Fallback xmlns="">
            <p:pic>
              <p:nvPicPr>
                <p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94763" y="2214301"/>
                  <a:ext cx="15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14:cNvPr>
                <p14:cNvContentPartPr/>
                <p14:nvPr/>
              </p14:nvContentPartPr>
              <p14:xfrm>
                <a:off x="9851883" y="2305021"/>
                <a:ext cx="171360" cy="141120"/>
              </p14:xfrm>
            </p:contentPart>
          </mc:Choice>
          <mc:Fallback xmlns="">
            <p:pic>
              <p:nvPicPr>
                <p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45763" y="2298901"/>
                  <a:ext cx="183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14:cNvPr>
                <p14:cNvContentPartPr/>
                <p14:nvPr/>
              </p14:nvContentPartPr>
              <p14:xfrm>
                <a:off x="10042683" y="2281621"/>
                <a:ext cx="141840" cy="127080"/>
              </p14:xfrm>
            </p:contentPart>
          </mc:Choice>
          <mc:Fallback xmlns="">
            <p:pic>
              <p:nvPicPr>
                <p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36563" y="2275501"/>
                  <a:ext cx="15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14:cNvPr>
                <p14:cNvContentPartPr/>
                <p14:nvPr/>
              </p14:nvContentPartPr>
              <p14:xfrm>
                <a:off x="10225923" y="2310061"/>
                <a:ext cx="10800" cy="77400"/>
              </p14:xfrm>
            </p:contentPart>
          </mc:Choice>
          <mc:Fallback xmlns="">
            <p:pic>
              <p:nvPicPr>
                <p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19803" y="2303941"/>
                  <a:ext cx="2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14:cNvPr>
                <p14:cNvContentPartPr/>
                <p14:nvPr/>
              </p14:nvContentPartPr>
              <p14:xfrm>
                <a:off x="10225923" y="2171101"/>
                <a:ext cx="82800" cy="184320"/>
              </p14:xfrm>
            </p:contentPart>
          </mc:Choice>
          <mc:Fallback xmlns="">
            <p:pic>
              <p:nvPicPr>
                <p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19803" y="2164981"/>
                  <a:ext cx="95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14:cNvPr>
                <p14:cNvContentPartPr/>
                <p14:nvPr/>
              </p14:nvContentPartPr>
              <p14:xfrm>
                <a:off x="10261203" y="2242381"/>
                <a:ext cx="136440" cy="55800"/>
              </p14:xfrm>
            </p:contentPart>
          </mc:Choice>
          <mc:Fallback xmlns="">
            <p:pic>
              <p:nvPicPr>
                <p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55083" y="2236261"/>
                  <a:ext cx="14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14:cNvPr>
                <p14:cNvContentPartPr/>
                <p14:nvPr/>
              </p14:nvContentPartPr>
              <p14:xfrm>
                <a:off x="10376763" y="2255341"/>
                <a:ext cx="97560" cy="109440"/>
              </p14:xfrm>
            </p:contentPart>
          </mc:Choice>
          <mc:Fallback xmlns="">
            <p:pic>
              <p:nvPicPr>
                <p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70643" y="2249221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14:cNvPr>
                <p14:cNvContentPartPr/>
                <p14:nvPr/>
              </p14:nvContentPartPr>
              <p14:xfrm>
                <a:off x="10494843" y="2163901"/>
                <a:ext cx="75600" cy="188640"/>
              </p14:xfrm>
            </p:contentPart>
          </mc:Choice>
          <mc:Fallback xmlns="">
            <p:pic>
              <p:nvPicPr>
                <p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88723" y="2157781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14:cNvPr>
                <p14:cNvContentPartPr/>
                <p14:nvPr/>
              </p14:nvContentPartPr>
              <p14:xfrm>
                <a:off x="9019923" y="2659981"/>
                <a:ext cx="129600" cy="100800"/>
              </p14:xfrm>
            </p:contentPart>
          </mc:Choice>
          <mc:Fallback xmlns="">
            <p:pic>
              <p:nvPicPr>
                <p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13803" y="2653861"/>
                  <a:ext cx="141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14:cNvPr>
                <p14:cNvContentPartPr/>
                <p14:nvPr/>
              </p14:nvContentPartPr>
              <p14:xfrm>
                <a:off x="9244203" y="2600581"/>
                <a:ext cx="246600" cy="190800"/>
              </p14:xfrm>
            </p:contentPart>
          </mc:Choice>
          <mc:Fallback xmlns="">
            <p:pic>
              <p:nvPicPr>
                <p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238083" y="2594461"/>
                  <a:ext cx="25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14:cNvPr>
                <p14:cNvContentPartPr/>
                <p14:nvPr/>
              </p14:nvContentPartPr>
              <p14:xfrm>
                <a:off x="9535083" y="2680501"/>
                <a:ext cx="102600" cy="79200"/>
              </p14:xfrm>
            </p:contentPart>
          </mc:Choice>
          <mc:Fallback xmlns="">
            <p:pic>
              <p:nvPicPr>
                <p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28963" y="2674381"/>
                  <a:ext cx="11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14:cNvPr>
                <p14:cNvContentPartPr/>
                <p14:nvPr/>
              </p14:nvContentPartPr>
              <p14:xfrm>
                <a:off x="9705363" y="2563861"/>
                <a:ext cx="115560" cy="198000"/>
              </p14:xfrm>
            </p:contentPart>
          </mc:Choice>
          <mc:Fallback xmlns="">
            <p:pic>
              <p:nvPicPr>
                <p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99243" y="2557741"/>
                  <a:ext cx="12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14:cNvPr>
                <p14:cNvContentPartPr/>
                <p14:nvPr/>
              </p14:nvContentPartPr>
              <p14:xfrm>
                <a:off x="9686643" y="2615341"/>
                <a:ext cx="142560" cy="67320"/>
              </p14:xfrm>
            </p:contentPart>
          </mc:Choice>
          <mc:Fallback xmlns="">
            <p:pic>
              <p:nvPicPr>
                <p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80523" y="2609221"/>
                  <a:ext cx="154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14:cNvPr>
                <p14:cNvContentPartPr/>
                <p14:nvPr/>
              </p14:nvContentPartPr>
              <p14:xfrm>
                <a:off x="10018923" y="2673661"/>
                <a:ext cx="152640" cy="93960"/>
              </p14:xfrm>
            </p:contentPart>
          </mc:Choice>
          <mc:Fallback xmlns="">
            <p:pic>
              <p:nvPicPr>
                <p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803" y="2667541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14:cNvPr>
                <p14:cNvContentPartPr/>
                <p14:nvPr/>
              </p14:nvContentPartPr>
              <p14:xfrm>
                <a:off x="10161123" y="2632981"/>
                <a:ext cx="14400" cy="62280"/>
              </p14:xfrm>
            </p:contentPart>
          </mc:Choice>
          <mc:Fallback xmlns="">
            <p:pic>
              <p:nvPicPr>
                <p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55003" y="2626861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14:cNvPr>
                <p14:cNvContentPartPr/>
                <p14:nvPr/>
              </p14:nvContentPartPr>
              <p14:xfrm>
                <a:off x="10200723" y="2680501"/>
                <a:ext cx="101520" cy="63360"/>
              </p14:xfrm>
            </p:contentPart>
          </mc:Choice>
          <mc:Fallback xmlns="">
            <p:pic>
              <p:nvPicPr>
                <p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94603" y="2674381"/>
                  <a:ext cx="113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14:cNvPr>
                <p14:cNvContentPartPr/>
                <p14:nvPr/>
              </p14:nvContentPartPr>
              <p14:xfrm>
                <a:off x="10312683" y="2675461"/>
                <a:ext cx="187200" cy="74160"/>
              </p14:xfrm>
            </p:contentPart>
          </mc:Choice>
          <mc:Fallback xmlns="">
            <p:pic>
              <p:nvPicPr>
                <p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06563" y="2669341"/>
                  <a:ext cx="199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14:cNvPr>
                <p14:cNvContentPartPr/>
                <p14:nvPr/>
              </p14:nvContentPartPr>
              <p14:xfrm>
                <a:off x="10542003" y="2595541"/>
                <a:ext cx="12600" cy="142920"/>
              </p14:xfrm>
            </p:contentPart>
          </mc:Choice>
          <mc:Fallback xmlns="">
            <p:pic>
              <p:nvPicPr>
                <p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35883" y="2589421"/>
                  <a:ext cx="2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14:cNvPr>
                <p14:cNvContentPartPr/>
                <p14:nvPr/>
              </p14:nvContentPartPr>
              <p14:xfrm>
                <a:off x="10611483" y="2545861"/>
                <a:ext cx="113760" cy="231120"/>
              </p14:xfrm>
            </p:contentPart>
          </mc:Choice>
          <mc:Fallback xmlns="">
            <p:pic>
              <p:nvPicPr>
                <p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05363" y="2539741"/>
                  <a:ext cx="12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14:cNvPr>
                <p14:cNvContentPartPr/>
                <p14:nvPr/>
              </p14:nvContentPartPr>
              <p14:xfrm>
                <a:off x="10580883" y="2635501"/>
                <a:ext cx="96840" cy="33840"/>
              </p14:xfrm>
            </p:contentPart>
          </mc:Choice>
          <mc:Fallback xmlns="">
            <p:pic>
              <p:nvPicPr>
                <p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74763" y="2629381"/>
                  <a:ext cx="109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14:cNvPr>
                <p14:cNvContentPartPr/>
                <p14:nvPr/>
              </p14:nvContentPartPr>
              <p14:xfrm>
                <a:off x="10757643" y="2527141"/>
                <a:ext cx="69120" cy="318240"/>
              </p14:xfrm>
            </p:contentPart>
          </mc:Choice>
          <mc:Fallback xmlns="">
            <p:pic>
              <p:nvPicPr>
                <p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51523" y="2521021"/>
                  <a:ext cx="8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14:cNvPr>
                <p14:cNvContentPartPr/>
                <p14:nvPr/>
              </p14:nvContentPartPr>
              <p14:xfrm>
                <a:off x="8911563" y="2554141"/>
                <a:ext cx="70200" cy="273600"/>
              </p14:xfrm>
            </p:contentPart>
          </mc:Choice>
          <mc:Fallback xmlns="">
            <p:pic>
              <p:nvPicPr>
                <p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05443" y="2548021"/>
                  <a:ext cx="824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0" name="Gruppo 4149">
            <a:extLst>
              <a:ext uri="{FF2B5EF4-FFF2-40B4-BE49-F238E27FC236}">
                <a16:creationId xmlns:a16="http://schemas.microsoft.com/office/drawing/2014/main" id="{F2ADFD6F-77DA-FAB1-7668-8BFA1F9CA08C}"/>
              </a:ext>
            </a:extLst>
          </p:cNvPr>
          <p:cNvGrpSpPr/>
          <p:nvPr/>
        </p:nvGrpSpPr>
        <p:grpSpPr>
          <a:xfrm>
            <a:off x="8947563" y="4291861"/>
            <a:ext cx="557280" cy="233640"/>
            <a:chOff x="8947563" y="4291861"/>
            <a:chExt cx="5572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46" name="Input penna 4145">
                  <a:extLst>
                    <a:ext uri="{FF2B5EF4-FFF2-40B4-BE49-F238E27FC236}">
                      <a16:creationId xmlns:a16="http://schemas.microsoft.com/office/drawing/2014/main" id="{89B5D6AC-8CF0-4C7A-F9F8-6B8827F64925}"/>
                    </a:ext>
                  </a:extLst>
                </p14:cNvPr>
                <p14:cNvContentPartPr/>
                <p14:nvPr/>
              </p14:nvContentPartPr>
              <p14:xfrm>
                <a:off x="8947563" y="4296541"/>
                <a:ext cx="153000" cy="107640"/>
              </p14:xfrm>
            </p:contentPart>
          </mc:Choice>
          <mc:Fallback xmlns="">
            <p:pic>
              <p:nvPicPr>
                <p:cNvPr id="4146" name="Input penna 4145">
                  <a:extLst>
                    <a:ext uri="{FF2B5EF4-FFF2-40B4-BE49-F238E27FC236}">
                      <a16:creationId xmlns:a16="http://schemas.microsoft.com/office/drawing/2014/main" id="{89B5D6AC-8CF0-4C7A-F9F8-6B8827F649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41443" y="4290421"/>
                  <a:ext cx="16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47" name="Input penna 4146">
                  <a:extLst>
                    <a:ext uri="{FF2B5EF4-FFF2-40B4-BE49-F238E27FC236}">
                      <a16:creationId xmlns:a16="http://schemas.microsoft.com/office/drawing/2014/main" id="{8A99BD3F-F5EE-8393-9D34-36B1497F99C7}"/>
                    </a:ext>
                  </a:extLst>
                </p14:cNvPr>
                <p14:cNvContentPartPr/>
                <p14:nvPr/>
              </p14:nvContentPartPr>
              <p14:xfrm>
                <a:off x="9143043" y="4291861"/>
                <a:ext cx="91440" cy="233640"/>
              </p14:xfrm>
            </p:contentPart>
          </mc:Choice>
          <mc:Fallback xmlns="">
            <p:pic>
              <p:nvPicPr>
                <p:cNvPr id="4147" name="Input penna 4146">
                  <a:extLst>
                    <a:ext uri="{FF2B5EF4-FFF2-40B4-BE49-F238E27FC236}">
                      <a16:creationId xmlns:a16="http://schemas.microsoft.com/office/drawing/2014/main" id="{8A99BD3F-F5EE-8393-9D34-36B1497F99C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36923" y="4285741"/>
                  <a:ext cx="10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48" name="Input penna 4147">
                  <a:extLst>
                    <a:ext uri="{FF2B5EF4-FFF2-40B4-BE49-F238E27FC236}">
                      <a16:creationId xmlns:a16="http://schemas.microsoft.com/office/drawing/2014/main" id="{F12C843A-3A12-D189-843C-3885D7D402D4}"/>
                    </a:ext>
                  </a:extLst>
                </p14:cNvPr>
                <p14:cNvContentPartPr/>
                <p14:nvPr/>
              </p14:nvContentPartPr>
              <p14:xfrm>
                <a:off x="9193443" y="4309861"/>
                <a:ext cx="194400" cy="100440"/>
              </p14:xfrm>
            </p:contentPart>
          </mc:Choice>
          <mc:Fallback xmlns="">
            <p:pic>
              <p:nvPicPr>
                <p:cNvPr id="4148" name="Input penna 4147">
                  <a:extLst>
                    <a:ext uri="{FF2B5EF4-FFF2-40B4-BE49-F238E27FC236}">
                      <a16:creationId xmlns:a16="http://schemas.microsoft.com/office/drawing/2014/main" id="{F12C843A-3A12-D189-843C-3885D7D402D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87323" y="4303741"/>
                  <a:ext cx="206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49" name="Input penna 4148">
                  <a:extLst>
                    <a:ext uri="{FF2B5EF4-FFF2-40B4-BE49-F238E27FC236}">
                      <a16:creationId xmlns:a16="http://schemas.microsoft.com/office/drawing/2014/main" id="{F58DE31A-D335-29CB-5A4D-E452ABE6C3D9}"/>
                    </a:ext>
                  </a:extLst>
                </p14:cNvPr>
                <p14:cNvContentPartPr/>
                <p14:nvPr/>
              </p14:nvContentPartPr>
              <p14:xfrm>
                <a:off x="9412323" y="4322101"/>
                <a:ext cx="92520" cy="74160"/>
              </p14:xfrm>
            </p:contentPart>
          </mc:Choice>
          <mc:Fallback xmlns="">
            <p:pic>
              <p:nvPicPr>
                <p:cNvPr id="4149" name="Input penna 4148">
                  <a:extLst>
                    <a:ext uri="{FF2B5EF4-FFF2-40B4-BE49-F238E27FC236}">
                      <a16:creationId xmlns:a16="http://schemas.microsoft.com/office/drawing/2014/main" id="{F58DE31A-D335-29CB-5A4D-E452ABE6C3D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06203" y="4315981"/>
                  <a:ext cx="1047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8" name="Gruppo 4157">
            <a:extLst>
              <a:ext uri="{FF2B5EF4-FFF2-40B4-BE49-F238E27FC236}">
                <a16:creationId xmlns:a16="http://schemas.microsoft.com/office/drawing/2014/main" id="{7C88EF25-051D-D1D1-7B25-1759804E02E4}"/>
              </a:ext>
            </a:extLst>
          </p:cNvPr>
          <p:cNvGrpSpPr/>
          <p:nvPr/>
        </p:nvGrpSpPr>
        <p:grpSpPr>
          <a:xfrm>
            <a:off x="9734883" y="4165501"/>
            <a:ext cx="807480" cy="248760"/>
            <a:chOff x="9734883" y="4165501"/>
            <a:chExt cx="8074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151" name="Input penna 4150">
                  <a:extLst>
                    <a:ext uri="{FF2B5EF4-FFF2-40B4-BE49-F238E27FC236}">
                      <a16:creationId xmlns:a16="http://schemas.microsoft.com/office/drawing/2014/main" id="{B97DDB74-8ABD-70FF-C976-B20B1656D9C4}"/>
                    </a:ext>
                  </a:extLst>
                </p14:cNvPr>
                <p14:cNvContentPartPr/>
                <p14:nvPr/>
              </p14:nvContentPartPr>
              <p14:xfrm>
                <a:off x="9734883" y="4286461"/>
                <a:ext cx="124920" cy="127800"/>
              </p14:xfrm>
            </p:contentPart>
          </mc:Choice>
          <mc:Fallback xmlns="">
            <p:pic>
              <p:nvPicPr>
                <p:cNvPr id="4151" name="Input penna 4150">
                  <a:extLst>
                    <a:ext uri="{FF2B5EF4-FFF2-40B4-BE49-F238E27FC236}">
                      <a16:creationId xmlns:a16="http://schemas.microsoft.com/office/drawing/2014/main" id="{B97DDB74-8ABD-70FF-C976-B20B1656D9C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28763" y="4280341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52" name="Input penna 4151">
                  <a:extLst>
                    <a:ext uri="{FF2B5EF4-FFF2-40B4-BE49-F238E27FC236}">
                      <a16:creationId xmlns:a16="http://schemas.microsoft.com/office/drawing/2014/main" id="{F7556F92-A8AB-E9ED-C8A4-D4CBC6AD2D1A}"/>
                    </a:ext>
                  </a:extLst>
                </p14:cNvPr>
                <p14:cNvContentPartPr/>
                <p14:nvPr/>
              </p14:nvContentPartPr>
              <p14:xfrm>
                <a:off x="9918123" y="4310581"/>
                <a:ext cx="168840" cy="83520"/>
              </p14:xfrm>
            </p:contentPart>
          </mc:Choice>
          <mc:Fallback xmlns="">
            <p:pic>
              <p:nvPicPr>
                <p:cNvPr id="4152" name="Input penna 4151">
                  <a:extLst>
                    <a:ext uri="{FF2B5EF4-FFF2-40B4-BE49-F238E27FC236}">
                      <a16:creationId xmlns:a16="http://schemas.microsoft.com/office/drawing/2014/main" id="{F7556F92-A8AB-E9ED-C8A4-D4CBC6AD2D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12003" y="4304461"/>
                  <a:ext cx="181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153" name="Input penna 4152">
                  <a:extLst>
                    <a:ext uri="{FF2B5EF4-FFF2-40B4-BE49-F238E27FC236}">
                      <a16:creationId xmlns:a16="http://schemas.microsoft.com/office/drawing/2014/main" id="{9F8A1481-1F20-BCFD-65E2-2CF5653BEA29}"/>
                    </a:ext>
                  </a:extLst>
                </p14:cNvPr>
                <p14:cNvContentPartPr/>
                <p14:nvPr/>
              </p14:nvContentPartPr>
              <p14:xfrm>
                <a:off x="10125123" y="4322821"/>
                <a:ext cx="25560" cy="63720"/>
              </p14:xfrm>
            </p:contentPart>
          </mc:Choice>
          <mc:Fallback xmlns="">
            <p:pic>
              <p:nvPicPr>
                <p:cNvPr id="4153" name="Input penna 4152">
                  <a:extLst>
                    <a:ext uri="{FF2B5EF4-FFF2-40B4-BE49-F238E27FC236}">
                      <a16:creationId xmlns:a16="http://schemas.microsoft.com/office/drawing/2014/main" id="{9F8A1481-1F20-BCFD-65E2-2CF5653BEA2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19003" y="4316701"/>
                  <a:ext cx="3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154" name="Input penna 4153">
                  <a:extLst>
                    <a:ext uri="{FF2B5EF4-FFF2-40B4-BE49-F238E27FC236}">
                      <a16:creationId xmlns:a16="http://schemas.microsoft.com/office/drawing/2014/main" id="{9947097C-4145-D37F-EAC4-2A536EE44621}"/>
                    </a:ext>
                  </a:extLst>
                </p14:cNvPr>
                <p14:cNvContentPartPr/>
                <p14:nvPr/>
              </p14:nvContentPartPr>
              <p14:xfrm>
                <a:off x="10147443" y="4165501"/>
                <a:ext cx="103680" cy="209520"/>
              </p14:xfrm>
            </p:contentPart>
          </mc:Choice>
          <mc:Fallback xmlns="">
            <p:pic>
              <p:nvPicPr>
                <p:cNvPr id="4154" name="Input penna 4153">
                  <a:extLst>
                    <a:ext uri="{FF2B5EF4-FFF2-40B4-BE49-F238E27FC236}">
                      <a16:creationId xmlns:a16="http://schemas.microsoft.com/office/drawing/2014/main" id="{9947097C-4145-D37F-EAC4-2A536EE4462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141323" y="4159381"/>
                  <a:ext cx="115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155" name="Input penna 4154">
                  <a:extLst>
                    <a:ext uri="{FF2B5EF4-FFF2-40B4-BE49-F238E27FC236}">
                      <a16:creationId xmlns:a16="http://schemas.microsoft.com/office/drawing/2014/main" id="{948178B4-8550-5ED3-A183-A1FFF92D06AD}"/>
                    </a:ext>
                  </a:extLst>
                </p14:cNvPr>
                <p14:cNvContentPartPr/>
                <p14:nvPr/>
              </p14:nvContentPartPr>
              <p14:xfrm>
                <a:off x="10188483" y="4260541"/>
                <a:ext cx="119160" cy="50040"/>
              </p14:xfrm>
            </p:contentPart>
          </mc:Choice>
          <mc:Fallback xmlns="">
            <p:pic>
              <p:nvPicPr>
                <p:cNvPr id="4155" name="Input penna 4154">
                  <a:extLst>
                    <a:ext uri="{FF2B5EF4-FFF2-40B4-BE49-F238E27FC236}">
                      <a16:creationId xmlns:a16="http://schemas.microsoft.com/office/drawing/2014/main" id="{948178B4-8550-5ED3-A183-A1FFF92D06A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82363" y="4254421"/>
                  <a:ext cx="13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156" name="Input penna 4155">
                  <a:extLst>
                    <a:ext uri="{FF2B5EF4-FFF2-40B4-BE49-F238E27FC236}">
                      <a16:creationId xmlns:a16="http://schemas.microsoft.com/office/drawing/2014/main" id="{F4B21C13-D377-DFDD-5F21-FCEA5887D00C}"/>
                    </a:ext>
                  </a:extLst>
                </p14:cNvPr>
                <p14:cNvContentPartPr/>
                <p14:nvPr/>
              </p14:nvContentPartPr>
              <p14:xfrm>
                <a:off x="10291443" y="4307701"/>
                <a:ext cx="115920" cy="78120"/>
              </p14:xfrm>
            </p:contentPart>
          </mc:Choice>
          <mc:Fallback xmlns="">
            <p:pic>
              <p:nvPicPr>
                <p:cNvPr id="4156" name="Input penna 4155">
                  <a:extLst>
                    <a:ext uri="{FF2B5EF4-FFF2-40B4-BE49-F238E27FC236}">
                      <a16:creationId xmlns:a16="http://schemas.microsoft.com/office/drawing/2014/main" id="{F4B21C13-D377-DFDD-5F21-FCEA5887D0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85323" y="4301581"/>
                  <a:ext cx="128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157" name="Input penna 4156">
                  <a:extLst>
                    <a:ext uri="{FF2B5EF4-FFF2-40B4-BE49-F238E27FC236}">
                      <a16:creationId xmlns:a16="http://schemas.microsoft.com/office/drawing/2014/main" id="{06BF106F-3DA1-0E15-11FE-8362CDD8E1CF}"/>
                    </a:ext>
                  </a:extLst>
                </p14:cNvPr>
                <p14:cNvContentPartPr/>
                <p14:nvPr/>
              </p14:nvContentPartPr>
              <p14:xfrm>
                <a:off x="10448043" y="4210501"/>
                <a:ext cx="94320" cy="155160"/>
              </p14:xfrm>
            </p:contentPart>
          </mc:Choice>
          <mc:Fallback xmlns="">
            <p:pic>
              <p:nvPicPr>
                <p:cNvPr id="4157" name="Input penna 4156">
                  <a:extLst>
                    <a:ext uri="{FF2B5EF4-FFF2-40B4-BE49-F238E27FC236}">
                      <a16:creationId xmlns:a16="http://schemas.microsoft.com/office/drawing/2014/main" id="{06BF106F-3DA1-0E15-11FE-8362CDD8E1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41923" y="4204381"/>
                  <a:ext cx="106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1" name="Gruppo 4170">
            <a:extLst>
              <a:ext uri="{FF2B5EF4-FFF2-40B4-BE49-F238E27FC236}">
                <a16:creationId xmlns:a16="http://schemas.microsoft.com/office/drawing/2014/main" id="{23069ADF-FC69-EC5F-ED27-A5570BB1EA04}"/>
              </a:ext>
            </a:extLst>
          </p:cNvPr>
          <p:cNvGrpSpPr/>
          <p:nvPr/>
        </p:nvGrpSpPr>
        <p:grpSpPr>
          <a:xfrm>
            <a:off x="9705723" y="4648981"/>
            <a:ext cx="845280" cy="301680"/>
            <a:chOff x="9705723" y="4648981"/>
            <a:chExt cx="8452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62" name="Input penna 4161">
                  <a:extLst>
                    <a:ext uri="{FF2B5EF4-FFF2-40B4-BE49-F238E27FC236}">
                      <a16:creationId xmlns:a16="http://schemas.microsoft.com/office/drawing/2014/main" id="{6EA25E8F-D799-776B-D7F6-8E08F71C3569}"/>
                    </a:ext>
                  </a:extLst>
                </p14:cNvPr>
                <p14:cNvContentPartPr/>
                <p14:nvPr/>
              </p14:nvContentPartPr>
              <p14:xfrm>
                <a:off x="9705723" y="4803061"/>
                <a:ext cx="158760" cy="98280"/>
              </p14:xfrm>
            </p:contentPart>
          </mc:Choice>
          <mc:Fallback xmlns="">
            <p:pic>
              <p:nvPicPr>
                <p:cNvPr id="4162" name="Input penna 4161">
                  <a:extLst>
                    <a:ext uri="{FF2B5EF4-FFF2-40B4-BE49-F238E27FC236}">
                      <a16:creationId xmlns:a16="http://schemas.microsoft.com/office/drawing/2014/main" id="{6EA25E8F-D799-776B-D7F6-8E08F71C35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99603" y="4796941"/>
                  <a:ext cx="171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63" name="Input penna 4162">
                  <a:extLst>
                    <a:ext uri="{FF2B5EF4-FFF2-40B4-BE49-F238E27FC236}">
                      <a16:creationId xmlns:a16="http://schemas.microsoft.com/office/drawing/2014/main" id="{1E67A7BA-AB29-E4D8-6E75-59066548A453}"/>
                    </a:ext>
                  </a:extLst>
                </p14:cNvPr>
                <p14:cNvContentPartPr/>
                <p14:nvPr/>
              </p14:nvContentPartPr>
              <p14:xfrm>
                <a:off x="9870243" y="4741501"/>
                <a:ext cx="17640" cy="36000"/>
              </p14:xfrm>
            </p:contentPart>
          </mc:Choice>
          <mc:Fallback xmlns="">
            <p:pic>
              <p:nvPicPr>
                <p:cNvPr id="4163" name="Input penna 4162">
                  <a:extLst>
                    <a:ext uri="{FF2B5EF4-FFF2-40B4-BE49-F238E27FC236}">
                      <a16:creationId xmlns:a16="http://schemas.microsoft.com/office/drawing/2014/main" id="{1E67A7BA-AB29-E4D8-6E75-59066548A4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64123" y="4735381"/>
                  <a:ext cx="29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64" name="Input penna 4163">
                  <a:extLst>
                    <a:ext uri="{FF2B5EF4-FFF2-40B4-BE49-F238E27FC236}">
                      <a16:creationId xmlns:a16="http://schemas.microsoft.com/office/drawing/2014/main" id="{EE301861-CFCC-FB17-ABF5-E7221BDF7307}"/>
                    </a:ext>
                  </a:extLst>
                </p14:cNvPr>
                <p14:cNvContentPartPr/>
                <p14:nvPr/>
              </p14:nvContentPartPr>
              <p14:xfrm>
                <a:off x="9898683" y="4807021"/>
                <a:ext cx="140400" cy="103680"/>
              </p14:xfrm>
            </p:contentPart>
          </mc:Choice>
          <mc:Fallback xmlns="">
            <p:pic>
              <p:nvPicPr>
                <p:cNvPr id="4164" name="Input penna 4163">
                  <a:extLst>
                    <a:ext uri="{FF2B5EF4-FFF2-40B4-BE49-F238E27FC236}">
                      <a16:creationId xmlns:a16="http://schemas.microsoft.com/office/drawing/2014/main" id="{EE301861-CFCC-FB17-ABF5-E7221BDF730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2563" y="4800901"/>
                  <a:ext cx="152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65" name="Input penna 4164">
                  <a:extLst>
                    <a:ext uri="{FF2B5EF4-FFF2-40B4-BE49-F238E27FC236}">
                      <a16:creationId xmlns:a16="http://schemas.microsoft.com/office/drawing/2014/main" id="{EEC969ED-A3CE-2C03-87F4-C7DD0370065D}"/>
                    </a:ext>
                  </a:extLst>
                </p14:cNvPr>
                <p14:cNvContentPartPr/>
                <p14:nvPr/>
              </p14:nvContentPartPr>
              <p14:xfrm>
                <a:off x="10062483" y="4800541"/>
                <a:ext cx="176040" cy="84600"/>
              </p14:xfrm>
            </p:contentPart>
          </mc:Choice>
          <mc:Fallback xmlns="">
            <p:pic>
              <p:nvPicPr>
                <p:cNvPr id="4165" name="Input penna 4164">
                  <a:extLst>
                    <a:ext uri="{FF2B5EF4-FFF2-40B4-BE49-F238E27FC236}">
                      <a16:creationId xmlns:a16="http://schemas.microsoft.com/office/drawing/2014/main" id="{EEC969ED-A3CE-2C03-87F4-C7DD0370065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56363" y="4794421"/>
                  <a:ext cx="188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66" name="Input penna 4165">
                  <a:extLst>
                    <a:ext uri="{FF2B5EF4-FFF2-40B4-BE49-F238E27FC236}">
                      <a16:creationId xmlns:a16="http://schemas.microsoft.com/office/drawing/2014/main" id="{9583F993-9B08-2A13-F34D-7BABD542B62B}"/>
                    </a:ext>
                  </a:extLst>
                </p14:cNvPr>
                <p14:cNvContentPartPr/>
                <p14:nvPr/>
              </p14:nvContentPartPr>
              <p14:xfrm>
                <a:off x="10299363" y="4811341"/>
                <a:ext cx="9720" cy="80280"/>
              </p14:xfrm>
            </p:contentPart>
          </mc:Choice>
          <mc:Fallback xmlns="">
            <p:pic>
              <p:nvPicPr>
                <p:cNvPr id="4166" name="Input penna 4165">
                  <a:extLst>
                    <a:ext uri="{FF2B5EF4-FFF2-40B4-BE49-F238E27FC236}">
                      <a16:creationId xmlns:a16="http://schemas.microsoft.com/office/drawing/2014/main" id="{9583F993-9B08-2A13-F34D-7BABD542B6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93243" y="4805221"/>
                  <a:ext cx="2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67" name="Input penna 4166">
                  <a:extLst>
                    <a:ext uri="{FF2B5EF4-FFF2-40B4-BE49-F238E27FC236}">
                      <a16:creationId xmlns:a16="http://schemas.microsoft.com/office/drawing/2014/main" id="{0583A6EA-4A8F-C100-9FA0-40F4C7531D8E}"/>
                    </a:ext>
                  </a:extLst>
                </p14:cNvPr>
                <p14:cNvContentPartPr/>
                <p14:nvPr/>
              </p14:nvContentPartPr>
              <p14:xfrm>
                <a:off x="10386123" y="4682101"/>
                <a:ext cx="19800" cy="182160"/>
              </p14:xfrm>
            </p:contentPart>
          </mc:Choice>
          <mc:Fallback xmlns="">
            <p:pic>
              <p:nvPicPr>
                <p:cNvPr id="4167" name="Input penna 4166">
                  <a:extLst>
                    <a:ext uri="{FF2B5EF4-FFF2-40B4-BE49-F238E27FC236}">
                      <a16:creationId xmlns:a16="http://schemas.microsoft.com/office/drawing/2014/main" id="{0583A6EA-4A8F-C100-9FA0-40F4C7531D8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80003" y="4675981"/>
                  <a:ext cx="32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68" name="Input penna 4167">
                  <a:extLst>
                    <a:ext uri="{FF2B5EF4-FFF2-40B4-BE49-F238E27FC236}">
                      <a16:creationId xmlns:a16="http://schemas.microsoft.com/office/drawing/2014/main" id="{2279DAA0-55A1-A429-396B-3BCD8D3D703F}"/>
                    </a:ext>
                  </a:extLst>
                </p14:cNvPr>
                <p14:cNvContentPartPr/>
                <p14:nvPr/>
              </p14:nvContentPartPr>
              <p14:xfrm>
                <a:off x="10327083" y="4648981"/>
                <a:ext cx="223920" cy="301680"/>
              </p14:xfrm>
            </p:contentPart>
          </mc:Choice>
          <mc:Fallback xmlns="">
            <p:pic>
              <p:nvPicPr>
                <p:cNvPr id="4168" name="Input penna 4167">
                  <a:extLst>
                    <a:ext uri="{FF2B5EF4-FFF2-40B4-BE49-F238E27FC236}">
                      <a16:creationId xmlns:a16="http://schemas.microsoft.com/office/drawing/2014/main" id="{2279DAA0-55A1-A429-396B-3BCD8D3D70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20963" y="4642861"/>
                  <a:ext cx="2361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0" name="Gruppo 4169">
            <a:extLst>
              <a:ext uri="{FF2B5EF4-FFF2-40B4-BE49-F238E27FC236}">
                <a16:creationId xmlns:a16="http://schemas.microsoft.com/office/drawing/2014/main" id="{252185F9-689F-A6CA-466C-F516715770B7}"/>
              </a:ext>
            </a:extLst>
          </p:cNvPr>
          <p:cNvGrpSpPr/>
          <p:nvPr/>
        </p:nvGrpSpPr>
        <p:grpSpPr>
          <a:xfrm>
            <a:off x="8860083" y="4719181"/>
            <a:ext cx="630720" cy="343800"/>
            <a:chOff x="8860083" y="4719181"/>
            <a:chExt cx="6307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59" name="Input penna 4158">
                  <a:extLst>
                    <a:ext uri="{FF2B5EF4-FFF2-40B4-BE49-F238E27FC236}">
                      <a16:creationId xmlns:a16="http://schemas.microsoft.com/office/drawing/2014/main" id="{D5786F33-99B6-C1A1-2CBD-AFD1A83E1183}"/>
                    </a:ext>
                  </a:extLst>
                </p14:cNvPr>
                <p14:cNvContentPartPr/>
                <p14:nvPr/>
              </p14:nvContentPartPr>
              <p14:xfrm>
                <a:off x="8952603" y="4824661"/>
                <a:ext cx="158760" cy="104040"/>
              </p14:xfrm>
            </p:contentPart>
          </mc:Choice>
          <mc:Fallback xmlns="">
            <p:pic>
              <p:nvPicPr>
                <p:cNvPr id="4159" name="Input penna 4158">
                  <a:extLst>
                    <a:ext uri="{FF2B5EF4-FFF2-40B4-BE49-F238E27FC236}">
                      <a16:creationId xmlns:a16="http://schemas.microsoft.com/office/drawing/2014/main" id="{D5786F33-99B6-C1A1-2CBD-AFD1A83E11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46483" y="4818541"/>
                  <a:ext cx="171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60" name="Input penna 4159">
                  <a:extLst>
                    <a:ext uri="{FF2B5EF4-FFF2-40B4-BE49-F238E27FC236}">
                      <a16:creationId xmlns:a16="http://schemas.microsoft.com/office/drawing/2014/main" id="{246F3D38-0E45-70B6-270A-314731F5DEDD}"/>
                    </a:ext>
                  </a:extLst>
                </p14:cNvPr>
                <p14:cNvContentPartPr/>
                <p14:nvPr/>
              </p14:nvContentPartPr>
              <p14:xfrm>
                <a:off x="9136923" y="4794061"/>
                <a:ext cx="227880" cy="223200"/>
              </p14:xfrm>
            </p:contentPart>
          </mc:Choice>
          <mc:Fallback xmlns="">
            <p:pic>
              <p:nvPicPr>
                <p:cNvPr id="4160" name="Input penna 4159">
                  <a:extLst>
                    <a:ext uri="{FF2B5EF4-FFF2-40B4-BE49-F238E27FC236}">
                      <a16:creationId xmlns:a16="http://schemas.microsoft.com/office/drawing/2014/main" id="{246F3D38-0E45-70B6-270A-314731F5DED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0803" y="4787941"/>
                  <a:ext cx="240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161" name="Input penna 4160">
                  <a:extLst>
                    <a:ext uri="{FF2B5EF4-FFF2-40B4-BE49-F238E27FC236}">
                      <a16:creationId xmlns:a16="http://schemas.microsoft.com/office/drawing/2014/main" id="{B6B94780-AE66-B257-EDF8-BE393DD9EA24}"/>
                    </a:ext>
                  </a:extLst>
                </p14:cNvPr>
                <p14:cNvContentPartPr/>
                <p14:nvPr/>
              </p14:nvContentPartPr>
              <p14:xfrm>
                <a:off x="9386043" y="4792981"/>
                <a:ext cx="104760" cy="95040"/>
              </p14:xfrm>
            </p:contentPart>
          </mc:Choice>
          <mc:Fallback xmlns="">
            <p:pic>
              <p:nvPicPr>
                <p:cNvPr id="4161" name="Input penna 4160">
                  <a:extLst>
                    <a:ext uri="{FF2B5EF4-FFF2-40B4-BE49-F238E27FC236}">
                      <a16:creationId xmlns:a16="http://schemas.microsoft.com/office/drawing/2014/main" id="{B6B94780-AE66-B257-EDF8-BE393DD9EA2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79923" y="4786861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169" name="Input penna 4168">
                  <a:extLst>
                    <a:ext uri="{FF2B5EF4-FFF2-40B4-BE49-F238E27FC236}">
                      <a16:creationId xmlns:a16="http://schemas.microsoft.com/office/drawing/2014/main" id="{8CB00AAB-B94E-21F6-C0DC-611A806AB6A5}"/>
                    </a:ext>
                  </a:extLst>
                </p14:cNvPr>
                <p14:cNvContentPartPr/>
                <p14:nvPr/>
              </p14:nvContentPartPr>
              <p14:xfrm>
                <a:off x="8860083" y="4719181"/>
                <a:ext cx="135360" cy="343800"/>
              </p14:xfrm>
            </p:contentPart>
          </mc:Choice>
          <mc:Fallback xmlns="">
            <p:pic>
              <p:nvPicPr>
                <p:cNvPr id="4169" name="Input penna 4168">
                  <a:extLst>
                    <a:ext uri="{FF2B5EF4-FFF2-40B4-BE49-F238E27FC236}">
                      <a16:creationId xmlns:a16="http://schemas.microsoft.com/office/drawing/2014/main" id="{8CB00AAB-B94E-21F6-C0DC-611A806AB6A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53963" y="4713061"/>
                  <a:ext cx="14760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0" name="Gruppo 4179">
            <a:extLst>
              <a:ext uri="{FF2B5EF4-FFF2-40B4-BE49-F238E27FC236}">
                <a16:creationId xmlns:a16="http://schemas.microsoft.com/office/drawing/2014/main" id="{41CF15E6-2089-3AA1-39D6-284C6D331F65}"/>
              </a:ext>
            </a:extLst>
          </p:cNvPr>
          <p:cNvGrpSpPr/>
          <p:nvPr/>
        </p:nvGrpSpPr>
        <p:grpSpPr>
          <a:xfrm>
            <a:off x="10875723" y="2390701"/>
            <a:ext cx="283320" cy="101160"/>
            <a:chOff x="10875723" y="2390701"/>
            <a:chExt cx="28332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72" name="Input penna 4171">
                  <a:extLst>
                    <a:ext uri="{FF2B5EF4-FFF2-40B4-BE49-F238E27FC236}">
                      <a16:creationId xmlns:a16="http://schemas.microsoft.com/office/drawing/2014/main" id="{C1CE98B8-FF10-ED0F-191A-B6B7B003A0FF}"/>
                    </a:ext>
                  </a:extLst>
                </p14:cNvPr>
                <p14:cNvContentPartPr/>
                <p14:nvPr/>
              </p14:nvContentPartPr>
              <p14:xfrm>
                <a:off x="10875723" y="2430301"/>
                <a:ext cx="184320" cy="36000"/>
              </p14:xfrm>
            </p:contentPart>
          </mc:Choice>
          <mc:Fallback xmlns="">
            <p:pic>
              <p:nvPicPr>
                <p:cNvPr id="4172" name="Input penna 4171">
                  <a:extLst>
                    <a:ext uri="{FF2B5EF4-FFF2-40B4-BE49-F238E27FC236}">
                      <a16:creationId xmlns:a16="http://schemas.microsoft.com/office/drawing/2014/main" id="{C1CE98B8-FF10-ED0F-191A-B6B7B003A0F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869603" y="2424181"/>
                  <a:ext cx="196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173" name="Input penna 4172">
                  <a:extLst>
                    <a:ext uri="{FF2B5EF4-FFF2-40B4-BE49-F238E27FC236}">
                      <a16:creationId xmlns:a16="http://schemas.microsoft.com/office/drawing/2014/main" id="{46424EC3-377D-5A3A-47A4-A4216961ABE2}"/>
                    </a:ext>
                  </a:extLst>
                </p14:cNvPr>
                <p14:cNvContentPartPr/>
                <p14:nvPr/>
              </p14:nvContentPartPr>
              <p14:xfrm>
                <a:off x="11031963" y="2390701"/>
                <a:ext cx="127080" cy="101160"/>
              </p14:xfrm>
            </p:contentPart>
          </mc:Choice>
          <mc:Fallback xmlns="">
            <p:pic>
              <p:nvPicPr>
                <p:cNvPr id="4173" name="Input penna 4172">
                  <a:extLst>
                    <a:ext uri="{FF2B5EF4-FFF2-40B4-BE49-F238E27FC236}">
                      <a16:creationId xmlns:a16="http://schemas.microsoft.com/office/drawing/2014/main" id="{46424EC3-377D-5A3A-47A4-A4216961ABE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025843" y="2384581"/>
                  <a:ext cx="1393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7" name="Gruppo 4196">
            <a:extLst>
              <a:ext uri="{FF2B5EF4-FFF2-40B4-BE49-F238E27FC236}">
                <a16:creationId xmlns:a16="http://schemas.microsoft.com/office/drawing/2014/main" id="{02481AC0-0BEB-CDEB-6ED1-F9D87F8CAB2B}"/>
              </a:ext>
            </a:extLst>
          </p:cNvPr>
          <p:cNvGrpSpPr/>
          <p:nvPr/>
        </p:nvGrpSpPr>
        <p:grpSpPr>
          <a:xfrm>
            <a:off x="11215203" y="2216461"/>
            <a:ext cx="699120" cy="286560"/>
            <a:chOff x="11215203" y="2216461"/>
            <a:chExt cx="69912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187" name="Input penna 4186">
                  <a:extLst>
                    <a:ext uri="{FF2B5EF4-FFF2-40B4-BE49-F238E27FC236}">
                      <a16:creationId xmlns:a16="http://schemas.microsoft.com/office/drawing/2014/main" id="{B530E97B-9A02-182D-21A3-EFCFCADB20BD}"/>
                    </a:ext>
                  </a:extLst>
                </p14:cNvPr>
                <p14:cNvContentPartPr/>
                <p14:nvPr/>
              </p14:nvContentPartPr>
              <p14:xfrm>
                <a:off x="11215203" y="2227981"/>
                <a:ext cx="145080" cy="275040"/>
              </p14:xfrm>
            </p:contentPart>
          </mc:Choice>
          <mc:Fallback xmlns="">
            <p:pic>
              <p:nvPicPr>
                <p:cNvPr id="4187" name="Input penna 4186">
                  <a:extLst>
                    <a:ext uri="{FF2B5EF4-FFF2-40B4-BE49-F238E27FC236}">
                      <a16:creationId xmlns:a16="http://schemas.microsoft.com/office/drawing/2014/main" id="{B530E97B-9A02-182D-21A3-EFCFCADB20B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209083" y="2221861"/>
                  <a:ext cx="1573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188" name="Input penna 4187">
                  <a:extLst>
                    <a:ext uri="{FF2B5EF4-FFF2-40B4-BE49-F238E27FC236}">
                      <a16:creationId xmlns:a16="http://schemas.microsoft.com/office/drawing/2014/main" id="{F9C6BD60-090B-AD7A-70BD-76DBD22A0B90}"/>
                    </a:ext>
                  </a:extLst>
                </p14:cNvPr>
                <p14:cNvContentPartPr/>
                <p14:nvPr/>
              </p14:nvContentPartPr>
              <p14:xfrm>
                <a:off x="11361003" y="2372701"/>
                <a:ext cx="78840" cy="119160"/>
              </p14:xfrm>
            </p:contentPart>
          </mc:Choice>
          <mc:Fallback xmlns="">
            <p:pic>
              <p:nvPicPr>
                <p:cNvPr id="4188" name="Input penna 4187">
                  <a:extLst>
                    <a:ext uri="{FF2B5EF4-FFF2-40B4-BE49-F238E27FC236}">
                      <a16:creationId xmlns:a16="http://schemas.microsoft.com/office/drawing/2014/main" id="{F9C6BD60-090B-AD7A-70BD-76DBD22A0B9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354883" y="2366581"/>
                  <a:ext cx="91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92" name="Input penna 4191">
                  <a:extLst>
                    <a:ext uri="{FF2B5EF4-FFF2-40B4-BE49-F238E27FC236}">
                      <a16:creationId xmlns:a16="http://schemas.microsoft.com/office/drawing/2014/main" id="{232F5569-3511-7CB5-0B2C-0D61049FCAB4}"/>
                    </a:ext>
                  </a:extLst>
                </p14:cNvPr>
                <p14:cNvContentPartPr/>
                <p14:nvPr/>
              </p14:nvContentPartPr>
              <p14:xfrm>
                <a:off x="11522283" y="2374141"/>
                <a:ext cx="146520" cy="42840"/>
              </p14:xfrm>
            </p:contentPart>
          </mc:Choice>
          <mc:Fallback xmlns="">
            <p:pic>
              <p:nvPicPr>
                <p:cNvPr id="4192" name="Input penna 4191">
                  <a:extLst>
                    <a:ext uri="{FF2B5EF4-FFF2-40B4-BE49-F238E27FC236}">
                      <a16:creationId xmlns:a16="http://schemas.microsoft.com/office/drawing/2014/main" id="{232F5569-3511-7CB5-0B2C-0D61049FCAB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16163" y="2368021"/>
                  <a:ext cx="158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193" name="Input penna 4192">
                  <a:extLst>
                    <a:ext uri="{FF2B5EF4-FFF2-40B4-BE49-F238E27FC236}">
                      <a16:creationId xmlns:a16="http://schemas.microsoft.com/office/drawing/2014/main" id="{B8027A93-C028-3FB4-EC31-91001F6EF8C9}"/>
                    </a:ext>
                  </a:extLst>
                </p14:cNvPr>
                <p14:cNvContentPartPr/>
                <p14:nvPr/>
              </p14:nvContentPartPr>
              <p14:xfrm>
                <a:off x="11503563" y="2455861"/>
                <a:ext cx="105480" cy="19440"/>
              </p14:xfrm>
            </p:contentPart>
          </mc:Choice>
          <mc:Fallback xmlns="">
            <p:pic>
              <p:nvPicPr>
                <p:cNvPr id="4193" name="Input penna 4192">
                  <a:extLst>
                    <a:ext uri="{FF2B5EF4-FFF2-40B4-BE49-F238E27FC236}">
                      <a16:creationId xmlns:a16="http://schemas.microsoft.com/office/drawing/2014/main" id="{B8027A93-C028-3FB4-EC31-91001F6EF8C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97443" y="2449741"/>
                  <a:ext cx="117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94" name="Input penna 4193">
                  <a:extLst>
                    <a:ext uri="{FF2B5EF4-FFF2-40B4-BE49-F238E27FC236}">
                      <a16:creationId xmlns:a16="http://schemas.microsoft.com/office/drawing/2014/main" id="{6E5082F3-8BD4-A398-5057-D7699D75BE0A}"/>
                    </a:ext>
                  </a:extLst>
                </p14:cNvPr>
                <p14:cNvContentPartPr/>
                <p14:nvPr/>
              </p14:nvContentPartPr>
              <p14:xfrm>
                <a:off x="11701923" y="2216461"/>
                <a:ext cx="128160" cy="224280"/>
              </p14:xfrm>
            </p:contentPart>
          </mc:Choice>
          <mc:Fallback xmlns="">
            <p:pic>
              <p:nvPicPr>
                <p:cNvPr id="4194" name="Input penna 4193">
                  <a:extLst>
                    <a:ext uri="{FF2B5EF4-FFF2-40B4-BE49-F238E27FC236}">
                      <a16:creationId xmlns:a16="http://schemas.microsoft.com/office/drawing/2014/main" id="{6E5082F3-8BD4-A398-5057-D7699D75BE0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695803" y="2210341"/>
                  <a:ext cx="140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95" name="Input penna 4194">
                  <a:extLst>
                    <a:ext uri="{FF2B5EF4-FFF2-40B4-BE49-F238E27FC236}">
                      <a16:creationId xmlns:a16="http://schemas.microsoft.com/office/drawing/2014/main" id="{63735EAE-837A-2D21-1BBC-74499EE80DCF}"/>
                    </a:ext>
                  </a:extLst>
                </p14:cNvPr>
                <p14:cNvContentPartPr/>
                <p14:nvPr/>
              </p14:nvContentPartPr>
              <p14:xfrm>
                <a:off x="11806683" y="2382421"/>
                <a:ext cx="107640" cy="106200"/>
              </p14:xfrm>
            </p:contentPart>
          </mc:Choice>
          <mc:Fallback xmlns="">
            <p:pic>
              <p:nvPicPr>
                <p:cNvPr id="4195" name="Input penna 4194">
                  <a:extLst>
                    <a:ext uri="{FF2B5EF4-FFF2-40B4-BE49-F238E27FC236}">
                      <a16:creationId xmlns:a16="http://schemas.microsoft.com/office/drawing/2014/main" id="{63735EAE-837A-2D21-1BBC-74499EE80DC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800563" y="2376301"/>
                  <a:ext cx="119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96" name="Input penna 4195">
                  <a:extLst>
                    <a:ext uri="{FF2B5EF4-FFF2-40B4-BE49-F238E27FC236}">
                      <a16:creationId xmlns:a16="http://schemas.microsoft.com/office/drawing/2014/main" id="{51F199ED-394E-1C52-4BC0-8571B7D1971B}"/>
                    </a:ext>
                  </a:extLst>
                </p14:cNvPr>
                <p14:cNvContentPartPr/>
                <p14:nvPr/>
              </p14:nvContentPartPr>
              <p14:xfrm>
                <a:off x="11693283" y="2249581"/>
                <a:ext cx="44640" cy="188640"/>
              </p14:xfrm>
            </p:contentPart>
          </mc:Choice>
          <mc:Fallback xmlns="">
            <p:pic>
              <p:nvPicPr>
                <p:cNvPr id="4196" name="Input penna 4195">
                  <a:extLst>
                    <a:ext uri="{FF2B5EF4-FFF2-40B4-BE49-F238E27FC236}">
                      <a16:creationId xmlns:a16="http://schemas.microsoft.com/office/drawing/2014/main" id="{51F199ED-394E-1C52-4BC0-8571B7D1971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87163" y="2243461"/>
                  <a:ext cx="56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9" name="Gruppo 4208">
            <a:extLst>
              <a:ext uri="{FF2B5EF4-FFF2-40B4-BE49-F238E27FC236}">
                <a16:creationId xmlns:a16="http://schemas.microsoft.com/office/drawing/2014/main" id="{E298D219-380A-7447-1955-32973C873B51}"/>
              </a:ext>
            </a:extLst>
          </p:cNvPr>
          <p:cNvGrpSpPr/>
          <p:nvPr/>
        </p:nvGrpSpPr>
        <p:grpSpPr>
          <a:xfrm>
            <a:off x="5624763" y="2462341"/>
            <a:ext cx="427320" cy="302400"/>
            <a:chOff x="5624763" y="2462341"/>
            <a:chExt cx="427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14:cNvPr>
                <p14:cNvContentPartPr/>
                <p14:nvPr/>
              </p14:nvContentPartPr>
              <p14:xfrm>
                <a:off x="5624763" y="2462341"/>
                <a:ext cx="164880" cy="244800"/>
              </p14:xfrm>
            </p:contentPart>
          </mc:Choice>
          <mc:Fallback xmlns="">
            <p:pic>
              <p:nvPicPr>
                <p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618643" y="2456221"/>
                  <a:ext cx="177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14:cNvPr>
                <p14:cNvContentPartPr/>
                <p14:nvPr/>
              </p14:nvContentPartPr>
              <p14:xfrm>
                <a:off x="5787843" y="2604181"/>
                <a:ext cx="128520" cy="141480"/>
              </p14:xfrm>
            </p:contentPart>
          </mc:Choice>
          <mc:Fallback xmlns="">
            <p:pic>
              <p:nvPicPr>
                <p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81723" y="2598061"/>
                  <a:ext cx="140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14:cNvPr>
                <p14:cNvContentPartPr/>
                <p14:nvPr/>
              </p14:nvContentPartPr>
              <p14:xfrm>
                <a:off x="5934723" y="2634421"/>
                <a:ext cx="117360" cy="130320"/>
              </p14:xfrm>
            </p:contentPart>
          </mc:Choice>
          <mc:Fallback xmlns="">
            <p:pic>
              <p:nvPicPr>
                <p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28603" y="2628301"/>
                  <a:ext cx="1296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5" name="Gruppo 4214">
            <a:extLst>
              <a:ext uri="{FF2B5EF4-FFF2-40B4-BE49-F238E27FC236}">
                <a16:creationId xmlns:a16="http://schemas.microsoft.com/office/drawing/2014/main" id="{4A331591-BC03-DA40-8AAC-39F4E2A19086}"/>
              </a:ext>
            </a:extLst>
          </p:cNvPr>
          <p:cNvGrpSpPr/>
          <p:nvPr/>
        </p:nvGrpSpPr>
        <p:grpSpPr>
          <a:xfrm>
            <a:off x="6169803" y="2513461"/>
            <a:ext cx="480240" cy="319320"/>
            <a:chOff x="6169803" y="2513461"/>
            <a:chExt cx="4802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14:cNvPr>
                <p14:cNvContentPartPr/>
                <p14:nvPr/>
              </p14:nvContentPartPr>
              <p14:xfrm>
                <a:off x="6171963" y="2630461"/>
                <a:ext cx="131760" cy="97920"/>
              </p14:xfrm>
            </p:contentPart>
          </mc:Choice>
          <mc:Fallback xmlns="">
            <p:pic>
              <p:nvPicPr>
                <p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165843" y="2624341"/>
                  <a:ext cx="144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14:cNvPr>
                <p14:cNvContentPartPr/>
                <p14:nvPr/>
              </p14:nvContentPartPr>
              <p14:xfrm>
                <a:off x="6169803" y="2762581"/>
                <a:ext cx="124920" cy="14760"/>
              </p14:xfrm>
            </p:contentPart>
          </mc:Choice>
          <mc:Fallback xmlns="">
            <p:pic>
              <p:nvPicPr>
                <p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163683" y="2756461"/>
                  <a:ext cx="137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14:cNvPr>
                <p14:cNvContentPartPr/>
                <p14:nvPr/>
              </p14:nvContentPartPr>
              <p14:xfrm>
                <a:off x="6367083" y="2513461"/>
                <a:ext cx="169200" cy="243720"/>
              </p14:xfrm>
            </p:contentPart>
          </mc:Choice>
          <mc:Fallback xmlns="">
            <p:pic>
              <p:nvPicPr>
                <p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60963" y="2507341"/>
                  <a:ext cx="181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14:cNvPr>
                <p14:cNvContentPartPr/>
                <p14:nvPr/>
              </p14:nvContentPartPr>
              <p14:xfrm>
                <a:off x="6548163" y="2700661"/>
                <a:ext cx="19440" cy="132120"/>
              </p14:xfrm>
            </p:contentPart>
          </mc:Choice>
          <mc:Fallback xmlns="">
            <p:pic>
              <p:nvPicPr>
                <p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42043" y="2694541"/>
                  <a:ext cx="31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14:cNvPr>
                <p14:cNvContentPartPr/>
                <p14:nvPr/>
              </p14:nvContentPartPr>
              <p14:xfrm>
                <a:off x="6501363" y="2690581"/>
                <a:ext cx="148680" cy="42480"/>
              </p14:xfrm>
            </p:contentPart>
          </mc:Choice>
          <mc:Fallback xmlns="">
            <p:pic>
              <p:nvPicPr>
                <p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95243" y="2684461"/>
                  <a:ext cx="1609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5" name="Gruppo 4224">
            <a:extLst>
              <a:ext uri="{FF2B5EF4-FFF2-40B4-BE49-F238E27FC236}">
                <a16:creationId xmlns:a16="http://schemas.microsoft.com/office/drawing/2014/main" id="{C5FCDA96-1E27-9800-CF43-67858A2E8C7C}"/>
              </a:ext>
            </a:extLst>
          </p:cNvPr>
          <p:cNvGrpSpPr/>
          <p:nvPr/>
        </p:nvGrpSpPr>
        <p:grpSpPr>
          <a:xfrm>
            <a:off x="5683083" y="4382221"/>
            <a:ext cx="1040400" cy="342360"/>
            <a:chOff x="5683083" y="4382221"/>
            <a:chExt cx="10404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216" name="Input penna 4215">
                  <a:extLst>
                    <a:ext uri="{FF2B5EF4-FFF2-40B4-BE49-F238E27FC236}">
                      <a16:creationId xmlns:a16="http://schemas.microsoft.com/office/drawing/2014/main" id="{4F6B7A91-6CBE-0E01-8235-33F8932501F8}"/>
                    </a:ext>
                  </a:extLst>
                </p14:cNvPr>
                <p14:cNvContentPartPr/>
                <p14:nvPr/>
              </p14:nvContentPartPr>
              <p14:xfrm>
                <a:off x="5683083" y="4382221"/>
                <a:ext cx="169560" cy="282960"/>
              </p14:xfrm>
            </p:contentPart>
          </mc:Choice>
          <mc:Fallback xmlns="">
            <p:pic>
              <p:nvPicPr>
                <p:cNvPr id="4216" name="Input penna 4215">
                  <a:extLst>
                    <a:ext uri="{FF2B5EF4-FFF2-40B4-BE49-F238E27FC236}">
                      <a16:creationId xmlns:a16="http://schemas.microsoft.com/office/drawing/2014/main" id="{4F6B7A91-6CBE-0E01-8235-33F8932501F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76963" y="4376101"/>
                  <a:ext cx="181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217" name="Input penna 4216">
                  <a:extLst>
                    <a:ext uri="{FF2B5EF4-FFF2-40B4-BE49-F238E27FC236}">
                      <a16:creationId xmlns:a16="http://schemas.microsoft.com/office/drawing/2014/main" id="{A49883A3-2720-3A69-BD99-C448965122CF}"/>
                    </a:ext>
                  </a:extLst>
                </p14:cNvPr>
                <p14:cNvContentPartPr/>
                <p14:nvPr/>
              </p14:nvContentPartPr>
              <p14:xfrm>
                <a:off x="5871363" y="4537741"/>
                <a:ext cx="140040" cy="150840"/>
              </p14:xfrm>
            </p:contentPart>
          </mc:Choice>
          <mc:Fallback xmlns="">
            <p:pic>
              <p:nvPicPr>
                <p:cNvPr id="4217" name="Input penna 4216">
                  <a:extLst>
                    <a:ext uri="{FF2B5EF4-FFF2-40B4-BE49-F238E27FC236}">
                      <a16:creationId xmlns:a16="http://schemas.microsoft.com/office/drawing/2014/main" id="{A49883A3-2720-3A69-BD99-C448965122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65243" y="4531621"/>
                  <a:ext cx="152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218" name="Input penna 4217">
                  <a:extLst>
                    <a:ext uri="{FF2B5EF4-FFF2-40B4-BE49-F238E27FC236}">
                      <a16:creationId xmlns:a16="http://schemas.microsoft.com/office/drawing/2014/main" id="{2F638B76-B37F-30B9-EC24-1AD74E058265}"/>
                    </a:ext>
                  </a:extLst>
                </p14:cNvPr>
                <p14:cNvContentPartPr/>
                <p14:nvPr/>
              </p14:nvContentPartPr>
              <p14:xfrm>
                <a:off x="6052443" y="4558261"/>
                <a:ext cx="93960" cy="110520"/>
              </p14:xfrm>
            </p:contentPart>
          </mc:Choice>
          <mc:Fallback xmlns="">
            <p:pic>
              <p:nvPicPr>
                <p:cNvPr id="4218" name="Input penna 4217">
                  <a:extLst>
                    <a:ext uri="{FF2B5EF4-FFF2-40B4-BE49-F238E27FC236}">
                      <a16:creationId xmlns:a16="http://schemas.microsoft.com/office/drawing/2014/main" id="{2F638B76-B37F-30B9-EC24-1AD74E05826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46323" y="4552141"/>
                  <a:ext cx="106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19" name="Input penna 4218">
                  <a:extLst>
                    <a:ext uri="{FF2B5EF4-FFF2-40B4-BE49-F238E27FC236}">
                      <a16:creationId xmlns:a16="http://schemas.microsoft.com/office/drawing/2014/main" id="{A565D030-DDC1-1209-5EDF-B0FEAC7C7177}"/>
                    </a:ext>
                  </a:extLst>
                </p14:cNvPr>
                <p14:cNvContentPartPr/>
                <p14:nvPr/>
              </p14:nvContentPartPr>
              <p14:xfrm>
                <a:off x="6216603" y="4558981"/>
                <a:ext cx="146880" cy="87480"/>
              </p14:xfrm>
            </p:contentPart>
          </mc:Choice>
          <mc:Fallback xmlns="">
            <p:pic>
              <p:nvPicPr>
                <p:cNvPr id="4219" name="Input penna 4218">
                  <a:extLst>
                    <a:ext uri="{FF2B5EF4-FFF2-40B4-BE49-F238E27FC236}">
                      <a16:creationId xmlns:a16="http://schemas.microsoft.com/office/drawing/2014/main" id="{A565D030-DDC1-1209-5EDF-B0FEAC7C717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10483" y="4552861"/>
                  <a:ext cx="15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20" name="Input penna 4219">
                  <a:extLst>
                    <a:ext uri="{FF2B5EF4-FFF2-40B4-BE49-F238E27FC236}">
                      <a16:creationId xmlns:a16="http://schemas.microsoft.com/office/drawing/2014/main" id="{64CF60E1-F530-6639-D05E-9E737F421C41}"/>
                    </a:ext>
                  </a:extLst>
                </p14:cNvPr>
                <p14:cNvContentPartPr/>
                <p14:nvPr/>
              </p14:nvContentPartPr>
              <p14:xfrm>
                <a:off x="6452043" y="4430821"/>
                <a:ext cx="136080" cy="224280"/>
              </p14:xfrm>
            </p:contentPart>
          </mc:Choice>
          <mc:Fallback xmlns="">
            <p:pic>
              <p:nvPicPr>
                <p:cNvPr id="4220" name="Input penna 4219">
                  <a:extLst>
                    <a:ext uri="{FF2B5EF4-FFF2-40B4-BE49-F238E27FC236}">
                      <a16:creationId xmlns:a16="http://schemas.microsoft.com/office/drawing/2014/main" id="{64CF60E1-F530-6639-D05E-9E737F421C4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45923" y="4424701"/>
                  <a:ext cx="148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21" name="Input penna 4220">
                  <a:extLst>
                    <a:ext uri="{FF2B5EF4-FFF2-40B4-BE49-F238E27FC236}">
                      <a16:creationId xmlns:a16="http://schemas.microsoft.com/office/drawing/2014/main" id="{71F6BE93-002A-54E1-5B57-F811BBEE9084}"/>
                    </a:ext>
                  </a:extLst>
                </p14:cNvPr>
                <p14:cNvContentPartPr/>
                <p14:nvPr/>
              </p14:nvContentPartPr>
              <p14:xfrm>
                <a:off x="6646083" y="4612621"/>
                <a:ext cx="9720" cy="98640"/>
              </p14:xfrm>
            </p:contentPart>
          </mc:Choice>
          <mc:Fallback xmlns="">
            <p:pic>
              <p:nvPicPr>
                <p:cNvPr id="4221" name="Input penna 4220">
                  <a:extLst>
                    <a:ext uri="{FF2B5EF4-FFF2-40B4-BE49-F238E27FC236}">
                      <a16:creationId xmlns:a16="http://schemas.microsoft.com/office/drawing/2014/main" id="{71F6BE93-002A-54E1-5B57-F811BBEE90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39963" y="4606501"/>
                  <a:ext cx="21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222" name="Input penna 4221">
                  <a:extLst>
                    <a:ext uri="{FF2B5EF4-FFF2-40B4-BE49-F238E27FC236}">
                      <a16:creationId xmlns:a16="http://schemas.microsoft.com/office/drawing/2014/main" id="{343D9505-78B5-E499-162F-E0916BA49FBD}"/>
                    </a:ext>
                  </a:extLst>
                </p14:cNvPr>
                <p14:cNvContentPartPr/>
                <p14:nvPr/>
              </p14:nvContentPartPr>
              <p14:xfrm>
                <a:off x="6588123" y="4607581"/>
                <a:ext cx="131760" cy="38880"/>
              </p14:xfrm>
            </p:contentPart>
          </mc:Choice>
          <mc:Fallback xmlns="">
            <p:pic>
              <p:nvPicPr>
                <p:cNvPr id="4222" name="Input penna 4221">
                  <a:extLst>
                    <a:ext uri="{FF2B5EF4-FFF2-40B4-BE49-F238E27FC236}">
                      <a16:creationId xmlns:a16="http://schemas.microsoft.com/office/drawing/2014/main" id="{343D9505-78B5-E499-162F-E0916BA49FB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82003" y="4601461"/>
                  <a:ext cx="144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223" name="Input penna 4222">
                  <a:extLst>
                    <a:ext uri="{FF2B5EF4-FFF2-40B4-BE49-F238E27FC236}">
                      <a16:creationId xmlns:a16="http://schemas.microsoft.com/office/drawing/2014/main" id="{DE6419BF-9F00-B2AF-9AED-4B0EE8BFB044}"/>
                    </a:ext>
                  </a:extLst>
                </p14:cNvPr>
                <p14:cNvContentPartPr/>
                <p14:nvPr/>
              </p14:nvContentPartPr>
              <p14:xfrm>
                <a:off x="6592083" y="4620181"/>
                <a:ext cx="131400" cy="20160"/>
              </p14:xfrm>
            </p:contentPart>
          </mc:Choice>
          <mc:Fallback xmlns="">
            <p:pic>
              <p:nvPicPr>
                <p:cNvPr id="4223" name="Input penna 4222">
                  <a:extLst>
                    <a:ext uri="{FF2B5EF4-FFF2-40B4-BE49-F238E27FC236}">
                      <a16:creationId xmlns:a16="http://schemas.microsoft.com/office/drawing/2014/main" id="{DE6419BF-9F00-B2AF-9AED-4B0EE8BFB04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85963" y="4614061"/>
                  <a:ext cx="143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224" name="Input penna 4223">
                  <a:extLst>
                    <a:ext uri="{FF2B5EF4-FFF2-40B4-BE49-F238E27FC236}">
                      <a16:creationId xmlns:a16="http://schemas.microsoft.com/office/drawing/2014/main" id="{E6092005-C0E6-93C1-5B61-13F063D3C5F6}"/>
                    </a:ext>
                  </a:extLst>
                </p14:cNvPr>
                <p14:cNvContentPartPr/>
                <p14:nvPr/>
              </p14:nvContentPartPr>
              <p14:xfrm>
                <a:off x="6651843" y="4642861"/>
                <a:ext cx="3600" cy="81720"/>
              </p14:xfrm>
            </p:contentPart>
          </mc:Choice>
          <mc:Fallback xmlns="">
            <p:pic>
              <p:nvPicPr>
                <p:cNvPr id="4224" name="Input penna 4223">
                  <a:extLst>
                    <a:ext uri="{FF2B5EF4-FFF2-40B4-BE49-F238E27FC236}">
                      <a16:creationId xmlns:a16="http://schemas.microsoft.com/office/drawing/2014/main" id="{E6092005-C0E6-93C1-5B61-13F063D3C5F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45723" y="4636741"/>
                  <a:ext cx="1584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4227" name="Input penna 4226">
                <a:extLst>
                  <a:ext uri="{FF2B5EF4-FFF2-40B4-BE49-F238E27FC236}">
                    <a16:creationId xmlns:a16="http://schemas.microsoft.com/office/drawing/2014/main" id="{B0913142-64AF-388B-CB37-ADBE4A8C92B1}"/>
                  </a:ext>
                </a:extLst>
              </p14:cNvPr>
              <p14:cNvContentPartPr/>
              <p14:nvPr/>
            </p14:nvContentPartPr>
            <p14:xfrm>
              <a:off x="4358283" y="3721621"/>
              <a:ext cx="1097280" cy="907920"/>
            </p14:xfrm>
          </p:contentPart>
        </mc:Choice>
        <mc:Fallback xmlns="">
          <p:pic>
            <p:nvPicPr>
              <p:cNvPr id="4227" name="Input penna 4226">
                <a:extLst>
                  <a:ext uri="{FF2B5EF4-FFF2-40B4-BE49-F238E27FC236}">
                    <a16:creationId xmlns:a16="http://schemas.microsoft.com/office/drawing/2014/main" id="{B0913142-64AF-388B-CB37-ADBE4A8C92B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352163" y="3715501"/>
                <a:ext cx="1109520" cy="9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32" name="Gruppo 4231">
            <a:extLst>
              <a:ext uri="{FF2B5EF4-FFF2-40B4-BE49-F238E27FC236}">
                <a16:creationId xmlns:a16="http://schemas.microsoft.com/office/drawing/2014/main" id="{B6C333BB-9EB4-0878-82F0-BF2F5AAE53E7}"/>
              </a:ext>
            </a:extLst>
          </p:cNvPr>
          <p:cNvGrpSpPr/>
          <p:nvPr/>
        </p:nvGrpSpPr>
        <p:grpSpPr>
          <a:xfrm>
            <a:off x="4358283" y="2774461"/>
            <a:ext cx="1089000" cy="643680"/>
            <a:chOff x="4358283" y="2774461"/>
            <a:chExt cx="108900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30" name="Input penna 4229">
                  <a:extLst>
                    <a:ext uri="{FF2B5EF4-FFF2-40B4-BE49-F238E27FC236}">
                      <a16:creationId xmlns:a16="http://schemas.microsoft.com/office/drawing/2014/main" id="{E4BEA0B7-2AE3-1604-B0E7-2F6EAA64C090}"/>
                    </a:ext>
                  </a:extLst>
                </p14:cNvPr>
                <p14:cNvContentPartPr/>
                <p14:nvPr/>
              </p14:nvContentPartPr>
              <p14:xfrm>
                <a:off x="4358283" y="2838181"/>
                <a:ext cx="991080" cy="579960"/>
              </p14:xfrm>
            </p:contentPart>
          </mc:Choice>
          <mc:Fallback xmlns="">
            <p:pic>
              <p:nvPicPr>
                <p:cNvPr id="4230" name="Input penna 4229">
                  <a:extLst>
                    <a:ext uri="{FF2B5EF4-FFF2-40B4-BE49-F238E27FC236}">
                      <a16:creationId xmlns:a16="http://schemas.microsoft.com/office/drawing/2014/main" id="{E4BEA0B7-2AE3-1604-B0E7-2F6EAA64C09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52163" y="2832061"/>
                  <a:ext cx="10033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231" name="Input penna 4230">
                  <a:extLst>
                    <a:ext uri="{FF2B5EF4-FFF2-40B4-BE49-F238E27FC236}">
                      <a16:creationId xmlns:a16="http://schemas.microsoft.com/office/drawing/2014/main" id="{9B04F6AE-34B2-FBDB-483B-EEC40D55C729}"/>
                    </a:ext>
                  </a:extLst>
                </p14:cNvPr>
                <p14:cNvContentPartPr/>
                <p14:nvPr/>
              </p14:nvContentPartPr>
              <p14:xfrm>
                <a:off x="5266563" y="2774461"/>
                <a:ext cx="180720" cy="175320"/>
              </p14:xfrm>
            </p:contentPart>
          </mc:Choice>
          <mc:Fallback xmlns="">
            <p:pic>
              <p:nvPicPr>
                <p:cNvPr id="4231" name="Input penna 4230">
                  <a:extLst>
                    <a:ext uri="{FF2B5EF4-FFF2-40B4-BE49-F238E27FC236}">
                      <a16:creationId xmlns:a16="http://schemas.microsoft.com/office/drawing/2014/main" id="{9B04F6AE-34B2-FBDB-483B-EEC40D55C7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60443" y="2768341"/>
                  <a:ext cx="1929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6" name="Gruppo 4235">
            <a:extLst>
              <a:ext uri="{FF2B5EF4-FFF2-40B4-BE49-F238E27FC236}">
                <a16:creationId xmlns:a16="http://schemas.microsoft.com/office/drawing/2014/main" id="{92BB63EF-AF5D-930C-C03A-0720C6A46EA6}"/>
              </a:ext>
            </a:extLst>
          </p:cNvPr>
          <p:cNvGrpSpPr/>
          <p:nvPr/>
        </p:nvGrpSpPr>
        <p:grpSpPr>
          <a:xfrm>
            <a:off x="7086003" y="2624701"/>
            <a:ext cx="454680" cy="143280"/>
            <a:chOff x="7086003" y="2624701"/>
            <a:chExt cx="4546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14:cNvPr>
                <p14:cNvContentPartPr/>
                <p14:nvPr/>
              </p14:nvContentPartPr>
              <p14:xfrm>
                <a:off x="7086003" y="2670061"/>
                <a:ext cx="329400" cy="13320"/>
              </p14:xfrm>
            </p:contentPart>
          </mc:Choice>
          <mc:Fallback xmlns="">
            <p:pic>
              <p:nvPicPr>
                <p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79883" y="2663941"/>
                  <a:ext cx="34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14:cNvPr>
                <p14:cNvContentPartPr/>
                <p14:nvPr/>
              </p14:nvContentPartPr>
              <p14:xfrm>
                <a:off x="7103643" y="2624701"/>
                <a:ext cx="437040" cy="143280"/>
              </p14:xfrm>
            </p:contentPart>
          </mc:Choice>
          <mc:Fallback xmlns="">
            <p:pic>
              <p:nvPicPr>
                <p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97523" y="2618581"/>
                  <a:ext cx="4492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235" name="Input penna 4234">
                <a:extLst>
                  <a:ext uri="{FF2B5EF4-FFF2-40B4-BE49-F238E27FC236}">
                    <a16:creationId xmlns:a16="http://schemas.microsoft.com/office/drawing/2014/main" id="{B34C3204-8816-8CCF-0DF8-415636E9CE91}"/>
                  </a:ext>
                </a:extLst>
              </p14:cNvPr>
              <p14:cNvContentPartPr/>
              <p14:nvPr/>
            </p14:nvContentPartPr>
            <p14:xfrm>
              <a:off x="7033083" y="4605061"/>
              <a:ext cx="415800" cy="196560"/>
            </p14:xfrm>
          </p:contentPart>
        </mc:Choice>
        <mc:Fallback xmlns="">
          <p:pic>
            <p:nvPicPr>
              <p:cNvPr id="4235" name="Input penna 4234">
                <a:extLst>
                  <a:ext uri="{FF2B5EF4-FFF2-40B4-BE49-F238E27FC236}">
                    <a16:creationId xmlns:a16="http://schemas.microsoft.com/office/drawing/2014/main" id="{B34C3204-8816-8CCF-0DF8-415636E9CE9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026963" y="4598941"/>
                <a:ext cx="42804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2" name="Gruppo 4251">
            <a:extLst>
              <a:ext uri="{FF2B5EF4-FFF2-40B4-BE49-F238E27FC236}">
                <a16:creationId xmlns:a16="http://schemas.microsoft.com/office/drawing/2014/main" id="{EF736B2E-2576-9720-9622-3686A3C9DE1F}"/>
              </a:ext>
            </a:extLst>
          </p:cNvPr>
          <p:cNvGrpSpPr/>
          <p:nvPr/>
        </p:nvGrpSpPr>
        <p:grpSpPr>
          <a:xfrm>
            <a:off x="1666203" y="5614501"/>
            <a:ext cx="1819440" cy="279360"/>
            <a:chOff x="1666203" y="5614501"/>
            <a:chExt cx="18194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237" name="Input penna 4236">
                  <a:extLst>
                    <a:ext uri="{FF2B5EF4-FFF2-40B4-BE49-F238E27FC236}">
                      <a16:creationId xmlns:a16="http://schemas.microsoft.com/office/drawing/2014/main" id="{D0FEDB58-312E-443B-558A-D69A9703ED47}"/>
                    </a:ext>
                  </a:extLst>
                </p14:cNvPr>
                <p14:cNvContentPartPr/>
                <p14:nvPr/>
              </p14:nvContentPartPr>
              <p14:xfrm>
                <a:off x="1666203" y="5614501"/>
                <a:ext cx="147600" cy="232200"/>
              </p14:xfrm>
            </p:contentPart>
          </mc:Choice>
          <mc:Fallback xmlns="">
            <p:pic>
              <p:nvPicPr>
                <p:cNvPr id="4237" name="Input penna 4236">
                  <a:extLst>
                    <a:ext uri="{FF2B5EF4-FFF2-40B4-BE49-F238E27FC236}">
                      <a16:creationId xmlns:a16="http://schemas.microsoft.com/office/drawing/2014/main" id="{D0FEDB58-312E-443B-558A-D69A9703ED4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60083" y="5608381"/>
                  <a:ext cx="159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238" name="Input penna 4237">
                  <a:extLst>
                    <a:ext uri="{FF2B5EF4-FFF2-40B4-BE49-F238E27FC236}">
                      <a16:creationId xmlns:a16="http://schemas.microsoft.com/office/drawing/2014/main" id="{16023F0D-A281-A897-E5F7-DA23FEF0F57E}"/>
                    </a:ext>
                  </a:extLst>
                </p14:cNvPr>
                <p14:cNvContentPartPr/>
                <p14:nvPr/>
              </p14:nvContentPartPr>
              <p14:xfrm>
                <a:off x="1842603" y="5777941"/>
                <a:ext cx="160560" cy="115920"/>
              </p14:xfrm>
            </p:contentPart>
          </mc:Choice>
          <mc:Fallback xmlns="">
            <p:pic>
              <p:nvPicPr>
                <p:cNvPr id="4238" name="Input penna 4237">
                  <a:extLst>
                    <a:ext uri="{FF2B5EF4-FFF2-40B4-BE49-F238E27FC236}">
                      <a16:creationId xmlns:a16="http://schemas.microsoft.com/office/drawing/2014/main" id="{16023F0D-A281-A897-E5F7-DA23FEF0F57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836483" y="5771821"/>
                  <a:ext cx="172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239" name="Input penna 4238">
                  <a:extLst>
                    <a:ext uri="{FF2B5EF4-FFF2-40B4-BE49-F238E27FC236}">
                      <a16:creationId xmlns:a16="http://schemas.microsoft.com/office/drawing/2014/main" id="{7B1100EA-5625-4F63-DD4A-D7F41F417EDF}"/>
                    </a:ext>
                  </a:extLst>
                </p14:cNvPr>
                <p14:cNvContentPartPr/>
                <p14:nvPr/>
              </p14:nvContentPartPr>
              <p14:xfrm>
                <a:off x="2086323" y="5785861"/>
                <a:ext cx="128880" cy="10800"/>
              </p14:xfrm>
            </p:contentPart>
          </mc:Choice>
          <mc:Fallback xmlns="">
            <p:pic>
              <p:nvPicPr>
                <p:cNvPr id="4239" name="Input penna 4238">
                  <a:extLst>
                    <a:ext uri="{FF2B5EF4-FFF2-40B4-BE49-F238E27FC236}">
                      <a16:creationId xmlns:a16="http://schemas.microsoft.com/office/drawing/2014/main" id="{7B1100EA-5625-4F63-DD4A-D7F41F417ED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80203" y="5779741"/>
                  <a:ext cx="141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240" name="Input penna 4239">
                  <a:extLst>
                    <a:ext uri="{FF2B5EF4-FFF2-40B4-BE49-F238E27FC236}">
                      <a16:creationId xmlns:a16="http://schemas.microsoft.com/office/drawing/2014/main" id="{6DCE8389-4913-5D10-0086-08D3B4FB1A81}"/>
                    </a:ext>
                  </a:extLst>
                </p14:cNvPr>
                <p14:cNvContentPartPr/>
                <p14:nvPr/>
              </p14:nvContentPartPr>
              <p14:xfrm>
                <a:off x="2080563" y="5821501"/>
                <a:ext cx="129600" cy="7920"/>
              </p14:xfrm>
            </p:contentPart>
          </mc:Choice>
          <mc:Fallback xmlns="">
            <p:pic>
              <p:nvPicPr>
                <p:cNvPr id="4240" name="Input penna 4239">
                  <a:extLst>
                    <a:ext uri="{FF2B5EF4-FFF2-40B4-BE49-F238E27FC236}">
                      <a16:creationId xmlns:a16="http://schemas.microsoft.com/office/drawing/2014/main" id="{6DCE8389-4913-5D10-0086-08D3B4FB1A8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074443" y="5815381"/>
                  <a:ext cx="141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242" name="Input penna 4241">
                  <a:extLst>
                    <a:ext uri="{FF2B5EF4-FFF2-40B4-BE49-F238E27FC236}">
                      <a16:creationId xmlns:a16="http://schemas.microsoft.com/office/drawing/2014/main" id="{C3A73A22-8694-AC49-9209-832A6C12E720}"/>
                    </a:ext>
                  </a:extLst>
                </p14:cNvPr>
                <p14:cNvContentPartPr/>
                <p14:nvPr/>
              </p14:nvContentPartPr>
              <p14:xfrm>
                <a:off x="2484483" y="5634301"/>
                <a:ext cx="3960" cy="170280"/>
              </p14:xfrm>
            </p:contentPart>
          </mc:Choice>
          <mc:Fallback xmlns="">
            <p:pic>
              <p:nvPicPr>
                <p:cNvPr id="4242" name="Input penna 4241">
                  <a:extLst>
                    <a:ext uri="{FF2B5EF4-FFF2-40B4-BE49-F238E27FC236}">
                      <a16:creationId xmlns:a16="http://schemas.microsoft.com/office/drawing/2014/main" id="{C3A73A22-8694-AC49-9209-832A6C12E72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78363" y="5628181"/>
                  <a:ext cx="16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243" name="Input penna 4242">
                  <a:extLst>
                    <a:ext uri="{FF2B5EF4-FFF2-40B4-BE49-F238E27FC236}">
                      <a16:creationId xmlns:a16="http://schemas.microsoft.com/office/drawing/2014/main" id="{CA3D974F-899A-83ED-9209-B8A9A5CE791A}"/>
                    </a:ext>
                  </a:extLst>
                </p14:cNvPr>
                <p14:cNvContentPartPr/>
                <p14:nvPr/>
              </p14:nvContentPartPr>
              <p14:xfrm>
                <a:off x="2383683" y="5658061"/>
                <a:ext cx="163800" cy="47520"/>
              </p14:xfrm>
            </p:contentPart>
          </mc:Choice>
          <mc:Fallback xmlns="">
            <p:pic>
              <p:nvPicPr>
                <p:cNvPr id="4243" name="Input penna 4242">
                  <a:extLst>
                    <a:ext uri="{FF2B5EF4-FFF2-40B4-BE49-F238E27FC236}">
                      <a16:creationId xmlns:a16="http://schemas.microsoft.com/office/drawing/2014/main" id="{CA3D974F-899A-83ED-9209-B8A9A5CE791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377563" y="5651941"/>
                  <a:ext cx="176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244" name="Input penna 4243">
                  <a:extLst>
                    <a:ext uri="{FF2B5EF4-FFF2-40B4-BE49-F238E27FC236}">
                      <a16:creationId xmlns:a16="http://schemas.microsoft.com/office/drawing/2014/main" id="{36BC7B70-337A-ABC4-43F6-4B9CA8AD5113}"/>
                    </a:ext>
                  </a:extLst>
                </p14:cNvPr>
                <p14:cNvContentPartPr/>
                <p14:nvPr/>
              </p14:nvContentPartPr>
              <p14:xfrm>
                <a:off x="2591043" y="5632501"/>
                <a:ext cx="61920" cy="190440"/>
              </p14:xfrm>
            </p:contentPart>
          </mc:Choice>
          <mc:Fallback xmlns="">
            <p:pic>
              <p:nvPicPr>
                <p:cNvPr id="4244" name="Input penna 4243">
                  <a:extLst>
                    <a:ext uri="{FF2B5EF4-FFF2-40B4-BE49-F238E27FC236}">
                      <a16:creationId xmlns:a16="http://schemas.microsoft.com/office/drawing/2014/main" id="{36BC7B70-337A-ABC4-43F6-4B9CA8AD511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584923" y="5626381"/>
                  <a:ext cx="74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245" name="Input penna 4244">
                  <a:extLst>
                    <a:ext uri="{FF2B5EF4-FFF2-40B4-BE49-F238E27FC236}">
                      <a16:creationId xmlns:a16="http://schemas.microsoft.com/office/drawing/2014/main" id="{6D2C6D2D-2055-D759-0CEB-4B23633642FD}"/>
                    </a:ext>
                  </a:extLst>
                </p14:cNvPr>
                <p14:cNvContentPartPr/>
                <p14:nvPr/>
              </p14:nvContentPartPr>
              <p14:xfrm>
                <a:off x="2712003" y="5720701"/>
                <a:ext cx="210240" cy="119520"/>
              </p14:xfrm>
            </p:contentPart>
          </mc:Choice>
          <mc:Fallback xmlns="">
            <p:pic>
              <p:nvPicPr>
                <p:cNvPr id="4245" name="Input penna 4244">
                  <a:extLst>
                    <a:ext uri="{FF2B5EF4-FFF2-40B4-BE49-F238E27FC236}">
                      <a16:creationId xmlns:a16="http://schemas.microsoft.com/office/drawing/2014/main" id="{6D2C6D2D-2055-D759-0CEB-4B23633642F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705883" y="5714581"/>
                  <a:ext cx="222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246" name="Input penna 4245">
                  <a:extLst>
                    <a:ext uri="{FF2B5EF4-FFF2-40B4-BE49-F238E27FC236}">
                      <a16:creationId xmlns:a16="http://schemas.microsoft.com/office/drawing/2014/main" id="{F3361A81-0E9C-D801-7DFB-7133241CCA07}"/>
                    </a:ext>
                  </a:extLst>
                </p14:cNvPr>
                <p14:cNvContentPartPr/>
                <p14:nvPr/>
              </p14:nvContentPartPr>
              <p14:xfrm>
                <a:off x="2931243" y="5720701"/>
                <a:ext cx="100080" cy="111600"/>
              </p14:xfrm>
            </p:contentPart>
          </mc:Choice>
          <mc:Fallback xmlns="">
            <p:pic>
              <p:nvPicPr>
                <p:cNvPr id="4246" name="Input penna 4245">
                  <a:extLst>
                    <a:ext uri="{FF2B5EF4-FFF2-40B4-BE49-F238E27FC236}">
                      <a16:creationId xmlns:a16="http://schemas.microsoft.com/office/drawing/2014/main" id="{F3361A81-0E9C-D801-7DFB-7133241CCA0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925123" y="5714581"/>
                  <a:ext cx="112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247" name="Input penna 4246">
                  <a:extLst>
                    <a:ext uri="{FF2B5EF4-FFF2-40B4-BE49-F238E27FC236}">
                      <a16:creationId xmlns:a16="http://schemas.microsoft.com/office/drawing/2014/main" id="{C3FC6BB0-8503-E653-E8C5-2FC384CD31E5}"/>
                    </a:ext>
                  </a:extLst>
                </p14:cNvPr>
                <p14:cNvContentPartPr/>
                <p14:nvPr/>
              </p14:nvContentPartPr>
              <p14:xfrm>
                <a:off x="3074163" y="5643301"/>
                <a:ext cx="92160" cy="214920"/>
              </p14:xfrm>
            </p:contentPart>
          </mc:Choice>
          <mc:Fallback xmlns="">
            <p:pic>
              <p:nvPicPr>
                <p:cNvPr id="4247" name="Input penna 4246">
                  <a:extLst>
                    <a:ext uri="{FF2B5EF4-FFF2-40B4-BE49-F238E27FC236}">
                      <a16:creationId xmlns:a16="http://schemas.microsoft.com/office/drawing/2014/main" id="{C3FC6BB0-8503-E653-E8C5-2FC384CD31E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068043" y="5637181"/>
                  <a:ext cx="104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248" name="Input penna 4247">
                  <a:extLst>
                    <a:ext uri="{FF2B5EF4-FFF2-40B4-BE49-F238E27FC236}">
                      <a16:creationId xmlns:a16="http://schemas.microsoft.com/office/drawing/2014/main" id="{717FAE35-C965-953C-FF56-290284B193F3}"/>
                    </a:ext>
                  </a:extLst>
                </p14:cNvPr>
                <p14:cNvContentPartPr/>
                <p14:nvPr/>
              </p14:nvContentPartPr>
              <p14:xfrm>
                <a:off x="3177483" y="5764261"/>
                <a:ext cx="110160" cy="63360"/>
              </p14:xfrm>
            </p:contentPart>
          </mc:Choice>
          <mc:Fallback xmlns="">
            <p:pic>
              <p:nvPicPr>
                <p:cNvPr id="4248" name="Input penna 4247">
                  <a:extLst>
                    <a:ext uri="{FF2B5EF4-FFF2-40B4-BE49-F238E27FC236}">
                      <a16:creationId xmlns:a16="http://schemas.microsoft.com/office/drawing/2014/main" id="{717FAE35-C965-953C-FF56-290284B193F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171363" y="5758141"/>
                  <a:ext cx="122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249" name="Input penna 4248">
                  <a:extLst>
                    <a:ext uri="{FF2B5EF4-FFF2-40B4-BE49-F238E27FC236}">
                      <a16:creationId xmlns:a16="http://schemas.microsoft.com/office/drawing/2014/main" id="{11F845B1-FDAB-ABD3-7EF8-5935B249C406}"/>
                    </a:ext>
                  </a:extLst>
                </p14:cNvPr>
                <p14:cNvContentPartPr/>
                <p14:nvPr/>
              </p14:nvContentPartPr>
              <p14:xfrm>
                <a:off x="3353523" y="5664541"/>
                <a:ext cx="15480" cy="171720"/>
              </p14:xfrm>
            </p:contentPart>
          </mc:Choice>
          <mc:Fallback xmlns="">
            <p:pic>
              <p:nvPicPr>
                <p:cNvPr id="4249" name="Input penna 4248">
                  <a:extLst>
                    <a:ext uri="{FF2B5EF4-FFF2-40B4-BE49-F238E27FC236}">
                      <a16:creationId xmlns:a16="http://schemas.microsoft.com/office/drawing/2014/main" id="{11F845B1-FDAB-ABD3-7EF8-5935B249C40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347403" y="5658421"/>
                  <a:ext cx="27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250" name="Input penna 4249">
                  <a:extLst>
                    <a:ext uri="{FF2B5EF4-FFF2-40B4-BE49-F238E27FC236}">
                      <a16:creationId xmlns:a16="http://schemas.microsoft.com/office/drawing/2014/main" id="{BB43E1CB-8C3E-8658-6B0F-3949D3D981DF}"/>
                    </a:ext>
                  </a:extLst>
                </p14:cNvPr>
                <p14:cNvContentPartPr/>
                <p14:nvPr/>
              </p14:nvContentPartPr>
              <p14:xfrm>
                <a:off x="3390243" y="5644021"/>
                <a:ext cx="95400" cy="221760"/>
              </p14:xfrm>
            </p:contentPart>
          </mc:Choice>
          <mc:Fallback xmlns="">
            <p:pic>
              <p:nvPicPr>
                <p:cNvPr id="4250" name="Input penna 4249">
                  <a:extLst>
                    <a:ext uri="{FF2B5EF4-FFF2-40B4-BE49-F238E27FC236}">
                      <a16:creationId xmlns:a16="http://schemas.microsoft.com/office/drawing/2014/main" id="{BB43E1CB-8C3E-8658-6B0F-3949D3D981D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84123" y="5637901"/>
                  <a:ext cx="107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251" name="Input penna 4250">
                  <a:extLst>
                    <a:ext uri="{FF2B5EF4-FFF2-40B4-BE49-F238E27FC236}">
                      <a16:creationId xmlns:a16="http://schemas.microsoft.com/office/drawing/2014/main" id="{7D44CD73-7BF4-5AE4-1D07-E04817BBF39D}"/>
                    </a:ext>
                  </a:extLst>
                </p14:cNvPr>
                <p14:cNvContentPartPr/>
                <p14:nvPr/>
              </p14:nvContentPartPr>
              <p14:xfrm>
                <a:off x="3160203" y="5792341"/>
                <a:ext cx="22320" cy="76680"/>
              </p14:xfrm>
            </p:contentPart>
          </mc:Choice>
          <mc:Fallback xmlns="">
            <p:pic>
              <p:nvPicPr>
                <p:cNvPr id="4251" name="Input penna 4250">
                  <a:extLst>
                    <a:ext uri="{FF2B5EF4-FFF2-40B4-BE49-F238E27FC236}">
                      <a16:creationId xmlns:a16="http://schemas.microsoft.com/office/drawing/2014/main" id="{7D44CD73-7BF4-5AE4-1D07-E04817BBF39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54083" y="5786221"/>
                  <a:ext cx="345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9" name="Gruppo 4258">
            <a:extLst>
              <a:ext uri="{FF2B5EF4-FFF2-40B4-BE49-F238E27FC236}">
                <a16:creationId xmlns:a16="http://schemas.microsoft.com/office/drawing/2014/main" id="{A5E6EBC7-69F3-DFFE-056C-9D395C3263FC}"/>
              </a:ext>
            </a:extLst>
          </p:cNvPr>
          <p:cNvGrpSpPr/>
          <p:nvPr/>
        </p:nvGrpSpPr>
        <p:grpSpPr>
          <a:xfrm>
            <a:off x="3693003" y="5652301"/>
            <a:ext cx="933480" cy="305640"/>
            <a:chOff x="3693003" y="5652301"/>
            <a:chExt cx="9334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253" name="Input penna 4252">
                  <a:extLst>
                    <a:ext uri="{FF2B5EF4-FFF2-40B4-BE49-F238E27FC236}">
                      <a16:creationId xmlns:a16="http://schemas.microsoft.com/office/drawing/2014/main" id="{97A95F84-E82E-D541-7B79-8AC57425A0D1}"/>
                    </a:ext>
                  </a:extLst>
                </p14:cNvPr>
                <p14:cNvContentPartPr/>
                <p14:nvPr/>
              </p14:nvContentPartPr>
              <p14:xfrm>
                <a:off x="3693003" y="5754181"/>
                <a:ext cx="110880" cy="123120"/>
              </p14:xfrm>
            </p:contentPart>
          </mc:Choice>
          <mc:Fallback xmlns="">
            <p:pic>
              <p:nvPicPr>
                <p:cNvPr id="4253" name="Input penna 4252">
                  <a:extLst>
                    <a:ext uri="{FF2B5EF4-FFF2-40B4-BE49-F238E27FC236}">
                      <a16:creationId xmlns:a16="http://schemas.microsoft.com/office/drawing/2014/main" id="{97A95F84-E82E-D541-7B79-8AC57425A0D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86883" y="5748061"/>
                  <a:ext cx="123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54" name="Input penna 4253">
                  <a:extLst>
                    <a:ext uri="{FF2B5EF4-FFF2-40B4-BE49-F238E27FC236}">
                      <a16:creationId xmlns:a16="http://schemas.microsoft.com/office/drawing/2014/main" id="{42147BC3-9F6E-3843-1F09-CEE8C159F6BC}"/>
                    </a:ext>
                  </a:extLst>
                </p14:cNvPr>
                <p14:cNvContentPartPr/>
                <p14:nvPr/>
              </p14:nvContentPartPr>
              <p14:xfrm>
                <a:off x="3813963" y="5802061"/>
                <a:ext cx="111600" cy="65160"/>
              </p14:xfrm>
            </p:contentPart>
          </mc:Choice>
          <mc:Fallback xmlns="">
            <p:pic>
              <p:nvPicPr>
                <p:cNvPr id="4254" name="Input penna 4253">
                  <a:extLst>
                    <a:ext uri="{FF2B5EF4-FFF2-40B4-BE49-F238E27FC236}">
                      <a16:creationId xmlns:a16="http://schemas.microsoft.com/office/drawing/2014/main" id="{42147BC3-9F6E-3843-1F09-CEE8C159F6B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07843" y="5795941"/>
                  <a:ext cx="123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55" name="Input penna 4254">
                  <a:extLst>
                    <a:ext uri="{FF2B5EF4-FFF2-40B4-BE49-F238E27FC236}">
                      <a16:creationId xmlns:a16="http://schemas.microsoft.com/office/drawing/2014/main" id="{C5C54AD7-18E2-DDD3-26A0-E46470550EFB}"/>
                    </a:ext>
                  </a:extLst>
                </p14:cNvPr>
                <p14:cNvContentPartPr/>
                <p14:nvPr/>
              </p14:nvContentPartPr>
              <p14:xfrm>
                <a:off x="3981723" y="5683261"/>
                <a:ext cx="41400" cy="165240"/>
              </p14:xfrm>
            </p:contentPart>
          </mc:Choice>
          <mc:Fallback xmlns="">
            <p:pic>
              <p:nvPicPr>
                <p:cNvPr id="4255" name="Input penna 4254">
                  <a:extLst>
                    <a:ext uri="{FF2B5EF4-FFF2-40B4-BE49-F238E27FC236}">
                      <a16:creationId xmlns:a16="http://schemas.microsoft.com/office/drawing/2014/main" id="{C5C54AD7-18E2-DDD3-26A0-E46470550EF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975603" y="5677141"/>
                  <a:ext cx="53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56" name="Input penna 4255">
                  <a:extLst>
                    <a:ext uri="{FF2B5EF4-FFF2-40B4-BE49-F238E27FC236}">
                      <a16:creationId xmlns:a16="http://schemas.microsoft.com/office/drawing/2014/main" id="{71F727D6-6638-DB16-D473-59D44763A6AD}"/>
                    </a:ext>
                  </a:extLst>
                </p14:cNvPr>
                <p14:cNvContentPartPr/>
                <p14:nvPr/>
              </p14:nvContentPartPr>
              <p14:xfrm>
                <a:off x="4040403" y="5652301"/>
                <a:ext cx="141480" cy="201960"/>
              </p14:xfrm>
            </p:contentPart>
          </mc:Choice>
          <mc:Fallback xmlns="">
            <p:pic>
              <p:nvPicPr>
                <p:cNvPr id="4256" name="Input penna 4255">
                  <a:extLst>
                    <a:ext uri="{FF2B5EF4-FFF2-40B4-BE49-F238E27FC236}">
                      <a16:creationId xmlns:a16="http://schemas.microsoft.com/office/drawing/2014/main" id="{71F727D6-6638-DB16-D473-59D44763A6A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34283" y="5646181"/>
                  <a:ext cx="15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7" name="Input penna 4256">
                  <a:extLst>
                    <a:ext uri="{FF2B5EF4-FFF2-40B4-BE49-F238E27FC236}">
                      <a16:creationId xmlns:a16="http://schemas.microsoft.com/office/drawing/2014/main" id="{1A0A9745-C058-2457-6102-2E1AEE7548CF}"/>
                    </a:ext>
                  </a:extLst>
                </p14:cNvPr>
                <p14:cNvContentPartPr/>
                <p14:nvPr/>
              </p14:nvContentPartPr>
              <p14:xfrm>
                <a:off x="4182603" y="5761741"/>
                <a:ext cx="289440" cy="196200"/>
              </p14:xfrm>
            </p:contentPart>
          </mc:Choice>
          <mc:Fallback xmlns="">
            <p:pic>
              <p:nvPicPr>
                <p:cNvPr id="4257" name="Input penna 4256">
                  <a:extLst>
                    <a:ext uri="{FF2B5EF4-FFF2-40B4-BE49-F238E27FC236}">
                      <a16:creationId xmlns:a16="http://schemas.microsoft.com/office/drawing/2014/main" id="{1A0A9745-C058-2457-6102-2E1AEE7548C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76483" y="5755621"/>
                  <a:ext cx="301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58" name="Input penna 4257">
                  <a:extLst>
                    <a:ext uri="{FF2B5EF4-FFF2-40B4-BE49-F238E27FC236}">
                      <a16:creationId xmlns:a16="http://schemas.microsoft.com/office/drawing/2014/main" id="{81180BF9-4706-D346-0F04-357C5CB58DA8}"/>
                    </a:ext>
                  </a:extLst>
                </p14:cNvPr>
                <p14:cNvContentPartPr/>
                <p14:nvPr/>
              </p14:nvContentPartPr>
              <p14:xfrm>
                <a:off x="4482123" y="5771821"/>
                <a:ext cx="144360" cy="114480"/>
              </p14:xfrm>
            </p:contentPart>
          </mc:Choice>
          <mc:Fallback xmlns="">
            <p:pic>
              <p:nvPicPr>
                <p:cNvPr id="4258" name="Input penna 4257">
                  <a:extLst>
                    <a:ext uri="{FF2B5EF4-FFF2-40B4-BE49-F238E27FC236}">
                      <a16:creationId xmlns:a16="http://schemas.microsoft.com/office/drawing/2014/main" id="{81180BF9-4706-D346-0F04-357C5CB58DA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76003" y="5765701"/>
                  <a:ext cx="15660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443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 CMOS circuits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is the supply voltage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is the maximum voltage applied to all parts of the circuit</a:t>
                </a:r>
              </a:p>
              <a:p>
                <a:pPr lvl="2"/>
                <a:r>
                  <a:rPr lang="en-US" dirty="0"/>
                  <a:t>At least during the operation of the circuit</a:t>
                </a:r>
              </a:p>
              <a:p>
                <a:pPr lvl="2"/>
                <a:r>
                  <a:rPr lang="en-US" dirty="0"/>
                  <a:t>Some exceptions (e.g., programming, …): will be clearer later</a:t>
                </a:r>
              </a:p>
              <a:p>
                <a:pPr lvl="1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it-IT" b="1" dirty="0"/>
                  <a:t>Always</a:t>
                </a:r>
                <a:r>
                  <a:rPr lang="it-IT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it-IT" b="1" dirty="0"/>
                  <a:t>Always</a:t>
                </a:r>
                <a:r>
                  <a:rPr lang="it-IT" b="0" dirty="0"/>
                  <a:t>: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045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n-MOS transistor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controlled switch</a:t>
                </a:r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o 26">
            <a:extLst>
              <a:ext uri="{FF2B5EF4-FFF2-40B4-BE49-F238E27FC236}">
                <a16:creationId xmlns:a16="http://schemas.microsoft.com/office/drawing/2014/main" id="{A2A22DF7-C128-4045-B5EA-8DCE784A92D2}"/>
              </a:ext>
            </a:extLst>
          </p:cNvPr>
          <p:cNvGrpSpPr/>
          <p:nvPr/>
        </p:nvGrpSpPr>
        <p:grpSpPr>
          <a:xfrm>
            <a:off x="2258296" y="2208005"/>
            <a:ext cx="1070020" cy="1606496"/>
            <a:chOff x="2258043" y="2419501"/>
            <a:chExt cx="1576800" cy="23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7ACC1043-C5BA-DB3F-417B-AA0E881E56B5}"/>
                    </a:ext>
                  </a:extLst>
                </p14:cNvPr>
                <p14:cNvContentPartPr/>
                <p14:nvPr/>
              </p14:nvContentPartPr>
              <p14:xfrm>
                <a:off x="3672843" y="2787061"/>
                <a:ext cx="360" cy="653760"/>
              </p14:xfrm>
            </p:contentPart>
          </mc:Choice>
          <mc:Fallback xmlns=""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7ACC1043-C5BA-DB3F-417B-AA0E881E56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6723" y="2778047"/>
                  <a:ext cx="12600" cy="671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935BF04D-FCA8-0096-D366-D4A395DD2464}"/>
                    </a:ext>
                  </a:extLst>
                </p14:cNvPr>
                <p14:cNvContentPartPr/>
                <p14:nvPr/>
              </p14:nvContentPartPr>
              <p14:xfrm>
                <a:off x="3672843" y="3781021"/>
                <a:ext cx="360" cy="65664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935BF04D-FCA8-0096-D366-D4A395DD24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6723" y="3772004"/>
                  <a:ext cx="12600" cy="674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2BA19ABC-A889-34A7-E548-0D2D26B5EDBD}"/>
                    </a:ext>
                  </a:extLst>
                </p14:cNvPr>
                <p14:cNvContentPartPr/>
                <p14:nvPr/>
              </p14:nvContentPartPr>
              <p14:xfrm>
                <a:off x="3277563" y="3779221"/>
                <a:ext cx="384480" cy="3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2BA19ABC-A889-34A7-E548-0D2D26B5ED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8560" y="3773101"/>
                  <a:ext cx="402486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5465D1D2-0299-5D7F-17B4-64AAECC5C6AE}"/>
                    </a:ext>
                  </a:extLst>
                </p14:cNvPr>
                <p14:cNvContentPartPr/>
                <p14:nvPr/>
              </p14:nvContentPartPr>
              <p14:xfrm>
                <a:off x="3291963" y="3453061"/>
                <a:ext cx="386640" cy="3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5465D1D2-0299-5D7F-17B4-64AAECC5C6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2947" y="3446941"/>
                  <a:ext cx="4046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47616A58-9CC0-B4D3-B982-A6F8F2E31945}"/>
                    </a:ext>
                  </a:extLst>
                </p14:cNvPr>
                <p14:cNvContentPartPr/>
                <p14:nvPr/>
              </p14:nvContentPartPr>
              <p14:xfrm>
                <a:off x="3280803" y="3444061"/>
                <a:ext cx="360" cy="33228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47616A58-9CC0-B4D3-B982-A6F8F2E319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74683" y="3435052"/>
                  <a:ext cx="12600" cy="35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239C880-CE27-0FF0-223A-C225C5072093}"/>
                    </a:ext>
                  </a:extLst>
                </p14:cNvPr>
                <p14:cNvContentPartPr/>
                <p14:nvPr/>
              </p14:nvContentPartPr>
              <p14:xfrm>
                <a:off x="3232923" y="3456661"/>
                <a:ext cx="360" cy="3164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239C880-CE27-0FF0-223A-C225C50720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6803" y="3447650"/>
                  <a:ext cx="12600" cy="334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192346C-947B-082B-E826-1C57BAD3E28A}"/>
                    </a:ext>
                  </a:extLst>
                </p14:cNvPr>
                <p14:cNvContentPartPr/>
                <p14:nvPr/>
              </p14:nvContentPartPr>
              <p14:xfrm>
                <a:off x="2743683" y="3601021"/>
                <a:ext cx="474120" cy="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192346C-947B-082B-E826-1C57BAD3E2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4677" y="3594901"/>
                  <a:ext cx="49213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D6605DF9-66F5-5E49-B2FE-8B9F8C3E6554}"/>
                    </a:ext>
                  </a:extLst>
                </p14:cNvPr>
                <p14:cNvContentPartPr/>
                <p14:nvPr/>
              </p14:nvContentPartPr>
              <p14:xfrm>
                <a:off x="3621723" y="2678701"/>
                <a:ext cx="108360" cy="932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D6605DF9-66F5-5E49-B2FE-8B9F8C3E65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12737" y="2669695"/>
                  <a:ext cx="126332" cy="111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04E61F30-6841-240D-E27C-07133303DAAD}"/>
                    </a:ext>
                  </a:extLst>
                </p14:cNvPr>
                <p14:cNvContentPartPr/>
                <p14:nvPr/>
              </p14:nvContentPartPr>
              <p14:xfrm>
                <a:off x="3612723" y="4410301"/>
                <a:ext cx="117360" cy="1072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04E61F30-6841-240D-E27C-07133303DA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3736" y="4401317"/>
                  <a:ext cx="135334" cy="1252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BDD2992-9C3E-1325-7E5E-60A53BC11A5B}"/>
                </a:ext>
              </a:extLst>
            </p:cNvPr>
            <p:cNvGrpSpPr/>
            <p:nvPr/>
          </p:nvGrpSpPr>
          <p:grpSpPr>
            <a:xfrm>
              <a:off x="2320683" y="3448381"/>
              <a:ext cx="445680" cy="194760"/>
              <a:chOff x="2320683" y="3448381"/>
              <a:chExt cx="445680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2" name="Input penna 11">
                    <a:extLst>
                      <a:ext uri="{FF2B5EF4-FFF2-40B4-BE49-F238E27FC236}">
                        <a16:creationId xmlns:a16="http://schemas.microsoft.com/office/drawing/2014/main" id="{8B965540-7D15-CA02-ABFF-35991188511B}"/>
                      </a:ext>
                    </a:extLst>
                  </p14:cNvPr>
                  <p14:cNvContentPartPr/>
                  <p14:nvPr/>
                </p14:nvContentPartPr>
                <p14:xfrm>
                  <a:off x="2670963" y="3538021"/>
                  <a:ext cx="95400" cy="77400"/>
                </p14:xfrm>
              </p:contentPart>
            </mc:Choice>
            <mc:Fallback xmlns="">
              <p:pic>
                <p:nvPicPr>
                  <p:cNvPr id="12" name="Input penna 11">
                    <a:extLst>
                      <a:ext uri="{FF2B5EF4-FFF2-40B4-BE49-F238E27FC236}">
                        <a16:creationId xmlns:a16="http://schemas.microsoft.com/office/drawing/2014/main" id="{8B965540-7D15-CA02-ABFF-35991188511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4843" y="3531901"/>
                    <a:ext cx="10764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put penna 12">
                    <a:extLst>
                      <a:ext uri="{FF2B5EF4-FFF2-40B4-BE49-F238E27FC236}">
                        <a16:creationId xmlns:a16="http://schemas.microsoft.com/office/drawing/2014/main" id="{CA0452B0-F9DF-DD10-643A-7284AFED023F}"/>
                      </a:ext>
                    </a:extLst>
                  </p14:cNvPr>
                  <p14:cNvContentPartPr/>
                  <p14:nvPr/>
                </p14:nvContentPartPr>
                <p14:xfrm>
                  <a:off x="2320683" y="3448381"/>
                  <a:ext cx="197280" cy="194760"/>
                </p14:xfrm>
              </p:contentPart>
            </mc:Choice>
            <mc:Fallback xmlns="">
              <p:pic>
                <p:nvPicPr>
                  <p:cNvPr id="13" name="Input penna 12">
                    <a:extLst>
                      <a:ext uri="{FF2B5EF4-FFF2-40B4-BE49-F238E27FC236}">
                        <a16:creationId xmlns:a16="http://schemas.microsoft.com/office/drawing/2014/main" id="{CA0452B0-F9DF-DD10-643A-7284AFED023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314563" y="3442261"/>
                    <a:ext cx="20952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0134BC3-8A9C-0A42-1476-B74D9ACB1AE2}"/>
                    </a:ext>
                  </a:extLst>
                </p14:cNvPr>
                <p14:cNvContentPartPr/>
                <p14:nvPr/>
              </p14:nvContentPartPr>
              <p14:xfrm>
                <a:off x="3686523" y="2419501"/>
                <a:ext cx="148320" cy="1497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0134BC3-8A9C-0A42-1476-B74D9ACB1A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77486" y="2410505"/>
                  <a:ext cx="166395" cy="167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C6DC3756-C50F-0226-6B06-8E70522ADC58}"/>
                    </a:ext>
                  </a:extLst>
                </p14:cNvPr>
                <p14:cNvContentPartPr/>
                <p14:nvPr/>
              </p14:nvContentPartPr>
              <p14:xfrm>
                <a:off x="3683643" y="4597861"/>
                <a:ext cx="128880" cy="18900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C6DC3756-C50F-0226-6B06-8E70522ADC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74627" y="4588836"/>
                  <a:ext cx="146913" cy="20705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B66705A7-7D6D-5E25-AA69-047A44727330}"/>
                </a:ext>
              </a:extLst>
            </p:cNvPr>
            <p:cNvGrpSpPr/>
            <p:nvPr/>
          </p:nvGrpSpPr>
          <p:grpSpPr>
            <a:xfrm>
              <a:off x="2280723" y="3756901"/>
              <a:ext cx="163440" cy="153720"/>
              <a:chOff x="2280723" y="3756901"/>
              <a:chExt cx="163440" cy="15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3" name="Input penna 32">
                    <a:extLst>
                      <a:ext uri="{FF2B5EF4-FFF2-40B4-BE49-F238E27FC236}">
                        <a16:creationId xmlns:a16="http://schemas.microsoft.com/office/drawing/2014/main" id="{9EACB209-0BAE-F512-A7EE-12F6EF295403}"/>
                      </a:ext>
                    </a:extLst>
                  </p14:cNvPr>
                  <p14:cNvContentPartPr/>
                  <p14:nvPr/>
                </p14:nvContentPartPr>
                <p14:xfrm>
                  <a:off x="2358123" y="3756901"/>
                  <a:ext cx="21240" cy="153720"/>
                </p14:xfrm>
              </p:contentPart>
            </mc:Choice>
            <mc:Fallback xmlns="">
              <p:pic>
                <p:nvPicPr>
                  <p:cNvPr id="33" name="Input penna 32">
                    <a:extLst>
                      <a:ext uri="{FF2B5EF4-FFF2-40B4-BE49-F238E27FC236}">
                        <a16:creationId xmlns:a16="http://schemas.microsoft.com/office/drawing/2014/main" id="{9EACB209-0BAE-F512-A7EE-12F6EF29540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52003" y="3750781"/>
                    <a:ext cx="3348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4" name="Input penna 33">
                    <a:extLst>
                      <a:ext uri="{FF2B5EF4-FFF2-40B4-BE49-F238E27FC236}">
                        <a16:creationId xmlns:a16="http://schemas.microsoft.com/office/drawing/2014/main" id="{B412E57C-D21C-4610-2737-E11680AF8899}"/>
                      </a:ext>
                    </a:extLst>
                  </p14:cNvPr>
                  <p14:cNvContentPartPr/>
                  <p14:nvPr/>
                </p14:nvContentPartPr>
                <p14:xfrm>
                  <a:off x="2280723" y="3816301"/>
                  <a:ext cx="163440" cy="29520"/>
                </p14:xfrm>
              </p:contentPart>
            </mc:Choice>
            <mc:Fallback xmlns="">
              <p:pic>
                <p:nvPicPr>
                  <p:cNvPr id="34" name="Input penna 33">
                    <a:extLst>
                      <a:ext uri="{FF2B5EF4-FFF2-40B4-BE49-F238E27FC236}">
                        <a16:creationId xmlns:a16="http://schemas.microsoft.com/office/drawing/2014/main" id="{B412E57C-D21C-4610-2737-E11680AF889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274603" y="3810181"/>
                    <a:ext cx="17568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A9C6A6F-3A62-E971-33C8-B7DDB27599BC}"/>
                    </a:ext>
                  </a:extLst>
                </p14:cNvPr>
                <p14:cNvContentPartPr/>
                <p14:nvPr/>
              </p14:nvContentPartPr>
              <p14:xfrm>
                <a:off x="2258043" y="4538101"/>
                <a:ext cx="209160" cy="3384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A9C6A6F-3A62-E971-33C8-B7DDB27599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9041" y="4529112"/>
                  <a:ext cx="227164" cy="518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F5A49DED-1C3F-A8DF-00C1-9795890064D4}"/>
                </a:ext>
              </a:extLst>
            </p:cNvPr>
            <p:cNvGrpSpPr/>
            <p:nvPr/>
          </p:nvGrpSpPr>
          <p:grpSpPr>
            <a:xfrm>
              <a:off x="2273523" y="4053541"/>
              <a:ext cx="414720" cy="257400"/>
              <a:chOff x="2273523" y="4053541"/>
              <a:chExt cx="414720" cy="25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7" name="Input penna 36">
                    <a:extLst>
                      <a:ext uri="{FF2B5EF4-FFF2-40B4-BE49-F238E27FC236}">
                        <a16:creationId xmlns:a16="http://schemas.microsoft.com/office/drawing/2014/main" id="{8E0E11D0-5C88-367E-E20A-C5591C7160BE}"/>
                      </a:ext>
                    </a:extLst>
                  </p14:cNvPr>
                  <p14:cNvContentPartPr/>
                  <p14:nvPr/>
                </p14:nvContentPartPr>
                <p14:xfrm>
                  <a:off x="2273523" y="4053541"/>
                  <a:ext cx="203760" cy="24660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8E0E11D0-5C88-367E-E20A-C5591C7160BE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267403" y="4047421"/>
                    <a:ext cx="2160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8" name="Input penna 37">
                    <a:extLst>
                      <a:ext uri="{FF2B5EF4-FFF2-40B4-BE49-F238E27FC236}">
                        <a16:creationId xmlns:a16="http://schemas.microsoft.com/office/drawing/2014/main" id="{C041F20B-B8D5-CCF9-C4F1-EEB2C5F8FEC6}"/>
                      </a:ext>
                    </a:extLst>
                  </p14:cNvPr>
                  <p14:cNvContentPartPr/>
                  <p14:nvPr/>
                </p14:nvContentPartPr>
                <p14:xfrm>
                  <a:off x="2439843" y="4153981"/>
                  <a:ext cx="144000" cy="15696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C041F20B-B8D5-CCF9-C4F1-EEB2C5F8FEC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433723" y="4147861"/>
                    <a:ext cx="15624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9" name="Input penna 38">
                    <a:extLst>
                      <a:ext uri="{FF2B5EF4-FFF2-40B4-BE49-F238E27FC236}">
                        <a16:creationId xmlns:a16="http://schemas.microsoft.com/office/drawing/2014/main" id="{B98D1D70-7761-EE8A-A464-CB4A9C468EDF}"/>
                      </a:ext>
                    </a:extLst>
                  </p14:cNvPr>
                  <p14:cNvContentPartPr/>
                  <p14:nvPr/>
                </p14:nvContentPartPr>
                <p14:xfrm>
                  <a:off x="2573763" y="4179901"/>
                  <a:ext cx="114480" cy="128160"/>
                </p14:xfrm>
              </p:contentPart>
            </mc:Choice>
            <mc:Fallback xmlns="">
              <p:pic>
                <p:nvPicPr>
                  <p:cNvPr id="39" name="Input penna 38">
                    <a:extLst>
                      <a:ext uri="{FF2B5EF4-FFF2-40B4-BE49-F238E27FC236}">
                        <a16:creationId xmlns:a16="http://schemas.microsoft.com/office/drawing/2014/main" id="{B98D1D70-7761-EE8A-A464-CB4A9C468ED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567643" y="4173781"/>
                    <a:ext cx="126720" cy="140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344991C0-21FB-63F5-8AA9-5818935BF59D}"/>
                </a:ext>
              </a:extLst>
            </p:cNvPr>
            <p:cNvGrpSpPr/>
            <p:nvPr/>
          </p:nvGrpSpPr>
          <p:grpSpPr>
            <a:xfrm>
              <a:off x="2689683" y="4555021"/>
              <a:ext cx="266400" cy="15840"/>
              <a:chOff x="2689683" y="4555021"/>
              <a:chExt cx="266400" cy="1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1" name="Input penna 40">
                    <a:extLst>
                      <a:ext uri="{FF2B5EF4-FFF2-40B4-BE49-F238E27FC236}">
                        <a16:creationId xmlns:a16="http://schemas.microsoft.com/office/drawing/2014/main" id="{FE1928EA-5B06-CD05-0C53-12473198688C}"/>
                      </a:ext>
                    </a:extLst>
                  </p14:cNvPr>
                  <p14:cNvContentPartPr/>
                  <p14:nvPr/>
                </p14:nvContentPartPr>
                <p14:xfrm>
                  <a:off x="2689683" y="4555021"/>
                  <a:ext cx="84960" cy="15840"/>
                </p14:xfrm>
              </p:contentPart>
            </mc:Choice>
            <mc:Fallback xmlns="">
              <p:pic>
                <p:nvPicPr>
                  <p:cNvPr id="41" name="Input penna 40">
                    <a:extLst>
                      <a:ext uri="{FF2B5EF4-FFF2-40B4-BE49-F238E27FC236}">
                        <a16:creationId xmlns:a16="http://schemas.microsoft.com/office/drawing/2014/main" id="{FE1928EA-5B06-CD05-0C53-12473198688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683563" y="4548901"/>
                    <a:ext cx="9720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2" name="Input penna 41">
                    <a:extLst>
                      <a:ext uri="{FF2B5EF4-FFF2-40B4-BE49-F238E27FC236}">
                        <a16:creationId xmlns:a16="http://schemas.microsoft.com/office/drawing/2014/main" id="{D62F59A6-74AC-5DBD-CC1C-4124C8115A0D}"/>
                      </a:ext>
                    </a:extLst>
                  </p14:cNvPr>
                  <p14:cNvContentPartPr/>
                  <p14:nvPr/>
                </p14:nvContentPartPr>
                <p14:xfrm>
                  <a:off x="2895243" y="4558621"/>
                  <a:ext cx="60840" cy="7560"/>
                </p14:xfrm>
              </p:contentPart>
            </mc:Choice>
            <mc:Fallback xmlns="">
              <p:pic>
                <p:nvPicPr>
                  <p:cNvPr id="42" name="Input penna 41">
                    <a:extLst>
                      <a:ext uri="{FF2B5EF4-FFF2-40B4-BE49-F238E27FC236}">
                        <a16:creationId xmlns:a16="http://schemas.microsoft.com/office/drawing/2014/main" id="{D62F59A6-74AC-5DBD-CC1C-4124C8115A0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889123" y="4552501"/>
                    <a:ext cx="73080" cy="19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E6C66E8D-BB5D-3AD3-EEE4-38E1C236F9DE}"/>
                </a:ext>
              </a:extLst>
            </p:cNvPr>
            <p:cNvGrpSpPr/>
            <p:nvPr/>
          </p:nvGrpSpPr>
          <p:grpSpPr>
            <a:xfrm>
              <a:off x="3124923" y="4539901"/>
              <a:ext cx="433080" cy="27000"/>
              <a:chOff x="3124923" y="4539901"/>
              <a:chExt cx="433080" cy="2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3" name="Input penna 42">
                    <a:extLst>
                      <a:ext uri="{FF2B5EF4-FFF2-40B4-BE49-F238E27FC236}">
                        <a16:creationId xmlns:a16="http://schemas.microsoft.com/office/drawing/2014/main" id="{4BE6133B-13F7-85DB-D133-736827B8F5F2}"/>
                      </a:ext>
                    </a:extLst>
                  </p14:cNvPr>
                  <p14:cNvContentPartPr/>
                  <p14:nvPr/>
                </p14:nvContentPartPr>
                <p14:xfrm>
                  <a:off x="3124923" y="4562941"/>
                  <a:ext cx="78120" cy="3960"/>
                </p14:xfrm>
              </p:contentPart>
            </mc:Choice>
            <mc:Fallback xmlns="">
              <p:pic>
                <p:nvPicPr>
                  <p:cNvPr id="43" name="Input penna 42">
                    <a:extLst>
                      <a:ext uri="{FF2B5EF4-FFF2-40B4-BE49-F238E27FC236}">
                        <a16:creationId xmlns:a16="http://schemas.microsoft.com/office/drawing/2014/main" id="{4BE6133B-13F7-85DB-D133-736827B8F5F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118803" y="4556821"/>
                    <a:ext cx="903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4" name="Input penna 43">
                    <a:extLst>
                      <a:ext uri="{FF2B5EF4-FFF2-40B4-BE49-F238E27FC236}">
                        <a16:creationId xmlns:a16="http://schemas.microsoft.com/office/drawing/2014/main" id="{10AC30BB-115C-E3BB-7079-3732FD2A113B}"/>
                      </a:ext>
                    </a:extLst>
                  </p14:cNvPr>
                  <p14:cNvContentPartPr/>
                  <p14:nvPr/>
                </p14:nvContentPartPr>
                <p14:xfrm>
                  <a:off x="3348123" y="4549261"/>
                  <a:ext cx="67680" cy="5400"/>
                </p14:xfrm>
              </p:contentPart>
            </mc:Choice>
            <mc:Fallback xmlns="">
              <p:pic>
                <p:nvPicPr>
                  <p:cNvPr id="44" name="Input penna 43">
                    <a:extLst>
                      <a:ext uri="{FF2B5EF4-FFF2-40B4-BE49-F238E27FC236}">
                        <a16:creationId xmlns:a16="http://schemas.microsoft.com/office/drawing/2014/main" id="{10AC30BB-115C-E3BB-7079-3732FD2A113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342003" y="4543141"/>
                    <a:ext cx="7992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5" name="Input penna 44">
                    <a:extLst>
                      <a:ext uri="{FF2B5EF4-FFF2-40B4-BE49-F238E27FC236}">
                        <a16:creationId xmlns:a16="http://schemas.microsoft.com/office/drawing/2014/main" id="{50DD8840-7E28-A315-6CBC-B09942F7F227}"/>
                      </a:ext>
                    </a:extLst>
                  </p14:cNvPr>
                  <p14:cNvContentPartPr/>
                  <p14:nvPr/>
                </p14:nvContentPartPr>
                <p14:xfrm>
                  <a:off x="3518403" y="4539901"/>
                  <a:ext cx="39600" cy="720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50DD8840-7E28-A315-6CBC-B09942F7F22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512283" y="4533781"/>
                    <a:ext cx="51840" cy="19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14:cNvPr>
              <p14:cNvContentPartPr/>
              <p14:nvPr/>
            </p14:nvContentPartPr>
            <p14:xfrm>
              <a:off x="8055843" y="2453243"/>
              <a:ext cx="360" cy="98352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49723" y="2447123"/>
                <a:ext cx="1260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FAB27DDE-4FEC-8A6E-4844-8E6343588C03}"/>
                  </a:ext>
                </a:extLst>
              </p14:cNvPr>
              <p14:cNvContentPartPr/>
              <p14:nvPr/>
            </p14:nvContentPartPr>
            <p14:xfrm>
              <a:off x="8055843" y="4457400"/>
              <a:ext cx="360" cy="45756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FAB27DDE-4FEC-8A6E-4844-8E6343588C0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049723" y="4451280"/>
                <a:ext cx="12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E17CCA5C-665A-7C71-F237-6C1DD748CAAE}"/>
                  </a:ext>
                </a:extLst>
              </p14:cNvPr>
              <p14:cNvContentPartPr/>
              <p14:nvPr/>
            </p14:nvContentPartPr>
            <p14:xfrm>
              <a:off x="8049003" y="5306640"/>
              <a:ext cx="360" cy="6159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E17CCA5C-665A-7C71-F237-6C1DD748CAA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42883" y="5300520"/>
                <a:ext cx="126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61C8FACD-2C0C-A3AF-EABD-91A2D86149D0}"/>
                  </a:ext>
                </a:extLst>
              </p14:cNvPr>
              <p14:cNvContentPartPr/>
              <p14:nvPr/>
            </p14:nvContentPartPr>
            <p14:xfrm>
              <a:off x="7862883" y="4980120"/>
              <a:ext cx="177480" cy="31968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61C8FACD-2C0C-A3AF-EABD-91A2D86149D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56763" y="4974000"/>
                <a:ext cx="18972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o 55">
            <a:extLst>
              <a:ext uri="{FF2B5EF4-FFF2-40B4-BE49-F238E27FC236}">
                <a16:creationId xmlns:a16="http://schemas.microsoft.com/office/drawing/2014/main" id="{16CA2818-33B2-4A21-4350-47BC678EF053}"/>
              </a:ext>
            </a:extLst>
          </p:cNvPr>
          <p:cNvGrpSpPr/>
          <p:nvPr/>
        </p:nvGrpSpPr>
        <p:grpSpPr>
          <a:xfrm>
            <a:off x="7831203" y="4882560"/>
            <a:ext cx="264240" cy="110520"/>
            <a:chOff x="7831203" y="4441981"/>
            <a:chExt cx="26424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2B4FC5D6-2975-562A-0DB7-72B2BE1CF14A}"/>
                    </a:ext>
                  </a:extLst>
                </p14:cNvPr>
                <p14:cNvContentPartPr/>
                <p14:nvPr/>
              </p14:nvContentPartPr>
              <p14:xfrm>
                <a:off x="7831203" y="4481221"/>
                <a:ext cx="63000" cy="712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2B4FC5D6-2975-562A-0DB7-72B2BE1CF1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25083" y="4475101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ACEF3F4-29D0-6159-9B77-6FDD04129004}"/>
                    </a:ext>
                  </a:extLst>
                </p14:cNvPr>
                <p14:cNvContentPartPr/>
                <p14:nvPr/>
              </p14:nvContentPartPr>
              <p14:xfrm>
                <a:off x="8038203" y="4441981"/>
                <a:ext cx="57240" cy="536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ACEF3F4-29D0-6159-9B77-6FDD041290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2083" y="4435861"/>
                  <a:ext cx="6948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E66FF5D6-F0D0-4307-3A7C-847DFA79048F}"/>
                  </a:ext>
                </a:extLst>
              </p14:cNvPr>
              <p14:cNvContentPartPr/>
              <p14:nvPr/>
            </p14:nvContentPartPr>
            <p14:xfrm>
              <a:off x="8002203" y="4359480"/>
              <a:ext cx="136440" cy="1047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E66FF5D6-F0D0-4307-3A7C-847DFA79048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96083" y="4353360"/>
                <a:ext cx="148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71E922F2-8242-D4E5-3611-CABBF2DE0DC5}"/>
                  </a:ext>
                </a:extLst>
              </p14:cNvPr>
              <p14:cNvContentPartPr/>
              <p14:nvPr/>
            </p14:nvContentPartPr>
            <p14:xfrm>
              <a:off x="7988883" y="5890200"/>
              <a:ext cx="119880" cy="9720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71E922F2-8242-D4E5-3611-CABBF2DE0DC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982763" y="5884080"/>
                <a:ext cx="13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14:cNvPr>
              <p14:cNvContentPartPr/>
              <p14:nvPr/>
            </p14:nvContentPartPr>
            <p14:xfrm>
              <a:off x="7978443" y="3453323"/>
              <a:ext cx="145440" cy="126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72323" y="3447220"/>
                <a:ext cx="157680" cy="138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14:cNvPr>
              <p14:cNvContentPartPr/>
              <p14:nvPr/>
            </p14:nvContentPartPr>
            <p14:xfrm>
              <a:off x="8001123" y="2344163"/>
              <a:ext cx="114480" cy="10764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94984" y="2338063"/>
                <a:ext cx="126759" cy="119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14:cNvPr>
              <p14:cNvContentPartPr/>
              <p14:nvPr/>
            </p14:nvContentPartPr>
            <p14:xfrm>
              <a:off x="8029563" y="2790923"/>
              <a:ext cx="60840" cy="5544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23443" y="2784803"/>
                <a:ext cx="73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14:cNvPr>
              <p14:cNvContentPartPr/>
              <p14:nvPr/>
            </p14:nvContentPartPr>
            <p14:xfrm>
              <a:off x="8029563" y="3064163"/>
              <a:ext cx="61560" cy="7776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23443" y="3058043"/>
                <a:ext cx="73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14:cNvPr>
              <p14:cNvContentPartPr/>
              <p14:nvPr/>
            </p14:nvContentPartPr>
            <p14:xfrm>
              <a:off x="8196963" y="2258483"/>
              <a:ext cx="160200" cy="18468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17B58843-DF20-2DAF-9378-4C350526F1E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190843" y="2252375"/>
                <a:ext cx="172440" cy="19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14:cNvPr>
              <p14:cNvContentPartPr/>
              <p14:nvPr/>
            </p14:nvContentPartPr>
            <p14:xfrm>
              <a:off x="8195163" y="3457643"/>
              <a:ext cx="150480" cy="188640"/>
            </p14:xfrm>
          </p:contentPart>
        </mc:Choice>
        <mc:Fallback xmlns="">
          <p:pic>
            <p:nvPicPr>
              <p:cNvPr id="4096" name="Input penna 4095">
                <a:extLst>
                  <a:ext uri="{FF2B5EF4-FFF2-40B4-BE49-F238E27FC236}">
                    <a16:creationId xmlns:a16="http://schemas.microsoft.com/office/drawing/2014/main" id="{319C6E78-8260-5F29-7108-B2CC72C7525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189043" y="3451523"/>
                <a:ext cx="162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097" name="Input penna 4096">
                <a:extLst>
                  <a:ext uri="{FF2B5EF4-FFF2-40B4-BE49-F238E27FC236}">
                    <a16:creationId xmlns:a16="http://schemas.microsoft.com/office/drawing/2014/main" id="{CFE0CCEE-0730-FC77-E44C-D061B29023D8}"/>
                  </a:ext>
                </a:extLst>
              </p14:cNvPr>
              <p14:cNvContentPartPr/>
              <p14:nvPr/>
            </p14:nvContentPartPr>
            <p14:xfrm>
              <a:off x="8228643" y="4310520"/>
              <a:ext cx="143640" cy="175680"/>
            </p14:xfrm>
          </p:contentPart>
        </mc:Choice>
        <mc:Fallback xmlns="">
          <p:pic>
            <p:nvPicPr>
              <p:cNvPr id="4097" name="Input penna 4096">
                <a:extLst>
                  <a:ext uri="{FF2B5EF4-FFF2-40B4-BE49-F238E27FC236}">
                    <a16:creationId xmlns:a16="http://schemas.microsoft.com/office/drawing/2014/main" id="{CFE0CCEE-0730-FC77-E44C-D061B29023D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22538" y="4304400"/>
                <a:ext cx="155849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098" name="Input penna 4097">
                <a:extLst>
                  <a:ext uri="{FF2B5EF4-FFF2-40B4-BE49-F238E27FC236}">
                    <a16:creationId xmlns:a16="http://schemas.microsoft.com/office/drawing/2014/main" id="{66C1641B-8F0E-133D-CFEF-08ACE94E37A2}"/>
                  </a:ext>
                </a:extLst>
              </p14:cNvPr>
              <p14:cNvContentPartPr/>
              <p14:nvPr/>
            </p14:nvContentPartPr>
            <p14:xfrm>
              <a:off x="8187603" y="5822880"/>
              <a:ext cx="121680" cy="165600"/>
            </p14:xfrm>
          </p:contentPart>
        </mc:Choice>
        <mc:Fallback xmlns="">
          <p:pic>
            <p:nvPicPr>
              <p:cNvPr id="4098" name="Input penna 4097">
                <a:extLst>
                  <a:ext uri="{FF2B5EF4-FFF2-40B4-BE49-F238E27FC236}">
                    <a16:creationId xmlns:a16="http://schemas.microsoft.com/office/drawing/2014/main" id="{66C1641B-8F0E-133D-CFEF-08ACE94E37A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181483" y="5816773"/>
                <a:ext cx="133920" cy="177813"/>
              </a:xfrm>
              <a:prstGeom prst="rect">
                <a:avLst/>
              </a:prstGeom>
            </p:spPr>
          </p:pic>
        </mc:Fallback>
      </mc:AlternateContent>
      <p:grpSp>
        <p:nvGrpSpPr>
          <p:cNvPr id="4101" name="Gruppo 4100">
            <a:extLst>
              <a:ext uri="{FF2B5EF4-FFF2-40B4-BE49-F238E27FC236}">
                <a16:creationId xmlns:a16="http://schemas.microsoft.com/office/drawing/2014/main" id="{BF749FAC-7D2C-E2ED-9B31-6869D7E6A327}"/>
              </a:ext>
            </a:extLst>
          </p:cNvPr>
          <p:cNvGrpSpPr/>
          <p:nvPr/>
        </p:nvGrpSpPr>
        <p:grpSpPr>
          <a:xfrm>
            <a:off x="8146203" y="2564843"/>
            <a:ext cx="360" cy="650880"/>
            <a:chOff x="8146203" y="2170381"/>
            <a:chExt cx="3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14:cNvPr>
                <p14:cNvContentPartPr/>
                <p14:nvPr/>
              </p14:nvContentPartPr>
              <p14:xfrm>
                <a:off x="8146203" y="2170381"/>
                <a:ext cx="360" cy="525600"/>
              </p14:xfrm>
            </p:contentPart>
          </mc:Choice>
          <mc:Fallback xmlns="">
            <p:pic>
              <p:nvPicPr>
                <p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40083" y="2164261"/>
                  <a:ext cx="12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14:cNvPr>
                <p14:cNvContentPartPr/>
                <p14:nvPr/>
              </p14:nvContentPartPr>
              <p14:xfrm>
                <a:off x="8146203" y="2690221"/>
                <a:ext cx="360" cy="131040"/>
              </p14:xfrm>
            </p:contentPart>
          </mc:Choice>
          <mc:Fallback xmlns="">
            <p:pic>
              <p:nvPicPr>
                <p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40083" y="2684101"/>
                  <a:ext cx="1260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102" name="Input penna 4101">
                <a:extLst>
                  <a:ext uri="{FF2B5EF4-FFF2-40B4-BE49-F238E27FC236}">
                    <a16:creationId xmlns:a16="http://schemas.microsoft.com/office/drawing/2014/main" id="{71F62DBE-E8C3-FCFF-5422-B2599B9C38C8}"/>
                  </a:ext>
                </a:extLst>
              </p14:cNvPr>
              <p14:cNvContentPartPr/>
              <p14:nvPr/>
            </p14:nvContentPartPr>
            <p14:xfrm>
              <a:off x="8146203" y="4566840"/>
              <a:ext cx="360" cy="278280"/>
            </p14:xfrm>
          </p:contentPart>
        </mc:Choice>
        <mc:Fallback xmlns="">
          <p:pic>
            <p:nvPicPr>
              <p:cNvPr id="4102" name="Input penna 4101">
                <a:extLst>
                  <a:ext uri="{FF2B5EF4-FFF2-40B4-BE49-F238E27FC236}">
                    <a16:creationId xmlns:a16="http://schemas.microsoft.com/office/drawing/2014/main" id="{71F62DBE-E8C3-FCFF-5422-B2599B9C38C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40083" y="4560720"/>
                <a:ext cx="12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103" name="Input penna 4102">
                <a:extLst>
                  <a:ext uri="{FF2B5EF4-FFF2-40B4-BE49-F238E27FC236}">
                    <a16:creationId xmlns:a16="http://schemas.microsoft.com/office/drawing/2014/main" id="{1F3D3488-226A-34DF-507B-D36DBEEC7BCD}"/>
                  </a:ext>
                </a:extLst>
              </p14:cNvPr>
              <p14:cNvContentPartPr/>
              <p14:nvPr/>
            </p14:nvContentPartPr>
            <p14:xfrm>
              <a:off x="8146203" y="5313480"/>
              <a:ext cx="360" cy="334440"/>
            </p14:xfrm>
          </p:contentPart>
        </mc:Choice>
        <mc:Fallback xmlns="">
          <p:pic>
            <p:nvPicPr>
              <p:cNvPr id="4103" name="Input penna 4102">
                <a:extLst>
                  <a:ext uri="{FF2B5EF4-FFF2-40B4-BE49-F238E27FC236}">
                    <a16:creationId xmlns:a16="http://schemas.microsoft.com/office/drawing/2014/main" id="{1F3D3488-226A-34DF-507B-D36DBEEC7B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40083" y="5307360"/>
                <a:ext cx="1260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6" name="Gruppo 4135">
            <a:extLst>
              <a:ext uri="{FF2B5EF4-FFF2-40B4-BE49-F238E27FC236}">
                <a16:creationId xmlns:a16="http://schemas.microsoft.com/office/drawing/2014/main" id="{ED33A0D0-CABB-AFF9-AE5D-4743106242F6}"/>
              </a:ext>
            </a:extLst>
          </p:cNvPr>
          <p:cNvGrpSpPr/>
          <p:nvPr/>
        </p:nvGrpSpPr>
        <p:grpSpPr>
          <a:xfrm>
            <a:off x="8901843" y="2558363"/>
            <a:ext cx="1924920" cy="681480"/>
            <a:chOff x="8901843" y="2163901"/>
            <a:chExt cx="1924920" cy="68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14:cNvPr>
                <p14:cNvContentPartPr/>
                <p14:nvPr/>
              </p14:nvContentPartPr>
              <p14:xfrm>
                <a:off x="8901843" y="2335981"/>
                <a:ext cx="104760" cy="127800"/>
              </p14:xfrm>
            </p:contentPart>
          </mc:Choice>
          <mc:Fallback xmlns="">
            <p:pic>
              <p:nvPicPr>
                <p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95723" y="2329861"/>
                  <a:ext cx="117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14:cNvPr>
                <p14:cNvContentPartPr/>
                <p14:nvPr/>
              </p14:nvContentPartPr>
              <p14:xfrm>
                <a:off x="9064203" y="2236621"/>
                <a:ext cx="27360" cy="195840"/>
              </p14:xfrm>
            </p:contentPart>
          </mc:Choice>
          <mc:Fallback xmlns="">
            <p:pic>
              <p:nvPicPr>
                <p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58083" y="2230501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14:cNvPr>
                <p14:cNvContentPartPr/>
                <p14:nvPr/>
              </p14:nvContentPartPr>
              <p14:xfrm>
                <a:off x="9101283" y="2360821"/>
                <a:ext cx="124560" cy="69480"/>
              </p14:xfrm>
            </p:contentPart>
          </mc:Choice>
          <mc:Fallback xmlns="">
            <p:pic>
              <p:nvPicPr>
                <p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95163" y="2354701"/>
                  <a:ext cx="13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14:cNvPr>
                <p14:cNvContentPartPr/>
                <p14:nvPr/>
              </p14:nvContentPartPr>
              <p14:xfrm>
                <a:off x="9242043" y="2310061"/>
                <a:ext cx="235080" cy="153720"/>
              </p14:xfrm>
            </p:contentPart>
          </mc:Choice>
          <mc:Fallback xmlns="">
            <p:pic>
              <p:nvPicPr>
                <p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35923" y="2303941"/>
                  <a:ext cx="247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14:cNvPr>
                <p14:cNvContentPartPr/>
                <p14:nvPr/>
              </p14:nvContentPartPr>
              <p14:xfrm>
                <a:off x="9500883" y="2220421"/>
                <a:ext cx="139680" cy="217080"/>
              </p14:xfrm>
            </p:contentPart>
          </mc:Choice>
          <mc:Fallback xmlns="">
            <p:pic>
              <p:nvPicPr>
                <p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94763" y="2214301"/>
                  <a:ext cx="15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14:cNvPr>
                <p14:cNvContentPartPr/>
                <p14:nvPr/>
              </p14:nvContentPartPr>
              <p14:xfrm>
                <a:off x="9851883" y="2305021"/>
                <a:ext cx="171360" cy="141120"/>
              </p14:xfrm>
            </p:contentPart>
          </mc:Choice>
          <mc:Fallback xmlns="">
            <p:pic>
              <p:nvPicPr>
                <p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45763" y="2298901"/>
                  <a:ext cx="183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14:cNvPr>
                <p14:cNvContentPartPr/>
                <p14:nvPr/>
              </p14:nvContentPartPr>
              <p14:xfrm>
                <a:off x="10042683" y="2281621"/>
                <a:ext cx="141840" cy="127080"/>
              </p14:xfrm>
            </p:contentPart>
          </mc:Choice>
          <mc:Fallback xmlns="">
            <p:pic>
              <p:nvPicPr>
                <p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36563" y="2275501"/>
                  <a:ext cx="15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14:cNvPr>
                <p14:cNvContentPartPr/>
                <p14:nvPr/>
              </p14:nvContentPartPr>
              <p14:xfrm>
                <a:off x="10225923" y="2310061"/>
                <a:ext cx="10800" cy="77400"/>
              </p14:xfrm>
            </p:contentPart>
          </mc:Choice>
          <mc:Fallback xmlns="">
            <p:pic>
              <p:nvPicPr>
                <p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19803" y="2303941"/>
                  <a:ext cx="2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14:cNvPr>
                <p14:cNvContentPartPr/>
                <p14:nvPr/>
              </p14:nvContentPartPr>
              <p14:xfrm>
                <a:off x="10225923" y="2171101"/>
                <a:ext cx="82800" cy="184320"/>
              </p14:xfrm>
            </p:contentPart>
          </mc:Choice>
          <mc:Fallback xmlns="">
            <p:pic>
              <p:nvPicPr>
                <p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19803" y="2164981"/>
                  <a:ext cx="95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14:cNvPr>
                <p14:cNvContentPartPr/>
                <p14:nvPr/>
              </p14:nvContentPartPr>
              <p14:xfrm>
                <a:off x="10261203" y="2242381"/>
                <a:ext cx="136440" cy="55800"/>
              </p14:xfrm>
            </p:contentPart>
          </mc:Choice>
          <mc:Fallback xmlns="">
            <p:pic>
              <p:nvPicPr>
                <p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55083" y="2236261"/>
                  <a:ext cx="14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14:cNvPr>
                <p14:cNvContentPartPr/>
                <p14:nvPr/>
              </p14:nvContentPartPr>
              <p14:xfrm>
                <a:off x="10376763" y="2255341"/>
                <a:ext cx="97560" cy="109440"/>
              </p14:xfrm>
            </p:contentPart>
          </mc:Choice>
          <mc:Fallback xmlns="">
            <p:pic>
              <p:nvPicPr>
                <p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70643" y="2249221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14:cNvPr>
                <p14:cNvContentPartPr/>
                <p14:nvPr/>
              </p14:nvContentPartPr>
              <p14:xfrm>
                <a:off x="10494843" y="2163901"/>
                <a:ext cx="75600" cy="188640"/>
              </p14:xfrm>
            </p:contentPart>
          </mc:Choice>
          <mc:Fallback xmlns="">
            <p:pic>
              <p:nvPicPr>
                <p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88723" y="2157781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14:cNvPr>
                <p14:cNvContentPartPr/>
                <p14:nvPr/>
              </p14:nvContentPartPr>
              <p14:xfrm>
                <a:off x="9019923" y="2659981"/>
                <a:ext cx="129600" cy="100800"/>
              </p14:xfrm>
            </p:contentPart>
          </mc:Choice>
          <mc:Fallback xmlns="">
            <p:pic>
              <p:nvPicPr>
                <p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13803" y="2653861"/>
                  <a:ext cx="141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14:cNvPr>
                <p14:cNvContentPartPr/>
                <p14:nvPr/>
              </p14:nvContentPartPr>
              <p14:xfrm>
                <a:off x="9244203" y="2600581"/>
                <a:ext cx="246600" cy="190800"/>
              </p14:xfrm>
            </p:contentPart>
          </mc:Choice>
          <mc:Fallback xmlns="">
            <p:pic>
              <p:nvPicPr>
                <p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238083" y="2594461"/>
                  <a:ext cx="25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14:cNvPr>
                <p14:cNvContentPartPr/>
                <p14:nvPr/>
              </p14:nvContentPartPr>
              <p14:xfrm>
                <a:off x="9535083" y="2680501"/>
                <a:ext cx="102600" cy="79200"/>
              </p14:xfrm>
            </p:contentPart>
          </mc:Choice>
          <mc:Fallback xmlns="">
            <p:pic>
              <p:nvPicPr>
                <p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28963" y="2674381"/>
                  <a:ext cx="11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14:cNvPr>
                <p14:cNvContentPartPr/>
                <p14:nvPr/>
              </p14:nvContentPartPr>
              <p14:xfrm>
                <a:off x="9705363" y="2563861"/>
                <a:ext cx="115560" cy="198000"/>
              </p14:xfrm>
            </p:contentPart>
          </mc:Choice>
          <mc:Fallback xmlns="">
            <p:pic>
              <p:nvPicPr>
                <p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99243" y="2557741"/>
                  <a:ext cx="12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14:cNvPr>
                <p14:cNvContentPartPr/>
                <p14:nvPr/>
              </p14:nvContentPartPr>
              <p14:xfrm>
                <a:off x="9686643" y="2615341"/>
                <a:ext cx="142560" cy="67320"/>
              </p14:xfrm>
            </p:contentPart>
          </mc:Choice>
          <mc:Fallback xmlns="">
            <p:pic>
              <p:nvPicPr>
                <p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80523" y="2609221"/>
                  <a:ext cx="154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14:cNvPr>
                <p14:cNvContentPartPr/>
                <p14:nvPr/>
              </p14:nvContentPartPr>
              <p14:xfrm>
                <a:off x="10018923" y="2673661"/>
                <a:ext cx="152640" cy="93960"/>
              </p14:xfrm>
            </p:contentPart>
          </mc:Choice>
          <mc:Fallback xmlns="">
            <p:pic>
              <p:nvPicPr>
                <p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803" y="2667541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14:cNvPr>
                <p14:cNvContentPartPr/>
                <p14:nvPr/>
              </p14:nvContentPartPr>
              <p14:xfrm>
                <a:off x="10161123" y="2632981"/>
                <a:ext cx="14400" cy="62280"/>
              </p14:xfrm>
            </p:contentPart>
          </mc:Choice>
          <mc:Fallback xmlns="">
            <p:pic>
              <p:nvPicPr>
                <p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55003" y="2626861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14:cNvPr>
                <p14:cNvContentPartPr/>
                <p14:nvPr/>
              </p14:nvContentPartPr>
              <p14:xfrm>
                <a:off x="10200723" y="2680501"/>
                <a:ext cx="101520" cy="63360"/>
              </p14:xfrm>
            </p:contentPart>
          </mc:Choice>
          <mc:Fallback xmlns="">
            <p:pic>
              <p:nvPicPr>
                <p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94603" y="2674381"/>
                  <a:ext cx="113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14:cNvPr>
                <p14:cNvContentPartPr/>
                <p14:nvPr/>
              </p14:nvContentPartPr>
              <p14:xfrm>
                <a:off x="10312683" y="2675461"/>
                <a:ext cx="187200" cy="74160"/>
              </p14:xfrm>
            </p:contentPart>
          </mc:Choice>
          <mc:Fallback xmlns="">
            <p:pic>
              <p:nvPicPr>
                <p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06563" y="2669341"/>
                  <a:ext cx="199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14:cNvPr>
                <p14:cNvContentPartPr/>
                <p14:nvPr/>
              </p14:nvContentPartPr>
              <p14:xfrm>
                <a:off x="10542003" y="2595541"/>
                <a:ext cx="12600" cy="142920"/>
              </p14:xfrm>
            </p:contentPart>
          </mc:Choice>
          <mc:Fallback xmlns="">
            <p:pic>
              <p:nvPicPr>
                <p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35883" y="2589421"/>
                  <a:ext cx="2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14:cNvPr>
                <p14:cNvContentPartPr/>
                <p14:nvPr/>
              </p14:nvContentPartPr>
              <p14:xfrm>
                <a:off x="10611483" y="2545861"/>
                <a:ext cx="113760" cy="231120"/>
              </p14:xfrm>
            </p:contentPart>
          </mc:Choice>
          <mc:Fallback xmlns="">
            <p:pic>
              <p:nvPicPr>
                <p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05363" y="2539741"/>
                  <a:ext cx="12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14:cNvPr>
                <p14:cNvContentPartPr/>
                <p14:nvPr/>
              </p14:nvContentPartPr>
              <p14:xfrm>
                <a:off x="10580883" y="2635501"/>
                <a:ext cx="96840" cy="33840"/>
              </p14:xfrm>
            </p:contentPart>
          </mc:Choice>
          <mc:Fallback xmlns="">
            <p:pic>
              <p:nvPicPr>
                <p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74763" y="2629381"/>
                  <a:ext cx="109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14:cNvPr>
                <p14:cNvContentPartPr/>
                <p14:nvPr/>
              </p14:nvContentPartPr>
              <p14:xfrm>
                <a:off x="10757643" y="2527141"/>
                <a:ext cx="69120" cy="318240"/>
              </p14:xfrm>
            </p:contentPart>
          </mc:Choice>
          <mc:Fallback xmlns="">
            <p:pic>
              <p:nvPicPr>
                <p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51523" y="2521021"/>
                  <a:ext cx="8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14:cNvPr>
                <p14:cNvContentPartPr/>
                <p14:nvPr/>
              </p14:nvContentPartPr>
              <p14:xfrm>
                <a:off x="8911563" y="2554141"/>
                <a:ext cx="70200" cy="273600"/>
              </p14:xfrm>
            </p:contentPart>
          </mc:Choice>
          <mc:Fallback xmlns="">
            <p:pic>
              <p:nvPicPr>
                <p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05443" y="2548021"/>
                  <a:ext cx="824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0" name="Gruppo 4149">
            <a:extLst>
              <a:ext uri="{FF2B5EF4-FFF2-40B4-BE49-F238E27FC236}">
                <a16:creationId xmlns:a16="http://schemas.microsoft.com/office/drawing/2014/main" id="{F2ADFD6F-77DA-FAB1-7668-8BFA1F9CA08C}"/>
              </a:ext>
            </a:extLst>
          </p:cNvPr>
          <p:cNvGrpSpPr/>
          <p:nvPr/>
        </p:nvGrpSpPr>
        <p:grpSpPr>
          <a:xfrm>
            <a:off x="8947563" y="4732440"/>
            <a:ext cx="557280" cy="233640"/>
            <a:chOff x="8947563" y="4291861"/>
            <a:chExt cx="5572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46" name="Input penna 4145">
                  <a:extLst>
                    <a:ext uri="{FF2B5EF4-FFF2-40B4-BE49-F238E27FC236}">
                      <a16:creationId xmlns:a16="http://schemas.microsoft.com/office/drawing/2014/main" id="{89B5D6AC-8CF0-4C7A-F9F8-6B8827F64925}"/>
                    </a:ext>
                  </a:extLst>
                </p14:cNvPr>
                <p14:cNvContentPartPr/>
                <p14:nvPr/>
              </p14:nvContentPartPr>
              <p14:xfrm>
                <a:off x="8947563" y="4296541"/>
                <a:ext cx="153000" cy="107640"/>
              </p14:xfrm>
            </p:contentPart>
          </mc:Choice>
          <mc:Fallback xmlns="">
            <p:pic>
              <p:nvPicPr>
                <p:cNvPr id="4146" name="Input penna 4145">
                  <a:extLst>
                    <a:ext uri="{FF2B5EF4-FFF2-40B4-BE49-F238E27FC236}">
                      <a16:creationId xmlns:a16="http://schemas.microsoft.com/office/drawing/2014/main" id="{89B5D6AC-8CF0-4C7A-F9F8-6B8827F649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41443" y="4290421"/>
                  <a:ext cx="16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47" name="Input penna 4146">
                  <a:extLst>
                    <a:ext uri="{FF2B5EF4-FFF2-40B4-BE49-F238E27FC236}">
                      <a16:creationId xmlns:a16="http://schemas.microsoft.com/office/drawing/2014/main" id="{8A99BD3F-F5EE-8393-9D34-36B1497F99C7}"/>
                    </a:ext>
                  </a:extLst>
                </p14:cNvPr>
                <p14:cNvContentPartPr/>
                <p14:nvPr/>
              </p14:nvContentPartPr>
              <p14:xfrm>
                <a:off x="9143043" y="4291861"/>
                <a:ext cx="91440" cy="233640"/>
              </p14:xfrm>
            </p:contentPart>
          </mc:Choice>
          <mc:Fallback xmlns="">
            <p:pic>
              <p:nvPicPr>
                <p:cNvPr id="4147" name="Input penna 4146">
                  <a:extLst>
                    <a:ext uri="{FF2B5EF4-FFF2-40B4-BE49-F238E27FC236}">
                      <a16:creationId xmlns:a16="http://schemas.microsoft.com/office/drawing/2014/main" id="{8A99BD3F-F5EE-8393-9D34-36B1497F99C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36923" y="4285741"/>
                  <a:ext cx="10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48" name="Input penna 4147">
                  <a:extLst>
                    <a:ext uri="{FF2B5EF4-FFF2-40B4-BE49-F238E27FC236}">
                      <a16:creationId xmlns:a16="http://schemas.microsoft.com/office/drawing/2014/main" id="{F12C843A-3A12-D189-843C-3885D7D402D4}"/>
                    </a:ext>
                  </a:extLst>
                </p14:cNvPr>
                <p14:cNvContentPartPr/>
                <p14:nvPr/>
              </p14:nvContentPartPr>
              <p14:xfrm>
                <a:off x="9193443" y="4309861"/>
                <a:ext cx="194400" cy="100440"/>
              </p14:xfrm>
            </p:contentPart>
          </mc:Choice>
          <mc:Fallback xmlns="">
            <p:pic>
              <p:nvPicPr>
                <p:cNvPr id="4148" name="Input penna 4147">
                  <a:extLst>
                    <a:ext uri="{FF2B5EF4-FFF2-40B4-BE49-F238E27FC236}">
                      <a16:creationId xmlns:a16="http://schemas.microsoft.com/office/drawing/2014/main" id="{F12C843A-3A12-D189-843C-3885D7D402D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87323" y="4303741"/>
                  <a:ext cx="206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49" name="Input penna 4148">
                  <a:extLst>
                    <a:ext uri="{FF2B5EF4-FFF2-40B4-BE49-F238E27FC236}">
                      <a16:creationId xmlns:a16="http://schemas.microsoft.com/office/drawing/2014/main" id="{F58DE31A-D335-29CB-5A4D-E452ABE6C3D9}"/>
                    </a:ext>
                  </a:extLst>
                </p14:cNvPr>
                <p14:cNvContentPartPr/>
                <p14:nvPr/>
              </p14:nvContentPartPr>
              <p14:xfrm>
                <a:off x="9412323" y="4322101"/>
                <a:ext cx="92520" cy="74160"/>
              </p14:xfrm>
            </p:contentPart>
          </mc:Choice>
          <mc:Fallback xmlns="">
            <p:pic>
              <p:nvPicPr>
                <p:cNvPr id="4149" name="Input penna 4148">
                  <a:extLst>
                    <a:ext uri="{FF2B5EF4-FFF2-40B4-BE49-F238E27FC236}">
                      <a16:creationId xmlns:a16="http://schemas.microsoft.com/office/drawing/2014/main" id="{F58DE31A-D335-29CB-5A4D-E452ABE6C3D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06203" y="4315981"/>
                  <a:ext cx="1047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8" name="Gruppo 4157">
            <a:extLst>
              <a:ext uri="{FF2B5EF4-FFF2-40B4-BE49-F238E27FC236}">
                <a16:creationId xmlns:a16="http://schemas.microsoft.com/office/drawing/2014/main" id="{7C88EF25-051D-D1D1-7B25-1759804E02E4}"/>
              </a:ext>
            </a:extLst>
          </p:cNvPr>
          <p:cNvGrpSpPr/>
          <p:nvPr/>
        </p:nvGrpSpPr>
        <p:grpSpPr>
          <a:xfrm>
            <a:off x="9734883" y="4606080"/>
            <a:ext cx="807480" cy="248760"/>
            <a:chOff x="9734883" y="4165501"/>
            <a:chExt cx="8074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151" name="Input penna 4150">
                  <a:extLst>
                    <a:ext uri="{FF2B5EF4-FFF2-40B4-BE49-F238E27FC236}">
                      <a16:creationId xmlns:a16="http://schemas.microsoft.com/office/drawing/2014/main" id="{B97DDB74-8ABD-70FF-C976-B20B1656D9C4}"/>
                    </a:ext>
                  </a:extLst>
                </p14:cNvPr>
                <p14:cNvContentPartPr/>
                <p14:nvPr/>
              </p14:nvContentPartPr>
              <p14:xfrm>
                <a:off x="9734883" y="4286461"/>
                <a:ext cx="124920" cy="127800"/>
              </p14:xfrm>
            </p:contentPart>
          </mc:Choice>
          <mc:Fallback xmlns="">
            <p:pic>
              <p:nvPicPr>
                <p:cNvPr id="4151" name="Input penna 4150">
                  <a:extLst>
                    <a:ext uri="{FF2B5EF4-FFF2-40B4-BE49-F238E27FC236}">
                      <a16:creationId xmlns:a16="http://schemas.microsoft.com/office/drawing/2014/main" id="{B97DDB74-8ABD-70FF-C976-B20B1656D9C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28763" y="4280341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52" name="Input penna 4151">
                  <a:extLst>
                    <a:ext uri="{FF2B5EF4-FFF2-40B4-BE49-F238E27FC236}">
                      <a16:creationId xmlns:a16="http://schemas.microsoft.com/office/drawing/2014/main" id="{F7556F92-A8AB-E9ED-C8A4-D4CBC6AD2D1A}"/>
                    </a:ext>
                  </a:extLst>
                </p14:cNvPr>
                <p14:cNvContentPartPr/>
                <p14:nvPr/>
              </p14:nvContentPartPr>
              <p14:xfrm>
                <a:off x="9918123" y="4310581"/>
                <a:ext cx="168840" cy="83520"/>
              </p14:xfrm>
            </p:contentPart>
          </mc:Choice>
          <mc:Fallback xmlns="">
            <p:pic>
              <p:nvPicPr>
                <p:cNvPr id="4152" name="Input penna 4151">
                  <a:extLst>
                    <a:ext uri="{FF2B5EF4-FFF2-40B4-BE49-F238E27FC236}">
                      <a16:creationId xmlns:a16="http://schemas.microsoft.com/office/drawing/2014/main" id="{F7556F92-A8AB-E9ED-C8A4-D4CBC6AD2D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12003" y="4304461"/>
                  <a:ext cx="181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153" name="Input penna 4152">
                  <a:extLst>
                    <a:ext uri="{FF2B5EF4-FFF2-40B4-BE49-F238E27FC236}">
                      <a16:creationId xmlns:a16="http://schemas.microsoft.com/office/drawing/2014/main" id="{9F8A1481-1F20-BCFD-65E2-2CF5653BEA29}"/>
                    </a:ext>
                  </a:extLst>
                </p14:cNvPr>
                <p14:cNvContentPartPr/>
                <p14:nvPr/>
              </p14:nvContentPartPr>
              <p14:xfrm>
                <a:off x="10125123" y="4322821"/>
                <a:ext cx="25560" cy="63720"/>
              </p14:xfrm>
            </p:contentPart>
          </mc:Choice>
          <mc:Fallback xmlns="">
            <p:pic>
              <p:nvPicPr>
                <p:cNvPr id="4153" name="Input penna 4152">
                  <a:extLst>
                    <a:ext uri="{FF2B5EF4-FFF2-40B4-BE49-F238E27FC236}">
                      <a16:creationId xmlns:a16="http://schemas.microsoft.com/office/drawing/2014/main" id="{9F8A1481-1F20-BCFD-65E2-2CF5653BEA2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19003" y="4316701"/>
                  <a:ext cx="3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154" name="Input penna 4153">
                  <a:extLst>
                    <a:ext uri="{FF2B5EF4-FFF2-40B4-BE49-F238E27FC236}">
                      <a16:creationId xmlns:a16="http://schemas.microsoft.com/office/drawing/2014/main" id="{9947097C-4145-D37F-EAC4-2A536EE44621}"/>
                    </a:ext>
                  </a:extLst>
                </p14:cNvPr>
                <p14:cNvContentPartPr/>
                <p14:nvPr/>
              </p14:nvContentPartPr>
              <p14:xfrm>
                <a:off x="10147443" y="4165501"/>
                <a:ext cx="103680" cy="209520"/>
              </p14:xfrm>
            </p:contentPart>
          </mc:Choice>
          <mc:Fallback xmlns="">
            <p:pic>
              <p:nvPicPr>
                <p:cNvPr id="4154" name="Input penna 4153">
                  <a:extLst>
                    <a:ext uri="{FF2B5EF4-FFF2-40B4-BE49-F238E27FC236}">
                      <a16:creationId xmlns:a16="http://schemas.microsoft.com/office/drawing/2014/main" id="{9947097C-4145-D37F-EAC4-2A536EE4462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141323" y="4159381"/>
                  <a:ext cx="115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155" name="Input penna 4154">
                  <a:extLst>
                    <a:ext uri="{FF2B5EF4-FFF2-40B4-BE49-F238E27FC236}">
                      <a16:creationId xmlns:a16="http://schemas.microsoft.com/office/drawing/2014/main" id="{948178B4-8550-5ED3-A183-A1FFF92D06AD}"/>
                    </a:ext>
                  </a:extLst>
                </p14:cNvPr>
                <p14:cNvContentPartPr/>
                <p14:nvPr/>
              </p14:nvContentPartPr>
              <p14:xfrm>
                <a:off x="10188483" y="4260541"/>
                <a:ext cx="119160" cy="50040"/>
              </p14:xfrm>
            </p:contentPart>
          </mc:Choice>
          <mc:Fallback xmlns="">
            <p:pic>
              <p:nvPicPr>
                <p:cNvPr id="4155" name="Input penna 4154">
                  <a:extLst>
                    <a:ext uri="{FF2B5EF4-FFF2-40B4-BE49-F238E27FC236}">
                      <a16:creationId xmlns:a16="http://schemas.microsoft.com/office/drawing/2014/main" id="{948178B4-8550-5ED3-A183-A1FFF92D06A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82363" y="4254421"/>
                  <a:ext cx="13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156" name="Input penna 4155">
                  <a:extLst>
                    <a:ext uri="{FF2B5EF4-FFF2-40B4-BE49-F238E27FC236}">
                      <a16:creationId xmlns:a16="http://schemas.microsoft.com/office/drawing/2014/main" id="{F4B21C13-D377-DFDD-5F21-FCEA5887D00C}"/>
                    </a:ext>
                  </a:extLst>
                </p14:cNvPr>
                <p14:cNvContentPartPr/>
                <p14:nvPr/>
              </p14:nvContentPartPr>
              <p14:xfrm>
                <a:off x="10291443" y="4307701"/>
                <a:ext cx="115920" cy="78120"/>
              </p14:xfrm>
            </p:contentPart>
          </mc:Choice>
          <mc:Fallback xmlns="">
            <p:pic>
              <p:nvPicPr>
                <p:cNvPr id="4156" name="Input penna 4155">
                  <a:extLst>
                    <a:ext uri="{FF2B5EF4-FFF2-40B4-BE49-F238E27FC236}">
                      <a16:creationId xmlns:a16="http://schemas.microsoft.com/office/drawing/2014/main" id="{F4B21C13-D377-DFDD-5F21-FCEA5887D0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85323" y="4301581"/>
                  <a:ext cx="128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157" name="Input penna 4156">
                  <a:extLst>
                    <a:ext uri="{FF2B5EF4-FFF2-40B4-BE49-F238E27FC236}">
                      <a16:creationId xmlns:a16="http://schemas.microsoft.com/office/drawing/2014/main" id="{06BF106F-3DA1-0E15-11FE-8362CDD8E1CF}"/>
                    </a:ext>
                  </a:extLst>
                </p14:cNvPr>
                <p14:cNvContentPartPr/>
                <p14:nvPr/>
              </p14:nvContentPartPr>
              <p14:xfrm>
                <a:off x="10448043" y="4210501"/>
                <a:ext cx="94320" cy="155160"/>
              </p14:xfrm>
            </p:contentPart>
          </mc:Choice>
          <mc:Fallback xmlns="">
            <p:pic>
              <p:nvPicPr>
                <p:cNvPr id="4157" name="Input penna 4156">
                  <a:extLst>
                    <a:ext uri="{FF2B5EF4-FFF2-40B4-BE49-F238E27FC236}">
                      <a16:creationId xmlns:a16="http://schemas.microsoft.com/office/drawing/2014/main" id="{06BF106F-3DA1-0E15-11FE-8362CDD8E1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41923" y="4204381"/>
                  <a:ext cx="106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1" name="Gruppo 4170">
            <a:extLst>
              <a:ext uri="{FF2B5EF4-FFF2-40B4-BE49-F238E27FC236}">
                <a16:creationId xmlns:a16="http://schemas.microsoft.com/office/drawing/2014/main" id="{23069ADF-FC69-EC5F-ED27-A5570BB1EA04}"/>
              </a:ext>
            </a:extLst>
          </p:cNvPr>
          <p:cNvGrpSpPr/>
          <p:nvPr/>
        </p:nvGrpSpPr>
        <p:grpSpPr>
          <a:xfrm>
            <a:off x="9705723" y="5089560"/>
            <a:ext cx="845280" cy="301680"/>
            <a:chOff x="9705723" y="4648981"/>
            <a:chExt cx="8452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62" name="Input penna 4161">
                  <a:extLst>
                    <a:ext uri="{FF2B5EF4-FFF2-40B4-BE49-F238E27FC236}">
                      <a16:creationId xmlns:a16="http://schemas.microsoft.com/office/drawing/2014/main" id="{6EA25E8F-D799-776B-D7F6-8E08F71C3569}"/>
                    </a:ext>
                  </a:extLst>
                </p14:cNvPr>
                <p14:cNvContentPartPr/>
                <p14:nvPr/>
              </p14:nvContentPartPr>
              <p14:xfrm>
                <a:off x="9705723" y="4803061"/>
                <a:ext cx="158760" cy="98280"/>
              </p14:xfrm>
            </p:contentPart>
          </mc:Choice>
          <mc:Fallback xmlns="">
            <p:pic>
              <p:nvPicPr>
                <p:cNvPr id="4162" name="Input penna 4161">
                  <a:extLst>
                    <a:ext uri="{FF2B5EF4-FFF2-40B4-BE49-F238E27FC236}">
                      <a16:creationId xmlns:a16="http://schemas.microsoft.com/office/drawing/2014/main" id="{6EA25E8F-D799-776B-D7F6-8E08F71C35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99603" y="4796941"/>
                  <a:ext cx="171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63" name="Input penna 4162">
                  <a:extLst>
                    <a:ext uri="{FF2B5EF4-FFF2-40B4-BE49-F238E27FC236}">
                      <a16:creationId xmlns:a16="http://schemas.microsoft.com/office/drawing/2014/main" id="{1E67A7BA-AB29-E4D8-6E75-59066548A453}"/>
                    </a:ext>
                  </a:extLst>
                </p14:cNvPr>
                <p14:cNvContentPartPr/>
                <p14:nvPr/>
              </p14:nvContentPartPr>
              <p14:xfrm>
                <a:off x="9870243" y="4741501"/>
                <a:ext cx="17640" cy="36000"/>
              </p14:xfrm>
            </p:contentPart>
          </mc:Choice>
          <mc:Fallback xmlns="">
            <p:pic>
              <p:nvPicPr>
                <p:cNvPr id="4163" name="Input penna 4162">
                  <a:extLst>
                    <a:ext uri="{FF2B5EF4-FFF2-40B4-BE49-F238E27FC236}">
                      <a16:creationId xmlns:a16="http://schemas.microsoft.com/office/drawing/2014/main" id="{1E67A7BA-AB29-E4D8-6E75-59066548A4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64123" y="4735381"/>
                  <a:ext cx="29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64" name="Input penna 4163">
                  <a:extLst>
                    <a:ext uri="{FF2B5EF4-FFF2-40B4-BE49-F238E27FC236}">
                      <a16:creationId xmlns:a16="http://schemas.microsoft.com/office/drawing/2014/main" id="{EE301861-CFCC-FB17-ABF5-E7221BDF7307}"/>
                    </a:ext>
                  </a:extLst>
                </p14:cNvPr>
                <p14:cNvContentPartPr/>
                <p14:nvPr/>
              </p14:nvContentPartPr>
              <p14:xfrm>
                <a:off x="9898683" y="4807021"/>
                <a:ext cx="140400" cy="103680"/>
              </p14:xfrm>
            </p:contentPart>
          </mc:Choice>
          <mc:Fallback xmlns="">
            <p:pic>
              <p:nvPicPr>
                <p:cNvPr id="4164" name="Input penna 4163">
                  <a:extLst>
                    <a:ext uri="{FF2B5EF4-FFF2-40B4-BE49-F238E27FC236}">
                      <a16:creationId xmlns:a16="http://schemas.microsoft.com/office/drawing/2014/main" id="{EE301861-CFCC-FB17-ABF5-E7221BDF730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2563" y="4800901"/>
                  <a:ext cx="152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65" name="Input penna 4164">
                  <a:extLst>
                    <a:ext uri="{FF2B5EF4-FFF2-40B4-BE49-F238E27FC236}">
                      <a16:creationId xmlns:a16="http://schemas.microsoft.com/office/drawing/2014/main" id="{EEC969ED-A3CE-2C03-87F4-C7DD0370065D}"/>
                    </a:ext>
                  </a:extLst>
                </p14:cNvPr>
                <p14:cNvContentPartPr/>
                <p14:nvPr/>
              </p14:nvContentPartPr>
              <p14:xfrm>
                <a:off x="10062483" y="4800541"/>
                <a:ext cx="176040" cy="84600"/>
              </p14:xfrm>
            </p:contentPart>
          </mc:Choice>
          <mc:Fallback xmlns="">
            <p:pic>
              <p:nvPicPr>
                <p:cNvPr id="4165" name="Input penna 4164">
                  <a:extLst>
                    <a:ext uri="{FF2B5EF4-FFF2-40B4-BE49-F238E27FC236}">
                      <a16:creationId xmlns:a16="http://schemas.microsoft.com/office/drawing/2014/main" id="{EEC969ED-A3CE-2C03-87F4-C7DD0370065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56363" y="4794421"/>
                  <a:ext cx="188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66" name="Input penna 4165">
                  <a:extLst>
                    <a:ext uri="{FF2B5EF4-FFF2-40B4-BE49-F238E27FC236}">
                      <a16:creationId xmlns:a16="http://schemas.microsoft.com/office/drawing/2014/main" id="{9583F993-9B08-2A13-F34D-7BABD542B62B}"/>
                    </a:ext>
                  </a:extLst>
                </p14:cNvPr>
                <p14:cNvContentPartPr/>
                <p14:nvPr/>
              </p14:nvContentPartPr>
              <p14:xfrm>
                <a:off x="10299363" y="4811341"/>
                <a:ext cx="9720" cy="80280"/>
              </p14:xfrm>
            </p:contentPart>
          </mc:Choice>
          <mc:Fallback xmlns="">
            <p:pic>
              <p:nvPicPr>
                <p:cNvPr id="4166" name="Input penna 4165">
                  <a:extLst>
                    <a:ext uri="{FF2B5EF4-FFF2-40B4-BE49-F238E27FC236}">
                      <a16:creationId xmlns:a16="http://schemas.microsoft.com/office/drawing/2014/main" id="{9583F993-9B08-2A13-F34D-7BABD542B6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93243" y="4805221"/>
                  <a:ext cx="2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67" name="Input penna 4166">
                  <a:extLst>
                    <a:ext uri="{FF2B5EF4-FFF2-40B4-BE49-F238E27FC236}">
                      <a16:creationId xmlns:a16="http://schemas.microsoft.com/office/drawing/2014/main" id="{0583A6EA-4A8F-C100-9FA0-40F4C7531D8E}"/>
                    </a:ext>
                  </a:extLst>
                </p14:cNvPr>
                <p14:cNvContentPartPr/>
                <p14:nvPr/>
              </p14:nvContentPartPr>
              <p14:xfrm>
                <a:off x="10386123" y="4682101"/>
                <a:ext cx="19800" cy="182160"/>
              </p14:xfrm>
            </p:contentPart>
          </mc:Choice>
          <mc:Fallback xmlns="">
            <p:pic>
              <p:nvPicPr>
                <p:cNvPr id="4167" name="Input penna 4166">
                  <a:extLst>
                    <a:ext uri="{FF2B5EF4-FFF2-40B4-BE49-F238E27FC236}">
                      <a16:creationId xmlns:a16="http://schemas.microsoft.com/office/drawing/2014/main" id="{0583A6EA-4A8F-C100-9FA0-40F4C7531D8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80003" y="4675981"/>
                  <a:ext cx="32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68" name="Input penna 4167">
                  <a:extLst>
                    <a:ext uri="{FF2B5EF4-FFF2-40B4-BE49-F238E27FC236}">
                      <a16:creationId xmlns:a16="http://schemas.microsoft.com/office/drawing/2014/main" id="{2279DAA0-55A1-A429-396B-3BCD8D3D703F}"/>
                    </a:ext>
                  </a:extLst>
                </p14:cNvPr>
                <p14:cNvContentPartPr/>
                <p14:nvPr/>
              </p14:nvContentPartPr>
              <p14:xfrm>
                <a:off x="10327083" y="4648981"/>
                <a:ext cx="223920" cy="301680"/>
              </p14:xfrm>
            </p:contentPart>
          </mc:Choice>
          <mc:Fallback xmlns="">
            <p:pic>
              <p:nvPicPr>
                <p:cNvPr id="4168" name="Input penna 4167">
                  <a:extLst>
                    <a:ext uri="{FF2B5EF4-FFF2-40B4-BE49-F238E27FC236}">
                      <a16:creationId xmlns:a16="http://schemas.microsoft.com/office/drawing/2014/main" id="{2279DAA0-55A1-A429-396B-3BCD8D3D70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20963" y="4642861"/>
                  <a:ext cx="2361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0" name="Gruppo 4169">
            <a:extLst>
              <a:ext uri="{FF2B5EF4-FFF2-40B4-BE49-F238E27FC236}">
                <a16:creationId xmlns:a16="http://schemas.microsoft.com/office/drawing/2014/main" id="{252185F9-689F-A6CA-466C-F516715770B7}"/>
              </a:ext>
            </a:extLst>
          </p:cNvPr>
          <p:cNvGrpSpPr/>
          <p:nvPr/>
        </p:nvGrpSpPr>
        <p:grpSpPr>
          <a:xfrm>
            <a:off x="8860083" y="5159760"/>
            <a:ext cx="630720" cy="343800"/>
            <a:chOff x="8860083" y="4719181"/>
            <a:chExt cx="6307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59" name="Input penna 4158">
                  <a:extLst>
                    <a:ext uri="{FF2B5EF4-FFF2-40B4-BE49-F238E27FC236}">
                      <a16:creationId xmlns:a16="http://schemas.microsoft.com/office/drawing/2014/main" id="{D5786F33-99B6-C1A1-2CBD-AFD1A83E1183}"/>
                    </a:ext>
                  </a:extLst>
                </p14:cNvPr>
                <p14:cNvContentPartPr/>
                <p14:nvPr/>
              </p14:nvContentPartPr>
              <p14:xfrm>
                <a:off x="8952603" y="4824661"/>
                <a:ext cx="158760" cy="104040"/>
              </p14:xfrm>
            </p:contentPart>
          </mc:Choice>
          <mc:Fallback xmlns="">
            <p:pic>
              <p:nvPicPr>
                <p:cNvPr id="4159" name="Input penna 4158">
                  <a:extLst>
                    <a:ext uri="{FF2B5EF4-FFF2-40B4-BE49-F238E27FC236}">
                      <a16:creationId xmlns:a16="http://schemas.microsoft.com/office/drawing/2014/main" id="{D5786F33-99B6-C1A1-2CBD-AFD1A83E11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46483" y="4818541"/>
                  <a:ext cx="171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60" name="Input penna 4159">
                  <a:extLst>
                    <a:ext uri="{FF2B5EF4-FFF2-40B4-BE49-F238E27FC236}">
                      <a16:creationId xmlns:a16="http://schemas.microsoft.com/office/drawing/2014/main" id="{246F3D38-0E45-70B6-270A-314731F5DEDD}"/>
                    </a:ext>
                  </a:extLst>
                </p14:cNvPr>
                <p14:cNvContentPartPr/>
                <p14:nvPr/>
              </p14:nvContentPartPr>
              <p14:xfrm>
                <a:off x="9136923" y="4794061"/>
                <a:ext cx="227880" cy="223200"/>
              </p14:xfrm>
            </p:contentPart>
          </mc:Choice>
          <mc:Fallback xmlns="">
            <p:pic>
              <p:nvPicPr>
                <p:cNvPr id="4160" name="Input penna 4159">
                  <a:extLst>
                    <a:ext uri="{FF2B5EF4-FFF2-40B4-BE49-F238E27FC236}">
                      <a16:creationId xmlns:a16="http://schemas.microsoft.com/office/drawing/2014/main" id="{246F3D38-0E45-70B6-270A-314731F5DED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0803" y="4787941"/>
                  <a:ext cx="240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161" name="Input penna 4160">
                  <a:extLst>
                    <a:ext uri="{FF2B5EF4-FFF2-40B4-BE49-F238E27FC236}">
                      <a16:creationId xmlns:a16="http://schemas.microsoft.com/office/drawing/2014/main" id="{B6B94780-AE66-B257-EDF8-BE393DD9EA24}"/>
                    </a:ext>
                  </a:extLst>
                </p14:cNvPr>
                <p14:cNvContentPartPr/>
                <p14:nvPr/>
              </p14:nvContentPartPr>
              <p14:xfrm>
                <a:off x="9386043" y="4792981"/>
                <a:ext cx="104760" cy="95040"/>
              </p14:xfrm>
            </p:contentPart>
          </mc:Choice>
          <mc:Fallback xmlns="">
            <p:pic>
              <p:nvPicPr>
                <p:cNvPr id="4161" name="Input penna 4160">
                  <a:extLst>
                    <a:ext uri="{FF2B5EF4-FFF2-40B4-BE49-F238E27FC236}">
                      <a16:creationId xmlns:a16="http://schemas.microsoft.com/office/drawing/2014/main" id="{B6B94780-AE66-B257-EDF8-BE393DD9EA2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79923" y="4786861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169" name="Input penna 4168">
                  <a:extLst>
                    <a:ext uri="{FF2B5EF4-FFF2-40B4-BE49-F238E27FC236}">
                      <a16:creationId xmlns:a16="http://schemas.microsoft.com/office/drawing/2014/main" id="{8CB00AAB-B94E-21F6-C0DC-611A806AB6A5}"/>
                    </a:ext>
                  </a:extLst>
                </p14:cNvPr>
                <p14:cNvContentPartPr/>
                <p14:nvPr/>
              </p14:nvContentPartPr>
              <p14:xfrm>
                <a:off x="8860083" y="4719181"/>
                <a:ext cx="135360" cy="343800"/>
              </p14:xfrm>
            </p:contentPart>
          </mc:Choice>
          <mc:Fallback xmlns="">
            <p:pic>
              <p:nvPicPr>
                <p:cNvPr id="4169" name="Input penna 4168">
                  <a:extLst>
                    <a:ext uri="{FF2B5EF4-FFF2-40B4-BE49-F238E27FC236}">
                      <a16:creationId xmlns:a16="http://schemas.microsoft.com/office/drawing/2014/main" id="{8CB00AAB-B94E-21F6-C0DC-611A806AB6A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53963" y="4713061"/>
                  <a:ext cx="14760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9" name="Gruppo 4208">
            <a:extLst>
              <a:ext uri="{FF2B5EF4-FFF2-40B4-BE49-F238E27FC236}">
                <a16:creationId xmlns:a16="http://schemas.microsoft.com/office/drawing/2014/main" id="{E298D219-380A-7447-1955-32973C873B51}"/>
              </a:ext>
            </a:extLst>
          </p:cNvPr>
          <p:cNvGrpSpPr/>
          <p:nvPr/>
        </p:nvGrpSpPr>
        <p:grpSpPr>
          <a:xfrm>
            <a:off x="4853264" y="2856803"/>
            <a:ext cx="427320" cy="302400"/>
            <a:chOff x="5624763" y="2462341"/>
            <a:chExt cx="427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14:cNvPr>
                <p14:cNvContentPartPr/>
                <p14:nvPr/>
              </p14:nvContentPartPr>
              <p14:xfrm>
                <a:off x="5624763" y="2462341"/>
                <a:ext cx="164880" cy="244800"/>
              </p14:xfrm>
            </p:contentPart>
          </mc:Choice>
          <mc:Fallback xmlns="">
            <p:pic>
              <p:nvPicPr>
                <p:cNvPr id="4198" name="Input penna 4197">
                  <a:extLst>
                    <a:ext uri="{FF2B5EF4-FFF2-40B4-BE49-F238E27FC236}">
                      <a16:creationId xmlns:a16="http://schemas.microsoft.com/office/drawing/2014/main" id="{82E87B94-F710-B0AC-63F8-C269EB57AD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618643" y="2456221"/>
                  <a:ext cx="177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14:cNvPr>
                <p14:cNvContentPartPr/>
                <p14:nvPr/>
              </p14:nvContentPartPr>
              <p14:xfrm>
                <a:off x="5787843" y="2604181"/>
                <a:ext cx="128520" cy="141480"/>
              </p14:xfrm>
            </p:contentPart>
          </mc:Choice>
          <mc:Fallback xmlns="">
            <p:pic>
              <p:nvPicPr>
                <p:cNvPr id="4199" name="Input penna 4198">
                  <a:extLst>
                    <a:ext uri="{FF2B5EF4-FFF2-40B4-BE49-F238E27FC236}">
                      <a16:creationId xmlns:a16="http://schemas.microsoft.com/office/drawing/2014/main" id="{A3713E93-95B7-4461-A4A5-6B9053E047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81723" y="2598061"/>
                  <a:ext cx="140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14:cNvPr>
                <p14:cNvContentPartPr/>
                <p14:nvPr/>
              </p14:nvContentPartPr>
              <p14:xfrm>
                <a:off x="5934723" y="2634421"/>
                <a:ext cx="117360" cy="130320"/>
              </p14:xfrm>
            </p:contentPart>
          </mc:Choice>
          <mc:Fallback xmlns="">
            <p:pic>
              <p:nvPicPr>
                <p:cNvPr id="4200" name="Input penna 4199">
                  <a:extLst>
                    <a:ext uri="{FF2B5EF4-FFF2-40B4-BE49-F238E27FC236}">
                      <a16:creationId xmlns:a16="http://schemas.microsoft.com/office/drawing/2014/main" id="{81CF3AAF-AC82-525D-5A74-34093008FA8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28603" y="2628301"/>
                  <a:ext cx="1296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5" name="Gruppo 4214">
            <a:extLst>
              <a:ext uri="{FF2B5EF4-FFF2-40B4-BE49-F238E27FC236}">
                <a16:creationId xmlns:a16="http://schemas.microsoft.com/office/drawing/2014/main" id="{4A331591-BC03-DA40-8AAC-39F4E2A19086}"/>
              </a:ext>
            </a:extLst>
          </p:cNvPr>
          <p:cNvGrpSpPr/>
          <p:nvPr/>
        </p:nvGrpSpPr>
        <p:grpSpPr>
          <a:xfrm>
            <a:off x="6188067" y="2850550"/>
            <a:ext cx="480240" cy="319320"/>
            <a:chOff x="5812587" y="2513461"/>
            <a:chExt cx="4802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14:cNvPr>
                <p14:cNvContentPartPr/>
                <p14:nvPr/>
              </p14:nvContentPartPr>
              <p14:xfrm>
                <a:off x="5814747" y="2630461"/>
                <a:ext cx="131760" cy="97920"/>
              </p14:xfrm>
            </p:contentPart>
          </mc:Choice>
          <mc:Fallback xmlns="">
            <p:pic>
              <p:nvPicPr>
                <p:cNvPr id="4210" name="Input penna 4209">
                  <a:extLst>
                    <a:ext uri="{FF2B5EF4-FFF2-40B4-BE49-F238E27FC236}">
                      <a16:creationId xmlns:a16="http://schemas.microsoft.com/office/drawing/2014/main" id="{E5CE0F6F-4EA9-DE59-213A-CFE5530226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08627" y="2624341"/>
                  <a:ext cx="144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14:cNvPr>
                <p14:cNvContentPartPr/>
                <p14:nvPr/>
              </p14:nvContentPartPr>
              <p14:xfrm>
                <a:off x="5812587" y="2762581"/>
                <a:ext cx="124920" cy="14760"/>
              </p14:xfrm>
            </p:contentPart>
          </mc:Choice>
          <mc:Fallback xmlns="">
            <p:pic>
              <p:nvPicPr>
                <p:cNvPr id="4211" name="Input penna 4210">
                  <a:extLst>
                    <a:ext uri="{FF2B5EF4-FFF2-40B4-BE49-F238E27FC236}">
                      <a16:creationId xmlns:a16="http://schemas.microsoft.com/office/drawing/2014/main" id="{002C4133-0561-E074-62D1-E0549B76D46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06485" y="2756308"/>
                  <a:ext cx="137125" cy="27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14:cNvPr>
                <p14:cNvContentPartPr/>
                <p14:nvPr/>
              </p14:nvContentPartPr>
              <p14:xfrm>
                <a:off x="6009867" y="2513461"/>
                <a:ext cx="169200" cy="243720"/>
              </p14:xfrm>
            </p:contentPart>
          </mc:Choice>
          <mc:Fallback xmlns="">
            <p:pic>
              <p:nvPicPr>
                <p:cNvPr id="4212" name="Input penna 4211">
                  <a:extLst>
                    <a:ext uri="{FF2B5EF4-FFF2-40B4-BE49-F238E27FC236}">
                      <a16:creationId xmlns:a16="http://schemas.microsoft.com/office/drawing/2014/main" id="{65909BAE-59E5-F208-8A43-2BF3495ACFA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03747" y="2507341"/>
                  <a:ext cx="181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14:cNvPr>
                <p14:cNvContentPartPr/>
                <p14:nvPr/>
              </p14:nvContentPartPr>
              <p14:xfrm>
                <a:off x="6190947" y="2700661"/>
                <a:ext cx="19440" cy="132120"/>
              </p14:xfrm>
            </p:contentPart>
          </mc:Choice>
          <mc:Fallback xmlns="">
            <p:pic>
              <p:nvPicPr>
                <p:cNvPr id="4213" name="Input penna 4212">
                  <a:extLst>
                    <a:ext uri="{FF2B5EF4-FFF2-40B4-BE49-F238E27FC236}">
                      <a16:creationId xmlns:a16="http://schemas.microsoft.com/office/drawing/2014/main" id="{692FA8CA-36EB-74FF-DAE9-20B2352FEC1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84827" y="2694524"/>
                  <a:ext cx="31680" cy="144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14:cNvPr>
                <p14:cNvContentPartPr/>
                <p14:nvPr/>
              </p14:nvContentPartPr>
              <p14:xfrm>
                <a:off x="6144147" y="2690581"/>
                <a:ext cx="148680" cy="42480"/>
              </p14:xfrm>
            </p:contentPart>
          </mc:Choice>
          <mc:Fallback xmlns="">
            <p:pic>
              <p:nvPicPr>
                <p:cNvPr id="4214" name="Input penna 4213">
                  <a:extLst>
                    <a:ext uri="{FF2B5EF4-FFF2-40B4-BE49-F238E27FC236}">
                      <a16:creationId xmlns:a16="http://schemas.microsoft.com/office/drawing/2014/main" id="{AD633A4D-A68C-5481-70D8-B357FF2B8B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38027" y="2684461"/>
                  <a:ext cx="1609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5" name="Gruppo 4224">
            <a:extLst>
              <a:ext uri="{FF2B5EF4-FFF2-40B4-BE49-F238E27FC236}">
                <a16:creationId xmlns:a16="http://schemas.microsoft.com/office/drawing/2014/main" id="{C5FCDA96-1E27-9800-CF43-67858A2E8C7C}"/>
              </a:ext>
            </a:extLst>
          </p:cNvPr>
          <p:cNvGrpSpPr/>
          <p:nvPr/>
        </p:nvGrpSpPr>
        <p:grpSpPr>
          <a:xfrm>
            <a:off x="4911584" y="4822800"/>
            <a:ext cx="1716348" cy="306360"/>
            <a:chOff x="5683083" y="4382221"/>
            <a:chExt cx="1716348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216" name="Input penna 4215">
                  <a:extLst>
                    <a:ext uri="{FF2B5EF4-FFF2-40B4-BE49-F238E27FC236}">
                      <a16:creationId xmlns:a16="http://schemas.microsoft.com/office/drawing/2014/main" id="{4F6B7A91-6CBE-0E01-8235-33F8932501F8}"/>
                    </a:ext>
                  </a:extLst>
                </p14:cNvPr>
                <p14:cNvContentPartPr/>
                <p14:nvPr/>
              </p14:nvContentPartPr>
              <p14:xfrm>
                <a:off x="5683083" y="4382221"/>
                <a:ext cx="169560" cy="282960"/>
              </p14:xfrm>
            </p:contentPart>
          </mc:Choice>
          <mc:Fallback xmlns="">
            <p:pic>
              <p:nvPicPr>
                <p:cNvPr id="4216" name="Input penna 4215">
                  <a:extLst>
                    <a:ext uri="{FF2B5EF4-FFF2-40B4-BE49-F238E27FC236}">
                      <a16:creationId xmlns:a16="http://schemas.microsoft.com/office/drawing/2014/main" id="{4F6B7A91-6CBE-0E01-8235-33F8932501F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76963" y="4376101"/>
                  <a:ext cx="181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217" name="Input penna 4216">
                  <a:extLst>
                    <a:ext uri="{FF2B5EF4-FFF2-40B4-BE49-F238E27FC236}">
                      <a16:creationId xmlns:a16="http://schemas.microsoft.com/office/drawing/2014/main" id="{A49883A3-2720-3A69-BD99-C448965122CF}"/>
                    </a:ext>
                  </a:extLst>
                </p14:cNvPr>
                <p14:cNvContentPartPr/>
                <p14:nvPr/>
              </p14:nvContentPartPr>
              <p14:xfrm>
                <a:off x="5871363" y="4537741"/>
                <a:ext cx="140040" cy="150840"/>
              </p14:xfrm>
            </p:contentPart>
          </mc:Choice>
          <mc:Fallback xmlns="">
            <p:pic>
              <p:nvPicPr>
                <p:cNvPr id="4217" name="Input penna 4216">
                  <a:extLst>
                    <a:ext uri="{FF2B5EF4-FFF2-40B4-BE49-F238E27FC236}">
                      <a16:creationId xmlns:a16="http://schemas.microsoft.com/office/drawing/2014/main" id="{A49883A3-2720-3A69-BD99-C448965122C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865243" y="4531621"/>
                  <a:ext cx="152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218" name="Input penna 4217">
                  <a:extLst>
                    <a:ext uri="{FF2B5EF4-FFF2-40B4-BE49-F238E27FC236}">
                      <a16:creationId xmlns:a16="http://schemas.microsoft.com/office/drawing/2014/main" id="{2F638B76-B37F-30B9-EC24-1AD74E058265}"/>
                    </a:ext>
                  </a:extLst>
                </p14:cNvPr>
                <p14:cNvContentPartPr/>
                <p14:nvPr/>
              </p14:nvContentPartPr>
              <p14:xfrm>
                <a:off x="6052443" y="4558261"/>
                <a:ext cx="93960" cy="110520"/>
              </p14:xfrm>
            </p:contentPart>
          </mc:Choice>
          <mc:Fallback xmlns="">
            <p:pic>
              <p:nvPicPr>
                <p:cNvPr id="4218" name="Input penna 4217">
                  <a:extLst>
                    <a:ext uri="{FF2B5EF4-FFF2-40B4-BE49-F238E27FC236}">
                      <a16:creationId xmlns:a16="http://schemas.microsoft.com/office/drawing/2014/main" id="{2F638B76-B37F-30B9-EC24-1AD74E05826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46323" y="4552141"/>
                  <a:ext cx="106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19" name="Input penna 4218">
                  <a:extLst>
                    <a:ext uri="{FF2B5EF4-FFF2-40B4-BE49-F238E27FC236}">
                      <a16:creationId xmlns:a16="http://schemas.microsoft.com/office/drawing/2014/main" id="{A565D030-DDC1-1209-5EDF-B0FEAC7C7177}"/>
                    </a:ext>
                  </a:extLst>
                </p14:cNvPr>
                <p14:cNvContentPartPr/>
                <p14:nvPr/>
              </p14:nvContentPartPr>
              <p14:xfrm>
                <a:off x="6892551" y="4516048"/>
                <a:ext cx="146880" cy="87480"/>
              </p14:xfrm>
            </p:contentPart>
          </mc:Choice>
          <mc:Fallback xmlns="">
            <p:pic>
              <p:nvPicPr>
                <p:cNvPr id="4219" name="Input penna 4218">
                  <a:extLst>
                    <a:ext uri="{FF2B5EF4-FFF2-40B4-BE49-F238E27FC236}">
                      <a16:creationId xmlns:a16="http://schemas.microsoft.com/office/drawing/2014/main" id="{A565D030-DDC1-1209-5EDF-B0FEAC7C717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86431" y="4509928"/>
                  <a:ext cx="15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20" name="Input penna 4219">
                  <a:extLst>
                    <a:ext uri="{FF2B5EF4-FFF2-40B4-BE49-F238E27FC236}">
                      <a16:creationId xmlns:a16="http://schemas.microsoft.com/office/drawing/2014/main" id="{64CF60E1-F530-6639-D05E-9E737F421C41}"/>
                    </a:ext>
                  </a:extLst>
                </p14:cNvPr>
                <p14:cNvContentPartPr/>
                <p14:nvPr/>
              </p14:nvContentPartPr>
              <p14:xfrm>
                <a:off x="7127991" y="4387888"/>
                <a:ext cx="136080" cy="224280"/>
              </p14:xfrm>
            </p:contentPart>
          </mc:Choice>
          <mc:Fallback xmlns="">
            <p:pic>
              <p:nvPicPr>
                <p:cNvPr id="4220" name="Input penna 4219">
                  <a:extLst>
                    <a:ext uri="{FF2B5EF4-FFF2-40B4-BE49-F238E27FC236}">
                      <a16:creationId xmlns:a16="http://schemas.microsoft.com/office/drawing/2014/main" id="{64CF60E1-F530-6639-D05E-9E737F421C4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21871" y="4381758"/>
                  <a:ext cx="148320" cy="236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221" name="Input penna 4220">
                  <a:extLst>
                    <a:ext uri="{FF2B5EF4-FFF2-40B4-BE49-F238E27FC236}">
                      <a16:creationId xmlns:a16="http://schemas.microsoft.com/office/drawing/2014/main" id="{71F6BE93-002A-54E1-5B57-F811BBEE9084}"/>
                    </a:ext>
                  </a:extLst>
                </p14:cNvPr>
                <p14:cNvContentPartPr/>
                <p14:nvPr/>
              </p14:nvContentPartPr>
              <p14:xfrm>
                <a:off x="7322031" y="4569688"/>
                <a:ext cx="9720" cy="98640"/>
              </p14:xfrm>
            </p:contentPart>
          </mc:Choice>
          <mc:Fallback xmlns="">
            <p:pic>
              <p:nvPicPr>
                <p:cNvPr id="4221" name="Input penna 4220">
                  <a:extLst>
                    <a:ext uri="{FF2B5EF4-FFF2-40B4-BE49-F238E27FC236}">
                      <a16:creationId xmlns:a16="http://schemas.microsoft.com/office/drawing/2014/main" id="{71F6BE93-002A-54E1-5B57-F811BBEE90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316130" y="4563568"/>
                  <a:ext cx="21523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222" name="Input penna 4221">
                  <a:extLst>
                    <a:ext uri="{FF2B5EF4-FFF2-40B4-BE49-F238E27FC236}">
                      <a16:creationId xmlns:a16="http://schemas.microsoft.com/office/drawing/2014/main" id="{343D9505-78B5-E499-162F-E0916BA49FBD}"/>
                    </a:ext>
                  </a:extLst>
                </p14:cNvPr>
                <p14:cNvContentPartPr/>
                <p14:nvPr/>
              </p14:nvContentPartPr>
              <p14:xfrm>
                <a:off x="7264071" y="4564648"/>
                <a:ext cx="131760" cy="38880"/>
              </p14:xfrm>
            </p:contentPart>
          </mc:Choice>
          <mc:Fallback xmlns="">
            <p:pic>
              <p:nvPicPr>
                <p:cNvPr id="4222" name="Input penna 4221">
                  <a:extLst>
                    <a:ext uri="{FF2B5EF4-FFF2-40B4-BE49-F238E27FC236}">
                      <a16:creationId xmlns:a16="http://schemas.microsoft.com/office/drawing/2014/main" id="{343D9505-78B5-E499-162F-E0916BA49FB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7951" y="4558528"/>
                  <a:ext cx="144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223" name="Input penna 4222">
                  <a:extLst>
                    <a:ext uri="{FF2B5EF4-FFF2-40B4-BE49-F238E27FC236}">
                      <a16:creationId xmlns:a16="http://schemas.microsoft.com/office/drawing/2014/main" id="{DE6419BF-9F00-B2AF-9AED-4B0EE8BFB044}"/>
                    </a:ext>
                  </a:extLst>
                </p14:cNvPr>
                <p14:cNvContentPartPr/>
                <p14:nvPr/>
              </p14:nvContentPartPr>
              <p14:xfrm>
                <a:off x="7268031" y="4577248"/>
                <a:ext cx="131400" cy="20160"/>
              </p14:xfrm>
            </p:contentPart>
          </mc:Choice>
          <mc:Fallback xmlns="">
            <p:pic>
              <p:nvPicPr>
                <p:cNvPr id="4223" name="Input penna 4222">
                  <a:extLst>
                    <a:ext uri="{FF2B5EF4-FFF2-40B4-BE49-F238E27FC236}">
                      <a16:creationId xmlns:a16="http://schemas.microsoft.com/office/drawing/2014/main" id="{DE6419BF-9F00-B2AF-9AED-4B0EE8BFB04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61911" y="4571235"/>
                  <a:ext cx="143640" cy="32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224" name="Input penna 4223">
                  <a:extLst>
                    <a:ext uri="{FF2B5EF4-FFF2-40B4-BE49-F238E27FC236}">
                      <a16:creationId xmlns:a16="http://schemas.microsoft.com/office/drawing/2014/main" id="{E6092005-C0E6-93C1-5B61-13F063D3C5F6}"/>
                    </a:ext>
                  </a:extLst>
                </p14:cNvPr>
                <p14:cNvContentPartPr/>
                <p14:nvPr/>
              </p14:nvContentPartPr>
              <p14:xfrm>
                <a:off x="7327791" y="4599928"/>
                <a:ext cx="3600" cy="81720"/>
              </p14:xfrm>
            </p:contentPart>
          </mc:Choice>
          <mc:Fallback xmlns="">
            <p:pic>
              <p:nvPicPr>
                <p:cNvPr id="4224" name="Input penna 4223">
                  <a:extLst>
                    <a:ext uri="{FF2B5EF4-FFF2-40B4-BE49-F238E27FC236}">
                      <a16:creationId xmlns:a16="http://schemas.microsoft.com/office/drawing/2014/main" id="{E6092005-C0E6-93C1-5B61-13F063D3C5F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321671" y="4593808"/>
                  <a:ext cx="158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6" name="Gruppo 4235">
            <a:extLst>
              <a:ext uri="{FF2B5EF4-FFF2-40B4-BE49-F238E27FC236}">
                <a16:creationId xmlns:a16="http://schemas.microsoft.com/office/drawing/2014/main" id="{92BB63EF-AF5D-930C-C03A-0720C6A46EA6}"/>
              </a:ext>
            </a:extLst>
          </p:cNvPr>
          <p:cNvGrpSpPr/>
          <p:nvPr/>
        </p:nvGrpSpPr>
        <p:grpSpPr>
          <a:xfrm>
            <a:off x="7086003" y="3019163"/>
            <a:ext cx="454680" cy="143280"/>
            <a:chOff x="7086003" y="2624701"/>
            <a:chExt cx="4546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14:cNvPr>
                <p14:cNvContentPartPr/>
                <p14:nvPr/>
              </p14:nvContentPartPr>
              <p14:xfrm>
                <a:off x="7086003" y="2670061"/>
                <a:ext cx="329400" cy="13320"/>
              </p14:xfrm>
            </p:contentPart>
          </mc:Choice>
          <mc:Fallback xmlns="">
            <p:pic>
              <p:nvPicPr>
                <p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79883" y="2663941"/>
                  <a:ext cx="34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14:cNvPr>
                <p14:cNvContentPartPr/>
                <p14:nvPr/>
              </p14:nvContentPartPr>
              <p14:xfrm>
                <a:off x="7103643" y="2624701"/>
                <a:ext cx="437040" cy="143280"/>
              </p14:xfrm>
            </p:contentPart>
          </mc:Choice>
          <mc:Fallback xmlns="">
            <p:pic>
              <p:nvPicPr>
                <p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97523" y="2618581"/>
                  <a:ext cx="4492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235" name="Input penna 4234">
                <a:extLst>
                  <a:ext uri="{FF2B5EF4-FFF2-40B4-BE49-F238E27FC236}">
                    <a16:creationId xmlns:a16="http://schemas.microsoft.com/office/drawing/2014/main" id="{B34C3204-8816-8CCF-0DF8-415636E9CE91}"/>
                  </a:ext>
                </a:extLst>
              </p14:cNvPr>
              <p14:cNvContentPartPr/>
              <p14:nvPr/>
            </p14:nvContentPartPr>
            <p14:xfrm>
              <a:off x="7033083" y="5045640"/>
              <a:ext cx="415800" cy="196560"/>
            </p14:xfrm>
          </p:contentPart>
        </mc:Choice>
        <mc:Fallback xmlns="">
          <p:pic>
            <p:nvPicPr>
              <p:cNvPr id="4235" name="Input penna 4234">
                <a:extLst>
                  <a:ext uri="{FF2B5EF4-FFF2-40B4-BE49-F238E27FC236}">
                    <a16:creationId xmlns:a16="http://schemas.microsoft.com/office/drawing/2014/main" id="{B34C3204-8816-8CCF-0DF8-415636E9CE9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026963" y="5039520"/>
                <a:ext cx="42804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55F1EB84-C5B0-AD9C-2DE5-515D2F161C61}"/>
              </a:ext>
            </a:extLst>
          </p:cNvPr>
          <p:cNvGrpSpPr/>
          <p:nvPr/>
        </p:nvGrpSpPr>
        <p:grpSpPr>
          <a:xfrm>
            <a:off x="1512843" y="2848648"/>
            <a:ext cx="687960" cy="292320"/>
            <a:chOff x="1512843" y="3354421"/>
            <a:chExt cx="6879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701378E1-8DDC-2439-9E80-E97CDBE94BB3}"/>
                    </a:ext>
                  </a:extLst>
                </p14:cNvPr>
                <p14:cNvContentPartPr/>
                <p14:nvPr/>
              </p14:nvContentPartPr>
              <p14:xfrm>
                <a:off x="1512843" y="3354421"/>
                <a:ext cx="276120" cy="2923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701378E1-8DDC-2439-9E80-E97CDBE94BB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506723" y="3348301"/>
                  <a:ext cx="288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D9093123-697D-3693-6865-E3354627C86F}"/>
                    </a:ext>
                  </a:extLst>
                </p14:cNvPr>
                <p14:cNvContentPartPr/>
                <p14:nvPr/>
              </p14:nvContentPartPr>
              <p14:xfrm>
                <a:off x="1894443" y="3451981"/>
                <a:ext cx="306360" cy="1443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D9093123-697D-3693-6865-E3354627C86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888323" y="3445861"/>
                  <a:ext cx="3186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A07ECE7-04A3-3B5F-2161-CA0F5B6312E5}"/>
              </a:ext>
            </a:extLst>
          </p:cNvPr>
          <p:cNvGrpSpPr/>
          <p:nvPr/>
        </p:nvGrpSpPr>
        <p:grpSpPr>
          <a:xfrm>
            <a:off x="2258296" y="4175581"/>
            <a:ext cx="1070020" cy="1606496"/>
            <a:chOff x="2258043" y="2419501"/>
            <a:chExt cx="1576800" cy="23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3E39CF35-E348-B0C3-DC5C-396692923EF7}"/>
                    </a:ext>
                  </a:extLst>
                </p14:cNvPr>
                <p14:cNvContentPartPr/>
                <p14:nvPr/>
              </p14:nvContentPartPr>
              <p14:xfrm>
                <a:off x="3672843" y="2787061"/>
                <a:ext cx="360" cy="6537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3E39CF35-E348-B0C3-DC5C-396692923E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6723" y="2778047"/>
                  <a:ext cx="12600" cy="671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808AA49C-EF98-53C3-D631-2C54CE29EB8C}"/>
                    </a:ext>
                  </a:extLst>
                </p14:cNvPr>
                <p14:cNvContentPartPr/>
                <p14:nvPr/>
              </p14:nvContentPartPr>
              <p14:xfrm>
                <a:off x="3672843" y="3781021"/>
                <a:ext cx="360" cy="6566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808AA49C-EF98-53C3-D631-2C54CE29EB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6723" y="3772004"/>
                  <a:ext cx="12600" cy="674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8D0FE1A-9BB1-BD56-8476-D56DEFD45103}"/>
                    </a:ext>
                  </a:extLst>
                </p14:cNvPr>
                <p14:cNvContentPartPr/>
                <p14:nvPr/>
              </p14:nvContentPartPr>
              <p14:xfrm>
                <a:off x="3277563" y="3779221"/>
                <a:ext cx="384480" cy="3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8D0FE1A-9BB1-BD56-8476-D56DEFD451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8560" y="3773101"/>
                  <a:ext cx="402486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C04DF7D8-12AE-39A2-7593-80265A09A1C2}"/>
                    </a:ext>
                  </a:extLst>
                </p14:cNvPr>
                <p14:cNvContentPartPr/>
                <p14:nvPr/>
              </p14:nvContentPartPr>
              <p14:xfrm>
                <a:off x="3291963" y="3453061"/>
                <a:ext cx="38664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C04DF7D8-12AE-39A2-7593-80265A09A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2947" y="3446941"/>
                  <a:ext cx="4046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1227CC6-2A38-D7F0-AE98-927D407E4432}"/>
                    </a:ext>
                  </a:extLst>
                </p14:cNvPr>
                <p14:cNvContentPartPr/>
                <p14:nvPr/>
              </p14:nvContentPartPr>
              <p14:xfrm>
                <a:off x="3280803" y="3444061"/>
                <a:ext cx="360" cy="3322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1227CC6-2A38-D7F0-AE98-927D407E44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74683" y="3435052"/>
                  <a:ext cx="12600" cy="35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30581EF-AD06-1C03-97D6-B9172BE7DB01}"/>
                    </a:ext>
                  </a:extLst>
                </p14:cNvPr>
                <p14:cNvContentPartPr/>
                <p14:nvPr/>
              </p14:nvContentPartPr>
              <p14:xfrm>
                <a:off x="3232923" y="3456661"/>
                <a:ext cx="360" cy="3164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30581EF-AD06-1C03-97D6-B9172BE7DB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6803" y="3447650"/>
                  <a:ext cx="12600" cy="334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104" name="Input penna 4103">
                  <a:extLst>
                    <a:ext uri="{FF2B5EF4-FFF2-40B4-BE49-F238E27FC236}">
                      <a16:creationId xmlns:a16="http://schemas.microsoft.com/office/drawing/2014/main" id="{EDF4E860-6279-0912-DC08-E8EA36C0DBE7}"/>
                    </a:ext>
                  </a:extLst>
                </p14:cNvPr>
                <p14:cNvContentPartPr/>
                <p14:nvPr/>
              </p14:nvContentPartPr>
              <p14:xfrm>
                <a:off x="2743683" y="3601021"/>
                <a:ext cx="474120" cy="360"/>
              </p14:xfrm>
            </p:contentPart>
          </mc:Choice>
          <mc:Fallback xmlns="">
            <p:pic>
              <p:nvPicPr>
                <p:cNvPr id="4104" name="Input penna 4103">
                  <a:extLst>
                    <a:ext uri="{FF2B5EF4-FFF2-40B4-BE49-F238E27FC236}">
                      <a16:creationId xmlns:a16="http://schemas.microsoft.com/office/drawing/2014/main" id="{EDF4E860-6279-0912-DC08-E8EA36C0DB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4677" y="3594901"/>
                  <a:ext cx="49213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105" name="Input penna 4104">
                  <a:extLst>
                    <a:ext uri="{FF2B5EF4-FFF2-40B4-BE49-F238E27FC236}">
                      <a16:creationId xmlns:a16="http://schemas.microsoft.com/office/drawing/2014/main" id="{96C29676-6EB6-EF0E-BBF4-88372848474C}"/>
                    </a:ext>
                  </a:extLst>
                </p14:cNvPr>
                <p14:cNvContentPartPr/>
                <p14:nvPr/>
              </p14:nvContentPartPr>
              <p14:xfrm>
                <a:off x="3621723" y="2678701"/>
                <a:ext cx="108360" cy="93240"/>
              </p14:xfrm>
            </p:contentPart>
          </mc:Choice>
          <mc:Fallback xmlns="">
            <p:pic>
              <p:nvPicPr>
                <p:cNvPr id="4105" name="Input penna 4104">
                  <a:extLst>
                    <a:ext uri="{FF2B5EF4-FFF2-40B4-BE49-F238E27FC236}">
                      <a16:creationId xmlns:a16="http://schemas.microsoft.com/office/drawing/2014/main" id="{96C29676-6EB6-EF0E-BBF4-8837284847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12737" y="2669695"/>
                  <a:ext cx="126332" cy="111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6" name="Input penna 4105">
                  <a:extLst>
                    <a:ext uri="{FF2B5EF4-FFF2-40B4-BE49-F238E27FC236}">
                      <a16:creationId xmlns:a16="http://schemas.microsoft.com/office/drawing/2014/main" id="{9C322D0C-C8E3-D912-DB6D-D60573E96323}"/>
                    </a:ext>
                  </a:extLst>
                </p14:cNvPr>
                <p14:cNvContentPartPr/>
                <p14:nvPr/>
              </p14:nvContentPartPr>
              <p14:xfrm>
                <a:off x="3612723" y="4410301"/>
                <a:ext cx="117360" cy="107280"/>
              </p14:xfrm>
            </p:contentPart>
          </mc:Choice>
          <mc:Fallback xmlns="">
            <p:pic>
              <p:nvPicPr>
                <p:cNvPr id="4106" name="Input penna 4105">
                  <a:extLst>
                    <a:ext uri="{FF2B5EF4-FFF2-40B4-BE49-F238E27FC236}">
                      <a16:creationId xmlns:a16="http://schemas.microsoft.com/office/drawing/2014/main" id="{9C322D0C-C8E3-D912-DB6D-D60573E963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3736" y="4401317"/>
                  <a:ext cx="135334" cy="1252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12" name="Gruppo 4111">
              <a:extLst>
                <a:ext uri="{FF2B5EF4-FFF2-40B4-BE49-F238E27FC236}">
                  <a16:creationId xmlns:a16="http://schemas.microsoft.com/office/drawing/2014/main" id="{1AECA0AE-4AA2-2809-8118-D85BAB200061}"/>
                </a:ext>
              </a:extLst>
            </p:cNvPr>
            <p:cNvGrpSpPr/>
            <p:nvPr/>
          </p:nvGrpSpPr>
          <p:grpSpPr>
            <a:xfrm>
              <a:off x="2320683" y="3448381"/>
              <a:ext cx="445680" cy="194760"/>
              <a:chOff x="2320683" y="3448381"/>
              <a:chExt cx="445680" cy="19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4182" name="Input penna 4181">
                    <a:extLst>
                      <a:ext uri="{FF2B5EF4-FFF2-40B4-BE49-F238E27FC236}">
                        <a16:creationId xmlns:a16="http://schemas.microsoft.com/office/drawing/2014/main" id="{0926D663-195C-4419-9CCF-CE2FE18417B9}"/>
                      </a:ext>
                    </a:extLst>
                  </p14:cNvPr>
                  <p14:cNvContentPartPr/>
                  <p14:nvPr/>
                </p14:nvContentPartPr>
                <p14:xfrm>
                  <a:off x="2670963" y="3538021"/>
                  <a:ext cx="95400" cy="77400"/>
                </p14:xfrm>
              </p:contentPart>
            </mc:Choice>
            <mc:Fallback xmlns="">
              <p:pic>
                <p:nvPicPr>
                  <p:cNvPr id="12" name="Input penna 11">
                    <a:extLst>
                      <a:ext uri="{FF2B5EF4-FFF2-40B4-BE49-F238E27FC236}">
                        <a16:creationId xmlns:a16="http://schemas.microsoft.com/office/drawing/2014/main" id="{8B965540-7D15-CA02-ABFF-35991188511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4843" y="3531901"/>
                    <a:ext cx="10764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4183" name="Input penna 4182">
                    <a:extLst>
                      <a:ext uri="{FF2B5EF4-FFF2-40B4-BE49-F238E27FC236}">
                        <a16:creationId xmlns:a16="http://schemas.microsoft.com/office/drawing/2014/main" id="{04C2AAE9-339C-DA77-AF1A-1D7579C0E0A7}"/>
                      </a:ext>
                    </a:extLst>
                  </p14:cNvPr>
                  <p14:cNvContentPartPr/>
                  <p14:nvPr/>
                </p14:nvContentPartPr>
                <p14:xfrm>
                  <a:off x="2320683" y="3448381"/>
                  <a:ext cx="197280" cy="194760"/>
                </p14:xfrm>
              </p:contentPart>
            </mc:Choice>
            <mc:Fallback xmlns="">
              <p:pic>
                <p:nvPicPr>
                  <p:cNvPr id="13" name="Input penna 12">
                    <a:extLst>
                      <a:ext uri="{FF2B5EF4-FFF2-40B4-BE49-F238E27FC236}">
                        <a16:creationId xmlns:a16="http://schemas.microsoft.com/office/drawing/2014/main" id="{CA0452B0-F9DF-DD10-643A-7284AFED023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314563" y="3442261"/>
                    <a:ext cx="20952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120" name="Input penna 4119">
                  <a:extLst>
                    <a:ext uri="{FF2B5EF4-FFF2-40B4-BE49-F238E27FC236}">
                      <a16:creationId xmlns:a16="http://schemas.microsoft.com/office/drawing/2014/main" id="{8BA3C39A-FFA7-971D-C836-74ACD62AD036}"/>
                    </a:ext>
                  </a:extLst>
                </p14:cNvPr>
                <p14:cNvContentPartPr/>
                <p14:nvPr/>
              </p14:nvContentPartPr>
              <p14:xfrm>
                <a:off x="3686523" y="2419501"/>
                <a:ext cx="148320" cy="149760"/>
              </p14:xfrm>
            </p:contentPart>
          </mc:Choice>
          <mc:Fallback xmlns="">
            <p:pic>
              <p:nvPicPr>
                <p:cNvPr id="4120" name="Input penna 4119">
                  <a:extLst>
                    <a:ext uri="{FF2B5EF4-FFF2-40B4-BE49-F238E27FC236}">
                      <a16:creationId xmlns:a16="http://schemas.microsoft.com/office/drawing/2014/main" id="{8BA3C39A-FFA7-971D-C836-74ACD62AD0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77486" y="2410505"/>
                  <a:ext cx="166395" cy="167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5" name="Input penna 4134">
                  <a:extLst>
                    <a:ext uri="{FF2B5EF4-FFF2-40B4-BE49-F238E27FC236}">
                      <a16:creationId xmlns:a16="http://schemas.microsoft.com/office/drawing/2014/main" id="{EA957B05-BC1F-853D-3649-4627B3931599}"/>
                    </a:ext>
                  </a:extLst>
                </p14:cNvPr>
                <p14:cNvContentPartPr/>
                <p14:nvPr/>
              </p14:nvContentPartPr>
              <p14:xfrm>
                <a:off x="3683643" y="4597861"/>
                <a:ext cx="128880" cy="189000"/>
              </p14:xfrm>
            </p:contentPart>
          </mc:Choice>
          <mc:Fallback xmlns="">
            <p:pic>
              <p:nvPicPr>
                <p:cNvPr id="4135" name="Input penna 4134">
                  <a:extLst>
                    <a:ext uri="{FF2B5EF4-FFF2-40B4-BE49-F238E27FC236}">
                      <a16:creationId xmlns:a16="http://schemas.microsoft.com/office/drawing/2014/main" id="{EA957B05-BC1F-853D-3649-4627B39315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74627" y="4588836"/>
                  <a:ext cx="146913" cy="20705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37" name="Gruppo 4136">
              <a:extLst>
                <a:ext uri="{FF2B5EF4-FFF2-40B4-BE49-F238E27FC236}">
                  <a16:creationId xmlns:a16="http://schemas.microsoft.com/office/drawing/2014/main" id="{A5DBEF6A-1623-C64F-CE82-7C6125E21555}"/>
                </a:ext>
              </a:extLst>
            </p:cNvPr>
            <p:cNvGrpSpPr/>
            <p:nvPr/>
          </p:nvGrpSpPr>
          <p:grpSpPr>
            <a:xfrm>
              <a:off x="2280723" y="3756901"/>
              <a:ext cx="163440" cy="153720"/>
              <a:chOff x="2280723" y="3756901"/>
              <a:chExt cx="163440" cy="15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4179" name="Input penna 4178">
                    <a:extLst>
                      <a:ext uri="{FF2B5EF4-FFF2-40B4-BE49-F238E27FC236}">
                        <a16:creationId xmlns:a16="http://schemas.microsoft.com/office/drawing/2014/main" id="{BDF39720-BB25-C821-2257-3E24A91D1FFF}"/>
                      </a:ext>
                    </a:extLst>
                  </p14:cNvPr>
                  <p14:cNvContentPartPr/>
                  <p14:nvPr/>
                </p14:nvContentPartPr>
                <p14:xfrm>
                  <a:off x="2358123" y="3756901"/>
                  <a:ext cx="21240" cy="153720"/>
                </p14:xfrm>
              </p:contentPart>
            </mc:Choice>
            <mc:Fallback xmlns="">
              <p:pic>
                <p:nvPicPr>
                  <p:cNvPr id="33" name="Input penna 32">
                    <a:extLst>
                      <a:ext uri="{FF2B5EF4-FFF2-40B4-BE49-F238E27FC236}">
                        <a16:creationId xmlns:a16="http://schemas.microsoft.com/office/drawing/2014/main" id="{9EACB209-0BAE-F512-A7EE-12F6EF29540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52003" y="3750781"/>
                    <a:ext cx="3348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4181" name="Input penna 4180">
                    <a:extLst>
                      <a:ext uri="{FF2B5EF4-FFF2-40B4-BE49-F238E27FC236}">
                        <a16:creationId xmlns:a16="http://schemas.microsoft.com/office/drawing/2014/main" id="{C11D8699-8F60-AAF3-7353-C1DFC46997BF}"/>
                      </a:ext>
                    </a:extLst>
                  </p14:cNvPr>
                  <p14:cNvContentPartPr/>
                  <p14:nvPr/>
                </p14:nvContentPartPr>
                <p14:xfrm>
                  <a:off x="2280723" y="3816301"/>
                  <a:ext cx="163440" cy="29520"/>
                </p14:xfrm>
              </p:contentPart>
            </mc:Choice>
            <mc:Fallback xmlns="">
              <p:pic>
                <p:nvPicPr>
                  <p:cNvPr id="34" name="Input penna 33">
                    <a:extLst>
                      <a:ext uri="{FF2B5EF4-FFF2-40B4-BE49-F238E27FC236}">
                        <a16:creationId xmlns:a16="http://schemas.microsoft.com/office/drawing/2014/main" id="{B412E57C-D21C-4610-2737-E11680AF889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274603" y="3810181"/>
                    <a:ext cx="17568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138" name="Input penna 4137">
                  <a:extLst>
                    <a:ext uri="{FF2B5EF4-FFF2-40B4-BE49-F238E27FC236}">
                      <a16:creationId xmlns:a16="http://schemas.microsoft.com/office/drawing/2014/main" id="{609B525F-81F1-3D70-1D58-1EBFD059868E}"/>
                    </a:ext>
                  </a:extLst>
                </p14:cNvPr>
                <p14:cNvContentPartPr/>
                <p14:nvPr/>
              </p14:nvContentPartPr>
              <p14:xfrm>
                <a:off x="2258043" y="4538101"/>
                <a:ext cx="209160" cy="33840"/>
              </p14:xfrm>
            </p:contentPart>
          </mc:Choice>
          <mc:Fallback xmlns="">
            <p:pic>
              <p:nvPicPr>
                <p:cNvPr id="4138" name="Input penna 4137">
                  <a:extLst>
                    <a:ext uri="{FF2B5EF4-FFF2-40B4-BE49-F238E27FC236}">
                      <a16:creationId xmlns:a16="http://schemas.microsoft.com/office/drawing/2014/main" id="{609B525F-81F1-3D70-1D58-1EBFD059868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9041" y="4529112"/>
                  <a:ext cx="227164" cy="518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39" name="Gruppo 4138">
              <a:extLst>
                <a:ext uri="{FF2B5EF4-FFF2-40B4-BE49-F238E27FC236}">
                  <a16:creationId xmlns:a16="http://schemas.microsoft.com/office/drawing/2014/main" id="{59AF9E93-A963-A15C-DABA-36FFB0AB6BE3}"/>
                </a:ext>
              </a:extLst>
            </p:cNvPr>
            <p:cNvGrpSpPr/>
            <p:nvPr/>
          </p:nvGrpSpPr>
          <p:grpSpPr>
            <a:xfrm>
              <a:off x="2273523" y="4053541"/>
              <a:ext cx="414720" cy="257400"/>
              <a:chOff x="2273523" y="4053541"/>
              <a:chExt cx="414720" cy="25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4176" name="Input penna 4175">
                    <a:extLst>
                      <a:ext uri="{FF2B5EF4-FFF2-40B4-BE49-F238E27FC236}">
                        <a16:creationId xmlns:a16="http://schemas.microsoft.com/office/drawing/2014/main" id="{605CB38D-BBF6-545D-EBB3-764C6E2811D6}"/>
                      </a:ext>
                    </a:extLst>
                  </p14:cNvPr>
                  <p14:cNvContentPartPr/>
                  <p14:nvPr/>
                </p14:nvContentPartPr>
                <p14:xfrm>
                  <a:off x="2273523" y="4053541"/>
                  <a:ext cx="203760" cy="24660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8E0E11D0-5C88-367E-E20A-C5591C7160BE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267403" y="4047421"/>
                    <a:ext cx="21600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4177" name="Input penna 4176">
                    <a:extLst>
                      <a:ext uri="{FF2B5EF4-FFF2-40B4-BE49-F238E27FC236}">
                        <a16:creationId xmlns:a16="http://schemas.microsoft.com/office/drawing/2014/main" id="{B9F18168-9477-157B-9F0B-72969154DA0D}"/>
                      </a:ext>
                    </a:extLst>
                  </p14:cNvPr>
                  <p14:cNvContentPartPr/>
                  <p14:nvPr/>
                </p14:nvContentPartPr>
                <p14:xfrm>
                  <a:off x="2439843" y="4153981"/>
                  <a:ext cx="144000" cy="15696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C041F20B-B8D5-CCF9-C4F1-EEB2C5F8FEC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433723" y="4147861"/>
                    <a:ext cx="15624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4178" name="Input penna 4177">
                    <a:extLst>
                      <a:ext uri="{FF2B5EF4-FFF2-40B4-BE49-F238E27FC236}">
                        <a16:creationId xmlns:a16="http://schemas.microsoft.com/office/drawing/2014/main" id="{41DBE985-8739-D41F-3491-BCDBC17777B6}"/>
                      </a:ext>
                    </a:extLst>
                  </p14:cNvPr>
                  <p14:cNvContentPartPr/>
                  <p14:nvPr/>
                </p14:nvContentPartPr>
                <p14:xfrm>
                  <a:off x="2573763" y="4179901"/>
                  <a:ext cx="114480" cy="128160"/>
                </p14:xfrm>
              </p:contentPart>
            </mc:Choice>
            <mc:Fallback xmlns="">
              <p:pic>
                <p:nvPicPr>
                  <p:cNvPr id="39" name="Input penna 38">
                    <a:extLst>
                      <a:ext uri="{FF2B5EF4-FFF2-40B4-BE49-F238E27FC236}">
                        <a16:creationId xmlns:a16="http://schemas.microsoft.com/office/drawing/2014/main" id="{B98D1D70-7761-EE8A-A464-CB4A9C468ED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567643" y="4173781"/>
                    <a:ext cx="126720" cy="140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40" name="Gruppo 4139">
              <a:extLst>
                <a:ext uri="{FF2B5EF4-FFF2-40B4-BE49-F238E27FC236}">
                  <a16:creationId xmlns:a16="http://schemas.microsoft.com/office/drawing/2014/main" id="{10F3789E-B9B4-9AC7-91D7-E1F5B9D696D0}"/>
                </a:ext>
              </a:extLst>
            </p:cNvPr>
            <p:cNvGrpSpPr/>
            <p:nvPr/>
          </p:nvGrpSpPr>
          <p:grpSpPr>
            <a:xfrm>
              <a:off x="2689683" y="4555021"/>
              <a:ext cx="266400" cy="15840"/>
              <a:chOff x="2689683" y="4555021"/>
              <a:chExt cx="266400" cy="1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4174" name="Input penna 4173">
                    <a:extLst>
                      <a:ext uri="{FF2B5EF4-FFF2-40B4-BE49-F238E27FC236}">
                        <a16:creationId xmlns:a16="http://schemas.microsoft.com/office/drawing/2014/main" id="{D21105AB-32B4-F928-FFBD-E3040F8BD0BB}"/>
                      </a:ext>
                    </a:extLst>
                  </p14:cNvPr>
                  <p14:cNvContentPartPr/>
                  <p14:nvPr/>
                </p14:nvContentPartPr>
                <p14:xfrm>
                  <a:off x="2689683" y="4555021"/>
                  <a:ext cx="84960" cy="15840"/>
                </p14:xfrm>
              </p:contentPart>
            </mc:Choice>
            <mc:Fallback xmlns="">
              <p:pic>
                <p:nvPicPr>
                  <p:cNvPr id="41" name="Input penna 40">
                    <a:extLst>
                      <a:ext uri="{FF2B5EF4-FFF2-40B4-BE49-F238E27FC236}">
                        <a16:creationId xmlns:a16="http://schemas.microsoft.com/office/drawing/2014/main" id="{FE1928EA-5B06-CD05-0C53-12473198688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683563" y="4548901"/>
                    <a:ext cx="9720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4175" name="Input penna 4174">
                    <a:extLst>
                      <a:ext uri="{FF2B5EF4-FFF2-40B4-BE49-F238E27FC236}">
                        <a16:creationId xmlns:a16="http://schemas.microsoft.com/office/drawing/2014/main" id="{358DA4E2-6B1C-322E-11F5-95B7155A4A5A}"/>
                      </a:ext>
                    </a:extLst>
                  </p14:cNvPr>
                  <p14:cNvContentPartPr/>
                  <p14:nvPr/>
                </p14:nvContentPartPr>
                <p14:xfrm>
                  <a:off x="2895243" y="4558621"/>
                  <a:ext cx="60840" cy="7560"/>
                </p14:xfrm>
              </p:contentPart>
            </mc:Choice>
            <mc:Fallback xmlns="">
              <p:pic>
                <p:nvPicPr>
                  <p:cNvPr id="42" name="Input penna 41">
                    <a:extLst>
                      <a:ext uri="{FF2B5EF4-FFF2-40B4-BE49-F238E27FC236}">
                        <a16:creationId xmlns:a16="http://schemas.microsoft.com/office/drawing/2014/main" id="{D62F59A6-74AC-5DBD-CC1C-4124C8115A0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889123" y="4552501"/>
                    <a:ext cx="73080" cy="19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41" name="Gruppo 4140">
              <a:extLst>
                <a:ext uri="{FF2B5EF4-FFF2-40B4-BE49-F238E27FC236}">
                  <a16:creationId xmlns:a16="http://schemas.microsoft.com/office/drawing/2014/main" id="{B7D831C7-8966-6BA3-307D-45AA0630988C}"/>
                </a:ext>
              </a:extLst>
            </p:cNvPr>
            <p:cNvGrpSpPr/>
            <p:nvPr/>
          </p:nvGrpSpPr>
          <p:grpSpPr>
            <a:xfrm>
              <a:off x="3124923" y="4539901"/>
              <a:ext cx="433080" cy="27000"/>
              <a:chOff x="3124923" y="4539901"/>
              <a:chExt cx="433080" cy="2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4143" name="Input penna 4142">
                    <a:extLst>
                      <a:ext uri="{FF2B5EF4-FFF2-40B4-BE49-F238E27FC236}">
                        <a16:creationId xmlns:a16="http://schemas.microsoft.com/office/drawing/2014/main" id="{7799AA40-36BD-85B2-A389-91964822A462}"/>
                      </a:ext>
                    </a:extLst>
                  </p14:cNvPr>
                  <p14:cNvContentPartPr/>
                  <p14:nvPr/>
                </p14:nvContentPartPr>
                <p14:xfrm>
                  <a:off x="3124923" y="4562941"/>
                  <a:ext cx="78120" cy="3960"/>
                </p14:xfrm>
              </p:contentPart>
            </mc:Choice>
            <mc:Fallback xmlns="">
              <p:pic>
                <p:nvPicPr>
                  <p:cNvPr id="43" name="Input penna 42">
                    <a:extLst>
                      <a:ext uri="{FF2B5EF4-FFF2-40B4-BE49-F238E27FC236}">
                        <a16:creationId xmlns:a16="http://schemas.microsoft.com/office/drawing/2014/main" id="{4BE6133B-13F7-85DB-D133-736827B8F5F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118803" y="4556821"/>
                    <a:ext cx="903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4144" name="Input penna 4143">
                    <a:extLst>
                      <a:ext uri="{FF2B5EF4-FFF2-40B4-BE49-F238E27FC236}">
                        <a16:creationId xmlns:a16="http://schemas.microsoft.com/office/drawing/2014/main" id="{FF3B6B29-ACA4-4935-754C-2CF91F133ED8}"/>
                      </a:ext>
                    </a:extLst>
                  </p14:cNvPr>
                  <p14:cNvContentPartPr/>
                  <p14:nvPr/>
                </p14:nvContentPartPr>
                <p14:xfrm>
                  <a:off x="3348123" y="4549261"/>
                  <a:ext cx="67680" cy="5400"/>
                </p14:xfrm>
              </p:contentPart>
            </mc:Choice>
            <mc:Fallback xmlns="">
              <p:pic>
                <p:nvPicPr>
                  <p:cNvPr id="44" name="Input penna 43">
                    <a:extLst>
                      <a:ext uri="{FF2B5EF4-FFF2-40B4-BE49-F238E27FC236}">
                        <a16:creationId xmlns:a16="http://schemas.microsoft.com/office/drawing/2014/main" id="{10AC30BB-115C-E3BB-7079-3732FD2A113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342003" y="4543141"/>
                    <a:ext cx="7992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4145" name="Input penna 4144">
                    <a:extLst>
                      <a:ext uri="{FF2B5EF4-FFF2-40B4-BE49-F238E27FC236}">
                        <a16:creationId xmlns:a16="http://schemas.microsoft.com/office/drawing/2014/main" id="{4253BF82-F7B2-BC6D-8B17-F1492A7A7314}"/>
                      </a:ext>
                    </a:extLst>
                  </p14:cNvPr>
                  <p14:cNvContentPartPr/>
                  <p14:nvPr/>
                </p14:nvContentPartPr>
                <p14:xfrm>
                  <a:off x="3518403" y="4539901"/>
                  <a:ext cx="39600" cy="720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50DD8840-7E28-A315-6CBC-B09942F7F227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512283" y="4533781"/>
                    <a:ext cx="51840" cy="19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4186" name="Input penna 4185">
                <a:extLst>
                  <a:ext uri="{FF2B5EF4-FFF2-40B4-BE49-F238E27FC236}">
                    <a16:creationId xmlns:a16="http://schemas.microsoft.com/office/drawing/2014/main" id="{12A250B2-96DE-E719-AB63-22F6797B36F8}"/>
                  </a:ext>
                </a:extLst>
              </p14:cNvPr>
              <p14:cNvContentPartPr/>
              <p14:nvPr/>
            </p14:nvContentPartPr>
            <p14:xfrm>
              <a:off x="1894443" y="4870741"/>
              <a:ext cx="306360" cy="144360"/>
            </p14:xfrm>
          </p:contentPart>
        </mc:Choice>
        <mc:Fallback xmlns="">
          <p:pic>
            <p:nvPicPr>
              <p:cNvPr id="4186" name="Input penna 4185">
                <a:extLst>
                  <a:ext uri="{FF2B5EF4-FFF2-40B4-BE49-F238E27FC236}">
                    <a16:creationId xmlns:a16="http://schemas.microsoft.com/office/drawing/2014/main" id="{12A250B2-96DE-E719-AB63-22F6797B36F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888323" y="4864621"/>
                <a:ext cx="31860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05" name="Gruppo 4204">
            <a:extLst>
              <a:ext uri="{FF2B5EF4-FFF2-40B4-BE49-F238E27FC236}">
                <a16:creationId xmlns:a16="http://schemas.microsoft.com/office/drawing/2014/main" id="{E5C4AB13-685D-BC4B-BAAE-5EA4B8F50D98}"/>
              </a:ext>
            </a:extLst>
          </p:cNvPr>
          <p:cNvGrpSpPr/>
          <p:nvPr/>
        </p:nvGrpSpPr>
        <p:grpSpPr>
          <a:xfrm>
            <a:off x="5365923" y="2854741"/>
            <a:ext cx="666000" cy="290880"/>
            <a:chOff x="5365923" y="2854741"/>
            <a:chExt cx="6660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190" name="Input penna 4189">
                  <a:extLst>
                    <a:ext uri="{FF2B5EF4-FFF2-40B4-BE49-F238E27FC236}">
                      <a16:creationId xmlns:a16="http://schemas.microsoft.com/office/drawing/2014/main" id="{03450D8B-8C35-433C-4991-072B33FB95A2}"/>
                    </a:ext>
                  </a:extLst>
                </p14:cNvPr>
                <p14:cNvContentPartPr/>
                <p14:nvPr/>
              </p14:nvContentPartPr>
              <p14:xfrm>
                <a:off x="5375283" y="2977861"/>
                <a:ext cx="174960" cy="18360"/>
              </p14:xfrm>
            </p:contentPart>
          </mc:Choice>
          <mc:Fallback xmlns="">
            <p:pic>
              <p:nvPicPr>
                <p:cNvPr id="4190" name="Input penna 4189">
                  <a:extLst>
                    <a:ext uri="{FF2B5EF4-FFF2-40B4-BE49-F238E27FC236}">
                      <a16:creationId xmlns:a16="http://schemas.microsoft.com/office/drawing/2014/main" id="{03450D8B-8C35-433C-4991-072B33FB95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69163" y="2971741"/>
                  <a:ext cx="187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191" name="Input penna 4190">
                  <a:extLst>
                    <a:ext uri="{FF2B5EF4-FFF2-40B4-BE49-F238E27FC236}">
                      <a16:creationId xmlns:a16="http://schemas.microsoft.com/office/drawing/2014/main" id="{28A9B5D9-E33D-3087-B26C-A237E53EB616}"/>
                    </a:ext>
                  </a:extLst>
                </p14:cNvPr>
                <p14:cNvContentPartPr/>
                <p14:nvPr/>
              </p14:nvContentPartPr>
              <p14:xfrm>
                <a:off x="5365923" y="3043381"/>
                <a:ext cx="182160" cy="16200"/>
              </p14:xfrm>
            </p:contentPart>
          </mc:Choice>
          <mc:Fallback xmlns="">
            <p:pic>
              <p:nvPicPr>
                <p:cNvPr id="4191" name="Input penna 4190">
                  <a:extLst>
                    <a:ext uri="{FF2B5EF4-FFF2-40B4-BE49-F238E27FC236}">
                      <a16:creationId xmlns:a16="http://schemas.microsoft.com/office/drawing/2014/main" id="{28A9B5D9-E33D-3087-B26C-A237E53EB6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59803" y="3037261"/>
                  <a:ext cx="19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202" name="Input penna 4201">
                  <a:extLst>
                    <a:ext uri="{FF2B5EF4-FFF2-40B4-BE49-F238E27FC236}">
                      <a16:creationId xmlns:a16="http://schemas.microsoft.com/office/drawing/2014/main" id="{C1869DAE-079A-7BD5-FC4B-13844A218CD0}"/>
                    </a:ext>
                  </a:extLst>
                </p14:cNvPr>
                <p14:cNvContentPartPr/>
                <p14:nvPr/>
              </p14:nvContentPartPr>
              <p14:xfrm>
                <a:off x="5616843" y="2854741"/>
                <a:ext cx="199800" cy="241560"/>
              </p14:xfrm>
            </p:contentPart>
          </mc:Choice>
          <mc:Fallback xmlns="">
            <p:pic>
              <p:nvPicPr>
                <p:cNvPr id="4202" name="Input penna 4201">
                  <a:extLst>
                    <a:ext uri="{FF2B5EF4-FFF2-40B4-BE49-F238E27FC236}">
                      <a16:creationId xmlns:a16="http://schemas.microsoft.com/office/drawing/2014/main" id="{C1869DAE-079A-7BD5-FC4B-13844A218CD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10723" y="2848621"/>
                  <a:ext cx="21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203" name="Input penna 4202">
                  <a:extLst>
                    <a:ext uri="{FF2B5EF4-FFF2-40B4-BE49-F238E27FC236}">
                      <a16:creationId xmlns:a16="http://schemas.microsoft.com/office/drawing/2014/main" id="{AF269FE6-9F7E-CA73-D42D-222ECDCE3FEF}"/>
                    </a:ext>
                  </a:extLst>
                </p14:cNvPr>
                <p14:cNvContentPartPr/>
                <p14:nvPr/>
              </p14:nvContentPartPr>
              <p14:xfrm>
                <a:off x="5771643" y="3028261"/>
                <a:ext cx="102600" cy="91080"/>
              </p14:xfrm>
            </p:contentPart>
          </mc:Choice>
          <mc:Fallback xmlns="">
            <p:pic>
              <p:nvPicPr>
                <p:cNvPr id="4203" name="Input penna 4202">
                  <a:extLst>
                    <a:ext uri="{FF2B5EF4-FFF2-40B4-BE49-F238E27FC236}">
                      <a16:creationId xmlns:a16="http://schemas.microsoft.com/office/drawing/2014/main" id="{AF269FE6-9F7E-CA73-D42D-222ECDCE3F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65523" y="3022141"/>
                  <a:ext cx="11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04" name="Input penna 4203">
                  <a:extLst>
                    <a:ext uri="{FF2B5EF4-FFF2-40B4-BE49-F238E27FC236}">
                      <a16:creationId xmlns:a16="http://schemas.microsoft.com/office/drawing/2014/main" id="{C3CE2CC1-DEF9-EE12-407E-850DD3998B92}"/>
                    </a:ext>
                  </a:extLst>
                </p14:cNvPr>
                <p14:cNvContentPartPr/>
                <p14:nvPr/>
              </p14:nvContentPartPr>
              <p14:xfrm>
                <a:off x="5892243" y="3073981"/>
                <a:ext cx="139680" cy="71640"/>
              </p14:xfrm>
            </p:contentPart>
          </mc:Choice>
          <mc:Fallback xmlns="">
            <p:pic>
              <p:nvPicPr>
                <p:cNvPr id="4204" name="Input penna 4203">
                  <a:extLst>
                    <a:ext uri="{FF2B5EF4-FFF2-40B4-BE49-F238E27FC236}">
                      <a16:creationId xmlns:a16="http://schemas.microsoft.com/office/drawing/2014/main" id="{C3CE2CC1-DEF9-EE12-407E-850DD3998B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86123" y="3067861"/>
                  <a:ext cx="1519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8" name="Gruppo 4227">
            <a:extLst>
              <a:ext uri="{FF2B5EF4-FFF2-40B4-BE49-F238E27FC236}">
                <a16:creationId xmlns:a16="http://schemas.microsoft.com/office/drawing/2014/main" id="{E0ECAD4B-572B-A576-4A47-DD309059893C}"/>
              </a:ext>
            </a:extLst>
          </p:cNvPr>
          <p:cNvGrpSpPr/>
          <p:nvPr/>
        </p:nvGrpSpPr>
        <p:grpSpPr>
          <a:xfrm>
            <a:off x="5489043" y="4881541"/>
            <a:ext cx="582840" cy="199080"/>
            <a:chOff x="5489043" y="4881541"/>
            <a:chExt cx="58284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206" name="Input penna 4205">
                  <a:extLst>
                    <a:ext uri="{FF2B5EF4-FFF2-40B4-BE49-F238E27FC236}">
                      <a16:creationId xmlns:a16="http://schemas.microsoft.com/office/drawing/2014/main" id="{D4B4B004-66B0-580D-8295-3365F288A0F9}"/>
                    </a:ext>
                  </a:extLst>
                </p14:cNvPr>
                <p14:cNvContentPartPr/>
                <p14:nvPr/>
              </p14:nvContentPartPr>
              <p14:xfrm>
                <a:off x="5490123" y="4987021"/>
                <a:ext cx="133560" cy="29520"/>
              </p14:xfrm>
            </p:contentPart>
          </mc:Choice>
          <mc:Fallback xmlns="">
            <p:pic>
              <p:nvPicPr>
                <p:cNvPr id="4206" name="Input penna 4205">
                  <a:extLst>
                    <a:ext uri="{FF2B5EF4-FFF2-40B4-BE49-F238E27FC236}">
                      <a16:creationId xmlns:a16="http://schemas.microsoft.com/office/drawing/2014/main" id="{D4B4B004-66B0-580D-8295-3365F288A0F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484003" y="4980901"/>
                  <a:ext cx="145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207" name="Input penna 4206">
                  <a:extLst>
                    <a:ext uri="{FF2B5EF4-FFF2-40B4-BE49-F238E27FC236}">
                      <a16:creationId xmlns:a16="http://schemas.microsoft.com/office/drawing/2014/main" id="{A43738FF-D6ED-3EC9-381A-4A55CCDCE8DD}"/>
                    </a:ext>
                  </a:extLst>
                </p14:cNvPr>
                <p14:cNvContentPartPr/>
                <p14:nvPr/>
              </p14:nvContentPartPr>
              <p14:xfrm>
                <a:off x="5489043" y="5041381"/>
                <a:ext cx="117720" cy="10080"/>
              </p14:xfrm>
            </p:contentPart>
          </mc:Choice>
          <mc:Fallback xmlns="">
            <p:pic>
              <p:nvPicPr>
                <p:cNvPr id="4207" name="Input penna 4206">
                  <a:extLst>
                    <a:ext uri="{FF2B5EF4-FFF2-40B4-BE49-F238E27FC236}">
                      <a16:creationId xmlns:a16="http://schemas.microsoft.com/office/drawing/2014/main" id="{A43738FF-D6ED-3EC9-381A-4A55CCDCE8D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82923" y="5035261"/>
                  <a:ext cx="129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208" name="Input penna 4207">
                  <a:extLst>
                    <a:ext uri="{FF2B5EF4-FFF2-40B4-BE49-F238E27FC236}">
                      <a16:creationId xmlns:a16="http://schemas.microsoft.com/office/drawing/2014/main" id="{46644600-5D7B-3D86-E3AE-76B5B7144069}"/>
                    </a:ext>
                  </a:extLst>
                </p14:cNvPr>
                <p14:cNvContentPartPr/>
                <p14:nvPr/>
              </p14:nvContentPartPr>
              <p14:xfrm>
                <a:off x="5707563" y="4881541"/>
                <a:ext cx="168480" cy="196200"/>
              </p14:xfrm>
            </p:contentPart>
          </mc:Choice>
          <mc:Fallback xmlns="">
            <p:pic>
              <p:nvPicPr>
                <p:cNvPr id="4208" name="Input penna 4207">
                  <a:extLst>
                    <a:ext uri="{FF2B5EF4-FFF2-40B4-BE49-F238E27FC236}">
                      <a16:creationId xmlns:a16="http://schemas.microsoft.com/office/drawing/2014/main" id="{46644600-5D7B-3D86-E3AE-76B5B714406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701443" y="4875421"/>
                  <a:ext cx="180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226" name="Input penna 4225">
                  <a:extLst>
                    <a:ext uri="{FF2B5EF4-FFF2-40B4-BE49-F238E27FC236}">
                      <a16:creationId xmlns:a16="http://schemas.microsoft.com/office/drawing/2014/main" id="{A985F326-2635-03CA-5681-56DF2AF04567}"/>
                    </a:ext>
                  </a:extLst>
                </p14:cNvPr>
                <p14:cNvContentPartPr/>
                <p14:nvPr/>
              </p14:nvContentPartPr>
              <p14:xfrm>
                <a:off x="5930763" y="4891981"/>
                <a:ext cx="141120" cy="188640"/>
              </p14:xfrm>
            </p:contentPart>
          </mc:Choice>
          <mc:Fallback xmlns="">
            <p:pic>
              <p:nvPicPr>
                <p:cNvPr id="4226" name="Input penna 4225">
                  <a:extLst>
                    <a:ext uri="{FF2B5EF4-FFF2-40B4-BE49-F238E27FC236}">
                      <a16:creationId xmlns:a16="http://schemas.microsoft.com/office/drawing/2014/main" id="{A985F326-2635-03CA-5681-56DF2AF0456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24643" y="4885861"/>
                  <a:ext cx="1533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1" name="Gruppo 4260">
            <a:extLst>
              <a:ext uri="{FF2B5EF4-FFF2-40B4-BE49-F238E27FC236}">
                <a16:creationId xmlns:a16="http://schemas.microsoft.com/office/drawing/2014/main" id="{0F710DF5-A09F-4AC4-4A29-C1645DA8182E}"/>
              </a:ext>
            </a:extLst>
          </p:cNvPr>
          <p:cNvGrpSpPr/>
          <p:nvPr/>
        </p:nvGrpSpPr>
        <p:grpSpPr>
          <a:xfrm>
            <a:off x="3854285" y="3019163"/>
            <a:ext cx="454680" cy="143280"/>
            <a:chOff x="7086003" y="2624701"/>
            <a:chExt cx="4546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262" name="Input penna 4261">
                  <a:extLst>
                    <a:ext uri="{FF2B5EF4-FFF2-40B4-BE49-F238E27FC236}">
                      <a16:creationId xmlns:a16="http://schemas.microsoft.com/office/drawing/2014/main" id="{1F17FF76-BC98-3B68-88C0-C7801C1EFF2B}"/>
                    </a:ext>
                  </a:extLst>
                </p14:cNvPr>
                <p14:cNvContentPartPr/>
                <p14:nvPr/>
              </p14:nvContentPartPr>
              <p14:xfrm>
                <a:off x="7086003" y="2670061"/>
                <a:ext cx="329400" cy="13320"/>
              </p14:xfrm>
            </p:contentPart>
          </mc:Choice>
          <mc:Fallback xmlns="">
            <p:pic>
              <p:nvPicPr>
                <p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79883" y="2663941"/>
                  <a:ext cx="34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263" name="Input penna 4262">
                  <a:extLst>
                    <a:ext uri="{FF2B5EF4-FFF2-40B4-BE49-F238E27FC236}">
                      <a16:creationId xmlns:a16="http://schemas.microsoft.com/office/drawing/2014/main" id="{C9A210B1-E022-545B-8AF8-84EB81AF01D0}"/>
                    </a:ext>
                  </a:extLst>
                </p14:cNvPr>
                <p14:cNvContentPartPr/>
                <p14:nvPr/>
              </p14:nvContentPartPr>
              <p14:xfrm>
                <a:off x="7103643" y="2624701"/>
                <a:ext cx="437040" cy="143280"/>
              </p14:xfrm>
            </p:contentPart>
          </mc:Choice>
          <mc:Fallback xmlns="">
            <p:pic>
              <p:nvPicPr>
                <p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97523" y="2618581"/>
                  <a:ext cx="4492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264" name="Input penna 4263">
                <a:extLst>
                  <a:ext uri="{FF2B5EF4-FFF2-40B4-BE49-F238E27FC236}">
                    <a16:creationId xmlns:a16="http://schemas.microsoft.com/office/drawing/2014/main" id="{D134E7F3-7202-A339-99D9-29BEF8C08C06}"/>
                  </a:ext>
                </a:extLst>
              </p14:cNvPr>
              <p14:cNvContentPartPr/>
              <p14:nvPr/>
            </p14:nvContentPartPr>
            <p14:xfrm>
              <a:off x="3801365" y="5045640"/>
              <a:ext cx="415800" cy="196560"/>
            </p14:xfrm>
          </p:contentPart>
        </mc:Choice>
        <mc:Fallback xmlns="">
          <p:pic>
            <p:nvPicPr>
              <p:cNvPr id="4264" name="Input penna 4263">
                <a:extLst>
                  <a:ext uri="{FF2B5EF4-FFF2-40B4-BE49-F238E27FC236}">
                    <a16:creationId xmlns:a16="http://schemas.microsoft.com/office/drawing/2014/main" id="{D134E7F3-7202-A339-99D9-29BEF8C08C0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795245" y="5039520"/>
                <a:ext cx="428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266" name="Input penna 4265">
                <a:extLst>
                  <a:ext uri="{FF2B5EF4-FFF2-40B4-BE49-F238E27FC236}">
                    <a16:creationId xmlns:a16="http://schemas.microsoft.com/office/drawing/2014/main" id="{B0654044-64CB-D49F-9428-ADD371A04705}"/>
                  </a:ext>
                </a:extLst>
              </p14:cNvPr>
              <p14:cNvContentPartPr/>
              <p14:nvPr/>
            </p14:nvContentPartPr>
            <p14:xfrm>
              <a:off x="1608243" y="4799461"/>
              <a:ext cx="183240" cy="217440"/>
            </p14:xfrm>
          </p:contentPart>
        </mc:Choice>
        <mc:Fallback xmlns="">
          <p:pic>
            <p:nvPicPr>
              <p:cNvPr id="4266" name="Input penna 4265">
                <a:extLst>
                  <a:ext uri="{FF2B5EF4-FFF2-40B4-BE49-F238E27FC236}">
                    <a16:creationId xmlns:a16="http://schemas.microsoft.com/office/drawing/2014/main" id="{B0654044-64CB-D49F-9428-ADD371A04705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602123" y="4793341"/>
                <a:ext cx="195480" cy="2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289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p-MOS transistor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controlled switch (</a:t>
                </a:r>
                <a:r>
                  <a:rPr lang="en-US" b="1" dirty="0"/>
                  <a:t>dual of n-MOS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142" name="Segnaposto testo 2">
                <a:extLst>
                  <a:ext uri="{FF2B5EF4-FFF2-40B4-BE49-F238E27FC236}">
                    <a16:creationId xmlns:a16="http://schemas.microsoft.com/office/drawing/2014/main" id="{92DDA470-8E75-EA4A-41C2-3FB6917A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14:cNvPr>
              <p14:cNvContentPartPr/>
              <p14:nvPr/>
            </p14:nvContentPartPr>
            <p14:xfrm>
              <a:off x="3218382" y="2457432"/>
              <a:ext cx="244" cy="443643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ACC1043-C5BA-DB3F-417B-AA0E881E5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4234" y="2451315"/>
                <a:ext cx="8540" cy="455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14:cNvPr>
              <p14:cNvContentPartPr/>
              <p14:nvPr/>
            </p14:nvContentPartPr>
            <p14:xfrm>
              <a:off x="3218382" y="3131936"/>
              <a:ext cx="244" cy="445597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35BF04D-FCA8-0096-D366-D4A395DD2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4234" y="3125817"/>
                <a:ext cx="8540" cy="45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14:cNvPr>
              <p14:cNvContentPartPr/>
              <p14:nvPr/>
            </p14:nvContentPartPr>
            <p14:xfrm>
              <a:off x="2950145" y="3130714"/>
              <a:ext cx="260909" cy="244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BA19ABC-A889-34A7-E548-0D2D26B5ED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4036" y="3126566"/>
                <a:ext cx="273128" cy="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14:cNvPr>
              <p14:cNvContentPartPr/>
              <p14:nvPr/>
            </p14:nvContentPartPr>
            <p14:xfrm>
              <a:off x="2959916" y="2909381"/>
              <a:ext cx="262375" cy="244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465D1D2-0299-5D7F-17B4-64AAECC5C6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3798" y="2905233"/>
                <a:ext cx="274612" cy="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14:cNvPr>
              <p14:cNvContentPartPr/>
              <p14:nvPr/>
            </p14:nvContentPartPr>
            <p14:xfrm>
              <a:off x="2952343" y="2903274"/>
              <a:ext cx="244" cy="225486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7616A58-9CC0-B4D3-B982-A6F8F2E319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8195" y="2897160"/>
                <a:ext cx="8540" cy="23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14:cNvPr>
              <p14:cNvContentPartPr/>
              <p14:nvPr/>
            </p14:nvContentPartPr>
            <p14:xfrm>
              <a:off x="2919852" y="2911824"/>
              <a:ext cx="244" cy="214737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239C880-CE27-0FF0-223A-C225C50720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5704" y="2905709"/>
                <a:ext cx="8540" cy="226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14:cNvPr>
              <p14:cNvContentPartPr/>
              <p14:nvPr/>
            </p14:nvContentPartPr>
            <p14:xfrm>
              <a:off x="2587852" y="3009787"/>
              <a:ext cx="321739" cy="244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192346C-947B-082B-E826-1C57BAD3E2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1741" y="3005639"/>
                <a:ext cx="333961" cy="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14:cNvPr>
              <p14:cNvContentPartPr/>
              <p14:nvPr/>
            </p14:nvContentPartPr>
            <p14:xfrm>
              <a:off x="3183692" y="2383899"/>
              <a:ext cx="73533" cy="63273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6605DF9-66F5-5E49-B2FE-8B9F8C3E65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7594" y="2377787"/>
                <a:ext cx="85729" cy="75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14:cNvPr>
              <p14:cNvContentPartPr/>
              <p14:nvPr/>
            </p14:nvContentPartPr>
            <p14:xfrm>
              <a:off x="3177585" y="3558967"/>
              <a:ext cx="79641" cy="728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4E61F30-6841-240D-E27C-07133303DA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71486" y="3552870"/>
                <a:ext cx="91838" cy="8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8B965540-7D15-CA02-ABFF-35991188511B}"/>
                  </a:ext>
                </a:extLst>
              </p14:cNvPr>
              <p14:cNvContentPartPr/>
              <p14:nvPr/>
            </p14:nvContentPartPr>
            <p14:xfrm>
              <a:off x="2538517" y="2967036"/>
              <a:ext cx="64739" cy="52524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8B965540-7D15-CA02-ABFF-3599118851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2403" y="2960920"/>
                <a:ext cx="76967" cy="64756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55F1EB84-C5B0-AD9C-2DE5-515D2F161C61}"/>
              </a:ext>
            </a:extLst>
          </p:cNvPr>
          <p:cNvGrpSpPr/>
          <p:nvPr/>
        </p:nvGrpSpPr>
        <p:grpSpPr>
          <a:xfrm>
            <a:off x="1512843" y="2848648"/>
            <a:ext cx="687960" cy="292320"/>
            <a:chOff x="1512843" y="3354421"/>
            <a:chExt cx="6879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701378E1-8DDC-2439-9E80-E97CDBE94BB3}"/>
                    </a:ext>
                  </a:extLst>
                </p14:cNvPr>
                <p14:cNvContentPartPr/>
                <p14:nvPr/>
              </p14:nvContentPartPr>
              <p14:xfrm>
                <a:off x="1512843" y="3354421"/>
                <a:ext cx="276120" cy="2923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701378E1-8DDC-2439-9E80-E97CDBE94B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06723" y="3348301"/>
                  <a:ext cx="288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D9093123-697D-3693-6865-E3354627C86F}"/>
                    </a:ext>
                  </a:extLst>
                </p14:cNvPr>
                <p14:cNvContentPartPr/>
                <p14:nvPr/>
              </p14:nvContentPartPr>
              <p14:xfrm>
                <a:off x="1894443" y="3451981"/>
                <a:ext cx="306360" cy="1443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D9093123-697D-3693-6865-E3354627C8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8323" y="3445861"/>
                  <a:ext cx="3186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A07ECE7-04A3-3B5F-2161-CA0F5B6312E5}"/>
              </a:ext>
            </a:extLst>
          </p:cNvPr>
          <p:cNvGrpSpPr/>
          <p:nvPr/>
        </p:nvGrpSpPr>
        <p:grpSpPr>
          <a:xfrm>
            <a:off x="2538504" y="4351473"/>
            <a:ext cx="718721" cy="1247868"/>
            <a:chOff x="2670963" y="2678701"/>
            <a:chExt cx="1059120" cy="18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3E39CF35-E348-B0C3-DC5C-396692923EF7}"/>
                    </a:ext>
                  </a:extLst>
                </p14:cNvPr>
                <p14:cNvContentPartPr/>
                <p14:nvPr/>
              </p14:nvContentPartPr>
              <p14:xfrm>
                <a:off x="3672843" y="2787061"/>
                <a:ext cx="360" cy="6537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3E39CF35-E348-B0C3-DC5C-396692923E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6723" y="2778047"/>
                  <a:ext cx="12600" cy="671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808AA49C-EF98-53C3-D631-2C54CE29EB8C}"/>
                    </a:ext>
                  </a:extLst>
                </p14:cNvPr>
                <p14:cNvContentPartPr/>
                <p14:nvPr/>
              </p14:nvContentPartPr>
              <p14:xfrm>
                <a:off x="3672843" y="3781021"/>
                <a:ext cx="360" cy="6566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808AA49C-EF98-53C3-D631-2C54CE29EB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6723" y="3772004"/>
                  <a:ext cx="12600" cy="674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8D0FE1A-9BB1-BD56-8476-D56DEFD45103}"/>
                    </a:ext>
                  </a:extLst>
                </p14:cNvPr>
                <p14:cNvContentPartPr/>
                <p14:nvPr/>
              </p14:nvContentPartPr>
              <p14:xfrm>
                <a:off x="3277563" y="3779221"/>
                <a:ext cx="384480" cy="3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8D0FE1A-9BB1-BD56-8476-D56DEFD451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68560" y="3773101"/>
                  <a:ext cx="402486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C04DF7D8-12AE-39A2-7593-80265A09A1C2}"/>
                    </a:ext>
                  </a:extLst>
                </p14:cNvPr>
                <p14:cNvContentPartPr/>
                <p14:nvPr/>
              </p14:nvContentPartPr>
              <p14:xfrm>
                <a:off x="3291963" y="3453061"/>
                <a:ext cx="38664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C04DF7D8-12AE-39A2-7593-80265A09A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2947" y="3446941"/>
                  <a:ext cx="4046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1227CC6-2A38-D7F0-AE98-927D407E4432}"/>
                    </a:ext>
                  </a:extLst>
                </p14:cNvPr>
                <p14:cNvContentPartPr/>
                <p14:nvPr/>
              </p14:nvContentPartPr>
              <p14:xfrm>
                <a:off x="3280803" y="3444061"/>
                <a:ext cx="360" cy="3322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1227CC6-2A38-D7F0-AE98-927D407E44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74683" y="3435052"/>
                  <a:ext cx="12600" cy="35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30581EF-AD06-1C03-97D6-B9172BE7DB01}"/>
                    </a:ext>
                  </a:extLst>
                </p14:cNvPr>
                <p14:cNvContentPartPr/>
                <p14:nvPr/>
              </p14:nvContentPartPr>
              <p14:xfrm>
                <a:off x="3232923" y="3456661"/>
                <a:ext cx="360" cy="3164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30581EF-AD06-1C03-97D6-B9172BE7DB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6803" y="3447650"/>
                  <a:ext cx="12600" cy="334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04" name="Input penna 4103">
                  <a:extLst>
                    <a:ext uri="{FF2B5EF4-FFF2-40B4-BE49-F238E27FC236}">
                      <a16:creationId xmlns:a16="http://schemas.microsoft.com/office/drawing/2014/main" id="{EDF4E860-6279-0912-DC08-E8EA36C0DBE7}"/>
                    </a:ext>
                  </a:extLst>
                </p14:cNvPr>
                <p14:cNvContentPartPr/>
                <p14:nvPr/>
              </p14:nvContentPartPr>
              <p14:xfrm>
                <a:off x="2743683" y="3601021"/>
                <a:ext cx="474120" cy="360"/>
              </p14:xfrm>
            </p:contentPart>
          </mc:Choice>
          <mc:Fallback xmlns="">
            <p:pic>
              <p:nvPicPr>
                <p:cNvPr id="4104" name="Input penna 4103">
                  <a:extLst>
                    <a:ext uri="{FF2B5EF4-FFF2-40B4-BE49-F238E27FC236}">
                      <a16:creationId xmlns:a16="http://schemas.microsoft.com/office/drawing/2014/main" id="{EDF4E860-6279-0912-DC08-E8EA36C0DB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34677" y="3594901"/>
                  <a:ext cx="49213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05" name="Input penna 4104">
                  <a:extLst>
                    <a:ext uri="{FF2B5EF4-FFF2-40B4-BE49-F238E27FC236}">
                      <a16:creationId xmlns:a16="http://schemas.microsoft.com/office/drawing/2014/main" id="{96C29676-6EB6-EF0E-BBF4-88372848474C}"/>
                    </a:ext>
                  </a:extLst>
                </p14:cNvPr>
                <p14:cNvContentPartPr/>
                <p14:nvPr/>
              </p14:nvContentPartPr>
              <p14:xfrm>
                <a:off x="3621723" y="2678701"/>
                <a:ext cx="108360" cy="93240"/>
              </p14:xfrm>
            </p:contentPart>
          </mc:Choice>
          <mc:Fallback xmlns="">
            <p:pic>
              <p:nvPicPr>
                <p:cNvPr id="4105" name="Input penna 4104">
                  <a:extLst>
                    <a:ext uri="{FF2B5EF4-FFF2-40B4-BE49-F238E27FC236}">
                      <a16:creationId xmlns:a16="http://schemas.microsoft.com/office/drawing/2014/main" id="{96C29676-6EB6-EF0E-BBF4-8837284847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12737" y="2669695"/>
                  <a:ext cx="126332" cy="111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06" name="Input penna 4105">
                  <a:extLst>
                    <a:ext uri="{FF2B5EF4-FFF2-40B4-BE49-F238E27FC236}">
                      <a16:creationId xmlns:a16="http://schemas.microsoft.com/office/drawing/2014/main" id="{9C322D0C-C8E3-D912-DB6D-D60573E96323}"/>
                    </a:ext>
                  </a:extLst>
                </p14:cNvPr>
                <p14:cNvContentPartPr/>
                <p14:nvPr/>
              </p14:nvContentPartPr>
              <p14:xfrm>
                <a:off x="3612723" y="4410301"/>
                <a:ext cx="117360" cy="107280"/>
              </p14:xfrm>
            </p:contentPart>
          </mc:Choice>
          <mc:Fallback xmlns="">
            <p:pic>
              <p:nvPicPr>
                <p:cNvPr id="4106" name="Input penna 4105">
                  <a:extLst>
                    <a:ext uri="{FF2B5EF4-FFF2-40B4-BE49-F238E27FC236}">
                      <a16:creationId xmlns:a16="http://schemas.microsoft.com/office/drawing/2014/main" id="{9C322D0C-C8E3-D912-DB6D-D60573E963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3736" y="4401317"/>
                  <a:ext cx="135334" cy="125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82" name="Input penna 4181">
                  <a:extLst>
                    <a:ext uri="{FF2B5EF4-FFF2-40B4-BE49-F238E27FC236}">
                      <a16:creationId xmlns:a16="http://schemas.microsoft.com/office/drawing/2014/main" id="{0926D663-195C-4419-9CCF-CE2FE18417B9}"/>
                    </a:ext>
                  </a:extLst>
                </p14:cNvPr>
                <p14:cNvContentPartPr/>
                <p14:nvPr/>
              </p14:nvContentPartPr>
              <p14:xfrm>
                <a:off x="2670963" y="3538020"/>
                <a:ext cx="95401" cy="77400"/>
              </p14:xfrm>
            </p:contentPart>
          </mc:Choice>
          <mc:Fallback xmlns="">
            <p:pic>
              <p:nvPicPr>
                <p:cNvPr id="4182" name="Input penna 4181">
                  <a:extLst>
                    <a:ext uri="{FF2B5EF4-FFF2-40B4-BE49-F238E27FC236}">
                      <a16:creationId xmlns:a16="http://schemas.microsoft.com/office/drawing/2014/main" id="{0926D663-195C-4419-9CCF-CE2FE18417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1953" y="3529008"/>
                  <a:ext cx="113421" cy="9542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86" name="Input penna 4185">
                <a:extLst>
                  <a:ext uri="{FF2B5EF4-FFF2-40B4-BE49-F238E27FC236}">
                    <a16:creationId xmlns:a16="http://schemas.microsoft.com/office/drawing/2014/main" id="{12A250B2-96DE-E719-AB63-22F6797B36F8}"/>
                  </a:ext>
                </a:extLst>
              </p14:cNvPr>
              <p14:cNvContentPartPr/>
              <p14:nvPr/>
            </p14:nvContentPartPr>
            <p14:xfrm>
              <a:off x="1894443" y="4870741"/>
              <a:ext cx="306360" cy="144360"/>
            </p14:xfrm>
          </p:contentPart>
        </mc:Choice>
        <mc:Fallback xmlns="">
          <p:pic>
            <p:nvPicPr>
              <p:cNvPr id="4186" name="Input penna 4185">
                <a:extLst>
                  <a:ext uri="{FF2B5EF4-FFF2-40B4-BE49-F238E27FC236}">
                    <a16:creationId xmlns:a16="http://schemas.microsoft.com/office/drawing/2014/main" id="{12A250B2-96DE-E719-AB63-22F6797B36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8323" y="4864621"/>
                <a:ext cx="31860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61" name="Gruppo 4260">
            <a:extLst>
              <a:ext uri="{FF2B5EF4-FFF2-40B4-BE49-F238E27FC236}">
                <a16:creationId xmlns:a16="http://schemas.microsoft.com/office/drawing/2014/main" id="{0F710DF5-A09F-4AC4-4A29-C1645DA8182E}"/>
              </a:ext>
            </a:extLst>
          </p:cNvPr>
          <p:cNvGrpSpPr/>
          <p:nvPr/>
        </p:nvGrpSpPr>
        <p:grpSpPr>
          <a:xfrm>
            <a:off x="3854285" y="3019163"/>
            <a:ext cx="454680" cy="143280"/>
            <a:chOff x="7086003" y="2624701"/>
            <a:chExt cx="4546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62" name="Input penna 4261">
                  <a:extLst>
                    <a:ext uri="{FF2B5EF4-FFF2-40B4-BE49-F238E27FC236}">
                      <a16:creationId xmlns:a16="http://schemas.microsoft.com/office/drawing/2014/main" id="{1F17FF76-BC98-3B68-88C0-C7801C1EFF2B}"/>
                    </a:ext>
                  </a:extLst>
                </p14:cNvPr>
                <p14:cNvContentPartPr/>
                <p14:nvPr/>
              </p14:nvContentPartPr>
              <p14:xfrm>
                <a:off x="7086003" y="2670061"/>
                <a:ext cx="329400" cy="13320"/>
              </p14:xfrm>
            </p:contentPart>
          </mc:Choice>
          <mc:Fallback xmlns="">
            <p:pic>
              <p:nvPicPr>
                <p:cNvPr id="4233" name="Input penna 4232">
                  <a:extLst>
                    <a:ext uri="{FF2B5EF4-FFF2-40B4-BE49-F238E27FC236}">
                      <a16:creationId xmlns:a16="http://schemas.microsoft.com/office/drawing/2014/main" id="{3DBCD9BB-16DD-E58E-7029-07F1C72C52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79883" y="2663941"/>
                  <a:ext cx="341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63" name="Input penna 4262">
                  <a:extLst>
                    <a:ext uri="{FF2B5EF4-FFF2-40B4-BE49-F238E27FC236}">
                      <a16:creationId xmlns:a16="http://schemas.microsoft.com/office/drawing/2014/main" id="{C9A210B1-E022-545B-8AF8-84EB81AF01D0}"/>
                    </a:ext>
                  </a:extLst>
                </p14:cNvPr>
                <p14:cNvContentPartPr/>
                <p14:nvPr/>
              </p14:nvContentPartPr>
              <p14:xfrm>
                <a:off x="7103643" y="2624701"/>
                <a:ext cx="437040" cy="143280"/>
              </p14:xfrm>
            </p:contentPart>
          </mc:Choice>
          <mc:Fallback xmlns="">
            <p:pic>
              <p:nvPicPr>
                <p:cNvPr id="4234" name="Input penna 4233">
                  <a:extLst>
                    <a:ext uri="{FF2B5EF4-FFF2-40B4-BE49-F238E27FC236}">
                      <a16:creationId xmlns:a16="http://schemas.microsoft.com/office/drawing/2014/main" id="{3122710B-97DF-1887-1CAD-6692A384E3A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97523" y="2618581"/>
                  <a:ext cx="4492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264" name="Input penna 4263">
                <a:extLst>
                  <a:ext uri="{FF2B5EF4-FFF2-40B4-BE49-F238E27FC236}">
                    <a16:creationId xmlns:a16="http://schemas.microsoft.com/office/drawing/2014/main" id="{D134E7F3-7202-A339-99D9-29BEF8C08C06}"/>
                  </a:ext>
                </a:extLst>
              </p14:cNvPr>
              <p14:cNvContentPartPr/>
              <p14:nvPr/>
            </p14:nvContentPartPr>
            <p14:xfrm>
              <a:off x="3801365" y="5045640"/>
              <a:ext cx="415800" cy="196560"/>
            </p14:xfrm>
          </p:contentPart>
        </mc:Choice>
        <mc:Fallback xmlns="">
          <p:pic>
            <p:nvPicPr>
              <p:cNvPr id="4264" name="Input penna 4263">
                <a:extLst>
                  <a:ext uri="{FF2B5EF4-FFF2-40B4-BE49-F238E27FC236}">
                    <a16:creationId xmlns:a16="http://schemas.microsoft.com/office/drawing/2014/main" id="{D134E7F3-7202-A339-99D9-29BEF8C08C0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795245" y="5039520"/>
                <a:ext cx="428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4266" name="Input penna 4265">
                <a:extLst>
                  <a:ext uri="{FF2B5EF4-FFF2-40B4-BE49-F238E27FC236}">
                    <a16:creationId xmlns:a16="http://schemas.microsoft.com/office/drawing/2014/main" id="{B0654044-64CB-D49F-9428-ADD371A04705}"/>
                  </a:ext>
                </a:extLst>
              </p14:cNvPr>
              <p14:cNvContentPartPr/>
              <p14:nvPr/>
            </p14:nvContentPartPr>
            <p14:xfrm>
              <a:off x="1608243" y="4799461"/>
              <a:ext cx="183240" cy="217440"/>
            </p14:xfrm>
          </p:contentPart>
        </mc:Choice>
        <mc:Fallback xmlns="">
          <p:pic>
            <p:nvPicPr>
              <p:cNvPr id="4266" name="Input penna 4265">
                <a:extLst>
                  <a:ext uri="{FF2B5EF4-FFF2-40B4-BE49-F238E27FC236}">
                    <a16:creationId xmlns:a16="http://schemas.microsoft.com/office/drawing/2014/main" id="{B0654044-64CB-D49F-9428-ADD371A0470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602123" y="4793341"/>
                <a:ext cx="195480" cy="229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e 16">
            <a:extLst>
              <a:ext uri="{FF2B5EF4-FFF2-40B4-BE49-F238E27FC236}">
                <a16:creationId xmlns:a16="http://schemas.microsoft.com/office/drawing/2014/main" id="{F456A06E-118E-E551-3681-82DDA66AD647}"/>
              </a:ext>
            </a:extLst>
          </p:cNvPr>
          <p:cNvSpPr/>
          <p:nvPr/>
        </p:nvSpPr>
        <p:spPr>
          <a:xfrm>
            <a:off x="2809602" y="2960121"/>
            <a:ext cx="94582" cy="945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7D6390C-F273-C7A9-8FE3-65930CFABE99}"/>
              </a:ext>
            </a:extLst>
          </p:cNvPr>
          <p:cNvSpPr/>
          <p:nvPr/>
        </p:nvSpPr>
        <p:spPr>
          <a:xfrm>
            <a:off x="2809602" y="4924844"/>
            <a:ext cx="94582" cy="945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14:cNvPr>
              <p14:cNvContentPartPr/>
              <p14:nvPr/>
            </p14:nvContentPartPr>
            <p14:xfrm>
              <a:off x="4909256" y="4546192"/>
              <a:ext cx="360" cy="98352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3FCB6693-2466-1AE6-3F3F-BAD435D5419C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903136" y="4540072"/>
                <a:ext cx="1260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14:cNvPr>
              <p14:cNvContentPartPr/>
              <p14:nvPr/>
            </p14:nvContentPartPr>
            <p14:xfrm>
              <a:off x="4831856" y="5546272"/>
              <a:ext cx="145440" cy="12636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EA61E19D-671D-E117-3D10-283C8DC83FC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825736" y="5540169"/>
                <a:ext cx="157680" cy="138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14:cNvPr>
              <p14:cNvContentPartPr/>
              <p14:nvPr/>
            </p14:nvContentPartPr>
            <p14:xfrm>
              <a:off x="4854536" y="4437112"/>
              <a:ext cx="114480" cy="1076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637486C9-F858-96C0-E9E1-B30630C27F2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848397" y="4431012"/>
                <a:ext cx="126759" cy="119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14:cNvPr>
              <p14:cNvContentPartPr/>
              <p14:nvPr/>
            </p14:nvContentPartPr>
            <p14:xfrm>
              <a:off x="4882976" y="4883872"/>
              <a:ext cx="60840" cy="5544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CEF878E-A5C8-B844-09CC-826DCA2721C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876856" y="4877752"/>
                <a:ext cx="73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14:cNvPr>
              <p14:cNvContentPartPr/>
              <p14:nvPr/>
            </p14:nvContentPartPr>
            <p14:xfrm>
              <a:off x="4882976" y="5157112"/>
              <a:ext cx="61560" cy="777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B3ECCA1D-8747-128C-3AD6-77E1C9E23DC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876856" y="5150992"/>
                <a:ext cx="738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2" name="Gruppo 4171">
            <a:extLst>
              <a:ext uri="{FF2B5EF4-FFF2-40B4-BE49-F238E27FC236}">
                <a16:creationId xmlns:a16="http://schemas.microsoft.com/office/drawing/2014/main" id="{BF749FAC-7D2C-E2ED-9B31-6869D7E6A327}"/>
              </a:ext>
            </a:extLst>
          </p:cNvPr>
          <p:cNvGrpSpPr/>
          <p:nvPr/>
        </p:nvGrpSpPr>
        <p:grpSpPr>
          <a:xfrm>
            <a:off x="4999616" y="4657792"/>
            <a:ext cx="360" cy="650880"/>
            <a:chOff x="8146203" y="2170381"/>
            <a:chExt cx="36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73" name="Input penna 4172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14:cNvPr>
                <p14:cNvContentPartPr/>
                <p14:nvPr/>
              </p14:nvContentPartPr>
              <p14:xfrm>
                <a:off x="8146203" y="2170381"/>
                <a:ext cx="360" cy="525600"/>
              </p14:xfrm>
            </p:contentPart>
          </mc:Choice>
          <mc:Fallback xmlns="">
            <p:pic>
              <p:nvPicPr>
                <p:cNvPr id="4099" name="Input penna 4098">
                  <a:extLst>
                    <a:ext uri="{FF2B5EF4-FFF2-40B4-BE49-F238E27FC236}">
                      <a16:creationId xmlns:a16="http://schemas.microsoft.com/office/drawing/2014/main" id="{0DC95C26-DDF7-BC33-7594-3BA728F2B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40083" y="2164261"/>
                  <a:ext cx="12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180" name="Input penna 417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14:cNvPr>
                <p14:cNvContentPartPr/>
                <p14:nvPr/>
              </p14:nvContentPartPr>
              <p14:xfrm>
                <a:off x="8146203" y="2690221"/>
                <a:ext cx="360" cy="131040"/>
              </p14:xfrm>
            </p:contentPart>
          </mc:Choice>
          <mc:Fallback xmlns="">
            <p:pic>
              <p:nvPicPr>
                <p:cNvPr id="4100" name="Input penna 4099">
                  <a:extLst>
                    <a:ext uri="{FF2B5EF4-FFF2-40B4-BE49-F238E27FC236}">
                      <a16:creationId xmlns:a16="http://schemas.microsoft.com/office/drawing/2014/main" id="{7A7AB958-6CB6-8509-9C77-284FE5D5B8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40083" y="2684101"/>
                  <a:ext cx="126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4" name="Gruppo 4183">
            <a:extLst>
              <a:ext uri="{FF2B5EF4-FFF2-40B4-BE49-F238E27FC236}">
                <a16:creationId xmlns:a16="http://schemas.microsoft.com/office/drawing/2014/main" id="{ED33A0D0-CABB-AFF9-AE5D-4743106242F6}"/>
              </a:ext>
            </a:extLst>
          </p:cNvPr>
          <p:cNvGrpSpPr/>
          <p:nvPr/>
        </p:nvGrpSpPr>
        <p:grpSpPr>
          <a:xfrm>
            <a:off x="5755256" y="4651312"/>
            <a:ext cx="1924920" cy="681480"/>
            <a:chOff x="8901843" y="2163901"/>
            <a:chExt cx="1924920" cy="68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85" name="Input penna 4184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14:cNvPr>
                <p14:cNvContentPartPr/>
                <p14:nvPr/>
              </p14:nvContentPartPr>
              <p14:xfrm>
                <a:off x="8901843" y="2335981"/>
                <a:ext cx="104760" cy="127800"/>
              </p14:xfrm>
            </p:contentPart>
          </mc:Choice>
          <mc:Fallback xmlns="">
            <p:pic>
              <p:nvPicPr>
                <p:cNvPr id="4107" name="Input penna 4106">
                  <a:extLst>
                    <a:ext uri="{FF2B5EF4-FFF2-40B4-BE49-F238E27FC236}">
                      <a16:creationId xmlns:a16="http://schemas.microsoft.com/office/drawing/2014/main" id="{12C6824D-684A-2914-D740-8EFC0A2B53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95723" y="2329861"/>
                  <a:ext cx="117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187" name="Input penna 4186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14:cNvPr>
                <p14:cNvContentPartPr/>
                <p14:nvPr/>
              </p14:nvContentPartPr>
              <p14:xfrm>
                <a:off x="9064203" y="2236621"/>
                <a:ext cx="27360" cy="195840"/>
              </p14:xfrm>
            </p:contentPart>
          </mc:Choice>
          <mc:Fallback xmlns="">
            <p:pic>
              <p:nvPicPr>
                <p:cNvPr id="4108" name="Input penna 4107">
                  <a:extLst>
                    <a:ext uri="{FF2B5EF4-FFF2-40B4-BE49-F238E27FC236}">
                      <a16:creationId xmlns:a16="http://schemas.microsoft.com/office/drawing/2014/main" id="{7D308533-F5DA-3B99-176F-87CD581D7FA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58083" y="2230501"/>
                  <a:ext cx="39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88" name="Input penna 4187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14:cNvPr>
                <p14:cNvContentPartPr/>
                <p14:nvPr/>
              </p14:nvContentPartPr>
              <p14:xfrm>
                <a:off x="9101283" y="2360821"/>
                <a:ext cx="124560" cy="69480"/>
              </p14:xfrm>
            </p:contentPart>
          </mc:Choice>
          <mc:Fallback xmlns="">
            <p:pic>
              <p:nvPicPr>
                <p:cNvPr id="4109" name="Input penna 4108">
                  <a:extLst>
                    <a:ext uri="{FF2B5EF4-FFF2-40B4-BE49-F238E27FC236}">
                      <a16:creationId xmlns:a16="http://schemas.microsoft.com/office/drawing/2014/main" id="{9B4493ED-B3E9-BC86-B2C0-BF7EBFFC476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95163" y="2354701"/>
                  <a:ext cx="136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189" name="Input penna 4188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14:cNvPr>
                <p14:cNvContentPartPr/>
                <p14:nvPr/>
              </p14:nvContentPartPr>
              <p14:xfrm>
                <a:off x="9242043" y="2310061"/>
                <a:ext cx="235080" cy="153720"/>
              </p14:xfrm>
            </p:contentPart>
          </mc:Choice>
          <mc:Fallback xmlns="">
            <p:pic>
              <p:nvPicPr>
                <p:cNvPr id="4110" name="Input penna 4109">
                  <a:extLst>
                    <a:ext uri="{FF2B5EF4-FFF2-40B4-BE49-F238E27FC236}">
                      <a16:creationId xmlns:a16="http://schemas.microsoft.com/office/drawing/2014/main" id="{9D5139F1-FCEE-C6C2-EC17-8A6BD1682C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35923" y="2303941"/>
                  <a:ext cx="247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92" name="Input penna 4191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14:cNvPr>
                <p14:cNvContentPartPr/>
                <p14:nvPr/>
              </p14:nvContentPartPr>
              <p14:xfrm>
                <a:off x="9500883" y="2220421"/>
                <a:ext cx="139680" cy="217080"/>
              </p14:xfrm>
            </p:contentPart>
          </mc:Choice>
          <mc:Fallback xmlns="">
            <p:pic>
              <p:nvPicPr>
                <p:cNvPr id="4111" name="Input penna 4110">
                  <a:extLst>
                    <a:ext uri="{FF2B5EF4-FFF2-40B4-BE49-F238E27FC236}">
                      <a16:creationId xmlns:a16="http://schemas.microsoft.com/office/drawing/2014/main" id="{27503266-B708-C1F6-22BD-61017FC40C0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94763" y="2214301"/>
                  <a:ext cx="151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193" name="Input penna 419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14:cNvPr>
                <p14:cNvContentPartPr/>
                <p14:nvPr/>
              </p14:nvContentPartPr>
              <p14:xfrm>
                <a:off x="9851883" y="2305021"/>
                <a:ext cx="171360" cy="141120"/>
              </p14:xfrm>
            </p:contentPart>
          </mc:Choice>
          <mc:Fallback xmlns="">
            <p:pic>
              <p:nvPicPr>
                <p:cNvPr id="4113" name="Input penna 4112">
                  <a:extLst>
                    <a:ext uri="{FF2B5EF4-FFF2-40B4-BE49-F238E27FC236}">
                      <a16:creationId xmlns:a16="http://schemas.microsoft.com/office/drawing/2014/main" id="{A178192F-105E-8698-EAF0-50A7489926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45763" y="2298901"/>
                  <a:ext cx="183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94" name="Input penna 419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14:cNvPr>
                <p14:cNvContentPartPr/>
                <p14:nvPr/>
              </p14:nvContentPartPr>
              <p14:xfrm>
                <a:off x="10042683" y="2281621"/>
                <a:ext cx="141840" cy="127080"/>
              </p14:xfrm>
            </p:contentPart>
          </mc:Choice>
          <mc:Fallback xmlns="">
            <p:pic>
              <p:nvPicPr>
                <p:cNvPr id="4114" name="Input penna 4113">
                  <a:extLst>
                    <a:ext uri="{FF2B5EF4-FFF2-40B4-BE49-F238E27FC236}">
                      <a16:creationId xmlns:a16="http://schemas.microsoft.com/office/drawing/2014/main" id="{78CB57DF-0B15-807B-1329-46CE2019463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36563" y="2275501"/>
                  <a:ext cx="154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195" name="Input penna 419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14:cNvPr>
                <p14:cNvContentPartPr/>
                <p14:nvPr/>
              </p14:nvContentPartPr>
              <p14:xfrm>
                <a:off x="10225923" y="2310061"/>
                <a:ext cx="10800" cy="77400"/>
              </p14:xfrm>
            </p:contentPart>
          </mc:Choice>
          <mc:Fallback xmlns="">
            <p:pic>
              <p:nvPicPr>
                <p:cNvPr id="4115" name="Input penna 4114">
                  <a:extLst>
                    <a:ext uri="{FF2B5EF4-FFF2-40B4-BE49-F238E27FC236}">
                      <a16:creationId xmlns:a16="http://schemas.microsoft.com/office/drawing/2014/main" id="{20E143CE-C124-9B75-8E5D-22AD524F59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19803" y="2303941"/>
                  <a:ext cx="2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96" name="Input penna 419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14:cNvPr>
                <p14:cNvContentPartPr/>
                <p14:nvPr/>
              </p14:nvContentPartPr>
              <p14:xfrm>
                <a:off x="10225923" y="2171101"/>
                <a:ext cx="82800" cy="184320"/>
              </p14:xfrm>
            </p:contentPart>
          </mc:Choice>
          <mc:Fallback xmlns="">
            <p:pic>
              <p:nvPicPr>
                <p:cNvPr id="4116" name="Input penna 4115">
                  <a:extLst>
                    <a:ext uri="{FF2B5EF4-FFF2-40B4-BE49-F238E27FC236}">
                      <a16:creationId xmlns:a16="http://schemas.microsoft.com/office/drawing/2014/main" id="{721D3CCB-7F6A-42A9-4EAC-363E7CFD1B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19803" y="2164981"/>
                  <a:ext cx="95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197" name="Input penna 419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14:cNvPr>
                <p14:cNvContentPartPr/>
                <p14:nvPr/>
              </p14:nvContentPartPr>
              <p14:xfrm>
                <a:off x="10261203" y="2242381"/>
                <a:ext cx="136440" cy="55800"/>
              </p14:xfrm>
            </p:contentPart>
          </mc:Choice>
          <mc:Fallback xmlns="">
            <p:pic>
              <p:nvPicPr>
                <p:cNvPr id="4117" name="Input penna 4116">
                  <a:extLst>
                    <a:ext uri="{FF2B5EF4-FFF2-40B4-BE49-F238E27FC236}">
                      <a16:creationId xmlns:a16="http://schemas.microsoft.com/office/drawing/2014/main" id="{8DA0501D-62D0-D0AB-12F1-37BFE66675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55083" y="2236261"/>
                  <a:ext cx="14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201" name="Input penna 4200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14:cNvPr>
                <p14:cNvContentPartPr/>
                <p14:nvPr/>
              </p14:nvContentPartPr>
              <p14:xfrm>
                <a:off x="10376763" y="2255341"/>
                <a:ext cx="97560" cy="109440"/>
              </p14:xfrm>
            </p:contentPart>
          </mc:Choice>
          <mc:Fallback xmlns="">
            <p:pic>
              <p:nvPicPr>
                <p:cNvPr id="4118" name="Input penna 4117">
                  <a:extLst>
                    <a:ext uri="{FF2B5EF4-FFF2-40B4-BE49-F238E27FC236}">
                      <a16:creationId xmlns:a16="http://schemas.microsoft.com/office/drawing/2014/main" id="{F5772F3D-64E0-9CC4-9D4B-C7E18214F2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70643" y="2249221"/>
                  <a:ext cx="109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227" name="Input penna 4226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14:cNvPr>
                <p14:cNvContentPartPr/>
                <p14:nvPr/>
              </p14:nvContentPartPr>
              <p14:xfrm>
                <a:off x="10494843" y="2163901"/>
                <a:ext cx="75600" cy="188640"/>
              </p14:xfrm>
            </p:contentPart>
          </mc:Choice>
          <mc:Fallback xmlns="">
            <p:pic>
              <p:nvPicPr>
                <p:cNvPr id="4119" name="Input penna 4118">
                  <a:extLst>
                    <a:ext uri="{FF2B5EF4-FFF2-40B4-BE49-F238E27FC236}">
                      <a16:creationId xmlns:a16="http://schemas.microsoft.com/office/drawing/2014/main" id="{AF24E2E2-563A-C200-5510-2F65BC8AD4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88723" y="2157781"/>
                  <a:ext cx="8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229" name="Input penna 4228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14:cNvPr>
                <p14:cNvContentPartPr/>
                <p14:nvPr/>
              </p14:nvContentPartPr>
              <p14:xfrm>
                <a:off x="9019923" y="2659981"/>
                <a:ext cx="129600" cy="100800"/>
              </p14:xfrm>
            </p:contentPart>
          </mc:Choice>
          <mc:Fallback xmlns="">
            <p:pic>
              <p:nvPicPr>
                <p:cNvPr id="4121" name="Input penna 4120">
                  <a:extLst>
                    <a:ext uri="{FF2B5EF4-FFF2-40B4-BE49-F238E27FC236}">
                      <a16:creationId xmlns:a16="http://schemas.microsoft.com/office/drawing/2014/main" id="{5C37C65B-AE6B-7AA4-EDA1-E7053F54B6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13803" y="2653861"/>
                  <a:ext cx="141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230" name="Input penna 4229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14:cNvPr>
                <p14:cNvContentPartPr/>
                <p14:nvPr/>
              </p14:nvContentPartPr>
              <p14:xfrm>
                <a:off x="9244203" y="2600581"/>
                <a:ext cx="246600" cy="190800"/>
              </p14:xfrm>
            </p:contentPart>
          </mc:Choice>
          <mc:Fallback xmlns="">
            <p:pic>
              <p:nvPicPr>
                <p:cNvPr id="4122" name="Input penna 4121">
                  <a:extLst>
                    <a:ext uri="{FF2B5EF4-FFF2-40B4-BE49-F238E27FC236}">
                      <a16:creationId xmlns:a16="http://schemas.microsoft.com/office/drawing/2014/main" id="{B50B8636-EB7C-57C3-ED3E-2A5F79DA7A8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238083" y="2594461"/>
                  <a:ext cx="25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231" name="Input penna 4230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14:cNvPr>
                <p14:cNvContentPartPr/>
                <p14:nvPr/>
              </p14:nvContentPartPr>
              <p14:xfrm>
                <a:off x="9535083" y="2680501"/>
                <a:ext cx="102600" cy="79200"/>
              </p14:xfrm>
            </p:contentPart>
          </mc:Choice>
          <mc:Fallback xmlns="">
            <p:pic>
              <p:nvPicPr>
                <p:cNvPr id="4123" name="Input penna 4122">
                  <a:extLst>
                    <a:ext uri="{FF2B5EF4-FFF2-40B4-BE49-F238E27FC236}">
                      <a16:creationId xmlns:a16="http://schemas.microsoft.com/office/drawing/2014/main" id="{BE6903A9-953A-BAA4-2478-CF9EA153AD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28963" y="2674381"/>
                  <a:ext cx="11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232" name="Input penna 4231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14:cNvPr>
                <p14:cNvContentPartPr/>
                <p14:nvPr/>
              </p14:nvContentPartPr>
              <p14:xfrm>
                <a:off x="9705363" y="2563861"/>
                <a:ext cx="115560" cy="198000"/>
              </p14:xfrm>
            </p:contentPart>
          </mc:Choice>
          <mc:Fallback xmlns="">
            <p:pic>
              <p:nvPicPr>
                <p:cNvPr id="4124" name="Input penna 4123">
                  <a:extLst>
                    <a:ext uri="{FF2B5EF4-FFF2-40B4-BE49-F238E27FC236}">
                      <a16:creationId xmlns:a16="http://schemas.microsoft.com/office/drawing/2014/main" id="{9DA14E54-73DA-434C-E07B-17B21031BEE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99243" y="2557741"/>
                  <a:ext cx="12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37" name="Input penna 4236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14:cNvPr>
                <p14:cNvContentPartPr/>
                <p14:nvPr/>
              </p14:nvContentPartPr>
              <p14:xfrm>
                <a:off x="9686643" y="2615341"/>
                <a:ext cx="142560" cy="67320"/>
              </p14:xfrm>
            </p:contentPart>
          </mc:Choice>
          <mc:Fallback xmlns="">
            <p:pic>
              <p:nvPicPr>
                <p:cNvPr id="4125" name="Input penna 4124">
                  <a:extLst>
                    <a:ext uri="{FF2B5EF4-FFF2-40B4-BE49-F238E27FC236}">
                      <a16:creationId xmlns:a16="http://schemas.microsoft.com/office/drawing/2014/main" id="{EF7ACC70-9091-53ED-A30F-8263963A93C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80523" y="2609221"/>
                  <a:ext cx="154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238" name="Input penna 4237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14:cNvPr>
                <p14:cNvContentPartPr/>
                <p14:nvPr/>
              </p14:nvContentPartPr>
              <p14:xfrm>
                <a:off x="10018923" y="2673661"/>
                <a:ext cx="152640" cy="93960"/>
              </p14:xfrm>
            </p:contentPart>
          </mc:Choice>
          <mc:Fallback xmlns="">
            <p:pic>
              <p:nvPicPr>
                <p:cNvPr id="4126" name="Input penna 4125">
                  <a:extLst>
                    <a:ext uri="{FF2B5EF4-FFF2-40B4-BE49-F238E27FC236}">
                      <a16:creationId xmlns:a16="http://schemas.microsoft.com/office/drawing/2014/main" id="{FB5C6FC5-3980-A800-B940-033F6B35FC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803" y="2667541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39" name="Input penna 4238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14:cNvPr>
                <p14:cNvContentPartPr/>
                <p14:nvPr/>
              </p14:nvContentPartPr>
              <p14:xfrm>
                <a:off x="10161123" y="2632981"/>
                <a:ext cx="14400" cy="62280"/>
              </p14:xfrm>
            </p:contentPart>
          </mc:Choice>
          <mc:Fallback xmlns="">
            <p:pic>
              <p:nvPicPr>
                <p:cNvPr id="4127" name="Input penna 4126">
                  <a:extLst>
                    <a:ext uri="{FF2B5EF4-FFF2-40B4-BE49-F238E27FC236}">
                      <a16:creationId xmlns:a16="http://schemas.microsoft.com/office/drawing/2014/main" id="{7A6C8C0E-9917-A143-AD70-40DFD316A7F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55003" y="2626861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240" name="Input penna 4239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14:cNvPr>
                <p14:cNvContentPartPr/>
                <p14:nvPr/>
              </p14:nvContentPartPr>
              <p14:xfrm>
                <a:off x="10200723" y="2680501"/>
                <a:ext cx="101520" cy="63360"/>
              </p14:xfrm>
            </p:contentPart>
          </mc:Choice>
          <mc:Fallback xmlns="">
            <p:pic>
              <p:nvPicPr>
                <p:cNvPr id="4128" name="Input penna 4127">
                  <a:extLst>
                    <a:ext uri="{FF2B5EF4-FFF2-40B4-BE49-F238E27FC236}">
                      <a16:creationId xmlns:a16="http://schemas.microsoft.com/office/drawing/2014/main" id="{F040BD9F-B2CB-6379-9DD1-D269B94020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94603" y="2674381"/>
                  <a:ext cx="113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1" name="Input penna 4240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14:cNvPr>
                <p14:cNvContentPartPr/>
                <p14:nvPr/>
              </p14:nvContentPartPr>
              <p14:xfrm>
                <a:off x="10312683" y="2675461"/>
                <a:ext cx="187200" cy="74160"/>
              </p14:xfrm>
            </p:contentPart>
          </mc:Choice>
          <mc:Fallback xmlns="">
            <p:pic>
              <p:nvPicPr>
                <p:cNvPr id="4129" name="Input penna 4128">
                  <a:extLst>
                    <a:ext uri="{FF2B5EF4-FFF2-40B4-BE49-F238E27FC236}">
                      <a16:creationId xmlns:a16="http://schemas.microsoft.com/office/drawing/2014/main" id="{D0DA3157-BBFB-2D6C-79E3-A65E951094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06563" y="2669341"/>
                  <a:ext cx="199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242" name="Input penna 4241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14:cNvPr>
                <p14:cNvContentPartPr/>
                <p14:nvPr/>
              </p14:nvContentPartPr>
              <p14:xfrm>
                <a:off x="10542003" y="2595541"/>
                <a:ext cx="12600" cy="142920"/>
              </p14:xfrm>
            </p:contentPart>
          </mc:Choice>
          <mc:Fallback xmlns="">
            <p:pic>
              <p:nvPicPr>
                <p:cNvPr id="4130" name="Input penna 4129">
                  <a:extLst>
                    <a:ext uri="{FF2B5EF4-FFF2-40B4-BE49-F238E27FC236}">
                      <a16:creationId xmlns:a16="http://schemas.microsoft.com/office/drawing/2014/main" id="{26AE122B-CF2D-ADE6-458E-7EF4DB01317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35883" y="2589421"/>
                  <a:ext cx="2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43" name="Input penna 4242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14:cNvPr>
                <p14:cNvContentPartPr/>
                <p14:nvPr/>
              </p14:nvContentPartPr>
              <p14:xfrm>
                <a:off x="10611483" y="2545861"/>
                <a:ext cx="113760" cy="231120"/>
              </p14:xfrm>
            </p:contentPart>
          </mc:Choice>
          <mc:Fallback xmlns="">
            <p:pic>
              <p:nvPicPr>
                <p:cNvPr id="4131" name="Input penna 4130">
                  <a:extLst>
                    <a:ext uri="{FF2B5EF4-FFF2-40B4-BE49-F238E27FC236}">
                      <a16:creationId xmlns:a16="http://schemas.microsoft.com/office/drawing/2014/main" id="{9FB98B47-222B-6062-5D1D-13654EE053A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05363" y="2539741"/>
                  <a:ext cx="12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44" name="Input penna 4243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14:cNvPr>
                <p14:cNvContentPartPr/>
                <p14:nvPr/>
              </p14:nvContentPartPr>
              <p14:xfrm>
                <a:off x="10580883" y="2635501"/>
                <a:ext cx="96840" cy="33840"/>
              </p14:xfrm>
            </p:contentPart>
          </mc:Choice>
          <mc:Fallback xmlns="">
            <p:pic>
              <p:nvPicPr>
                <p:cNvPr id="4132" name="Input penna 4131">
                  <a:extLst>
                    <a:ext uri="{FF2B5EF4-FFF2-40B4-BE49-F238E27FC236}">
                      <a16:creationId xmlns:a16="http://schemas.microsoft.com/office/drawing/2014/main" id="{1506333E-6350-EB6E-7315-26FB77DDF1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574763" y="2629381"/>
                  <a:ext cx="109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45" name="Input penna 4244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14:cNvPr>
                <p14:cNvContentPartPr/>
                <p14:nvPr/>
              </p14:nvContentPartPr>
              <p14:xfrm>
                <a:off x="10757643" y="2527141"/>
                <a:ext cx="69120" cy="318240"/>
              </p14:xfrm>
            </p:contentPart>
          </mc:Choice>
          <mc:Fallback xmlns="">
            <p:pic>
              <p:nvPicPr>
                <p:cNvPr id="4133" name="Input penna 4132">
                  <a:extLst>
                    <a:ext uri="{FF2B5EF4-FFF2-40B4-BE49-F238E27FC236}">
                      <a16:creationId xmlns:a16="http://schemas.microsoft.com/office/drawing/2014/main" id="{79740D96-C7A3-2BFF-0212-46329CD554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51523" y="2521021"/>
                  <a:ext cx="81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246" name="Input penna 4245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14:cNvPr>
                <p14:cNvContentPartPr/>
                <p14:nvPr/>
              </p14:nvContentPartPr>
              <p14:xfrm>
                <a:off x="8911563" y="2554141"/>
                <a:ext cx="70200" cy="273600"/>
              </p14:xfrm>
            </p:contentPart>
          </mc:Choice>
          <mc:Fallback xmlns="">
            <p:pic>
              <p:nvPicPr>
                <p:cNvPr id="4134" name="Input penna 4133">
                  <a:extLst>
                    <a:ext uri="{FF2B5EF4-FFF2-40B4-BE49-F238E27FC236}">
                      <a16:creationId xmlns:a16="http://schemas.microsoft.com/office/drawing/2014/main" id="{582C1D5C-52BA-D5E6-7531-01C9682758C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05443" y="2548021"/>
                  <a:ext cx="82440" cy="28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247" name="Input penna 4246">
                <a:extLst>
                  <a:ext uri="{FF2B5EF4-FFF2-40B4-BE49-F238E27FC236}">
                    <a16:creationId xmlns:a16="http://schemas.microsoft.com/office/drawing/2014/main" id="{D8A698DC-64D4-D584-92FC-5EC221DBF0CE}"/>
                  </a:ext>
                </a:extLst>
              </p14:cNvPr>
              <p14:cNvContentPartPr/>
              <p14:nvPr/>
            </p14:nvContentPartPr>
            <p14:xfrm>
              <a:off x="4909256" y="2351744"/>
              <a:ext cx="360" cy="457560"/>
            </p14:xfrm>
          </p:contentPart>
        </mc:Choice>
        <mc:Fallback xmlns="">
          <p:pic>
            <p:nvPicPr>
              <p:cNvPr id="4247" name="Input penna 4246">
                <a:extLst>
                  <a:ext uri="{FF2B5EF4-FFF2-40B4-BE49-F238E27FC236}">
                    <a16:creationId xmlns:a16="http://schemas.microsoft.com/office/drawing/2014/main" id="{D8A698DC-64D4-D584-92FC-5EC221DBF0C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903136" y="2345624"/>
                <a:ext cx="12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248" name="Input penna 4247">
                <a:extLst>
                  <a:ext uri="{FF2B5EF4-FFF2-40B4-BE49-F238E27FC236}">
                    <a16:creationId xmlns:a16="http://schemas.microsoft.com/office/drawing/2014/main" id="{51AFC198-5CF9-B273-AB80-6A7906091B09}"/>
                  </a:ext>
                </a:extLst>
              </p14:cNvPr>
              <p14:cNvContentPartPr/>
              <p14:nvPr/>
            </p14:nvContentPartPr>
            <p14:xfrm>
              <a:off x="4902416" y="3200984"/>
              <a:ext cx="360" cy="615960"/>
            </p14:xfrm>
          </p:contentPart>
        </mc:Choice>
        <mc:Fallback xmlns="">
          <p:pic>
            <p:nvPicPr>
              <p:cNvPr id="4248" name="Input penna 4247">
                <a:extLst>
                  <a:ext uri="{FF2B5EF4-FFF2-40B4-BE49-F238E27FC236}">
                    <a16:creationId xmlns:a16="http://schemas.microsoft.com/office/drawing/2014/main" id="{51AFC198-5CF9-B273-AB80-6A7906091B09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896296" y="3194864"/>
                <a:ext cx="126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4249" name="Input penna 4248">
                <a:extLst>
                  <a:ext uri="{FF2B5EF4-FFF2-40B4-BE49-F238E27FC236}">
                    <a16:creationId xmlns:a16="http://schemas.microsoft.com/office/drawing/2014/main" id="{F942D101-D530-6965-FFDF-29FFC809D163}"/>
                  </a:ext>
                </a:extLst>
              </p14:cNvPr>
              <p14:cNvContentPartPr/>
              <p14:nvPr/>
            </p14:nvContentPartPr>
            <p14:xfrm>
              <a:off x="4716296" y="2874464"/>
              <a:ext cx="177480" cy="319680"/>
            </p14:xfrm>
          </p:contentPart>
        </mc:Choice>
        <mc:Fallback xmlns="">
          <p:pic>
            <p:nvPicPr>
              <p:cNvPr id="4249" name="Input penna 4248">
                <a:extLst>
                  <a:ext uri="{FF2B5EF4-FFF2-40B4-BE49-F238E27FC236}">
                    <a16:creationId xmlns:a16="http://schemas.microsoft.com/office/drawing/2014/main" id="{F942D101-D530-6965-FFDF-29FFC809D16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710176" y="2868344"/>
                <a:ext cx="18972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0" name="Gruppo 4249">
            <a:extLst>
              <a:ext uri="{FF2B5EF4-FFF2-40B4-BE49-F238E27FC236}">
                <a16:creationId xmlns:a16="http://schemas.microsoft.com/office/drawing/2014/main" id="{099C9937-9984-0861-30D7-CFB2F7256EB2}"/>
              </a:ext>
            </a:extLst>
          </p:cNvPr>
          <p:cNvGrpSpPr/>
          <p:nvPr/>
        </p:nvGrpSpPr>
        <p:grpSpPr>
          <a:xfrm>
            <a:off x="4684616" y="2776904"/>
            <a:ext cx="264240" cy="110520"/>
            <a:chOff x="7831203" y="4441981"/>
            <a:chExt cx="26424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251" name="Input penna 4250">
                  <a:extLst>
                    <a:ext uri="{FF2B5EF4-FFF2-40B4-BE49-F238E27FC236}">
                      <a16:creationId xmlns:a16="http://schemas.microsoft.com/office/drawing/2014/main" id="{B6409684-E778-FFBF-6619-7DB0951928E7}"/>
                    </a:ext>
                  </a:extLst>
                </p14:cNvPr>
                <p14:cNvContentPartPr/>
                <p14:nvPr/>
              </p14:nvContentPartPr>
              <p14:xfrm>
                <a:off x="7831203" y="4481221"/>
                <a:ext cx="63000" cy="712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2B4FC5D6-2975-562A-0DB7-72B2BE1CF14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25083" y="4475101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252" name="Input penna 4251">
                  <a:extLst>
                    <a:ext uri="{FF2B5EF4-FFF2-40B4-BE49-F238E27FC236}">
                      <a16:creationId xmlns:a16="http://schemas.microsoft.com/office/drawing/2014/main" id="{86AAE10B-A81F-5A49-FB53-5D1316BA4016}"/>
                    </a:ext>
                  </a:extLst>
                </p14:cNvPr>
                <p14:cNvContentPartPr/>
                <p14:nvPr/>
              </p14:nvContentPartPr>
              <p14:xfrm>
                <a:off x="8038203" y="4441981"/>
                <a:ext cx="57240" cy="536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ACEF3F4-29D0-6159-9B77-6FDD041290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2083" y="4435861"/>
                  <a:ext cx="6948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4253" name="Input penna 4252">
                <a:extLst>
                  <a:ext uri="{FF2B5EF4-FFF2-40B4-BE49-F238E27FC236}">
                    <a16:creationId xmlns:a16="http://schemas.microsoft.com/office/drawing/2014/main" id="{9909449E-93BF-B164-99FE-6C89C44C4BED}"/>
                  </a:ext>
                </a:extLst>
              </p14:cNvPr>
              <p14:cNvContentPartPr/>
              <p14:nvPr/>
            </p14:nvContentPartPr>
            <p14:xfrm>
              <a:off x="4855616" y="2253824"/>
              <a:ext cx="136440" cy="104760"/>
            </p14:xfrm>
          </p:contentPart>
        </mc:Choice>
        <mc:Fallback xmlns="">
          <p:pic>
            <p:nvPicPr>
              <p:cNvPr id="4253" name="Input penna 4252">
                <a:extLst>
                  <a:ext uri="{FF2B5EF4-FFF2-40B4-BE49-F238E27FC236}">
                    <a16:creationId xmlns:a16="http://schemas.microsoft.com/office/drawing/2014/main" id="{9909449E-93BF-B164-99FE-6C89C44C4BE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849496" y="2247704"/>
                <a:ext cx="148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254" name="Input penna 4253">
                <a:extLst>
                  <a:ext uri="{FF2B5EF4-FFF2-40B4-BE49-F238E27FC236}">
                    <a16:creationId xmlns:a16="http://schemas.microsoft.com/office/drawing/2014/main" id="{48ABEEEC-86AC-7E1D-8205-345F607C5C23}"/>
                  </a:ext>
                </a:extLst>
              </p14:cNvPr>
              <p14:cNvContentPartPr/>
              <p14:nvPr/>
            </p14:nvContentPartPr>
            <p14:xfrm>
              <a:off x="4842296" y="3784544"/>
              <a:ext cx="119880" cy="97200"/>
            </p14:xfrm>
          </p:contentPart>
        </mc:Choice>
        <mc:Fallback xmlns="">
          <p:pic>
            <p:nvPicPr>
              <p:cNvPr id="4254" name="Input penna 4253">
                <a:extLst>
                  <a:ext uri="{FF2B5EF4-FFF2-40B4-BE49-F238E27FC236}">
                    <a16:creationId xmlns:a16="http://schemas.microsoft.com/office/drawing/2014/main" id="{48ABEEEC-86AC-7E1D-8205-345F607C5C2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836176" y="3778424"/>
                <a:ext cx="132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257" name="Input penna 4256">
                <a:extLst>
                  <a:ext uri="{FF2B5EF4-FFF2-40B4-BE49-F238E27FC236}">
                    <a16:creationId xmlns:a16="http://schemas.microsoft.com/office/drawing/2014/main" id="{A863F744-08D8-BBD6-D06F-E43BE645ECBF}"/>
                  </a:ext>
                </a:extLst>
              </p14:cNvPr>
              <p14:cNvContentPartPr/>
              <p14:nvPr/>
            </p14:nvContentPartPr>
            <p14:xfrm>
              <a:off x="4999616" y="2461184"/>
              <a:ext cx="360" cy="278280"/>
            </p14:xfrm>
          </p:contentPart>
        </mc:Choice>
        <mc:Fallback xmlns="">
          <p:pic>
            <p:nvPicPr>
              <p:cNvPr id="4257" name="Input penna 4256">
                <a:extLst>
                  <a:ext uri="{FF2B5EF4-FFF2-40B4-BE49-F238E27FC236}">
                    <a16:creationId xmlns:a16="http://schemas.microsoft.com/office/drawing/2014/main" id="{A863F744-08D8-BBD6-D06F-E43BE645ECB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993496" y="2455064"/>
                <a:ext cx="12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258" name="Input penna 4257">
                <a:extLst>
                  <a:ext uri="{FF2B5EF4-FFF2-40B4-BE49-F238E27FC236}">
                    <a16:creationId xmlns:a16="http://schemas.microsoft.com/office/drawing/2014/main" id="{45B74FFA-5301-BA82-47A9-D000A03719F2}"/>
                  </a:ext>
                </a:extLst>
              </p14:cNvPr>
              <p14:cNvContentPartPr/>
              <p14:nvPr/>
            </p14:nvContentPartPr>
            <p14:xfrm>
              <a:off x="4999616" y="3207824"/>
              <a:ext cx="360" cy="334440"/>
            </p14:xfrm>
          </p:contentPart>
        </mc:Choice>
        <mc:Fallback xmlns="">
          <p:pic>
            <p:nvPicPr>
              <p:cNvPr id="4258" name="Input penna 4257">
                <a:extLst>
                  <a:ext uri="{FF2B5EF4-FFF2-40B4-BE49-F238E27FC236}">
                    <a16:creationId xmlns:a16="http://schemas.microsoft.com/office/drawing/2014/main" id="{45B74FFA-5301-BA82-47A9-D000A03719F2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993496" y="3201704"/>
                <a:ext cx="1260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9" name="Gruppo 4258">
            <a:extLst>
              <a:ext uri="{FF2B5EF4-FFF2-40B4-BE49-F238E27FC236}">
                <a16:creationId xmlns:a16="http://schemas.microsoft.com/office/drawing/2014/main" id="{B8BF4849-C5E4-7AB8-0D7E-73F253122B0D}"/>
              </a:ext>
            </a:extLst>
          </p:cNvPr>
          <p:cNvGrpSpPr/>
          <p:nvPr/>
        </p:nvGrpSpPr>
        <p:grpSpPr>
          <a:xfrm>
            <a:off x="5800976" y="2626784"/>
            <a:ext cx="557280" cy="233640"/>
            <a:chOff x="8947563" y="4291861"/>
            <a:chExt cx="5572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260" name="Input penna 4259">
                  <a:extLst>
                    <a:ext uri="{FF2B5EF4-FFF2-40B4-BE49-F238E27FC236}">
                      <a16:creationId xmlns:a16="http://schemas.microsoft.com/office/drawing/2014/main" id="{06D2744A-9639-B22C-4E44-3A6018407CE7}"/>
                    </a:ext>
                  </a:extLst>
                </p14:cNvPr>
                <p14:cNvContentPartPr/>
                <p14:nvPr/>
              </p14:nvContentPartPr>
              <p14:xfrm>
                <a:off x="8947563" y="4296541"/>
                <a:ext cx="153000" cy="107640"/>
              </p14:xfrm>
            </p:contentPart>
          </mc:Choice>
          <mc:Fallback xmlns="">
            <p:pic>
              <p:nvPicPr>
                <p:cNvPr id="4146" name="Input penna 4145">
                  <a:extLst>
                    <a:ext uri="{FF2B5EF4-FFF2-40B4-BE49-F238E27FC236}">
                      <a16:creationId xmlns:a16="http://schemas.microsoft.com/office/drawing/2014/main" id="{89B5D6AC-8CF0-4C7A-F9F8-6B8827F649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41443" y="4290421"/>
                  <a:ext cx="16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265" name="Input penna 4264">
                  <a:extLst>
                    <a:ext uri="{FF2B5EF4-FFF2-40B4-BE49-F238E27FC236}">
                      <a16:creationId xmlns:a16="http://schemas.microsoft.com/office/drawing/2014/main" id="{92E420D6-B2F2-C4DA-D9CD-D7E41C38D212}"/>
                    </a:ext>
                  </a:extLst>
                </p14:cNvPr>
                <p14:cNvContentPartPr/>
                <p14:nvPr/>
              </p14:nvContentPartPr>
              <p14:xfrm>
                <a:off x="9143043" y="4291861"/>
                <a:ext cx="91440" cy="233640"/>
              </p14:xfrm>
            </p:contentPart>
          </mc:Choice>
          <mc:Fallback xmlns="">
            <p:pic>
              <p:nvPicPr>
                <p:cNvPr id="4147" name="Input penna 4146">
                  <a:extLst>
                    <a:ext uri="{FF2B5EF4-FFF2-40B4-BE49-F238E27FC236}">
                      <a16:creationId xmlns:a16="http://schemas.microsoft.com/office/drawing/2014/main" id="{8A99BD3F-F5EE-8393-9D34-36B1497F99C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36923" y="4285741"/>
                  <a:ext cx="10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267" name="Input penna 4266">
                  <a:extLst>
                    <a:ext uri="{FF2B5EF4-FFF2-40B4-BE49-F238E27FC236}">
                      <a16:creationId xmlns:a16="http://schemas.microsoft.com/office/drawing/2014/main" id="{407B5A1E-FA9C-7222-6DD0-CA80869D71A2}"/>
                    </a:ext>
                  </a:extLst>
                </p14:cNvPr>
                <p14:cNvContentPartPr/>
                <p14:nvPr/>
              </p14:nvContentPartPr>
              <p14:xfrm>
                <a:off x="9193443" y="4309861"/>
                <a:ext cx="194400" cy="100440"/>
              </p14:xfrm>
            </p:contentPart>
          </mc:Choice>
          <mc:Fallback xmlns="">
            <p:pic>
              <p:nvPicPr>
                <p:cNvPr id="4148" name="Input penna 4147">
                  <a:extLst>
                    <a:ext uri="{FF2B5EF4-FFF2-40B4-BE49-F238E27FC236}">
                      <a16:creationId xmlns:a16="http://schemas.microsoft.com/office/drawing/2014/main" id="{F12C843A-3A12-D189-843C-3885D7D402D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187323" y="4303741"/>
                  <a:ext cx="206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268" name="Input penna 4267">
                  <a:extLst>
                    <a:ext uri="{FF2B5EF4-FFF2-40B4-BE49-F238E27FC236}">
                      <a16:creationId xmlns:a16="http://schemas.microsoft.com/office/drawing/2014/main" id="{71AF87F9-2948-BDA7-591F-A2084ACC53AD}"/>
                    </a:ext>
                  </a:extLst>
                </p14:cNvPr>
                <p14:cNvContentPartPr/>
                <p14:nvPr/>
              </p14:nvContentPartPr>
              <p14:xfrm>
                <a:off x="9412323" y="4322101"/>
                <a:ext cx="92520" cy="74160"/>
              </p14:xfrm>
            </p:contentPart>
          </mc:Choice>
          <mc:Fallback xmlns="">
            <p:pic>
              <p:nvPicPr>
                <p:cNvPr id="4149" name="Input penna 4148">
                  <a:extLst>
                    <a:ext uri="{FF2B5EF4-FFF2-40B4-BE49-F238E27FC236}">
                      <a16:creationId xmlns:a16="http://schemas.microsoft.com/office/drawing/2014/main" id="{F58DE31A-D335-29CB-5A4D-E452ABE6C3D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06203" y="4315981"/>
                  <a:ext cx="1047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9" name="Gruppo 4268">
            <a:extLst>
              <a:ext uri="{FF2B5EF4-FFF2-40B4-BE49-F238E27FC236}">
                <a16:creationId xmlns:a16="http://schemas.microsoft.com/office/drawing/2014/main" id="{0FE4E050-2EFF-2790-C3CD-2A09FFBDD5BE}"/>
              </a:ext>
            </a:extLst>
          </p:cNvPr>
          <p:cNvGrpSpPr/>
          <p:nvPr/>
        </p:nvGrpSpPr>
        <p:grpSpPr>
          <a:xfrm>
            <a:off x="6588296" y="2500424"/>
            <a:ext cx="807480" cy="248760"/>
            <a:chOff x="9734883" y="4165501"/>
            <a:chExt cx="8074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270" name="Input penna 4269">
                  <a:extLst>
                    <a:ext uri="{FF2B5EF4-FFF2-40B4-BE49-F238E27FC236}">
                      <a16:creationId xmlns:a16="http://schemas.microsoft.com/office/drawing/2014/main" id="{E02D9CB3-3FB6-FD33-81B3-3A20A3DEFD17}"/>
                    </a:ext>
                  </a:extLst>
                </p14:cNvPr>
                <p14:cNvContentPartPr/>
                <p14:nvPr/>
              </p14:nvContentPartPr>
              <p14:xfrm>
                <a:off x="9734883" y="4286461"/>
                <a:ext cx="124920" cy="127800"/>
              </p14:xfrm>
            </p:contentPart>
          </mc:Choice>
          <mc:Fallback xmlns="">
            <p:pic>
              <p:nvPicPr>
                <p:cNvPr id="4151" name="Input penna 4150">
                  <a:extLst>
                    <a:ext uri="{FF2B5EF4-FFF2-40B4-BE49-F238E27FC236}">
                      <a16:creationId xmlns:a16="http://schemas.microsoft.com/office/drawing/2014/main" id="{B97DDB74-8ABD-70FF-C976-B20B1656D9C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28763" y="4280341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271" name="Input penna 4270">
                  <a:extLst>
                    <a:ext uri="{FF2B5EF4-FFF2-40B4-BE49-F238E27FC236}">
                      <a16:creationId xmlns:a16="http://schemas.microsoft.com/office/drawing/2014/main" id="{B7F99C84-3E87-DF22-7B60-0108F50C0422}"/>
                    </a:ext>
                  </a:extLst>
                </p14:cNvPr>
                <p14:cNvContentPartPr/>
                <p14:nvPr/>
              </p14:nvContentPartPr>
              <p14:xfrm>
                <a:off x="9918123" y="4310581"/>
                <a:ext cx="168840" cy="83520"/>
              </p14:xfrm>
            </p:contentPart>
          </mc:Choice>
          <mc:Fallback xmlns="">
            <p:pic>
              <p:nvPicPr>
                <p:cNvPr id="4152" name="Input penna 4151">
                  <a:extLst>
                    <a:ext uri="{FF2B5EF4-FFF2-40B4-BE49-F238E27FC236}">
                      <a16:creationId xmlns:a16="http://schemas.microsoft.com/office/drawing/2014/main" id="{F7556F92-A8AB-E9ED-C8A4-D4CBC6AD2D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12003" y="4304461"/>
                  <a:ext cx="181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272" name="Input penna 4271">
                  <a:extLst>
                    <a:ext uri="{FF2B5EF4-FFF2-40B4-BE49-F238E27FC236}">
                      <a16:creationId xmlns:a16="http://schemas.microsoft.com/office/drawing/2014/main" id="{FAA2C511-A984-EE09-3498-DBC2A46282B2}"/>
                    </a:ext>
                  </a:extLst>
                </p14:cNvPr>
                <p14:cNvContentPartPr/>
                <p14:nvPr/>
              </p14:nvContentPartPr>
              <p14:xfrm>
                <a:off x="10125123" y="4322821"/>
                <a:ext cx="25560" cy="63720"/>
              </p14:xfrm>
            </p:contentPart>
          </mc:Choice>
          <mc:Fallback xmlns="">
            <p:pic>
              <p:nvPicPr>
                <p:cNvPr id="4153" name="Input penna 4152">
                  <a:extLst>
                    <a:ext uri="{FF2B5EF4-FFF2-40B4-BE49-F238E27FC236}">
                      <a16:creationId xmlns:a16="http://schemas.microsoft.com/office/drawing/2014/main" id="{9F8A1481-1F20-BCFD-65E2-2CF5653BEA2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19003" y="4316701"/>
                  <a:ext cx="3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273" name="Input penna 4272">
                  <a:extLst>
                    <a:ext uri="{FF2B5EF4-FFF2-40B4-BE49-F238E27FC236}">
                      <a16:creationId xmlns:a16="http://schemas.microsoft.com/office/drawing/2014/main" id="{FE257948-C109-965F-723E-355FD05B53DA}"/>
                    </a:ext>
                  </a:extLst>
                </p14:cNvPr>
                <p14:cNvContentPartPr/>
                <p14:nvPr/>
              </p14:nvContentPartPr>
              <p14:xfrm>
                <a:off x="10147443" y="4165501"/>
                <a:ext cx="103680" cy="209520"/>
              </p14:xfrm>
            </p:contentPart>
          </mc:Choice>
          <mc:Fallback xmlns="">
            <p:pic>
              <p:nvPicPr>
                <p:cNvPr id="4154" name="Input penna 4153">
                  <a:extLst>
                    <a:ext uri="{FF2B5EF4-FFF2-40B4-BE49-F238E27FC236}">
                      <a16:creationId xmlns:a16="http://schemas.microsoft.com/office/drawing/2014/main" id="{9947097C-4145-D37F-EAC4-2A536EE4462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141323" y="4159381"/>
                  <a:ext cx="115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274" name="Input penna 4273">
                  <a:extLst>
                    <a:ext uri="{FF2B5EF4-FFF2-40B4-BE49-F238E27FC236}">
                      <a16:creationId xmlns:a16="http://schemas.microsoft.com/office/drawing/2014/main" id="{2A9CCE9F-F43F-2929-5C8F-458B55BE5513}"/>
                    </a:ext>
                  </a:extLst>
                </p14:cNvPr>
                <p14:cNvContentPartPr/>
                <p14:nvPr/>
              </p14:nvContentPartPr>
              <p14:xfrm>
                <a:off x="10188483" y="4260541"/>
                <a:ext cx="119160" cy="50040"/>
              </p14:xfrm>
            </p:contentPart>
          </mc:Choice>
          <mc:Fallback xmlns="">
            <p:pic>
              <p:nvPicPr>
                <p:cNvPr id="4155" name="Input penna 4154">
                  <a:extLst>
                    <a:ext uri="{FF2B5EF4-FFF2-40B4-BE49-F238E27FC236}">
                      <a16:creationId xmlns:a16="http://schemas.microsoft.com/office/drawing/2014/main" id="{948178B4-8550-5ED3-A183-A1FFF92D06A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82363" y="4254421"/>
                  <a:ext cx="13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275" name="Input penna 4274">
                  <a:extLst>
                    <a:ext uri="{FF2B5EF4-FFF2-40B4-BE49-F238E27FC236}">
                      <a16:creationId xmlns:a16="http://schemas.microsoft.com/office/drawing/2014/main" id="{DD8E65E3-EF6B-DBDB-F3CA-85467ADA9D18}"/>
                    </a:ext>
                  </a:extLst>
                </p14:cNvPr>
                <p14:cNvContentPartPr/>
                <p14:nvPr/>
              </p14:nvContentPartPr>
              <p14:xfrm>
                <a:off x="10291443" y="4307701"/>
                <a:ext cx="115920" cy="78120"/>
              </p14:xfrm>
            </p:contentPart>
          </mc:Choice>
          <mc:Fallback xmlns="">
            <p:pic>
              <p:nvPicPr>
                <p:cNvPr id="4156" name="Input penna 4155">
                  <a:extLst>
                    <a:ext uri="{FF2B5EF4-FFF2-40B4-BE49-F238E27FC236}">
                      <a16:creationId xmlns:a16="http://schemas.microsoft.com/office/drawing/2014/main" id="{F4B21C13-D377-DFDD-5F21-FCEA5887D0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85323" y="4301581"/>
                  <a:ext cx="128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276" name="Input penna 4275">
                  <a:extLst>
                    <a:ext uri="{FF2B5EF4-FFF2-40B4-BE49-F238E27FC236}">
                      <a16:creationId xmlns:a16="http://schemas.microsoft.com/office/drawing/2014/main" id="{2B0D8C1A-DC38-ED6E-898C-12801E48EA92}"/>
                    </a:ext>
                  </a:extLst>
                </p14:cNvPr>
                <p14:cNvContentPartPr/>
                <p14:nvPr/>
              </p14:nvContentPartPr>
              <p14:xfrm>
                <a:off x="10448043" y="4210501"/>
                <a:ext cx="94320" cy="155160"/>
              </p14:xfrm>
            </p:contentPart>
          </mc:Choice>
          <mc:Fallback xmlns="">
            <p:pic>
              <p:nvPicPr>
                <p:cNvPr id="4157" name="Input penna 4156">
                  <a:extLst>
                    <a:ext uri="{FF2B5EF4-FFF2-40B4-BE49-F238E27FC236}">
                      <a16:creationId xmlns:a16="http://schemas.microsoft.com/office/drawing/2014/main" id="{06BF106F-3DA1-0E15-11FE-8362CDD8E1C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41923" y="4204381"/>
                  <a:ext cx="106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7" name="Gruppo 4276">
            <a:extLst>
              <a:ext uri="{FF2B5EF4-FFF2-40B4-BE49-F238E27FC236}">
                <a16:creationId xmlns:a16="http://schemas.microsoft.com/office/drawing/2014/main" id="{86EB442E-1842-8C69-4CA7-0B639A09B9B6}"/>
              </a:ext>
            </a:extLst>
          </p:cNvPr>
          <p:cNvGrpSpPr/>
          <p:nvPr/>
        </p:nvGrpSpPr>
        <p:grpSpPr>
          <a:xfrm>
            <a:off x="6559136" y="2983904"/>
            <a:ext cx="845280" cy="301680"/>
            <a:chOff x="9705723" y="4648981"/>
            <a:chExt cx="8452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278" name="Input penna 4277">
                  <a:extLst>
                    <a:ext uri="{FF2B5EF4-FFF2-40B4-BE49-F238E27FC236}">
                      <a16:creationId xmlns:a16="http://schemas.microsoft.com/office/drawing/2014/main" id="{3B84C6BB-38B8-4CF2-CD64-CAE62F33C4E4}"/>
                    </a:ext>
                  </a:extLst>
                </p14:cNvPr>
                <p14:cNvContentPartPr/>
                <p14:nvPr/>
              </p14:nvContentPartPr>
              <p14:xfrm>
                <a:off x="9705723" y="4803061"/>
                <a:ext cx="158760" cy="98280"/>
              </p14:xfrm>
            </p:contentPart>
          </mc:Choice>
          <mc:Fallback xmlns="">
            <p:pic>
              <p:nvPicPr>
                <p:cNvPr id="4162" name="Input penna 4161">
                  <a:extLst>
                    <a:ext uri="{FF2B5EF4-FFF2-40B4-BE49-F238E27FC236}">
                      <a16:creationId xmlns:a16="http://schemas.microsoft.com/office/drawing/2014/main" id="{6EA25E8F-D799-776B-D7F6-8E08F71C35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99603" y="4796941"/>
                  <a:ext cx="171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279" name="Input penna 4278">
                  <a:extLst>
                    <a:ext uri="{FF2B5EF4-FFF2-40B4-BE49-F238E27FC236}">
                      <a16:creationId xmlns:a16="http://schemas.microsoft.com/office/drawing/2014/main" id="{42328822-27DF-7F7A-0D16-5205006D7AD0}"/>
                    </a:ext>
                  </a:extLst>
                </p14:cNvPr>
                <p14:cNvContentPartPr/>
                <p14:nvPr/>
              </p14:nvContentPartPr>
              <p14:xfrm>
                <a:off x="9870243" y="4741501"/>
                <a:ext cx="17640" cy="36000"/>
              </p14:xfrm>
            </p:contentPart>
          </mc:Choice>
          <mc:Fallback xmlns="">
            <p:pic>
              <p:nvPicPr>
                <p:cNvPr id="4163" name="Input penna 4162">
                  <a:extLst>
                    <a:ext uri="{FF2B5EF4-FFF2-40B4-BE49-F238E27FC236}">
                      <a16:creationId xmlns:a16="http://schemas.microsoft.com/office/drawing/2014/main" id="{1E67A7BA-AB29-E4D8-6E75-59066548A45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64123" y="4735381"/>
                  <a:ext cx="29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280" name="Input penna 4279">
                  <a:extLst>
                    <a:ext uri="{FF2B5EF4-FFF2-40B4-BE49-F238E27FC236}">
                      <a16:creationId xmlns:a16="http://schemas.microsoft.com/office/drawing/2014/main" id="{195B6D7E-DB2F-715A-8410-118823E11D5D}"/>
                    </a:ext>
                  </a:extLst>
                </p14:cNvPr>
                <p14:cNvContentPartPr/>
                <p14:nvPr/>
              </p14:nvContentPartPr>
              <p14:xfrm>
                <a:off x="9898683" y="4807021"/>
                <a:ext cx="140400" cy="103680"/>
              </p14:xfrm>
            </p:contentPart>
          </mc:Choice>
          <mc:Fallback xmlns="">
            <p:pic>
              <p:nvPicPr>
                <p:cNvPr id="4164" name="Input penna 4163">
                  <a:extLst>
                    <a:ext uri="{FF2B5EF4-FFF2-40B4-BE49-F238E27FC236}">
                      <a16:creationId xmlns:a16="http://schemas.microsoft.com/office/drawing/2014/main" id="{EE301861-CFCC-FB17-ABF5-E7221BDF730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2563" y="4800901"/>
                  <a:ext cx="152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281" name="Input penna 4280">
                  <a:extLst>
                    <a:ext uri="{FF2B5EF4-FFF2-40B4-BE49-F238E27FC236}">
                      <a16:creationId xmlns:a16="http://schemas.microsoft.com/office/drawing/2014/main" id="{300F71F5-96A0-5668-4826-1E194E986644}"/>
                    </a:ext>
                  </a:extLst>
                </p14:cNvPr>
                <p14:cNvContentPartPr/>
                <p14:nvPr/>
              </p14:nvContentPartPr>
              <p14:xfrm>
                <a:off x="10062483" y="4800541"/>
                <a:ext cx="176040" cy="84600"/>
              </p14:xfrm>
            </p:contentPart>
          </mc:Choice>
          <mc:Fallback xmlns="">
            <p:pic>
              <p:nvPicPr>
                <p:cNvPr id="4165" name="Input penna 4164">
                  <a:extLst>
                    <a:ext uri="{FF2B5EF4-FFF2-40B4-BE49-F238E27FC236}">
                      <a16:creationId xmlns:a16="http://schemas.microsoft.com/office/drawing/2014/main" id="{EEC969ED-A3CE-2C03-87F4-C7DD0370065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56363" y="4794421"/>
                  <a:ext cx="188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282" name="Input penna 4281">
                  <a:extLst>
                    <a:ext uri="{FF2B5EF4-FFF2-40B4-BE49-F238E27FC236}">
                      <a16:creationId xmlns:a16="http://schemas.microsoft.com/office/drawing/2014/main" id="{5EEF260F-730A-8EB8-57A2-61E553698365}"/>
                    </a:ext>
                  </a:extLst>
                </p14:cNvPr>
                <p14:cNvContentPartPr/>
                <p14:nvPr/>
              </p14:nvContentPartPr>
              <p14:xfrm>
                <a:off x="10299363" y="4811341"/>
                <a:ext cx="9720" cy="80280"/>
              </p14:xfrm>
            </p:contentPart>
          </mc:Choice>
          <mc:Fallback xmlns="">
            <p:pic>
              <p:nvPicPr>
                <p:cNvPr id="4166" name="Input penna 4165">
                  <a:extLst>
                    <a:ext uri="{FF2B5EF4-FFF2-40B4-BE49-F238E27FC236}">
                      <a16:creationId xmlns:a16="http://schemas.microsoft.com/office/drawing/2014/main" id="{9583F993-9B08-2A13-F34D-7BABD542B6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93243" y="4805221"/>
                  <a:ext cx="2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283" name="Input penna 4282">
                  <a:extLst>
                    <a:ext uri="{FF2B5EF4-FFF2-40B4-BE49-F238E27FC236}">
                      <a16:creationId xmlns:a16="http://schemas.microsoft.com/office/drawing/2014/main" id="{64D73373-1789-55CF-C584-3E6DFFBFACD5}"/>
                    </a:ext>
                  </a:extLst>
                </p14:cNvPr>
                <p14:cNvContentPartPr/>
                <p14:nvPr/>
              </p14:nvContentPartPr>
              <p14:xfrm>
                <a:off x="10386123" y="4682101"/>
                <a:ext cx="19800" cy="182160"/>
              </p14:xfrm>
            </p:contentPart>
          </mc:Choice>
          <mc:Fallback xmlns="">
            <p:pic>
              <p:nvPicPr>
                <p:cNvPr id="4167" name="Input penna 4166">
                  <a:extLst>
                    <a:ext uri="{FF2B5EF4-FFF2-40B4-BE49-F238E27FC236}">
                      <a16:creationId xmlns:a16="http://schemas.microsoft.com/office/drawing/2014/main" id="{0583A6EA-4A8F-C100-9FA0-40F4C7531D8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80003" y="4675981"/>
                  <a:ext cx="32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284" name="Input penna 4283">
                  <a:extLst>
                    <a:ext uri="{FF2B5EF4-FFF2-40B4-BE49-F238E27FC236}">
                      <a16:creationId xmlns:a16="http://schemas.microsoft.com/office/drawing/2014/main" id="{CE0F97A6-77A2-6A75-6A2D-CFDC3570653E}"/>
                    </a:ext>
                  </a:extLst>
                </p14:cNvPr>
                <p14:cNvContentPartPr/>
                <p14:nvPr/>
              </p14:nvContentPartPr>
              <p14:xfrm>
                <a:off x="10327083" y="4648981"/>
                <a:ext cx="223920" cy="301680"/>
              </p14:xfrm>
            </p:contentPart>
          </mc:Choice>
          <mc:Fallback xmlns="">
            <p:pic>
              <p:nvPicPr>
                <p:cNvPr id="4168" name="Input penna 4167">
                  <a:extLst>
                    <a:ext uri="{FF2B5EF4-FFF2-40B4-BE49-F238E27FC236}">
                      <a16:creationId xmlns:a16="http://schemas.microsoft.com/office/drawing/2014/main" id="{2279DAA0-55A1-A429-396B-3BCD8D3D70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20963" y="4642861"/>
                  <a:ext cx="2361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5" name="Gruppo 4284">
            <a:extLst>
              <a:ext uri="{FF2B5EF4-FFF2-40B4-BE49-F238E27FC236}">
                <a16:creationId xmlns:a16="http://schemas.microsoft.com/office/drawing/2014/main" id="{F9845F16-2BC2-ED5C-6CF2-98CC113A1DB5}"/>
              </a:ext>
            </a:extLst>
          </p:cNvPr>
          <p:cNvGrpSpPr/>
          <p:nvPr/>
        </p:nvGrpSpPr>
        <p:grpSpPr>
          <a:xfrm>
            <a:off x="5713496" y="3054104"/>
            <a:ext cx="630720" cy="343800"/>
            <a:chOff x="8860083" y="4719181"/>
            <a:chExt cx="6307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286" name="Input penna 4285">
                  <a:extLst>
                    <a:ext uri="{FF2B5EF4-FFF2-40B4-BE49-F238E27FC236}">
                      <a16:creationId xmlns:a16="http://schemas.microsoft.com/office/drawing/2014/main" id="{1510814F-CD5C-9FDB-F5BD-337299A61C3B}"/>
                    </a:ext>
                  </a:extLst>
                </p14:cNvPr>
                <p14:cNvContentPartPr/>
                <p14:nvPr/>
              </p14:nvContentPartPr>
              <p14:xfrm>
                <a:off x="8952603" y="4824661"/>
                <a:ext cx="158760" cy="104040"/>
              </p14:xfrm>
            </p:contentPart>
          </mc:Choice>
          <mc:Fallback xmlns="">
            <p:pic>
              <p:nvPicPr>
                <p:cNvPr id="4159" name="Input penna 4158">
                  <a:extLst>
                    <a:ext uri="{FF2B5EF4-FFF2-40B4-BE49-F238E27FC236}">
                      <a16:creationId xmlns:a16="http://schemas.microsoft.com/office/drawing/2014/main" id="{D5786F33-99B6-C1A1-2CBD-AFD1A83E11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46483" y="4818541"/>
                  <a:ext cx="171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287" name="Input penna 4286">
                  <a:extLst>
                    <a:ext uri="{FF2B5EF4-FFF2-40B4-BE49-F238E27FC236}">
                      <a16:creationId xmlns:a16="http://schemas.microsoft.com/office/drawing/2014/main" id="{A76ED2A4-8146-2F56-A0CF-8D1E2E1DBFE7}"/>
                    </a:ext>
                  </a:extLst>
                </p14:cNvPr>
                <p14:cNvContentPartPr/>
                <p14:nvPr/>
              </p14:nvContentPartPr>
              <p14:xfrm>
                <a:off x="9136923" y="4794061"/>
                <a:ext cx="227880" cy="223200"/>
              </p14:xfrm>
            </p:contentPart>
          </mc:Choice>
          <mc:Fallback xmlns="">
            <p:pic>
              <p:nvPicPr>
                <p:cNvPr id="4160" name="Input penna 4159">
                  <a:extLst>
                    <a:ext uri="{FF2B5EF4-FFF2-40B4-BE49-F238E27FC236}">
                      <a16:creationId xmlns:a16="http://schemas.microsoft.com/office/drawing/2014/main" id="{246F3D38-0E45-70B6-270A-314731F5DED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0803" y="4787941"/>
                  <a:ext cx="240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288" name="Input penna 4287">
                  <a:extLst>
                    <a:ext uri="{FF2B5EF4-FFF2-40B4-BE49-F238E27FC236}">
                      <a16:creationId xmlns:a16="http://schemas.microsoft.com/office/drawing/2014/main" id="{21E0DFB5-77FD-6B46-6392-5C465A109A6E}"/>
                    </a:ext>
                  </a:extLst>
                </p14:cNvPr>
                <p14:cNvContentPartPr/>
                <p14:nvPr/>
              </p14:nvContentPartPr>
              <p14:xfrm>
                <a:off x="9386043" y="4792981"/>
                <a:ext cx="104760" cy="95040"/>
              </p14:xfrm>
            </p:contentPart>
          </mc:Choice>
          <mc:Fallback xmlns="">
            <p:pic>
              <p:nvPicPr>
                <p:cNvPr id="4161" name="Input penna 4160">
                  <a:extLst>
                    <a:ext uri="{FF2B5EF4-FFF2-40B4-BE49-F238E27FC236}">
                      <a16:creationId xmlns:a16="http://schemas.microsoft.com/office/drawing/2014/main" id="{B6B94780-AE66-B257-EDF8-BE393DD9EA2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79923" y="4786861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289" name="Input penna 4288">
                  <a:extLst>
                    <a:ext uri="{FF2B5EF4-FFF2-40B4-BE49-F238E27FC236}">
                      <a16:creationId xmlns:a16="http://schemas.microsoft.com/office/drawing/2014/main" id="{FA1D9B06-4319-0AC6-26A0-BC247C818A0A}"/>
                    </a:ext>
                  </a:extLst>
                </p14:cNvPr>
                <p14:cNvContentPartPr/>
                <p14:nvPr/>
              </p14:nvContentPartPr>
              <p14:xfrm>
                <a:off x="8860083" y="4719181"/>
                <a:ext cx="135360" cy="343800"/>
              </p14:xfrm>
            </p:contentPart>
          </mc:Choice>
          <mc:Fallback xmlns="">
            <p:pic>
              <p:nvPicPr>
                <p:cNvPr id="4169" name="Input penna 4168">
                  <a:extLst>
                    <a:ext uri="{FF2B5EF4-FFF2-40B4-BE49-F238E27FC236}">
                      <a16:creationId xmlns:a16="http://schemas.microsoft.com/office/drawing/2014/main" id="{8CB00AAB-B94E-21F6-C0DC-611A806AB6A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53963" y="4713061"/>
                  <a:ext cx="147600" cy="35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5851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p:sp>
        <p:nvSpPr>
          <p:cNvPr id="4142" name="Segnaposto testo 2">
            <a:extLst>
              <a:ext uri="{FF2B5EF4-FFF2-40B4-BE49-F238E27FC236}">
                <a16:creationId xmlns:a16="http://schemas.microsoft.com/office/drawing/2014/main" id="{92DDA470-8E75-EA4A-41C2-3FB6917A82EA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Active-low signals</a:t>
            </a:r>
          </a:p>
          <a:p>
            <a:pPr lvl="1"/>
            <a:r>
              <a:rPr lang="en-US" dirty="0"/>
              <a:t>Definition</a:t>
            </a:r>
          </a:p>
          <a:p>
            <a:pPr lvl="2"/>
            <a:r>
              <a:rPr lang="en-US" dirty="0"/>
              <a:t>When 1, the (active-low) signal is disabled</a:t>
            </a:r>
          </a:p>
          <a:p>
            <a:pPr lvl="2"/>
            <a:r>
              <a:rPr lang="en-US" dirty="0"/>
              <a:t>When 0, the (active-low) signal is enabled</a:t>
            </a:r>
          </a:p>
        </p:txBody>
      </p:sp>
    </p:spTree>
    <p:extLst>
      <p:ext uri="{BB962C8B-B14F-4D97-AF65-F5344CB8AC3E}">
        <p14:creationId xmlns:p14="http://schemas.microsoft.com/office/powerpoint/2010/main" val="1198973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Brief recall on CMOS technologies*</a:t>
            </a:r>
            <a:endParaRPr lang="en-US" dirty="0"/>
          </a:p>
        </p:txBody>
      </p:sp>
      <p:sp>
        <p:nvSpPr>
          <p:cNvPr id="4142" name="Segnaposto testo 2">
            <a:extLst>
              <a:ext uri="{FF2B5EF4-FFF2-40B4-BE49-F238E27FC236}">
                <a16:creationId xmlns:a16="http://schemas.microsoft.com/office/drawing/2014/main" id="{92DDA470-8E75-EA4A-41C2-3FB6917A82EA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Active-low signals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Active-low signals can</a:t>
            </a:r>
          </a:p>
          <a:p>
            <a:pPr lvl="3"/>
            <a:r>
              <a:rPr lang="en-US" dirty="0"/>
              <a:t>Reduce the gate count (so the costs)</a:t>
            </a:r>
          </a:p>
          <a:p>
            <a:pPr lvl="3"/>
            <a:r>
              <a:rPr lang="en-US" dirty="0"/>
              <a:t>Improve the circuit “speed” (reduce the delay)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A83BEC-96A5-9AE0-CBDA-80F1AC4B6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634055"/>
            <a:ext cx="3472838" cy="23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CFF18CF6-8CC5-2088-0661-6F8A499EC0F8}"/>
                  </a:ext>
                </a:extLst>
              </p14:cNvPr>
              <p14:cNvContentPartPr/>
              <p14:nvPr/>
            </p14:nvContentPartPr>
            <p14:xfrm>
              <a:off x="5701395" y="1642620"/>
              <a:ext cx="328680" cy="1332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CFF18CF6-8CC5-2088-0661-6F8A499EC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5282" y="1636500"/>
                <a:ext cx="340907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2DF2079-C015-B187-68AC-1E45ADEC6FA5}"/>
                  </a:ext>
                </a:extLst>
              </p14:cNvPr>
              <p14:cNvContentPartPr/>
              <p14:nvPr/>
            </p14:nvContentPartPr>
            <p14:xfrm>
              <a:off x="4861875" y="1648380"/>
              <a:ext cx="387000" cy="124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2DF2079-C015-B187-68AC-1E45ADEC6F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5755" y="1642260"/>
                <a:ext cx="399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DB1170C-EB91-234B-FE06-835D48637DCE}"/>
                  </a:ext>
                </a:extLst>
              </p14:cNvPr>
              <p14:cNvContentPartPr/>
              <p14:nvPr/>
            </p14:nvContentPartPr>
            <p14:xfrm>
              <a:off x="5288835" y="4993140"/>
              <a:ext cx="300960" cy="1098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DB1170C-EB91-234B-FE06-835D48637D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2715" y="4987000"/>
                <a:ext cx="313200" cy="122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D4312-1196-6B1A-077E-F08F7DD0DD82}"/>
              </a:ext>
            </a:extLst>
          </p:cNvPr>
          <p:cNvSpPr txBox="1"/>
          <p:nvPr/>
        </p:nvSpPr>
        <p:spPr>
          <a:xfrm>
            <a:off x="2200544" y="5697985"/>
            <a:ext cx="363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NOR gate = NOR + NOT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B0EA5DA7-9969-6583-E62A-8DFFFE9F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661" y="3634055"/>
            <a:ext cx="3472838" cy="23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97186BD-9290-43AB-504F-8EF6B4CC0AB6}"/>
              </a:ext>
            </a:extLst>
          </p:cNvPr>
          <p:cNvSpPr txBox="1"/>
          <p:nvPr/>
        </p:nvSpPr>
        <p:spPr>
          <a:xfrm>
            <a:off x="7696629" y="5697985"/>
            <a:ext cx="363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/>
              <a:t>NOR </a:t>
            </a:r>
            <a:r>
              <a:rPr lang="en-US" sz="2000" noProof="0" dirty="0"/>
              <a:t>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C38FF961-3702-4644-800F-D522964FE16A}"/>
                  </a:ext>
                </a:extLst>
              </p14:cNvPr>
              <p14:cNvContentPartPr/>
              <p14:nvPr/>
            </p14:nvContentPartPr>
            <p14:xfrm>
              <a:off x="9599883" y="3828901"/>
              <a:ext cx="1296720" cy="182304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C38FF961-3702-4644-800F-D522964FE1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36883" y="3766261"/>
                <a:ext cx="1422360" cy="19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9368E3B1-54D2-4297-EDB3-FA61A8AF51B9}"/>
                  </a:ext>
                </a:extLst>
              </p14:cNvPr>
              <p14:cNvContentPartPr/>
              <p14:nvPr/>
            </p14:nvContentPartPr>
            <p14:xfrm>
              <a:off x="7807083" y="3766261"/>
              <a:ext cx="334080" cy="14112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9368E3B1-54D2-4297-EDB3-FA61A8AF51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4083" y="3703621"/>
                <a:ext cx="459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BF7C697A-E8C8-BBBA-090A-4346B45B1C15}"/>
                  </a:ext>
                </a:extLst>
              </p14:cNvPr>
              <p14:cNvContentPartPr/>
              <p14:nvPr/>
            </p14:nvContentPartPr>
            <p14:xfrm>
              <a:off x="7837323" y="5456101"/>
              <a:ext cx="283680" cy="19980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BF7C697A-E8C8-BBBA-090A-4346B45B1C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4683" y="5393101"/>
                <a:ext cx="4093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7653A162-AE87-184E-8AEB-A298034151C7}"/>
                  </a:ext>
                </a:extLst>
              </p14:cNvPr>
              <p14:cNvContentPartPr/>
              <p14:nvPr/>
            </p14:nvContentPartPr>
            <p14:xfrm>
              <a:off x="2299443" y="5492461"/>
              <a:ext cx="321120" cy="16848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7653A162-AE87-184E-8AEB-A298034151C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36443" y="5429461"/>
                <a:ext cx="446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E120022C-91B1-3DFA-A59C-E13B5D07B73F}"/>
                  </a:ext>
                </a:extLst>
              </p14:cNvPr>
              <p14:cNvContentPartPr/>
              <p14:nvPr/>
            </p14:nvContentPartPr>
            <p14:xfrm>
              <a:off x="2294043" y="3774901"/>
              <a:ext cx="363600" cy="16092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E120022C-91B1-3DFA-A59C-E13B5D07B7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31043" y="3712261"/>
                <a:ext cx="48924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A5356C5C-117C-4A9F-768F-479030B1D2C8}"/>
              </a:ext>
            </a:extLst>
          </p:cNvPr>
          <p:cNvGrpSpPr/>
          <p:nvPr/>
        </p:nvGrpSpPr>
        <p:grpSpPr>
          <a:xfrm>
            <a:off x="2387643" y="3609301"/>
            <a:ext cx="264600" cy="280800"/>
            <a:chOff x="2387643" y="3609301"/>
            <a:chExt cx="26460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EECA560-B901-9364-AD6E-9F6219610589}"/>
                    </a:ext>
                  </a:extLst>
                </p14:cNvPr>
                <p14:cNvContentPartPr/>
                <p14:nvPr/>
              </p14:nvContentPartPr>
              <p14:xfrm>
                <a:off x="2387643" y="3609301"/>
                <a:ext cx="136800" cy="2808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EECA560-B901-9364-AD6E-9F62196105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1523" y="3603181"/>
                  <a:ext cx="149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F513C510-8587-13BA-907B-56B69C6A3033}"/>
                    </a:ext>
                  </a:extLst>
                </p14:cNvPr>
                <p14:cNvContentPartPr/>
                <p14:nvPr/>
              </p14:nvContentPartPr>
              <p14:xfrm>
                <a:off x="2483043" y="3770581"/>
                <a:ext cx="105840" cy="11412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F513C510-8587-13BA-907B-56B69C6A30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76923" y="3764461"/>
                  <a:ext cx="118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237AADEE-B3B2-974B-9976-5B0127DCAB94}"/>
                    </a:ext>
                  </a:extLst>
                </p14:cNvPr>
                <p14:cNvContentPartPr/>
                <p14:nvPr/>
              </p14:nvContentPartPr>
              <p14:xfrm>
                <a:off x="2580603" y="3781021"/>
                <a:ext cx="71640" cy="928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237AADEE-B3B2-974B-9976-5B0127DCAB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74483" y="3774901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AAA7FE11-C093-704B-B588-45C206C6F854}"/>
              </a:ext>
            </a:extLst>
          </p:cNvPr>
          <p:cNvGrpSpPr/>
          <p:nvPr/>
        </p:nvGrpSpPr>
        <p:grpSpPr>
          <a:xfrm>
            <a:off x="7878003" y="3626581"/>
            <a:ext cx="294480" cy="256320"/>
            <a:chOff x="7878003" y="3626581"/>
            <a:chExt cx="2944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8107699C-5030-F972-D1EB-5325A3FDC8A9}"/>
                    </a:ext>
                  </a:extLst>
                </p14:cNvPr>
                <p14:cNvContentPartPr/>
                <p14:nvPr/>
              </p14:nvContentPartPr>
              <p14:xfrm>
                <a:off x="7878003" y="3626581"/>
                <a:ext cx="176760" cy="2466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8107699C-5030-F972-D1EB-5325A3FDC8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71883" y="3620461"/>
                  <a:ext cx="189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398C474A-8E61-D380-5359-74D63F860961}"/>
                    </a:ext>
                  </a:extLst>
                </p14:cNvPr>
                <p14:cNvContentPartPr/>
                <p14:nvPr/>
              </p14:nvContentPartPr>
              <p14:xfrm>
                <a:off x="7956483" y="3779581"/>
                <a:ext cx="106920" cy="10332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398C474A-8E61-D380-5359-74D63F86096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50363" y="3773461"/>
                  <a:ext cx="119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66F84F89-31BA-89FD-FE9C-48B690D0C458}"/>
                    </a:ext>
                  </a:extLst>
                </p14:cNvPr>
                <p14:cNvContentPartPr/>
                <p14:nvPr/>
              </p14:nvContentPartPr>
              <p14:xfrm>
                <a:off x="8069163" y="3776341"/>
                <a:ext cx="103320" cy="9684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66F84F89-31BA-89FD-FE9C-48B690D0C4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63043" y="3770221"/>
                  <a:ext cx="1155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7E1F9B96-E7B5-0445-4811-0100539C91BA}"/>
              </a:ext>
            </a:extLst>
          </p:cNvPr>
          <p:cNvGrpSpPr/>
          <p:nvPr/>
        </p:nvGrpSpPr>
        <p:grpSpPr>
          <a:xfrm>
            <a:off x="7917603" y="5561221"/>
            <a:ext cx="370800" cy="223920"/>
            <a:chOff x="7917603" y="5561221"/>
            <a:chExt cx="37080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FA303AE5-5150-E2C1-87E1-DEB6EA0C501B}"/>
                    </a:ext>
                  </a:extLst>
                </p14:cNvPr>
                <p14:cNvContentPartPr/>
                <p14:nvPr/>
              </p14:nvContentPartPr>
              <p14:xfrm>
                <a:off x="7917603" y="5561221"/>
                <a:ext cx="370800" cy="1530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FA303AE5-5150-E2C1-87E1-DEB6EA0C50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11483" y="5555101"/>
                  <a:ext cx="383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68B21F6B-3EEB-1F30-DBA6-E267DBC54876}"/>
                    </a:ext>
                  </a:extLst>
                </p14:cNvPr>
                <p14:cNvContentPartPr/>
                <p14:nvPr/>
              </p14:nvContentPartPr>
              <p14:xfrm>
                <a:off x="7941363" y="5712421"/>
                <a:ext cx="75600" cy="666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68B21F6B-3EEB-1F30-DBA6-E267DBC548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35243" y="5706301"/>
                  <a:ext cx="8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B91935AB-70FA-C5B4-A7B8-E36F2A2EC863}"/>
                    </a:ext>
                  </a:extLst>
                </p14:cNvPr>
                <p14:cNvContentPartPr/>
                <p14:nvPr/>
              </p14:nvContentPartPr>
              <p14:xfrm>
                <a:off x="7979883" y="5713861"/>
                <a:ext cx="73800" cy="712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B91935AB-70FA-C5B4-A7B8-E36F2A2EC8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73763" y="5707741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C4258301-69A2-2438-32CE-5B379D8BB9B4}"/>
                    </a:ext>
                  </a:extLst>
                </p14:cNvPr>
                <p14:cNvContentPartPr/>
                <p14:nvPr/>
              </p14:nvContentPartPr>
              <p14:xfrm>
                <a:off x="8024163" y="5718181"/>
                <a:ext cx="68400" cy="5760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C4258301-69A2-2438-32CE-5B379D8BB9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18043" y="5712061"/>
                  <a:ext cx="80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E28EF80A-7850-B06A-73DA-7C2D573AEE74}"/>
                    </a:ext>
                  </a:extLst>
                </p14:cNvPr>
                <p14:cNvContentPartPr/>
                <p14:nvPr/>
              </p14:nvContentPartPr>
              <p14:xfrm>
                <a:off x="8079963" y="5713141"/>
                <a:ext cx="48960" cy="5976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E28EF80A-7850-B06A-73DA-7C2D573AEE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73843" y="5707021"/>
                  <a:ext cx="61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1C716EFB-AA6D-7BCC-CF05-BCA2C65C6368}"/>
                    </a:ext>
                  </a:extLst>
                </p14:cNvPr>
                <p14:cNvContentPartPr/>
                <p14:nvPr/>
              </p14:nvContentPartPr>
              <p14:xfrm>
                <a:off x="8143323" y="5711341"/>
                <a:ext cx="38520" cy="651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1C716EFB-AA6D-7BCC-CF05-BCA2C65C63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37203" y="5705221"/>
                  <a:ext cx="5076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6" name="Gruppo 4095">
            <a:extLst>
              <a:ext uri="{FF2B5EF4-FFF2-40B4-BE49-F238E27FC236}">
                <a16:creationId xmlns:a16="http://schemas.microsoft.com/office/drawing/2014/main" id="{164C2992-79AF-303F-4F3C-C226D14207FC}"/>
              </a:ext>
            </a:extLst>
          </p:cNvPr>
          <p:cNvGrpSpPr/>
          <p:nvPr/>
        </p:nvGrpSpPr>
        <p:grpSpPr>
          <a:xfrm>
            <a:off x="2333283" y="5557261"/>
            <a:ext cx="423360" cy="237960"/>
            <a:chOff x="2333283" y="5557261"/>
            <a:chExt cx="4233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98335FEA-0FF4-C4BF-BDAD-BAC1079FB951}"/>
                    </a:ext>
                  </a:extLst>
                </p14:cNvPr>
                <p14:cNvContentPartPr/>
                <p14:nvPr/>
              </p14:nvContentPartPr>
              <p14:xfrm>
                <a:off x="2483043" y="5557261"/>
                <a:ext cx="273600" cy="1645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98335FEA-0FF4-C4BF-BDAD-BAC1079FB9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76923" y="5551141"/>
                  <a:ext cx="285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CC77AB06-35EE-A85B-0A70-9569729206C4}"/>
                    </a:ext>
                  </a:extLst>
                </p14:cNvPr>
                <p14:cNvContentPartPr/>
                <p14:nvPr/>
              </p14:nvContentPartPr>
              <p14:xfrm>
                <a:off x="2338323" y="5667781"/>
                <a:ext cx="277560" cy="3528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CC77AB06-35EE-A85B-0A70-9569729206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32203" y="5661661"/>
                  <a:ext cx="289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12C7887C-66F5-3E3D-22EA-B1540D7A2A29}"/>
                    </a:ext>
                  </a:extLst>
                </p14:cNvPr>
                <p14:cNvContentPartPr/>
                <p14:nvPr/>
              </p14:nvContentPartPr>
              <p14:xfrm>
                <a:off x="2333283" y="5700541"/>
                <a:ext cx="93600" cy="9180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12C7887C-66F5-3E3D-22EA-B1540D7A2A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27163" y="5694421"/>
                  <a:ext cx="105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D7993393-8E47-9D09-2122-E72B0FC39FF9}"/>
                    </a:ext>
                  </a:extLst>
                </p14:cNvPr>
                <p14:cNvContentPartPr/>
                <p14:nvPr/>
              </p14:nvContentPartPr>
              <p14:xfrm>
                <a:off x="2392323" y="5705581"/>
                <a:ext cx="61200" cy="716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D7993393-8E47-9D09-2122-E72B0FC39FF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86203" y="5699461"/>
                  <a:ext cx="73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2AEF97D9-CFA8-6A22-967F-FEDE6A9C9FF2}"/>
                    </a:ext>
                  </a:extLst>
                </p14:cNvPr>
                <p14:cNvContentPartPr/>
                <p14:nvPr/>
              </p14:nvContentPartPr>
              <p14:xfrm>
                <a:off x="2447403" y="5701261"/>
                <a:ext cx="59400" cy="824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2AEF97D9-CFA8-6A22-967F-FEDE6A9C9FF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41283" y="5695141"/>
                  <a:ext cx="71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039DA978-5A30-2354-8792-543CEE9FFC12}"/>
                    </a:ext>
                  </a:extLst>
                </p14:cNvPr>
                <p14:cNvContentPartPr/>
                <p14:nvPr/>
              </p14:nvContentPartPr>
              <p14:xfrm>
                <a:off x="2477283" y="5702341"/>
                <a:ext cx="66240" cy="799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039DA978-5A30-2354-8792-543CEE9FFC1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71163" y="5696221"/>
                  <a:ext cx="78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29D94D29-5DBA-434D-43CF-7C0299D4542C}"/>
                    </a:ext>
                  </a:extLst>
                </p14:cNvPr>
                <p14:cNvContentPartPr/>
                <p14:nvPr/>
              </p14:nvContentPartPr>
              <p14:xfrm>
                <a:off x="2519763" y="5711701"/>
                <a:ext cx="51480" cy="8280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29D94D29-5DBA-434D-43CF-7C0299D4542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13643" y="5705581"/>
                  <a:ext cx="63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1F989782-ECC7-2167-67A3-1616D2997130}"/>
                    </a:ext>
                  </a:extLst>
                </p14:cNvPr>
                <p14:cNvContentPartPr/>
                <p14:nvPr/>
              </p14:nvContentPartPr>
              <p14:xfrm>
                <a:off x="2535243" y="5716021"/>
                <a:ext cx="75600" cy="792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1F989782-ECC7-2167-67A3-1616D299713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29123" y="5709901"/>
                  <a:ext cx="8784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97" name="Input penna 4096">
                <a:extLst>
                  <a:ext uri="{FF2B5EF4-FFF2-40B4-BE49-F238E27FC236}">
                    <a16:creationId xmlns:a16="http://schemas.microsoft.com/office/drawing/2014/main" id="{E4B9F108-2CC0-8732-BD30-10E447A4A79B}"/>
                  </a:ext>
                </a:extLst>
              </p14:cNvPr>
              <p14:cNvContentPartPr/>
              <p14:nvPr/>
            </p14:nvContentPartPr>
            <p14:xfrm>
              <a:off x="4038243" y="6006901"/>
              <a:ext cx="481680" cy="39240"/>
            </p14:xfrm>
          </p:contentPart>
        </mc:Choice>
        <mc:Fallback xmlns="">
          <p:pic>
            <p:nvPicPr>
              <p:cNvPr id="4097" name="Input penna 4096">
                <a:extLst>
                  <a:ext uri="{FF2B5EF4-FFF2-40B4-BE49-F238E27FC236}">
                    <a16:creationId xmlns:a16="http://schemas.microsoft.com/office/drawing/2014/main" id="{E4B9F108-2CC0-8732-BD30-10E447A4A7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32123" y="6000781"/>
                <a:ext cx="493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02" name="Input penna 4101">
                <a:extLst>
                  <a:ext uri="{FF2B5EF4-FFF2-40B4-BE49-F238E27FC236}">
                    <a16:creationId xmlns:a16="http://schemas.microsoft.com/office/drawing/2014/main" id="{D225E47E-727D-9954-FA65-F55239AA69EF}"/>
                  </a:ext>
                </a:extLst>
              </p14:cNvPr>
              <p14:cNvContentPartPr/>
              <p14:nvPr/>
            </p14:nvContentPartPr>
            <p14:xfrm>
              <a:off x="2866083" y="3673741"/>
              <a:ext cx="1292400" cy="2000880"/>
            </p14:xfrm>
          </p:contentPart>
        </mc:Choice>
        <mc:Fallback xmlns="">
          <p:pic>
            <p:nvPicPr>
              <p:cNvPr id="4102" name="Input penna 4101">
                <a:extLst>
                  <a:ext uri="{FF2B5EF4-FFF2-40B4-BE49-F238E27FC236}">
                    <a16:creationId xmlns:a16="http://schemas.microsoft.com/office/drawing/2014/main" id="{D225E47E-727D-9954-FA65-F55239AA69E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59963" y="3667621"/>
                <a:ext cx="1304640" cy="20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03" name="Input penna 4102">
                <a:extLst>
                  <a:ext uri="{FF2B5EF4-FFF2-40B4-BE49-F238E27FC236}">
                    <a16:creationId xmlns:a16="http://schemas.microsoft.com/office/drawing/2014/main" id="{B199EEAB-7F01-CBB6-09FD-284C270679AC}"/>
                  </a:ext>
                </a:extLst>
              </p14:cNvPr>
              <p14:cNvContentPartPr/>
              <p14:nvPr/>
            </p14:nvContentPartPr>
            <p14:xfrm>
              <a:off x="4798923" y="6016261"/>
              <a:ext cx="421200" cy="36360"/>
            </p14:xfrm>
          </p:contentPart>
        </mc:Choice>
        <mc:Fallback xmlns="">
          <p:pic>
            <p:nvPicPr>
              <p:cNvPr id="4103" name="Input penna 4102">
                <a:extLst>
                  <a:ext uri="{FF2B5EF4-FFF2-40B4-BE49-F238E27FC236}">
                    <a16:creationId xmlns:a16="http://schemas.microsoft.com/office/drawing/2014/main" id="{B199EEAB-7F01-CBB6-09FD-284C270679A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92803" y="6010141"/>
                <a:ext cx="433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104" name="Input penna 4103">
                <a:extLst>
                  <a:ext uri="{FF2B5EF4-FFF2-40B4-BE49-F238E27FC236}">
                    <a16:creationId xmlns:a16="http://schemas.microsoft.com/office/drawing/2014/main" id="{F6467B8D-73A8-4171-A9AB-1AC1AE01491F}"/>
                  </a:ext>
                </a:extLst>
              </p14:cNvPr>
              <p14:cNvContentPartPr/>
              <p14:nvPr/>
            </p14:nvContentPartPr>
            <p14:xfrm>
              <a:off x="4311123" y="3690301"/>
              <a:ext cx="806040" cy="1949760"/>
            </p14:xfrm>
          </p:contentPart>
        </mc:Choice>
        <mc:Fallback xmlns="">
          <p:pic>
            <p:nvPicPr>
              <p:cNvPr id="4104" name="Input penna 4103">
                <a:extLst>
                  <a:ext uri="{FF2B5EF4-FFF2-40B4-BE49-F238E27FC236}">
                    <a16:creationId xmlns:a16="http://schemas.microsoft.com/office/drawing/2014/main" id="{F6467B8D-73A8-4171-A9AB-1AC1AE01491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05003" y="3684181"/>
                <a:ext cx="818280" cy="19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05" name="Input penna 4104">
                <a:extLst>
                  <a:ext uri="{FF2B5EF4-FFF2-40B4-BE49-F238E27FC236}">
                    <a16:creationId xmlns:a16="http://schemas.microsoft.com/office/drawing/2014/main" id="{F1FE54E0-01A9-3CC9-7634-96FF476F46AB}"/>
                  </a:ext>
                </a:extLst>
              </p14:cNvPr>
              <p14:cNvContentPartPr/>
              <p14:nvPr/>
            </p14:nvContentPartPr>
            <p14:xfrm>
              <a:off x="9912003" y="3233101"/>
              <a:ext cx="187920" cy="197640"/>
            </p14:xfrm>
          </p:contentPart>
        </mc:Choice>
        <mc:Fallback xmlns="">
          <p:pic>
            <p:nvPicPr>
              <p:cNvPr id="4105" name="Input penna 4104">
                <a:extLst>
                  <a:ext uri="{FF2B5EF4-FFF2-40B4-BE49-F238E27FC236}">
                    <a16:creationId xmlns:a16="http://schemas.microsoft.com/office/drawing/2014/main" id="{F1FE54E0-01A9-3CC9-7634-96FF476F46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905883" y="3226981"/>
                <a:ext cx="2001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3" name="Gruppo 4122">
            <a:extLst>
              <a:ext uri="{FF2B5EF4-FFF2-40B4-BE49-F238E27FC236}">
                <a16:creationId xmlns:a16="http://schemas.microsoft.com/office/drawing/2014/main" id="{0BE90452-3E1E-42DB-7FBC-FFB3360F746B}"/>
              </a:ext>
            </a:extLst>
          </p:cNvPr>
          <p:cNvGrpSpPr/>
          <p:nvPr/>
        </p:nvGrpSpPr>
        <p:grpSpPr>
          <a:xfrm>
            <a:off x="10177323" y="3209701"/>
            <a:ext cx="1156320" cy="218160"/>
            <a:chOff x="10177323" y="3209701"/>
            <a:chExt cx="115632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10" name="Input penna 4109">
                  <a:extLst>
                    <a:ext uri="{FF2B5EF4-FFF2-40B4-BE49-F238E27FC236}">
                      <a16:creationId xmlns:a16="http://schemas.microsoft.com/office/drawing/2014/main" id="{F621153E-DB58-F48A-3A49-27BB919CCD2F}"/>
                    </a:ext>
                  </a:extLst>
                </p14:cNvPr>
                <p14:cNvContentPartPr/>
                <p14:nvPr/>
              </p14:nvContentPartPr>
              <p14:xfrm>
                <a:off x="10243563" y="3215821"/>
                <a:ext cx="28440" cy="180720"/>
              </p14:xfrm>
            </p:contentPart>
          </mc:Choice>
          <mc:Fallback xmlns="">
            <p:pic>
              <p:nvPicPr>
                <p:cNvPr id="4110" name="Input penna 4109">
                  <a:extLst>
                    <a:ext uri="{FF2B5EF4-FFF2-40B4-BE49-F238E27FC236}">
                      <a16:creationId xmlns:a16="http://schemas.microsoft.com/office/drawing/2014/main" id="{F621153E-DB58-F48A-3A49-27BB919CCD2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37443" y="3209701"/>
                  <a:ext cx="40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11" name="Input penna 4110">
                  <a:extLst>
                    <a:ext uri="{FF2B5EF4-FFF2-40B4-BE49-F238E27FC236}">
                      <a16:creationId xmlns:a16="http://schemas.microsoft.com/office/drawing/2014/main" id="{1D06B7B9-7EFE-C0E4-B88F-4D37BAD62B36}"/>
                    </a:ext>
                  </a:extLst>
                </p14:cNvPr>
                <p14:cNvContentPartPr/>
                <p14:nvPr/>
              </p14:nvContentPartPr>
              <p14:xfrm>
                <a:off x="10177323" y="3275941"/>
                <a:ext cx="115560" cy="43200"/>
              </p14:xfrm>
            </p:contentPart>
          </mc:Choice>
          <mc:Fallback xmlns="">
            <p:pic>
              <p:nvPicPr>
                <p:cNvPr id="4111" name="Input penna 4110">
                  <a:extLst>
                    <a:ext uri="{FF2B5EF4-FFF2-40B4-BE49-F238E27FC236}">
                      <a16:creationId xmlns:a16="http://schemas.microsoft.com/office/drawing/2014/main" id="{1D06B7B9-7EFE-C0E4-B88F-4D37BAD62B3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71203" y="3269821"/>
                  <a:ext cx="127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12" name="Input penna 4111">
                  <a:extLst>
                    <a:ext uri="{FF2B5EF4-FFF2-40B4-BE49-F238E27FC236}">
                      <a16:creationId xmlns:a16="http://schemas.microsoft.com/office/drawing/2014/main" id="{8E2B9D5A-5DB3-0164-C151-C3DCB7EAD43A}"/>
                    </a:ext>
                  </a:extLst>
                </p14:cNvPr>
                <p14:cNvContentPartPr/>
                <p14:nvPr/>
              </p14:nvContentPartPr>
              <p14:xfrm>
                <a:off x="10285323" y="3311581"/>
                <a:ext cx="99360" cy="95760"/>
              </p14:xfrm>
            </p:contentPart>
          </mc:Choice>
          <mc:Fallback xmlns="">
            <p:pic>
              <p:nvPicPr>
                <p:cNvPr id="4112" name="Input penna 4111">
                  <a:extLst>
                    <a:ext uri="{FF2B5EF4-FFF2-40B4-BE49-F238E27FC236}">
                      <a16:creationId xmlns:a16="http://schemas.microsoft.com/office/drawing/2014/main" id="{8E2B9D5A-5DB3-0164-C151-C3DCB7EAD4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79203" y="3305461"/>
                  <a:ext cx="111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13" name="Input penna 4112">
                  <a:extLst>
                    <a:ext uri="{FF2B5EF4-FFF2-40B4-BE49-F238E27FC236}">
                      <a16:creationId xmlns:a16="http://schemas.microsoft.com/office/drawing/2014/main" id="{24639A57-2FB7-F7BC-6DBA-7C21FE9C3E71}"/>
                    </a:ext>
                  </a:extLst>
                </p14:cNvPr>
                <p14:cNvContentPartPr/>
                <p14:nvPr/>
              </p14:nvContentPartPr>
              <p14:xfrm>
                <a:off x="10398723" y="3293941"/>
                <a:ext cx="82440" cy="88200"/>
              </p14:xfrm>
            </p:contentPart>
          </mc:Choice>
          <mc:Fallback xmlns="">
            <p:pic>
              <p:nvPicPr>
                <p:cNvPr id="4113" name="Input penna 4112">
                  <a:extLst>
                    <a:ext uri="{FF2B5EF4-FFF2-40B4-BE49-F238E27FC236}">
                      <a16:creationId xmlns:a16="http://schemas.microsoft.com/office/drawing/2014/main" id="{24639A57-2FB7-F7BC-6DBA-7C21FE9C3E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92603" y="3287821"/>
                  <a:ext cx="94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14" name="Input penna 4113">
                  <a:extLst>
                    <a:ext uri="{FF2B5EF4-FFF2-40B4-BE49-F238E27FC236}">
                      <a16:creationId xmlns:a16="http://schemas.microsoft.com/office/drawing/2014/main" id="{68555683-0A63-020D-B60E-5740A3E08560}"/>
                    </a:ext>
                  </a:extLst>
                </p14:cNvPr>
                <p14:cNvContentPartPr/>
                <p14:nvPr/>
              </p14:nvContentPartPr>
              <p14:xfrm>
                <a:off x="10509963" y="3325261"/>
                <a:ext cx="93600" cy="66600"/>
              </p14:xfrm>
            </p:contentPart>
          </mc:Choice>
          <mc:Fallback xmlns="">
            <p:pic>
              <p:nvPicPr>
                <p:cNvPr id="4114" name="Input penna 4113">
                  <a:extLst>
                    <a:ext uri="{FF2B5EF4-FFF2-40B4-BE49-F238E27FC236}">
                      <a16:creationId xmlns:a16="http://schemas.microsoft.com/office/drawing/2014/main" id="{68555683-0A63-020D-B60E-5740A3E0856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03843" y="3319141"/>
                  <a:ext cx="105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15" name="Input penna 4114">
                  <a:extLst>
                    <a:ext uri="{FF2B5EF4-FFF2-40B4-BE49-F238E27FC236}">
                      <a16:creationId xmlns:a16="http://schemas.microsoft.com/office/drawing/2014/main" id="{D70A9184-743E-9801-0A13-6F101B002EF9}"/>
                    </a:ext>
                  </a:extLst>
                </p14:cNvPr>
                <p14:cNvContentPartPr/>
                <p14:nvPr/>
              </p14:nvContentPartPr>
              <p14:xfrm>
                <a:off x="10608243" y="3276661"/>
                <a:ext cx="137880" cy="139320"/>
              </p14:xfrm>
            </p:contentPart>
          </mc:Choice>
          <mc:Fallback xmlns="">
            <p:pic>
              <p:nvPicPr>
                <p:cNvPr id="4115" name="Input penna 4114">
                  <a:extLst>
                    <a:ext uri="{FF2B5EF4-FFF2-40B4-BE49-F238E27FC236}">
                      <a16:creationId xmlns:a16="http://schemas.microsoft.com/office/drawing/2014/main" id="{D70A9184-743E-9801-0A13-6F101B002EF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02123" y="3270541"/>
                  <a:ext cx="150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16" name="Input penna 4115">
                  <a:extLst>
                    <a:ext uri="{FF2B5EF4-FFF2-40B4-BE49-F238E27FC236}">
                      <a16:creationId xmlns:a16="http://schemas.microsoft.com/office/drawing/2014/main" id="{A9712BFD-7CBD-9650-6E6E-C6FAA4CE8D39}"/>
                    </a:ext>
                  </a:extLst>
                </p14:cNvPr>
                <p14:cNvContentPartPr/>
                <p14:nvPr/>
              </p14:nvContentPartPr>
              <p14:xfrm>
                <a:off x="10754403" y="3332461"/>
                <a:ext cx="16560" cy="80640"/>
              </p14:xfrm>
            </p:contentPart>
          </mc:Choice>
          <mc:Fallback xmlns="">
            <p:pic>
              <p:nvPicPr>
                <p:cNvPr id="4116" name="Input penna 4115">
                  <a:extLst>
                    <a:ext uri="{FF2B5EF4-FFF2-40B4-BE49-F238E27FC236}">
                      <a16:creationId xmlns:a16="http://schemas.microsoft.com/office/drawing/2014/main" id="{A9712BFD-7CBD-9650-6E6E-C6FAA4CE8D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48283" y="3326341"/>
                  <a:ext cx="28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117" name="Input penna 4116">
                  <a:extLst>
                    <a:ext uri="{FF2B5EF4-FFF2-40B4-BE49-F238E27FC236}">
                      <a16:creationId xmlns:a16="http://schemas.microsoft.com/office/drawing/2014/main" id="{AB00ECF6-F6CF-5514-39ED-2EF7980FC0AB}"/>
                    </a:ext>
                  </a:extLst>
                </p14:cNvPr>
                <p14:cNvContentPartPr/>
                <p14:nvPr/>
              </p14:nvContentPartPr>
              <p14:xfrm>
                <a:off x="10810923" y="3292501"/>
                <a:ext cx="88560" cy="135360"/>
              </p14:xfrm>
            </p:contentPart>
          </mc:Choice>
          <mc:Fallback xmlns="">
            <p:pic>
              <p:nvPicPr>
                <p:cNvPr id="4117" name="Input penna 4116">
                  <a:extLst>
                    <a:ext uri="{FF2B5EF4-FFF2-40B4-BE49-F238E27FC236}">
                      <a16:creationId xmlns:a16="http://schemas.microsoft.com/office/drawing/2014/main" id="{AB00ECF6-F6CF-5514-39ED-2EF7980FC0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04803" y="3286381"/>
                  <a:ext cx="100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18" name="Input penna 4117">
                  <a:extLst>
                    <a:ext uri="{FF2B5EF4-FFF2-40B4-BE49-F238E27FC236}">
                      <a16:creationId xmlns:a16="http://schemas.microsoft.com/office/drawing/2014/main" id="{922DCF6A-7D08-A360-ADB9-6FF8927623BA}"/>
                    </a:ext>
                  </a:extLst>
                </p14:cNvPr>
                <p14:cNvContentPartPr/>
                <p14:nvPr/>
              </p14:nvContentPartPr>
              <p14:xfrm>
                <a:off x="10950603" y="3209701"/>
                <a:ext cx="18360" cy="165960"/>
              </p14:xfrm>
            </p:contentPart>
          </mc:Choice>
          <mc:Fallback xmlns="">
            <p:pic>
              <p:nvPicPr>
                <p:cNvPr id="4118" name="Input penna 4117">
                  <a:extLst>
                    <a:ext uri="{FF2B5EF4-FFF2-40B4-BE49-F238E27FC236}">
                      <a16:creationId xmlns:a16="http://schemas.microsoft.com/office/drawing/2014/main" id="{922DCF6A-7D08-A360-ADB9-6FF8927623B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44483" y="3203581"/>
                  <a:ext cx="30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19" name="Input penna 4118">
                  <a:extLst>
                    <a:ext uri="{FF2B5EF4-FFF2-40B4-BE49-F238E27FC236}">
                      <a16:creationId xmlns:a16="http://schemas.microsoft.com/office/drawing/2014/main" id="{127C344D-E07F-20C9-BE7D-3C33AB345E74}"/>
                    </a:ext>
                  </a:extLst>
                </p14:cNvPr>
                <p14:cNvContentPartPr/>
                <p14:nvPr/>
              </p14:nvContentPartPr>
              <p14:xfrm>
                <a:off x="10914603" y="3267661"/>
                <a:ext cx="106200" cy="101160"/>
              </p14:xfrm>
            </p:contentPart>
          </mc:Choice>
          <mc:Fallback xmlns="">
            <p:pic>
              <p:nvPicPr>
                <p:cNvPr id="4119" name="Input penna 4118">
                  <a:extLst>
                    <a:ext uri="{FF2B5EF4-FFF2-40B4-BE49-F238E27FC236}">
                      <a16:creationId xmlns:a16="http://schemas.microsoft.com/office/drawing/2014/main" id="{127C344D-E07F-20C9-BE7D-3C33AB345E7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908483" y="3261541"/>
                  <a:ext cx="118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20" name="Input penna 4119">
                  <a:extLst>
                    <a:ext uri="{FF2B5EF4-FFF2-40B4-BE49-F238E27FC236}">
                      <a16:creationId xmlns:a16="http://schemas.microsoft.com/office/drawing/2014/main" id="{22441F83-C9DA-3DD9-9638-BB08B8D31BF7}"/>
                    </a:ext>
                  </a:extLst>
                </p14:cNvPr>
                <p14:cNvContentPartPr/>
                <p14:nvPr/>
              </p14:nvContentPartPr>
              <p14:xfrm>
                <a:off x="10980843" y="3324181"/>
                <a:ext cx="81360" cy="86400"/>
              </p14:xfrm>
            </p:contentPart>
          </mc:Choice>
          <mc:Fallback xmlns="">
            <p:pic>
              <p:nvPicPr>
                <p:cNvPr id="4120" name="Input penna 4119">
                  <a:extLst>
                    <a:ext uri="{FF2B5EF4-FFF2-40B4-BE49-F238E27FC236}">
                      <a16:creationId xmlns:a16="http://schemas.microsoft.com/office/drawing/2014/main" id="{22441F83-C9DA-3DD9-9638-BB08B8D31B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74723" y="3318061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21" name="Input penna 4120">
                  <a:extLst>
                    <a:ext uri="{FF2B5EF4-FFF2-40B4-BE49-F238E27FC236}">
                      <a16:creationId xmlns:a16="http://schemas.microsoft.com/office/drawing/2014/main" id="{6C885B76-ABB1-EB67-0601-5BCE26F20CB3}"/>
                    </a:ext>
                  </a:extLst>
                </p14:cNvPr>
                <p14:cNvContentPartPr/>
                <p14:nvPr/>
              </p14:nvContentPartPr>
              <p14:xfrm>
                <a:off x="11119803" y="3303661"/>
                <a:ext cx="104400" cy="95400"/>
              </p14:xfrm>
            </p:contentPart>
          </mc:Choice>
          <mc:Fallback xmlns="">
            <p:pic>
              <p:nvPicPr>
                <p:cNvPr id="4121" name="Input penna 4120">
                  <a:extLst>
                    <a:ext uri="{FF2B5EF4-FFF2-40B4-BE49-F238E27FC236}">
                      <a16:creationId xmlns:a16="http://schemas.microsoft.com/office/drawing/2014/main" id="{6C885B76-ABB1-EB67-0601-5BCE26F20CB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13683" y="3297541"/>
                  <a:ext cx="116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22" name="Input penna 4121">
                  <a:extLst>
                    <a:ext uri="{FF2B5EF4-FFF2-40B4-BE49-F238E27FC236}">
                      <a16:creationId xmlns:a16="http://schemas.microsoft.com/office/drawing/2014/main" id="{2A09314C-02D7-9852-02E3-A3BE671BDB5A}"/>
                    </a:ext>
                  </a:extLst>
                </p14:cNvPr>
                <p14:cNvContentPartPr/>
                <p14:nvPr/>
              </p14:nvContentPartPr>
              <p14:xfrm>
                <a:off x="11214843" y="3295381"/>
                <a:ext cx="118800" cy="109800"/>
              </p14:xfrm>
            </p:contentPart>
          </mc:Choice>
          <mc:Fallback xmlns="">
            <p:pic>
              <p:nvPicPr>
                <p:cNvPr id="4122" name="Input penna 4121">
                  <a:extLst>
                    <a:ext uri="{FF2B5EF4-FFF2-40B4-BE49-F238E27FC236}">
                      <a16:creationId xmlns:a16="http://schemas.microsoft.com/office/drawing/2014/main" id="{2A09314C-02D7-9852-02E3-A3BE671BDB5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08723" y="3289261"/>
                  <a:ext cx="13104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7" name="Gruppo 4136">
            <a:extLst>
              <a:ext uri="{FF2B5EF4-FFF2-40B4-BE49-F238E27FC236}">
                <a16:creationId xmlns:a16="http://schemas.microsoft.com/office/drawing/2014/main" id="{97BC5DE6-77FA-EBC1-D307-AD85A5693C20}"/>
              </a:ext>
            </a:extLst>
          </p:cNvPr>
          <p:cNvGrpSpPr/>
          <p:nvPr/>
        </p:nvGrpSpPr>
        <p:grpSpPr>
          <a:xfrm>
            <a:off x="361563" y="3823861"/>
            <a:ext cx="1474560" cy="253080"/>
            <a:chOff x="361563" y="3823861"/>
            <a:chExt cx="14745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24" name="Input penna 4123">
                  <a:extLst>
                    <a:ext uri="{FF2B5EF4-FFF2-40B4-BE49-F238E27FC236}">
                      <a16:creationId xmlns:a16="http://schemas.microsoft.com/office/drawing/2014/main" id="{B29D436D-6348-5D52-90BB-8D94F72CB425}"/>
                    </a:ext>
                  </a:extLst>
                </p14:cNvPr>
                <p14:cNvContentPartPr/>
                <p14:nvPr/>
              </p14:nvContentPartPr>
              <p14:xfrm>
                <a:off x="361563" y="3823861"/>
                <a:ext cx="203400" cy="253080"/>
              </p14:xfrm>
            </p:contentPart>
          </mc:Choice>
          <mc:Fallback xmlns="">
            <p:pic>
              <p:nvPicPr>
                <p:cNvPr id="4124" name="Input penna 4123">
                  <a:extLst>
                    <a:ext uri="{FF2B5EF4-FFF2-40B4-BE49-F238E27FC236}">
                      <a16:creationId xmlns:a16="http://schemas.microsoft.com/office/drawing/2014/main" id="{B29D436D-6348-5D52-90BB-8D94F72CB42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5443" y="3817741"/>
                  <a:ext cx="215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25" name="Input penna 4124">
                  <a:extLst>
                    <a:ext uri="{FF2B5EF4-FFF2-40B4-BE49-F238E27FC236}">
                      <a16:creationId xmlns:a16="http://schemas.microsoft.com/office/drawing/2014/main" id="{06AA2687-32A7-D4B9-A9AE-A9FA4C31DB2D}"/>
                    </a:ext>
                  </a:extLst>
                </p14:cNvPr>
                <p14:cNvContentPartPr/>
                <p14:nvPr/>
              </p14:nvContentPartPr>
              <p14:xfrm>
                <a:off x="723003" y="3859141"/>
                <a:ext cx="8280" cy="191520"/>
              </p14:xfrm>
            </p:contentPart>
          </mc:Choice>
          <mc:Fallback xmlns="">
            <p:pic>
              <p:nvPicPr>
                <p:cNvPr id="4125" name="Input penna 4124">
                  <a:extLst>
                    <a:ext uri="{FF2B5EF4-FFF2-40B4-BE49-F238E27FC236}">
                      <a16:creationId xmlns:a16="http://schemas.microsoft.com/office/drawing/2014/main" id="{06AA2687-32A7-D4B9-A9AE-A9FA4C31DB2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6883" y="3853021"/>
                  <a:ext cx="20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26" name="Input penna 4125">
                  <a:extLst>
                    <a:ext uri="{FF2B5EF4-FFF2-40B4-BE49-F238E27FC236}">
                      <a16:creationId xmlns:a16="http://schemas.microsoft.com/office/drawing/2014/main" id="{963A4E16-EEF2-33BC-FAE7-F89472A87576}"/>
                    </a:ext>
                  </a:extLst>
                </p14:cNvPr>
                <p14:cNvContentPartPr/>
                <p14:nvPr/>
              </p14:nvContentPartPr>
              <p14:xfrm>
                <a:off x="657123" y="3910621"/>
                <a:ext cx="165960" cy="63000"/>
              </p14:xfrm>
            </p:contentPart>
          </mc:Choice>
          <mc:Fallback xmlns="">
            <p:pic>
              <p:nvPicPr>
                <p:cNvPr id="4126" name="Input penna 4125">
                  <a:extLst>
                    <a:ext uri="{FF2B5EF4-FFF2-40B4-BE49-F238E27FC236}">
                      <a16:creationId xmlns:a16="http://schemas.microsoft.com/office/drawing/2014/main" id="{963A4E16-EEF2-33BC-FAE7-F89472A8757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1003" y="3904501"/>
                  <a:ext cx="178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27" name="Input penna 4126">
                  <a:extLst>
                    <a:ext uri="{FF2B5EF4-FFF2-40B4-BE49-F238E27FC236}">
                      <a16:creationId xmlns:a16="http://schemas.microsoft.com/office/drawing/2014/main" id="{A6E44667-F8BC-EB20-4E02-8928934C634E}"/>
                    </a:ext>
                  </a:extLst>
                </p14:cNvPr>
                <p14:cNvContentPartPr/>
                <p14:nvPr/>
              </p14:nvContentPartPr>
              <p14:xfrm>
                <a:off x="802923" y="3936901"/>
                <a:ext cx="101160" cy="105840"/>
              </p14:xfrm>
            </p:contentPart>
          </mc:Choice>
          <mc:Fallback xmlns="">
            <p:pic>
              <p:nvPicPr>
                <p:cNvPr id="4127" name="Input penna 4126">
                  <a:extLst>
                    <a:ext uri="{FF2B5EF4-FFF2-40B4-BE49-F238E27FC236}">
                      <a16:creationId xmlns:a16="http://schemas.microsoft.com/office/drawing/2014/main" id="{A6E44667-F8BC-EB20-4E02-8928934C63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6803" y="3930781"/>
                  <a:ext cx="113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28" name="Input penna 4127">
                  <a:extLst>
                    <a:ext uri="{FF2B5EF4-FFF2-40B4-BE49-F238E27FC236}">
                      <a16:creationId xmlns:a16="http://schemas.microsoft.com/office/drawing/2014/main" id="{E7CAC03C-B730-369E-F8E6-190D147FCE63}"/>
                    </a:ext>
                  </a:extLst>
                </p14:cNvPr>
                <p14:cNvContentPartPr/>
                <p14:nvPr/>
              </p14:nvContentPartPr>
              <p14:xfrm>
                <a:off x="907683" y="3940861"/>
                <a:ext cx="105480" cy="124920"/>
              </p14:xfrm>
            </p:contentPart>
          </mc:Choice>
          <mc:Fallback xmlns="">
            <p:pic>
              <p:nvPicPr>
                <p:cNvPr id="4128" name="Input penna 4127">
                  <a:extLst>
                    <a:ext uri="{FF2B5EF4-FFF2-40B4-BE49-F238E27FC236}">
                      <a16:creationId xmlns:a16="http://schemas.microsoft.com/office/drawing/2014/main" id="{E7CAC03C-B730-369E-F8E6-190D147FCE6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1563" y="3934741"/>
                  <a:ext cx="117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29" name="Input penna 4128">
                  <a:extLst>
                    <a:ext uri="{FF2B5EF4-FFF2-40B4-BE49-F238E27FC236}">
                      <a16:creationId xmlns:a16="http://schemas.microsoft.com/office/drawing/2014/main" id="{BB452049-3A18-8A6A-373A-FFD6D31BCDF0}"/>
                    </a:ext>
                  </a:extLst>
                </p14:cNvPr>
                <p14:cNvContentPartPr/>
                <p14:nvPr/>
              </p14:nvContentPartPr>
              <p14:xfrm>
                <a:off x="1040883" y="3970741"/>
                <a:ext cx="73440" cy="73440"/>
              </p14:xfrm>
            </p:contentPart>
          </mc:Choice>
          <mc:Fallback xmlns="">
            <p:pic>
              <p:nvPicPr>
                <p:cNvPr id="4129" name="Input penna 4128">
                  <a:extLst>
                    <a:ext uri="{FF2B5EF4-FFF2-40B4-BE49-F238E27FC236}">
                      <a16:creationId xmlns:a16="http://schemas.microsoft.com/office/drawing/2014/main" id="{BB452049-3A18-8A6A-373A-FFD6D31BCDF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4763" y="3964621"/>
                  <a:ext cx="85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30" name="Input penna 4129">
                  <a:extLst>
                    <a:ext uri="{FF2B5EF4-FFF2-40B4-BE49-F238E27FC236}">
                      <a16:creationId xmlns:a16="http://schemas.microsoft.com/office/drawing/2014/main" id="{F8150E78-FE58-FC68-FE0E-8A248CB16134}"/>
                    </a:ext>
                  </a:extLst>
                </p14:cNvPr>
                <p14:cNvContentPartPr/>
                <p14:nvPr/>
              </p14:nvContentPartPr>
              <p14:xfrm>
                <a:off x="1134843" y="3926821"/>
                <a:ext cx="120240" cy="139320"/>
              </p14:xfrm>
            </p:contentPart>
          </mc:Choice>
          <mc:Fallback xmlns="">
            <p:pic>
              <p:nvPicPr>
                <p:cNvPr id="4130" name="Input penna 4129">
                  <a:extLst>
                    <a:ext uri="{FF2B5EF4-FFF2-40B4-BE49-F238E27FC236}">
                      <a16:creationId xmlns:a16="http://schemas.microsoft.com/office/drawing/2014/main" id="{F8150E78-FE58-FC68-FE0E-8A248CB161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8723" y="3920701"/>
                  <a:ext cx="13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31" name="Input penna 4130">
                  <a:extLst>
                    <a:ext uri="{FF2B5EF4-FFF2-40B4-BE49-F238E27FC236}">
                      <a16:creationId xmlns:a16="http://schemas.microsoft.com/office/drawing/2014/main" id="{8FCAEA1A-8028-2E8F-B72E-9732BAFB3C0A}"/>
                    </a:ext>
                  </a:extLst>
                </p14:cNvPr>
                <p14:cNvContentPartPr/>
                <p14:nvPr/>
              </p14:nvContentPartPr>
              <p14:xfrm>
                <a:off x="1265883" y="3890821"/>
                <a:ext cx="31320" cy="163440"/>
              </p14:xfrm>
            </p:contentPart>
          </mc:Choice>
          <mc:Fallback xmlns="">
            <p:pic>
              <p:nvPicPr>
                <p:cNvPr id="4131" name="Input penna 4130">
                  <a:extLst>
                    <a:ext uri="{FF2B5EF4-FFF2-40B4-BE49-F238E27FC236}">
                      <a16:creationId xmlns:a16="http://schemas.microsoft.com/office/drawing/2014/main" id="{8FCAEA1A-8028-2E8F-B72E-9732BAFB3C0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59763" y="3884701"/>
                  <a:ext cx="43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32" name="Input penna 4131">
                  <a:extLst>
                    <a:ext uri="{FF2B5EF4-FFF2-40B4-BE49-F238E27FC236}">
                      <a16:creationId xmlns:a16="http://schemas.microsoft.com/office/drawing/2014/main" id="{7771BB00-504C-C04D-ADF9-4658A81579CF}"/>
                    </a:ext>
                  </a:extLst>
                </p14:cNvPr>
                <p14:cNvContentPartPr/>
                <p14:nvPr/>
              </p14:nvContentPartPr>
              <p14:xfrm>
                <a:off x="1305123" y="3936901"/>
                <a:ext cx="106560" cy="132480"/>
              </p14:xfrm>
            </p:contentPart>
          </mc:Choice>
          <mc:Fallback xmlns="">
            <p:pic>
              <p:nvPicPr>
                <p:cNvPr id="4132" name="Input penna 4131">
                  <a:extLst>
                    <a:ext uri="{FF2B5EF4-FFF2-40B4-BE49-F238E27FC236}">
                      <a16:creationId xmlns:a16="http://schemas.microsoft.com/office/drawing/2014/main" id="{7771BB00-504C-C04D-ADF9-4658A81579C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99003" y="3930781"/>
                  <a:ext cx="118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33" name="Input penna 4132">
                  <a:extLst>
                    <a:ext uri="{FF2B5EF4-FFF2-40B4-BE49-F238E27FC236}">
                      <a16:creationId xmlns:a16="http://schemas.microsoft.com/office/drawing/2014/main" id="{1B284480-CA14-5937-8C01-92F7D963BEB3}"/>
                    </a:ext>
                  </a:extLst>
                </p14:cNvPr>
                <p14:cNvContentPartPr/>
                <p14:nvPr/>
              </p14:nvContentPartPr>
              <p14:xfrm>
                <a:off x="1445883" y="3862381"/>
                <a:ext cx="7200" cy="169920"/>
              </p14:xfrm>
            </p:contentPart>
          </mc:Choice>
          <mc:Fallback xmlns="">
            <p:pic>
              <p:nvPicPr>
                <p:cNvPr id="4133" name="Input penna 4132">
                  <a:extLst>
                    <a:ext uri="{FF2B5EF4-FFF2-40B4-BE49-F238E27FC236}">
                      <a16:creationId xmlns:a16="http://schemas.microsoft.com/office/drawing/2014/main" id="{1B284480-CA14-5937-8C01-92F7D963BEB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39763" y="3856261"/>
                  <a:ext cx="19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34" name="Input penna 4133">
                  <a:extLst>
                    <a:ext uri="{FF2B5EF4-FFF2-40B4-BE49-F238E27FC236}">
                      <a16:creationId xmlns:a16="http://schemas.microsoft.com/office/drawing/2014/main" id="{DD9B8CD6-7A8B-B705-CDBA-D3F194A2680C}"/>
                    </a:ext>
                  </a:extLst>
                </p14:cNvPr>
                <p14:cNvContentPartPr/>
                <p14:nvPr/>
              </p14:nvContentPartPr>
              <p14:xfrm>
                <a:off x="1401603" y="3904141"/>
                <a:ext cx="189360" cy="156960"/>
              </p14:xfrm>
            </p:contentPart>
          </mc:Choice>
          <mc:Fallback xmlns="">
            <p:pic>
              <p:nvPicPr>
                <p:cNvPr id="4134" name="Input penna 4133">
                  <a:extLst>
                    <a:ext uri="{FF2B5EF4-FFF2-40B4-BE49-F238E27FC236}">
                      <a16:creationId xmlns:a16="http://schemas.microsoft.com/office/drawing/2014/main" id="{DD9B8CD6-7A8B-B705-CDBA-D3F194A2680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395483" y="3898021"/>
                  <a:ext cx="201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35" name="Input penna 4134">
                  <a:extLst>
                    <a:ext uri="{FF2B5EF4-FFF2-40B4-BE49-F238E27FC236}">
                      <a16:creationId xmlns:a16="http://schemas.microsoft.com/office/drawing/2014/main" id="{9857F251-B8B0-A0F2-51D0-B88F52A8C767}"/>
                    </a:ext>
                  </a:extLst>
                </p14:cNvPr>
                <p14:cNvContentPartPr/>
                <p14:nvPr/>
              </p14:nvContentPartPr>
              <p14:xfrm>
                <a:off x="1644603" y="3954541"/>
                <a:ext cx="74880" cy="115560"/>
              </p14:xfrm>
            </p:contentPart>
          </mc:Choice>
          <mc:Fallback xmlns="">
            <p:pic>
              <p:nvPicPr>
                <p:cNvPr id="4135" name="Input penna 4134">
                  <a:extLst>
                    <a:ext uri="{FF2B5EF4-FFF2-40B4-BE49-F238E27FC236}">
                      <a16:creationId xmlns:a16="http://schemas.microsoft.com/office/drawing/2014/main" id="{9857F251-B8B0-A0F2-51D0-B88F52A8C76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38483" y="3948421"/>
                  <a:ext cx="87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36" name="Input penna 4135">
                  <a:extLst>
                    <a:ext uri="{FF2B5EF4-FFF2-40B4-BE49-F238E27FC236}">
                      <a16:creationId xmlns:a16="http://schemas.microsoft.com/office/drawing/2014/main" id="{9373D106-2FE0-5235-B581-7C2EEA6CB59B}"/>
                    </a:ext>
                  </a:extLst>
                </p14:cNvPr>
                <p14:cNvContentPartPr/>
                <p14:nvPr/>
              </p14:nvContentPartPr>
              <p14:xfrm>
                <a:off x="1743243" y="3938701"/>
                <a:ext cx="92880" cy="136800"/>
              </p14:xfrm>
            </p:contentPart>
          </mc:Choice>
          <mc:Fallback xmlns="">
            <p:pic>
              <p:nvPicPr>
                <p:cNvPr id="4136" name="Input penna 4135">
                  <a:extLst>
                    <a:ext uri="{FF2B5EF4-FFF2-40B4-BE49-F238E27FC236}">
                      <a16:creationId xmlns:a16="http://schemas.microsoft.com/office/drawing/2014/main" id="{9373D106-2FE0-5235-B581-7C2EEA6CB59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37123" y="3932581"/>
                  <a:ext cx="1051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0" name="Gruppo 4139">
            <a:extLst>
              <a:ext uri="{FF2B5EF4-FFF2-40B4-BE49-F238E27FC236}">
                <a16:creationId xmlns:a16="http://schemas.microsoft.com/office/drawing/2014/main" id="{12EF7089-92DF-4469-1231-EC701C28D9DE}"/>
              </a:ext>
            </a:extLst>
          </p:cNvPr>
          <p:cNvGrpSpPr/>
          <p:nvPr/>
        </p:nvGrpSpPr>
        <p:grpSpPr>
          <a:xfrm>
            <a:off x="9180123" y="3246061"/>
            <a:ext cx="547920" cy="457200"/>
            <a:chOff x="9180123" y="3246061"/>
            <a:chExt cx="54792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38" name="Input penna 4137">
                  <a:extLst>
                    <a:ext uri="{FF2B5EF4-FFF2-40B4-BE49-F238E27FC236}">
                      <a16:creationId xmlns:a16="http://schemas.microsoft.com/office/drawing/2014/main" id="{AF507FD0-D2BF-2BB9-0964-56E69453D579}"/>
                    </a:ext>
                  </a:extLst>
                </p14:cNvPr>
                <p14:cNvContentPartPr/>
                <p14:nvPr/>
              </p14:nvContentPartPr>
              <p14:xfrm>
                <a:off x="9180123" y="3246061"/>
                <a:ext cx="547920" cy="457200"/>
              </p14:xfrm>
            </p:contentPart>
          </mc:Choice>
          <mc:Fallback xmlns="">
            <p:pic>
              <p:nvPicPr>
                <p:cNvPr id="4138" name="Input penna 4137">
                  <a:extLst>
                    <a:ext uri="{FF2B5EF4-FFF2-40B4-BE49-F238E27FC236}">
                      <a16:creationId xmlns:a16="http://schemas.microsoft.com/office/drawing/2014/main" id="{AF507FD0-D2BF-2BB9-0964-56E69453D57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74003" y="3239941"/>
                  <a:ext cx="5601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39" name="Input penna 4138">
                  <a:extLst>
                    <a:ext uri="{FF2B5EF4-FFF2-40B4-BE49-F238E27FC236}">
                      <a16:creationId xmlns:a16="http://schemas.microsoft.com/office/drawing/2014/main" id="{11CDC63C-49EC-FF95-050D-EFD87B0A7AB8}"/>
                    </a:ext>
                  </a:extLst>
                </p14:cNvPr>
                <p14:cNvContentPartPr/>
                <p14:nvPr/>
              </p14:nvContentPartPr>
              <p14:xfrm>
                <a:off x="9224763" y="3577261"/>
                <a:ext cx="82440" cy="38520"/>
              </p14:xfrm>
            </p:contentPart>
          </mc:Choice>
          <mc:Fallback xmlns="">
            <p:pic>
              <p:nvPicPr>
                <p:cNvPr id="4139" name="Input penna 4138">
                  <a:extLst>
                    <a:ext uri="{FF2B5EF4-FFF2-40B4-BE49-F238E27FC236}">
                      <a16:creationId xmlns:a16="http://schemas.microsoft.com/office/drawing/2014/main" id="{11CDC63C-49EC-FF95-050D-EFD87B0A7AB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18643" y="3571141"/>
                  <a:ext cx="946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4141" name="Input penna 4140">
                <a:extLst>
                  <a:ext uri="{FF2B5EF4-FFF2-40B4-BE49-F238E27FC236}">
                    <a16:creationId xmlns:a16="http://schemas.microsoft.com/office/drawing/2014/main" id="{36952D6E-ED83-FECD-CA77-C3CE9F7DD160}"/>
                  </a:ext>
                </a:extLst>
              </p14:cNvPr>
              <p14:cNvContentPartPr/>
              <p14:nvPr/>
            </p14:nvContentPartPr>
            <p14:xfrm>
              <a:off x="1706163" y="4214101"/>
              <a:ext cx="797040" cy="137880"/>
            </p14:xfrm>
          </p:contentPart>
        </mc:Choice>
        <mc:Fallback xmlns="">
          <p:pic>
            <p:nvPicPr>
              <p:cNvPr id="4141" name="Input penna 4140">
                <a:extLst>
                  <a:ext uri="{FF2B5EF4-FFF2-40B4-BE49-F238E27FC236}">
                    <a16:creationId xmlns:a16="http://schemas.microsoft.com/office/drawing/2014/main" id="{36952D6E-ED83-FECD-CA77-C3CE9F7DD16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700043" y="4207981"/>
                <a:ext cx="809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143" name="Input penna 4142">
                <a:extLst>
                  <a:ext uri="{FF2B5EF4-FFF2-40B4-BE49-F238E27FC236}">
                    <a16:creationId xmlns:a16="http://schemas.microsoft.com/office/drawing/2014/main" id="{426003BE-B99C-A4A5-5B96-4752D7305C62}"/>
                  </a:ext>
                </a:extLst>
              </p14:cNvPr>
              <p14:cNvContentPartPr/>
              <p14:nvPr/>
            </p14:nvContentPartPr>
            <p14:xfrm>
              <a:off x="2405283" y="5016541"/>
              <a:ext cx="3197520" cy="360"/>
            </p14:xfrm>
          </p:contentPart>
        </mc:Choice>
        <mc:Fallback xmlns="">
          <p:pic>
            <p:nvPicPr>
              <p:cNvPr id="4143" name="Input penna 4142">
                <a:extLst>
                  <a:ext uri="{FF2B5EF4-FFF2-40B4-BE49-F238E27FC236}">
                    <a16:creationId xmlns:a16="http://schemas.microsoft.com/office/drawing/2014/main" id="{426003BE-B99C-A4A5-5B96-4752D7305C6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399163" y="5010421"/>
                <a:ext cx="3209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144" name="Input penna 4143">
                <a:extLst>
                  <a:ext uri="{FF2B5EF4-FFF2-40B4-BE49-F238E27FC236}">
                    <a16:creationId xmlns:a16="http://schemas.microsoft.com/office/drawing/2014/main" id="{5ADE4220-F2C6-2F72-65CA-D889C3FB5F41}"/>
                  </a:ext>
                </a:extLst>
              </p14:cNvPr>
              <p14:cNvContentPartPr/>
              <p14:nvPr/>
            </p14:nvContentPartPr>
            <p14:xfrm>
              <a:off x="7998243" y="5016541"/>
              <a:ext cx="1910880" cy="360"/>
            </p14:xfrm>
          </p:contentPart>
        </mc:Choice>
        <mc:Fallback xmlns="">
          <p:pic>
            <p:nvPicPr>
              <p:cNvPr id="4144" name="Input penna 4143">
                <a:extLst>
                  <a:ext uri="{FF2B5EF4-FFF2-40B4-BE49-F238E27FC236}">
                    <a16:creationId xmlns:a16="http://schemas.microsoft.com/office/drawing/2014/main" id="{5ADE4220-F2C6-2F72-65CA-D889C3FB5F4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992123" y="5010421"/>
                <a:ext cx="1923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145" name="Input penna 4144">
                <a:extLst>
                  <a:ext uri="{FF2B5EF4-FFF2-40B4-BE49-F238E27FC236}">
                    <a16:creationId xmlns:a16="http://schemas.microsoft.com/office/drawing/2014/main" id="{8D0C186A-9738-EE78-8861-6B4857EDC500}"/>
                  </a:ext>
                </a:extLst>
              </p14:cNvPr>
              <p14:cNvContentPartPr/>
              <p14:nvPr/>
            </p14:nvContentPartPr>
            <p14:xfrm>
              <a:off x="9845403" y="4926181"/>
              <a:ext cx="127080" cy="138960"/>
            </p14:xfrm>
          </p:contentPart>
        </mc:Choice>
        <mc:Fallback xmlns="">
          <p:pic>
            <p:nvPicPr>
              <p:cNvPr id="4145" name="Input penna 4144">
                <a:extLst>
                  <a:ext uri="{FF2B5EF4-FFF2-40B4-BE49-F238E27FC236}">
                    <a16:creationId xmlns:a16="http://schemas.microsoft.com/office/drawing/2014/main" id="{8D0C186A-9738-EE78-8861-6B4857EDC50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839283" y="4920061"/>
                <a:ext cx="139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146" name="Input penna 4145">
                <a:extLst>
                  <a:ext uri="{FF2B5EF4-FFF2-40B4-BE49-F238E27FC236}">
                    <a16:creationId xmlns:a16="http://schemas.microsoft.com/office/drawing/2014/main" id="{931E384B-92EC-9B50-947E-EAFB364FE204}"/>
                  </a:ext>
                </a:extLst>
              </p14:cNvPr>
              <p14:cNvContentPartPr/>
              <p14:nvPr/>
            </p14:nvContentPartPr>
            <p14:xfrm>
              <a:off x="5550603" y="4930141"/>
              <a:ext cx="142560" cy="151560"/>
            </p14:xfrm>
          </p:contentPart>
        </mc:Choice>
        <mc:Fallback xmlns="">
          <p:pic>
            <p:nvPicPr>
              <p:cNvPr id="4146" name="Input penna 4145">
                <a:extLst>
                  <a:ext uri="{FF2B5EF4-FFF2-40B4-BE49-F238E27FC236}">
                    <a16:creationId xmlns:a16="http://schemas.microsoft.com/office/drawing/2014/main" id="{931E384B-92EC-9B50-947E-EAFB364FE20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44483" y="4924021"/>
                <a:ext cx="15480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" name="Gruppo 1023">
            <a:extLst>
              <a:ext uri="{FF2B5EF4-FFF2-40B4-BE49-F238E27FC236}">
                <a16:creationId xmlns:a16="http://schemas.microsoft.com/office/drawing/2014/main" id="{5AAF7419-AC8B-1135-9839-3F25DA0EDA33}"/>
              </a:ext>
            </a:extLst>
          </p:cNvPr>
          <p:cNvGrpSpPr/>
          <p:nvPr/>
        </p:nvGrpSpPr>
        <p:grpSpPr>
          <a:xfrm>
            <a:off x="5820243" y="4905301"/>
            <a:ext cx="723240" cy="299520"/>
            <a:chOff x="5820243" y="4905301"/>
            <a:chExt cx="72324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57" name="Input penna 4156">
                  <a:extLst>
                    <a:ext uri="{FF2B5EF4-FFF2-40B4-BE49-F238E27FC236}">
                      <a16:creationId xmlns:a16="http://schemas.microsoft.com/office/drawing/2014/main" id="{63C3CD1E-6C65-3080-D2D1-7C37E9E41D5A}"/>
                    </a:ext>
                  </a:extLst>
                </p14:cNvPr>
                <p14:cNvContentPartPr/>
                <p14:nvPr/>
              </p14:nvContentPartPr>
              <p14:xfrm>
                <a:off x="5820243" y="4905301"/>
                <a:ext cx="145800" cy="208800"/>
              </p14:xfrm>
            </p:contentPart>
          </mc:Choice>
          <mc:Fallback xmlns="">
            <p:pic>
              <p:nvPicPr>
                <p:cNvPr id="4157" name="Input penna 4156">
                  <a:extLst>
                    <a:ext uri="{FF2B5EF4-FFF2-40B4-BE49-F238E27FC236}">
                      <a16:creationId xmlns:a16="http://schemas.microsoft.com/office/drawing/2014/main" id="{63C3CD1E-6C65-3080-D2D1-7C37E9E41D5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814123" y="4899181"/>
                  <a:ext cx="158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58" name="Input penna 4157">
                  <a:extLst>
                    <a:ext uri="{FF2B5EF4-FFF2-40B4-BE49-F238E27FC236}">
                      <a16:creationId xmlns:a16="http://schemas.microsoft.com/office/drawing/2014/main" id="{1764020D-6C8F-59CC-FBD4-1B3DE7F92853}"/>
                    </a:ext>
                  </a:extLst>
                </p14:cNvPr>
                <p14:cNvContentPartPr/>
                <p14:nvPr/>
              </p14:nvContentPartPr>
              <p14:xfrm>
                <a:off x="6021483" y="5017981"/>
                <a:ext cx="80280" cy="81000"/>
              </p14:xfrm>
            </p:contentPart>
          </mc:Choice>
          <mc:Fallback xmlns="">
            <p:pic>
              <p:nvPicPr>
                <p:cNvPr id="4158" name="Input penna 4157">
                  <a:extLst>
                    <a:ext uri="{FF2B5EF4-FFF2-40B4-BE49-F238E27FC236}">
                      <a16:creationId xmlns:a16="http://schemas.microsoft.com/office/drawing/2014/main" id="{1764020D-6C8F-59CC-FBD4-1B3DE7F9285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15363" y="5011861"/>
                  <a:ext cx="92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59" name="Input penna 4158">
                  <a:extLst>
                    <a:ext uri="{FF2B5EF4-FFF2-40B4-BE49-F238E27FC236}">
                      <a16:creationId xmlns:a16="http://schemas.microsoft.com/office/drawing/2014/main" id="{C0A28E24-9E00-B7E2-43ED-C84D5355475A}"/>
                    </a:ext>
                  </a:extLst>
                </p14:cNvPr>
                <p14:cNvContentPartPr/>
                <p14:nvPr/>
              </p14:nvContentPartPr>
              <p14:xfrm>
                <a:off x="6125523" y="5022301"/>
                <a:ext cx="417960" cy="182520"/>
              </p14:xfrm>
            </p:contentPart>
          </mc:Choice>
          <mc:Fallback xmlns="">
            <p:pic>
              <p:nvPicPr>
                <p:cNvPr id="4159" name="Input penna 4158">
                  <a:extLst>
                    <a:ext uri="{FF2B5EF4-FFF2-40B4-BE49-F238E27FC236}">
                      <a16:creationId xmlns:a16="http://schemas.microsoft.com/office/drawing/2014/main" id="{C0A28E24-9E00-B7E2-43ED-C84D5355475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19403" y="5016181"/>
                  <a:ext cx="4302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0" name="Gruppo 1029">
            <a:extLst>
              <a:ext uri="{FF2B5EF4-FFF2-40B4-BE49-F238E27FC236}">
                <a16:creationId xmlns:a16="http://schemas.microsoft.com/office/drawing/2014/main" id="{35A33C81-0C08-EA4A-1FAE-DC193A3EE646}"/>
              </a:ext>
            </a:extLst>
          </p:cNvPr>
          <p:cNvGrpSpPr/>
          <p:nvPr/>
        </p:nvGrpSpPr>
        <p:grpSpPr>
          <a:xfrm>
            <a:off x="6694323" y="4943821"/>
            <a:ext cx="462600" cy="304560"/>
            <a:chOff x="6694323" y="4943821"/>
            <a:chExt cx="4626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25" name="Input penna 1024">
                  <a:extLst>
                    <a:ext uri="{FF2B5EF4-FFF2-40B4-BE49-F238E27FC236}">
                      <a16:creationId xmlns:a16="http://schemas.microsoft.com/office/drawing/2014/main" id="{53311D20-42A9-3AE4-5A8D-1FF2DF2A8C33}"/>
                    </a:ext>
                  </a:extLst>
                </p14:cNvPr>
                <p14:cNvContentPartPr/>
                <p14:nvPr/>
              </p14:nvContentPartPr>
              <p14:xfrm>
                <a:off x="6694323" y="5028421"/>
                <a:ext cx="100080" cy="219960"/>
              </p14:xfrm>
            </p:contentPart>
          </mc:Choice>
          <mc:Fallback xmlns="">
            <p:pic>
              <p:nvPicPr>
                <p:cNvPr id="1025" name="Input penna 1024">
                  <a:extLst>
                    <a:ext uri="{FF2B5EF4-FFF2-40B4-BE49-F238E27FC236}">
                      <a16:creationId xmlns:a16="http://schemas.microsoft.com/office/drawing/2014/main" id="{53311D20-42A9-3AE4-5A8D-1FF2DF2A8C3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88203" y="5022301"/>
                  <a:ext cx="112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6" name="Input penna 1025">
                  <a:extLst>
                    <a:ext uri="{FF2B5EF4-FFF2-40B4-BE49-F238E27FC236}">
                      <a16:creationId xmlns:a16="http://schemas.microsoft.com/office/drawing/2014/main" id="{B2CD13E6-F2B3-86B6-B0CE-7DE1318105B1}"/>
                    </a:ext>
                  </a:extLst>
                </p14:cNvPr>
                <p14:cNvContentPartPr/>
                <p14:nvPr/>
              </p14:nvContentPartPr>
              <p14:xfrm>
                <a:off x="6851643" y="4943821"/>
                <a:ext cx="173160" cy="189000"/>
              </p14:xfrm>
            </p:contentPart>
          </mc:Choice>
          <mc:Fallback xmlns="">
            <p:pic>
              <p:nvPicPr>
                <p:cNvPr id="1026" name="Input penna 1025">
                  <a:extLst>
                    <a:ext uri="{FF2B5EF4-FFF2-40B4-BE49-F238E27FC236}">
                      <a16:creationId xmlns:a16="http://schemas.microsoft.com/office/drawing/2014/main" id="{B2CD13E6-F2B3-86B6-B0CE-7DE1318105B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845523" y="4937701"/>
                  <a:ext cx="185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7" name="Input penna 1026">
                  <a:extLst>
                    <a:ext uri="{FF2B5EF4-FFF2-40B4-BE49-F238E27FC236}">
                      <a16:creationId xmlns:a16="http://schemas.microsoft.com/office/drawing/2014/main" id="{D211743F-252F-47DC-644B-16EBB4C8DF8A}"/>
                    </a:ext>
                  </a:extLst>
                </p14:cNvPr>
                <p14:cNvContentPartPr/>
                <p14:nvPr/>
              </p14:nvContentPartPr>
              <p14:xfrm>
                <a:off x="6973683" y="5009341"/>
                <a:ext cx="104760" cy="72000"/>
              </p14:xfrm>
            </p:contentPart>
          </mc:Choice>
          <mc:Fallback xmlns="">
            <p:pic>
              <p:nvPicPr>
                <p:cNvPr id="1027" name="Input penna 1026">
                  <a:extLst>
                    <a:ext uri="{FF2B5EF4-FFF2-40B4-BE49-F238E27FC236}">
                      <a16:creationId xmlns:a16="http://schemas.microsoft.com/office/drawing/2014/main" id="{D211743F-252F-47DC-644B-16EBB4C8DF8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67563" y="5003221"/>
                  <a:ext cx="117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9" name="Input penna 1028">
                  <a:extLst>
                    <a:ext uri="{FF2B5EF4-FFF2-40B4-BE49-F238E27FC236}">
                      <a16:creationId xmlns:a16="http://schemas.microsoft.com/office/drawing/2014/main" id="{6127D21F-6B74-1A55-8BDD-3D975089852C}"/>
                    </a:ext>
                  </a:extLst>
                </p14:cNvPr>
                <p14:cNvContentPartPr/>
                <p14:nvPr/>
              </p14:nvContentPartPr>
              <p14:xfrm>
                <a:off x="7077363" y="4977661"/>
                <a:ext cx="79560" cy="147240"/>
              </p14:xfrm>
            </p:contentPart>
          </mc:Choice>
          <mc:Fallback xmlns="">
            <p:pic>
              <p:nvPicPr>
                <p:cNvPr id="1029" name="Input penna 1028">
                  <a:extLst>
                    <a:ext uri="{FF2B5EF4-FFF2-40B4-BE49-F238E27FC236}">
                      <a16:creationId xmlns:a16="http://schemas.microsoft.com/office/drawing/2014/main" id="{6127D21F-6B74-1A55-8BDD-3D975089852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71243" y="4971541"/>
                  <a:ext cx="918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8" name="Gruppo 1037">
            <a:extLst>
              <a:ext uri="{FF2B5EF4-FFF2-40B4-BE49-F238E27FC236}">
                <a16:creationId xmlns:a16="http://schemas.microsoft.com/office/drawing/2014/main" id="{0F49C075-0B5B-BC73-8590-31CC81DAF3CE}"/>
              </a:ext>
            </a:extLst>
          </p:cNvPr>
          <p:cNvGrpSpPr/>
          <p:nvPr/>
        </p:nvGrpSpPr>
        <p:grpSpPr>
          <a:xfrm>
            <a:off x="5697843" y="5307061"/>
            <a:ext cx="1482840" cy="340560"/>
            <a:chOff x="5697843" y="5307061"/>
            <a:chExt cx="1482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1" name="Input penna 1030">
                  <a:extLst>
                    <a:ext uri="{FF2B5EF4-FFF2-40B4-BE49-F238E27FC236}">
                      <a16:creationId xmlns:a16="http://schemas.microsoft.com/office/drawing/2014/main" id="{BF3744DD-899E-BB4E-0547-E538D325AE26}"/>
                    </a:ext>
                  </a:extLst>
                </p14:cNvPr>
                <p14:cNvContentPartPr/>
                <p14:nvPr/>
              </p14:nvContentPartPr>
              <p14:xfrm>
                <a:off x="5796483" y="5312461"/>
                <a:ext cx="109080" cy="191880"/>
              </p14:xfrm>
            </p:contentPart>
          </mc:Choice>
          <mc:Fallback xmlns="">
            <p:pic>
              <p:nvPicPr>
                <p:cNvPr id="1031" name="Input penna 1030">
                  <a:extLst>
                    <a:ext uri="{FF2B5EF4-FFF2-40B4-BE49-F238E27FC236}">
                      <a16:creationId xmlns:a16="http://schemas.microsoft.com/office/drawing/2014/main" id="{BF3744DD-899E-BB4E-0547-E538D325AE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90363" y="5306341"/>
                  <a:ext cx="121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2" name="Input penna 1031">
                  <a:extLst>
                    <a:ext uri="{FF2B5EF4-FFF2-40B4-BE49-F238E27FC236}">
                      <a16:creationId xmlns:a16="http://schemas.microsoft.com/office/drawing/2014/main" id="{609E5CC7-56CB-0511-827C-E9B659113610}"/>
                    </a:ext>
                  </a:extLst>
                </p14:cNvPr>
                <p14:cNvContentPartPr/>
                <p14:nvPr/>
              </p14:nvContentPartPr>
              <p14:xfrm>
                <a:off x="5945163" y="5420461"/>
                <a:ext cx="90000" cy="70560"/>
              </p14:xfrm>
            </p:contentPart>
          </mc:Choice>
          <mc:Fallback xmlns="">
            <p:pic>
              <p:nvPicPr>
                <p:cNvPr id="1032" name="Input penna 1031">
                  <a:extLst>
                    <a:ext uri="{FF2B5EF4-FFF2-40B4-BE49-F238E27FC236}">
                      <a16:creationId xmlns:a16="http://schemas.microsoft.com/office/drawing/2014/main" id="{609E5CC7-56CB-0511-827C-E9B6591136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39043" y="5414341"/>
                  <a:ext cx="102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3" name="Input penna 1032">
                  <a:extLst>
                    <a:ext uri="{FF2B5EF4-FFF2-40B4-BE49-F238E27FC236}">
                      <a16:creationId xmlns:a16="http://schemas.microsoft.com/office/drawing/2014/main" id="{AF3AD05F-57AB-6269-5ED1-4BDA0CD6F5CA}"/>
                    </a:ext>
                  </a:extLst>
                </p14:cNvPr>
                <p14:cNvContentPartPr/>
                <p14:nvPr/>
              </p14:nvContentPartPr>
              <p14:xfrm>
                <a:off x="6033003" y="5397421"/>
                <a:ext cx="426240" cy="193320"/>
              </p14:xfrm>
            </p:contentPart>
          </mc:Choice>
          <mc:Fallback xmlns="">
            <p:pic>
              <p:nvPicPr>
                <p:cNvPr id="1033" name="Input penna 1032">
                  <a:extLst>
                    <a:ext uri="{FF2B5EF4-FFF2-40B4-BE49-F238E27FC236}">
                      <a16:creationId xmlns:a16="http://schemas.microsoft.com/office/drawing/2014/main" id="{AF3AD05F-57AB-6269-5ED1-4BDA0CD6F5C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26883" y="5391301"/>
                  <a:ext cx="438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4" name="Input penna 1033">
                  <a:extLst>
                    <a:ext uri="{FF2B5EF4-FFF2-40B4-BE49-F238E27FC236}">
                      <a16:creationId xmlns:a16="http://schemas.microsoft.com/office/drawing/2014/main" id="{5012A875-4269-AAC6-E4E7-C8111778FCD8}"/>
                    </a:ext>
                  </a:extLst>
                </p14:cNvPr>
                <p14:cNvContentPartPr/>
                <p14:nvPr/>
              </p14:nvContentPartPr>
              <p14:xfrm>
                <a:off x="6600363" y="5308501"/>
                <a:ext cx="326880" cy="200160"/>
              </p14:xfrm>
            </p:contentPart>
          </mc:Choice>
          <mc:Fallback xmlns="">
            <p:pic>
              <p:nvPicPr>
                <p:cNvPr id="1034" name="Input penna 1033">
                  <a:extLst>
                    <a:ext uri="{FF2B5EF4-FFF2-40B4-BE49-F238E27FC236}">
                      <a16:creationId xmlns:a16="http://schemas.microsoft.com/office/drawing/2014/main" id="{5012A875-4269-AAC6-E4E7-C8111778FCD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594243" y="5302381"/>
                  <a:ext cx="339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5" name="Input penna 1034">
                  <a:extLst>
                    <a:ext uri="{FF2B5EF4-FFF2-40B4-BE49-F238E27FC236}">
                      <a16:creationId xmlns:a16="http://schemas.microsoft.com/office/drawing/2014/main" id="{9E713E34-C3E6-D410-F328-DD177BEC5349}"/>
                    </a:ext>
                  </a:extLst>
                </p14:cNvPr>
                <p14:cNvContentPartPr/>
                <p14:nvPr/>
              </p14:nvContentPartPr>
              <p14:xfrm>
                <a:off x="6909243" y="5397781"/>
                <a:ext cx="188640" cy="219240"/>
              </p14:xfrm>
            </p:contentPart>
          </mc:Choice>
          <mc:Fallback xmlns="">
            <p:pic>
              <p:nvPicPr>
                <p:cNvPr id="1035" name="Input penna 1034">
                  <a:extLst>
                    <a:ext uri="{FF2B5EF4-FFF2-40B4-BE49-F238E27FC236}">
                      <a16:creationId xmlns:a16="http://schemas.microsoft.com/office/drawing/2014/main" id="{9E713E34-C3E6-D410-F328-DD177BEC534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03123" y="5391661"/>
                  <a:ext cx="200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6" name="Input penna 1035">
                  <a:extLst>
                    <a:ext uri="{FF2B5EF4-FFF2-40B4-BE49-F238E27FC236}">
                      <a16:creationId xmlns:a16="http://schemas.microsoft.com/office/drawing/2014/main" id="{BA5CFC3F-09DF-BD3F-C034-41688897E952}"/>
                    </a:ext>
                  </a:extLst>
                </p14:cNvPr>
                <p14:cNvContentPartPr/>
                <p14:nvPr/>
              </p14:nvContentPartPr>
              <p14:xfrm>
                <a:off x="7097163" y="5326861"/>
                <a:ext cx="83520" cy="320760"/>
              </p14:xfrm>
            </p:contentPart>
          </mc:Choice>
          <mc:Fallback xmlns="">
            <p:pic>
              <p:nvPicPr>
                <p:cNvPr id="1036" name="Input penna 1035">
                  <a:extLst>
                    <a:ext uri="{FF2B5EF4-FFF2-40B4-BE49-F238E27FC236}">
                      <a16:creationId xmlns:a16="http://schemas.microsoft.com/office/drawing/2014/main" id="{BA5CFC3F-09DF-BD3F-C034-41688897E9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91043" y="5320741"/>
                  <a:ext cx="957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7" name="Input penna 1036">
                  <a:extLst>
                    <a:ext uri="{FF2B5EF4-FFF2-40B4-BE49-F238E27FC236}">
                      <a16:creationId xmlns:a16="http://schemas.microsoft.com/office/drawing/2014/main" id="{C76F7D02-FA0A-841F-783A-70487F531916}"/>
                    </a:ext>
                  </a:extLst>
                </p14:cNvPr>
                <p14:cNvContentPartPr/>
                <p14:nvPr/>
              </p14:nvContentPartPr>
              <p14:xfrm>
                <a:off x="5697843" y="5307061"/>
                <a:ext cx="110520" cy="321840"/>
              </p14:xfrm>
            </p:contentPart>
          </mc:Choice>
          <mc:Fallback xmlns="">
            <p:pic>
              <p:nvPicPr>
                <p:cNvPr id="1037" name="Input penna 1036">
                  <a:extLst>
                    <a:ext uri="{FF2B5EF4-FFF2-40B4-BE49-F238E27FC236}">
                      <a16:creationId xmlns:a16="http://schemas.microsoft.com/office/drawing/2014/main" id="{C76F7D02-FA0A-841F-783A-70487F53191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691723" y="5300941"/>
                  <a:ext cx="12276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" name="Gruppo 1050">
            <a:extLst>
              <a:ext uri="{FF2B5EF4-FFF2-40B4-BE49-F238E27FC236}">
                <a16:creationId xmlns:a16="http://schemas.microsoft.com/office/drawing/2014/main" id="{17203CEF-418B-E6CC-09DC-602434FB7E31}"/>
              </a:ext>
            </a:extLst>
          </p:cNvPr>
          <p:cNvGrpSpPr/>
          <p:nvPr/>
        </p:nvGrpSpPr>
        <p:grpSpPr>
          <a:xfrm>
            <a:off x="9919923" y="4997821"/>
            <a:ext cx="1716840" cy="620640"/>
            <a:chOff x="9919923" y="4997821"/>
            <a:chExt cx="171684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147" name="Input penna 4146">
                  <a:extLst>
                    <a:ext uri="{FF2B5EF4-FFF2-40B4-BE49-F238E27FC236}">
                      <a16:creationId xmlns:a16="http://schemas.microsoft.com/office/drawing/2014/main" id="{4232DB89-6874-B149-B324-30C348012469}"/>
                    </a:ext>
                  </a:extLst>
                </p14:cNvPr>
                <p14:cNvContentPartPr/>
                <p14:nvPr/>
              </p14:nvContentPartPr>
              <p14:xfrm>
                <a:off x="10005603" y="5116261"/>
                <a:ext cx="101880" cy="105480"/>
              </p14:xfrm>
            </p:contentPart>
          </mc:Choice>
          <mc:Fallback xmlns="">
            <p:pic>
              <p:nvPicPr>
                <p:cNvPr id="4147" name="Input penna 4146">
                  <a:extLst>
                    <a:ext uri="{FF2B5EF4-FFF2-40B4-BE49-F238E27FC236}">
                      <a16:creationId xmlns:a16="http://schemas.microsoft.com/office/drawing/2014/main" id="{4232DB89-6874-B149-B324-30C3480124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99483" y="5110141"/>
                  <a:ext cx="114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48" name="Input penna 4147">
                  <a:extLst>
                    <a:ext uri="{FF2B5EF4-FFF2-40B4-BE49-F238E27FC236}">
                      <a16:creationId xmlns:a16="http://schemas.microsoft.com/office/drawing/2014/main" id="{BCD9AAD5-82D9-1F47-6172-412FB63503CD}"/>
                    </a:ext>
                  </a:extLst>
                </p14:cNvPr>
                <p14:cNvContentPartPr/>
                <p14:nvPr/>
              </p14:nvContentPartPr>
              <p14:xfrm>
                <a:off x="10186683" y="5025181"/>
                <a:ext cx="176760" cy="187560"/>
              </p14:xfrm>
            </p:contentPart>
          </mc:Choice>
          <mc:Fallback xmlns="">
            <p:pic>
              <p:nvPicPr>
                <p:cNvPr id="4148" name="Input penna 4147">
                  <a:extLst>
                    <a:ext uri="{FF2B5EF4-FFF2-40B4-BE49-F238E27FC236}">
                      <a16:creationId xmlns:a16="http://schemas.microsoft.com/office/drawing/2014/main" id="{BCD9AAD5-82D9-1F47-6172-412FB63503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80563" y="5019061"/>
                  <a:ext cx="189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49" name="Input penna 4148">
                  <a:extLst>
                    <a:ext uri="{FF2B5EF4-FFF2-40B4-BE49-F238E27FC236}">
                      <a16:creationId xmlns:a16="http://schemas.microsoft.com/office/drawing/2014/main" id="{A12B36F6-8171-873A-0518-0C7A951A6838}"/>
                    </a:ext>
                  </a:extLst>
                </p14:cNvPr>
                <p14:cNvContentPartPr/>
                <p14:nvPr/>
              </p14:nvContentPartPr>
              <p14:xfrm>
                <a:off x="10420683" y="5113381"/>
                <a:ext cx="97920" cy="93240"/>
              </p14:xfrm>
            </p:contentPart>
          </mc:Choice>
          <mc:Fallback xmlns="">
            <p:pic>
              <p:nvPicPr>
                <p:cNvPr id="4149" name="Input penna 4148">
                  <a:extLst>
                    <a:ext uri="{FF2B5EF4-FFF2-40B4-BE49-F238E27FC236}">
                      <a16:creationId xmlns:a16="http://schemas.microsoft.com/office/drawing/2014/main" id="{A12B36F6-8171-873A-0518-0C7A951A683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14563" y="5107261"/>
                  <a:ext cx="110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50" name="Input penna 4149">
                  <a:extLst>
                    <a:ext uri="{FF2B5EF4-FFF2-40B4-BE49-F238E27FC236}">
                      <a16:creationId xmlns:a16="http://schemas.microsoft.com/office/drawing/2014/main" id="{F20684CE-A98D-4770-2852-B6207AC1503B}"/>
                    </a:ext>
                  </a:extLst>
                </p14:cNvPr>
                <p14:cNvContentPartPr/>
                <p14:nvPr/>
              </p14:nvContentPartPr>
              <p14:xfrm>
                <a:off x="10567923" y="5003581"/>
                <a:ext cx="26280" cy="188640"/>
              </p14:xfrm>
            </p:contentPart>
          </mc:Choice>
          <mc:Fallback xmlns="">
            <p:pic>
              <p:nvPicPr>
                <p:cNvPr id="4150" name="Input penna 4149">
                  <a:extLst>
                    <a:ext uri="{FF2B5EF4-FFF2-40B4-BE49-F238E27FC236}">
                      <a16:creationId xmlns:a16="http://schemas.microsoft.com/office/drawing/2014/main" id="{F20684CE-A98D-4770-2852-B6207AC1503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561803" y="4997461"/>
                  <a:ext cx="38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51" name="Input penna 4150">
                  <a:extLst>
                    <a:ext uri="{FF2B5EF4-FFF2-40B4-BE49-F238E27FC236}">
                      <a16:creationId xmlns:a16="http://schemas.microsoft.com/office/drawing/2014/main" id="{C5FD7122-0E2D-4D02-C79B-BA6EEC9F2E79}"/>
                    </a:ext>
                  </a:extLst>
                </p14:cNvPr>
                <p14:cNvContentPartPr/>
                <p14:nvPr/>
              </p14:nvContentPartPr>
              <p14:xfrm>
                <a:off x="10536243" y="5048941"/>
                <a:ext cx="100440" cy="96120"/>
              </p14:xfrm>
            </p:contentPart>
          </mc:Choice>
          <mc:Fallback xmlns="">
            <p:pic>
              <p:nvPicPr>
                <p:cNvPr id="4151" name="Input penna 4150">
                  <a:extLst>
                    <a:ext uri="{FF2B5EF4-FFF2-40B4-BE49-F238E27FC236}">
                      <a16:creationId xmlns:a16="http://schemas.microsoft.com/office/drawing/2014/main" id="{C5FD7122-0E2D-4D02-C79B-BA6EEC9F2E7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530123" y="5042821"/>
                  <a:ext cx="112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52" name="Input penna 4151">
                  <a:extLst>
                    <a:ext uri="{FF2B5EF4-FFF2-40B4-BE49-F238E27FC236}">
                      <a16:creationId xmlns:a16="http://schemas.microsoft.com/office/drawing/2014/main" id="{9306C994-757B-2B25-EED7-E578B8F6CEF7}"/>
                    </a:ext>
                  </a:extLst>
                </p14:cNvPr>
                <p14:cNvContentPartPr/>
                <p14:nvPr/>
              </p14:nvContentPartPr>
              <p14:xfrm>
                <a:off x="10629843" y="5088541"/>
                <a:ext cx="288360" cy="118440"/>
              </p14:xfrm>
            </p:contentPart>
          </mc:Choice>
          <mc:Fallback xmlns="">
            <p:pic>
              <p:nvPicPr>
                <p:cNvPr id="4152" name="Input penna 4151">
                  <a:extLst>
                    <a:ext uri="{FF2B5EF4-FFF2-40B4-BE49-F238E27FC236}">
                      <a16:creationId xmlns:a16="http://schemas.microsoft.com/office/drawing/2014/main" id="{9306C994-757B-2B25-EED7-E578B8F6CE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623723" y="5082421"/>
                  <a:ext cx="300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9" name="Input penna 1038">
                  <a:extLst>
                    <a:ext uri="{FF2B5EF4-FFF2-40B4-BE49-F238E27FC236}">
                      <a16:creationId xmlns:a16="http://schemas.microsoft.com/office/drawing/2014/main" id="{279D5588-ABD5-7F5B-F80B-B3764EB23795}"/>
                    </a:ext>
                  </a:extLst>
                </p14:cNvPr>
                <p14:cNvContentPartPr/>
                <p14:nvPr/>
              </p14:nvContentPartPr>
              <p14:xfrm>
                <a:off x="11031603" y="5112661"/>
                <a:ext cx="103320" cy="201240"/>
              </p14:xfrm>
            </p:contentPart>
          </mc:Choice>
          <mc:Fallback xmlns="">
            <p:pic>
              <p:nvPicPr>
                <p:cNvPr id="1039" name="Input penna 1038">
                  <a:extLst>
                    <a:ext uri="{FF2B5EF4-FFF2-40B4-BE49-F238E27FC236}">
                      <a16:creationId xmlns:a16="http://schemas.microsoft.com/office/drawing/2014/main" id="{279D5588-ABD5-7F5B-F80B-B3764EB2379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25483" y="5106541"/>
                  <a:ext cx="115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0" name="Input penna 1039">
                  <a:extLst>
                    <a:ext uri="{FF2B5EF4-FFF2-40B4-BE49-F238E27FC236}">
                      <a16:creationId xmlns:a16="http://schemas.microsoft.com/office/drawing/2014/main" id="{EBAF7BA1-AA16-C76A-EC71-25CE78A66BF7}"/>
                    </a:ext>
                  </a:extLst>
                </p14:cNvPr>
                <p14:cNvContentPartPr/>
                <p14:nvPr/>
              </p14:nvContentPartPr>
              <p14:xfrm>
                <a:off x="11185323" y="4997821"/>
                <a:ext cx="329400" cy="192240"/>
              </p14:xfrm>
            </p:contentPart>
          </mc:Choice>
          <mc:Fallback xmlns="">
            <p:pic>
              <p:nvPicPr>
                <p:cNvPr id="1040" name="Input penna 1039">
                  <a:extLst>
                    <a:ext uri="{FF2B5EF4-FFF2-40B4-BE49-F238E27FC236}">
                      <a16:creationId xmlns:a16="http://schemas.microsoft.com/office/drawing/2014/main" id="{EBAF7BA1-AA16-C76A-EC71-25CE78A66BF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179203" y="4991701"/>
                  <a:ext cx="341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1" name="Input penna 1040">
                  <a:extLst>
                    <a:ext uri="{FF2B5EF4-FFF2-40B4-BE49-F238E27FC236}">
                      <a16:creationId xmlns:a16="http://schemas.microsoft.com/office/drawing/2014/main" id="{7B722057-A566-1418-F892-56530CE7A4D5}"/>
                    </a:ext>
                  </a:extLst>
                </p14:cNvPr>
                <p14:cNvContentPartPr/>
                <p14:nvPr/>
              </p14:nvContentPartPr>
              <p14:xfrm>
                <a:off x="11528763" y="5027701"/>
                <a:ext cx="62280" cy="161280"/>
              </p14:xfrm>
            </p:contentPart>
          </mc:Choice>
          <mc:Fallback xmlns="">
            <p:pic>
              <p:nvPicPr>
                <p:cNvPr id="1041" name="Input penna 1040">
                  <a:extLst>
                    <a:ext uri="{FF2B5EF4-FFF2-40B4-BE49-F238E27FC236}">
                      <a16:creationId xmlns:a16="http://schemas.microsoft.com/office/drawing/2014/main" id="{7B722057-A566-1418-F892-56530CE7A4D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522643" y="5021581"/>
                  <a:ext cx="74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42" name="Input penna 1041">
                  <a:extLst>
                    <a:ext uri="{FF2B5EF4-FFF2-40B4-BE49-F238E27FC236}">
                      <a16:creationId xmlns:a16="http://schemas.microsoft.com/office/drawing/2014/main" id="{891B1FC2-0D82-6CB7-2D7F-1E3B94CE0347}"/>
                    </a:ext>
                  </a:extLst>
                </p14:cNvPr>
                <p14:cNvContentPartPr/>
                <p14:nvPr/>
              </p14:nvContentPartPr>
              <p14:xfrm>
                <a:off x="10021803" y="5408941"/>
                <a:ext cx="94680" cy="107280"/>
              </p14:xfrm>
            </p:contentPart>
          </mc:Choice>
          <mc:Fallback xmlns="">
            <p:pic>
              <p:nvPicPr>
                <p:cNvPr id="1042" name="Input penna 1041">
                  <a:extLst>
                    <a:ext uri="{FF2B5EF4-FFF2-40B4-BE49-F238E27FC236}">
                      <a16:creationId xmlns:a16="http://schemas.microsoft.com/office/drawing/2014/main" id="{891B1FC2-0D82-6CB7-2D7F-1E3B94CE034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015683" y="5402821"/>
                  <a:ext cx="106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43" name="Input penna 1042">
                  <a:extLst>
                    <a:ext uri="{FF2B5EF4-FFF2-40B4-BE49-F238E27FC236}">
                      <a16:creationId xmlns:a16="http://schemas.microsoft.com/office/drawing/2014/main" id="{BA1AF416-882C-5CEB-DE56-A2D176735967}"/>
                    </a:ext>
                  </a:extLst>
                </p14:cNvPr>
                <p14:cNvContentPartPr/>
                <p14:nvPr/>
              </p14:nvContentPartPr>
              <p14:xfrm>
                <a:off x="10158963" y="5342341"/>
                <a:ext cx="209160" cy="178560"/>
              </p14:xfrm>
            </p:contentPart>
          </mc:Choice>
          <mc:Fallback xmlns="">
            <p:pic>
              <p:nvPicPr>
                <p:cNvPr id="1043" name="Input penna 1042">
                  <a:extLst>
                    <a:ext uri="{FF2B5EF4-FFF2-40B4-BE49-F238E27FC236}">
                      <a16:creationId xmlns:a16="http://schemas.microsoft.com/office/drawing/2014/main" id="{BA1AF416-882C-5CEB-DE56-A2D17673596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52843" y="5336221"/>
                  <a:ext cx="221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44" name="Input penna 1043">
                  <a:extLst>
                    <a:ext uri="{FF2B5EF4-FFF2-40B4-BE49-F238E27FC236}">
                      <a16:creationId xmlns:a16="http://schemas.microsoft.com/office/drawing/2014/main" id="{A504B0EE-9124-CF5D-BDF6-CDE7BDBF9A5D}"/>
                    </a:ext>
                  </a:extLst>
                </p14:cNvPr>
                <p14:cNvContentPartPr/>
                <p14:nvPr/>
              </p14:nvContentPartPr>
              <p14:xfrm>
                <a:off x="10428243" y="5437741"/>
                <a:ext cx="88920" cy="69480"/>
              </p14:xfrm>
            </p:contentPart>
          </mc:Choice>
          <mc:Fallback xmlns="">
            <p:pic>
              <p:nvPicPr>
                <p:cNvPr id="1044" name="Input penna 1043">
                  <a:extLst>
                    <a:ext uri="{FF2B5EF4-FFF2-40B4-BE49-F238E27FC236}">
                      <a16:creationId xmlns:a16="http://schemas.microsoft.com/office/drawing/2014/main" id="{A504B0EE-9124-CF5D-BDF6-CDE7BDBF9A5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422123" y="5431621"/>
                  <a:ext cx="101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45" name="Input penna 1044">
                  <a:extLst>
                    <a:ext uri="{FF2B5EF4-FFF2-40B4-BE49-F238E27FC236}">
                      <a16:creationId xmlns:a16="http://schemas.microsoft.com/office/drawing/2014/main" id="{CBF16F87-B409-7FEF-AD8E-D1B598F3C65B}"/>
                    </a:ext>
                  </a:extLst>
                </p14:cNvPr>
                <p14:cNvContentPartPr/>
                <p14:nvPr/>
              </p14:nvContentPartPr>
              <p14:xfrm>
                <a:off x="10552803" y="5325061"/>
                <a:ext cx="26640" cy="190800"/>
              </p14:xfrm>
            </p:contentPart>
          </mc:Choice>
          <mc:Fallback xmlns="">
            <p:pic>
              <p:nvPicPr>
                <p:cNvPr id="1045" name="Input penna 1044">
                  <a:extLst>
                    <a:ext uri="{FF2B5EF4-FFF2-40B4-BE49-F238E27FC236}">
                      <a16:creationId xmlns:a16="http://schemas.microsoft.com/office/drawing/2014/main" id="{CBF16F87-B409-7FEF-AD8E-D1B598F3C65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46683" y="5318941"/>
                  <a:ext cx="38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46" name="Input penna 1045">
                  <a:extLst>
                    <a:ext uri="{FF2B5EF4-FFF2-40B4-BE49-F238E27FC236}">
                      <a16:creationId xmlns:a16="http://schemas.microsoft.com/office/drawing/2014/main" id="{E2FEC3FB-EA26-62A0-DC7E-E85788BE56C7}"/>
                    </a:ext>
                  </a:extLst>
                </p14:cNvPr>
                <p14:cNvContentPartPr/>
                <p14:nvPr/>
              </p14:nvContentPartPr>
              <p14:xfrm>
                <a:off x="10518243" y="5345221"/>
                <a:ext cx="398520" cy="164520"/>
              </p14:xfrm>
            </p:contentPart>
          </mc:Choice>
          <mc:Fallback xmlns="">
            <p:pic>
              <p:nvPicPr>
                <p:cNvPr id="1046" name="Input penna 1045">
                  <a:extLst>
                    <a:ext uri="{FF2B5EF4-FFF2-40B4-BE49-F238E27FC236}">
                      <a16:creationId xmlns:a16="http://schemas.microsoft.com/office/drawing/2014/main" id="{E2FEC3FB-EA26-62A0-DC7E-E85788BE56C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12123" y="5339101"/>
                  <a:ext cx="410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47" name="Input penna 1046">
                  <a:extLst>
                    <a:ext uri="{FF2B5EF4-FFF2-40B4-BE49-F238E27FC236}">
                      <a16:creationId xmlns:a16="http://schemas.microsoft.com/office/drawing/2014/main" id="{336F13E0-17C2-E527-847C-E745A16F5DFE}"/>
                    </a:ext>
                  </a:extLst>
                </p14:cNvPr>
                <p14:cNvContentPartPr/>
                <p14:nvPr/>
              </p14:nvContentPartPr>
              <p14:xfrm>
                <a:off x="11029803" y="5326501"/>
                <a:ext cx="341280" cy="216000"/>
              </p14:xfrm>
            </p:contentPart>
          </mc:Choice>
          <mc:Fallback xmlns="">
            <p:pic>
              <p:nvPicPr>
                <p:cNvPr id="1047" name="Input penna 1046">
                  <a:extLst>
                    <a:ext uri="{FF2B5EF4-FFF2-40B4-BE49-F238E27FC236}">
                      <a16:creationId xmlns:a16="http://schemas.microsoft.com/office/drawing/2014/main" id="{336F13E0-17C2-E527-847C-E745A16F5DF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023683" y="5320381"/>
                  <a:ext cx="353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48" name="Input penna 1047">
                  <a:extLst>
                    <a:ext uri="{FF2B5EF4-FFF2-40B4-BE49-F238E27FC236}">
                      <a16:creationId xmlns:a16="http://schemas.microsoft.com/office/drawing/2014/main" id="{7F7AAEB4-9616-03A0-EF0C-D1985D8D5C10}"/>
                    </a:ext>
                  </a:extLst>
                </p14:cNvPr>
                <p14:cNvContentPartPr/>
                <p14:nvPr/>
              </p14:nvContentPartPr>
              <p14:xfrm>
                <a:off x="11372163" y="5417581"/>
                <a:ext cx="169560" cy="200880"/>
              </p14:xfrm>
            </p:contentPart>
          </mc:Choice>
          <mc:Fallback xmlns="">
            <p:pic>
              <p:nvPicPr>
                <p:cNvPr id="1048" name="Input penna 1047">
                  <a:extLst>
                    <a:ext uri="{FF2B5EF4-FFF2-40B4-BE49-F238E27FC236}">
                      <a16:creationId xmlns:a16="http://schemas.microsoft.com/office/drawing/2014/main" id="{7F7AAEB4-9616-03A0-EF0C-D1985D8D5C1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366043" y="5411461"/>
                  <a:ext cx="181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49" name="Input penna 1048">
                  <a:extLst>
                    <a:ext uri="{FF2B5EF4-FFF2-40B4-BE49-F238E27FC236}">
                      <a16:creationId xmlns:a16="http://schemas.microsoft.com/office/drawing/2014/main" id="{AEC194C0-D8A5-1D75-5BE8-89D4393B6D36}"/>
                    </a:ext>
                  </a:extLst>
                </p14:cNvPr>
                <p14:cNvContentPartPr/>
                <p14:nvPr/>
              </p14:nvContentPartPr>
              <p14:xfrm>
                <a:off x="11566923" y="5308141"/>
                <a:ext cx="69840" cy="295920"/>
              </p14:xfrm>
            </p:contentPart>
          </mc:Choice>
          <mc:Fallback xmlns="">
            <p:pic>
              <p:nvPicPr>
                <p:cNvPr id="1049" name="Input penna 1048">
                  <a:extLst>
                    <a:ext uri="{FF2B5EF4-FFF2-40B4-BE49-F238E27FC236}">
                      <a16:creationId xmlns:a16="http://schemas.microsoft.com/office/drawing/2014/main" id="{AEC194C0-D8A5-1D75-5BE8-89D4393B6D3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560803" y="5302021"/>
                  <a:ext cx="82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50" name="Input penna 1049">
                  <a:extLst>
                    <a:ext uri="{FF2B5EF4-FFF2-40B4-BE49-F238E27FC236}">
                      <a16:creationId xmlns:a16="http://schemas.microsoft.com/office/drawing/2014/main" id="{1F4FE87D-AC8B-18B2-AAD9-03F703C1092B}"/>
                    </a:ext>
                  </a:extLst>
                </p14:cNvPr>
                <p14:cNvContentPartPr/>
                <p14:nvPr/>
              </p14:nvContentPartPr>
              <p14:xfrm>
                <a:off x="9919923" y="5303101"/>
                <a:ext cx="123480" cy="302400"/>
              </p14:xfrm>
            </p:contentPart>
          </mc:Choice>
          <mc:Fallback xmlns="">
            <p:pic>
              <p:nvPicPr>
                <p:cNvPr id="1050" name="Input penna 1049">
                  <a:extLst>
                    <a:ext uri="{FF2B5EF4-FFF2-40B4-BE49-F238E27FC236}">
                      <a16:creationId xmlns:a16="http://schemas.microsoft.com/office/drawing/2014/main" id="{1F4FE87D-AC8B-18B2-AAD9-03F703C1092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13803" y="5296981"/>
                  <a:ext cx="135720" cy="31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394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73683D1-A9F7-430A-8832-5148E28B631F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electronics systems</a:t>
            </a:r>
          </a:p>
          <a:p>
            <a:pPr lvl="1"/>
            <a:r>
              <a:rPr lang="en-US" dirty="0"/>
              <a:t>Different technological families</a:t>
            </a:r>
          </a:p>
          <a:p>
            <a:pPr lvl="2"/>
            <a:r>
              <a:rPr lang="en-US" dirty="0"/>
              <a:t>DTL</a:t>
            </a:r>
          </a:p>
          <a:p>
            <a:pPr lvl="2"/>
            <a:r>
              <a:rPr lang="en-US" dirty="0"/>
              <a:t>RTL = Resistor-Transistor Logic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B38B50-7B8B-B01B-12C3-C6B9D62A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088654"/>
            <a:ext cx="2680692" cy="268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751DDA-58AC-DD50-4FD4-6903A951910B}"/>
              </a:ext>
            </a:extLst>
          </p:cNvPr>
          <p:cNvSpPr txBox="1"/>
          <p:nvPr/>
        </p:nvSpPr>
        <p:spPr>
          <a:xfrm>
            <a:off x="7680176" y="522649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NOR gate</a:t>
            </a:r>
          </a:p>
        </p:txBody>
      </p:sp>
    </p:spTree>
    <p:extLst>
      <p:ext uri="{BB962C8B-B14F-4D97-AF65-F5344CB8AC3E}">
        <p14:creationId xmlns:p14="http://schemas.microsoft.com/office/powerpoint/2010/main" val="3007172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73683D1-A9F7-430A-8832-5148E28B631F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electronics systems</a:t>
            </a:r>
          </a:p>
          <a:p>
            <a:pPr lvl="1"/>
            <a:r>
              <a:rPr lang="en-US" dirty="0"/>
              <a:t>Different technological families</a:t>
            </a:r>
          </a:p>
          <a:p>
            <a:pPr lvl="2"/>
            <a:r>
              <a:rPr lang="en-US" dirty="0"/>
              <a:t>DTL</a:t>
            </a:r>
          </a:p>
          <a:p>
            <a:pPr lvl="2"/>
            <a:r>
              <a:rPr lang="en-US" dirty="0"/>
              <a:t>RTL</a:t>
            </a:r>
          </a:p>
          <a:p>
            <a:pPr lvl="2"/>
            <a:r>
              <a:rPr lang="en-US" dirty="0"/>
              <a:t>TTL = Transistor-transistor Logic</a:t>
            </a:r>
          </a:p>
          <a:p>
            <a:pPr lvl="2"/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751DDA-58AC-DD50-4FD4-6903A951910B}"/>
              </a:ext>
            </a:extLst>
          </p:cNvPr>
          <p:cNvSpPr txBox="1"/>
          <p:nvPr/>
        </p:nvSpPr>
        <p:spPr>
          <a:xfrm>
            <a:off x="7680176" y="522649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NAND gate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0EE6A6-3076-9CC8-EE2D-859DF6F0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97" y="2204864"/>
            <a:ext cx="2919958" cy="240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9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73683D1-A9F7-430A-8832-5148E28B631F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electronics systems</a:t>
            </a:r>
          </a:p>
          <a:p>
            <a:pPr lvl="1"/>
            <a:r>
              <a:rPr lang="en-US" dirty="0"/>
              <a:t>Different technological families</a:t>
            </a:r>
          </a:p>
          <a:p>
            <a:pPr lvl="2"/>
            <a:r>
              <a:rPr lang="en-US" dirty="0"/>
              <a:t>DTL</a:t>
            </a:r>
          </a:p>
          <a:p>
            <a:pPr lvl="2"/>
            <a:r>
              <a:rPr lang="en-US" dirty="0"/>
              <a:t>RTL</a:t>
            </a:r>
          </a:p>
          <a:p>
            <a:pPr lvl="2"/>
            <a:r>
              <a:rPr lang="en-US" dirty="0"/>
              <a:t>TTL</a:t>
            </a:r>
          </a:p>
          <a:p>
            <a:pPr lvl="2"/>
            <a:r>
              <a:rPr lang="en-US" dirty="0"/>
              <a:t>CMOS = Complementary MOS (logic)</a:t>
            </a:r>
          </a:p>
          <a:p>
            <a:pPr lvl="3"/>
            <a:r>
              <a:rPr lang="en-US" dirty="0"/>
              <a:t>p-MOS</a:t>
            </a:r>
          </a:p>
          <a:p>
            <a:pPr lvl="3"/>
            <a:r>
              <a:rPr lang="en-US" dirty="0"/>
              <a:t>n-MOS</a:t>
            </a:r>
          </a:p>
          <a:p>
            <a:pPr lvl="2"/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751DDA-58AC-DD50-4FD4-6903A951910B}"/>
              </a:ext>
            </a:extLst>
          </p:cNvPr>
          <p:cNvSpPr txBox="1"/>
          <p:nvPr/>
        </p:nvSpPr>
        <p:spPr>
          <a:xfrm>
            <a:off x="7680176" y="522649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NAND gate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09D694-72AB-84F5-4EB7-C018F05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632867"/>
            <a:ext cx="2162944" cy="35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A85F36FA-7B81-4CBB-8631-6CC6982C5011}"/>
                  </a:ext>
                </a:extLst>
              </p14:cNvPr>
              <p14:cNvContentPartPr/>
              <p14:nvPr/>
            </p14:nvContentPartPr>
            <p14:xfrm>
              <a:off x="9373803" y="1642621"/>
              <a:ext cx="328680" cy="13320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A85F36FA-7B81-4CBB-8631-6CC6982C5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7683" y="1636501"/>
                <a:ext cx="340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CE2279DA-F138-C437-893E-04012142ACE9}"/>
                  </a:ext>
                </a:extLst>
              </p14:cNvPr>
              <p14:cNvContentPartPr/>
              <p14:nvPr/>
            </p14:nvContentPartPr>
            <p14:xfrm>
              <a:off x="8534283" y="1648381"/>
              <a:ext cx="387000" cy="1249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CE2279DA-F138-C437-893E-04012142AC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8163" y="1642261"/>
                <a:ext cx="399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BD85C5A-0419-5977-5117-337F20C797AA}"/>
                  </a:ext>
                </a:extLst>
              </p14:cNvPr>
              <p14:cNvContentPartPr/>
              <p14:nvPr/>
            </p14:nvContentPartPr>
            <p14:xfrm>
              <a:off x="8961243" y="4993141"/>
              <a:ext cx="300960" cy="1098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BD85C5A-0419-5977-5117-337F20C797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5123" y="4987021"/>
                <a:ext cx="31320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AE8DF67F-C26E-9922-AC95-E0592BE3A4FF}"/>
              </a:ext>
            </a:extLst>
          </p:cNvPr>
          <p:cNvGrpSpPr/>
          <p:nvPr/>
        </p:nvGrpSpPr>
        <p:grpSpPr>
          <a:xfrm>
            <a:off x="8551923" y="1480261"/>
            <a:ext cx="311400" cy="241200"/>
            <a:chOff x="8551923" y="1480261"/>
            <a:chExt cx="3114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FF6A3FC0-6CC7-37E7-FEB5-EBC530A36A2A}"/>
                    </a:ext>
                  </a:extLst>
                </p14:cNvPr>
                <p14:cNvContentPartPr/>
                <p14:nvPr/>
              </p14:nvContentPartPr>
              <p14:xfrm>
                <a:off x="8551923" y="1480261"/>
                <a:ext cx="130680" cy="24120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FF6A3FC0-6CC7-37E7-FEB5-EBC530A36A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5803" y="1474141"/>
                  <a:ext cx="142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FFA31DC-0C90-7530-9FED-10BBE2F6201C}"/>
                    </a:ext>
                  </a:extLst>
                </p14:cNvPr>
                <p14:cNvContentPartPr/>
                <p14:nvPr/>
              </p14:nvContentPartPr>
              <p14:xfrm>
                <a:off x="8656323" y="1630381"/>
                <a:ext cx="94680" cy="820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FFA31DC-0C90-7530-9FED-10BBE2F620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50203" y="1624261"/>
                  <a:ext cx="106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B57ED3DC-2B15-EB84-FBE5-84A4A2F1F601}"/>
                    </a:ext>
                  </a:extLst>
                </p14:cNvPr>
                <p14:cNvContentPartPr/>
                <p14:nvPr/>
              </p14:nvContentPartPr>
              <p14:xfrm>
                <a:off x="8754243" y="1635781"/>
                <a:ext cx="109080" cy="777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B57ED3DC-2B15-EB84-FBE5-84A4A2F1F6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48123" y="1629661"/>
                  <a:ext cx="12132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B070261-CB26-C180-32C8-E17EB0C40A0D}"/>
              </a:ext>
            </a:extLst>
          </p:cNvPr>
          <p:cNvGrpSpPr/>
          <p:nvPr/>
        </p:nvGrpSpPr>
        <p:grpSpPr>
          <a:xfrm>
            <a:off x="9344283" y="1485661"/>
            <a:ext cx="330480" cy="259560"/>
            <a:chOff x="9344283" y="1485661"/>
            <a:chExt cx="3304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B2DBAFB2-5E72-3F66-C29B-2E52166440FE}"/>
                    </a:ext>
                  </a:extLst>
                </p14:cNvPr>
                <p14:cNvContentPartPr/>
                <p14:nvPr/>
              </p14:nvContentPartPr>
              <p14:xfrm>
                <a:off x="9344283" y="1485661"/>
                <a:ext cx="118800" cy="24660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B2DBAFB2-5E72-3F66-C29B-2E52166440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8163" y="1479541"/>
                  <a:ext cx="131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A0CE732F-A487-4FAE-4200-9BD7362FDEC4}"/>
                    </a:ext>
                  </a:extLst>
                </p14:cNvPr>
                <p14:cNvContentPartPr/>
                <p14:nvPr/>
              </p14:nvContentPartPr>
              <p14:xfrm>
                <a:off x="9446163" y="1650901"/>
                <a:ext cx="96480" cy="784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A0CE732F-A487-4FAE-4200-9BD7362FDE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40043" y="1644781"/>
                  <a:ext cx="108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14067B4D-9F23-750C-2B66-31767331D72E}"/>
                    </a:ext>
                  </a:extLst>
                </p14:cNvPr>
                <p14:cNvContentPartPr/>
                <p14:nvPr/>
              </p14:nvContentPartPr>
              <p14:xfrm>
                <a:off x="9555243" y="1668181"/>
                <a:ext cx="119520" cy="770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14067B4D-9F23-750C-2B66-31767331D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49123" y="1662061"/>
                  <a:ext cx="1317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3F4D6C6-B531-F2AD-4BC0-4F023C34ED41}"/>
              </a:ext>
            </a:extLst>
          </p:cNvPr>
          <p:cNvGrpSpPr/>
          <p:nvPr/>
        </p:nvGrpSpPr>
        <p:grpSpPr>
          <a:xfrm>
            <a:off x="8955483" y="4953541"/>
            <a:ext cx="300240" cy="120600"/>
            <a:chOff x="8955483" y="4953541"/>
            <a:chExt cx="30024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10446F8D-B386-2D3E-D4C8-1D1C0ABC2F07}"/>
                    </a:ext>
                  </a:extLst>
                </p14:cNvPr>
                <p14:cNvContentPartPr/>
                <p14:nvPr/>
              </p14:nvContentPartPr>
              <p14:xfrm>
                <a:off x="8955483" y="4953541"/>
                <a:ext cx="75600" cy="1141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10446F8D-B386-2D3E-D4C8-1D1C0ABC2F0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49363" y="4947421"/>
                  <a:ext cx="87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DD0057A5-E73B-C0D1-0B01-6332ED816515}"/>
                    </a:ext>
                  </a:extLst>
                </p14:cNvPr>
                <p14:cNvContentPartPr/>
                <p14:nvPr/>
              </p14:nvContentPartPr>
              <p14:xfrm>
                <a:off x="9010923" y="4964341"/>
                <a:ext cx="70920" cy="1072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DD0057A5-E73B-C0D1-0B01-6332ED81651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04803" y="4958221"/>
                  <a:ext cx="83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75C35EEC-3E25-2482-6AF9-1442456142A7}"/>
                    </a:ext>
                  </a:extLst>
                </p14:cNvPr>
                <p14:cNvContentPartPr/>
                <p14:nvPr/>
              </p14:nvContentPartPr>
              <p14:xfrm>
                <a:off x="9055923" y="4976581"/>
                <a:ext cx="70920" cy="896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75C35EEC-3E25-2482-6AF9-1442456142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49803" y="4970461"/>
                  <a:ext cx="83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718D12C8-6AAD-0B2D-7FDD-4E0F1512E037}"/>
                    </a:ext>
                  </a:extLst>
                </p14:cNvPr>
                <p14:cNvContentPartPr/>
                <p14:nvPr/>
              </p14:nvContentPartPr>
              <p14:xfrm>
                <a:off x="9093363" y="4978021"/>
                <a:ext cx="81000" cy="914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718D12C8-6AAD-0B2D-7FDD-4E0F1512E0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87243" y="4971901"/>
                  <a:ext cx="93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78A9363-4DD8-15E8-FDC8-B6A1CD94048D}"/>
                    </a:ext>
                  </a:extLst>
                </p14:cNvPr>
                <p14:cNvContentPartPr/>
                <p14:nvPr/>
              </p14:nvContentPartPr>
              <p14:xfrm>
                <a:off x="9132963" y="4987021"/>
                <a:ext cx="93960" cy="842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78A9363-4DD8-15E8-FDC8-B6A1CD9404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26843" y="4980901"/>
                  <a:ext cx="106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D5474FE-C2A2-7D6F-6232-2C736BFB9C3F}"/>
                    </a:ext>
                  </a:extLst>
                </p14:cNvPr>
                <p14:cNvContentPartPr/>
                <p14:nvPr/>
              </p14:nvContentPartPr>
              <p14:xfrm>
                <a:off x="9187683" y="4987021"/>
                <a:ext cx="68040" cy="87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D5474FE-C2A2-7D6F-6232-2C736BFB9C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81563" y="4980901"/>
                  <a:ext cx="8028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831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73683D1-A9F7-430A-8832-5148E28B631F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Digital electronics systems</a:t>
            </a:r>
          </a:p>
          <a:p>
            <a:pPr lvl="1"/>
            <a:r>
              <a:rPr lang="en-US" dirty="0"/>
              <a:t>Different technological families</a:t>
            </a:r>
          </a:p>
          <a:p>
            <a:pPr lvl="2"/>
            <a:r>
              <a:rPr lang="en-US" dirty="0"/>
              <a:t>DTL</a:t>
            </a:r>
          </a:p>
          <a:p>
            <a:pPr lvl="2"/>
            <a:r>
              <a:rPr lang="en-US" dirty="0"/>
              <a:t>RTL</a:t>
            </a:r>
          </a:p>
          <a:p>
            <a:pPr lvl="2"/>
            <a:r>
              <a:rPr lang="en-US" dirty="0"/>
              <a:t>TTL</a:t>
            </a:r>
          </a:p>
          <a:p>
            <a:pPr lvl="2"/>
            <a:r>
              <a:rPr lang="en-US" b="1" dirty="0"/>
              <a:t>CMOS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 on CMOS technologies*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751DDA-58AC-DD50-4FD4-6903A951910B}"/>
              </a:ext>
            </a:extLst>
          </p:cNvPr>
          <p:cNvSpPr txBox="1"/>
          <p:nvPr/>
        </p:nvSpPr>
        <p:spPr>
          <a:xfrm>
            <a:off x="6384032" y="2636912"/>
            <a:ext cx="5472608" cy="2000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noProof="0" dirty="0"/>
              <a:t>Dominant technology: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Very Large Scale Integration (VLSI)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Complete system on unique chip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Sensor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ADC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Digital logic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1B4543EA-1C42-76C1-DEB2-8F24D564373B}"/>
              </a:ext>
            </a:extLst>
          </p:cNvPr>
          <p:cNvSpPr/>
          <p:nvPr/>
        </p:nvSpPr>
        <p:spPr>
          <a:xfrm>
            <a:off x="2358785" y="3513534"/>
            <a:ext cx="3881231" cy="43204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9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8308C-F0E1-8E91-52B8-210F7AAE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23996-8381-0394-C285-36BA51F51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Scale and VLSI circuits*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B9116C-8339-208D-DC4D-B52C9F9959F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Extreme miniaturization supported by CMOS technologies</a:t>
            </a:r>
            <a:endParaRPr lang="en-US" sz="2400" dirty="0"/>
          </a:p>
          <a:p>
            <a:pPr lvl="1"/>
            <a:r>
              <a:rPr lang="en-US" dirty="0"/>
              <a:t>From TSMC* website: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sz="1600" dirty="0"/>
              <a:t>* TSMC = semiconductor manufacturer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00C2A2-F66B-4B1B-2D2D-7985C103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204864"/>
            <a:ext cx="7567005" cy="32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8308C-F0E1-8E91-52B8-210F7AAE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23996-8381-0394-C285-36BA51F51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Scale and VLSI circuits*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F0B9116C-8339-208D-DC4D-B52C9F9959F7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Extreme miniaturization supported by CMOS technologies</a:t>
                </a:r>
                <a:endParaRPr lang="en-US" sz="24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Larger number of transistors for the same silicon area</a:t>
                </a:r>
              </a:p>
              <a:p>
                <a:pPr lvl="2"/>
                <a:r>
                  <a:rPr lang="en-US" dirty="0"/>
                  <a:t>Cost reduction: chip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silicon area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Lower supply voltage</a:t>
                </a:r>
              </a:p>
              <a:p>
                <a:pPr lvl="2"/>
                <a:r>
                  <a:rPr lang="en-US" dirty="0"/>
                  <a:t>Lower power consumption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Higher frequencies</a:t>
                </a:r>
              </a:p>
              <a:p>
                <a:pPr lvl="2"/>
                <a:r>
                  <a:rPr lang="en-US" dirty="0"/>
                  <a:t>More compact logic gates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lower propagation delays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F0B9116C-8339-208D-DC4D-B52C9F995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81965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2662D9E4-BB58-4E31-B7E9-73FC173A486A}"/>
</file>

<file path=customXml/itemProps2.xml><?xml version="1.0" encoding="utf-8"?>
<ds:datastoreItem xmlns:ds="http://schemas.openxmlformats.org/officeDocument/2006/customXml" ds:itemID="{25385EC5-E1C0-4493-8256-33CAA27398E8}"/>
</file>

<file path=customXml/itemProps3.xml><?xml version="1.0" encoding="utf-8"?>
<ds:datastoreItem xmlns:ds="http://schemas.openxmlformats.org/officeDocument/2006/customXml" ds:itemID="{00A00F5C-1CE2-4617-BB75-F1CB7A045643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8778</TotalTime>
  <Words>1204</Words>
  <Application>Microsoft Office PowerPoint</Application>
  <PresentationFormat>Widescreen</PresentationFormat>
  <Paragraphs>270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Brief recall on CMOS technologies</vt:lpstr>
      <vt:lpstr>Brief recall on CMOS technologies</vt:lpstr>
      <vt:lpstr>Brief recall on CMOS technologies</vt:lpstr>
      <vt:lpstr>Brief recall on CMOS technologies</vt:lpstr>
      <vt:lpstr>Brief recall on CMOS technologies*</vt:lpstr>
      <vt:lpstr>Brief recall on CMOS technologies*</vt:lpstr>
      <vt:lpstr>Integration Scale and VLSI circuits*</vt:lpstr>
      <vt:lpstr>Integration Scale and VLSI circuits*</vt:lpstr>
      <vt:lpstr>Integration Scale and VLSI circuits*</vt:lpstr>
      <vt:lpstr>Integration Scale and VLSI circuits*</vt:lpstr>
      <vt:lpstr>Integration Scale and VLSI circuits*</vt:lpstr>
      <vt:lpstr>Integration Scale and VLSI circuits*</vt:lpstr>
      <vt:lpstr>Integration Scale and VLSI circuits*</vt:lpstr>
      <vt:lpstr>VLSI circuits*</vt:lpstr>
      <vt:lpstr>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HDL for design of VLSI circuits*</vt:lpstr>
      <vt:lpstr>Brief recall on CMOS technologies*</vt:lpstr>
      <vt:lpstr>Brief recall on CMOS technologies*</vt:lpstr>
      <vt:lpstr>Brief recall on CMOS technologies*</vt:lpstr>
      <vt:lpstr>Brief recall on CMOS technologies*</vt:lpstr>
      <vt:lpstr>Brief recall on CMOS technologies*</vt:lpstr>
      <vt:lpstr>Brief recall on CMOS technologies*</vt:lpstr>
      <vt:lpstr>Brief recall on CMOS technologies*</vt:lpstr>
      <vt:lpstr>Brief recall on CMOS technologies*</vt:lpstr>
      <vt:lpstr>Brief recall on CMOS technologies*</vt:lpstr>
      <vt:lpstr>Brief recall on CMOS technologies*</vt:lpstr>
      <vt:lpstr>Brief recall on CMOS technologies*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619</cp:revision>
  <dcterms:created xsi:type="dcterms:W3CDTF">2014-09-23T15:32:27Z</dcterms:created>
  <dcterms:modified xsi:type="dcterms:W3CDTF">2024-12-05T18:25:59Z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