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54"/>
  </p:notesMasterIdLst>
  <p:handoutMasterIdLst>
    <p:handoutMasterId r:id="rId55"/>
  </p:handoutMasterIdLst>
  <p:sldIdLst>
    <p:sldId id="362" r:id="rId2"/>
    <p:sldId id="364" r:id="rId3"/>
    <p:sldId id="365" r:id="rId4"/>
    <p:sldId id="366" r:id="rId5"/>
    <p:sldId id="367" r:id="rId6"/>
    <p:sldId id="368" r:id="rId7"/>
    <p:sldId id="423" r:id="rId8"/>
    <p:sldId id="424" r:id="rId9"/>
    <p:sldId id="380" r:id="rId10"/>
    <p:sldId id="381" r:id="rId11"/>
    <p:sldId id="426" r:id="rId12"/>
    <p:sldId id="428" r:id="rId13"/>
    <p:sldId id="427" r:id="rId14"/>
    <p:sldId id="429" r:id="rId15"/>
    <p:sldId id="382" r:id="rId16"/>
    <p:sldId id="379" r:id="rId17"/>
    <p:sldId id="397" r:id="rId18"/>
    <p:sldId id="400" r:id="rId19"/>
    <p:sldId id="402" r:id="rId20"/>
    <p:sldId id="405" r:id="rId21"/>
    <p:sldId id="406" r:id="rId22"/>
    <p:sldId id="407" r:id="rId23"/>
    <p:sldId id="408" r:id="rId24"/>
    <p:sldId id="409" r:id="rId25"/>
    <p:sldId id="404" r:id="rId26"/>
    <p:sldId id="410" r:id="rId27"/>
    <p:sldId id="412" r:id="rId28"/>
    <p:sldId id="413" r:id="rId29"/>
    <p:sldId id="414" r:id="rId30"/>
    <p:sldId id="415" r:id="rId31"/>
    <p:sldId id="416" r:id="rId32"/>
    <p:sldId id="417" r:id="rId33"/>
    <p:sldId id="418" r:id="rId34"/>
    <p:sldId id="419" r:id="rId35"/>
    <p:sldId id="420" r:id="rId36"/>
    <p:sldId id="421" r:id="rId37"/>
    <p:sldId id="422" r:id="rId38"/>
    <p:sldId id="383" r:id="rId39"/>
    <p:sldId id="384" r:id="rId40"/>
    <p:sldId id="387" r:id="rId41"/>
    <p:sldId id="388" r:id="rId42"/>
    <p:sldId id="389" r:id="rId43"/>
    <p:sldId id="385" r:id="rId44"/>
    <p:sldId id="391" r:id="rId45"/>
    <p:sldId id="390" r:id="rId46"/>
    <p:sldId id="392" r:id="rId47"/>
    <p:sldId id="393" r:id="rId48"/>
    <p:sldId id="394" r:id="rId49"/>
    <p:sldId id="395" r:id="rId50"/>
    <p:sldId id="398" r:id="rId51"/>
    <p:sldId id="396" r:id="rId52"/>
    <p:sldId id="363" r:id="rId5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" initials="L" lastIdx="1" clrIdx="0">
    <p:extLst>
      <p:ext uri="{19B8F6BF-5375-455C-9EA6-DF929625EA0E}">
        <p15:presenceInfo xmlns:p15="http://schemas.microsoft.com/office/powerpoint/2012/main" userId="LUCA" providerId="None"/>
      </p:ext>
    </p:extLst>
  </p:cmAuthor>
  <p:cmAuthor id="2" name="Stefano Di Matteo" initials="SDM" lastIdx="2" clrIdx="1">
    <p:extLst>
      <p:ext uri="{19B8F6BF-5375-455C-9EA6-DF929625EA0E}">
        <p15:presenceInfo xmlns:p15="http://schemas.microsoft.com/office/powerpoint/2012/main" userId="Stefano Di Matte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04385E"/>
    <a:srgbClr val="37C8FD"/>
    <a:srgbClr val="0D57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33" autoAdjust="0"/>
    <p:restoredTop sz="95341" autoAdjust="0"/>
  </p:normalViewPr>
  <p:slideViewPr>
    <p:cSldViewPr>
      <p:cViewPr varScale="1">
        <p:scale>
          <a:sx n="87" d="100"/>
          <a:sy n="87" d="100"/>
        </p:scale>
        <p:origin x="178" y="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49" d="100"/>
          <a:sy n="49" d="100"/>
        </p:scale>
        <p:origin x="-2688" y="-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63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64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rocetti" userId="52efdf86-ba77-4dcf-8f92-67ea05fd85b4" providerId="ADAL" clId="{9DC9A317-536B-4734-9D33-8D67C576388E}"/>
    <pc:docChg chg="undo custSel addSld delSld modSld modMainMaster">
      <pc:chgData name="Luca Crocetti" userId="52efdf86-ba77-4dcf-8f92-67ea05fd85b4" providerId="ADAL" clId="{9DC9A317-536B-4734-9D33-8D67C576388E}" dt="2023-02-24T17:25:20.150" v="814" actId="1038"/>
      <pc:docMkLst>
        <pc:docMk/>
      </pc:docMkLst>
      <pc:sldChg chg="del">
        <pc:chgData name="Luca Crocetti" userId="52efdf86-ba77-4dcf-8f92-67ea05fd85b4" providerId="ADAL" clId="{9DC9A317-536B-4734-9D33-8D67C576388E}" dt="2023-02-24T15:55:48.392" v="1" actId="2696"/>
        <pc:sldMkLst>
          <pc:docMk/>
          <pc:sldMk cId="3882259890" sldId="365"/>
        </pc:sldMkLst>
      </pc:sldChg>
      <pc:sldChg chg="modSp mod">
        <pc:chgData name="Luca Crocetti" userId="52efdf86-ba77-4dcf-8f92-67ea05fd85b4" providerId="ADAL" clId="{9DC9A317-536B-4734-9D33-8D67C576388E}" dt="2023-02-24T16:31:38.151" v="5" actId="20577"/>
        <pc:sldMkLst>
          <pc:docMk/>
          <pc:sldMk cId="617710528" sldId="369"/>
        </pc:sldMkLst>
        <pc:spChg chg="mod">
          <ac:chgData name="Luca Crocetti" userId="52efdf86-ba77-4dcf-8f92-67ea05fd85b4" providerId="ADAL" clId="{9DC9A317-536B-4734-9D33-8D67C576388E}" dt="2023-02-24T16:31:38.151" v="5" actId="20577"/>
          <ac:spMkLst>
            <pc:docMk/>
            <pc:sldMk cId="617710528" sldId="369"/>
            <ac:spMk id="2" creationId="{4F28CF3A-7405-4493-B995-271DBA0D3501}"/>
          </ac:spMkLst>
        </pc:spChg>
      </pc:sldChg>
      <pc:sldChg chg="modSp mod">
        <pc:chgData name="Luca Crocetti" userId="52efdf86-ba77-4dcf-8f92-67ea05fd85b4" providerId="ADAL" clId="{9DC9A317-536B-4734-9D33-8D67C576388E}" dt="2023-02-24T16:33:42.511" v="110" actId="27636"/>
        <pc:sldMkLst>
          <pc:docMk/>
          <pc:sldMk cId="336294986" sldId="373"/>
        </pc:sldMkLst>
        <pc:spChg chg="mod">
          <ac:chgData name="Luca Crocetti" userId="52efdf86-ba77-4dcf-8f92-67ea05fd85b4" providerId="ADAL" clId="{9DC9A317-536B-4734-9D33-8D67C576388E}" dt="2023-02-24T16:33:42.511" v="110" actId="27636"/>
          <ac:spMkLst>
            <pc:docMk/>
            <pc:sldMk cId="336294986" sldId="373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7:17:05.624" v="691" actId="20577"/>
        <pc:sldMkLst>
          <pc:docMk/>
          <pc:sldMk cId="3969175495" sldId="376"/>
        </pc:sldMkLst>
        <pc:spChg chg="mod">
          <ac:chgData name="Luca Crocetti" userId="52efdf86-ba77-4dcf-8f92-67ea05fd85b4" providerId="ADAL" clId="{9DC9A317-536B-4734-9D33-8D67C576388E}" dt="2023-02-24T17:17:05.624" v="691" actId="20577"/>
          <ac:spMkLst>
            <pc:docMk/>
            <pc:sldMk cId="3969175495" sldId="376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7:20:14.698" v="803" actId="20577"/>
        <pc:sldMkLst>
          <pc:docMk/>
          <pc:sldMk cId="3505293122" sldId="377"/>
        </pc:sldMkLst>
        <pc:spChg chg="mod">
          <ac:chgData name="Luca Crocetti" userId="52efdf86-ba77-4dcf-8f92-67ea05fd85b4" providerId="ADAL" clId="{9DC9A317-536B-4734-9D33-8D67C576388E}" dt="2023-02-24T17:20:14.698" v="803" actId="20577"/>
          <ac:spMkLst>
            <pc:docMk/>
            <pc:sldMk cId="3505293122" sldId="377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7:20:42.873" v="807" actId="20577"/>
        <pc:sldMkLst>
          <pc:docMk/>
          <pc:sldMk cId="3644210023" sldId="378"/>
        </pc:sldMkLst>
        <pc:spChg chg="mod">
          <ac:chgData name="Luca Crocetti" userId="52efdf86-ba77-4dcf-8f92-67ea05fd85b4" providerId="ADAL" clId="{9DC9A317-536B-4734-9D33-8D67C576388E}" dt="2023-02-24T17:20:42.873" v="807" actId="20577"/>
          <ac:spMkLst>
            <pc:docMk/>
            <pc:sldMk cId="3644210023" sldId="378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6:35:01.806" v="117" actId="6549"/>
        <pc:sldMkLst>
          <pc:docMk/>
          <pc:sldMk cId="3092442466" sldId="379"/>
        </pc:sldMkLst>
        <pc:spChg chg="mod">
          <ac:chgData name="Luca Crocetti" userId="52efdf86-ba77-4dcf-8f92-67ea05fd85b4" providerId="ADAL" clId="{9DC9A317-536B-4734-9D33-8D67C576388E}" dt="2023-02-24T16:35:01.806" v="117" actId="6549"/>
          <ac:spMkLst>
            <pc:docMk/>
            <pc:sldMk cId="3092442466" sldId="379"/>
            <ac:spMk id="3" creationId="{646038F1-1D97-44D2-ABE9-87E706E5B735}"/>
          </ac:spMkLst>
        </pc:spChg>
      </pc:sldChg>
      <pc:sldChg chg="addSp delSp modSp mod">
        <pc:chgData name="Luca Crocetti" userId="52efdf86-ba77-4dcf-8f92-67ea05fd85b4" providerId="ADAL" clId="{9DC9A317-536B-4734-9D33-8D67C576388E}" dt="2023-02-24T16:39:01.238" v="176" actId="478"/>
        <pc:sldMkLst>
          <pc:docMk/>
          <pc:sldMk cId="1630005005" sldId="380"/>
        </pc:sldMkLst>
        <pc:spChg chg="del mod">
          <ac:chgData name="Luca Crocetti" userId="52efdf86-ba77-4dcf-8f92-67ea05fd85b4" providerId="ADAL" clId="{9DC9A317-536B-4734-9D33-8D67C576388E}" dt="2023-02-24T16:39:00.583" v="175" actId="478"/>
          <ac:spMkLst>
            <pc:docMk/>
            <pc:sldMk cId="1630005005" sldId="380"/>
            <ac:spMk id="27" creationId="{57F66ACA-2B39-44F8-9D48-CC56E9D39E46}"/>
          </ac:spMkLst>
        </pc:spChg>
        <pc:picChg chg="mod">
          <ac:chgData name="Luca Crocetti" userId="52efdf86-ba77-4dcf-8f92-67ea05fd85b4" providerId="ADAL" clId="{9DC9A317-536B-4734-9D33-8D67C576388E}" dt="2023-02-24T16:35:33.638" v="127" actId="1038"/>
          <ac:picMkLst>
            <pc:docMk/>
            <pc:sldMk cId="1630005005" sldId="380"/>
            <ac:picMk id="18" creationId="{DAE78BD7-72FF-42FB-A631-0BD9C230CD10}"/>
          </ac:picMkLst>
        </pc:picChg>
        <pc:picChg chg="mod">
          <ac:chgData name="Luca Crocetti" userId="52efdf86-ba77-4dcf-8f92-67ea05fd85b4" providerId="ADAL" clId="{9DC9A317-536B-4734-9D33-8D67C576388E}" dt="2023-02-24T16:35:33.638" v="127" actId="1038"/>
          <ac:picMkLst>
            <pc:docMk/>
            <pc:sldMk cId="1630005005" sldId="380"/>
            <ac:picMk id="20" creationId="{6248AF96-E0B5-448D-A662-1511AE603A7A}"/>
          </ac:picMkLst>
        </pc:picChg>
        <pc:picChg chg="mod">
          <ac:chgData name="Luca Crocetti" userId="52efdf86-ba77-4dcf-8f92-67ea05fd85b4" providerId="ADAL" clId="{9DC9A317-536B-4734-9D33-8D67C576388E}" dt="2023-02-24T16:35:33.638" v="127" actId="1038"/>
          <ac:picMkLst>
            <pc:docMk/>
            <pc:sldMk cId="1630005005" sldId="380"/>
            <ac:picMk id="22" creationId="{62F05A21-5373-44F5-8AE7-37EACCC032D2}"/>
          </ac:picMkLst>
        </pc:picChg>
        <pc:picChg chg="del mod">
          <ac:chgData name="Luca Crocetti" userId="52efdf86-ba77-4dcf-8f92-67ea05fd85b4" providerId="ADAL" clId="{9DC9A317-536B-4734-9D33-8D67C576388E}" dt="2023-02-24T16:39:01.238" v="176" actId="478"/>
          <ac:picMkLst>
            <pc:docMk/>
            <pc:sldMk cId="1630005005" sldId="380"/>
            <ac:picMk id="29" creationId="{7628FC49-CC11-44CC-AC1B-7C970FC12D0B}"/>
          </ac:picMkLst>
        </pc:picChg>
        <pc:cxnChg chg="add mod">
          <ac:chgData name="Luca Crocetti" userId="52efdf86-ba77-4dcf-8f92-67ea05fd85b4" providerId="ADAL" clId="{9DC9A317-536B-4734-9D33-8D67C576388E}" dt="2023-02-24T16:36:21.655" v="133" actId="1036"/>
          <ac:cxnSpMkLst>
            <pc:docMk/>
            <pc:sldMk cId="1630005005" sldId="380"/>
            <ac:cxnSpMk id="10" creationId="{E372E0D1-7665-F8FC-B1A5-23DF7379C5EF}"/>
          </ac:cxnSpMkLst>
        </pc:cxnChg>
        <pc:cxnChg chg="add mod">
          <ac:chgData name="Luca Crocetti" userId="52efdf86-ba77-4dcf-8f92-67ea05fd85b4" providerId="ADAL" clId="{9DC9A317-536B-4734-9D33-8D67C576388E}" dt="2023-02-24T16:36:17.817" v="132" actId="571"/>
          <ac:cxnSpMkLst>
            <pc:docMk/>
            <pc:sldMk cId="1630005005" sldId="380"/>
            <ac:cxnSpMk id="11" creationId="{B62532A6-54B2-43FA-B35E-1AF12B492C22}"/>
          </ac:cxnSpMkLst>
        </pc:cxnChg>
      </pc:sldChg>
      <pc:sldChg chg="modSp mod">
        <pc:chgData name="Luca Crocetti" userId="52efdf86-ba77-4dcf-8f92-67ea05fd85b4" providerId="ADAL" clId="{9DC9A317-536B-4734-9D33-8D67C576388E}" dt="2023-02-24T16:37:43.931" v="169" actId="5793"/>
        <pc:sldMkLst>
          <pc:docMk/>
          <pc:sldMk cId="3450383789" sldId="381"/>
        </pc:sldMkLst>
        <pc:spChg chg="mod">
          <ac:chgData name="Luca Crocetti" userId="52efdf86-ba77-4dcf-8f92-67ea05fd85b4" providerId="ADAL" clId="{9DC9A317-536B-4734-9D33-8D67C576388E}" dt="2023-02-24T16:37:43.931" v="169" actId="5793"/>
          <ac:spMkLst>
            <pc:docMk/>
            <pc:sldMk cId="3450383789" sldId="381"/>
            <ac:spMk id="39" creationId="{6DB763D0-153E-44E7-B7D0-FC9A12793E7E}"/>
          </ac:spMkLst>
        </pc:spChg>
      </pc:sldChg>
      <pc:sldChg chg="modSp mod">
        <pc:chgData name="Luca Crocetti" userId="52efdf86-ba77-4dcf-8f92-67ea05fd85b4" providerId="ADAL" clId="{9DC9A317-536B-4734-9D33-8D67C576388E}" dt="2023-02-24T17:25:20.150" v="814" actId="1038"/>
        <pc:sldMkLst>
          <pc:docMk/>
          <pc:sldMk cId="2562190919" sldId="382"/>
        </pc:sldMkLst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4" creationId="{AEFA014D-8A5C-40FC-911D-956B6E9FD465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6" creationId="{4F2A69A7-60BB-4743-AC87-1EB5906EB368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7" creationId="{3E6208C9-B29E-48C5-8C5A-00C92CA2014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8" creationId="{905E1F89-5750-4641-9669-95F9AB6E3196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9" creationId="{26A49AEB-099C-448D-BC8E-3F75A034FFD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0" creationId="{E24B5078-947A-4382-BC48-246E264F02FE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1" creationId="{63895383-4B17-4DFE-AF4C-20E64CC6095B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2" creationId="{4716C461-48C8-4583-854D-7E1446516B02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28" creationId="{E09EA7B8-DAF4-4D4A-ABA3-08DB89A94E2D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29" creationId="{AB7B1D74-3EEB-43D5-8A4F-B59EB69FEAC5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1" creationId="{7A94549E-C068-4EFB-B517-6D352016B44E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2" creationId="{BDE1BC50-3495-44E1-B9D0-E780675457DA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7" creationId="{0A82249E-8FB6-416E-8741-CB0ABD9295BC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8" creationId="{7A500713-5553-4F27-989B-054B7C9E4F53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40" creationId="{8070C3B5-7E22-4FA1-AE89-4ED74EED754E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46" creationId="{26209DD4-0AAC-44A9-9D84-D6F07D1D240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54" creationId="{95C9EE5B-5803-4148-8336-BE5C4E5CBE54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56" creationId="{7CE641A4-C5D6-4C0A-A9B1-60068D465A28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58" creationId="{38642671-84C7-4356-8674-E454F6EAE609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75" creationId="{BF60BBF8-B5BD-4A20-85AF-F13A5864D684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85" creationId="{C4B4CA09-4497-40F1-817C-5390304EEE4D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86" creationId="{3F05DA9C-29C8-4042-B6AC-EDDCC3A26A3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04" creationId="{C4E4A82A-30D5-4543-809B-24FEAEA3FB3B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203" creationId="{2AE1EBCD-0E58-4A60-B1CD-A01A03A402BA}"/>
          </ac:spMkLst>
        </pc:sp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45" creationId="{95B189B2-CDEA-44D6-81DE-71FA064102FA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1" creationId="{AFC65E81-4DE2-406E-B58A-0FCCDEAF3FB4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2" creationId="{E7E6AB55-4FE2-4715-9D74-3091843853A3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3" creationId="{550B0294-2FEB-46DC-A662-959C043395B7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4" creationId="{05B7AD89-4385-4CFA-B94F-9ADC82AEAE2D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7" creationId="{15443767-F9ED-4969-B752-CBF9700138BE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9" creationId="{34CCC843-BE55-4F1F-8066-AF3D41935C13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204" creationId="{49558E46-6AE9-4C2D-8DEB-172EE24946EC}"/>
          </ac:picMkLst>
        </pc:pic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4" creationId="{3938C027-BFA0-4446-B79C-A99AFFD6EA90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" creationId="{A1501C9D-8A60-4CBC-B6D3-EDB2DE62E57C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" creationId="{77F13D6E-2665-4019-A155-48EDFED1D307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1" creationId="{6BE89C39-EBD2-4578-BF4F-BC0CEE043AA7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4" creationId="{74A07BFB-96AB-4D7D-8485-7FDF87BDBCF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5" creationId="{ECD6EE71-6B70-42E2-862B-F6995750C6A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7" creationId="{A1D8B741-2791-4C5C-A5C5-07FA01C7AFB9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30" creationId="{3E0C9324-64E3-4563-9732-F34F7220F18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34" creationId="{5AEA6387-82C4-427E-9838-C29406CC940A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52" creationId="{7F645D65-C780-486E-B74C-82CDAA33AC3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90" creationId="{84CDA0A2-809F-4603-A1EA-3E7702A59DA8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98" creationId="{D18A70B3-7B05-4177-AFD8-F047D22B14DC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00" creationId="{6F1F7309-6F50-4D1F-9D59-9BD7D21D9979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16" creationId="{A61DE578-E391-4E61-9339-78EAF1BFEA0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19" creationId="{15F539EB-2CCC-4EDE-B97B-F57AC06DDDA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22" creationId="{C1AA571D-58DE-441D-B425-58E90807AF4B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25" creationId="{1FABB391-6427-443F-943A-FB40D257FDE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45" creationId="{48D3C5C0-C0A9-4710-80E7-BC4683F04480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1" creationId="{A4389F2A-1710-4766-9163-A51773C02BD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2" creationId="{3FAAC2AC-A931-40D9-B8AF-E0821DF51560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7" creationId="{01BD0FDF-3AD3-48E7-8FD2-DBC45A346DF4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9" creationId="{50BA7AE0-5EE8-48AC-BA9E-CA3B68CB1217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61" creationId="{EE4A3DCE-8010-40F9-B623-5F493B346DF4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67" creationId="{C706DA05-9B3F-4E06-BF15-100F0D264BE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69" creationId="{74D55CDC-1831-4EE0-9878-7FE106BA704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73" creationId="{23315ED9-3F02-4A83-8200-600169CACEC9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0" creationId="{26968DAF-1C6A-4D42-8C28-5D43A3824B23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1" creationId="{C31F15EC-D53F-40F7-9AD3-89C58EDC0488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2" creationId="{D48B68CB-3F2E-44CF-A5F4-7191E150DBD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7" creationId="{045FFD20-E8D3-462B-AD94-A461AA0AAE74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8" creationId="{708F61D4-5CFB-4464-8177-88861B26C81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9" creationId="{BAFA2D71-ABF6-45D4-A68C-7778FADAC79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05" creationId="{5B048BA3-C005-46E0-8287-46345E6CA43F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10" creationId="{2719E152-15D4-4663-9CB2-826195CF3B8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13" creationId="{DC03760D-3C8A-4B49-85BE-823C602E9059}"/>
          </ac:cxnSpMkLst>
        </pc:cxnChg>
      </pc:sldChg>
      <pc:sldChg chg="modSp mod">
        <pc:chgData name="Luca Crocetti" userId="52efdf86-ba77-4dcf-8f92-67ea05fd85b4" providerId="ADAL" clId="{9DC9A317-536B-4734-9D33-8D67C576388E}" dt="2023-02-24T16:53:38.498" v="559" actId="6549"/>
        <pc:sldMkLst>
          <pc:docMk/>
          <pc:sldMk cId="3173358790" sldId="384"/>
        </pc:sldMkLst>
        <pc:spChg chg="mod">
          <ac:chgData name="Luca Crocetti" userId="52efdf86-ba77-4dcf-8f92-67ea05fd85b4" providerId="ADAL" clId="{9DC9A317-536B-4734-9D33-8D67C576388E}" dt="2023-02-24T16:53:38.498" v="559" actId="6549"/>
          <ac:spMkLst>
            <pc:docMk/>
            <pc:sldMk cId="3173358790" sldId="384"/>
            <ac:spMk id="22" creationId="{39388683-15F5-4122-8A44-B430DDE86088}"/>
          </ac:spMkLst>
        </pc:spChg>
      </pc:sldChg>
      <pc:sldChg chg="modSp mod">
        <pc:chgData name="Luca Crocetti" userId="52efdf86-ba77-4dcf-8f92-67ea05fd85b4" providerId="ADAL" clId="{9DC9A317-536B-4734-9D33-8D67C576388E}" dt="2023-02-24T16:34:34.948" v="116" actId="20577"/>
        <pc:sldMkLst>
          <pc:docMk/>
          <pc:sldMk cId="3200243247" sldId="385"/>
        </pc:sldMkLst>
        <pc:spChg chg="mod">
          <ac:chgData name="Luca Crocetti" userId="52efdf86-ba77-4dcf-8f92-67ea05fd85b4" providerId="ADAL" clId="{9DC9A317-536B-4734-9D33-8D67C576388E}" dt="2023-02-24T16:34:34.948" v="116" actId="20577"/>
          <ac:spMkLst>
            <pc:docMk/>
            <pc:sldMk cId="3200243247" sldId="385"/>
            <ac:spMk id="3" creationId="{646038F1-1D97-44D2-ABE9-87E706E5B735}"/>
          </ac:spMkLst>
        </pc:spChg>
      </pc:sldChg>
      <pc:sldChg chg="addSp delSp modSp mod">
        <pc:chgData name="Luca Crocetti" userId="52efdf86-ba77-4dcf-8f92-67ea05fd85b4" providerId="ADAL" clId="{9DC9A317-536B-4734-9D33-8D67C576388E}" dt="2023-02-24T16:54:14.798" v="561"/>
        <pc:sldMkLst>
          <pc:docMk/>
          <pc:sldMk cId="506297785" sldId="387"/>
        </pc:sldMkLst>
        <pc:spChg chg="add mod">
          <ac:chgData name="Luca Crocetti" userId="52efdf86-ba77-4dcf-8f92-67ea05fd85b4" providerId="ADAL" clId="{9DC9A317-536B-4734-9D33-8D67C576388E}" dt="2023-02-24T16:54:14.798" v="561"/>
          <ac:spMkLst>
            <pc:docMk/>
            <pc:sldMk cId="506297785" sldId="387"/>
            <ac:spMk id="9" creationId="{EFD78A1A-1BA7-5AC3-07D7-7CCB5E92A1FE}"/>
          </ac:spMkLst>
        </pc:spChg>
        <pc:spChg chg="mod">
          <ac:chgData name="Luca Crocetti" userId="52efdf86-ba77-4dcf-8f92-67ea05fd85b4" providerId="ADAL" clId="{9DC9A317-536B-4734-9D33-8D67C576388E}" dt="2023-02-24T16:48:47.471" v="520" actId="15"/>
          <ac:spMkLst>
            <pc:docMk/>
            <pc:sldMk cId="506297785" sldId="387"/>
            <ac:spMk id="22" creationId="{39388683-15F5-4122-8A44-B430DDE86088}"/>
          </ac:spMkLst>
        </pc:spChg>
        <pc:spChg chg="del">
          <ac:chgData name="Luca Crocetti" userId="52efdf86-ba77-4dcf-8f92-67ea05fd85b4" providerId="ADAL" clId="{9DC9A317-536B-4734-9D33-8D67C576388E}" dt="2023-02-24T16:54:14.065" v="560" actId="478"/>
          <ac:spMkLst>
            <pc:docMk/>
            <pc:sldMk cId="506297785" sldId="387"/>
            <ac:spMk id="37" creationId="{EFA4CDEA-7B7E-45DA-A8C7-FAB0FCCB576B}"/>
          </ac:spMkLst>
        </pc:spChg>
        <pc:picChg chg="add mod">
          <ac:chgData name="Luca Crocetti" userId="52efdf86-ba77-4dcf-8f92-67ea05fd85b4" providerId="ADAL" clId="{9DC9A317-536B-4734-9D33-8D67C576388E}" dt="2023-02-24T16:54:14.798" v="561"/>
          <ac:picMkLst>
            <pc:docMk/>
            <pc:sldMk cId="506297785" sldId="387"/>
            <ac:picMk id="3" creationId="{CCFCC227-51E1-FD79-4CAA-D8B2F5A8DE13}"/>
          </ac:picMkLst>
        </pc:picChg>
        <pc:picChg chg="del">
          <ac:chgData name="Luca Crocetti" userId="52efdf86-ba77-4dcf-8f92-67ea05fd85b4" providerId="ADAL" clId="{9DC9A317-536B-4734-9D33-8D67C576388E}" dt="2023-02-24T16:54:14.065" v="560" actId="478"/>
          <ac:picMkLst>
            <pc:docMk/>
            <pc:sldMk cId="506297785" sldId="387"/>
            <ac:picMk id="30" creationId="{3DF374B9-6004-49EF-BF72-17A85CFEA5A8}"/>
          </ac:picMkLst>
        </pc:picChg>
        <pc:cxnChg chg="add mod">
          <ac:chgData name="Luca Crocetti" userId="52efdf86-ba77-4dcf-8f92-67ea05fd85b4" providerId="ADAL" clId="{9DC9A317-536B-4734-9D33-8D67C576388E}" dt="2023-02-24T16:54:14.798" v="561"/>
          <ac:cxnSpMkLst>
            <pc:docMk/>
            <pc:sldMk cId="506297785" sldId="387"/>
            <ac:cxnSpMk id="10" creationId="{5D88C79E-C426-BCA9-BB22-91E615C4F05F}"/>
          </ac:cxnSpMkLst>
        </pc:cxnChg>
        <pc:cxnChg chg="del">
          <ac:chgData name="Luca Crocetti" userId="52efdf86-ba77-4dcf-8f92-67ea05fd85b4" providerId="ADAL" clId="{9DC9A317-536B-4734-9D33-8D67C576388E}" dt="2023-02-24T16:54:14.065" v="560" actId="478"/>
          <ac:cxnSpMkLst>
            <pc:docMk/>
            <pc:sldMk cId="506297785" sldId="387"/>
            <ac:cxnSpMk id="38" creationId="{B69650DD-A597-4EAE-A8ED-A30198FEB4D7}"/>
          </ac:cxnSpMkLst>
        </pc:cxnChg>
      </pc:sldChg>
      <pc:sldChg chg="modSp add mod">
        <pc:chgData name="Luca Crocetti" userId="52efdf86-ba77-4dcf-8f92-67ea05fd85b4" providerId="ADAL" clId="{9DC9A317-536B-4734-9D33-8D67C576388E}" dt="2023-02-24T16:38:55.370" v="174" actId="1038"/>
        <pc:sldMkLst>
          <pc:docMk/>
          <pc:sldMk cId="3278104381" sldId="388"/>
        </pc:sldMkLst>
        <pc:spChg chg="mod">
          <ac:chgData name="Luca Crocetti" userId="52efdf86-ba77-4dcf-8f92-67ea05fd85b4" providerId="ADAL" clId="{9DC9A317-536B-4734-9D33-8D67C576388E}" dt="2023-02-24T16:38:52.679" v="172" actId="1038"/>
          <ac:spMkLst>
            <pc:docMk/>
            <pc:sldMk cId="3278104381" sldId="388"/>
            <ac:spMk id="27" creationId="{57F66ACA-2B39-44F8-9D48-CC56E9D39E46}"/>
          </ac:spMkLst>
        </pc:spChg>
        <pc:picChg chg="mod">
          <ac:chgData name="Luca Crocetti" userId="52efdf86-ba77-4dcf-8f92-67ea05fd85b4" providerId="ADAL" clId="{9DC9A317-536B-4734-9D33-8D67C576388E}" dt="2023-02-24T16:38:55.370" v="174" actId="1038"/>
          <ac:picMkLst>
            <pc:docMk/>
            <pc:sldMk cId="3278104381" sldId="388"/>
            <ac:picMk id="29" creationId="{7628FC49-CC11-44CC-AC1B-7C970FC12D0B}"/>
          </ac:picMkLst>
        </pc:picChg>
      </pc:sldChg>
      <pc:sldChg chg="addSp delSp modSp add mod">
        <pc:chgData name="Luca Crocetti" userId="52efdf86-ba77-4dcf-8f92-67ea05fd85b4" providerId="ADAL" clId="{9DC9A317-536B-4734-9D33-8D67C576388E}" dt="2023-02-24T16:42:23.886" v="339" actId="1076"/>
        <pc:sldMkLst>
          <pc:docMk/>
          <pc:sldMk cId="953379259" sldId="389"/>
        </pc:sldMkLst>
        <pc:spChg chg="mod">
          <ac:chgData name="Luca Crocetti" userId="52efdf86-ba77-4dcf-8f92-67ea05fd85b4" providerId="ADAL" clId="{9DC9A317-536B-4734-9D33-8D67C576388E}" dt="2023-02-24T16:39:23.618" v="178" actId="207"/>
          <ac:spMkLst>
            <pc:docMk/>
            <pc:sldMk cId="953379259" sldId="389"/>
            <ac:spMk id="3" creationId="{646038F1-1D97-44D2-ABE9-87E706E5B735}"/>
          </ac:spMkLst>
        </pc:spChg>
        <pc:spChg chg="add mod">
          <ac:chgData name="Luca Crocetti" userId="52efdf86-ba77-4dcf-8f92-67ea05fd85b4" providerId="ADAL" clId="{9DC9A317-536B-4734-9D33-8D67C576388E}" dt="2023-02-24T16:40:08.990" v="252" actId="1076"/>
          <ac:spMkLst>
            <pc:docMk/>
            <pc:sldMk cId="953379259" sldId="389"/>
            <ac:spMk id="8" creationId="{01A45571-F789-1F7A-21B7-D69FE9DBFDB2}"/>
          </ac:spMkLst>
        </pc:spChg>
        <pc:spChg chg="add mod">
          <ac:chgData name="Luca Crocetti" userId="52efdf86-ba77-4dcf-8f92-67ea05fd85b4" providerId="ADAL" clId="{9DC9A317-536B-4734-9D33-8D67C576388E}" dt="2023-02-24T16:42:23.886" v="339" actId="1076"/>
          <ac:spMkLst>
            <pc:docMk/>
            <pc:sldMk cId="953379259" sldId="389"/>
            <ac:spMk id="15" creationId="{7FF70C10-2AA7-92EA-9035-2B9233436EEF}"/>
          </ac:spMkLst>
        </pc:spChg>
        <pc:spChg chg="add mod">
          <ac:chgData name="Luca Crocetti" userId="52efdf86-ba77-4dcf-8f92-67ea05fd85b4" providerId="ADAL" clId="{9DC9A317-536B-4734-9D33-8D67C576388E}" dt="2023-02-24T16:40:50.186" v="272" actId="1076"/>
          <ac:spMkLst>
            <pc:docMk/>
            <pc:sldMk cId="953379259" sldId="389"/>
            <ac:spMk id="16" creationId="{236E157C-E50A-86D3-9ED1-1D656968BCD5}"/>
          </ac:spMkLst>
        </pc:spChg>
        <pc:spChg chg="add del">
          <ac:chgData name="Luca Crocetti" userId="52efdf86-ba77-4dcf-8f92-67ea05fd85b4" providerId="ADAL" clId="{9DC9A317-536B-4734-9D33-8D67C576388E}" dt="2023-02-24T16:41:02.528" v="275" actId="478"/>
          <ac:spMkLst>
            <pc:docMk/>
            <pc:sldMk cId="953379259" sldId="389"/>
            <ac:spMk id="17" creationId="{D9A89BB5-61BB-44AA-458D-B1E37A0342CD}"/>
          </ac:spMkLst>
        </pc:spChg>
        <pc:spChg chg="add mod">
          <ac:chgData name="Luca Crocetti" userId="52efdf86-ba77-4dcf-8f92-67ea05fd85b4" providerId="ADAL" clId="{9DC9A317-536B-4734-9D33-8D67C576388E}" dt="2023-02-24T16:41:43.073" v="323" actId="1038"/>
          <ac:spMkLst>
            <pc:docMk/>
            <pc:sldMk cId="953379259" sldId="389"/>
            <ac:spMk id="19" creationId="{7DBCAC29-00CC-8088-00D9-4ADE5D9C00D0}"/>
          </ac:spMkLst>
        </pc:spChg>
        <pc:spChg chg="add mod">
          <ac:chgData name="Luca Crocetti" userId="52efdf86-ba77-4dcf-8f92-67ea05fd85b4" providerId="ADAL" clId="{9DC9A317-536B-4734-9D33-8D67C576388E}" dt="2023-02-24T16:41:46.671" v="324" actId="571"/>
          <ac:spMkLst>
            <pc:docMk/>
            <pc:sldMk cId="953379259" sldId="389"/>
            <ac:spMk id="21" creationId="{65ACAC3A-6977-F890-058D-CC58701C018E}"/>
          </ac:spMkLst>
        </pc:spChg>
        <pc:spChg chg="add mod">
          <ac:chgData name="Luca Crocetti" userId="52efdf86-ba77-4dcf-8f92-67ea05fd85b4" providerId="ADAL" clId="{9DC9A317-536B-4734-9D33-8D67C576388E}" dt="2023-02-24T16:42:21.181" v="338" actId="1038"/>
          <ac:spMkLst>
            <pc:docMk/>
            <pc:sldMk cId="953379259" sldId="389"/>
            <ac:spMk id="23" creationId="{638106B7-7570-BA6E-29C8-C6332D20C393}"/>
          </ac:spMkLst>
        </pc:spChg>
        <pc:spChg chg="add mod">
          <ac:chgData name="Luca Crocetti" userId="52efdf86-ba77-4dcf-8f92-67ea05fd85b4" providerId="ADAL" clId="{9DC9A317-536B-4734-9D33-8D67C576388E}" dt="2023-02-24T16:42:12.727" v="331" actId="14100"/>
          <ac:spMkLst>
            <pc:docMk/>
            <pc:sldMk cId="953379259" sldId="389"/>
            <ac:spMk id="24" creationId="{6F1E7BD8-CFE2-2AD5-3293-31FA0340B25C}"/>
          </ac:spMkLst>
        </pc:spChg>
      </pc:sldChg>
      <pc:sldChg chg="addSp delSp modSp add mod">
        <pc:chgData name="Luca Crocetti" userId="52efdf86-ba77-4dcf-8f92-67ea05fd85b4" providerId="ADAL" clId="{9DC9A317-536B-4734-9D33-8D67C576388E}" dt="2023-02-24T16:44:46.976" v="408" actId="1076"/>
        <pc:sldMkLst>
          <pc:docMk/>
          <pc:sldMk cId="743862558" sldId="390"/>
        </pc:sldMkLst>
        <pc:spChg chg="mod">
          <ac:chgData name="Luca Crocetti" userId="52efdf86-ba77-4dcf-8f92-67ea05fd85b4" providerId="ADAL" clId="{9DC9A317-536B-4734-9D33-8D67C576388E}" dt="2023-02-24T16:42:52.380" v="344" actId="207"/>
          <ac:spMkLst>
            <pc:docMk/>
            <pc:sldMk cId="743862558" sldId="390"/>
            <ac:spMk id="3" creationId="{646038F1-1D97-44D2-ABE9-87E706E5B735}"/>
          </ac:spMkLst>
        </pc:spChg>
        <pc:spChg chg="mod">
          <ac:chgData name="Luca Crocetti" userId="52efdf86-ba77-4dcf-8f92-67ea05fd85b4" providerId="ADAL" clId="{9DC9A317-536B-4734-9D33-8D67C576388E}" dt="2023-02-24T16:43:01.331" v="363" actId="20577"/>
          <ac:spMkLst>
            <pc:docMk/>
            <pc:sldMk cId="743862558" sldId="390"/>
            <ac:spMk id="8" creationId="{01A45571-F789-1F7A-21B7-D69FE9DBFDB2}"/>
          </ac:spMkLst>
        </pc:spChg>
        <pc:spChg chg="mod">
          <ac:chgData name="Luca Crocetti" userId="52efdf86-ba77-4dcf-8f92-67ea05fd85b4" providerId="ADAL" clId="{9DC9A317-536B-4734-9D33-8D67C576388E}" dt="2023-02-24T16:43:59.418" v="382" actId="1076"/>
          <ac:spMkLst>
            <pc:docMk/>
            <pc:sldMk cId="743862558" sldId="390"/>
            <ac:spMk id="15" creationId="{7FF70C10-2AA7-92EA-9035-2B9233436EEF}"/>
          </ac:spMkLst>
        </pc:spChg>
        <pc:spChg chg="add del mod">
          <ac:chgData name="Luca Crocetti" userId="52efdf86-ba77-4dcf-8f92-67ea05fd85b4" providerId="ADAL" clId="{9DC9A317-536B-4734-9D33-8D67C576388E}" dt="2023-02-24T16:44:46.976" v="408" actId="1076"/>
          <ac:spMkLst>
            <pc:docMk/>
            <pc:sldMk cId="743862558" sldId="390"/>
            <ac:spMk id="16" creationId="{236E157C-E50A-86D3-9ED1-1D656968BCD5}"/>
          </ac:spMkLst>
        </pc:spChg>
        <pc:spChg chg="add mod">
          <ac:chgData name="Luca Crocetti" userId="52efdf86-ba77-4dcf-8f92-67ea05fd85b4" providerId="ADAL" clId="{9DC9A317-536B-4734-9D33-8D67C576388E}" dt="2023-02-24T16:43:13.189" v="365" actId="571"/>
          <ac:spMkLst>
            <pc:docMk/>
            <pc:sldMk cId="743862558" sldId="390"/>
            <ac:spMk id="17" creationId="{0C60D42E-BD57-002C-AAC8-64ED929675E9}"/>
          </ac:spMkLst>
        </pc:spChg>
        <pc:spChg chg="mod">
          <ac:chgData name="Luca Crocetti" userId="52efdf86-ba77-4dcf-8f92-67ea05fd85b4" providerId="ADAL" clId="{9DC9A317-536B-4734-9D33-8D67C576388E}" dt="2023-02-24T16:43:10.968" v="364" actId="1076"/>
          <ac:spMkLst>
            <pc:docMk/>
            <pc:sldMk cId="743862558" sldId="390"/>
            <ac:spMk id="19" creationId="{7DBCAC29-00CC-8088-00D9-4ADE5D9C00D0}"/>
          </ac:spMkLst>
        </pc:spChg>
        <pc:spChg chg="mod">
          <ac:chgData name="Luca Crocetti" userId="52efdf86-ba77-4dcf-8f92-67ea05fd85b4" providerId="ADAL" clId="{9DC9A317-536B-4734-9D33-8D67C576388E}" dt="2023-02-24T16:43:15.462" v="366" actId="1076"/>
          <ac:spMkLst>
            <pc:docMk/>
            <pc:sldMk cId="743862558" sldId="390"/>
            <ac:spMk id="21" creationId="{65ACAC3A-6977-F890-058D-CC58701C018E}"/>
          </ac:spMkLst>
        </pc:spChg>
        <pc:spChg chg="mod">
          <ac:chgData name="Luca Crocetti" userId="52efdf86-ba77-4dcf-8f92-67ea05fd85b4" providerId="ADAL" clId="{9DC9A317-536B-4734-9D33-8D67C576388E}" dt="2023-02-24T16:43:54.108" v="380" actId="1076"/>
          <ac:spMkLst>
            <pc:docMk/>
            <pc:sldMk cId="743862558" sldId="390"/>
            <ac:spMk id="23" creationId="{638106B7-7570-BA6E-29C8-C6332D20C393}"/>
          </ac:spMkLst>
        </pc:spChg>
        <pc:spChg chg="del">
          <ac:chgData name="Luca Crocetti" userId="52efdf86-ba77-4dcf-8f92-67ea05fd85b4" providerId="ADAL" clId="{9DC9A317-536B-4734-9D33-8D67C576388E}" dt="2023-02-24T16:43:44.591" v="374" actId="478"/>
          <ac:spMkLst>
            <pc:docMk/>
            <pc:sldMk cId="743862558" sldId="390"/>
            <ac:spMk id="24" creationId="{6F1E7BD8-CFE2-2AD5-3293-31FA0340B25C}"/>
          </ac:spMkLst>
        </pc:spChg>
        <pc:spChg chg="add mod">
          <ac:chgData name="Luca Crocetti" userId="52efdf86-ba77-4dcf-8f92-67ea05fd85b4" providerId="ADAL" clId="{9DC9A317-536B-4734-9D33-8D67C576388E}" dt="2023-02-24T16:43:17.233" v="367" actId="571"/>
          <ac:spMkLst>
            <pc:docMk/>
            <pc:sldMk cId="743862558" sldId="390"/>
            <ac:spMk id="25" creationId="{7751CF40-55D3-1423-631F-B33EFD81DD83}"/>
          </ac:spMkLst>
        </pc:spChg>
        <pc:spChg chg="add mod">
          <ac:chgData name="Luca Crocetti" userId="52efdf86-ba77-4dcf-8f92-67ea05fd85b4" providerId="ADAL" clId="{9DC9A317-536B-4734-9D33-8D67C576388E}" dt="2023-02-24T16:44:24.650" v="398" actId="1036"/>
          <ac:spMkLst>
            <pc:docMk/>
            <pc:sldMk cId="743862558" sldId="390"/>
            <ac:spMk id="26" creationId="{1D4B7CD7-D708-D461-39EF-ECB45A8E6776}"/>
          </ac:spMkLst>
        </pc:spChg>
        <pc:spChg chg="add mod">
          <ac:chgData name="Luca Crocetti" userId="52efdf86-ba77-4dcf-8f92-67ea05fd85b4" providerId="ADAL" clId="{9DC9A317-536B-4734-9D33-8D67C576388E}" dt="2023-02-24T16:43:33.621" v="369" actId="571"/>
          <ac:spMkLst>
            <pc:docMk/>
            <pc:sldMk cId="743862558" sldId="390"/>
            <ac:spMk id="28" creationId="{1F3A4909-9DA4-A25C-06C6-23483E8A5043}"/>
          </ac:spMkLst>
        </pc:spChg>
        <pc:spChg chg="add mod">
          <ac:chgData name="Luca Crocetti" userId="52efdf86-ba77-4dcf-8f92-67ea05fd85b4" providerId="ADAL" clId="{9DC9A317-536B-4734-9D33-8D67C576388E}" dt="2023-02-24T16:44:33.371" v="400" actId="14100"/>
          <ac:spMkLst>
            <pc:docMk/>
            <pc:sldMk cId="743862558" sldId="390"/>
            <ac:spMk id="30" creationId="{CC3B7614-0232-2DC7-6D92-0A578C94E19E}"/>
          </ac:spMkLst>
        </pc:spChg>
        <pc:spChg chg="add mod">
          <ac:chgData name="Luca Crocetti" userId="52efdf86-ba77-4dcf-8f92-67ea05fd85b4" providerId="ADAL" clId="{9DC9A317-536B-4734-9D33-8D67C576388E}" dt="2023-02-24T16:44:04.886" v="384" actId="20577"/>
          <ac:spMkLst>
            <pc:docMk/>
            <pc:sldMk cId="743862558" sldId="390"/>
            <ac:spMk id="31" creationId="{981514B4-3B15-915F-1AD6-7FA818300050}"/>
          </ac:spMkLst>
        </pc:spChg>
        <pc:spChg chg="add mod">
          <ac:chgData name="Luca Crocetti" userId="52efdf86-ba77-4dcf-8f92-67ea05fd85b4" providerId="ADAL" clId="{9DC9A317-536B-4734-9D33-8D67C576388E}" dt="2023-02-24T16:44:13.476" v="392" actId="20577"/>
          <ac:spMkLst>
            <pc:docMk/>
            <pc:sldMk cId="743862558" sldId="390"/>
            <ac:spMk id="32" creationId="{7E6F168D-0097-5A81-4D9F-ED4AB667E5DD}"/>
          </ac:spMkLst>
        </pc:spChg>
      </pc:sldChg>
      <pc:sldChg chg="add del">
        <pc:chgData name="Luca Crocetti" userId="52efdf86-ba77-4dcf-8f92-67ea05fd85b4" providerId="ADAL" clId="{9DC9A317-536B-4734-9D33-8D67C576388E}" dt="2023-02-24T16:42:43.158" v="341"/>
        <pc:sldMkLst>
          <pc:docMk/>
          <pc:sldMk cId="1734865088" sldId="390"/>
        </pc:sldMkLst>
      </pc:sldChg>
      <pc:sldChg chg="addSp modSp add mod">
        <pc:chgData name="Luca Crocetti" userId="52efdf86-ba77-4dcf-8f92-67ea05fd85b4" providerId="ADAL" clId="{9DC9A317-536B-4734-9D33-8D67C576388E}" dt="2023-02-24T16:48:05.547" v="506" actId="20577"/>
        <pc:sldMkLst>
          <pc:docMk/>
          <pc:sldMk cId="1058002311" sldId="391"/>
        </pc:sldMkLst>
        <pc:spChg chg="add mod">
          <ac:chgData name="Luca Crocetti" userId="52efdf86-ba77-4dcf-8f92-67ea05fd85b4" providerId="ADAL" clId="{9DC9A317-536B-4734-9D33-8D67C576388E}" dt="2023-02-24T16:47:31.381" v="496" actId="1076"/>
          <ac:spMkLst>
            <pc:docMk/>
            <pc:sldMk cId="1058002311" sldId="391"/>
            <ac:spMk id="3" creationId="{44443F64-E9B9-565E-60CE-B06038DABEEB}"/>
          </ac:spMkLst>
        </pc:spChg>
        <pc:spChg chg="add mod">
          <ac:chgData name="Luca Crocetti" userId="52efdf86-ba77-4dcf-8f92-67ea05fd85b4" providerId="ADAL" clId="{9DC9A317-536B-4734-9D33-8D67C576388E}" dt="2023-02-24T16:47:34.864" v="498" actId="1076"/>
          <ac:spMkLst>
            <pc:docMk/>
            <pc:sldMk cId="1058002311" sldId="391"/>
            <ac:spMk id="9" creationId="{817C85CE-CED0-02E7-2447-90691F0ADC1C}"/>
          </ac:spMkLst>
        </pc:spChg>
        <pc:spChg chg="mod">
          <ac:chgData name="Luca Crocetti" userId="52efdf86-ba77-4dcf-8f92-67ea05fd85b4" providerId="ADAL" clId="{9DC9A317-536B-4734-9D33-8D67C576388E}" dt="2023-02-24T16:48:05.547" v="506" actId="20577"/>
          <ac:spMkLst>
            <pc:docMk/>
            <pc:sldMk cId="1058002311" sldId="391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DC9A317-536B-4734-9D33-8D67C576388E}" dt="2023-02-24T16:47:42.563" v="501" actId="208"/>
          <ac:cxnSpMkLst>
            <pc:docMk/>
            <pc:sldMk cId="1058002311" sldId="391"/>
            <ac:cxnSpMk id="10" creationId="{06C3D7DD-C421-0117-7473-24515CBD3B60}"/>
          </ac:cxnSpMkLst>
        </pc:cxnChg>
        <pc:cxnChg chg="add mod">
          <ac:chgData name="Luca Crocetti" userId="52efdf86-ba77-4dcf-8f92-67ea05fd85b4" providerId="ADAL" clId="{9DC9A317-536B-4734-9D33-8D67C576388E}" dt="2023-02-24T16:47:48.030" v="503" actId="14100"/>
          <ac:cxnSpMkLst>
            <pc:docMk/>
            <pc:sldMk cId="1058002311" sldId="391"/>
            <ac:cxnSpMk id="17" creationId="{5B53AC48-E56A-6A71-899D-5A221A0DC0A2}"/>
          </ac:cxnSpMkLst>
        </pc:cxnChg>
      </pc:sldChg>
      <pc:sldChg chg="modSp add mod">
        <pc:chgData name="Luca Crocetti" userId="52efdf86-ba77-4dcf-8f92-67ea05fd85b4" providerId="ADAL" clId="{9DC9A317-536B-4734-9D33-8D67C576388E}" dt="2023-02-24T17:14:33.619" v="643" actId="113"/>
        <pc:sldMkLst>
          <pc:docMk/>
          <pc:sldMk cId="1248170124" sldId="392"/>
        </pc:sldMkLst>
        <pc:spChg chg="mod">
          <ac:chgData name="Luca Crocetti" userId="52efdf86-ba77-4dcf-8f92-67ea05fd85b4" providerId="ADAL" clId="{9DC9A317-536B-4734-9D33-8D67C576388E}" dt="2023-02-24T17:14:33.619" v="643" actId="113"/>
          <ac:spMkLst>
            <pc:docMk/>
            <pc:sldMk cId="1248170124" sldId="392"/>
            <ac:spMk id="22" creationId="{39388683-15F5-4122-8A44-B430DDE86088}"/>
          </ac:spMkLst>
        </pc:spChg>
      </pc:sldChg>
      <pc:sldChg chg="modSp add mod">
        <pc:chgData name="Luca Crocetti" userId="52efdf86-ba77-4dcf-8f92-67ea05fd85b4" providerId="ADAL" clId="{9DC9A317-536B-4734-9D33-8D67C576388E}" dt="2023-02-24T17:15:05.817" v="686" actId="20577"/>
        <pc:sldMkLst>
          <pc:docMk/>
          <pc:sldMk cId="1382405189" sldId="393"/>
        </pc:sldMkLst>
        <pc:spChg chg="mod">
          <ac:chgData name="Luca Crocetti" userId="52efdf86-ba77-4dcf-8f92-67ea05fd85b4" providerId="ADAL" clId="{9DC9A317-536B-4734-9D33-8D67C576388E}" dt="2023-02-24T17:15:05.817" v="686" actId="20577"/>
          <ac:spMkLst>
            <pc:docMk/>
            <pc:sldMk cId="1382405189" sldId="393"/>
            <ac:spMk id="22" creationId="{39388683-15F5-4122-8A44-B430DDE86088}"/>
          </ac:spMkLst>
        </pc:spChg>
      </pc:sldChg>
      <pc:sldChg chg="modSp add mod">
        <pc:chgData name="Luca Crocetti" userId="52efdf86-ba77-4dcf-8f92-67ea05fd85b4" providerId="ADAL" clId="{9DC9A317-536B-4734-9D33-8D67C576388E}" dt="2023-02-24T17:19:03.745" v="800" actId="20577"/>
        <pc:sldMkLst>
          <pc:docMk/>
          <pc:sldMk cId="468927881" sldId="394"/>
        </pc:sldMkLst>
        <pc:spChg chg="mod">
          <ac:chgData name="Luca Crocetti" userId="52efdf86-ba77-4dcf-8f92-67ea05fd85b4" providerId="ADAL" clId="{9DC9A317-536B-4734-9D33-8D67C576388E}" dt="2023-02-24T17:19:03.745" v="800" actId="20577"/>
          <ac:spMkLst>
            <pc:docMk/>
            <pc:sldMk cId="468927881" sldId="394"/>
            <ac:spMk id="3" creationId="{646038F1-1D97-44D2-ABE9-87E706E5B735}"/>
          </ac:spMkLst>
        </pc:spChg>
      </pc:sldChg>
      <pc:sldChg chg="del">
        <pc:chgData name="Luca Crocetti" userId="52efdf86-ba77-4dcf-8f92-67ea05fd85b4" providerId="ADAL" clId="{9DC9A317-536B-4734-9D33-8D67C576388E}" dt="2023-02-24T15:55:45.713" v="0" actId="2696"/>
        <pc:sldMkLst>
          <pc:docMk/>
          <pc:sldMk cId="2478470892" sldId="444"/>
        </pc:sldMkLst>
      </pc:sldChg>
      <pc:sldMasterChg chg="modSldLayout">
        <pc:chgData name="Luca Crocetti" userId="52efdf86-ba77-4dcf-8f92-67ea05fd85b4" providerId="ADAL" clId="{9DC9A317-536B-4734-9D33-8D67C576388E}" dt="2023-02-24T16:28:06.125" v="3"/>
        <pc:sldMasterMkLst>
          <pc:docMk/>
          <pc:sldMasterMk cId="3526788035" sldId="2147483662"/>
        </pc:sldMasterMkLst>
        <pc:sldLayoutChg chg="addSp delSp modSp mod">
          <pc:chgData name="Luca Crocetti" userId="52efdf86-ba77-4dcf-8f92-67ea05fd85b4" providerId="ADAL" clId="{9DC9A317-536B-4734-9D33-8D67C576388E}" dt="2023-02-24T16:28:06.125" v="3"/>
          <pc:sldLayoutMkLst>
            <pc:docMk/>
            <pc:sldMasterMk cId="3526788035" sldId="2147483662"/>
            <pc:sldLayoutMk cId="2678603133" sldId="2147483667"/>
          </pc:sldLayoutMkLst>
          <pc:spChg chg="add mod">
            <ac:chgData name="Luca Crocetti" userId="52efdf86-ba77-4dcf-8f92-67ea05fd85b4" providerId="ADAL" clId="{9DC9A317-536B-4734-9D33-8D67C576388E}" dt="2023-02-24T16:28:06.125" v="3"/>
            <ac:spMkLst>
              <pc:docMk/>
              <pc:sldMasterMk cId="3526788035" sldId="2147483662"/>
              <pc:sldLayoutMk cId="2678603133" sldId="2147483667"/>
              <ac:spMk id="2" creationId="{65F36BC8-CB80-8077-C387-86DE40772B8B}"/>
            </ac:spMkLst>
          </pc:spChg>
          <pc:spChg chg="del">
            <ac:chgData name="Luca Crocetti" userId="52efdf86-ba77-4dcf-8f92-67ea05fd85b4" providerId="ADAL" clId="{9DC9A317-536B-4734-9D33-8D67C576388E}" dt="2023-02-24T16:28:05.846" v="2" actId="478"/>
            <ac:spMkLst>
              <pc:docMk/>
              <pc:sldMasterMk cId="3526788035" sldId="2147483662"/>
              <pc:sldLayoutMk cId="2678603133" sldId="2147483667"/>
              <ac:spMk id="5" creationId="{00000000-0000-0000-0000-000000000000}"/>
            </ac:spMkLst>
          </pc:spChg>
        </pc:sldLayoutChg>
      </pc:sldMasterChg>
    </pc:docChg>
  </pc:docChgLst>
  <pc:docChgLst>
    <pc:chgData name="Luca Crocetti" userId="52efdf86-ba77-4dcf-8f92-67ea05fd85b4" providerId="ADAL" clId="{F54AB79C-CF2F-48E0-AB2B-B1BDA75FD3C3}"/>
    <pc:docChg chg="undo custSel addSld delSld modSld sldOrd">
      <pc:chgData name="Luca Crocetti" userId="52efdf86-ba77-4dcf-8f92-67ea05fd85b4" providerId="ADAL" clId="{F54AB79C-CF2F-48E0-AB2B-B1BDA75FD3C3}" dt="2023-10-28T21:58:28.774" v="8371"/>
      <pc:docMkLst>
        <pc:docMk/>
      </pc:docMkLst>
      <pc:sldChg chg="addSp delSp modSp add mod">
        <pc:chgData name="Luca Crocetti" userId="52efdf86-ba77-4dcf-8f92-67ea05fd85b4" providerId="ADAL" clId="{F54AB79C-CF2F-48E0-AB2B-B1BDA75FD3C3}" dt="2023-10-26T22:22:14.747" v="433" actId="9405"/>
        <pc:sldMkLst>
          <pc:docMk/>
          <pc:sldMk cId="360260834" sldId="406"/>
        </pc:sldMkLst>
        <pc:spChg chg="mod">
          <ac:chgData name="Luca Crocetti" userId="52efdf86-ba77-4dcf-8f92-67ea05fd85b4" providerId="ADAL" clId="{F54AB79C-CF2F-48E0-AB2B-B1BDA75FD3C3}" dt="2023-10-25T09:07:11.741" v="64" actId="20577"/>
          <ac:spMkLst>
            <pc:docMk/>
            <pc:sldMk cId="360260834" sldId="406"/>
            <ac:spMk id="2" creationId="{00000000-0000-0000-0000-000000000000}"/>
          </ac:spMkLst>
        </pc:spChg>
        <pc:spChg chg="add mod">
          <ac:chgData name="Luca Crocetti" userId="52efdf86-ba77-4dcf-8f92-67ea05fd85b4" providerId="ADAL" clId="{F54AB79C-CF2F-48E0-AB2B-B1BDA75FD3C3}" dt="2023-10-26T22:21:05.117" v="419" actId="1076"/>
          <ac:spMkLst>
            <pc:docMk/>
            <pc:sldMk cId="360260834" sldId="406"/>
            <ac:spMk id="3" creationId="{7EBC2205-20F8-BA7B-EEA0-7E0152F8F00B}"/>
          </ac:spMkLst>
        </pc:spChg>
        <pc:spChg chg="add del mod">
          <ac:chgData name="Luca Crocetti" userId="52efdf86-ba77-4dcf-8f92-67ea05fd85b4" providerId="ADAL" clId="{F54AB79C-CF2F-48E0-AB2B-B1BDA75FD3C3}" dt="2023-10-26T22:20:43.593" v="415" actId="478"/>
          <ac:spMkLst>
            <pc:docMk/>
            <pc:sldMk cId="360260834" sldId="406"/>
            <ac:spMk id="4" creationId="{9290DBB8-CB52-D0A9-8921-D701E856342B}"/>
          </ac:spMkLst>
        </pc:spChg>
        <pc:spChg chg="mod">
          <ac:chgData name="Luca Crocetti" userId="52efdf86-ba77-4dcf-8f92-67ea05fd85b4" providerId="ADAL" clId="{F54AB79C-CF2F-48E0-AB2B-B1BDA75FD3C3}" dt="2023-10-26T22:19:06.651" v="408" actId="14100"/>
          <ac:spMkLst>
            <pc:docMk/>
            <pc:sldMk cId="360260834" sldId="406"/>
            <ac:spMk id="5" creationId="{C73683D1-A9F7-430A-8832-5148E28B631F}"/>
          </ac:spMkLst>
        </pc:spChg>
        <pc:spChg chg="add del mod">
          <ac:chgData name="Luca Crocetti" userId="52efdf86-ba77-4dcf-8f92-67ea05fd85b4" providerId="ADAL" clId="{F54AB79C-CF2F-48E0-AB2B-B1BDA75FD3C3}" dt="2023-10-26T22:20:20.117" v="411" actId="478"/>
          <ac:spMkLst>
            <pc:docMk/>
            <pc:sldMk cId="360260834" sldId="406"/>
            <ac:spMk id="6" creationId="{5F3FFB78-8C11-F775-3731-B64AA5552E12}"/>
          </ac:spMkLst>
        </pc:spChg>
        <pc:spChg chg="add mod">
          <ac:chgData name="Luca Crocetti" userId="52efdf86-ba77-4dcf-8f92-67ea05fd85b4" providerId="ADAL" clId="{F54AB79C-CF2F-48E0-AB2B-B1BDA75FD3C3}" dt="2023-10-26T22:21:05.117" v="419" actId="1076"/>
          <ac:spMkLst>
            <pc:docMk/>
            <pc:sldMk cId="360260834" sldId="406"/>
            <ac:spMk id="91" creationId="{A88ADABE-D960-A179-D82F-11579790D6D5}"/>
          </ac:spMkLst>
        </pc:spChg>
        <pc:spChg chg="add mod">
          <ac:chgData name="Luca Crocetti" userId="52efdf86-ba77-4dcf-8f92-67ea05fd85b4" providerId="ADAL" clId="{F54AB79C-CF2F-48E0-AB2B-B1BDA75FD3C3}" dt="2023-10-26T22:21:05.117" v="419" actId="1076"/>
          <ac:spMkLst>
            <pc:docMk/>
            <pc:sldMk cId="360260834" sldId="406"/>
            <ac:spMk id="92" creationId="{72DE486E-0F8C-5E4F-FB39-A1E95709A38C}"/>
          </ac:spMkLst>
        </pc:spChg>
        <pc:spChg chg="add del mod">
          <ac:chgData name="Luca Crocetti" userId="52efdf86-ba77-4dcf-8f92-67ea05fd85b4" providerId="ADAL" clId="{F54AB79C-CF2F-48E0-AB2B-B1BDA75FD3C3}" dt="2023-10-26T22:20:20.117" v="411" actId="478"/>
          <ac:spMkLst>
            <pc:docMk/>
            <pc:sldMk cId="360260834" sldId="406"/>
            <ac:spMk id="97" creationId="{03526DFD-7B07-BB87-CD05-650CEB4BD370}"/>
          </ac:spMkLst>
        </pc:s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15" creationId="{0BFB72F5-C312-01E2-57D8-885BF6A80CC9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23" creationId="{232177C5-21D9-623E-2CAC-7322C55C5DF0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30" creationId="{66D2D1A6-BFE7-C464-81A7-09981338D2F2}"/>
          </ac:grpSpMkLst>
        </pc:grpChg>
        <pc:grpChg chg="add del mod">
          <ac:chgData name="Luca Crocetti" userId="52efdf86-ba77-4dcf-8f92-67ea05fd85b4" providerId="ADAL" clId="{F54AB79C-CF2F-48E0-AB2B-B1BDA75FD3C3}" dt="2023-10-26T22:20:30.840" v="413" actId="478"/>
          <ac:grpSpMkLst>
            <pc:docMk/>
            <pc:sldMk cId="360260834" sldId="406"/>
            <ac:grpSpMk id="37" creationId="{E11F8752-6B70-23C1-9C7D-FCBA375602EF}"/>
          </ac:grpSpMkLst>
        </pc:grpChg>
        <pc:grpChg chg="add del mod">
          <ac:chgData name="Luca Crocetti" userId="52efdf86-ba77-4dcf-8f92-67ea05fd85b4" providerId="ADAL" clId="{F54AB79C-CF2F-48E0-AB2B-B1BDA75FD3C3}" dt="2023-10-26T22:20:30.840" v="413" actId="478"/>
          <ac:grpSpMkLst>
            <pc:docMk/>
            <pc:sldMk cId="360260834" sldId="406"/>
            <ac:grpSpMk id="40" creationId="{2D1BFC8F-1BBE-E7F6-8964-2DF962492380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46" creationId="{CB05F480-E80C-55A0-7506-F2E952694433}"/>
          </ac:grpSpMkLst>
        </pc:grpChg>
        <pc:grpChg chg="add del mod">
          <ac:chgData name="Luca Crocetti" userId="52efdf86-ba77-4dcf-8f92-67ea05fd85b4" providerId="ADAL" clId="{F54AB79C-CF2F-48E0-AB2B-B1BDA75FD3C3}" dt="2023-10-26T22:20:34.618" v="414" actId="478"/>
          <ac:grpSpMkLst>
            <pc:docMk/>
            <pc:sldMk cId="360260834" sldId="406"/>
            <ac:grpSpMk id="54" creationId="{32441D55-C133-0659-EC20-0DA5C15C1C10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61" creationId="{24B0D03D-BC97-C683-E519-61ACC546FD4C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72" creationId="{0B301DE1-A04A-7E4F-605E-3451C027B80E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85" creationId="{ACBC43B1-404E-B38D-9148-F01E9ECA28DC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99" creationId="{3028D51F-CFB2-E1BC-17AA-2D467FD895E0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103" creationId="{630EBB7B-2ED7-8071-C7A0-0E72F8619E86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108" creationId="{247D6C97-0D1C-702C-71C1-88BF28A3289E}"/>
          </ac:grpSpMkLst>
        </pc:grpChg>
        <pc:picChg chg="del">
          <ac:chgData name="Luca Crocetti" userId="52efdf86-ba77-4dcf-8f92-67ea05fd85b4" providerId="ADAL" clId="{F54AB79C-CF2F-48E0-AB2B-B1BDA75FD3C3}" dt="2023-10-25T09:06:44.372" v="5" actId="478"/>
          <ac:picMkLst>
            <pc:docMk/>
            <pc:sldMk cId="360260834" sldId="406"/>
            <ac:picMk id="7" creationId="{2B6FBECE-8676-46C6-8838-9C97D56349BB}"/>
          </ac:picMkLst>
        </pc:picChg>
        <pc:picChg chg="add mod">
          <ac:chgData name="Luca Crocetti" userId="52efdf86-ba77-4dcf-8f92-67ea05fd85b4" providerId="ADAL" clId="{F54AB79C-CF2F-48E0-AB2B-B1BDA75FD3C3}" dt="2023-10-26T22:21:05.117" v="419" actId="1076"/>
          <ac:picMkLst>
            <pc:docMk/>
            <pc:sldMk cId="360260834" sldId="406"/>
            <ac:picMk id="11" creationId="{71ED52A1-DC50-2FDE-B763-6AC383EFE92E}"/>
          </ac:picMkLst>
        </pc:picChg>
        <pc:picChg chg="add del mod">
          <ac:chgData name="Luca Crocetti" userId="52efdf86-ba77-4dcf-8f92-67ea05fd85b4" providerId="ADAL" clId="{F54AB79C-CF2F-48E0-AB2B-B1BDA75FD3C3}" dt="2023-10-26T22:20:20.117" v="411" actId="478"/>
          <ac:picMkLst>
            <pc:docMk/>
            <pc:sldMk cId="360260834" sldId="406"/>
            <ac:picMk id="12" creationId="{0866BDE3-DAEF-F264-16A6-8E5BDB5461BD}"/>
          </ac:picMkLst>
        </pc:picChg>
        <pc:picChg chg="add del mod">
          <ac:chgData name="Luca Crocetti" userId="52efdf86-ba77-4dcf-8f92-67ea05fd85b4" providerId="ADAL" clId="{F54AB79C-CF2F-48E0-AB2B-B1BDA75FD3C3}" dt="2023-10-26T22:20:20.117" v="411" actId="478"/>
          <ac:picMkLst>
            <pc:docMk/>
            <pc:sldMk cId="360260834" sldId="406"/>
            <ac:picMk id="13" creationId="{D00C64CC-7B54-9CB8-A257-827CDE349166}"/>
          </ac:picMkLst>
        </pc:picChg>
        <pc:picChg chg="add del mod">
          <ac:chgData name="Luca Crocetti" userId="52efdf86-ba77-4dcf-8f92-67ea05fd85b4" providerId="ADAL" clId="{F54AB79C-CF2F-48E0-AB2B-B1BDA75FD3C3}" dt="2023-10-26T22:20:30.840" v="413" actId="478"/>
          <ac:picMkLst>
            <pc:docMk/>
            <pc:sldMk cId="360260834" sldId="406"/>
            <ac:picMk id="14" creationId="{F240EEF5-420E-3DA3-32D0-969C870325AA}"/>
          </ac:picMkLst>
        </pc:picChg>
        <pc:picChg chg="add del mod">
          <ac:chgData name="Luca Crocetti" userId="52efdf86-ba77-4dcf-8f92-67ea05fd85b4" providerId="ADAL" clId="{F54AB79C-CF2F-48E0-AB2B-B1BDA75FD3C3}" dt="2023-10-26T22:20:20.117" v="411" actId="478"/>
          <ac:picMkLst>
            <pc:docMk/>
            <pc:sldMk cId="360260834" sldId="406"/>
            <ac:picMk id="106" creationId="{055E5553-FEBA-071E-4295-0F38FE721C80}"/>
          </ac:picMkLst>
        </pc:pic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6" creationId="{137F1654-5D12-C170-45DC-D23E668B32AB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7" creationId="{D34168E8-66A2-FD04-EF0D-94029DD6F05F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8" creationId="{776D5978-2C1C-B177-EE8C-E4CF52361221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9" creationId="{040D1495-8085-3AE0-C8B3-1D487F5A6C89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0" creationId="{AE6A8E84-3652-652D-998C-90D83605B699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1" creationId="{3B83F5D6-10DA-035B-672E-4B46D676CF00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2" creationId="{313EE215-7586-C8B4-2FE8-D76DDEDDE475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4" creationId="{6C0E4285-D1BE-D97C-BAA0-2AEE331793D6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5" creationId="{6E4900D0-F7B1-6639-4046-480046CA80D5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6" creationId="{2A680DAC-E08F-6430-BC24-FCEB23727B59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7" creationId="{3277923B-994D-FD1E-35E7-96C7B3CEBBD3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8" creationId="{2281C62C-B574-6909-7D8D-14BB82F4F3EA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9" creationId="{C1414F0E-6277-91D6-E9F3-5D73890998FB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1" creationId="{53690AB0-E057-1C1A-B9B0-91958374693C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2" creationId="{425997E3-A311-6E6C-0577-D29C7DEA2933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3" creationId="{8F8EB502-A2CA-C3EA-7942-66F4A748BCF8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4" creationId="{74DBA3D0-8EC4-1850-A568-B879F1E4F6DC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5" creationId="{A9831F19-A724-22B9-E199-3F6951C22BA5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6" creationId="{3BE80434-4181-788A-1A52-276134D0C7F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38" creationId="{20DA0E8F-9DCF-8ABD-48AA-C00D5500BF3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39" creationId="{1E299526-DD41-676C-6827-E79E5158D57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1" creationId="{A16E5BD9-D00D-8D01-11EE-F1F32BBAB08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2" creationId="{1217CC2C-001C-E84B-8F98-D6B23675A0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3" creationId="{2CF72542-B5A1-2821-7A91-61512E7FC43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4" creationId="{F05CCDD2-98BC-10DC-64C1-BBCF26C78A0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5" creationId="{2A3CD1F9-A04B-7C78-EE09-01F2B9708C8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7" creationId="{7E9B5752-E2CC-726F-8690-261AACAB579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8" creationId="{28C33349-5C58-5668-D409-F634E80EB31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9" creationId="{EEDEDCB3-DC2A-E6EA-C6FC-FCEF32EA921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0" creationId="{7BCADDFF-65E0-90E9-F38E-761515CE322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1" creationId="{F2EB6FC9-05B9-6725-E874-31C1EFA0C45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2" creationId="{0C848745-133F-D04F-01ED-160E4E63D59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3" creationId="{38F04C05-B827-2781-3454-2A4C21236919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5" creationId="{E40CDFB6-730B-DECE-67EB-D4A2D1F2B72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6" creationId="{5102FB0C-5DCC-383F-13E3-92E7FFC2EBE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7" creationId="{AE40D03E-3A34-559F-E043-00AD3533559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8" creationId="{0FCCEF7C-9A16-ACB7-E903-DBE62D1078A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9" creationId="{7D97A0CA-BB31-C185-6930-6CB396869E0D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0" creationId="{A411DF59-F247-2D63-608F-266FC9CF5BF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2" creationId="{5D0F185C-DAA9-342E-1A97-6D1E721868A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3" creationId="{893CDC52-8AA2-18BA-F6C0-AAC9490BA2F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4" creationId="{0AB8FDF2-168C-BEFD-AFED-3DABB2E86E2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5" creationId="{20D1EE38-3B3C-AD5D-6EB4-966A11A5877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6" creationId="{ED2C06D5-94A9-55FC-FDDF-7C3953EE4EE3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7" creationId="{1CC65025-967D-3853-6E68-076A8768F66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8" creationId="{BC4E720A-962A-BA9D-92EA-8495749E13C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9" creationId="{26B6D8B5-24B6-7544-84A2-FC97D26AA86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0" creationId="{262D2987-0CD5-53FC-CAEA-31DECB66E3A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1" creationId="{F7785EDA-C8EA-ACB4-D324-2E4380B09E1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3" creationId="{0AB95FE3-EC86-503E-CCB2-AADEF628E2A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4" creationId="{7281E7B1-371C-1B81-7722-E32C8BB5E77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5" creationId="{6B227C3B-F4F0-4FC2-4923-8BC0679E3BA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6" creationId="{523D25BB-F0C6-AA9D-2331-DBF61B1C4E3D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7" creationId="{8528A844-4FF0-7AA2-94EE-35C8AE8890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8" creationId="{EBF129EE-4625-4E7F-0171-1C673141B4AE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9" creationId="{D397441A-CFAA-4B22-F378-F1633BAED02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0" creationId="{CCE77058-C20E-82D0-8751-98486137205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1" creationId="{753F1495-8EEA-B6C9-E247-27E82EAAC58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2" creationId="{D9A7673A-3EDC-0849-0A58-6AC295FDBA53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3" creationId="{468460DA-32F8-C4AB-1D2B-528D8D510FF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4" creationId="{00D52CE0-9E09-F841-F54B-D733ECB4F9C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6" creationId="{16D531EE-D94A-6E21-95B7-599E0FA3175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7" creationId="{377C79D6-E3A6-B101-252E-40796328B8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8" creationId="{8AD2CD55-8406-6265-B5F7-4C540D33A85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9" creationId="{49F2C021-D93A-430C-372F-096AE7A41F0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90" creationId="{494B06E7-2E42-A1A4-EB3F-8D45E1ED7FC1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0" creationId="{B1E79171-3A51-DC44-8EAA-2EAB1F7B6836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1" creationId="{61FB8334-1506-C3D0-7661-72A568C79E06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2" creationId="{FEA38F19-9518-EC17-488D-92DF75670DF4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4" creationId="{AC0C681E-07C9-47BD-51D1-4388EB19EC4B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5" creationId="{53329743-B073-ABAB-5DF5-F0F5791BF29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09" creationId="{3B2E402A-BD20-F777-7F95-8015E0280A8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0" creationId="{C5F19218-256D-E732-D580-428F4CF8C81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1" creationId="{CB6AE1BC-E2D4-BB23-1EF2-E414E9AA39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2" creationId="{105F2A05-B963-13F9-9772-61D97AB29BF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3" creationId="{DBF6B900-28C1-C680-271D-4243D53C188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4" creationId="{2B0B5D53-E111-45CD-6D7A-49DEB66E584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5" creationId="{10F5BA9B-CB7B-82D6-0222-E9D14FB4F35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6" creationId="{E4D98F90-9794-2DFE-F3F6-7A80A8A1DF9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7" creationId="{06830C37-79A9-57A4-C54B-A878CB05932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8" creationId="{DB4D2D77-0630-9AE4-2A2C-59010FB4430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9" creationId="{27E78EB1-2FFB-2189-574A-9F5BE2BBE1F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0" creationId="{9B032085-C9C6-ABF4-E28E-B0DA32A3D9D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1" creationId="{AD4F14D5-6836-E604-CE00-00B8A1F7DED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2" creationId="{0D0556D5-7CF3-6647-9A97-668CF61DAE5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3" creationId="{43DE80B3-81B3-A22C-A8DE-C15B3C45D499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4" creationId="{10CD22C5-A5D7-83C6-9D15-5D77ED8ECBB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5" creationId="{BC727D0A-C49B-00AD-8C66-11929B15181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6" creationId="{AFCA41A6-4BB3-3562-1EA8-8FB2DFB5688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7" creationId="{F67ABF9E-B0D0-26AD-F5CC-95D54A716B4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8" creationId="{6489E30A-B25F-F278-8BEB-9FAD6355A877}"/>
          </ac:inkMkLst>
        </pc:inkChg>
        <pc:inkChg chg="add del">
          <ac:chgData name="Luca Crocetti" userId="52efdf86-ba77-4dcf-8f92-67ea05fd85b4" providerId="ADAL" clId="{F54AB79C-CF2F-48E0-AB2B-B1BDA75FD3C3}" dt="2023-10-26T22:22:08.228" v="430" actId="9405"/>
          <ac:inkMkLst>
            <pc:docMk/>
            <pc:sldMk cId="360260834" sldId="406"/>
            <ac:inkMk id="136" creationId="{FE1D1BB1-28CC-35F0-8A04-FA3EEF7108DB}"/>
          </ac:inkMkLst>
        </pc:inkChg>
        <pc:inkChg chg="add del">
          <ac:chgData name="Luca Crocetti" userId="52efdf86-ba77-4dcf-8f92-67ea05fd85b4" providerId="ADAL" clId="{F54AB79C-CF2F-48E0-AB2B-B1BDA75FD3C3}" dt="2023-10-26T22:22:10.900" v="432" actId="9405"/>
          <ac:inkMkLst>
            <pc:docMk/>
            <pc:sldMk cId="360260834" sldId="406"/>
            <ac:inkMk id="137" creationId="{0848A8DB-A889-2AF1-A9E5-387D1C58A698}"/>
          </ac:inkMkLst>
        </pc:inkChg>
        <pc:inkChg chg="add">
          <ac:chgData name="Luca Crocetti" userId="52efdf86-ba77-4dcf-8f92-67ea05fd85b4" providerId="ADAL" clId="{F54AB79C-CF2F-48E0-AB2B-B1BDA75FD3C3}" dt="2023-10-26T22:22:14.747" v="433" actId="9405"/>
          <ac:inkMkLst>
            <pc:docMk/>
            <pc:sldMk cId="360260834" sldId="406"/>
            <ac:inkMk id="138" creationId="{642CB3A9-7745-7B08-AB28-87ECF54E4DD3}"/>
          </ac:inkMkLst>
        </pc:ink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7" creationId="{F13762E5-8D6B-F395-8528-F42D82953F39}"/>
          </ac:cxnSpMkLst>
        </pc:cxnChg>
        <pc:cxnChg chg="add del mod">
          <ac:chgData name="Luca Crocetti" userId="52efdf86-ba77-4dcf-8f92-67ea05fd85b4" providerId="ADAL" clId="{F54AB79C-CF2F-48E0-AB2B-B1BDA75FD3C3}" dt="2023-10-26T22:20:46.338" v="416" actId="478"/>
          <ac:cxnSpMkLst>
            <pc:docMk/>
            <pc:sldMk cId="360260834" sldId="406"/>
            <ac:cxnSpMk id="8" creationId="{04CDC4A6-4BE5-23B0-C8CC-D3E98E1DD2B2}"/>
          </ac:cxnSpMkLst>
        </pc:cxnChg>
        <pc:cxnChg chg="add del mod">
          <ac:chgData name="Luca Crocetti" userId="52efdf86-ba77-4dcf-8f92-67ea05fd85b4" providerId="ADAL" clId="{F54AB79C-CF2F-48E0-AB2B-B1BDA75FD3C3}" dt="2023-10-26T22:20:30.840" v="413" actId="478"/>
          <ac:cxnSpMkLst>
            <pc:docMk/>
            <pc:sldMk cId="360260834" sldId="406"/>
            <ac:cxnSpMk id="9" creationId="{29E371ED-2674-4359-E15D-67F545685E62}"/>
          </ac:cxnSpMkLst>
        </pc:cxnChg>
        <pc:cxnChg chg="add del mod">
          <ac:chgData name="Luca Crocetti" userId="52efdf86-ba77-4dcf-8f92-67ea05fd85b4" providerId="ADAL" clId="{F54AB79C-CF2F-48E0-AB2B-B1BDA75FD3C3}" dt="2023-10-26T22:20:20.117" v="411" actId="478"/>
          <ac:cxnSpMkLst>
            <pc:docMk/>
            <pc:sldMk cId="360260834" sldId="406"/>
            <ac:cxnSpMk id="10" creationId="{F2A9499E-B8E6-3D1E-5D92-185EEA525872}"/>
          </ac:cxnSpMkLst>
        </pc:cxn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93" creationId="{5F4D0FE1-EA3B-09D6-EC15-2B2281752D9D}"/>
          </ac:cxnSpMkLst>
        </pc:cxn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94" creationId="{E66467CD-DC47-EA57-B837-80A88060F2B3}"/>
          </ac:cxnSpMkLst>
        </pc:cxn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95" creationId="{0118809D-D52B-1BCA-5683-4FBC6E8670FA}"/>
          </ac:cxnSpMkLst>
        </pc:cxnChg>
        <pc:cxnChg chg="add mod">
          <ac:chgData name="Luca Crocetti" userId="52efdf86-ba77-4dcf-8f92-67ea05fd85b4" providerId="ADAL" clId="{F54AB79C-CF2F-48E0-AB2B-B1BDA75FD3C3}" dt="2023-10-26T22:21:15.117" v="420" actId="14100"/>
          <ac:cxnSpMkLst>
            <pc:docMk/>
            <pc:sldMk cId="360260834" sldId="406"/>
            <ac:cxnSpMk id="96" creationId="{2BA41897-DF3E-4323-D19A-2911A55EC520}"/>
          </ac:cxnSpMkLst>
        </pc:cxnChg>
        <pc:cxnChg chg="add del mod">
          <ac:chgData name="Luca Crocetti" userId="52efdf86-ba77-4dcf-8f92-67ea05fd85b4" providerId="ADAL" clId="{F54AB79C-CF2F-48E0-AB2B-B1BDA75FD3C3}" dt="2023-10-26T22:20:20.117" v="411" actId="478"/>
          <ac:cxnSpMkLst>
            <pc:docMk/>
            <pc:sldMk cId="360260834" sldId="406"/>
            <ac:cxnSpMk id="98" creationId="{DB000ED2-D671-FE82-A953-CE37B83E6412}"/>
          </ac:cxnSpMkLst>
        </pc:cxnChg>
        <pc:cxnChg chg="add del mod">
          <ac:chgData name="Luca Crocetti" userId="52efdf86-ba77-4dcf-8f92-67ea05fd85b4" providerId="ADAL" clId="{F54AB79C-CF2F-48E0-AB2B-B1BDA75FD3C3}" dt="2023-10-26T22:20:26.088" v="412" actId="478"/>
          <ac:cxnSpMkLst>
            <pc:docMk/>
            <pc:sldMk cId="360260834" sldId="406"/>
            <ac:cxnSpMk id="107" creationId="{EE0946FA-2A87-D52F-BAAF-F0833DC5B9AD}"/>
          </ac:cxnSpMkLst>
        </pc:cxnChg>
        <pc:cxnChg chg="add del mod">
          <ac:chgData name="Luca Crocetti" userId="52efdf86-ba77-4dcf-8f92-67ea05fd85b4" providerId="ADAL" clId="{F54AB79C-CF2F-48E0-AB2B-B1BDA75FD3C3}" dt="2023-10-26T22:20:20.117" v="411" actId="478"/>
          <ac:cxnSpMkLst>
            <pc:docMk/>
            <pc:sldMk cId="360260834" sldId="406"/>
            <ac:cxnSpMk id="129" creationId="{8B9C37AC-2CD8-B065-D5C8-DC52046EA442}"/>
          </ac:cxnSpMkLst>
        </pc:cxnChg>
        <pc:cxnChg chg="add mod">
          <ac:chgData name="Luca Crocetti" userId="52efdf86-ba77-4dcf-8f92-67ea05fd85b4" providerId="ADAL" clId="{F54AB79C-CF2F-48E0-AB2B-B1BDA75FD3C3}" dt="2023-10-26T22:21:46.719" v="425" actId="14100"/>
          <ac:cxnSpMkLst>
            <pc:docMk/>
            <pc:sldMk cId="360260834" sldId="406"/>
            <ac:cxnSpMk id="131" creationId="{1531A247-A97C-BBE8-67ED-E70231731D19}"/>
          </ac:cxnSpMkLst>
        </pc:cxnChg>
        <pc:cxnChg chg="add mod">
          <ac:chgData name="Luca Crocetti" userId="52efdf86-ba77-4dcf-8f92-67ea05fd85b4" providerId="ADAL" clId="{F54AB79C-CF2F-48E0-AB2B-B1BDA75FD3C3}" dt="2023-10-26T22:21:53.733" v="428" actId="14100"/>
          <ac:cxnSpMkLst>
            <pc:docMk/>
            <pc:sldMk cId="360260834" sldId="406"/>
            <ac:cxnSpMk id="133" creationId="{AF598965-A953-D8D2-626D-95E079523244}"/>
          </ac:cxnSpMkLst>
        </pc:cxnChg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2108141850" sldId="408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2548988124" sldId="409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607161607" sldId="410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628430935" sldId="411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507376733" sldId="412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58339223" sldId="413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662523571" sldId="414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832304806" sldId="415"/>
        </pc:sldMkLst>
      </pc:sldChg>
      <pc:sldChg chg="del">
        <pc:chgData name="Luca Crocetti" userId="52efdf86-ba77-4dcf-8f92-67ea05fd85b4" providerId="ADAL" clId="{F54AB79C-CF2F-48E0-AB2B-B1BDA75FD3C3}" dt="2023-10-25T09:06:36.060" v="2" actId="47"/>
        <pc:sldMkLst>
          <pc:docMk/>
          <pc:sldMk cId="2070016080" sldId="575"/>
        </pc:sldMkLst>
      </pc:sldChg>
      <pc:sldChg chg="modSp mod">
        <pc:chgData name="Luca Crocetti" userId="52efdf86-ba77-4dcf-8f92-67ea05fd85b4" providerId="ADAL" clId="{F54AB79C-CF2F-48E0-AB2B-B1BDA75FD3C3}" dt="2023-10-28T18:40:53.644" v="6762" actId="20577"/>
        <pc:sldMkLst>
          <pc:docMk/>
          <pc:sldMk cId="1559453425" sldId="576"/>
        </pc:sldMkLst>
        <pc:spChg chg="mod">
          <ac:chgData name="Luca Crocetti" userId="52efdf86-ba77-4dcf-8f92-67ea05fd85b4" providerId="ADAL" clId="{F54AB79C-CF2F-48E0-AB2B-B1BDA75FD3C3}" dt="2023-10-27T12:19:21.498" v="4215" actId="20577"/>
          <ac:spMkLst>
            <pc:docMk/>
            <pc:sldMk cId="1559453425" sldId="576"/>
            <ac:spMk id="2" creationId="{A1E43869-A74A-4BC1-B9CE-79D78A6BDFFE}"/>
          </ac:spMkLst>
        </pc:spChg>
        <pc:spChg chg="mod">
          <ac:chgData name="Luca Crocetti" userId="52efdf86-ba77-4dcf-8f92-67ea05fd85b4" providerId="ADAL" clId="{F54AB79C-CF2F-48E0-AB2B-B1BDA75FD3C3}" dt="2023-10-28T18:40:53.644" v="6762" actId="20577"/>
          <ac:spMkLst>
            <pc:docMk/>
            <pc:sldMk cId="1559453425" sldId="576"/>
            <ac:spMk id="3" creationId="{646038F1-1D97-44D2-ABE9-87E706E5B735}"/>
          </ac:spMkLst>
        </pc:spChg>
      </pc:sldChg>
      <pc:sldChg chg="add del">
        <pc:chgData name="Luca Crocetti" userId="52efdf86-ba77-4dcf-8f92-67ea05fd85b4" providerId="ADAL" clId="{F54AB79C-CF2F-48E0-AB2B-B1BDA75FD3C3}" dt="2023-10-27T12:19:16.510" v="4206" actId="47"/>
        <pc:sldMkLst>
          <pc:docMk/>
          <pc:sldMk cId="1233206816" sldId="577"/>
        </pc:sldMkLst>
      </pc:sldChg>
      <pc:sldChg chg="addSp delSp modSp add mod">
        <pc:chgData name="Luca Crocetti" userId="52efdf86-ba77-4dcf-8f92-67ea05fd85b4" providerId="ADAL" clId="{F54AB79C-CF2F-48E0-AB2B-B1BDA75FD3C3}" dt="2023-10-28T19:16:21.827" v="8362"/>
        <pc:sldMkLst>
          <pc:docMk/>
          <pc:sldMk cId="796080419" sldId="584"/>
        </pc:sldMkLst>
        <pc:grpChg chg="del mod">
          <ac:chgData name="Luca Crocetti" userId="52efdf86-ba77-4dcf-8f92-67ea05fd85b4" providerId="ADAL" clId="{F54AB79C-CF2F-48E0-AB2B-B1BDA75FD3C3}" dt="2023-10-28T19:15:53.499" v="8311"/>
          <ac:grpSpMkLst>
            <pc:docMk/>
            <pc:sldMk cId="796080419" sldId="584"/>
            <ac:grpSpMk id="8" creationId="{07EB3824-F3B3-ED92-B01A-4FBC52EFB1DD}"/>
          </ac:grpSpMkLst>
        </pc:grpChg>
        <pc:grpChg chg="mod">
          <ac:chgData name="Luca Crocetti" userId="52efdf86-ba77-4dcf-8f92-67ea05fd85b4" providerId="ADAL" clId="{F54AB79C-CF2F-48E0-AB2B-B1BDA75FD3C3}" dt="2023-10-28T19:15:59.206" v="8321"/>
          <ac:grpSpMkLst>
            <pc:docMk/>
            <pc:sldMk cId="796080419" sldId="584"/>
            <ac:grpSpMk id="17" creationId="{62B3CA12-2C8B-AA67-0F24-209926862D6A}"/>
          </ac:grpSpMkLst>
        </pc:grpChg>
        <pc:grpChg chg="mod">
          <ac:chgData name="Luca Crocetti" userId="52efdf86-ba77-4dcf-8f92-67ea05fd85b4" providerId="ADAL" clId="{F54AB79C-CF2F-48E0-AB2B-B1BDA75FD3C3}" dt="2023-10-28T19:16:09.486" v="8346"/>
          <ac:grpSpMkLst>
            <pc:docMk/>
            <pc:sldMk cId="796080419" sldId="584"/>
            <ac:grpSpMk id="32" creationId="{748D04E5-4DF0-D840-B7AA-5BE14812C375}"/>
          </ac:grpSpMkLst>
        </pc:grpChg>
        <pc:grpChg chg="mod">
          <ac:chgData name="Luca Crocetti" userId="52efdf86-ba77-4dcf-8f92-67ea05fd85b4" providerId="ADAL" clId="{F54AB79C-CF2F-48E0-AB2B-B1BDA75FD3C3}" dt="2023-10-28T19:16:17.638" v="8359"/>
          <ac:grpSpMkLst>
            <pc:docMk/>
            <pc:sldMk cId="796080419" sldId="584"/>
            <ac:grpSpMk id="45" creationId="{D9B867CE-4F97-2567-E9C4-2E434F7582CF}"/>
          </ac:grpSpMkLst>
        </pc:grpChg>
        <pc:grpChg chg="mod">
          <ac:chgData name="Luca Crocetti" userId="52efdf86-ba77-4dcf-8f92-67ea05fd85b4" providerId="ADAL" clId="{F54AB79C-CF2F-48E0-AB2B-B1BDA75FD3C3}" dt="2023-10-28T19:16:17.638" v="8359"/>
          <ac:grpSpMkLst>
            <pc:docMk/>
            <pc:sldMk cId="796080419" sldId="584"/>
            <ac:grpSpMk id="46" creationId="{73103053-8268-7CAE-364D-6853172889A6}"/>
          </ac:grpSpMkLst>
        </pc:grpChg>
        <pc:grpChg chg="mod">
          <ac:chgData name="Luca Crocetti" userId="52efdf86-ba77-4dcf-8f92-67ea05fd85b4" providerId="ADAL" clId="{F54AB79C-CF2F-48E0-AB2B-B1BDA75FD3C3}" dt="2023-10-28T19:16:21.827" v="8362"/>
          <ac:grpSpMkLst>
            <pc:docMk/>
            <pc:sldMk cId="796080419" sldId="584"/>
            <ac:grpSpMk id="49" creationId="{D5129789-A136-C35F-E819-8CA2133D2223}"/>
          </ac:grpSpMkLst>
        </pc:grpChg>
        <pc:inkChg chg="add">
          <ac:chgData name="Luca Crocetti" userId="52efdf86-ba77-4dcf-8f92-67ea05fd85b4" providerId="ADAL" clId="{F54AB79C-CF2F-48E0-AB2B-B1BDA75FD3C3}" dt="2023-10-28T19:15:41.688" v="8305" actId="9405"/>
          <ac:inkMkLst>
            <pc:docMk/>
            <pc:sldMk cId="796080419" sldId="584"/>
            <ac:inkMk id="3" creationId="{14E164B8-B4B7-98AE-8E08-4C1F195F01FE}"/>
          </ac:inkMkLst>
        </pc:inkChg>
        <pc:inkChg chg="add del mod">
          <ac:chgData name="Luca Crocetti" userId="52efdf86-ba77-4dcf-8f92-67ea05fd85b4" providerId="ADAL" clId="{F54AB79C-CF2F-48E0-AB2B-B1BDA75FD3C3}" dt="2023-10-28T19:15:53.499" v="8310"/>
          <ac:inkMkLst>
            <pc:docMk/>
            <pc:sldMk cId="796080419" sldId="584"/>
            <ac:inkMk id="5" creationId="{75B67DEB-10C2-34C0-6BBC-10A8C2DC47B3}"/>
          </ac:inkMkLst>
        </pc:inkChg>
        <pc:inkChg chg="add del mod">
          <ac:chgData name="Luca Crocetti" userId="52efdf86-ba77-4dcf-8f92-67ea05fd85b4" providerId="ADAL" clId="{F54AB79C-CF2F-48E0-AB2B-B1BDA75FD3C3}" dt="2023-10-28T19:15:53.499" v="8312"/>
          <ac:inkMkLst>
            <pc:docMk/>
            <pc:sldMk cId="796080419" sldId="584"/>
            <ac:inkMk id="6" creationId="{3190EC01-A990-2B8A-C77E-9A7C75A05134}"/>
          </ac:inkMkLst>
        </pc:inkChg>
        <pc:inkChg chg="add del mod">
          <ac:chgData name="Luca Crocetti" userId="52efdf86-ba77-4dcf-8f92-67ea05fd85b4" providerId="ADAL" clId="{F54AB79C-CF2F-48E0-AB2B-B1BDA75FD3C3}" dt="2023-10-28T19:15:53.499" v="8311"/>
          <ac:inkMkLst>
            <pc:docMk/>
            <pc:sldMk cId="796080419" sldId="584"/>
            <ac:inkMk id="7" creationId="{51836093-C95C-64D0-F15D-437653C84599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9" creationId="{4583B936-9EBE-13EC-3CBD-04B0D8655DD8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0" creationId="{A6180D9C-CC64-CE60-407B-5DA65DB3FE0C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1" creationId="{F2292305-4067-59D5-6894-EE2164E96060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2" creationId="{9B602545-1BB3-0D43-017F-371F08A1234C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3" creationId="{2FDD12AB-123D-7E03-ADA2-660E3041C2F3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4" creationId="{E62AB3A5-5C4C-355B-9587-FD0F6ACC3238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5" creationId="{5B4CA080-8FED-7419-79E8-4DA063F8EBA3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6" creationId="{F96F18F8-D40D-24A7-990E-A19420D29B7B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18" creationId="{8FB6638B-C279-F7F5-B28F-89B9E9CFECE7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19" creationId="{C6ADC318-D34C-DFE0-2A0D-00A70C6B7AC1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20" creationId="{44F5E1CC-6A2C-1E35-5C28-E9A90BCBAB93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21" creationId="{FF1820D8-1E06-FE17-0F53-697ED11E0079}"/>
          </ac:inkMkLst>
        </pc:inkChg>
        <pc:inkChg chg="add del mod">
          <ac:chgData name="Luca Crocetti" userId="52efdf86-ba77-4dcf-8f92-67ea05fd85b4" providerId="ADAL" clId="{F54AB79C-CF2F-48E0-AB2B-B1BDA75FD3C3}" dt="2023-10-28T19:16:09.485" v="8345"/>
          <ac:inkMkLst>
            <pc:docMk/>
            <pc:sldMk cId="796080419" sldId="584"/>
            <ac:inkMk id="22" creationId="{E7654114-F424-D58C-ED16-3E1560D40F07}"/>
          </ac:inkMkLst>
        </pc:inkChg>
        <pc:inkChg chg="add del mod">
          <ac:chgData name="Luca Crocetti" userId="52efdf86-ba77-4dcf-8f92-67ea05fd85b4" providerId="ADAL" clId="{F54AB79C-CF2F-48E0-AB2B-B1BDA75FD3C3}" dt="2023-10-28T19:16:09.482" v="8342"/>
          <ac:inkMkLst>
            <pc:docMk/>
            <pc:sldMk cId="796080419" sldId="584"/>
            <ac:inkMk id="23" creationId="{C4F8ECD1-76C9-631B-FB0B-FD5CDA9AA2C6}"/>
          </ac:inkMkLst>
        </pc:inkChg>
        <pc:inkChg chg="add del mod">
          <ac:chgData name="Luca Crocetti" userId="52efdf86-ba77-4dcf-8f92-67ea05fd85b4" providerId="ADAL" clId="{F54AB79C-CF2F-48E0-AB2B-B1BDA75FD3C3}" dt="2023-10-28T19:16:09.483" v="8343"/>
          <ac:inkMkLst>
            <pc:docMk/>
            <pc:sldMk cId="796080419" sldId="584"/>
            <ac:inkMk id="24" creationId="{C9F9707E-34C3-73C9-33E2-CA9EF9606B86}"/>
          </ac:inkMkLst>
        </pc:inkChg>
        <pc:inkChg chg="add del mod">
          <ac:chgData name="Luca Crocetti" userId="52efdf86-ba77-4dcf-8f92-67ea05fd85b4" providerId="ADAL" clId="{F54AB79C-CF2F-48E0-AB2B-B1BDA75FD3C3}" dt="2023-10-28T19:16:09.481" v="8339"/>
          <ac:inkMkLst>
            <pc:docMk/>
            <pc:sldMk cId="796080419" sldId="584"/>
            <ac:inkMk id="25" creationId="{2C0D681B-D3E8-A875-CF8E-B9F8A519EE1E}"/>
          </ac:inkMkLst>
        </pc:inkChg>
        <pc:inkChg chg="add del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26" creationId="{655799DF-52F5-1390-7FA0-A3858464E6C7}"/>
          </ac:inkMkLst>
        </pc:inkChg>
        <pc:inkChg chg="add del mod">
          <ac:chgData name="Luca Crocetti" userId="52efdf86-ba77-4dcf-8f92-67ea05fd85b4" providerId="ADAL" clId="{F54AB79C-CF2F-48E0-AB2B-B1BDA75FD3C3}" dt="2023-10-28T19:16:09.482" v="8341"/>
          <ac:inkMkLst>
            <pc:docMk/>
            <pc:sldMk cId="796080419" sldId="584"/>
            <ac:inkMk id="27" creationId="{496BC1EE-CA55-856B-218D-33B5ADDE5660}"/>
          </ac:inkMkLst>
        </pc:inkChg>
        <pc:inkChg chg="add del mod">
          <ac:chgData name="Luca Crocetti" userId="52efdf86-ba77-4dcf-8f92-67ea05fd85b4" providerId="ADAL" clId="{F54AB79C-CF2F-48E0-AB2B-B1BDA75FD3C3}" dt="2023-10-28T19:16:09.481" v="8340"/>
          <ac:inkMkLst>
            <pc:docMk/>
            <pc:sldMk cId="796080419" sldId="584"/>
            <ac:inkMk id="28" creationId="{353C3D04-9675-30F4-8F03-ECDD11FFD74D}"/>
          </ac:inkMkLst>
        </pc:inkChg>
        <pc:inkChg chg="add del mod">
          <ac:chgData name="Luca Crocetti" userId="52efdf86-ba77-4dcf-8f92-67ea05fd85b4" providerId="ADAL" clId="{F54AB79C-CF2F-48E0-AB2B-B1BDA75FD3C3}" dt="2023-10-28T19:16:09.479" v="8337"/>
          <ac:inkMkLst>
            <pc:docMk/>
            <pc:sldMk cId="796080419" sldId="584"/>
            <ac:inkMk id="29" creationId="{A461B6D0-CE8A-FC1F-674D-0FF556EEEB77}"/>
          </ac:inkMkLst>
        </pc:inkChg>
        <pc:inkChg chg="add del mod">
          <ac:chgData name="Luca Crocetti" userId="52efdf86-ba77-4dcf-8f92-67ea05fd85b4" providerId="ADAL" clId="{F54AB79C-CF2F-48E0-AB2B-B1BDA75FD3C3}" dt="2023-10-28T19:16:09.480" v="8338"/>
          <ac:inkMkLst>
            <pc:docMk/>
            <pc:sldMk cId="796080419" sldId="584"/>
            <ac:inkMk id="30" creationId="{29B5B297-AE18-E20D-6F98-48D607C2AB8D}"/>
          </ac:inkMkLst>
        </pc:inkChg>
        <pc:inkChg chg="add del mod">
          <ac:chgData name="Luca Crocetti" userId="52efdf86-ba77-4dcf-8f92-67ea05fd85b4" providerId="ADAL" clId="{F54AB79C-CF2F-48E0-AB2B-B1BDA75FD3C3}" dt="2023-10-28T19:16:09.484" v="8344"/>
          <ac:inkMkLst>
            <pc:docMk/>
            <pc:sldMk cId="796080419" sldId="584"/>
            <ac:inkMk id="31" creationId="{C6A5F8D9-03AC-7B3F-1CC3-7F5875214FEA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3" creationId="{DF9353B1-E942-5084-E2FE-91BB8F4D50B8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4" creationId="{07CE0A4D-FCB5-3ED3-4977-AC16B63D8D81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5" creationId="{881162E3-D57C-6378-E8AD-F3D184EEAE2B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6" creationId="{E9431EED-F342-B7AB-071D-2BFCD4AF4754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7" creationId="{EE97E3F3-ACBC-C47C-5F2C-162AAAB7B2D3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8" creationId="{1CEAE372-18FE-0802-F170-D1270D2DC948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9" creationId="{C2FCE024-6D37-47E0-F6C6-D3B0356C9FE1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0" creationId="{B75278F5-A945-0AB5-0733-22C98098DB17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1" creationId="{D616E0B5-5D1E-D30D-A77A-67E60FE31040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2" creationId="{15CBC9CD-8706-EAF9-E9A1-CD8A768B1F76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3" creationId="{88744F91-85E8-7EAE-5B88-ED69032FC754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4" creationId="{DD6BD9C2-09C9-1CDF-5B25-02FF69202A70}"/>
          </ac:inkMkLst>
        </pc:inkChg>
        <pc:inkChg chg="add mod">
          <ac:chgData name="Luca Crocetti" userId="52efdf86-ba77-4dcf-8f92-67ea05fd85b4" providerId="ADAL" clId="{F54AB79C-CF2F-48E0-AB2B-B1BDA75FD3C3}" dt="2023-10-28T19:16:21.827" v="8362"/>
          <ac:inkMkLst>
            <pc:docMk/>
            <pc:sldMk cId="796080419" sldId="584"/>
            <ac:inkMk id="47" creationId="{1AAC589D-B738-DF88-B06F-D62EBC356966}"/>
          </ac:inkMkLst>
        </pc:inkChg>
        <pc:inkChg chg="add mod">
          <ac:chgData name="Luca Crocetti" userId="52efdf86-ba77-4dcf-8f92-67ea05fd85b4" providerId="ADAL" clId="{F54AB79C-CF2F-48E0-AB2B-B1BDA75FD3C3}" dt="2023-10-28T19:16:21.827" v="8362"/>
          <ac:inkMkLst>
            <pc:docMk/>
            <pc:sldMk cId="796080419" sldId="584"/>
            <ac:inkMk id="48" creationId="{BFBAD0DB-E43E-C2C9-A102-6C1E0D6A82E5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41:35.807" v="1513" actId="1076"/>
        <pc:sldMkLst>
          <pc:docMk/>
          <pc:sldMk cId="3677162899" sldId="585"/>
        </pc:sldMkLst>
        <pc:spChg chg="mod">
          <ac:chgData name="Luca Crocetti" userId="52efdf86-ba77-4dcf-8f92-67ea05fd85b4" providerId="ADAL" clId="{F54AB79C-CF2F-48E0-AB2B-B1BDA75FD3C3}" dt="2023-10-26T22:35:39.708" v="1083" actId="20577"/>
          <ac:spMkLst>
            <pc:docMk/>
            <pc:sldMk cId="3677162899" sldId="585"/>
            <ac:spMk id="2" creationId="{00000000-0000-0000-0000-000000000000}"/>
          </ac:spMkLst>
        </pc:spChg>
        <pc:spChg chg="mod">
          <ac:chgData name="Luca Crocetti" userId="52efdf86-ba77-4dcf-8f92-67ea05fd85b4" providerId="ADAL" clId="{F54AB79C-CF2F-48E0-AB2B-B1BDA75FD3C3}" dt="2023-10-26T22:38:23.312" v="1300" actId="27636"/>
          <ac:spMkLst>
            <pc:docMk/>
            <pc:sldMk cId="3677162899" sldId="585"/>
            <ac:spMk id="5" creationId="{C73683D1-A9F7-430A-8832-5148E28B631F}"/>
          </ac:spMkLst>
        </pc:spChg>
        <pc:picChg chg="add mod">
          <ac:chgData name="Luca Crocetti" userId="52efdf86-ba77-4dcf-8f92-67ea05fd85b4" providerId="ADAL" clId="{F54AB79C-CF2F-48E0-AB2B-B1BDA75FD3C3}" dt="2023-10-27T11:41:35.807" v="1513" actId="1076"/>
          <ac:picMkLst>
            <pc:docMk/>
            <pc:sldMk cId="3677162899" sldId="585"/>
            <ac:picMk id="4" creationId="{3A069009-EB0D-040F-3EE1-6BC01A34C483}"/>
          </ac:picMkLst>
        </pc:picChg>
        <pc:picChg chg="del">
          <ac:chgData name="Luca Crocetti" userId="52efdf86-ba77-4dcf-8f92-67ea05fd85b4" providerId="ADAL" clId="{F54AB79C-CF2F-48E0-AB2B-B1BDA75FD3C3}" dt="2023-10-26T22:33:34.948" v="977" actId="478"/>
          <ac:picMkLst>
            <pc:docMk/>
            <pc:sldMk cId="3677162899" sldId="585"/>
            <ac:picMk id="7" creationId="{2B6FBECE-8676-46C6-8838-9C97D56349BB}"/>
          </ac:picMkLst>
        </pc:picChg>
      </pc:sldChg>
      <pc:sldChg chg="addSp delSp modSp add mod">
        <pc:chgData name="Luca Crocetti" userId="52efdf86-ba77-4dcf-8f92-67ea05fd85b4" providerId="ADAL" clId="{F54AB79C-CF2F-48E0-AB2B-B1BDA75FD3C3}" dt="2023-10-26T22:35:14.757" v="1046" actId="20577"/>
        <pc:sldMkLst>
          <pc:docMk/>
          <pc:sldMk cId="865530103" sldId="586"/>
        </pc:sldMkLst>
        <pc:spChg chg="del">
          <ac:chgData name="Luca Crocetti" userId="52efdf86-ba77-4dcf-8f92-67ea05fd85b4" providerId="ADAL" clId="{F54AB79C-CF2F-48E0-AB2B-B1BDA75FD3C3}" dt="2023-10-26T22:23:59.618" v="534" actId="478"/>
          <ac:spMkLst>
            <pc:docMk/>
            <pc:sldMk cId="865530103" sldId="586"/>
            <ac:spMk id="3" creationId="{7EBC2205-20F8-BA7B-EEA0-7E0152F8F00B}"/>
          </ac:spMkLst>
        </pc:spChg>
        <pc:spChg chg="mod">
          <ac:chgData name="Luca Crocetti" userId="52efdf86-ba77-4dcf-8f92-67ea05fd85b4" providerId="ADAL" clId="{F54AB79C-CF2F-48E0-AB2B-B1BDA75FD3C3}" dt="2023-10-26T22:35:14.757" v="1046" actId="20577"/>
          <ac:spMkLst>
            <pc:docMk/>
            <pc:sldMk cId="865530103" sldId="586"/>
            <ac:spMk id="5" creationId="{C73683D1-A9F7-430A-8832-5148E28B631F}"/>
          </ac:spMkLst>
        </pc:spChg>
        <pc:spChg chg="mod">
          <ac:chgData name="Luca Crocetti" userId="52efdf86-ba77-4dcf-8f92-67ea05fd85b4" providerId="ADAL" clId="{F54AB79C-CF2F-48E0-AB2B-B1BDA75FD3C3}" dt="2023-10-26T22:26:10.611" v="605" actId="1076"/>
          <ac:spMkLst>
            <pc:docMk/>
            <pc:sldMk cId="865530103" sldId="586"/>
            <ac:spMk id="91" creationId="{A88ADABE-D960-A179-D82F-11579790D6D5}"/>
          </ac:spMkLst>
        </pc:spChg>
        <pc:spChg chg="del">
          <ac:chgData name="Luca Crocetti" userId="52efdf86-ba77-4dcf-8f92-67ea05fd85b4" providerId="ADAL" clId="{F54AB79C-CF2F-48E0-AB2B-B1BDA75FD3C3}" dt="2023-10-26T22:24:12.441" v="536" actId="478"/>
          <ac:spMkLst>
            <pc:docMk/>
            <pc:sldMk cId="865530103" sldId="586"/>
            <ac:spMk id="92" creationId="{72DE486E-0F8C-5E4F-FB39-A1E95709A38C}"/>
          </ac:spMkLst>
        </pc:spChg>
        <pc:grpChg chg="add del mod">
          <ac:chgData name="Luca Crocetti" userId="52efdf86-ba77-4dcf-8f92-67ea05fd85b4" providerId="ADAL" clId="{F54AB79C-CF2F-48E0-AB2B-B1BDA75FD3C3}" dt="2023-10-26T22:25:53.701" v="603" actId="478"/>
          <ac:grpSpMkLst>
            <pc:docMk/>
            <pc:sldMk cId="865530103" sldId="586"/>
            <ac:grpSpMk id="14" creationId="{275FDAF0-5E18-A369-F912-308B8C37065F}"/>
          </ac:grpSpMkLst>
        </pc:grpChg>
        <pc:grpChg chg="mod">
          <ac:chgData name="Luca Crocetti" userId="52efdf86-ba77-4dcf-8f92-67ea05fd85b4" providerId="ADAL" clId="{F54AB79C-CF2F-48E0-AB2B-B1BDA75FD3C3}" dt="2023-10-26T22:26:10.611" v="605" actId="1076"/>
          <ac:grpSpMkLst>
            <pc:docMk/>
            <pc:sldMk cId="865530103" sldId="586"/>
            <ac:grpSpMk id="15" creationId="{0BFB72F5-C312-01E2-57D8-885BF6A80CC9}"/>
          </ac:grpSpMkLst>
        </pc:grpChg>
        <pc:grpChg chg="mod">
          <ac:chgData name="Luca Crocetti" userId="52efdf86-ba77-4dcf-8f92-67ea05fd85b4" providerId="ADAL" clId="{F54AB79C-CF2F-48E0-AB2B-B1BDA75FD3C3}" dt="2023-10-26T22:26:10.611" v="605" actId="1076"/>
          <ac:grpSpMkLst>
            <pc:docMk/>
            <pc:sldMk cId="865530103" sldId="586"/>
            <ac:grpSpMk id="23" creationId="{232177C5-21D9-623E-2CAC-7322C55C5DF0}"/>
          </ac:grpSpMkLst>
        </pc:grpChg>
        <pc:grpChg chg="mod">
          <ac:chgData name="Luca Crocetti" userId="52efdf86-ba77-4dcf-8f92-67ea05fd85b4" providerId="ADAL" clId="{F54AB79C-CF2F-48E0-AB2B-B1BDA75FD3C3}" dt="2023-10-26T22:26:10.611" v="605" actId="1076"/>
          <ac:grpSpMkLst>
            <pc:docMk/>
            <pc:sldMk cId="865530103" sldId="586"/>
            <ac:grpSpMk id="30" creationId="{66D2D1A6-BFE7-C464-81A7-09981338D2F2}"/>
          </ac:grpSpMkLst>
        </pc:grpChg>
        <pc:grpChg chg="add del mod">
          <ac:chgData name="Luca Crocetti" userId="52efdf86-ba77-4dcf-8f92-67ea05fd85b4" providerId="ADAL" clId="{F54AB79C-CF2F-48E0-AB2B-B1BDA75FD3C3}" dt="2023-10-26T22:25:53.701" v="603" actId="478"/>
          <ac:grpSpMkLst>
            <pc:docMk/>
            <pc:sldMk cId="865530103" sldId="586"/>
            <ac:grpSpMk id="44" creationId="{A2FE7EEB-5AA1-E412-62EE-2C0C085C8AE0}"/>
          </ac:grpSpMkLst>
        </pc:grpChg>
        <pc:grpChg chg="add del mod">
          <ac:chgData name="Luca Crocetti" userId="52efdf86-ba77-4dcf-8f92-67ea05fd85b4" providerId="ADAL" clId="{F54AB79C-CF2F-48E0-AB2B-B1BDA75FD3C3}" dt="2023-10-26T22:25:53.701" v="603" actId="478"/>
          <ac:grpSpMkLst>
            <pc:docMk/>
            <pc:sldMk cId="865530103" sldId="586"/>
            <ac:grpSpMk id="51" creationId="{9FB2D595-5A30-52CB-644F-F7F44790B9FC}"/>
          </ac:grpSpMkLst>
        </pc:grpChg>
        <pc:grpChg chg="add del mod">
          <ac:chgData name="Luca Crocetti" userId="52efdf86-ba77-4dcf-8f92-67ea05fd85b4" providerId="ADAL" clId="{F54AB79C-CF2F-48E0-AB2B-B1BDA75FD3C3}" dt="2023-10-26T22:26:21.154" v="608" actId="478"/>
          <ac:grpSpMkLst>
            <pc:docMk/>
            <pc:sldMk cId="865530103" sldId="586"/>
            <ac:grpSpMk id="60" creationId="{17B24A4A-F55E-DA82-59C5-BE7BC2A353DD}"/>
          </ac:grpSpMkLst>
        </pc:grpChg>
        <pc:grpChg chg="add del mod">
          <ac:chgData name="Luca Crocetti" userId="52efdf86-ba77-4dcf-8f92-67ea05fd85b4" providerId="ADAL" clId="{F54AB79C-CF2F-48E0-AB2B-B1BDA75FD3C3}" dt="2023-10-26T22:28:59.150" v="709" actId="1038"/>
          <ac:grpSpMkLst>
            <pc:docMk/>
            <pc:sldMk cId="865530103" sldId="586"/>
            <ac:grpSpMk id="68" creationId="{EB24E6F4-F5A9-17D6-675E-C13A20A88984}"/>
          </ac:grpSpMkLst>
        </pc:grpChg>
        <pc:grpChg chg="add mod">
          <ac:chgData name="Luca Crocetti" userId="52efdf86-ba77-4dcf-8f92-67ea05fd85b4" providerId="ADAL" clId="{F54AB79C-CF2F-48E0-AB2B-B1BDA75FD3C3}" dt="2023-10-26T22:28:59.150" v="709" actId="1038"/>
          <ac:grpSpMkLst>
            <pc:docMk/>
            <pc:sldMk cId="865530103" sldId="586"/>
            <ac:grpSpMk id="75" creationId="{843D7F23-2FEC-A343-56EF-0B8040E21119}"/>
          </ac:grpSpMkLst>
        </pc:grpChg>
        <pc:grpChg chg="del mod">
          <ac:chgData name="Luca Crocetti" userId="52efdf86-ba77-4dcf-8f92-67ea05fd85b4" providerId="ADAL" clId="{F54AB79C-CF2F-48E0-AB2B-B1BDA75FD3C3}" dt="2023-10-26T22:27:19.741" v="621"/>
          <ac:grpSpMkLst>
            <pc:docMk/>
            <pc:sldMk cId="865530103" sldId="586"/>
            <ac:grpSpMk id="84" creationId="{ACC689A9-FBE1-8C33-8D43-EFBA3A6EE79A}"/>
          </ac:grpSpMkLst>
        </pc:grpChg>
        <pc:grpChg chg="del">
          <ac:chgData name="Luca Crocetti" userId="52efdf86-ba77-4dcf-8f92-67ea05fd85b4" providerId="ADAL" clId="{F54AB79C-CF2F-48E0-AB2B-B1BDA75FD3C3}" dt="2023-10-26T22:24:12.441" v="536" actId="478"/>
          <ac:grpSpMkLst>
            <pc:docMk/>
            <pc:sldMk cId="865530103" sldId="586"/>
            <ac:grpSpMk id="99" creationId="{3028D51F-CFB2-E1BC-17AA-2D467FD895E0}"/>
          </ac:grpSpMkLst>
        </pc:grpChg>
        <pc:grpChg chg="del">
          <ac:chgData name="Luca Crocetti" userId="52efdf86-ba77-4dcf-8f92-67ea05fd85b4" providerId="ADAL" clId="{F54AB79C-CF2F-48E0-AB2B-B1BDA75FD3C3}" dt="2023-10-26T22:24:08.100" v="535" actId="478"/>
          <ac:grpSpMkLst>
            <pc:docMk/>
            <pc:sldMk cId="865530103" sldId="586"/>
            <ac:grpSpMk id="103" creationId="{630EBB7B-2ED7-8071-C7A0-0E72F8619E86}"/>
          </ac:grpSpMkLst>
        </pc:grpChg>
        <pc:grpChg chg="del mod">
          <ac:chgData name="Luca Crocetti" userId="52efdf86-ba77-4dcf-8f92-67ea05fd85b4" providerId="ADAL" clId="{F54AB79C-CF2F-48E0-AB2B-B1BDA75FD3C3}" dt="2023-10-26T22:27:22.797" v="631"/>
          <ac:grpSpMkLst>
            <pc:docMk/>
            <pc:sldMk cId="865530103" sldId="586"/>
            <ac:grpSpMk id="107" creationId="{B79FDFEC-F765-00D0-3C6D-F470178506FF}"/>
          </ac:grpSpMkLst>
        </pc:grpChg>
        <pc:grpChg chg="del mod">
          <ac:chgData name="Luca Crocetti" userId="52efdf86-ba77-4dcf-8f92-67ea05fd85b4" providerId="ADAL" clId="{F54AB79C-CF2F-48E0-AB2B-B1BDA75FD3C3}" dt="2023-10-26T22:27:38.076" v="649"/>
          <ac:grpSpMkLst>
            <pc:docMk/>
            <pc:sldMk cId="865530103" sldId="586"/>
            <ac:grpSpMk id="116" creationId="{3937344B-7E28-911C-F159-0A363A5994E4}"/>
          </ac:grpSpMkLst>
        </pc:grpChg>
        <pc:grpChg chg="mod">
          <ac:chgData name="Luca Crocetti" userId="52efdf86-ba77-4dcf-8f92-67ea05fd85b4" providerId="ADAL" clId="{F54AB79C-CF2F-48E0-AB2B-B1BDA75FD3C3}" dt="2023-10-26T22:27:38.076" v="649"/>
          <ac:grpSpMkLst>
            <pc:docMk/>
            <pc:sldMk cId="865530103" sldId="586"/>
            <ac:grpSpMk id="122" creationId="{72960252-E4E7-A508-DE28-1E74D5AB7F9D}"/>
          </ac:grpSpMkLst>
        </pc:grpChg>
        <pc:picChg chg="mod">
          <ac:chgData name="Luca Crocetti" userId="52efdf86-ba77-4dcf-8f92-67ea05fd85b4" providerId="ADAL" clId="{F54AB79C-CF2F-48E0-AB2B-B1BDA75FD3C3}" dt="2023-10-26T22:26:10.611" v="605" actId="1076"/>
          <ac:picMkLst>
            <pc:docMk/>
            <pc:sldMk cId="865530103" sldId="586"/>
            <ac:picMk id="11" creationId="{71ED52A1-DC50-2FDE-B763-6AC383EFE92E}"/>
          </ac:picMkLst>
        </pc:picChg>
        <pc:picChg chg="add del mod">
          <ac:chgData name="Luca Crocetti" userId="52efdf86-ba77-4dcf-8f92-67ea05fd85b4" providerId="ADAL" clId="{F54AB79C-CF2F-48E0-AB2B-B1BDA75FD3C3}" dt="2023-10-26T22:25:53.701" v="603" actId="478"/>
          <ac:picMkLst>
            <pc:docMk/>
            <pc:sldMk cId="865530103" sldId="586"/>
            <ac:picMk id="13" creationId="{C5BB1A14-A20F-9D77-82FF-2755890BB509}"/>
          </ac:picMkLst>
        </pc:picChg>
        <pc:picChg chg="add del mod">
          <ac:chgData name="Luca Crocetti" userId="52efdf86-ba77-4dcf-8f92-67ea05fd85b4" providerId="ADAL" clId="{F54AB79C-CF2F-48E0-AB2B-B1BDA75FD3C3}" dt="2023-10-26T22:28:39.793" v="701" actId="478"/>
          <ac:picMkLst>
            <pc:docMk/>
            <pc:sldMk cId="865530103" sldId="586"/>
            <ac:picMk id="59" creationId="{CE5B755A-8001-5A85-D099-C7A9F5AE17ED}"/>
          </ac:picMkLst>
        </pc:picChg>
        <pc:picChg chg="add mod">
          <ac:chgData name="Luca Crocetti" userId="52efdf86-ba77-4dcf-8f92-67ea05fd85b4" providerId="ADAL" clId="{F54AB79C-CF2F-48E0-AB2B-B1BDA75FD3C3}" dt="2023-10-26T22:28:45.095" v="703" actId="1076"/>
          <ac:picMkLst>
            <pc:docMk/>
            <pc:sldMk cId="865530103" sldId="586"/>
            <ac:picMk id="123" creationId="{62E2C5B2-2C19-814C-372D-83449A3285C6}"/>
          </ac:picMkLst>
        </pc:pic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6" creationId="{137F1654-5D12-C170-45DC-D23E668B32A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7" creationId="{D34168E8-66A2-FD04-EF0D-94029DD6F05F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8" creationId="{776D5978-2C1C-B177-EE8C-E4CF52361221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9" creationId="{040D1495-8085-3AE0-C8B3-1D487F5A6C89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0" creationId="{AE6A8E84-3652-652D-998C-90D83605B699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1" creationId="{3B83F5D6-10DA-035B-672E-4B46D676CF00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2" creationId="{313EE215-7586-C8B4-2FE8-D76DDEDDE47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4" creationId="{6C0E4285-D1BE-D97C-BAA0-2AEE331793D6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5" creationId="{6E4900D0-F7B1-6639-4046-480046CA80D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6" creationId="{2A680DAC-E08F-6430-BC24-FCEB23727B59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7" creationId="{3277923B-994D-FD1E-35E7-96C7B3CEBBD3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8" creationId="{2281C62C-B574-6909-7D8D-14BB82F4F3EA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9" creationId="{C1414F0E-6277-91D6-E9F3-5D73890998F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1" creationId="{53690AB0-E057-1C1A-B9B0-91958374693C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2" creationId="{425997E3-A311-6E6C-0577-D29C7DEA2933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3" creationId="{8F8EB502-A2CA-C3EA-7942-66F4A748BCF8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4" creationId="{74DBA3D0-8EC4-1850-A568-B879F1E4F6DC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5" creationId="{A9831F19-A724-22B9-E199-3F6951C22BA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6" creationId="{3BE80434-4181-788A-1A52-276134D0C7FF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37" creationId="{DB4972EC-342C-252F-DEF4-06697C0CD870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38" creationId="{3CA22829-DDAD-53EA-F991-A6334C4030CE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39" creationId="{06F604F7-63DB-C19D-ABB0-444126304FD7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0" creationId="{5D29330F-371E-FD88-714A-9A5385BFA791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1" creationId="{AF99CC4F-0A4E-E975-35AC-ADB29AA50BCB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2" creationId="{0D5DD01A-0FAF-C553-B28F-505759592FEA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3" creationId="{1368F603-C862-132B-1353-80BA5354805F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5" creationId="{EC21A6D8-C460-3CCB-0602-CCB9D5C83605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6" creationId="{CF81ED44-6F06-590D-2788-075F63E912FE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7" creationId="{AC3BFFFB-DF42-89D6-A278-908D78726146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8" creationId="{EEB2D3BF-A201-1CAE-8247-46D4D6722523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9" creationId="{A22F4D9F-ACEC-91D6-D3DA-E1A7C11B9BCB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0" creationId="{F9248598-6D71-22C9-3369-6852E0E41B46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2" creationId="{FCB96EBD-6068-F856-B06B-EA1BBEA4CBBC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3" creationId="{3515B42C-40D9-E1C7-F778-07BDBBD08B17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4" creationId="{28B46756-B8AD-505D-FE1E-803BD7B54B07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5" creationId="{85A74EB7-8E44-EB05-B7DA-CFF1E0A52535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6" creationId="{9040A9AB-54C8-8B7C-7DAD-99D046DF68A0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7" creationId="{0751478B-4EE5-B8B2-58A5-91EB99EFC7B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1" creationId="{7D08F54F-06C3-2CEF-A677-91815906687F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2" creationId="{8F170D89-2A87-5DEA-5BC2-1C9A7FB4BF7D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3" creationId="{63AD1ABA-B580-E12A-B7BE-0D8CBEE6D992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4" creationId="{70E144F9-6EC4-2D9A-8128-E7114F26D17E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5" creationId="{59B008C5-F3DC-03F8-20B3-A41F5CD19E8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6" creationId="{F0486534-0838-39B8-FC23-98188DAD343E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7" creationId="{7F4954E8-310F-853B-FEBB-67BDE5F3511E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69" creationId="{FE230C6B-E1D6-E140-0B3E-8B72649EA0B2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0" creationId="{08EAA797-092A-8F56-2DF8-66F3736D05C3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1" creationId="{642DE276-AE10-52AB-8AAA-E288DD9EF520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2" creationId="{0AFF9A05-AF6D-3B0D-4053-393CC0F982E4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3" creationId="{858D3FEF-DDF6-D379-E496-14AAA8E4E21D}"/>
          </ac:inkMkLst>
        </pc:inkChg>
        <pc:inkChg chg="del 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4" creationId="{18C4B23B-C06C-53EE-7718-E4EE5A43E5C3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6" creationId="{54127AFE-E0D0-2A64-EA8B-FD374FBC741C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7" creationId="{28D0667D-34E0-5111-B771-BA6650A44E00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8" creationId="{A8077DC0-7C54-CFC7-73FF-E2E319AF4AC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9" creationId="{EC6EBB82-B859-AE23-6587-C5CA1CA9F370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80" creationId="{E234311E-BE66-5868-D0FE-E715E5C39D2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81" creationId="{1E360601-614F-F998-1B5A-622514CC7812}"/>
          </ac:inkMkLst>
        </pc:inkChg>
        <pc:inkChg chg="add del mod">
          <ac:chgData name="Luca Crocetti" userId="52efdf86-ba77-4dcf-8f92-67ea05fd85b4" providerId="ADAL" clId="{F54AB79C-CF2F-48E0-AB2B-B1BDA75FD3C3}" dt="2023-10-26T22:27:22.796" v="626"/>
          <ac:inkMkLst>
            <pc:docMk/>
            <pc:sldMk cId="865530103" sldId="586"/>
            <ac:inkMk id="82" creationId="{2A416A11-B572-11A7-A6FC-44910C7E24A4}"/>
          </ac:inkMkLst>
        </pc:inkChg>
        <pc:inkChg chg="add del mod">
          <ac:chgData name="Luca Crocetti" userId="52efdf86-ba77-4dcf-8f92-67ea05fd85b4" providerId="ADAL" clId="{F54AB79C-CF2F-48E0-AB2B-B1BDA75FD3C3}" dt="2023-10-26T22:27:22.795" v="624"/>
          <ac:inkMkLst>
            <pc:docMk/>
            <pc:sldMk cId="865530103" sldId="586"/>
            <ac:inkMk id="83" creationId="{2BC6CCF1-295F-D1B8-B478-3C6A350887E3}"/>
          </ac:inkMkLst>
        </pc:inkChg>
        <pc:inkChg chg="add del mod">
          <ac:chgData name="Luca Crocetti" userId="52efdf86-ba77-4dcf-8f92-67ea05fd85b4" providerId="ADAL" clId="{F54AB79C-CF2F-48E0-AB2B-B1BDA75FD3C3}" dt="2023-10-26T22:27:22.797" v="631"/>
          <ac:inkMkLst>
            <pc:docMk/>
            <pc:sldMk cId="865530103" sldId="586"/>
            <ac:inkMk id="85" creationId="{119F99DF-883B-B8EC-47AC-E4861936E8E9}"/>
          </ac:inkMkLst>
        </pc:inkChg>
        <pc:inkChg chg="add del mod">
          <ac:chgData name="Luca Crocetti" userId="52efdf86-ba77-4dcf-8f92-67ea05fd85b4" providerId="ADAL" clId="{F54AB79C-CF2F-48E0-AB2B-B1BDA75FD3C3}" dt="2023-10-26T22:27:22.795" v="625"/>
          <ac:inkMkLst>
            <pc:docMk/>
            <pc:sldMk cId="865530103" sldId="586"/>
            <ac:inkMk id="86" creationId="{13B6D325-26BB-9742-B384-FCD401D667B5}"/>
          </ac:inkMkLst>
        </pc:inkChg>
        <pc:inkChg chg="add del mod">
          <ac:chgData name="Luca Crocetti" userId="52efdf86-ba77-4dcf-8f92-67ea05fd85b4" providerId="ADAL" clId="{F54AB79C-CF2F-48E0-AB2B-B1BDA75FD3C3}" dt="2023-10-26T22:27:22.795" v="623"/>
          <ac:inkMkLst>
            <pc:docMk/>
            <pc:sldMk cId="865530103" sldId="586"/>
            <ac:inkMk id="87" creationId="{2B633E23-78AA-FCDF-162C-D80EF9BB5266}"/>
          </ac:inkMkLst>
        </pc:inkChg>
        <pc:inkChg chg="add del mod">
          <ac:chgData name="Luca Crocetti" userId="52efdf86-ba77-4dcf-8f92-67ea05fd85b4" providerId="ADAL" clId="{F54AB79C-CF2F-48E0-AB2B-B1BDA75FD3C3}" dt="2023-10-26T22:27:22.794" v="622"/>
          <ac:inkMkLst>
            <pc:docMk/>
            <pc:sldMk cId="865530103" sldId="586"/>
            <ac:inkMk id="88" creationId="{DD0E6D67-5E25-4141-6563-398ADDDDDB45}"/>
          </ac:inkMkLst>
        </pc:inkChg>
        <pc:inkChg chg="add del mod">
          <ac:chgData name="Luca Crocetti" userId="52efdf86-ba77-4dcf-8f92-67ea05fd85b4" providerId="ADAL" clId="{F54AB79C-CF2F-48E0-AB2B-B1BDA75FD3C3}" dt="2023-10-26T22:27:22.796" v="627"/>
          <ac:inkMkLst>
            <pc:docMk/>
            <pc:sldMk cId="865530103" sldId="586"/>
            <ac:inkMk id="89" creationId="{FC66BEF0-8539-8E43-CB07-4770828527C6}"/>
          </ac:inkMkLst>
        </pc:inkChg>
        <pc:inkChg chg="add del mod">
          <ac:chgData name="Luca Crocetti" userId="52efdf86-ba77-4dcf-8f92-67ea05fd85b4" providerId="ADAL" clId="{F54AB79C-CF2F-48E0-AB2B-B1BDA75FD3C3}" dt="2023-10-26T22:27:22.796" v="629"/>
          <ac:inkMkLst>
            <pc:docMk/>
            <pc:sldMk cId="865530103" sldId="586"/>
            <ac:inkMk id="90" creationId="{B5895ABB-B083-F79F-C291-6EB5ACECF87E}"/>
          </ac:inkMkLst>
        </pc:inkChg>
        <pc:inkChg chg="add del mod">
          <ac:chgData name="Luca Crocetti" userId="52efdf86-ba77-4dcf-8f92-67ea05fd85b4" providerId="ADAL" clId="{F54AB79C-CF2F-48E0-AB2B-B1BDA75FD3C3}" dt="2023-10-26T22:27:22.796" v="628"/>
          <ac:inkMkLst>
            <pc:docMk/>
            <pc:sldMk cId="865530103" sldId="586"/>
            <ac:inkMk id="97" creationId="{F066B407-DDA2-8AEE-951B-98C832DE17C0}"/>
          </ac:inkMkLst>
        </pc:inkChg>
        <pc:inkChg chg="add del mod">
          <ac:chgData name="Luca Crocetti" userId="52efdf86-ba77-4dcf-8f92-67ea05fd85b4" providerId="ADAL" clId="{F54AB79C-CF2F-48E0-AB2B-B1BDA75FD3C3}" dt="2023-10-26T22:27:22.797" v="630"/>
          <ac:inkMkLst>
            <pc:docMk/>
            <pc:sldMk cId="865530103" sldId="586"/>
            <ac:inkMk id="98" creationId="{1B2D23D8-CA71-C023-8117-95CDE05F5A09}"/>
          </ac:inkMkLst>
        </pc:inkChg>
        <pc:inkChg chg="add del mod">
          <ac:chgData name="Luca Crocetti" userId="52efdf86-ba77-4dcf-8f92-67ea05fd85b4" providerId="ADAL" clId="{F54AB79C-CF2F-48E0-AB2B-B1BDA75FD3C3}" dt="2023-10-26T22:27:22.797" v="632"/>
          <ac:inkMkLst>
            <pc:docMk/>
            <pc:sldMk cId="865530103" sldId="586"/>
            <ac:inkMk id="106" creationId="{1AE72653-A038-3A3B-0962-620DA7FF00A8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08" creationId="{5CB72ED2-1102-CA54-6ED9-8477AC3F03A9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09" creationId="{55A6BA3A-702B-7185-A6D5-F63B7E398D43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0" creationId="{B5D71842-D452-E92B-16A6-7F85846EB005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1" creationId="{7D378A13-C62A-DEB1-0891-7607505E0D3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2" creationId="{928E56C9-3277-7A5A-BF17-2BBD434F75B6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3" creationId="{7A6AE38A-8AFB-7C15-BD13-DE801F79843B}"/>
          </ac:inkMkLst>
        </pc:inkChg>
        <pc:inkChg chg="add del mod">
          <ac:chgData name="Luca Crocetti" userId="52efdf86-ba77-4dcf-8f92-67ea05fd85b4" providerId="ADAL" clId="{F54AB79C-CF2F-48E0-AB2B-B1BDA75FD3C3}" dt="2023-10-26T22:27:32.120" v="642"/>
          <ac:inkMkLst>
            <pc:docMk/>
            <pc:sldMk cId="865530103" sldId="586"/>
            <ac:inkMk id="114" creationId="{A42E83BF-8A34-B57B-CB05-95C10A4FB828}"/>
          </ac:inkMkLst>
        </pc:inkChg>
        <pc:inkChg chg="add del mod">
          <ac:chgData name="Luca Crocetti" userId="52efdf86-ba77-4dcf-8f92-67ea05fd85b4" providerId="ADAL" clId="{F54AB79C-CF2F-48E0-AB2B-B1BDA75FD3C3}" dt="2023-10-26T22:27:32.120" v="643"/>
          <ac:inkMkLst>
            <pc:docMk/>
            <pc:sldMk cId="865530103" sldId="586"/>
            <ac:inkMk id="115" creationId="{A5772348-D3C9-CCAD-B249-D8D23FA6C4F7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7" creationId="{CF87028F-2096-3C76-E5CC-EFD62780BA35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8" creationId="{A6977388-3E7E-3D21-922D-BD6F4CA1D51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9" creationId="{3CF285D5-4F52-9E0A-D53C-DEB387D5A2B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20" creationId="{9A6ACE4C-38EB-AE63-900B-5A4547EBBBC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21" creationId="{14BAAF21-5B2D-DE31-E59D-FEC2CDD2E64E}"/>
          </ac:inkMkLst>
        </pc:inkChg>
        <pc:inkChg chg="del">
          <ac:chgData name="Luca Crocetti" userId="52efdf86-ba77-4dcf-8f92-67ea05fd85b4" providerId="ADAL" clId="{F54AB79C-CF2F-48E0-AB2B-B1BDA75FD3C3}" dt="2023-10-26T22:24:25.540" v="539" actId="478"/>
          <ac:inkMkLst>
            <pc:docMk/>
            <pc:sldMk cId="865530103" sldId="586"/>
            <ac:inkMk id="138" creationId="{642CB3A9-7745-7B08-AB28-87ECF54E4DD3}"/>
          </ac:inkMkLst>
        </pc:inkChg>
        <pc:cxnChg chg="mod">
          <ac:chgData name="Luca Crocetti" userId="52efdf86-ba77-4dcf-8f92-67ea05fd85b4" providerId="ADAL" clId="{F54AB79C-CF2F-48E0-AB2B-B1BDA75FD3C3}" dt="2023-10-26T22:26:10.611" v="605" actId="1076"/>
          <ac:cxnSpMkLst>
            <pc:docMk/>
            <pc:sldMk cId="865530103" sldId="586"/>
            <ac:cxnSpMk id="7" creationId="{F13762E5-8D6B-F395-8528-F42D82953F39}"/>
          </ac:cxnSpMkLst>
        </pc:cxnChg>
        <pc:cxnChg chg="add del mod">
          <ac:chgData name="Luca Crocetti" userId="52efdf86-ba77-4dcf-8f92-67ea05fd85b4" providerId="ADAL" clId="{F54AB79C-CF2F-48E0-AB2B-B1BDA75FD3C3}" dt="2023-10-26T22:25:53.701" v="603" actId="478"/>
          <ac:cxnSpMkLst>
            <pc:docMk/>
            <pc:sldMk cId="865530103" sldId="586"/>
            <ac:cxnSpMk id="12" creationId="{994BF5CC-D6BF-D79B-4CFD-B171E29B20A1}"/>
          </ac:cxnSpMkLst>
        </pc:cxnChg>
        <pc:cxnChg chg="add mod">
          <ac:chgData name="Luca Crocetti" userId="52efdf86-ba77-4dcf-8f92-67ea05fd85b4" providerId="ADAL" clId="{F54AB79C-CF2F-48E0-AB2B-B1BDA75FD3C3}" dt="2023-10-26T22:26:10.611" v="605" actId="1076"/>
          <ac:cxnSpMkLst>
            <pc:docMk/>
            <pc:sldMk cId="865530103" sldId="586"/>
            <ac:cxnSpMk id="58" creationId="{2A1343F8-C53E-FB63-0CB5-1127EE2F2F81}"/>
          </ac:cxnSpMkLst>
        </pc:cxnChg>
        <pc:cxnChg chg="del mod">
          <ac:chgData name="Luca Crocetti" userId="52efdf86-ba77-4dcf-8f92-67ea05fd85b4" providerId="ADAL" clId="{F54AB79C-CF2F-48E0-AB2B-B1BDA75FD3C3}" dt="2023-10-26T22:24:29.803" v="540" actId="478"/>
          <ac:cxnSpMkLst>
            <pc:docMk/>
            <pc:sldMk cId="865530103" sldId="586"/>
            <ac:cxnSpMk id="93" creationId="{5F4D0FE1-EA3B-09D6-EC15-2B2281752D9D}"/>
          </ac:cxnSpMkLst>
        </pc:cxnChg>
        <pc:cxnChg chg="del mod">
          <ac:chgData name="Luca Crocetti" userId="52efdf86-ba77-4dcf-8f92-67ea05fd85b4" providerId="ADAL" clId="{F54AB79C-CF2F-48E0-AB2B-B1BDA75FD3C3}" dt="2023-10-26T22:24:20.499" v="538" actId="478"/>
          <ac:cxnSpMkLst>
            <pc:docMk/>
            <pc:sldMk cId="865530103" sldId="586"/>
            <ac:cxnSpMk id="94" creationId="{E66467CD-DC47-EA57-B837-80A88060F2B3}"/>
          </ac:cxnSpMkLst>
        </pc:cxnChg>
        <pc:cxnChg chg="del mod">
          <ac:chgData name="Luca Crocetti" userId="52efdf86-ba77-4dcf-8f92-67ea05fd85b4" providerId="ADAL" clId="{F54AB79C-CF2F-48E0-AB2B-B1BDA75FD3C3}" dt="2023-10-26T22:24:17.126" v="537" actId="478"/>
          <ac:cxnSpMkLst>
            <pc:docMk/>
            <pc:sldMk cId="865530103" sldId="586"/>
            <ac:cxnSpMk id="95" creationId="{0118809D-D52B-1BCA-5683-4FBC6E8670FA}"/>
          </ac:cxnSpMkLst>
        </pc:cxnChg>
        <pc:cxnChg chg="del mod">
          <ac:chgData name="Luca Crocetti" userId="52efdf86-ba77-4dcf-8f92-67ea05fd85b4" providerId="ADAL" clId="{F54AB79C-CF2F-48E0-AB2B-B1BDA75FD3C3}" dt="2023-10-26T22:24:08.100" v="535" actId="478"/>
          <ac:cxnSpMkLst>
            <pc:docMk/>
            <pc:sldMk cId="865530103" sldId="586"/>
            <ac:cxnSpMk id="96" creationId="{2BA41897-DF3E-4323-D19A-2911A55EC520}"/>
          </ac:cxnSpMkLst>
        </pc:cxnChg>
        <pc:cxnChg chg="del">
          <ac:chgData name="Luca Crocetti" userId="52efdf86-ba77-4dcf-8f92-67ea05fd85b4" providerId="ADAL" clId="{F54AB79C-CF2F-48E0-AB2B-B1BDA75FD3C3}" dt="2023-10-26T22:24:46.674" v="544" actId="478"/>
          <ac:cxnSpMkLst>
            <pc:docMk/>
            <pc:sldMk cId="865530103" sldId="586"/>
            <ac:cxnSpMk id="131" creationId="{1531A247-A97C-BBE8-67ED-E70231731D19}"/>
          </ac:cxnSpMkLst>
        </pc:cxnChg>
        <pc:cxnChg chg="del">
          <ac:chgData name="Luca Crocetti" userId="52efdf86-ba77-4dcf-8f92-67ea05fd85b4" providerId="ADAL" clId="{F54AB79C-CF2F-48E0-AB2B-B1BDA75FD3C3}" dt="2023-10-26T22:24:08.100" v="535" actId="478"/>
          <ac:cxnSpMkLst>
            <pc:docMk/>
            <pc:sldMk cId="865530103" sldId="586"/>
            <ac:cxnSpMk id="133" creationId="{AF598965-A953-D8D2-626D-95E079523244}"/>
          </ac:cxnSpMkLst>
        </pc:cxnChg>
      </pc:sldChg>
      <pc:sldChg chg="add ord">
        <pc:chgData name="Luca Crocetti" userId="52efdf86-ba77-4dcf-8f92-67ea05fd85b4" providerId="ADAL" clId="{F54AB79C-CF2F-48E0-AB2B-B1BDA75FD3C3}" dt="2023-10-28T19:15:14.228" v="8304"/>
        <pc:sldMkLst>
          <pc:docMk/>
          <pc:sldMk cId="3415647355" sldId="587"/>
        </pc:sldMkLst>
      </pc:sldChg>
      <pc:sldChg chg="addSp delSp modSp add mod">
        <pc:chgData name="Luca Crocetti" userId="52efdf86-ba77-4dcf-8f92-67ea05fd85b4" providerId="ADAL" clId="{F54AB79C-CF2F-48E0-AB2B-B1BDA75FD3C3}" dt="2023-10-27T11:49:55.863" v="2015" actId="478"/>
        <pc:sldMkLst>
          <pc:docMk/>
          <pc:sldMk cId="1638732912" sldId="588"/>
        </pc:sldMkLst>
        <pc:spChg chg="mod">
          <ac:chgData name="Luca Crocetti" userId="52efdf86-ba77-4dcf-8f92-67ea05fd85b4" providerId="ADAL" clId="{F54AB79C-CF2F-48E0-AB2B-B1BDA75FD3C3}" dt="2023-10-26T22:39:37.477" v="1344" actId="20577"/>
          <ac:spMkLst>
            <pc:docMk/>
            <pc:sldMk cId="1638732912" sldId="588"/>
            <ac:spMk id="5" creationId="{C73683D1-A9F7-430A-8832-5148E28B631F}"/>
          </ac:spMkLst>
        </pc:spChg>
        <pc:picChg chg="add mod">
          <ac:chgData name="Luca Crocetti" userId="52efdf86-ba77-4dcf-8f92-67ea05fd85b4" providerId="ADAL" clId="{F54AB79C-CF2F-48E0-AB2B-B1BDA75FD3C3}" dt="2023-10-27T11:49:38.666" v="2012" actId="1036"/>
          <ac:picMkLst>
            <pc:docMk/>
            <pc:sldMk cId="1638732912" sldId="588"/>
            <ac:picMk id="4" creationId="{DB62F44D-EABA-EB8C-3DF7-BE488A7EF2D9}"/>
          </ac:picMkLst>
        </pc:picChg>
        <pc:picChg chg="add del mod">
          <ac:chgData name="Luca Crocetti" userId="52efdf86-ba77-4dcf-8f92-67ea05fd85b4" providerId="ADAL" clId="{F54AB79C-CF2F-48E0-AB2B-B1BDA75FD3C3}" dt="2023-10-27T11:48:45.264" v="1997" actId="478"/>
          <ac:picMkLst>
            <pc:docMk/>
            <pc:sldMk cId="1638732912" sldId="588"/>
            <ac:picMk id="7" creationId="{8EA2700D-CEFE-A119-F9E6-ED9500758D42}"/>
          </ac:picMkLst>
        </pc:picChg>
        <pc:inkChg chg="add del mod">
          <ac:chgData name="Luca Crocetti" userId="52efdf86-ba77-4dcf-8f92-67ea05fd85b4" providerId="ADAL" clId="{F54AB79C-CF2F-48E0-AB2B-B1BDA75FD3C3}" dt="2023-10-27T11:49:54.167" v="2014" actId="478"/>
          <ac:inkMkLst>
            <pc:docMk/>
            <pc:sldMk cId="1638732912" sldId="588"/>
            <ac:inkMk id="8" creationId="{29E726EB-8602-91C7-EEA4-039C754FB264}"/>
          </ac:inkMkLst>
        </pc:inkChg>
        <pc:inkChg chg="add del">
          <ac:chgData name="Luca Crocetti" userId="52efdf86-ba77-4dcf-8f92-67ea05fd85b4" providerId="ADAL" clId="{F54AB79C-CF2F-48E0-AB2B-B1BDA75FD3C3}" dt="2023-10-27T11:49:05.820" v="2001"/>
          <ac:inkMkLst>
            <pc:docMk/>
            <pc:sldMk cId="1638732912" sldId="588"/>
            <ac:inkMk id="9" creationId="{33E78987-CE03-2C0E-6139-5532133542EB}"/>
          </ac:inkMkLst>
        </pc:inkChg>
        <pc:inkChg chg="add del mod">
          <ac:chgData name="Luca Crocetti" userId="52efdf86-ba77-4dcf-8f92-67ea05fd85b4" providerId="ADAL" clId="{F54AB79C-CF2F-48E0-AB2B-B1BDA75FD3C3}" dt="2023-10-27T11:49:55.863" v="2015" actId="478"/>
          <ac:inkMkLst>
            <pc:docMk/>
            <pc:sldMk cId="1638732912" sldId="588"/>
            <ac:inkMk id="10" creationId="{C5BF0222-7C60-151D-E0D6-18C69716687E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13:56.435" v="4952" actId="478"/>
        <pc:sldMkLst>
          <pc:docMk/>
          <pc:sldMk cId="2699377994" sldId="589"/>
        </pc:sldMkLst>
        <pc:spChg chg="mod">
          <ac:chgData name="Luca Crocetti" userId="52efdf86-ba77-4dcf-8f92-67ea05fd85b4" providerId="ADAL" clId="{F54AB79C-CF2F-48E0-AB2B-B1BDA75FD3C3}" dt="2023-10-27T14:13:25.754" v="4908" actId="20577"/>
          <ac:spMkLst>
            <pc:docMk/>
            <pc:sldMk cId="2699377994" sldId="589"/>
            <ac:spMk id="5" creationId="{C73683D1-A9F7-430A-8832-5148E28B631F}"/>
          </ac:spMkLst>
        </pc:spChg>
        <pc:picChg chg="add del mod">
          <ac:chgData name="Luca Crocetti" userId="52efdf86-ba77-4dcf-8f92-67ea05fd85b4" providerId="ADAL" clId="{F54AB79C-CF2F-48E0-AB2B-B1BDA75FD3C3}" dt="2023-10-27T14:13:56.435" v="4952" actId="478"/>
          <ac:picMkLst>
            <pc:docMk/>
            <pc:sldMk cId="2699377994" sldId="589"/>
            <ac:picMk id="4" creationId="{A9C31357-BDB2-1881-5589-E6D0DBDDC68B}"/>
          </ac:picMkLst>
        </pc:picChg>
      </pc:sldChg>
      <pc:sldChg chg="addSp delSp modSp add mod">
        <pc:chgData name="Luca Crocetti" userId="52efdf86-ba77-4dcf-8f92-67ea05fd85b4" providerId="ADAL" clId="{F54AB79C-CF2F-48E0-AB2B-B1BDA75FD3C3}" dt="2023-10-28T18:26:39.800" v="6101"/>
        <pc:sldMkLst>
          <pc:docMk/>
          <pc:sldMk cId="2102036333" sldId="590"/>
        </pc:sldMkLst>
        <pc:spChg chg="mod">
          <ac:chgData name="Luca Crocetti" userId="52efdf86-ba77-4dcf-8f92-67ea05fd85b4" providerId="ADAL" clId="{F54AB79C-CF2F-48E0-AB2B-B1BDA75FD3C3}" dt="2023-10-27T14:23:05.327" v="5870" actId="113"/>
          <ac:spMkLst>
            <pc:docMk/>
            <pc:sldMk cId="2102036333" sldId="590"/>
            <ac:spMk id="5" creationId="{C73683D1-A9F7-430A-8832-5148E28B631F}"/>
          </ac:spMkLst>
        </pc:spChg>
        <pc:grpChg chg="mod">
          <ac:chgData name="Luca Crocetti" userId="52efdf86-ba77-4dcf-8f92-67ea05fd85b4" providerId="ADAL" clId="{F54AB79C-CF2F-48E0-AB2B-B1BDA75FD3C3}" dt="2023-10-28T18:23:09.508" v="5920"/>
          <ac:grpSpMkLst>
            <pc:docMk/>
            <pc:sldMk cId="2102036333" sldId="590"/>
            <ac:grpSpMk id="11" creationId="{2CEF8146-D12F-8513-1B0A-7238B1C86E95}"/>
          </ac:grpSpMkLst>
        </pc:grpChg>
        <pc:grpChg chg="mod">
          <ac:chgData name="Luca Crocetti" userId="52efdf86-ba77-4dcf-8f92-67ea05fd85b4" providerId="ADAL" clId="{F54AB79C-CF2F-48E0-AB2B-B1BDA75FD3C3}" dt="2023-10-28T18:23:23.076" v="5925"/>
          <ac:grpSpMkLst>
            <pc:docMk/>
            <pc:sldMk cId="2102036333" sldId="590"/>
            <ac:grpSpMk id="16" creationId="{A235441B-CA75-6ACC-B438-C4FA76B1D3FA}"/>
          </ac:grpSpMkLst>
        </pc:grpChg>
        <pc:grpChg chg="del mod">
          <ac:chgData name="Luca Crocetti" userId="52efdf86-ba77-4dcf-8f92-67ea05fd85b4" providerId="ADAL" clId="{F54AB79C-CF2F-48E0-AB2B-B1BDA75FD3C3}" dt="2023-10-28T18:24:10.647" v="5952"/>
          <ac:grpSpMkLst>
            <pc:docMk/>
            <pc:sldMk cId="2102036333" sldId="590"/>
            <ac:grpSpMk id="20" creationId="{2A96FC4D-AF8A-699E-109E-EE1FD31FF723}"/>
          </ac:grpSpMkLst>
        </pc:grpChg>
        <pc:grpChg chg="del mod">
          <ac:chgData name="Luca Crocetti" userId="52efdf86-ba77-4dcf-8f92-67ea05fd85b4" providerId="ADAL" clId="{F54AB79C-CF2F-48E0-AB2B-B1BDA75FD3C3}" dt="2023-10-28T18:23:34.968" v="5934"/>
          <ac:grpSpMkLst>
            <pc:docMk/>
            <pc:sldMk cId="2102036333" sldId="590"/>
            <ac:grpSpMk id="23" creationId="{719362B7-E3A1-44FB-6D65-C212F766B0C0}"/>
          </ac:grpSpMkLst>
        </pc:grpChg>
        <pc:grpChg chg="mod">
          <ac:chgData name="Luca Crocetti" userId="52efdf86-ba77-4dcf-8f92-67ea05fd85b4" providerId="ADAL" clId="{F54AB79C-CF2F-48E0-AB2B-B1BDA75FD3C3}" dt="2023-10-28T18:23:34.968" v="5934"/>
          <ac:grpSpMkLst>
            <pc:docMk/>
            <pc:sldMk cId="2102036333" sldId="590"/>
            <ac:grpSpMk id="25" creationId="{4AC68C88-3D8C-E965-8E04-55C36D286A50}"/>
          </ac:grpSpMkLst>
        </pc:grpChg>
        <pc:grpChg chg="mod">
          <ac:chgData name="Luca Crocetti" userId="52efdf86-ba77-4dcf-8f92-67ea05fd85b4" providerId="ADAL" clId="{F54AB79C-CF2F-48E0-AB2B-B1BDA75FD3C3}" dt="2023-10-28T18:23:44.184" v="5938"/>
          <ac:grpSpMkLst>
            <pc:docMk/>
            <pc:sldMk cId="2102036333" sldId="590"/>
            <ac:grpSpMk id="29" creationId="{98BE67EA-8F95-D106-B27D-3EBD8816ABB4}"/>
          </ac:grpSpMkLst>
        </pc:grpChg>
        <pc:grpChg chg="del mod">
          <ac:chgData name="Luca Crocetti" userId="52efdf86-ba77-4dcf-8f92-67ea05fd85b4" providerId="ADAL" clId="{F54AB79C-CF2F-48E0-AB2B-B1BDA75FD3C3}" dt="2023-10-28T18:25:21.684" v="5988"/>
          <ac:grpSpMkLst>
            <pc:docMk/>
            <pc:sldMk cId="2102036333" sldId="590"/>
            <ac:grpSpMk id="35" creationId="{49FAC9ED-5FFC-A249-E53C-862EF14783DE}"/>
          </ac:grpSpMkLst>
        </pc:grpChg>
        <pc:grpChg chg="del mod">
          <ac:chgData name="Luca Crocetti" userId="52efdf86-ba77-4dcf-8f92-67ea05fd85b4" providerId="ADAL" clId="{F54AB79C-CF2F-48E0-AB2B-B1BDA75FD3C3}" dt="2023-10-28T18:25:21.684" v="5988"/>
          <ac:grpSpMkLst>
            <pc:docMk/>
            <pc:sldMk cId="2102036333" sldId="590"/>
            <ac:grpSpMk id="39" creationId="{4301A630-5B68-CBF5-F7B8-73CAD9C69569}"/>
          </ac:grpSpMkLst>
        </pc:grpChg>
        <pc:grpChg chg="del mod">
          <ac:chgData name="Luca Crocetti" userId="52efdf86-ba77-4dcf-8f92-67ea05fd85b4" providerId="ADAL" clId="{F54AB79C-CF2F-48E0-AB2B-B1BDA75FD3C3}" dt="2023-10-28T18:24:43.138" v="5959"/>
          <ac:grpSpMkLst>
            <pc:docMk/>
            <pc:sldMk cId="2102036333" sldId="590"/>
            <ac:grpSpMk id="45" creationId="{5706B60A-A4DE-61F1-CA6F-0879E8DF55AF}"/>
          </ac:grpSpMkLst>
        </pc:grpChg>
        <pc:grpChg chg="del mod">
          <ac:chgData name="Luca Crocetti" userId="52efdf86-ba77-4dcf-8f92-67ea05fd85b4" providerId="ADAL" clId="{F54AB79C-CF2F-48E0-AB2B-B1BDA75FD3C3}" dt="2023-10-28T18:24:49.071" v="5967"/>
          <ac:grpSpMkLst>
            <pc:docMk/>
            <pc:sldMk cId="2102036333" sldId="590"/>
            <ac:grpSpMk id="49" creationId="{21E1903C-C957-74A7-5C8D-87F8BC51536B}"/>
          </ac:grpSpMkLst>
        </pc:grpChg>
        <pc:grpChg chg="del mod">
          <ac:chgData name="Luca Crocetti" userId="52efdf86-ba77-4dcf-8f92-67ea05fd85b4" providerId="ADAL" clId="{F54AB79C-CF2F-48E0-AB2B-B1BDA75FD3C3}" dt="2023-10-28T18:24:59.729" v="5977"/>
          <ac:grpSpMkLst>
            <pc:docMk/>
            <pc:sldMk cId="2102036333" sldId="590"/>
            <ac:grpSpMk id="56" creationId="{6D88660D-161F-8B43-C8F6-11012F756AC0}"/>
          </ac:grpSpMkLst>
        </pc:grpChg>
        <pc:grpChg chg="del mod">
          <ac:chgData name="Luca Crocetti" userId="52efdf86-ba77-4dcf-8f92-67ea05fd85b4" providerId="ADAL" clId="{F54AB79C-CF2F-48E0-AB2B-B1BDA75FD3C3}" dt="2023-10-28T18:26:24.950" v="6077"/>
          <ac:grpSpMkLst>
            <pc:docMk/>
            <pc:sldMk cId="2102036333" sldId="590"/>
            <ac:grpSpMk id="57" creationId="{C57920F0-C706-756D-BA15-9FE7F498D260}"/>
          </ac:grpSpMkLst>
        </pc:grpChg>
        <pc:grpChg chg="del mod">
          <ac:chgData name="Luca Crocetti" userId="52efdf86-ba77-4dcf-8f92-67ea05fd85b4" providerId="ADAL" clId="{F54AB79C-CF2F-48E0-AB2B-B1BDA75FD3C3}" dt="2023-10-28T18:26:24.950" v="6077"/>
          <ac:grpSpMkLst>
            <pc:docMk/>
            <pc:sldMk cId="2102036333" sldId="590"/>
            <ac:grpSpMk id="62" creationId="{52538C0E-7469-1296-C25A-8A730E08AE44}"/>
          </ac:grpSpMkLst>
        </pc:grpChg>
        <pc:grpChg chg="del mod">
          <ac:chgData name="Luca Crocetti" userId="52efdf86-ba77-4dcf-8f92-67ea05fd85b4" providerId="ADAL" clId="{F54AB79C-CF2F-48E0-AB2B-B1BDA75FD3C3}" dt="2023-10-28T18:26:30.243" v="6090"/>
          <ac:grpSpMkLst>
            <pc:docMk/>
            <pc:sldMk cId="2102036333" sldId="590"/>
            <ac:grpSpMk id="67" creationId="{1775288D-DE19-3AD3-84F4-F199FC344916}"/>
          </ac:grpSpMkLst>
        </pc:grpChg>
        <pc:grpChg chg="del mod">
          <ac:chgData name="Luca Crocetti" userId="52efdf86-ba77-4dcf-8f92-67ea05fd85b4" providerId="ADAL" clId="{F54AB79C-CF2F-48E0-AB2B-B1BDA75FD3C3}" dt="2023-10-28T18:26:04.009" v="6020"/>
          <ac:grpSpMkLst>
            <pc:docMk/>
            <pc:sldMk cId="2102036333" sldId="590"/>
            <ac:grpSpMk id="84" creationId="{008992F6-27DD-2A39-3B13-A2A1FC45A17B}"/>
          </ac:grpSpMkLst>
        </pc:grpChg>
        <pc:grpChg chg="del mod">
          <ac:chgData name="Luca Crocetti" userId="52efdf86-ba77-4dcf-8f92-67ea05fd85b4" providerId="ADAL" clId="{F54AB79C-CF2F-48E0-AB2B-B1BDA75FD3C3}" dt="2023-10-28T18:25:58.032" v="6013"/>
          <ac:grpSpMkLst>
            <pc:docMk/>
            <pc:sldMk cId="2102036333" sldId="590"/>
            <ac:grpSpMk id="87" creationId="{3F644F8E-C2C4-B792-16EB-8079028EC4EE}"/>
          </ac:grpSpMkLst>
        </pc:grpChg>
        <pc:grpChg chg="del mod">
          <ac:chgData name="Luca Crocetti" userId="52efdf86-ba77-4dcf-8f92-67ea05fd85b4" providerId="ADAL" clId="{F54AB79C-CF2F-48E0-AB2B-B1BDA75FD3C3}" dt="2023-10-28T18:26:10.498" v="6054"/>
          <ac:grpSpMkLst>
            <pc:docMk/>
            <pc:sldMk cId="2102036333" sldId="590"/>
            <ac:grpSpMk id="93" creationId="{F002BCA6-7ECE-BB14-0B23-A0A735C74160}"/>
          </ac:grpSpMkLst>
        </pc:grpChg>
        <pc:grpChg chg="mod">
          <ac:chgData name="Luca Crocetti" userId="52efdf86-ba77-4dcf-8f92-67ea05fd85b4" providerId="ADAL" clId="{F54AB79C-CF2F-48E0-AB2B-B1BDA75FD3C3}" dt="2023-10-28T18:26:24.950" v="6077"/>
          <ac:grpSpMkLst>
            <pc:docMk/>
            <pc:sldMk cId="2102036333" sldId="590"/>
            <ac:grpSpMk id="123" creationId="{62B489C9-182B-861A-D53B-0C3175D286EC}"/>
          </ac:grpSpMkLst>
        </pc:grpChg>
        <pc:grpChg chg="add del mod">
          <ac:chgData name="Luca Crocetti" userId="52efdf86-ba77-4dcf-8f92-67ea05fd85b4" providerId="ADAL" clId="{F54AB79C-CF2F-48E0-AB2B-B1BDA75FD3C3}" dt="2023-10-28T18:26:39.800" v="6101"/>
          <ac:grpSpMkLst>
            <pc:docMk/>
            <pc:sldMk cId="2102036333" sldId="590"/>
            <ac:grpSpMk id="136" creationId="{4FFCB7CC-1FED-BFA3-E175-37254205AF24}"/>
          </ac:grpSpMkLst>
        </pc:grpChg>
        <pc:grpChg chg="add del mod">
          <ac:chgData name="Luca Crocetti" userId="52efdf86-ba77-4dcf-8f92-67ea05fd85b4" providerId="ADAL" clId="{F54AB79C-CF2F-48E0-AB2B-B1BDA75FD3C3}" dt="2023-10-28T18:26:36.556" v="6099"/>
          <ac:grpSpMkLst>
            <pc:docMk/>
            <pc:sldMk cId="2102036333" sldId="590"/>
            <ac:grpSpMk id="138" creationId="{836C3033-A4D8-FE7A-7C5E-4FC53F5CAA45}"/>
          </ac:grpSpMkLst>
        </pc:grpChg>
        <pc:grpChg chg="mod">
          <ac:chgData name="Luca Crocetti" userId="52efdf86-ba77-4dcf-8f92-67ea05fd85b4" providerId="ADAL" clId="{F54AB79C-CF2F-48E0-AB2B-B1BDA75FD3C3}" dt="2023-10-28T18:26:36.149" v="6097"/>
          <ac:grpSpMkLst>
            <pc:docMk/>
            <pc:sldMk cId="2102036333" sldId="590"/>
            <ac:grpSpMk id="140" creationId="{958C4EDF-C809-3056-79A8-DC0CC8FE0841}"/>
          </ac:grpSpMkLst>
        </pc:grpChg>
        <pc:grpChg chg="mod">
          <ac:chgData name="Luca Crocetti" userId="52efdf86-ba77-4dcf-8f92-67ea05fd85b4" providerId="ADAL" clId="{F54AB79C-CF2F-48E0-AB2B-B1BDA75FD3C3}" dt="2023-10-28T18:26:39.800" v="6101"/>
          <ac:grpSpMkLst>
            <pc:docMk/>
            <pc:sldMk cId="2102036333" sldId="590"/>
            <ac:grpSpMk id="142" creationId="{6E461DB1-15B4-CD08-65C8-2FCF45BDB064}"/>
          </ac:grpSpMkLst>
        </pc:grpChg>
        <pc:picChg chg="add mod">
          <ac:chgData name="Luca Crocetti" userId="52efdf86-ba77-4dcf-8f92-67ea05fd85b4" providerId="ADAL" clId="{F54AB79C-CF2F-48E0-AB2B-B1BDA75FD3C3}" dt="2023-10-27T14:29:30.006" v="5904" actId="1037"/>
          <ac:picMkLst>
            <pc:docMk/>
            <pc:sldMk cId="2102036333" sldId="590"/>
            <ac:picMk id="4" creationId="{4E338619-8D51-156F-4AA1-2359DA916826}"/>
          </ac:picMkLst>
        </pc:picChg>
        <pc:picChg chg="add del mod">
          <ac:chgData name="Luca Crocetti" userId="52efdf86-ba77-4dcf-8f92-67ea05fd85b4" providerId="ADAL" clId="{F54AB79C-CF2F-48E0-AB2B-B1BDA75FD3C3}" dt="2023-10-27T14:28:54.446" v="5890" actId="478"/>
          <ac:picMkLst>
            <pc:docMk/>
            <pc:sldMk cId="2102036333" sldId="590"/>
            <ac:picMk id="7" creationId="{4DC0C2CB-E9B4-8FE8-AB1A-16F2004CF1DA}"/>
          </ac:picMkLst>
        </pc:picChg>
        <pc:picChg chg="add del mod">
          <ac:chgData name="Luca Crocetti" userId="52efdf86-ba77-4dcf-8f92-67ea05fd85b4" providerId="ADAL" clId="{F54AB79C-CF2F-48E0-AB2B-B1BDA75FD3C3}" dt="2023-10-27T14:28:54.446" v="5890" actId="478"/>
          <ac:picMkLst>
            <pc:docMk/>
            <pc:sldMk cId="2102036333" sldId="590"/>
            <ac:picMk id="9" creationId="{1D24608A-5D5E-BC64-0957-0530A57C1E28}"/>
          </ac:picMkLst>
        </pc:picChg>
        <pc:inkChg chg="add">
          <ac:chgData name="Luca Crocetti" userId="52efdf86-ba77-4dcf-8f92-67ea05fd85b4" providerId="ADAL" clId="{F54AB79C-CF2F-48E0-AB2B-B1BDA75FD3C3}" dt="2023-10-28T18:22:59.719" v="5914" actId="9405"/>
          <ac:inkMkLst>
            <pc:docMk/>
            <pc:sldMk cId="2102036333" sldId="590"/>
            <ac:inkMk id="3" creationId="{368DC20B-B060-DB10-2E9B-CEDDFDF909D5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6" creationId="{7CF83AD2-B67F-BEDB-D730-EA6949A4C7BD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7" creationId="{0CB3FE19-E171-8147-1BE4-14805E71DF6C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8" creationId="{1324CF82-5213-AC38-31B7-6D017C601738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9" creationId="{B469E56F-BBCE-0BDB-1958-4048A7209D05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10" creationId="{ADEE53CC-B511-1094-5F54-FB72D69A7D74}"/>
          </ac:inkMkLst>
        </pc:inkChg>
        <pc:inkChg chg="add mod">
          <ac:chgData name="Luca Crocetti" userId="52efdf86-ba77-4dcf-8f92-67ea05fd85b4" providerId="ADAL" clId="{F54AB79C-CF2F-48E0-AB2B-B1BDA75FD3C3}" dt="2023-10-28T18:23:23.076" v="5925"/>
          <ac:inkMkLst>
            <pc:docMk/>
            <pc:sldMk cId="2102036333" sldId="590"/>
            <ac:inkMk id="12" creationId="{5FBCA93D-5219-C9D7-5EC3-D9A87B631F59}"/>
          </ac:inkMkLst>
        </pc:inkChg>
        <pc:inkChg chg="add mod">
          <ac:chgData name="Luca Crocetti" userId="52efdf86-ba77-4dcf-8f92-67ea05fd85b4" providerId="ADAL" clId="{F54AB79C-CF2F-48E0-AB2B-B1BDA75FD3C3}" dt="2023-10-28T18:23:23.076" v="5925"/>
          <ac:inkMkLst>
            <pc:docMk/>
            <pc:sldMk cId="2102036333" sldId="590"/>
            <ac:inkMk id="13" creationId="{8470405E-C955-4D07-978C-372709C3760F}"/>
          </ac:inkMkLst>
        </pc:inkChg>
        <pc:inkChg chg="add mod">
          <ac:chgData name="Luca Crocetti" userId="52efdf86-ba77-4dcf-8f92-67ea05fd85b4" providerId="ADAL" clId="{F54AB79C-CF2F-48E0-AB2B-B1BDA75FD3C3}" dt="2023-10-28T18:23:23.076" v="5925"/>
          <ac:inkMkLst>
            <pc:docMk/>
            <pc:sldMk cId="2102036333" sldId="590"/>
            <ac:inkMk id="14" creationId="{8A4E1084-D60B-7ADF-CB5D-B77874324BCB}"/>
          </ac:inkMkLst>
        </pc:inkChg>
        <pc:inkChg chg="add">
          <ac:chgData name="Luca Crocetti" userId="52efdf86-ba77-4dcf-8f92-67ea05fd85b4" providerId="ADAL" clId="{F54AB79C-CF2F-48E0-AB2B-B1BDA75FD3C3}" dt="2023-10-28T18:23:22.318" v="5924" actId="9405"/>
          <ac:inkMkLst>
            <pc:docMk/>
            <pc:sldMk cId="2102036333" sldId="590"/>
            <ac:inkMk id="15" creationId="{9C0CDF0F-9F13-D29A-1ADF-5A679A9B4EA2}"/>
          </ac:inkMkLst>
        </pc:inkChg>
        <pc:inkChg chg="add mod">
          <ac:chgData name="Luca Crocetti" userId="52efdf86-ba77-4dcf-8f92-67ea05fd85b4" providerId="ADAL" clId="{F54AB79C-CF2F-48E0-AB2B-B1BDA75FD3C3}" dt="2023-10-28T18:24:10.647" v="5952"/>
          <ac:inkMkLst>
            <pc:docMk/>
            <pc:sldMk cId="2102036333" sldId="590"/>
            <ac:inkMk id="17" creationId="{6849C5A2-3D8B-B637-EB7C-E7942F4526DD}"/>
          </ac:inkMkLst>
        </pc:inkChg>
        <pc:inkChg chg="add del mod">
          <ac:chgData name="Luca Crocetti" userId="52efdf86-ba77-4dcf-8f92-67ea05fd85b4" providerId="ADAL" clId="{F54AB79C-CF2F-48E0-AB2B-B1BDA75FD3C3}" dt="2023-10-28T18:24:10.647" v="5952"/>
          <ac:inkMkLst>
            <pc:docMk/>
            <pc:sldMk cId="2102036333" sldId="590"/>
            <ac:inkMk id="18" creationId="{FBBDBFDB-8AE5-785A-A2A5-3EA34F2A2EEB}"/>
          </ac:inkMkLst>
        </pc:inkChg>
        <pc:inkChg chg="add del mod">
          <ac:chgData name="Luca Crocetti" userId="52efdf86-ba77-4dcf-8f92-67ea05fd85b4" providerId="ADAL" clId="{F54AB79C-CF2F-48E0-AB2B-B1BDA75FD3C3}" dt="2023-10-28T18:23:52.285" v="5942"/>
          <ac:inkMkLst>
            <pc:docMk/>
            <pc:sldMk cId="2102036333" sldId="590"/>
            <ac:inkMk id="19" creationId="{F1B38A03-D38E-DFEF-7A08-2FACB5A4B33C}"/>
          </ac:inkMkLst>
        </pc:inkChg>
        <pc:inkChg chg="add mod">
          <ac:chgData name="Luca Crocetti" userId="52efdf86-ba77-4dcf-8f92-67ea05fd85b4" providerId="ADAL" clId="{F54AB79C-CF2F-48E0-AB2B-B1BDA75FD3C3}" dt="2023-10-28T18:23:34.968" v="5934"/>
          <ac:inkMkLst>
            <pc:docMk/>
            <pc:sldMk cId="2102036333" sldId="590"/>
            <ac:inkMk id="21" creationId="{5D4D860C-B63C-D7FE-3B92-59644CFDEAC6}"/>
          </ac:inkMkLst>
        </pc:inkChg>
        <pc:inkChg chg="add mod">
          <ac:chgData name="Luca Crocetti" userId="52efdf86-ba77-4dcf-8f92-67ea05fd85b4" providerId="ADAL" clId="{F54AB79C-CF2F-48E0-AB2B-B1BDA75FD3C3}" dt="2023-10-28T18:23:34.968" v="5934"/>
          <ac:inkMkLst>
            <pc:docMk/>
            <pc:sldMk cId="2102036333" sldId="590"/>
            <ac:inkMk id="22" creationId="{B99AE2EB-7B55-F4C7-A99E-6ACFF3A8326F}"/>
          </ac:inkMkLst>
        </pc:inkChg>
        <pc:inkChg chg="add mod">
          <ac:chgData name="Luca Crocetti" userId="52efdf86-ba77-4dcf-8f92-67ea05fd85b4" providerId="ADAL" clId="{F54AB79C-CF2F-48E0-AB2B-B1BDA75FD3C3}" dt="2023-10-28T18:23:34.968" v="5934"/>
          <ac:inkMkLst>
            <pc:docMk/>
            <pc:sldMk cId="2102036333" sldId="590"/>
            <ac:inkMk id="24" creationId="{77D74EB0-8BF3-2339-2BC3-E8178AFDE796}"/>
          </ac:inkMkLst>
        </pc:inkChg>
        <pc:inkChg chg="add mod">
          <ac:chgData name="Luca Crocetti" userId="52efdf86-ba77-4dcf-8f92-67ea05fd85b4" providerId="ADAL" clId="{F54AB79C-CF2F-48E0-AB2B-B1BDA75FD3C3}" dt="2023-10-28T18:23:44.184" v="5938"/>
          <ac:inkMkLst>
            <pc:docMk/>
            <pc:sldMk cId="2102036333" sldId="590"/>
            <ac:inkMk id="26" creationId="{A0AECCCF-C074-BAF3-176A-00318B33D3FF}"/>
          </ac:inkMkLst>
        </pc:inkChg>
        <pc:inkChg chg="add mod">
          <ac:chgData name="Luca Crocetti" userId="52efdf86-ba77-4dcf-8f92-67ea05fd85b4" providerId="ADAL" clId="{F54AB79C-CF2F-48E0-AB2B-B1BDA75FD3C3}" dt="2023-10-28T18:23:44.184" v="5938"/>
          <ac:inkMkLst>
            <pc:docMk/>
            <pc:sldMk cId="2102036333" sldId="590"/>
            <ac:inkMk id="27" creationId="{6AAD800F-2435-52FC-BF8B-3F074F9584A6}"/>
          </ac:inkMkLst>
        </pc:inkChg>
        <pc:inkChg chg="add mod">
          <ac:chgData name="Luca Crocetti" userId="52efdf86-ba77-4dcf-8f92-67ea05fd85b4" providerId="ADAL" clId="{F54AB79C-CF2F-48E0-AB2B-B1BDA75FD3C3}" dt="2023-10-28T18:23:44.184" v="5938"/>
          <ac:inkMkLst>
            <pc:docMk/>
            <pc:sldMk cId="2102036333" sldId="590"/>
            <ac:inkMk id="28" creationId="{FB56D95A-149A-E378-FB5F-A3C432FFABBD}"/>
          </ac:inkMkLst>
        </pc:inkChg>
        <pc:inkChg chg="add">
          <ac:chgData name="Luca Crocetti" userId="52efdf86-ba77-4dcf-8f92-67ea05fd85b4" providerId="ADAL" clId="{F54AB79C-CF2F-48E0-AB2B-B1BDA75FD3C3}" dt="2023-10-28T18:23:47.472" v="5939" actId="9405"/>
          <ac:inkMkLst>
            <pc:docMk/>
            <pc:sldMk cId="2102036333" sldId="590"/>
            <ac:inkMk id="30" creationId="{47ADF804-DA32-03D2-764E-87D9CF7884D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1" creationId="{1041EDD0-094D-F8AD-ED90-8F85DA592624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2" creationId="{419ABC8F-1614-D645-4195-645614E34221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3" creationId="{92809ACE-A9A2-D1B4-F7BA-D277D0F8899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4" creationId="{D99964E9-22C3-46E4-96DA-6D9A3826A4A4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6" creationId="{8E5C2238-270B-74F0-EDEE-C352089DCBA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7" creationId="{B174EE07-4DE2-E92D-2DCE-F64E8C5DE456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8" creationId="{CC0731E5-4DD5-2112-45BA-62C1CEEDBDB4}"/>
          </ac:inkMkLst>
        </pc:inkChg>
        <pc:inkChg chg="add">
          <ac:chgData name="Luca Crocetti" userId="52efdf86-ba77-4dcf-8f92-67ea05fd85b4" providerId="ADAL" clId="{F54AB79C-CF2F-48E0-AB2B-B1BDA75FD3C3}" dt="2023-10-28T18:24:15.036" v="5953" actId="9405"/>
          <ac:inkMkLst>
            <pc:docMk/>
            <pc:sldMk cId="2102036333" sldId="590"/>
            <ac:inkMk id="40" creationId="{E2ACD652-228A-F1FB-B2FF-C7342DC1E154}"/>
          </ac:inkMkLst>
        </pc:inkChg>
        <pc:inkChg chg="add">
          <ac:chgData name="Luca Crocetti" userId="52efdf86-ba77-4dcf-8f92-67ea05fd85b4" providerId="ADAL" clId="{F54AB79C-CF2F-48E0-AB2B-B1BDA75FD3C3}" dt="2023-10-28T18:24:21.219" v="5954" actId="9405"/>
          <ac:inkMkLst>
            <pc:docMk/>
            <pc:sldMk cId="2102036333" sldId="590"/>
            <ac:inkMk id="41" creationId="{909F1B2C-7377-35BE-7A2C-65659EE1AEED}"/>
          </ac:inkMkLst>
        </pc:inkChg>
        <pc:inkChg chg="add del">
          <ac:chgData name="Luca Crocetti" userId="52efdf86-ba77-4dcf-8f92-67ea05fd85b4" providerId="ADAL" clId="{F54AB79C-CF2F-48E0-AB2B-B1BDA75FD3C3}" dt="2023-10-28T18:24:43.139" v="5961"/>
          <ac:inkMkLst>
            <pc:docMk/>
            <pc:sldMk cId="2102036333" sldId="590"/>
            <ac:inkMk id="42" creationId="{C3C5C743-E6BC-7AD7-66A3-C0C466180C5D}"/>
          </ac:inkMkLst>
        </pc:inkChg>
        <pc:inkChg chg="add del mod">
          <ac:chgData name="Luca Crocetti" userId="52efdf86-ba77-4dcf-8f92-67ea05fd85b4" providerId="ADAL" clId="{F54AB79C-CF2F-48E0-AB2B-B1BDA75FD3C3}" dt="2023-10-28T18:24:43.138" v="5959"/>
          <ac:inkMkLst>
            <pc:docMk/>
            <pc:sldMk cId="2102036333" sldId="590"/>
            <ac:inkMk id="43" creationId="{E5F8A3B0-057F-BA00-27D2-26C68BD70A44}"/>
          </ac:inkMkLst>
        </pc:inkChg>
        <pc:inkChg chg="add del mod">
          <ac:chgData name="Luca Crocetti" userId="52efdf86-ba77-4dcf-8f92-67ea05fd85b4" providerId="ADAL" clId="{F54AB79C-CF2F-48E0-AB2B-B1BDA75FD3C3}" dt="2023-10-28T18:24:43.138" v="5960"/>
          <ac:inkMkLst>
            <pc:docMk/>
            <pc:sldMk cId="2102036333" sldId="590"/>
            <ac:inkMk id="44" creationId="{091309B9-752F-5366-0F59-C9ACC5575BAE}"/>
          </ac:inkMkLst>
        </pc:inkChg>
        <pc:inkChg chg="add del">
          <ac:chgData name="Luca Crocetti" userId="52efdf86-ba77-4dcf-8f92-67ea05fd85b4" providerId="ADAL" clId="{F54AB79C-CF2F-48E0-AB2B-B1BDA75FD3C3}" dt="2023-10-28T18:24:49.070" v="5966"/>
          <ac:inkMkLst>
            <pc:docMk/>
            <pc:sldMk cId="2102036333" sldId="590"/>
            <ac:inkMk id="46" creationId="{0328D4C1-351B-5D13-A7BB-455074022850}"/>
          </ac:inkMkLst>
        </pc:inkChg>
        <pc:inkChg chg="add del mod">
          <ac:chgData name="Luca Crocetti" userId="52efdf86-ba77-4dcf-8f92-67ea05fd85b4" providerId="ADAL" clId="{F54AB79C-CF2F-48E0-AB2B-B1BDA75FD3C3}" dt="2023-10-28T18:24:49.072" v="5968"/>
          <ac:inkMkLst>
            <pc:docMk/>
            <pc:sldMk cId="2102036333" sldId="590"/>
            <ac:inkMk id="47" creationId="{0B9CDE10-DDA2-A13A-BB16-D67691F5F2DD}"/>
          </ac:inkMkLst>
        </pc:inkChg>
        <pc:inkChg chg="add del mod">
          <ac:chgData name="Luca Crocetti" userId="52efdf86-ba77-4dcf-8f92-67ea05fd85b4" providerId="ADAL" clId="{F54AB79C-CF2F-48E0-AB2B-B1BDA75FD3C3}" dt="2023-10-28T18:24:49.071" v="5967"/>
          <ac:inkMkLst>
            <pc:docMk/>
            <pc:sldMk cId="2102036333" sldId="590"/>
            <ac:inkMk id="48" creationId="{78923404-B9DF-9C15-D179-287D3ECFEF6A}"/>
          </ac:inkMkLst>
        </pc:inkChg>
        <pc:inkChg chg="add">
          <ac:chgData name="Luca Crocetti" userId="52efdf86-ba77-4dcf-8f92-67ea05fd85b4" providerId="ADAL" clId="{F54AB79C-CF2F-48E0-AB2B-B1BDA75FD3C3}" dt="2023-10-28T18:24:50.882" v="5969" actId="9405"/>
          <ac:inkMkLst>
            <pc:docMk/>
            <pc:sldMk cId="2102036333" sldId="590"/>
            <ac:inkMk id="50" creationId="{5E7F412D-2B9E-4C47-29F4-7988111F51EF}"/>
          </ac:inkMkLst>
        </pc:inkChg>
        <pc:inkChg chg="add del">
          <ac:chgData name="Luca Crocetti" userId="52efdf86-ba77-4dcf-8f92-67ea05fd85b4" providerId="ADAL" clId="{F54AB79C-CF2F-48E0-AB2B-B1BDA75FD3C3}" dt="2023-10-28T18:24:53.001" v="5971"/>
          <ac:inkMkLst>
            <pc:docMk/>
            <pc:sldMk cId="2102036333" sldId="590"/>
            <ac:inkMk id="51" creationId="{7BBA3925-E2E6-E818-13E9-FF535C515795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2" creationId="{6159C42C-9D6B-BC35-7739-7A40BA719FC5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3" creationId="{FA3EB976-BBC8-ACBF-F9D6-5C98A03F2B5F}"/>
          </ac:inkMkLst>
        </pc:inkChg>
        <pc:inkChg chg="add del mod">
          <ac:chgData name="Luca Crocetti" userId="52efdf86-ba77-4dcf-8f92-67ea05fd85b4" providerId="ADAL" clId="{F54AB79C-CF2F-48E0-AB2B-B1BDA75FD3C3}" dt="2023-10-28T18:24:59.729" v="5977"/>
          <ac:inkMkLst>
            <pc:docMk/>
            <pc:sldMk cId="2102036333" sldId="590"/>
            <ac:inkMk id="54" creationId="{B3672BDD-E08D-C405-0188-4D1064E6B4F9}"/>
          </ac:inkMkLst>
        </pc:inkChg>
        <pc:inkChg chg="add del mod">
          <ac:chgData name="Luca Crocetti" userId="52efdf86-ba77-4dcf-8f92-67ea05fd85b4" providerId="ADAL" clId="{F54AB79C-CF2F-48E0-AB2B-B1BDA75FD3C3}" dt="2023-10-28T18:25:00.103" v="5978"/>
          <ac:inkMkLst>
            <pc:docMk/>
            <pc:sldMk cId="2102036333" sldId="590"/>
            <ac:inkMk id="55" creationId="{1975E356-340D-C2A5-7D7F-3DA9A8AD9507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8" creationId="{81B81232-3A33-2388-730D-5A7C23680827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9" creationId="{1E1C895B-4332-C9B0-E6A4-3DF1DC07C869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60" creationId="{096F7CE8-8AE6-0858-9DE4-578C56DAADB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61" creationId="{92DA4DFF-E045-82AF-165E-A1D3E9CF3DE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3" creationId="{D3AE7A9B-724D-2B83-C77C-9A01333CD424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4" creationId="{FEB23B98-0768-540C-A29F-AE6F3DDD97B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5" creationId="{867E6FBF-B4A9-E1EB-5E79-5AC45E203667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6" creationId="{FE3BD536-402B-4D1B-CF90-EA3ED7DD0018}"/>
          </ac:inkMkLst>
        </pc:inkChg>
        <pc:inkChg chg="add del">
          <ac:chgData name="Luca Crocetti" userId="52efdf86-ba77-4dcf-8f92-67ea05fd85b4" providerId="ADAL" clId="{F54AB79C-CF2F-48E0-AB2B-B1BDA75FD3C3}" dt="2023-10-28T18:25:44.848" v="5996" actId="9405"/>
          <ac:inkMkLst>
            <pc:docMk/>
            <pc:sldMk cId="2102036333" sldId="590"/>
            <ac:inkMk id="68" creationId="{6596E23B-2561-C805-CD1A-76FFC652987C}"/>
          </ac:inkMkLst>
        </pc:inkChg>
        <pc:inkChg chg="add del">
          <ac:chgData name="Luca Crocetti" userId="52efdf86-ba77-4dcf-8f92-67ea05fd85b4" providerId="ADAL" clId="{F54AB79C-CF2F-48E0-AB2B-B1BDA75FD3C3}" dt="2023-10-28T18:25:43.837" v="5995" actId="9405"/>
          <ac:inkMkLst>
            <pc:docMk/>
            <pc:sldMk cId="2102036333" sldId="590"/>
            <ac:inkMk id="69" creationId="{F968CC67-77DD-C682-5886-54CF4A89E36E}"/>
          </ac:inkMkLst>
        </pc:inkChg>
        <pc:inkChg chg="add del">
          <ac:chgData name="Luca Crocetti" userId="52efdf86-ba77-4dcf-8f92-67ea05fd85b4" providerId="ADAL" clId="{F54AB79C-CF2F-48E0-AB2B-B1BDA75FD3C3}" dt="2023-10-28T18:25:42.585" v="5994" actId="9405"/>
          <ac:inkMkLst>
            <pc:docMk/>
            <pc:sldMk cId="2102036333" sldId="590"/>
            <ac:inkMk id="70" creationId="{E926669E-CD0A-8A69-34D4-5A4905A493B2}"/>
          </ac:inkMkLst>
        </pc:inkChg>
        <pc:inkChg chg="add del">
          <ac:chgData name="Luca Crocetti" userId="52efdf86-ba77-4dcf-8f92-67ea05fd85b4" providerId="ADAL" clId="{F54AB79C-CF2F-48E0-AB2B-B1BDA75FD3C3}" dt="2023-10-28T18:25:42.251" v="5993" actId="9405"/>
          <ac:inkMkLst>
            <pc:docMk/>
            <pc:sldMk cId="2102036333" sldId="590"/>
            <ac:inkMk id="71" creationId="{33CCA65A-0628-554B-71D0-D403F05B6C21}"/>
          </ac:inkMkLst>
        </pc:inkChg>
        <pc:inkChg chg="add del mod">
          <ac:chgData name="Luca Crocetti" userId="52efdf86-ba77-4dcf-8f92-67ea05fd85b4" providerId="ADAL" clId="{F54AB79C-CF2F-48E0-AB2B-B1BDA75FD3C3}" dt="2023-10-28T18:26:10.497" v="6052"/>
          <ac:inkMkLst>
            <pc:docMk/>
            <pc:sldMk cId="2102036333" sldId="590"/>
            <ac:inkMk id="72" creationId="{544B3DDE-7AC4-DE2F-0E50-D39C066F7A75}"/>
          </ac:inkMkLst>
        </pc:inkChg>
        <pc:inkChg chg="add del mod">
          <ac:chgData name="Luca Crocetti" userId="52efdf86-ba77-4dcf-8f92-67ea05fd85b4" providerId="ADAL" clId="{F54AB79C-CF2F-48E0-AB2B-B1BDA75FD3C3}" dt="2023-10-28T18:26:10.485" v="6032"/>
          <ac:inkMkLst>
            <pc:docMk/>
            <pc:sldMk cId="2102036333" sldId="590"/>
            <ac:inkMk id="73" creationId="{E899FE86-C73D-DC59-45BB-B58388AD4B6F}"/>
          </ac:inkMkLst>
        </pc:inkChg>
        <pc:inkChg chg="add del mod">
          <ac:chgData name="Luca Crocetti" userId="52efdf86-ba77-4dcf-8f92-67ea05fd85b4" providerId="ADAL" clId="{F54AB79C-CF2F-48E0-AB2B-B1BDA75FD3C3}" dt="2023-10-28T18:26:10.495" v="6048"/>
          <ac:inkMkLst>
            <pc:docMk/>
            <pc:sldMk cId="2102036333" sldId="590"/>
            <ac:inkMk id="74" creationId="{97D6270F-A917-0A83-1C45-C3A3B9211173}"/>
          </ac:inkMkLst>
        </pc:inkChg>
        <pc:inkChg chg="add del mod">
          <ac:chgData name="Luca Crocetti" userId="52efdf86-ba77-4dcf-8f92-67ea05fd85b4" providerId="ADAL" clId="{F54AB79C-CF2F-48E0-AB2B-B1BDA75FD3C3}" dt="2023-10-28T18:26:10.488" v="6035"/>
          <ac:inkMkLst>
            <pc:docMk/>
            <pc:sldMk cId="2102036333" sldId="590"/>
            <ac:inkMk id="75" creationId="{064671DB-2919-1830-F08E-3A57CF41EA0D}"/>
          </ac:inkMkLst>
        </pc:inkChg>
        <pc:inkChg chg="add del mod">
          <ac:chgData name="Luca Crocetti" userId="52efdf86-ba77-4dcf-8f92-67ea05fd85b4" providerId="ADAL" clId="{F54AB79C-CF2F-48E0-AB2B-B1BDA75FD3C3}" dt="2023-10-28T18:26:10.498" v="6053"/>
          <ac:inkMkLst>
            <pc:docMk/>
            <pc:sldMk cId="2102036333" sldId="590"/>
            <ac:inkMk id="76" creationId="{05F94A11-4A91-39CC-3FD9-ECE45B0BEB9E}"/>
          </ac:inkMkLst>
        </pc:inkChg>
        <pc:inkChg chg="add del mod">
          <ac:chgData name="Luca Crocetti" userId="52efdf86-ba77-4dcf-8f92-67ea05fd85b4" providerId="ADAL" clId="{F54AB79C-CF2F-48E0-AB2B-B1BDA75FD3C3}" dt="2023-10-28T18:26:10.498" v="6054"/>
          <ac:inkMkLst>
            <pc:docMk/>
            <pc:sldMk cId="2102036333" sldId="590"/>
            <ac:inkMk id="77" creationId="{02D3EE7B-7CC3-AC70-6E01-4D7A48E69958}"/>
          </ac:inkMkLst>
        </pc:inkChg>
        <pc:inkChg chg="add del mod">
          <ac:chgData name="Luca Crocetti" userId="52efdf86-ba77-4dcf-8f92-67ea05fd85b4" providerId="ADAL" clId="{F54AB79C-CF2F-48E0-AB2B-B1BDA75FD3C3}" dt="2023-10-28T18:26:10.493" v="6044"/>
          <ac:inkMkLst>
            <pc:docMk/>
            <pc:sldMk cId="2102036333" sldId="590"/>
            <ac:inkMk id="78" creationId="{661E0391-50DE-C9C1-3329-666B13825982}"/>
          </ac:inkMkLst>
        </pc:inkChg>
        <pc:inkChg chg="add del mod">
          <ac:chgData name="Luca Crocetti" userId="52efdf86-ba77-4dcf-8f92-67ea05fd85b4" providerId="ADAL" clId="{F54AB79C-CF2F-48E0-AB2B-B1BDA75FD3C3}" dt="2023-10-28T18:26:10.491" v="6039"/>
          <ac:inkMkLst>
            <pc:docMk/>
            <pc:sldMk cId="2102036333" sldId="590"/>
            <ac:inkMk id="79" creationId="{0431E768-894A-89DA-FA68-2A467C83B90F}"/>
          </ac:inkMkLst>
        </pc:inkChg>
        <pc:inkChg chg="add del mod">
          <ac:chgData name="Luca Crocetti" userId="52efdf86-ba77-4dcf-8f92-67ea05fd85b4" providerId="ADAL" clId="{F54AB79C-CF2F-48E0-AB2B-B1BDA75FD3C3}" dt="2023-10-28T18:26:10.492" v="6041"/>
          <ac:inkMkLst>
            <pc:docMk/>
            <pc:sldMk cId="2102036333" sldId="590"/>
            <ac:inkMk id="80" creationId="{2F4B35EC-C4D6-1C06-7F05-09E2C50CDC50}"/>
          </ac:inkMkLst>
        </pc:inkChg>
        <pc:inkChg chg="add del mod">
          <ac:chgData name="Luca Crocetti" userId="52efdf86-ba77-4dcf-8f92-67ea05fd85b4" providerId="ADAL" clId="{F54AB79C-CF2F-48E0-AB2B-B1BDA75FD3C3}" dt="2023-10-28T18:26:10.496" v="6049"/>
          <ac:inkMkLst>
            <pc:docMk/>
            <pc:sldMk cId="2102036333" sldId="590"/>
            <ac:inkMk id="81" creationId="{87BEEE88-7783-2CC1-50EE-D413F61D7B1F}"/>
          </ac:inkMkLst>
        </pc:inkChg>
        <pc:inkChg chg="add del mod">
          <ac:chgData name="Luca Crocetti" userId="52efdf86-ba77-4dcf-8f92-67ea05fd85b4" providerId="ADAL" clId="{F54AB79C-CF2F-48E0-AB2B-B1BDA75FD3C3}" dt="2023-10-28T18:26:10.489" v="6036"/>
          <ac:inkMkLst>
            <pc:docMk/>
            <pc:sldMk cId="2102036333" sldId="590"/>
            <ac:inkMk id="82" creationId="{C4E28615-D22E-594F-B00A-79FC7A27D878}"/>
          </ac:inkMkLst>
        </pc:inkChg>
        <pc:inkChg chg="add del mod">
          <ac:chgData name="Luca Crocetti" userId="52efdf86-ba77-4dcf-8f92-67ea05fd85b4" providerId="ADAL" clId="{F54AB79C-CF2F-48E0-AB2B-B1BDA75FD3C3}" dt="2023-10-28T18:26:10.496" v="6050"/>
          <ac:inkMkLst>
            <pc:docMk/>
            <pc:sldMk cId="2102036333" sldId="590"/>
            <ac:inkMk id="83" creationId="{1CACEDAB-4297-6E48-75DE-FE91A8495F22}"/>
          </ac:inkMkLst>
        </pc:inkChg>
        <pc:inkChg chg="add del mod">
          <ac:chgData name="Luca Crocetti" userId="52efdf86-ba77-4dcf-8f92-67ea05fd85b4" providerId="ADAL" clId="{F54AB79C-CF2F-48E0-AB2B-B1BDA75FD3C3}" dt="2023-10-28T18:25:58.032" v="6013"/>
          <ac:inkMkLst>
            <pc:docMk/>
            <pc:sldMk cId="2102036333" sldId="590"/>
            <ac:inkMk id="85" creationId="{0C823C50-F69F-3E4D-7DF3-02C4102DE319}"/>
          </ac:inkMkLst>
        </pc:inkChg>
        <pc:inkChg chg="add del mod">
          <ac:chgData name="Luca Crocetti" userId="52efdf86-ba77-4dcf-8f92-67ea05fd85b4" providerId="ADAL" clId="{F54AB79C-CF2F-48E0-AB2B-B1BDA75FD3C3}" dt="2023-10-28T18:25:59.872" v="6014"/>
          <ac:inkMkLst>
            <pc:docMk/>
            <pc:sldMk cId="2102036333" sldId="590"/>
            <ac:inkMk id="86" creationId="{379CF1B0-2CA2-302C-CE2B-5E7CF29CD546}"/>
          </ac:inkMkLst>
        </pc:inkChg>
        <pc:inkChg chg="add del mod">
          <ac:chgData name="Luca Crocetti" userId="52efdf86-ba77-4dcf-8f92-67ea05fd85b4" providerId="ADAL" clId="{F54AB79C-CF2F-48E0-AB2B-B1BDA75FD3C3}" dt="2023-10-28T18:26:10.483" v="6031"/>
          <ac:inkMkLst>
            <pc:docMk/>
            <pc:sldMk cId="2102036333" sldId="590"/>
            <ac:inkMk id="88" creationId="{E61D2ED6-6265-4C0B-83BD-0F2516ACF2BA}"/>
          </ac:inkMkLst>
        </pc:inkChg>
        <pc:inkChg chg="add del mod">
          <ac:chgData name="Luca Crocetti" userId="52efdf86-ba77-4dcf-8f92-67ea05fd85b4" providerId="ADAL" clId="{F54AB79C-CF2F-48E0-AB2B-B1BDA75FD3C3}" dt="2023-10-28T18:26:10.500" v="6056"/>
          <ac:inkMkLst>
            <pc:docMk/>
            <pc:sldMk cId="2102036333" sldId="590"/>
            <ac:inkMk id="89" creationId="{46A4E919-343F-D166-DDA1-74315E4887F3}"/>
          </ac:inkMkLst>
        </pc:inkChg>
        <pc:inkChg chg="add del mod">
          <ac:chgData name="Luca Crocetti" userId="52efdf86-ba77-4dcf-8f92-67ea05fd85b4" providerId="ADAL" clId="{F54AB79C-CF2F-48E0-AB2B-B1BDA75FD3C3}" dt="2023-10-28T18:26:10.492" v="6042"/>
          <ac:inkMkLst>
            <pc:docMk/>
            <pc:sldMk cId="2102036333" sldId="590"/>
            <ac:inkMk id="90" creationId="{6F9E0365-B4B2-6393-5518-FA24E5F2C8B1}"/>
          </ac:inkMkLst>
        </pc:inkChg>
        <pc:inkChg chg="add del mod">
          <ac:chgData name="Luca Crocetti" userId="52efdf86-ba77-4dcf-8f92-67ea05fd85b4" providerId="ADAL" clId="{F54AB79C-CF2F-48E0-AB2B-B1BDA75FD3C3}" dt="2023-10-28T18:26:10.493" v="6043"/>
          <ac:inkMkLst>
            <pc:docMk/>
            <pc:sldMk cId="2102036333" sldId="590"/>
            <ac:inkMk id="91" creationId="{7D53A4B4-249C-0D03-13F0-6742D36C2FE4}"/>
          </ac:inkMkLst>
        </pc:inkChg>
        <pc:inkChg chg="add del mod">
          <ac:chgData name="Luca Crocetti" userId="52efdf86-ba77-4dcf-8f92-67ea05fd85b4" providerId="ADAL" clId="{F54AB79C-CF2F-48E0-AB2B-B1BDA75FD3C3}" dt="2023-10-28T18:26:10.494" v="6046"/>
          <ac:inkMkLst>
            <pc:docMk/>
            <pc:sldMk cId="2102036333" sldId="590"/>
            <ac:inkMk id="92" creationId="{8B2B3B91-E633-EAA0-B7FC-E8F7A982283C}"/>
          </ac:inkMkLst>
        </pc:inkChg>
        <pc:inkChg chg="add del">
          <ac:chgData name="Luca Crocetti" userId="52efdf86-ba77-4dcf-8f92-67ea05fd85b4" providerId="ADAL" clId="{F54AB79C-CF2F-48E0-AB2B-B1BDA75FD3C3}" dt="2023-10-28T18:26:10.490" v="6038"/>
          <ac:inkMkLst>
            <pc:docMk/>
            <pc:sldMk cId="2102036333" sldId="590"/>
            <ac:inkMk id="94" creationId="{0D9D06F7-E535-11CB-DDFE-0C6A11EB7D17}"/>
          </ac:inkMkLst>
        </pc:inkChg>
        <pc:inkChg chg="add del">
          <ac:chgData name="Luca Crocetti" userId="52efdf86-ba77-4dcf-8f92-67ea05fd85b4" providerId="ADAL" clId="{F54AB79C-CF2F-48E0-AB2B-B1BDA75FD3C3}" dt="2023-10-28T18:26:10.491" v="6040"/>
          <ac:inkMkLst>
            <pc:docMk/>
            <pc:sldMk cId="2102036333" sldId="590"/>
            <ac:inkMk id="95" creationId="{5538D6A5-461F-8CA8-423B-30131455D5AD}"/>
          </ac:inkMkLst>
        </pc:inkChg>
        <pc:inkChg chg="add del">
          <ac:chgData name="Luca Crocetti" userId="52efdf86-ba77-4dcf-8f92-67ea05fd85b4" providerId="ADAL" clId="{F54AB79C-CF2F-48E0-AB2B-B1BDA75FD3C3}" dt="2023-10-28T18:26:10.487" v="6034"/>
          <ac:inkMkLst>
            <pc:docMk/>
            <pc:sldMk cId="2102036333" sldId="590"/>
            <ac:inkMk id="96" creationId="{2858D28D-8825-320A-9E3B-EB287DA60551}"/>
          </ac:inkMkLst>
        </pc:inkChg>
        <pc:inkChg chg="add del">
          <ac:chgData name="Luca Crocetti" userId="52efdf86-ba77-4dcf-8f92-67ea05fd85b4" providerId="ADAL" clId="{F54AB79C-CF2F-48E0-AB2B-B1BDA75FD3C3}" dt="2023-10-28T18:26:10.486" v="6033"/>
          <ac:inkMkLst>
            <pc:docMk/>
            <pc:sldMk cId="2102036333" sldId="590"/>
            <ac:inkMk id="97" creationId="{1EC22463-4D91-E470-37F9-151441DF7149}"/>
          </ac:inkMkLst>
        </pc:inkChg>
        <pc:inkChg chg="add del">
          <ac:chgData name="Luca Crocetti" userId="52efdf86-ba77-4dcf-8f92-67ea05fd85b4" providerId="ADAL" clId="{F54AB79C-CF2F-48E0-AB2B-B1BDA75FD3C3}" dt="2023-10-28T18:26:10.494" v="6047"/>
          <ac:inkMkLst>
            <pc:docMk/>
            <pc:sldMk cId="2102036333" sldId="590"/>
            <ac:inkMk id="98" creationId="{5F830053-EEAB-1F9F-BAE7-25A511A8993D}"/>
          </ac:inkMkLst>
        </pc:inkChg>
        <pc:inkChg chg="add del">
          <ac:chgData name="Luca Crocetti" userId="52efdf86-ba77-4dcf-8f92-67ea05fd85b4" providerId="ADAL" clId="{F54AB79C-CF2F-48E0-AB2B-B1BDA75FD3C3}" dt="2023-10-28T18:26:10.494" v="6045"/>
          <ac:inkMkLst>
            <pc:docMk/>
            <pc:sldMk cId="2102036333" sldId="590"/>
            <ac:inkMk id="99" creationId="{E490BD83-E395-E65B-F567-B8958361FE0D}"/>
          </ac:inkMkLst>
        </pc:inkChg>
        <pc:inkChg chg="add del">
          <ac:chgData name="Luca Crocetti" userId="52efdf86-ba77-4dcf-8f92-67ea05fd85b4" providerId="ADAL" clId="{F54AB79C-CF2F-48E0-AB2B-B1BDA75FD3C3}" dt="2023-10-28T18:26:10.497" v="6051"/>
          <ac:inkMkLst>
            <pc:docMk/>
            <pc:sldMk cId="2102036333" sldId="590"/>
            <ac:inkMk id="100" creationId="{E5482ABE-43FB-CE35-99F6-25BDFEB80155}"/>
          </ac:inkMkLst>
        </pc:inkChg>
        <pc:inkChg chg="add del">
          <ac:chgData name="Luca Crocetti" userId="52efdf86-ba77-4dcf-8f92-67ea05fd85b4" providerId="ADAL" clId="{F54AB79C-CF2F-48E0-AB2B-B1BDA75FD3C3}" dt="2023-10-28T18:26:10.490" v="6037"/>
          <ac:inkMkLst>
            <pc:docMk/>
            <pc:sldMk cId="2102036333" sldId="590"/>
            <ac:inkMk id="101" creationId="{1D3A633B-6BB6-A7BE-DA94-B5B57EBC426B}"/>
          </ac:inkMkLst>
        </pc:inkChg>
        <pc:inkChg chg="add del">
          <ac:chgData name="Luca Crocetti" userId="52efdf86-ba77-4dcf-8f92-67ea05fd85b4" providerId="ADAL" clId="{F54AB79C-CF2F-48E0-AB2B-B1BDA75FD3C3}" dt="2023-10-28T18:26:10.500" v="6057"/>
          <ac:inkMkLst>
            <pc:docMk/>
            <pc:sldMk cId="2102036333" sldId="590"/>
            <ac:inkMk id="102" creationId="{4E530500-F8B3-6F47-8222-19AF99C42A27}"/>
          </ac:inkMkLst>
        </pc:inkChg>
        <pc:inkChg chg="add del">
          <ac:chgData name="Luca Crocetti" userId="52efdf86-ba77-4dcf-8f92-67ea05fd85b4" providerId="ADAL" clId="{F54AB79C-CF2F-48E0-AB2B-B1BDA75FD3C3}" dt="2023-10-28T18:26:10.499" v="6055"/>
          <ac:inkMkLst>
            <pc:docMk/>
            <pc:sldMk cId="2102036333" sldId="590"/>
            <ac:inkMk id="103" creationId="{C57702F4-AFB1-6FCA-5180-95531AAA1189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4" creationId="{F3B1CB7D-740B-6C39-C1AD-BB867F003F66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5" creationId="{E36235E7-CB0A-9770-6D02-AB32AB30822C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6" creationId="{E82B1B1B-207D-9472-6649-7C53DC587316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7" creationId="{C48FC0B2-DA23-E588-6DD6-EED6FC17AD5F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8" creationId="{44290268-7961-347C-9557-CC462B208E4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9" creationId="{AE95A1D5-E29C-A792-0276-168DD7276AB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0" creationId="{008434E3-2FF8-E345-B353-C98D2B2290B4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1" creationId="{6570B975-1577-F2F5-A6F2-D1447E131E11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2" creationId="{015E3DC2-6785-2B9A-77D8-D29BF34A7BFE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3" creationId="{AA14A3D6-62DF-5885-D87A-C125036B5F0E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4" creationId="{4A2CD87B-2B73-3BEF-2EF2-2E2DA1915DA8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5" creationId="{7F32694E-9669-FEAD-6005-42785BD32A3D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6" creationId="{66807E81-8C63-4CE5-3469-A03B2FBAD547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7" creationId="{7BD5253E-66A4-8E8D-5A50-FD0D14C56F0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8" creationId="{7149F91E-6067-B5CA-D7C2-8A4D163239CD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9" creationId="{44F31D75-2B33-1FEA-014F-C20DCE7C2958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20" creationId="{CC6483D6-87BF-028B-5F5B-7FA0A2EE143F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21" creationId="{964EF536-53C9-4BBD-B8B0-A2F5AC5693A5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22" creationId="{225438F7-61F0-9876-AE8D-D88989E4AD85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4" creationId="{A5A3A7C0-137A-AB6D-1EC9-72A3E5540F83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5" creationId="{BFEF533C-938B-D3BF-FB6E-65B73946826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6" creationId="{47CC68DB-6BA5-BCB6-EFA4-61338F349810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7" creationId="{8053BC13-5618-ABFA-E7AC-58054F407EE0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8" creationId="{49671DD5-A053-D368-B3F1-BF58184F801C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9" creationId="{8C927642-D0A6-996A-97CD-747214115EA0}"/>
          </ac:inkMkLst>
        </pc:inkChg>
        <pc:inkChg chg="add del mod">
          <ac:chgData name="Luca Crocetti" userId="52efdf86-ba77-4dcf-8f92-67ea05fd85b4" providerId="ADAL" clId="{F54AB79C-CF2F-48E0-AB2B-B1BDA75FD3C3}" dt="2023-10-28T18:26:30.455" v="6091"/>
          <ac:inkMkLst>
            <pc:docMk/>
            <pc:sldMk cId="2102036333" sldId="590"/>
            <ac:inkMk id="130" creationId="{986B89DC-6CBA-FEA6-B130-66587938779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1" creationId="{ECF93C3C-D355-9979-3CB0-25048C6A5E9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2" creationId="{3B729AC1-3D35-C2A7-7E1D-847B1BD71D91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3" creationId="{0FECA76F-279C-AC16-CB9A-32F0E8EA41BC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4" creationId="{3A9A54FD-6B2A-CDCA-DE3B-DCC40EEAE75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5" creationId="{EC6F4075-EAC4-6048-05CA-4DFEC7181652}"/>
          </ac:inkMkLst>
        </pc:inkChg>
        <pc:inkChg chg="add del mod">
          <ac:chgData name="Luca Crocetti" userId="52efdf86-ba77-4dcf-8f92-67ea05fd85b4" providerId="ADAL" clId="{F54AB79C-CF2F-48E0-AB2B-B1BDA75FD3C3}" dt="2023-10-28T18:26:36.556" v="6099"/>
          <ac:inkMkLst>
            <pc:docMk/>
            <pc:sldMk cId="2102036333" sldId="590"/>
            <ac:inkMk id="137" creationId="{D5E00019-25F9-879A-74A9-B33E6BBD6336}"/>
          </ac:inkMkLst>
        </pc:inkChg>
        <pc:inkChg chg="add del mod">
          <ac:chgData name="Luca Crocetti" userId="52efdf86-ba77-4dcf-8f92-67ea05fd85b4" providerId="ADAL" clId="{F54AB79C-CF2F-48E0-AB2B-B1BDA75FD3C3}" dt="2023-10-28T18:26:36.149" v="6097"/>
          <ac:inkMkLst>
            <pc:docMk/>
            <pc:sldMk cId="2102036333" sldId="590"/>
            <ac:inkMk id="139" creationId="{A62D0E77-237B-D6E4-60D0-26248D4F1752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41" creationId="{9C2BC050-3C79-E664-9667-20606EAC9930}"/>
          </ac:inkMkLst>
        </pc:inkChg>
      </pc:sldChg>
      <pc:sldChg chg="modSp add del mod">
        <pc:chgData name="Luca Crocetti" userId="52efdf86-ba77-4dcf-8f92-67ea05fd85b4" providerId="ADAL" clId="{F54AB79C-CF2F-48E0-AB2B-B1BDA75FD3C3}" dt="2023-10-27T12:07:17.126" v="3286" actId="47"/>
        <pc:sldMkLst>
          <pc:docMk/>
          <pc:sldMk cId="644669910" sldId="591"/>
        </pc:sldMkLst>
        <pc:spChg chg="mod">
          <ac:chgData name="Luca Crocetti" userId="52efdf86-ba77-4dcf-8f92-67ea05fd85b4" providerId="ADAL" clId="{F54AB79C-CF2F-48E0-AB2B-B1BDA75FD3C3}" dt="2023-10-26T22:42:00.103" v="1405" actId="20577"/>
          <ac:spMkLst>
            <pc:docMk/>
            <pc:sldMk cId="644669910" sldId="591"/>
            <ac:spMk id="5" creationId="{C73683D1-A9F7-430A-8832-5148E28B631F}"/>
          </ac:spMkLst>
        </pc:spChg>
      </pc:sldChg>
      <pc:sldChg chg="modSp add del mod">
        <pc:chgData name="Luca Crocetti" userId="52efdf86-ba77-4dcf-8f92-67ea05fd85b4" providerId="ADAL" clId="{F54AB79C-CF2F-48E0-AB2B-B1BDA75FD3C3}" dt="2023-10-27T14:26:13.055" v="5875" actId="47"/>
        <pc:sldMkLst>
          <pc:docMk/>
          <pc:sldMk cId="661339038" sldId="592"/>
        </pc:sldMkLst>
        <pc:spChg chg="mod">
          <ac:chgData name="Luca Crocetti" userId="52efdf86-ba77-4dcf-8f92-67ea05fd85b4" providerId="ADAL" clId="{F54AB79C-CF2F-48E0-AB2B-B1BDA75FD3C3}" dt="2023-10-26T22:42:37.630" v="1436" actId="20577"/>
          <ac:spMkLst>
            <pc:docMk/>
            <pc:sldMk cId="661339038" sldId="592"/>
            <ac:spMk id="5" creationId="{C73683D1-A9F7-430A-8832-5148E28B631F}"/>
          </ac:spMkLst>
        </pc:spChg>
      </pc:sldChg>
      <pc:sldChg chg="modSp add mod">
        <pc:chgData name="Luca Crocetti" userId="52efdf86-ba77-4dcf-8f92-67ea05fd85b4" providerId="ADAL" clId="{F54AB79C-CF2F-48E0-AB2B-B1BDA75FD3C3}" dt="2023-10-28T19:11:04.133" v="8124" actId="20577"/>
        <pc:sldMkLst>
          <pc:docMk/>
          <pc:sldMk cId="1548797951" sldId="593"/>
        </pc:sldMkLst>
        <pc:spChg chg="mod">
          <ac:chgData name="Luca Crocetti" userId="52efdf86-ba77-4dcf-8f92-67ea05fd85b4" providerId="ADAL" clId="{F54AB79C-CF2F-48E0-AB2B-B1BDA75FD3C3}" dt="2023-10-28T19:11:04.133" v="8124" actId="20577"/>
          <ac:spMkLst>
            <pc:docMk/>
            <pc:sldMk cId="1548797951" sldId="593"/>
            <ac:spMk id="5" creationId="{C73683D1-A9F7-430A-8832-5148E28B631F}"/>
          </ac:spMkLst>
        </pc:spChg>
      </pc:sldChg>
      <pc:sldChg chg="addSp delSp modSp add mod">
        <pc:chgData name="Luca Crocetti" userId="52efdf86-ba77-4dcf-8f92-67ea05fd85b4" providerId="ADAL" clId="{F54AB79C-CF2F-48E0-AB2B-B1BDA75FD3C3}" dt="2023-10-27T12:18:41.883" v="4205" actId="207"/>
        <pc:sldMkLst>
          <pc:docMk/>
          <pc:sldMk cId="1370136927" sldId="594"/>
        </pc:sldMkLst>
        <pc:spChg chg="add del mod">
          <ac:chgData name="Luca Crocetti" userId="52efdf86-ba77-4dcf-8f92-67ea05fd85b4" providerId="ADAL" clId="{F54AB79C-CF2F-48E0-AB2B-B1BDA75FD3C3}" dt="2023-10-27T12:18:41.883" v="4205" actId="207"/>
          <ac:spMkLst>
            <pc:docMk/>
            <pc:sldMk cId="1370136927" sldId="594"/>
            <ac:spMk id="5" creationId="{C73683D1-A9F7-430A-8832-5148E28B631F}"/>
          </ac:spMkLst>
        </pc:spChg>
      </pc:sldChg>
      <pc:sldChg chg="addSp add mod">
        <pc:chgData name="Luca Crocetti" userId="52efdf86-ba77-4dcf-8f92-67ea05fd85b4" providerId="ADAL" clId="{F54AB79C-CF2F-48E0-AB2B-B1BDA75FD3C3}" dt="2023-10-27T11:42:36.989" v="1527" actId="9405"/>
        <pc:sldMkLst>
          <pc:docMk/>
          <pc:sldMk cId="206516743" sldId="595"/>
        </pc:sldMkLst>
        <pc:inkChg chg="add">
          <ac:chgData name="Luca Crocetti" userId="52efdf86-ba77-4dcf-8f92-67ea05fd85b4" providerId="ADAL" clId="{F54AB79C-CF2F-48E0-AB2B-B1BDA75FD3C3}" dt="2023-10-27T11:41:46.506" v="1515" actId="9405"/>
          <ac:inkMkLst>
            <pc:docMk/>
            <pc:sldMk cId="206516743" sldId="595"/>
            <ac:inkMk id="3" creationId="{DF9AC227-1283-82D1-0134-B4F944EED4D0}"/>
          </ac:inkMkLst>
        </pc:inkChg>
        <pc:inkChg chg="add">
          <ac:chgData name="Luca Crocetti" userId="52efdf86-ba77-4dcf-8f92-67ea05fd85b4" providerId="ADAL" clId="{F54AB79C-CF2F-48E0-AB2B-B1BDA75FD3C3}" dt="2023-10-27T11:41:52.373" v="1516" actId="9405"/>
          <ac:inkMkLst>
            <pc:docMk/>
            <pc:sldMk cId="206516743" sldId="595"/>
            <ac:inkMk id="6" creationId="{28D5CA47-5FA1-8BE1-7570-E9BCB8E7FA24}"/>
          </ac:inkMkLst>
        </pc:inkChg>
        <pc:inkChg chg="add">
          <ac:chgData name="Luca Crocetti" userId="52efdf86-ba77-4dcf-8f92-67ea05fd85b4" providerId="ADAL" clId="{F54AB79C-CF2F-48E0-AB2B-B1BDA75FD3C3}" dt="2023-10-27T11:41:54.258" v="1517" actId="9405"/>
          <ac:inkMkLst>
            <pc:docMk/>
            <pc:sldMk cId="206516743" sldId="595"/>
            <ac:inkMk id="7" creationId="{08C811A0-41A7-8721-19E6-0E33BBFF9A21}"/>
          </ac:inkMkLst>
        </pc:inkChg>
        <pc:inkChg chg="add">
          <ac:chgData name="Luca Crocetti" userId="52efdf86-ba77-4dcf-8f92-67ea05fd85b4" providerId="ADAL" clId="{F54AB79C-CF2F-48E0-AB2B-B1BDA75FD3C3}" dt="2023-10-27T11:42:36.989" v="1527" actId="9405"/>
          <ac:inkMkLst>
            <pc:docMk/>
            <pc:sldMk cId="206516743" sldId="595"/>
            <ac:inkMk id="8" creationId="{848AB14E-AA9B-8F19-8FF7-2B8BB891B164}"/>
          </ac:inkMkLst>
        </pc:inkChg>
      </pc:sldChg>
      <pc:sldChg chg="addSp add mod">
        <pc:chgData name="Luca Crocetti" userId="52efdf86-ba77-4dcf-8f92-67ea05fd85b4" providerId="ADAL" clId="{F54AB79C-CF2F-48E0-AB2B-B1BDA75FD3C3}" dt="2023-10-27T11:42:06.388" v="1521" actId="9405"/>
        <pc:sldMkLst>
          <pc:docMk/>
          <pc:sldMk cId="880342454" sldId="596"/>
        </pc:sldMkLst>
        <pc:inkChg chg="add">
          <ac:chgData name="Luca Crocetti" userId="52efdf86-ba77-4dcf-8f92-67ea05fd85b4" providerId="ADAL" clId="{F54AB79C-CF2F-48E0-AB2B-B1BDA75FD3C3}" dt="2023-10-27T11:42:01.972" v="1519" actId="9405"/>
          <ac:inkMkLst>
            <pc:docMk/>
            <pc:sldMk cId="880342454" sldId="596"/>
            <ac:inkMk id="3" creationId="{18916E74-0D09-0B39-35A1-732652557DE8}"/>
          </ac:inkMkLst>
        </pc:inkChg>
        <pc:inkChg chg="add">
          <ac:chgData name="Luca Crocetti" userId="52efdf86-ba77-4dcf-8f92-67ea05fd85b4" providerId="ADAL" clId="{F54AB79C-CF2F-48E0-AB2B-B1BDA75FD3C3}" dt="2023-10-27T11:42:05.084" v="1520" actId="9405"/>
          <ac:inkMkLst>
            <pc:docMk/>
            <pc:sldMk cId="880342454" sldId="596"/>
            <ac:inkMk id="6" creationId="{5F79661E-A623-F59B-E698-88D15E159CBE}"/>
          </ac:inkMkLst>
        </pc:inkChg>
        <pc:inkChg chg="add">
          <ac:chgData name="Luca Crocetti" userId="52efdf86-ba77-4dcf-8f92-67ea05fd85b4" providerId="ADAL" clId="{F54AB79C-CF2F-48E0-AB2B-B1BDA75FD3C3}" dt="2023-10-27T11:42:06.388" v="1521" actId="9405"/>
          <ac:inkMkLst>
            <pc:docMk/>
            <pc:sldMk cId="880342454" sldId="596"/>
            <ac:inkMk id="7" creationId="{B1404151-07BE-6C75-3537-3DF58EBBBF74}"/>
          </ac:inkMkLst>
        </pc:inkChg>
      </pc:sldChg>
      <pc:sldChg chg="addSp add mod">
        <pc:chgData name="Luca Crocetti" userId="52efdf86-ba77-4dcf-8f92-67ea05fd85b4" providerId="ADAL" clId="{F54AB79C-CF2F-48E0-AB2B-B1BDA75FD3C3}" dt="2023-10-27T11:42:22.136" v="1524" actId="9405"/>
        <pc:sldMkLst>
          <pc:docMk/>
          <pc:sldMk cId="2389964418" sldId="597"/>
        </pc:sldMkLst>
        <pc:inkChg chg="add">
          <ac:chgData name="Luca Crocetti" userId="52efdf86-ba77-4dcf-8f92-67ea05fd85b4" providerId="ADAL" clId="{F54AB79C-CF2F-48E0-AB2B-B1BDA75FD3C3}" dt="2023-10-27T11:42:14.713" v="1523" actId="9405"/>
          <ac:inkMkLst>
            <pc:docMk/>
            <pc:sldMk cId="2389964418" sldId="597"/>
            <ac:inkMk id="3" creationId="{3935669D-57B3-068D-478A-ACD3C03F0BF7}"/>
          </ac:inkMkLst>
        </pc:inkChg>
        <pc:inkChg chg="add">
          <ac:chgData name="Luca Crocetti" userId="52efdf86-ba77-4dcf-8f92-67ea05fd85b4" providerId="ADAL" clId="{F54AB79C-CF2F-48E0-AB2B-B1BDA75FD3C3}" dt="2023-10-27T11:42:22.136" v="1524" actId="9405"/>
          <ac:inkMkLst>
            <pc:docMk/>
            <pc:sldMk cId="2389964418" sldId="597"/>
            <ac:inkMk id="6" creationId="{4D7F0206-79E4-00C9-9FE2-DFCAFBA01302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46:53.519" v="1985" actId="113"/>
        <pc:sldMkLst>
          <pc:docMk/>
          <pc:sldMk cId="419506423" sldId="598"/>
        </pc:sldMkLst>
        <pc:spChg chg="mod">
          <ac:chgData name="Luca Crocetti" userId="52efdf86-ba77-4dcf-8f92-67ea05fd85b4" providerId="ADAL" clId="{F54AB79C-CF2F-48E0-AB2B-B1BDA75FD3C3}" dt="2023-10-27T11:46:53.519" v="1985" actId="113"/>
          <ac:spMkLst>
            <pc:docMk/>
            <pc:sldMk cId="419506423" sldId="598"/>
            <ac:spMk id="5" creationId="{C73683D1-A9F7-430A-8832-5148E28B631F}"/>
          </ac:spMkLst>
        </pc:spChg>
        <pc:picChg chg="del">
          <ac:chgData name="Luca Crocetti" userId="52efdf86-ba77-4dcf-8f92-67ea05fd85b4" providerId="ADAL" clId="{F54AB79C-CF2F-48E0-AB2B-B1BDA75FD3C3}" dt="2023-10-27T11:43:10.610" v="1530" actId="478"/>
          <ac:picMkLst>
            <pc:docMk/>
            <pc:sldMk cId="419506423" sldId="598"/>
            <ac:picMk id="4" creationId="{3A069009-EB0D-040F-3EE1-6BC01A34C483}"/>
          </ac:picMkLst>
        </pc:picChg>
        <pc:inkChg chg="add del">
          <ac:chgData name="Luca Crocetti" userId="52efdf86-ba77-4dcf-8f92-67ea05fd85b4" providerId="ADAL" clId="{F54AB79C-CF2F-48E0-AB2B-B1BDA75FD3C3}" dt="2023-10-27T11:43:07.685" v="1529" actId="478"/>
          <ac:inkMkLst>
            <pc:docMk/>
            <pc:sldMk cId="419506423" sldId="598"/>
            <ac:inkMk id="3" creationId="{58BB78D9-D56A-6EE9-1D7F-3137FAEE7311}"/>
          </ac:inkMkLst>
        </pc:inkChg>
      </pc:sldChg>
      <pc:sldChg chg="addSp add mod ord">
        <pc:chgData name="Luca Crocetti" userId="52efdf86-ba77-4dcf-8f92-67ea05fd85b4" providerId="ADAL" clId="{F54AB79C-CF2F-48E0-AB2B-B1BDA75FD3C3}" dt="2023-10-27T11:47:24.928" v="1989" actId="9405"/>
        <pc:sldMkLst>
          <pc:docMk/>
          <pc:sldMk cId="2944841676" sldId="599"/>
        </pc:sldMkLst>
        <pc:inkChg chg="add">
          <ac:chgData name="Luca Crocetti" userId="52efdf86-ba77-4dcf-8f92-67ea05fd85b4" providerId="ADAL" clId="{F54AB79C-CF2F-48E0-AB2B-B1BDA75FD3C3}" dt="2023-10-27T11:47:21.188" v="1988" actId="9405"/>
          <ac:inkMkLst>
            <pc:docMk/>
            <pc:sldMk cId="2944841676" sldId="599"/>
            <ac:inkMk id="3" creationId="{2E38D3CA-0503-4CD5-A692-228CE867C68A}"/>
          </ac:inkMkLst>
        </pc:inkChg>
        <pc:inkChg chg="add">
          <ac:chgData name="Luca Crocetti" userId="52efdf86-ba77-4dcf-8f92-67ea05fd85b4" providerId="ADAL" clId="{F54AB79C-CF2F-48E0-AB2B-B1BDA75FD3C3}" dt="2023-10-27T11:47:24.928" v="1989" actId="9405"/>
          <ac:inkMkLst>
            <pc:docMk/>
            <pc:sldMk cId="2944841676" sldId="599"/>
            <ac:inkMk id="6" creationId="{9823E8E9-531D-7A46-8E22-E0107C68A968}"/>
          </ac:inkMkLst>
        </pc:inkChg>
      </pc:sldChg>
      <pc:sldChg chg="addSp delSp modSp add del mod">
        <pc:chgData name="Luca Crocetti" userId="52efdf86-ba77-4dcf-8f92-67ea05fd85b4" providerId="ADAL" clId="{F54AB79C-CF2F-48E0-AB2B-B1BDA75FD3C3}" dt="2023-10-27T12:07:03.883" v="3285" actId="47"/>
        <pc:sldMkLst>
          <pc:docMk/>
          <pc:sldMk cId="3883979057" sldId="600"/>
        </pc:sldMkLst>
        <pc:picChg chg="add del mod">
          <ac:chgData name="Luca Crocetti" userId="52efdf86-ba77-4dcf-8f92-67ea05fd85b4" providerId="ADAL" clId="{F54AB79C-CF2F-48E0-AB2B-B1BDA75FD3C3}" dt="2023-10-27T12:03:12.323" v="3029" actId="21"/>
          <ac:picMkLst>
            <pc:docMk/>
            <pc:sldMk cId="3883979057" sldId="600"/>
            <ac:picMk id="7" creationId="{8EA2700D-CEFE-A119-F9E6-ED9500758D42}"/>
          </ac:picMkLst>
        </pc:picChg>
      </pc:sldChg>
      <pc:sldChg chg="addSp delSp modSp add mod">
        <pc:chgData name="Luca Crocetti" userId="52efdf86-ba77-4dcf-8f92-67ea05fd85b4" providerId="ADAL" clId="{F54AB79C-CF2F-48E0-AB2B-B1BDA75FD3C3}" dt="2023-10-27T11:52:06.912" v="2204"/>
        <pc:sldMkLst>
          <pc:docMk/>
          <pc:sldMk cId="1705559386" sldId="601"/>
        </pc:sldMkLst>
        <pc:grpChg chg="del mod">
          <ac:chgData name="Luca Crocetti" userId="52efdf86-ba77-4dcf-8f92-67ea05fd85b4" providerId="ADAL" clId="{F54AB79C-CF2F-48E0-AB2B-B1BDA75FD3C3}" dt="2023-10-27T11:50:09.009" v="2021"/>
          <ac:grpSpMkLst>
            <pc:docMk/>
            <pc:sldMk cId="1705559386" sldId="601"/>
            <ac:grpSpMk id="9" creationId="{C4D05F32-F319-6DA5-5FE3-BB56EA514FFC}"/>
          </ac:grpSpMkLst>
        </pc:grpChg>
        <pc:grpChg chg="mod">
          <ac:chgData name="Luca Crocetti" userId="52efdf86-ba77-4dcf-8f92-67ea05fd85b4" providerId="ADAL" clId="{F54AB79C-CF2F-48E0-AB2B-B1BDA75FD3C3}" dt="2023-10-27T11:50:16.398" v="2035"/>
          <ac:grpSpMkLst>
            <pc:docMk/>
            <pc:sldMk cId="1705559386" sldId="601"/>
            <ac:grpSpMk id="23" creationId="{69B2E451-3D51-43F3-0258-09A3C53F2B87}"/>
          </ac:grpSpMkLst>
        </pc:grpChg>
        <pc:grpChg chg="mod">
          <ac:chgData name="Luca Crocetti" userId="52efdf86-ba77-4dcf-8f92-67ea05fd85b4" providerId="ADAL" clId="{F54AB79C-CF2F-48E0-AB2B-B1BDA75FD3C3}" dt="2023-10-27T11:50:19.126" v="2038"/>
          <ac:grpSpMkLst>
            <pc:docMk/>
            <pc:sldMk cId="1705559386" sldId="601"/>
            <ac:grpSpMk id="26" creationId="{DEED51C4-DB69-9DE2-619F-C0689BB195D1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48" creationId="{90BAC04C-C68F-3C77-72E6-3D9AE7439D45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49" creationId="{D019A289-F077-F877-15E9-C9E8624ED3DB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50" creationId="{9422816D-2410-1E0A-0CEE-5865F624FD47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51" creationId="{1CEADF15-439C-7FDD-BADD-6483FFBED4EE}"/>
          </ac:grpSpMkLst>
        </pc:grpChg>
        <pc:grpChg chg="mod">
          <ac:chgData name="Luca Crocetti" userId="52efdf86-ba77-4dcf-8f92-67ea05fd85b4" providerId="ADAL" clId="{F54AB79C-CF2F-48E0-AB2B-B1BDA75FD3C3}" dt="2023-10-27T11:50:44.835" v="2079"/>
          <ac:grpSpMkLst>
            <pc:docMk/>
            <pc:sldMk cId="1705559386" sldId="601"/>
            <ac:grpSpMk id="70" creationId="{C72012A0-F884-196E-213C-41BD116356F9}"/>
          </ac:grpSpMkLst>
        </pc:grpChg>
        <pc:grpChg chg="del mod">
          <ac:chgData name="Luca Crocetti" userId="52efdf86-ba77-4dcf-8f92-67ea05fd85b4" providerId="ADAL" clId="{F54AB79C-CF2F-48E0-AB2B-B1BDA75FD3C3}" dt="2023-10-27T11:50:50.021" v="2087"/>
          <ac:grpSpMkLst>
            <pc:docMk/>
            <pc:sldMk cId="1705559386" sldId="601"/>
            <ac:grpSpMk id="75" creationId="{015C4502-5A91-B724-EB66-24659A56CA22}"/>
          </ac:grpSpMkLst>
        </pc:grpChg>
        <pc:grpChg chg="mod">
          <ac:chgData name="Luca Crocetti" userId="52efdf86-ba77-4dcf-8f92-67ea05fd85b4" providerId="ADAL" clId="{F54AB79C-CF2F-48E0-AB2B-B1BDA75FD3C3}" dt="2023-10-27T11:50:50.021" v="2087"/>
          <ac:grpSpMkLst>
            <pc:docMk/>
            <pc:sldMk cId="1705559386" sldId="601"/>
            <ac:grpSpMk id="78" creationId="{7E8E25F4-DAB9-857D-B658-D7995B683885}"/>
          </ac:grpSpMkLst>
        </pc:grpChg>
        <pc:grpChg chg="mod">
          <ac:chgData name="Luca Crocetti" userId="52efdf86-ba77-4dcf-8f92-67ea05fd85b4" providerId="ADAL" clId="{F54AB79C-CF2F-48E0-AB2B-B1BDA75FD3C3}" dt="2023-10-27T11:51:02.762" v="2110"/>
          <ac:grpSpMkLst>
            <pc:docMk/>
            <pc:sldMk cId="1705559386" sldId="601"/>
            <ac:grpSpMk id="101" creationId="{74CE69AB-DA19-F87B-260C-B9BC80F6B103}"/>
          </ac:grpSpMkLst>
        </pc:grpChg>
        <pc:grpChg chg="mod">
          <ac:chgData name="Luca Crocetti" userId="52efdf86-ba77-4dcf-8f92-67ea05fd85b4" providerId="ADAL" clId="{F54AB79C-CF2F-48E0-AB2B-B1BDA75FD3C3}" dt="2023-10-27T11:51:02.762" v="2110"/>
          <ac:grpSpMkLst>
            <pc:docMk/>
            <pc:sldMk cId="1705559386" sldId="601"/>
            <ac:grpSpMk id="102" creationId="{E5DBF1AC-8907-AAD5-D7EA-E3E78DAD5893}"/>
          </ac:grpSpMkLst>
        </pc:grpChg>
        <pc:grpChg chg="mod">
          <ac:chgData name="Luca Crocetti" userId="52efdf86-ba77-4dcf-8f92-67ea05fd85b4" providerId="ADAL" clId="{F54AB79C-CF2F-48E0-AB2B-B1BDA75FD3C3}" dt="2023-10-27T11:51:06.988" v="2117"/>
          <ac:grpSpMkLst>
            <pc:docMk/>
            <pc:sldMk cId="1705559386" sldId="601"/>
            <ac:grpSpMk id="109" creationId="{B9BF0F4C-0182-BF93-E53A-3F370C15702B}"/>
          </ac:grpSpMkLst>
        </pc:grpChg>
        <pc:grpChg chg="mod">
          <ac:chgData name="Luca Crocetti" userId="52efdf86-ba77-4dcf-8f92-67ea05fd85b4" providerId="ADAL" clId="{F54AB79C-CF2F-48E0-AB2B-B1BDA75FD3C3}" dt="2023-10-27T11:51:06.988" v="2117"/>
          <ac:grpSpMkLst>
            <pc:docMk/>
            <pc:sldMk cId="1705559386" sldId="601"/>
            <ac:grpSpMk id="110" creationId="{F67B55C8-5396-8522-B7E2-0008D0C12F07}"/>
          </ac:grpSpMkLst>
        </pc:grpChg>
        <pc:grpChg chg="del mod">
          <ac:chgData name="Luca Crocetti" userId="52efdf86-ba77-4dcf-8f92-67ea05fd85b4" providerId="ADAL" clId="{F54AB79C-CF2F-48E0-AB2B-B1BDA75FD3C3}" dt="2023-10-27T11:51:14.537" v="2127"/>
          <ac:grpSpMkLst>
            <pc:docMk/>
            <pc:sldMk cId="1705559386" sldId="601"/>
            <ac:grpSpMk id="118" creationId="{523D8978-1F0B-66DE-7B35-AEDE8DF355FC}"/>
          </ac:grpSpMkLst>
        </pc:grpChg>
        <pc:grpChg chg="del mod">
          <ac:chgData name="Luca Crocetti" userId="52efdf86-ba77-4dcf-8f92-67ea05fd85b4" providerId="ADAL" clId="{F54AB79C-CF2F-48E0-AB2B-B1BDA75FD3C3}" dt="2023-10-27T11:51:18.257" v="2136"/>
          <ac:grpSpMkLst>
            <pc:docMk/>
            <pc:sldMk cId="1705559386" sldId="601"/>
            <ac:grpSpMk id="120" creationId="{1235CD92-F2F1-7F95-1BB7-1691975A0CF1}"/>
          </ac:grpSpMkLst>
        </pc:grpChg>
        <pc:grpChg chg="del mod">
          <ac:chgData name="Luca Crocetti" userId="52efdf86-ba77-4dcf-8f92-67ea05fd85b4" providerId="ADAL" clId="{F54AB79C-CF2F-48E0-AB2B-B1BDA75FD3C3}" dt="2023-10-27T11:51:21.884" v="2142"/>
          <ac:grpSpMkLst>
            <pc:docMk/>
            <pc:sldMk cId="1705559386" sldId="601"/>
            <ac:grpSpMk id="129" creationId="{E8394190-67B8-B995-6A49-3FD28400F794}"/>
          </ac:grpSpMkLst>
        </pc:grpChg>
        <pc:grpChg chg="mod">
          <ac:chgData name="Luca Crocetti" userId="52efdf86-ba77-4dcf-8f92-67ea05fd85b4" providerId="ADAL" clId="{F54AB79C-CF2F-48E0-AB2B-B1BDA75FD3C3}" dt="2023-10-27T11:51:21.884" v="2142"/>
          <ac:grpSpMkLst>
            <pc:docMk/>
            <pc:sldMk cId="1705559386" sldId="601"/>
            <ac:grpSpMk id="135" creationId="{A737E7E3-C289-F352-9226-72F279FFD115}"/>
          </ac:grpSpMkLst>
        </pc:grpChg>
        <pc:grpChg chg="mod">
          <ac:chgData name="Luca Crocetti" userId="52efdf86-ba77-4dcf-8f92-67ea05fd85b4" providerId="ADAL" clId="{F54AB79C-CF2F-48E0-AB2B-B1BDA75FD3C3}" dt="2023-10-27T11:51:21.884" v="2142"/>
          <ac:grpSpMkLst>
            <pc:docMk/>
            <pc:sldMk cId="1705559386" sldId="601"/>
            <ac:grpSpMk id="136" creationId="{D0C580FD-305D-7940-ABBB-09A7A97F3E27}"/>
          </ac:grpSpMkLst>
        </pc:grpChg>
        <pc:grpChg chg="mod">
          <ac:chgData name="Luca Crocetti" userId="52efdf86-ba77-4dcf-8f92-67ea05fd85b4" providerId="ADAL" clId="{F54AB79C-CF2F-48E0-AB2B-B1BDA75FD3C3}" dt="2023-10-27T11:51:27.877" v="2148"/>
          <ac:grpSpMkLst>
            <pc:docMk/>
            <pc:sldMk cId="1705559386" sldId="601"/>
            <ac:grpSpMk id="142" creationId="{E9E8785C-8A52-B5EF-D9DB-2EDA6BEE1EDB}"/>
          </ac:grpSpMkLst>
        </pc:grpChg>
        <pc:grpChg chg="del mod">
          <ac:chgData name="Luca Crocetti" userId="52efdf86-ba77-4dcf-8f92-67ea05fd85b4" providerId="ADAL" clId="{F54AB79C-CF2F-48E0-AB2B-B1BDA75FD3C3}" dt="2023-10-27T11:51:35.096" v="2157"/>
          <ac:grpSpMkLst>
            <pc:docMk/>
            <pc:sldMk cId="1705559386" sldId="601"/>
            <ac:grpSpMk id="146" creationId="{BFE03C15-942E-6362-7D54-3FB201F56F3F}"/>
          </ac:grpSpMkLst>
        </pc:grpChg>
        <pc:grpChg chg="del mod">
          <ac:chgData name="Luca Crocetti" userId="52efdf86-ba77-4dcf-8f92-67ea05fd85b4" providerId="ADAL" clId="{F54AB79C-CF2F-48E0-AB2B-B1BDA75FD3C3}" dt="2023-10-27T11:51:44.588" v="2169"/>
          <ac:grpSpMkLst>
            <pc:docMk/>
            <pc:sldMk cId="1705559386" sldId="601"/>
            <ac:grpSpMk id="149" creationId="{05C20FCA-68E5-7E40-3414-46F81FA7A553}"/>
          </ac:grpSpMkLst>
        </pc:grpChg>
        <pc:grpChg chg="del mod">
          <ac:chgData name="Luca Crocetti" userId="52efdf86-ba77-4dcf-8f92-67ea05fd85b4" providerId="ADAL" clId="{F54AB79C-CF2F-48E0-AB2B-B1BDA75FD3C3}" dt="2023-10-27T11:51:39.151" v="2162"/>
          <ac:grpSpMkLst>
            <pc:docMk/>
            <pc:sldMk cId="1705559386" sldId="601"/>
            <ac:grpSpMk id="152" creationId="{DEBE8B56-E3EF-1BF1-019E-B4D2E99F8D7E}"/>
          </ac:grpSpMkLst>
        </pc:grpChg>
        <pc:grpChg chg="mod">
          <ac:chgData name="Luca Crocetti" userId="52efdf86-ba77-4dcf-8f92-67ea05fd85b4" providerId="ADAL" clId="{F54AB79C-CF2F-48E0-AB2B-B1BDA75FD3C3}" dt="2023-10-27T11:51:43.050" v="2168"/>
          <ac:grpSpMkLst>
            <pc:docMk/>
            <pc:sldMk cId="1705559386" sldId="601"/>
            <ac:grpSpMk id="157" creationId="{A65B19A4-E103-51C1-9B94-A6E0BE2EE7ED}"/>
          </ac:grpSpMkLst>
        </pc:grpChg>
        <pc:grpChg chg="mod">
          <ac:chgData name="Luca Crocetti" userId="52efdf86-ba77-4dcf-8f92-67ea05fd85b4" providerId="ADAL" clId="{F54AB79C-CF2F-48E0-AB2B-B1BDA75FD3C3}" dt="2023-10-27T11:51:52.145" v="2182"/>
          <ac:grpSpMkLst>
            <pc:docMk/>
            <pc:sldMk cId="1705559386" sldId="601"/>
            <ac:grpSpMk id="169" creationId="{DC34F937-2BF7-448B-28DE-474D8AB5EDAA}"/>
          </ac:grpSpMkLst>
        </pc:grpChg>
        <pc:grpChg chg="mod">
          <ac:chgData name="Luca Crocetti" userId="52efdf86-ba77-4dcf-8f92-67ea05fd85b4" providerId="ADAL" clId="{F54AB79C-CF2F-48E0-AB2B-B1BDA75FD3C3}" dt="2023-10-27T11:51:52.145" v="2182"/>
          <ac:grpSpMkLst>
            <pc:docMk/>
            <pc:sldMk cId="1705559386" sldId="601"/>
            <ac:grpSpMk id="170" creationId="{3637AED1-D9CF-1D20-DADB-5D3C340631CB}"/>
          </ac:grpSpMkLst>
        </pc:grpChg>
        <pc:grpChg chg="mod">
          <ac:chgData name="Luca Crocetti" userId="52efdf86-ba77-4dcf-8f92-67ea05fd85b4" providerId="ADAL" clId="{F54AB79C-CF2F-48E0-AB2B-B1BDA75FD3C3}" dt="2023-10-27T11:51:52.145" v="2182"/>
          <ac:grpSpMkLst>
            <pc:docMk/>
            <pc:sldMk cId="1705559386" sldId="601"/>
            <ac:grpSpMk id="171" creationId="{17824E37-FF83-A3BD-D98F-0665689D684E}"/>
          </ac:grpSpMkLst>
        </pc:grpChg>
        <pc:grpChg chg="mod">
          <ac:chgData name="Luca Crocetti" userId="52efdf86-ba77-4dcf-8f92-67ea05fd85b4" providerId="ADAL" clId="{F54AB79C-CF2F-48E0-AB2B-B1BDA75FD3C3}" dt="2023-10-27T11:51:58.225" v="2196"/>
          <ac:grpSpMkLst>
            <pc:docMk/>
            <pc:sldMk cId="1705559386" sldId="601"/>
            <ac:grpSpMk id="183" creationId="{10B68B31-192A-8B28-F697-47B46592944D}"/>
          </ac:grpSpMkLst>
        </pc:grpChg>
        <pc:grpChg chg="del mod">
          <ac:chgData name="Luca Crocetti" userId="52efdf86-ba77-4dcf-8f92-67ea05fd85b4" providerId="ADAL" clId="{F54AB79C-CF2F-48E0-AB2B-B1BDA75FD3C3}" dt="2023-10-27T11:52:04.259" v="2201"/>
          <ac:grpSpMkLst>
            <pc:docMk/>
            <pc:sldMk cId="1705559386" sldId="601"/>
            <ac:grpSpMk id="186" creationId="{CF885581-D971-F5BF-7555-E926BF6BD566}"/>
          </ac:grpSpMkLst>
        </pc:grpChg>
        <pc:grpChg chg="mod">
          <ac:chgData name="Luca Crocetti" userId="52efdf86-ba77-4dcf-8f92-67ea05fd85b4" providerId="ADAL" clId="{F54AB79C-CF2F-48E0-AB2B-B1BDA75FD3C3}" dt="2023-10-27T11:52:04.259" v="2201"/>
          <ac:grpSpMkLst>
            <pc:docMk/>
            <pc:sldMk cId="1705559386" sldId="601"/>
            <ac:grpSpMk id="188" creationId="{C9B93E5E-973C-BF37-005D-A9AFC064D043}"/>
          </ac:grpSpMkLst>
        </pc:grpChg>
        <pc:grpChg chg="mod">
          <ac:chgData name="Luca Crocetti" userId="52efdf86-ba77-4dcf-8f92-67ea05fd85b4" providerId="ADAL" clId="{F54AB79C-CF2F-48E0-AB2B-B1BDA75FD3C3}" dt="2023-10-27T11:52:06.912" v="2204"/>
          <ac:grpSpMkLst>
            <pc:docMk/>
            <pc:sldMk cId="1705559386" sldId="601"/>
            <ac:grpSpMk id="191" creationId="{0AF5841C-88F1-53AC-B3FD-0C3ABC0552B4}"/>
          </ac:grpSpMkLst>
        </pc:grpChg>
        <pc:inkChg chg="add del mod">
          <ac:chgData name="Luca Crocetti" userId="52efdf86-ba77-4dcf-8f92-67ea05fd85b4" providerId="ADAL" clId="{F54AB79C-CF2F-48E0-AB2B-B1BDA75FD3C3}" dt="2023-10-27T11:50:08.584" v="2020"/>
          <ac:inkMkLst>
            <pc:docMk/>
            <pc:sldMk cId="1705559386" sldId="601"/>
            <ac:inkMk id="3" creationId="{523218DF-2AEC-23AE-AC58-F13B78508E37}"/>
          </ac:inkMkLst>
        </pc:inkChg>
        <pc:inkChg chg="add del mod">
          <ac:chgData name="Luca Crocetti" userId="52efdf86-ba77-4dcf-8f92-67ea05fd85b4" providerId="ADAL" clId="{F54AB79C-CF2F-48E0-AB2B-B1BDA75FD3C3}" dt="2023-10-27T11:50:09.009" v="2022"/>
          <ac:inkMkLst>
            <pc:docMk/>
            <pc:sldMk cId="1705559386" sldId="601"/>
            <ac:inkMk id="6" creationId="{52CE405F-F153-8F2D-6FF2-26926B7FEC30}"/>
          </ac:inkMkLst>
        </pc:inkChg>
        <pc:inkChg chg="add del mod">
          <ac:chgData name="Luca Crocetti" userId="52efdf86-ba77-4dcf-8f92-67ea05fd85b4" providerId="ADAL" clId="{F54AB79C-CF2F-48E0-AB2B-B1BDA75FD3C3}" dt="2023-10-27T11:50:09.009" v="2021"/>
          <ac:inkMkLst>
            <pc:docMk/>
            <pc:sldMk cId="1705559386" sldId="601"/>
            <ac:inkMk id="7" creationId="{6F4159C4-C26E-36D4-D2FD-645215EA8F05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1" creationId="{F7508906-A79D-182F-00EF-FE0459E87341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2" creationId="{84D5DCE7-0B5D-5B9B-F666-D1C6AD48ABEB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3" creationId="{F879CC9C-A8C3-A419-BB05-EDBC86F92F25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4" creationId="{9B361C1B-3A61-243C-A2A4-D7447B9A7148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5" creationId="{A66CA702-D3EB-91C4-8061-E3F878EE1FEA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6" creationId="{1E4990F1-12D8-8130-4F6E-7019498ABBF7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7" creationId="{07A5DF30-24F0-29EE-5D1D-1DA58149CC4A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8" creationId="{0FF7525C-B6CB-0672-9A4D-2B4AB59559D1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9" creationId="{4AE3E8E5-F2F9-F12D-18FE-3A49C7B17544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20" creationId="{B35312F3-A4BE-9143-A542-38A823331F2F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21" creationId="{64900642-F815-A29B-048A-EC0B60A89131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22" creationId="{58532370-9CF0-AF3E-86D1-CDC59BAA29BD}"/>
          </ac:inkMkLst>
        </pc:inkChg>
        <pc:inkChg chg="add mod">
          <ac:chgData name="Luca Crocetti" userId="52efdf86-ba77-4dcf-8f92-67ea05fd85b4" providerId="ADAL" clId="{F54AB79C-CF2F-48E0-AB2B-B1BDA75FD3C3}" dt="2023-10-27T11:50:19.126" v="2038"/>
          <ac:inkMkLst>
            <pc:docMk/>
            <pc:sldMk cId="1705559386" sldId="601"/>
            <ac:inkMk id="24" creationId="{0E97A21B-1A52-7A09-A8C1-5C8746C05949}"/>
          </ac:inkMkLst>
        </pc:inkChg>
        <pc:inkChg chg="add mod">
          <ac:chgData name="Luca Crocetti" userId="52efdf86-ba77-4dcf-8f92-67ea05fd85b4" providerId="ADAL" clId="{F54AB79C-CF2F-48E0-AB2B-B1BDA75FD3C3}" dt="2023-10-27T11:50:19.126" v="2038"/>
          <ac:inkMkLst>
            <pc:docMk/>
            <pc:sldMk cId="1705559386" sldId="601"/>
            <ac:inkMk id="25" creationId="{B29B4D9A-3F0E-121E-A6D9-4C9FB5EE78AF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27" creationId="{669AFC3C-C568-79CC-7526-580ACFE3058F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28" creationId="{44938B02-F068-0BA5-AEC8-6F30A043E17F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29" creationId="{32504A73-E803-6D23-6755-E1A8500B0C8D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0" creationId="{46943D49-3680-7E75-76CD-048E69B2A6D1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1" creationId="{AC58A450-4C98-A241-7567-86E63438712C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2" creationId="{C2A81A14-BF1C-8BF0-B358-B034D93D14C0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3" creationId="{95B14C84-B5BB-4CC3-5AD6-E35AE4210167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4" creationId="{C904672A-C4E9-4D67-8306-71D53C094F63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5" creationId="{13DBA1B4-309B-D97D-B74E-34AC920F509C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6" creationId="{12EC881E-B413-DEEC-6BD8-1989D97D4D1D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7" creationId="{616C580F-19F5-A2DF-076C-161DBF20DCA0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8" creationId="{EA42DFAA-25CE-DA44-4396-DE8CC83C3D42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9" creationId="{A0C2DC07-3876-804A-4602-FE44734ACF4E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0" creationId="{A964B6F4-BEBE-BCA9-BFEE-ACF1977A3732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1" creationId="{68EC24DB-26A1-67C5-EDC7-1CDBCEC9599B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2" creationId="{5E0A7434-8159-ED6D-1B35-BBBB9A5B50E3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3" creationId="{9D1591BD-44B4-5D88-864F-EA56ED6260E5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4" creationId="{7FEF5A6C-DB2B-9199-C1BB-4BC21FB4728E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5" creationId="{154EC077-09CA-54A0-4BF7-FE5028EC2F89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6" creationId="{170AB455-E36B-F17F-0A05-D9560C59F284}"/>
          </ac:inkMkLst>
        </pc:inkChg>
        <pc:inkChg chg="add">
          <ac:chgData name="Luca Crocetti" userId="52efdf86-ba77-4dcf-8f92-67ea05fd85b4" providerId="ADAL" clId="{F54AB79C-CF2F-48E0-AB2B-B1BDA75FD3C3}" dt="2023-10-27T11:50:31.005" v="2059" actId="9405"/>
          <ac:inkMkLst>
            <pc:docMk/>
            <pc:sldMk cId="1705559386" sldId="601"/>
            <ac:inkMk id="47" creationId="{262626E6-2861-49C0-784C-AB9ED97F29E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2" creationId="{0AA02FC1-C503-49EF-D1D4-19005FA4F92F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3" creationId="{68C1A007-A202-0A2B-D5D1-B54802A09CA0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4" creationId="{57B5B1C5-857E-8180-B017-10E31097E88F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5" creationId="{C7CBA00C-5C24-FD0E-67A4-229570B3A5CA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6" creationId="{485AC80F-C290-2326-41C7-B3D39A29AB4E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7" creationId="{96CCA285-625D-62C2-B674-48379AAC5994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8" creationId="{C79CB788-48BD-287A-E7D4-67B6C676CE77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9" creationId="{63BD6154-E9AB-9254-A2C0-172791616160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0" creationId="{2D298699-5EEF-300C-9187-AD694BC00F9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1" creationId="{8D66F091-A11A-5655-BE5A-045E9C6039FF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2" creationId="{C3CD0BFE-78F5-9C34-B1EE-55635B740D19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3" creationId="{74A43D36-2519-09DF-4FB4-D478C8572F19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4" creationId="{BEA30C9B-0EFA-ED33-BF52-65DD7DCA005B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5" creationId="{EE473533-198A-1065-9245-EDBB46B7CCD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6" creationId="{37230D49-C276-D52D-FF8B-2A2A7ECB7C7C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7" creationId="{E4C41E87-6640-11F9-00BE-D8A1F4CD31C7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8" creationId="{D0FDFF8F-391D-D73B-56DC-24A834767B0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9" creationId="{213FECB9-4EE1-DB1F-F8A9-04291001E3C1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1" creationId="{48B6D02D-00BF-6DA0-C4AA-E3559638B223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2" creationId="{A22F18A3-D8E4-A722-A960-D369A14507E0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3" creationId="{278F64E2-827F-6885-87CC-B06A3B79A69E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4" creationId="{ACF6EE0B-7B7A-A7F3-E42E-29C5B4123C1B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6" creationId="{891A26AB-D74F-BC10-E822-B44CD13465EC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7" creationId="{0814E686-3414-736A-8465-80B9A6466BD0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79" creationId="{3B913401-857A-83EF-FAC6-042F5F98EB0B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0" creationId="{7BEA74E5-22ED-D7F7-CFAF-0FD39C3FE436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1" creationId="{38BB7496-4E50-B921-860D-B144CE543B0C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2" creationId="{EE719A20-2FB4-CEE6-9014-5624EE16ED7B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3" creationId="{917C5E2B-01B7-D978-5504-5AAC5E4D563F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4" creationId="{35539825-CF61-EC8C-B426-3BC103DEB919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5" creationId="{029FC714-E407-4D13-95B9-4B60B6A3747D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6" creationId="{BDB32C20-2E3A-0013-7FA6-E1698F83CB17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7" creationId="{344DDEE5-DA32-159D-5670-B1BA2236D663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8" creationId="{5D370B0D-33B4-67BB-D3C4-906A46B69943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9" creationId="{E13B57D3-56B5-E290-F609-055E45869A36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0" creationId="{B526BBEA-618F-3613-5AB3-EB1889BBE881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1" creationId="{CF19FACE-212F-B10B-F770-849C9ACB2653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2" creationId="{A6783195-2187-2EEA-686D-E822E62109FA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3" creationId="{EB86B83F-5B62-407B-A10A-1CCD52D9BF71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4" creationId="{A3FF8B47-CCA7-B40B-871A-24592578BBB7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5" creationId="{A7FE682B-B75E-4CD2-D956-892C1D23270C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6" creationId="{41ECD03E-E76B-A0D8-03AD-CAC1D662D261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7" creationId="{8F6097D3-EB72-9DD0-1575-16C5A71FE649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8" creationId="{D48154DF-BA00-C34B-5DD6-D9BF712D5557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9" creationId="{576ECD42-F315-E6AF-876B-3483003BCEC5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100" creationId="{849F10C7-3936-33D6-343F-D2994B67CEA9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3" creationId="{55CD5589-AE45-C778-6C82-88907FE44226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4" creationId="{AFB6B6FB-B89D-BDF3-F651-D71483FE9706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5" creationId="{2B9609AC-96CE-8F20-79BF-BB72584FC175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6" creationId="{78BB0E67-B258-9A71-D0F4-210C430F5428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7" creationId="{23ED1DFB-6BB6-C1BA-DBBB-E6EC260B903C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8" creationId="{B0AB90DB-0A26-4900-A992-7E6021D5CC4F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1" creationId="{B8213DB2-6FB3-5ADD-96B9-08160E2BFBFC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2" creationId="{44534C4B-8243-AC3D-E4A3-6003C89207B2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3" creationId="{873D6051-CBF8-5FC8-1BD7-998179A48C5C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4" creationId="{99E761FE-E4B3-70E5-73C3-901527F3B2E8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5" creationId="{1DBB141B-BC11-B201-8066-3D9BF957CDCC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6" creationId="{81E6F937-1CBC-34C9-E897-25C3059B9EB8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7" creationId="{B9B091B3-3D0C-574C-42FF-1949A7B28AA0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9" creationId="{E26D8B93-E9EA-652E-05E9-E499493508D2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1" creationId="{F0B80BF0-EC76-3066-E185-B2FAF347224D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2" creationId="{EF0DA61F-89E5-36B4-4B23-0DFAC42590A4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3" creationId="{EEF41020-6A97-8FB7-8663-002A88A5999B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4" creationId="{9BFC645F-4F0E-5A58-5F49-7A3A6E06E3C2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5" creationId="{1240FC13-F507-5383-619C-9DD4600BAEB6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6" creationId="{9F5FE643-A8C4-7D33-E6AF-D339C10ED129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7" creationId="{00F79777-43CC-EE2C-BBAE-37CA597755C3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8" creationId="{FB97EEB6-30F7-AC55-BFBF-A7E6B72727A5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0" creationId="{9B3E4595-97F1-5C4D-044C-52C1D47F7F3E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1" creationId="{5A757320-8FCC-9600-A0CE-15472131DCA5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2" creationId="{10032503-B954-D25D-3EDD-FD5F54DE1FD3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3" creationId="{78ACA282-236F-5CD7-BE7F-4B3235E94647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4" creationId="{BE6DD7D1-31DC-4340-E6FB-A73AB8D63389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37" creationId="{DFAD1F42-58B6-8A3F-145F-454862CBC217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38" creationId="{5F8215F9-088B-16C3-06A1-79690A1D0D60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39" creationId="{0F185EFF-B1EA-2EAA-1AB7-FA67A50BD197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40" creationId="{59C4B499-0166-3ED1-A8ED-49959509C4B6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41" creationId="{A3A27D06-46FC-F176-780C-99FDFDF3F582}"/>
          </ac:inkMkLst>
        </pc:inkChg>
        <pc:inkChg chg="add del mod">
          <ac:chgData name="Luca Crocetti" userId="52efdf86-ba77-4dcf-8f92-67ea05fd85b4" providerId="ADAL" clId="{F54AB79C-CF2F-48E0-AB2B-B1BDA75FD3C3}" dt="2023-10-27T11:51:35.096" v="2158"/>
          <ac:inkMkLst>
            <pc:docMk/>
            <pc:sldMk cId="1705559386" sldId="601"/>
            <ac:inkMk id="143" creationId="{278853B1-DDA7-9001-A4C1-FEE5D0DEE613}"/>
          </ac:inkMkLst>
        </pc:inkChg>
        <pc:inkChg chg="add del mod">
          <ac:chgData name="Luca Crocetti" userId="52efdf86-ba77-4dcf-8f92-67ea05fd85b4" providerId="ADAL" clId="{F54AB79C-CF2F-48E0-AB2B-B1BDA75FD3C3}" dt="2023-10-27T11:51:35.096" v="2156"/>
          <ac:inkMkLst>
            <pc:docMk/>
            <pc:sldMk cId="1705559386" sldId="601"/>
            <ac:inkMk id="144" creationId="{EAED1ECE-9223-7215-CF4D-E2E9FB94836D}"/>
          </ac:inkMkLst>
        </pc:inkChg>
        <pc:inkChg chg="add del mod">
          <ac:chgData name="Luca Crocetti" userId="52efdf86-ba77-4dcf-8f92-67ea05fd85b4" providerId="ADAL" clId="{F54AB79C-CF2F-48E0-AB2B-B1BDA75FD3C3}" dt="2023-10-27T11:51:35.096" v="2157"/>
          <ac:inkMkLst>
            <pc:docMk/>
            <pc:sldMk cId="1705559386" sldId="601"/>
            <ac:inkMk id="145" creationId="{F5206EAF-5442-1743-22B7-C07D883E196E}"/>
          </ac:inkMkLst>
        </pc:inkChg>
        <pc:inkChg chg="add del mod">
          <ac:chgData name="Luca Crocetti" userId="52efdf86-ba77-4dcf-8f92-67ea05fd85b4" providerId="ADAL" clId="{F54AB79C-CF2F-48E0-AB2B-B1BDA75FD3C3}" dt="2023-10-27T11:51:44.588" v="2169"/>
          <ac:inkMkLst>
            <pc:docMk/>
            <pc:sldMk cId="1705559386" sldId="601"/>
            <ac:inkMk id="147" creationId="{E7048959-5843-C319-BF7D-BBBF30B543B4}"/>
          </ac:inkMkLst>
        </pc:inkChg>
        <pc:inkChg chg="add del mod">
          <ac:chgData name="Luca Crocetti" userId="52efdf86-ba77-4dcf-8f92-67ea05fd85b4" providerId="ADAL" clId="{F54AB79C-CF2F-48E0-AB2B-B1BDA75FD3C3}" dt="2023-10-27T11:51:44.588" v="2170"/>
          <ac:inkMkLst>
            <pc:docMk/>
            <pc:sldMk cId="1705559386" sldId="601"/>
            <ac:inkMk id="148" creationId="{D1176C75-BF83-2706-7BEA-CEF6C41AB099}"/>
          </ac:inkMkLst>
        </pc:inkChg>
        <pc:inkChg chg="add del mod">
          <ac:chgData name="Luca Crocetti" userId="52efdf86-ba77-4dcf-8f92-67ea05fd85b4" providerId="ADAL" clId="{F54AB79C-CF2F-48E0-AB2B-B1BDA75FD3C3}" dt="2023-10-27T11:51:39.151" v="2163"/>
          <ac:inkMkLst>
            <pc:docMk/>
            <pc:sldMk cId="1705559386" sldId="601"/>
            <ac:inkMk id="150" creationId="{E697F441-55B3-0E5F-0C3C-059C34813F50}"/>
          </ac:inkMkLst>
        </pc:inkChg>
        <pc:inkChg chg="add del mod">
          <ac:chgData name="Luca Crocetti" userId="52efdf86-ba77-4dcf-8f92-67ea05fd85b4" providerId="ADAL" clId="{F54AB79C-CF2F-48E0-AB2B-B1BDA75FD3C3}" dt="2023-10-27T11:51:39.151" v="2162"/>
          <ac:inkMkLst>
            <pc:docMk/>
            <pc:sldMk cId="1705559386" sldId="601"/>
            <ac:inkMk id="151" creationId="{77C2F154-8902-B6E6-7F55-D8773B0E657F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3" creationId="{6CC7B42C-7986-74A5-8158-1FF14FCF154B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4" creationId="{026A5B55-61CF-E83C-00BC-8483689AEC21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5" creationId="{6351B690-8741-30FF-209D-BD5BAD558A7B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6" creationId="{FACD0779-36E8-5343-781E-763402F9242F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58" creationId="{32D95998-5FA8-F490-0B1F-175AE4D73EC6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59" creationId="{F08CF068-5E90-6874-B8CE-64EF22497B96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0" creationId="{C80756F5-8DBD-F399-B972-FBA16A769AB0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1" creationId="{2EC3BB39-512C-CF13-49B7-2387DC17F3A5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2" creationId="{96D5A7B0-796A-5B57-7112-065564C711AC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3" creationId="{28426EF2-5B46-BDCE-3B52-406B4D442F9F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4" creationId="{D72F675E-876D-19E4-E05D-E1D5D46CEFC4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5" creationId="{C3E265F7-9737-B078-2EF8-857AAE507F7B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6" creationId="{3DCC821D-6A4C-F850-CEA4-1B8EF50320CB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7" creationId="{940C657A-53DF-25E3-E80A-A23EB8B97D86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8" creationId="{85229E9A-877D-A49D-5613-0510D0DA20BE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2" creationId="{74BD1273-2E2B-B9D2-B400-9392CC9C0517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3" creationId="{EAE5A6B9-EB5D-81AD-9566-ED051322BDC3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4" creationId="{A7D5D5BB-9364-2F48-CAD4-C7A32F3484CE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5" creationId="{16EF5B85-4FE0-2E72-9C71-46497AE55EE6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6" creationId="{2E5597F8-3392-9856-A49C-DEFF395EBD40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7" creationId="{DB640EAE-4FA4-084D-7D90-E3408768D1F0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8" creationId="{FFAD0997-AB12-B256-9AD0-27CE1DEE3C1D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9" creationId="{FD690A21-3A92-09E3-F0EF-30DC930BB67A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80" creationId="{74F0B5DA-A090-B20B-8954-EC603B28E6AA}"/>
          </ac:inkMkLst>
        </pc:inkChg>
        <pc:inkChg chg="add del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81" creationId="{7616FF03-30C3-DC18-84F3-40345406F999}"/>
          </ac:inkMkLst>
        </pc:inkChg>
        <pc:inkChg chg="add del mod">
          <ac:chgData name="Luca Crocetti" userId="52efdf86-ba77-4dcf-8f92-67ea05fd85b4" providerId="ADAL" clId="{F54AB79C-CF2F-48E0-AB2B-B1BDA75FD3C3}" dt="2023-10-27T11:51:58.225" v="2195"/>
          <ac:inkMkLst>
            <pc:docMk/>
            <pc:sldMk cId="1705559386" sldId="601"/>
            <ac:inkMk id="182" creationId="{8DE621CA-C9B4-92BC-D4AB-7DD90B38D58F}"/>
          </ac:inkMkLst>
        </pc:inkChg>
        <pc:inkChg chg="add mod">
          <ac:chgData name="Luca Crocetti" userId="52efdf86-ba77-4dcf-8f92-67ea05fd85b4" providerId="ADAL" clId="{F54AB79C-CF2F-48E0-AB2B-B1BDA75FD3C3}" dt="2023-10-27T11:52:04.259" v="2201"/>
          <ac:inkMkLst>
            <pc:docMk/>
            <pc:sldMk cId="1705559386" sldId="601"/>
            <ac:inkMk id="184" creationId="{E80B5D83-D5F7-F6A6-0F4D-5A85B2263AE3}"/>
          </ac:inkMkLst>
        </pc:inkChg>
        <pc:inkChg chg="add mod">
          <ac:chgData name="Luca Crocetti" userId="52efdf86-ba77-4dcf-8f92-67ea05fd85b4" providerId="ADAL" clId="{F54AB79C-CF2F-48E0-AB2B-B1BDA75FD3C3}" dt="2023-10-27T11:52:04.259" v="2201"/>
          <ac:inkMkLst>
            <pc:docMk/>
            <pc:sldMk cId="1705559386" sldId="601"/>
            <ac:inkMk id="185" creationId="{07885758-AE08-319B-145F-1CD6CB328FC1}"/>
          </ac:inkMkLst>
        </pc:inkChg>
        <pc:inkChg chg="add mod">
          <ac:chgData name="Luca Crocetti" userId="52efdf86-ba77-4dcf-8f92-67ea05fd85b4" providerId="ADAL" clId="{F54AB79C-CF2F-48E0-AB2B-B1BDA75FD3C3}" dt="2023-10-27T11:52:04.259" v="2201"/>
          <ac:inkMkLst>
            <pc:docMk/>
            <pc:sldMk cId="1705559386" sldId="601"/>
            <ac:inkMk id="187" creationId="{84855F23-279A-F10B-B995-ED42867D9D9D}"/>
          </ac:inkMkLst>
        </pc:inkChg>
        <pc:inkChg chg="add mod">
          <ac:chgData name="Luca Crocetti" userId="52efdf86-ba77-4dcf-8f92-67ea05fd85b4" providerId="ADAL" clId="{F54AB79C-CF2F-48E0-AB2B-B1BDA75FD3C3}" dt="2023-10-27T11:52:06.912" v="2204"/>
          <ac:inkMkLst>
            <pc:docMk/>
            <pc:sldMk cId="1705559386" sldId="601"/>
            <ac:inkMk id="189" creationId="{A22DF8AD-A761-01D8-21FC-FC02FA027843}"/>
          </ac:inkMkLst>
        </pc:inkChg>
        <pc:inkChg chg="add mod">
          <ac:chgData name="Luca Crocetti" userId="52efdf86-ba77-4dcf-8f92-67ea05fd85b4" providerId="ADAL" clId="{F54AB79C-CF2F-48E0-AB2B-B1BDA75FD3C3}" dt="2023-10-27T11:52:06.912" v="2204"/>
          <ac:inkMkLst>
            <pc:docMk/>
            <pc:sldMk cId="1705559386" sldId="601"/>
            <ac:inkMk id="190" creationId="{03FBD82B-84FA-B241-9FF7-E12F58C66476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55:52.165" v="2552"/>
        <pc:sldMkLst>
          <pc:docMk/>
          <pc:sldMk cId="797038152" sldId="602"/>
        </pc:sldMkLst>
        <pc:grpChg chg="del mod">
          <ac:chgData name="Luca Crocetti" userId="52efdf86-ba77-4dcf-8f92-67ea05fd85b4" providerId="ADAL" clId="{F54AB79C-CF2F-48E0-AB2B-B1BDA75FD3C3}" dt="2023-10-27T11:52:26.394" v="2314"/>
          <ac:grpSpMkLst>
            <pc:docMk/>
            <pc:sldMk cId="797038152" sldId="602"/>
            <ac:grpSpMk id="23" creationId="{69B2E451-3D51-43F3-0258-09A3C53F2B87}"/>
          </ac:grpSpMkLst>
        </pc:grpChg>
        <pc:grpChg chg="del mod">
          <ac:chgData name="Luca Crocetti" userId="52efdf86-ba77-4dcf-8f92-67ea05fd85b4" providerId="ADAL" clId="{F54AB79C-CF2F-48E0-AB2B-B1BDA75FD3C3}" dt="2023-10-27T11:52:26.387" v="2299"/>
          <ac:grpSpMkLst>
            <pc:docMk/>
            <pc:sldMk cId="797038152" sldId="602"/>
            <ac:grpSpMk id="26" creationId="{DEED51C4-DB69-9DE2-619F-C0689BB195D1}"/>
          </ac:grpSpMkLst>
        </pc:grpChg>
        <pc:grpChg chg="del mod">
          <ac:chgData name="Luca Crocetti" userId="52efdf86-ba77-4dcf-8f92-67ea05fd85b4" providerId="ADAL" clId="{F54AB79C-CF2F-48E0-AB2B-B1BDA75FD3C3}" dt="2023-10-27T11:52:26.377" v="2293"/>
          <ac:grpSpMkLst>
            <pc:docMk/>
            <pc:sldMk cId="797038152" sldId="602"/>
            <ac:grpSpMk id="48" creationId="{90BAC04C-C68F-3C77-72E6-3D9AE7439D45}"/>
          </ac:grpSpMkLst>
        </pc:grpChg>
        <pc:grpChg chg="del mod">
          <ac:chgData name="Luca Crocetti" userId="52efdf86-ba77-4dcf-8f92-67ea05fd85b4" providerId="ADAL" clId="{F54AB79C-CF2F-48E0-AB2B-B1BDA75FD3C3}" dt="2023-10-27T11:52:26.394" v="2330"/>
          <ac:grpSpMkLst>
            <pc:docMk/>
            <pc:sldMk cId="797038152" sldId="602"/>
            <ac:grpSpMk id="49" creationId="{D019A289-F077-F877-15E9-C9E8624ED3DB}"/>
          </ac:grpSpMkLst>
        </pc:grpChg>
        <pc:grpChg chg="del mod">
          <ac:chgData name="Luca Crocetti" userId="52efdf86-ba77-4dcf-8f92-67ea05fd85b4" providerId="ADAL" clId="{F54AB79C-CF2F-48E0-AB2B-B1BDA75FD3C3}" dt="2023-10-27T11:52:26.377" v="2282"/>
          <ac:grpSpMkLst>
            <pc:docMk/>
            <pc:sldMk cId="797038152" sldId="602"/>
            <ac:grpSpMk id="50" creationId="{9422816D-2410-1E0A-0CEE-5865F624FD47}"/>
          </ac:grpSpMkLst>
        </pc:grpChg>
        <pc:grpChg chg="del mod">
          <ac:chgData name="Luca Crocetti" userId="52efdf86-ba77-4dcf-8f92-67ea05fd85b4" providerId="ADAL" clId="{F54AB79C-CF2F-48E0-AB2B-B1BDA75FD3C3}" dt="2023-10-27T11:52:26.346" v="2223"/>
          <ac:grpSpMkLst>
            <pc:docMk/>
            <pc:sldMk cId="797038152" sldId="602"/>
            <ac:grpSpMk id="51" creationId="{1CEADF15-439C-7FDD-BADD-6483FFBED4EE}"/>
          </ac:grpSpMkLst>
        </pc:grpChg>
        <pc:grpChg chg="del mod">
          <ac:chgData name="Luca Crocetti" userId="52efdf86-ba77-4dcf-8f92-67ea05fd85b4" providerId="ADAL" clId="{F54AB79C-CF2F-48E0-AB2B-B1BDA75FD3C3}" dt="2023-10-27T11:52:26.394" v="2344"/>
          <ac:grpSpMkLst>
            <pc:docMk/>
            <pc:sldMk cId="797038152" sldId="602"/>
            <ac:grpSpMk id="70" creationId="{C72012A0-F884-196E-213C-41BD116356F9}"/>
          </ac:grpSpMkLst>
        </pc:grpChg>
        <pc:grpChg chg="del mod">
          <ac:chgData name="Luca Crocetti" userId="52efdf86-ba77-4dcf-8f92-67ea05fd85b4" providerId="ADAL" clId="{F54AB79C-CF2F-48E0-AB2B-B1BDA75FD3C3}" dt="2023-10-27T11:52:26.394" v="2340"/>
          <ac:grpSpMkLst>
            <pc:docMk/>
            <pc:sldMk cId="797038152" sldId="602"/>
            <ac:grpSpMk id="78" creationId="{7E8E25F4-DAB9-857D-B658-D7995B683885}"/>
          </ac:grpSpMkLst>
        </pc:grpChg>
        <pc:grpChg chg="del mod">
          <ac:chgData name="Luca Crocetti" userId="52efdf86-ba77-4dcf-8f92-67ea05fd85b4" providerId="ADAL" clId="{F54AB79C-CF2F-48E0-AB2B-B1BDA75FD3C3}" dt="2023-10-27T11:52:26.362" v="2269"/>
          <ac:grpSpMkLst>
            <pc:docMk/>
            <pc:sldMk cId="797038152" sldId="602"/>
            <ac:grpSpMk id="101" creationId="{74CE69AB-DA19-F87B-260C-B9BC80F6B103}"/>
          </ac:grpSpMkLst>
        </pc:grpChg>
        <pc:grpChg chg="del mod">
          <ac:chgData name="Luca Crocetti" userId="52efdf86-ba77-4dcf-8f92-67ea05fd85b4" providerId="ADAL" clId="{F54AB79C-CF2F-48E0-AB2B-B1BDA75FD3C3}" dt="2023-10-27T11:52:38.304" v="2346" actId="478"/>
          <ac:grpSpMkLst>
            <pc:docMk/>
            <pc:sldMk cId="797038152" sldId="602"/>
            <ac:grpSpMk id="102" creationId="{E5DBF1AC-8907-AAD5-D7EA-E3E78DAD5893}"/>
          </ac:grpSpMkLst>
        </pc:grpChg>
        <pc:grpChg chg="del mod">
          <ac:chgData name="Luca Crocetti" userId="52efdf86-ba77-4dcf-8f92-67ea05fd85b4" providerId="ADAL" clId="{F54AB79C-CF2F-48E0-AB2B-B1BDA75FD3C3}" dt="2023-10-27T11:52:26.387" v="2304"/>
          <ac:grpSpMkLst>
            <pc:docMk/>
            <pc:sldMk cId="797038152" sldId="602"/>
            <ac:grpSpMk id="109" creationId="{B9BF0F4C-0182-BF93-E53A-3F370C15702B}"/>
          </ac:grpSpMkLst>
        </pc:grpChg>
        <pc:grpChg chg="del mod">
          <ac:chgData name="Luca Crocetti" userId="52efdf86-ba77-4dcf-8f92-67ea05fd85b4" providerId="ADAL" clId="{F54AB79C-CF2F-48E0-AB2B-B1BDA75FD3C3}" dt="2023-10-27T11:52:26.362" v="2278"/>
          <ac:grpSpMkLst>
            <pc:docMk/>
            <pc:sldMk cId="797038152" sldId="602"/>
            <ac:grpSpMk id="110" creationId="{F67B55C8-5396-8522-B7E2-0008D0C12F07}"/>
          </ac:grpSpMkLst>
        </pc:grpChg>
        <pc:grpChg chg="del mod">
          <ac:chgData name="Luca Crocetti" userId="52efdf86-ba77-4dcf-8f92-67ea05fd85b4" providerId="ADAL" clId="{F54AB79C-CF2F-48E0-AB2B-B1BDA75FD3C3}" dt="2023-10-27T11:52:26.362" v="2267"/>
          <ac:grpSpMkLst>
            <pc:docMk/>
            <pc:sldMk cId="797038152" sldId="602"/>
            <ac:grpSpMk id="135" creationId="{A737E7E3-C289-F352-9226-72F279FFD115}"/>
          </ac:grpSpMkLst>
        </pc:grpChg>
        <pc:grpChg chg="del mod">
          <ac:chgData name="Luca Crocetti" userId="52efdf86-ba77-4dcf-8f92-67ea05fd85b4" providerId="ADAL" clId="{F54AB79C-CF2F-48E0-AB2B-B1BDA75FD3C3}" dt="2023-10-27T11:52:38.304" v="2346" actId="478"/>
          <ac:grpSpMkLst>
            <pc:docMk/>
            <pc:sldMk cId="797038152" sldId="602"/>
            <ac:grpSpMk id="136" creationId="{D0C580FD-305D-7940-ABBB-09A7A97F3E27}"/>
          </ac:grpSpMkLst>
        </pc:grpChg>
        <pc:grpChg chg="del mod">
          <ac:chgData name="Luca Crocetti" userId="52efdf86-ba77-4dcf-8f92-67ea05fd85b4" providerId="ADAL" clId="{F54AB79C-CF2F-48E0-AB2B-B1BDA75FD3C3}" dt="2023-10-27T11:52:26.387" v="2306"/>
          <ac:grpSpMkLst>
            <pc:docMk/>
            <pc:sldMk cId="797038152" sldId="602"/>
            <ac:grpSpMk id="142" creationId="{E9E8785C-8A52-B5EF-D9DB-2EDA6BEE1EDB}"/>
          </ac:grpSpMkLst>
        </pc:grpChg>
        <pc:grpChg chg="mod">
          <ac:chgData name="Luca Crocetti" userId="52efdf86-ba77-4dcf-8f92-67ea05fd85b4" providerId="ADAL" clId="{F54AB79C-CF2F-48E0-AB2B-B1BDA75FD3C3}" dt="2023-10-27T11:52:56.829" v="2361"/>
          <ac:grpSpMkLst>
            <pc:docMk/>
            <pc:sldMk cId="797038152" sldId="602"/>
            <ac:grpSpMk id="149" creationId="{E49DC801-75D5-0A6D-CEA4-BE274BBB98DF}"/>
          </ac:grpSpMkLst>
        </pc:grpChg>
        <pc:grpChg chg="del mod">
          <ac:chgData name="Luca Crocetti" userId="52efdf86-ba77-4dcf-8f92-67ea05fd85b4" providerId="ADAL" clId="{F54AB79C-CF2F-48E0-AB2B-B1BDA75FD3C3}" dt="2023-10-27T11:52:26.387" v="2294"/>
          <ac:grpSpMkLst>
            <pc:docMk/>
            <pc:sldMk cId="797038152" sldId="602"/>
            <ac:grpSpMk id="157" creationId="{A65B19A4-E103-51C1-9B94-A6E0BE2EE7ED}"/>
          </ac:grpSpMkLst>
        </pc:grpChg>
        <pc:grpChg chg="del mod">
          <ac:chgData name="Luca Crocetti" userId="52efdf86-ba77-4dcf-8f92-67ea05fd85b4" providerId="ADAL" clId="{F54AB79C-CF2F-48E0-AB2B-B1BDA75FD3C3}" dt="2023-10-27T11:52:26.362" v="2262"/>
          <ac:grpSpMkLst>
            <pc:docMk/>
            <pc:sldMk cId="797038152" sldId="602"/>
            <ac:grpSpMk id="169" creationId="{DC34F937-2BF7-448B-28DE-474D8AB5EDAA}"/>
          </ac:grpSpMkLst>
        </pc:grpChg>
        <pc:grpChg chg="del mod">
          <ac:chgData name="Luca Crocetti" userId="52efdf86-ba77-4dcf-8f92-67ea05fd85b4" providerId="ADAL" clId="{F54AB79C-CF2F-48E0-AB2B-B1BDA75FD3C3}" dt="2023-10-27T11:52:26.377" v="2292"/>
          <ac:grpSpMkLst>
            <pc:docMk/>
            <pc:sldMk cId="797038152" sldId="602"/>
            <ac:grpSpMk id="170" creationId="{3637AED1-D9CF-1D20-DADB-5D3C340631CB}"/>
          </ac:grpSpMkLst>
        </pc:grpChg>
        <pc:grpChg chg="del mod">
          <ac:chgData name="Luca Crocetti" userId="52efdf86-ba77-4dcf-8f92-67ea05fd85b4" providerId="ADAL" clId="{F54AB79C-CF2F-48E0-AB2B-B1BDA75FD3C3}" dt="2023-10-27T11:52:26.387" v="2298"/>
          <ac:grpSpMkLst>
            <pc:docMk/>
            <pc:sldMk cId="797038152" sldId="602"/>
            <ac:grpSpMk id="171" creationId="{17824E37-FF83-A3BD-D98F-0665689D684E}"/>
          </ac:grpSpMkLst>
        </pc:grpChg>
        <pc:grpChg chg="del mod">
          <ac:chgData name="Luca Crocetti" userId="52efdf86-ba77-4dcf-8f92-67ea05fd85b4" providerId="ADAL" clId="{F54AB79C-CF2F-48E0-AB2B-B1BDA75FD3C3}" dt="2023-10-27T11:52:26.394" v="2333"/>
          <ac:grpSpMkLst>
            <pc:docMk/>
            <pc:sldMk cId="797038152" sldId="602"/>
            <ac:grpSpMk id="183" creationId="{10B68B31-192A-8B28-F697-47B46592944D}"/>
          </ac:grpSpMkLst>
        </pc:grpChg>
        <pc:grpChg chg="del mod">
          <ac:chgData name="Luca Crocetti" userId="52efdf86-ba77-4dcf-8f92-67ea05fd85b4" providerId="ADAL" clId="{F54AB79C-CF2F-48E0-AB2B-B1BDA75FD3C3}" dt="2023-10-27T11:52:26.394" v="2320"/>
          <ac:grpSpMkLst>
            <pc:docMk/>
            <pc:sldMk cId="797038152" sldId="602"/>
            <ac:grpSpMk id="188" creationId="{C9B93E5E-973C-BF37-005D-A9AFC064D043}"/>
          </ac:grpSpMkLst>
        </pc:grpChg>
        <pc:grpChg chg="del mod">
          <ac:chgData name="Luca Crocetti" userId="52efdf86-ba77-4dcf-8f92-67ea05fd85b4" providerId="ADAL" clId="{F54AB79C-CF2F-48E0-AB2B-B1BDA75FD3C3}" dt="2023-10-27T11:52:26.377" v="2289"/>
          <ac:grpSpMkLst>
            <pc:docMk/>
            <pc:sldMk cId="797038152" sldId="602"/>
            <ac:grpSpMk id="191" creationId="{0AF5841C-88F1-53AC-B3FD-0C3ABC0552B4}"/>
          </ac:grpSpMkLst>
        </pc:grpChg>
        <pc:grpChg chg="mod">
          <ac:chgData name="Luca Crocetti" userId="52efdf86-ba77-4dcf-8f92-67ea05fd85b4" providerId="ADAL" clId="{F54AB79C-CF2F-48E0-AB2B-B1BDA75FD3C3}" dt="2023-10-27T11:53:01.104" v="2370"/>
          <ac:grpSpMkLst>
            <pc:docMk/>
            <pc:sldMk cId="797038152" sldId="602"/>
            <ac:grpSpMk id="194" creationId="{0B4798D7-DFC7-190A-2376-EE66CB8943E4}"/>
          </ac:grpSpMkLst>
        </pc:grpChg>
        <pc:grpChg chg="mod">
          <ac:chgData name="Luca Crocetti" userId="52efdf86-ba77-4dcf-8f92-67ea05fd85b4" providerId="ADAL" clId="{F54AB79C-CF2F-48E0-AB2B-B1BDA75FD3C3}" dt="2023-10-27T11:53:01.104" v="2370"/>
          <ac:grpSpMkLst>
            <pc:docMk/>
            <pc:sldMk cId="797038152" sldId="602"/>
            <ac:grpSpMk id="195" creationId="{5B0F02C3-2A42-5380-42A0-D71BB0E3CE9D}"/>
          </ac:grpSpMkLst>
        </pc:grpChg>
        <pc:grpChg chg="mod">
          <ac:chgData name="Luca Crocetti" userId="52efdf86-ba77-4dcf-8f92-67ea05fd85b4" providerId="ADAL" clId="{F54AB79C-CF2F-48E0-AB2B-B1BDA75FD3C3}" dt="2023-10-27T11:53:06.573" v="2380"/>
          <ac:grpSpMkLst>
            <pc:docMk/>
            <pc:sldMk cId="797038152" sldId="602"/>
            <ac:grpSpMk id="205" creationId="{6019136A-C7C3-6449-B06A-35D02DAB9276}"/>
          </ac:grpSpMkLst>
        </pc:grpChg>
        <pc:grpChg chg="mod">
          <ac:chgData name="Luca Crocetti" userId="52efdf86-ba77-4dcf-8f92-67ea05fd85b4" providerId="ADAL" clId="{F54AB79C-CF2F-48E0-AB2B-B1BDA75FD3C3}" dt="2023-10-27T11:53:06.573" v="2380"/>
          <ac:grpSpMkLst>
            <pc:docMk/>
            <pc:sldMk cId="797038152" sldId="602"/>
            <ac:grpSpMk id="206" creationId="{F8550B1A-B158-75ED-4EDD-9CF39FA550F1}"/>
          </ac:grpSpMkLst>
        </pc:grpChg>
        <pc:grpChg chg="mod">
          <ac:chgData name="Luca Crocetti" userId="52efdf86-ba77-4dcf-8f92-67ea05fd85b4" providerId="ADAL" clId="{F54AB79C-CF2F-48E0-AB2B-B1BDA75FD3C3}" dt="2023-10-27T11:53:11.964" v="2389"/>
          <ac:grpSpMkLst>
            <pc:docMk/>
            <pc:sldMk cId="797038152" sldId="602"/>
            <ac:grpSpMk id="215" creationId="{94DEFE3E-9653-E865-7598-62736B59B72C}"/>
          </ac:grpSpMkLst>
        </pc:grpChg>
        <pc:grpChg chg="del mod">
          <ac:chgData name="Luca Crocetti" userId="52efdf86-ba77-4dcf-8f92-67ea05fd85b4" providerId="ADAL" clId="{F54AB79C-CF2F-48E0-AB2B-B1BDA75FD3C3}" dt="2023-10-27T11:53:18.286" v="2401"/>
          <ac:grpSpMkLst>
            <pc:docMk/>
            <pc:sldMk cId="797038152" sldId="602"/>
            <ac:grpSpMk id="222" creationId="{4463CB4A-44F7-8C11-AF43-240C2164EB1D}"/>
          </ac:grpSpMkLst>
        </pc:grpChg>
        <pc:grpChg chg="del mod">
          <ac:chgData name="Luca Crocetti" userId="52efdf86-ba77-4dcf-8f92-67ea05fd85b4" providerId="ADAL" clId="{F54AB79C-CF2F-48E0-AB2B-B1BDA75FD3C3}" dt="2023-10-27T11:53:31.393" v="2427"/>
          <ac:grpSpMkLst>
            <pc:docMk/>
            <pc:sldMk cId="797038152" sldId="602"/>
            <ac:grpSpMk id="240" creationId="{75FA7AAD-B8F4-451C-EA56-11B6FE221773}"/>
          </ac:grpSpMkLst>
        </pc:grpChg>
        <pc:grpChg chg="mod">
          <ac:chgData name="Luca Crocetti" userId="52efdf86-ba77-4dcf-8f92-67ea05fd85b4" providerId="ADAL" clId="{F54AB79C-CF2F-48E0-AB2B-B1BDA75FD3C3}" dt="2023-10-27T11:53:28.993" v="2420"/>
          <ac:grpSpMkLst>
            <pc:docMk/>
            <pc:sldMk cId="797038152" sldId="602"/>
            <ac:grpSpMk id="241" creationId="{455FFB93-40D8-EE2B-0206-ED9E3EC59AC2}"/>
          </ac:grpSpMkLst>
        </pc:grpChg>
        <pc:grpChg chg="mod">
          <ac:chgData name="Luca Crocetti" userId="52efdf86-ba77-4dcf-8f92-67ea05fd85b4" providerId="ADAL" clId="{F54AB79C-CF2F-48E0-AB2B-B1BDA75FD3C3}" dt="2023-10-27T11:53:42.900" v="2451"/>
          <ac:grpSpMkLst>
            <pc:docMk/>
            <pc:sldMk cId="797038152" sldId="602"/>
            <ac:grpSpMk id="264" creationId="{8FBD8024-743E-8A28-25D3-548CA0956393}"/>
          </ac:grpSpMkLst>
        </pc:grpChg>
        <pc:grpChg chg="mod">
          <ac:chgData name="Luca Crocetti" userId="52efdf86-ba77-4dcf-8f92-67ea05fd85b4" providerId="ADAL" clId="{F54AB79C-CF2F-48E0-AB2B-B1BDA75FD3C3}" dt="2023-10-27T11:53:42.900" v="2451"/>
          <ac:grpSpMkLst>
            <pc:docMk/>
            <pc:sldMk cId="797038152" sldId="602"/>
            <ac:grpSpMk id="265" creationId="{C2546EC5-9622-6E45-BF40-09E4C4E4F81B}"/>
          </ac:grpSpMkLst>
        </pc:grpChg>
        <pc:grpChg chg="mod">
          <ac:chgData name="Luca Crocetti" userId="52efdf86-ba77-4dcf-8f92-67ea05fd85b4" providerId="ADAL" clId="{F54AB79C-CF2F-48E0-AB2B-B1BDA75FD3C3}" dt="2023-10-27T11:53:42.900" v="2451"/>
          <ac:grpSpMkLst>
            <pc:docMk/>
            <pc:sldMk cId="797038152" sldId="602"/>
            <ac:grpSpMk id="266" creationId="{7946DC82-3007-9D80-9636-B0D9D615F94E}"/>
          </ac:grpSpMkLst>
        </pc:grpChg>
        <pc:grpChg chg="mod">
          <ac:chgData name="Luca Crocetti" userId="52efdf86-ba77-4dcf-8f92-67ea05fd85b4" providerId="ADAL" clId="{F54AB79C-CF2F-48E0-AB2B-B1BDA75FD3C3}" dt="2023-10-27T11:53:48.415" v="2464"/>
          <ac:grpSpMkLst>
            <pc:docMk/>
            <pc:sldMk cId="797038152" sldId="602"/>
            <ac:grpSpMk id="279" creationId="{F7BFCCC5-B8D1-5A04-C1E4-E9D49DA4CAE6}"/>
          </ac:grpSpMkLst>
        </pc:grpChg>
        <pc:grpChg chg="mod">
          <ac:chgData name="Luca Crocetti" userId="52efdf86-ba77-4dcf-8f92-67ea05fd85b4" providerId="ADAL" clId="{F54AB79C-CF2F-48E0-AB2B-B1BDA75FD3C3}" dt="2023-10-27T11:53:51.634" v="2468"/>
          <ac:grpSpMkLst>
            <pc:docMk/>
            <pc:sldMk cId="797038152" sldId="602"/>
            <ac:grpSpMk id="283" creationId="{B7E7EC8C-17E8-BA90-1818-7631FE025179}"/>
          </ac:grpSpMkLst>
        </pc:grpChg>
        <pc:grpChg chg="mod">
          <ac:chgData name="Luca Crocetti" userId="52efdf86-ba77-4dcf-8f92-67ea05fd85b4" providerId="ADAL" clId="{F54AB79C-CF2F-48E0-AB2B-B1BDA75FD3C3}" dt="2023-10-27T11:53:57.040" v="2474"/>
          <ac:grpSpMkLst>
            <pc:docMk/>
            <pc:sldMk cId="797038152" sldId="602"/>
            <ac:grpSpMk id="289" creationId="{DE829C3C-B336-0043-BEBF-EEFDCD93A37B}"/>
          </ac:grpSpMkLst>
        </pc:grpChg>
        <pc:grpChg chg="mod">
          <ac:chgData name="Luca Crocetti" userId="52efdf86-ba77-4dcf-8f92-67ea05fd85b4" providerId="ADAL" clId="{F54AB79C-CF2F-48E0-AB2B-B1BDA75FD3C3}" dt="2023-10-27T11:54:00.652" v="2482"/>
          <ac:grpSpMkLst>
            <pc:docMk/>
            <pc:sldMk cId="797038152" sldId="602"/>
            <ac:grpSpMk id="297" creationId="{7705C066-7557-562E-9CA9-DF215B97E69D}"/>
          </ac:grpSpMkLst>
        </pc:grpChg>
        <pc:grpChg chg="mod">
          <ac:chgData name="Luca Crocetti" userId="52efdf86-ba77-4dcf-8f92-67ea05fd85b4" providerId="ADAL" clId="{F54AB79C-CF2F-48E0-AB2B-B1BDA75FD3C3}" dt="2023-10-27T11:54:07.658" v="2485"/>
          <ac:grpSpMkLst>
            <pc:docMk/>
            <pc:sldMk cId="797038152" sldId="602"/>
            <ac:grpSpMk id="300" creationId="{6BFA83F0-5F73-BAF0-FAC5-E648086F3FBB}"/>
          </ac:grpSpMkLst>
        </pc:grpChg>
        <pc:grpChg chg="del mod">
          <ac:chgData name="Luca Crocetti" userId="52efdf86-ba77-4dcf-8f92-67ea05fd85b4" providerId="ADAL" clId="{F54AB79C-CF2F-48E0-AB2B-B1BDA75FD3C3}" dt="2023-10-27T11:54:21.299" v="2503"/>
          <ac:grpSpMkLst>
            <pc:docMk/>
            <pc:sldMk cId="797038152" sldId="602"/>
            <ac:grpSpMk id="316" creationId="{8C2716DD-8900-A78A-3540-574463CE4733}"/>
          </ac:grpSpMkLst>
        </pc:grpChg>
        <pc:grpChg chg="mod">
          <ac:chgData name="Luca Crocetti" userId="52efdf86-ba77-4dcf-8f92-67ea05fd85b4" providerId="ADAL" clId="{F54AB79C-CF2F-48E0-AB2B-B1BDA75FD3C3}" dt="2023-10-27T11:54:19.550" v="2501"/>
          <ac:grpSpMkLst>
            <pc:docMk/>
            <pc:sldMk cId="797038152" sldId="602"/>
            <ac:grpSpMk id="317" creationId="{7AB69FA4-B679-0153-78EA-C4CD7EEF5DF1}"/>
          </ac:grpSpMkLst>
        </pc:grpChg>
        <pc:grpChg chg="mod">
          <ac:chgData name="Luca Crocetti" userId="52efdf86-ba77-4dcf-8f92-67ea05fd85b4" providerId="ADAL" clId="{F54AB79C-CF2F-48E0-AB2B-B1BDA75FD3C3}" dt="2023-10-27T11:54:19.550" v="2501"/>
          <ac:grpSpMkLst>
            <pc:docMk/>
            <pc:sldMk cId="797038152" sldId="602"/>
            <ac:grpSpMk id="318" creationId="{B7E31448-FFDB-DA3B-FF00-31C6D72EC113}"/>
          </ac:grpSpMkLst>
        </pc:grpChg>
        <pc:grpChg chg="del mod">
          <ac:chgData name="Luca Crocetti" userId="52efdf86-ba77-4dcf-8f92-67ea05fd85b4" providerId="ADAL" clId="{F54AB79C-CF2F-48E0-AB2B-B1BDA75FD3C3}" dt="2023-10-27T11:54:23.658" v="2507"/>
          <ac:grpSpMkLst>
            <pc:docMk/>
            <pc:sldMk cId="797038152" sldId="602"/>
            <ac:grpSpMk id="320" creationId="{FC31D302-7368-56F2-0E9E-4674DB8546B3}"/>
          </ac:grpSpMkLst>
        </pc:grpChg>
        <pc:grpChg chg="del mod">
          <ac:chgData name="Luca Crocetti" userId="52efdf86-ba77-4dcf-8f92-67ea05fd85b4" providerId="ADAL" clId="{F54AB79C-CF2F-48E0-AB2B-B1BDA75FD3C3}" dt="2023-10-27T11:54:31.735" v="2520"/>
          <ac:grpSpMkLst>
            <pc:docMk/>
            <pc:sldMk cId="797038152" sldId="602"/>
            <ac:grpSpMk id="327" creationId="{D3B6228F-45F1-7494-632C-9E9D90544C34}"/>
          </ac:grpSpMkLst>
        </pc:grpChg>
        <pc:grpChg chg="mod">
          <ac:chgData name="Luca Crocetti" userId="52efdf86-ba77-4dcf-8f92-67ea05fd85b4" providerId="ADAL" clId="{F54AB79C-CF2F-48E0-AB2B-B1BDA75FD3C3}" dt="2023-10-27T11:54:31.735" v="2520"/>
          <ac:grpSpMkLst>
            <pc:docMk/>
            <pc:sldMk cId="797038152" sldId="602"/>
            <ac:grpSpMk id="332" creationId="{2D6C599A-DEB6-CDE2-AF84-C7C838A3633E}"/>
          </ac:grpSpMkLst>
        </pc:grpChg>
        <pc:grpChg chg="del mod">
          <ac:chgData name="Luca Crocetti" userId="52efdf86-ba77-4dcf-8f92-67ea05fd85b4" providerId="ADAL" clId="{F54AB79C-CF2F-48E0-AB2B-B1BDA75FD3C3}" dt="2023-10-27T11:55:21.097" v="2537"/>
          <ac:grpSpMkLst>
            <pc:docMk/>
            <pc:sldMk cId="797038152" sldId="602"/>
            <ac:grpSpMk id="341" creationId="{F275A969-542A-A486-92A8-567D1EB19935}"/>
          </ac:grpSpMkLst>
        </pc:grpChg>
        <pc:grpChg chg="mod">
          <ac:chgData name="Luca Crocetti" userId="52efdf86-ba77-4dcf-8f92-67ea05fd85b4" providerId="ADAL" clId="{F54AB79C-CF2F-48E0-AB2B-B1BDA75FD3C3}" dt="2023-10-27T11:55:21.097" v="2537"/>
          <ac:grpSpMkLst>
            <pc:docMk/>
            <pc:sldMk cId="797038152" sldId="602"/>
            <ac:grpSpMk id="343" creationId="{3BD07DB5-FD3A-7820-3CDF-E8A133F06AD9}"/>
          </ac:grpSpMkLst>
        </pc:grpChg>
        <pc:grpChg chg="mod">
          <ac:chgData name="Luca Crocetti" userId="52efdf86-ba77-4dcf-8f92-67ea05fd85b4" providerId="ADAL" clId="{F54AB79C-CF2F-48E0-AB2B-B1BDA75FD3C3}" dt="2023-10-27T11:55:32.111" v="2542"/>
          <ac:grpSpMkLst>
            <pc:docMk/>
            <pc:sldMk cId="797038152" sldId="602"/>
            <ac:grpSpMk id="348" creationId="{A018A76B-4DB0-2E85-E6C4-FF9302D71E1F}"/>
          </ac:grpSpMkLst>
        </pc:grpChg>
        <pc:grpChg chg="del mod">
          <ac:chgData name="Luca Crocetti" userId="52efdf86-ba77-4dcf-8f92-67ea05fd85b4" providerId="ADAL" clId="{F54AB79C-CF2F-48E0-AB2B-B1BDA75FD3C3}" dt="2023-10-27T11:55:48.805" v="2549"/>
          <ac:grpSpMkLst>
            <pc:docMk/>
            <pc:sldMk cId="797038152" sldId="602"/>
            <ac:grpSpMk id="352" creationId="{70364105-4F42-1267-D15F-90AB05DC5412}"/>
          </ac:grpSpMkLst>
        </pc:grpChg>
        <pc:grpChg chg="del mod">
          <ac:chgData name="Luca Crocetti" userId="52efdf86-ba77-4dcf-8f92-67ea05fd85b4" providerId="ADAL" clId="{F54AB79C-CF2F-48E0-AB2B-B1BDA75FD3C3}" dt="2023-10-27T11:55:52.165" v="2552"/>
          <ac:grpSpMkLst>
            <pc:docMk/>
            <pc:sldMk cId="797038152" sldId="602"/>
            <ac:grpSpMk id="354" creationId="{649FBA54-A942-6BF7-246A-900849337C83}"/>
          </ac:grpSpMkLst>
        </pc:grpChg>
        <pc:grpChg chg="mod">
          <ac:chgData name="Luca Crocetti" userId="52efdf86-ba77-4dcf-8f92-67ea05fd85b4" providerId="ADAL" clId="{F54AB79C-CF2F-48E0-AB2B-B1BDA75FD3C3}" dt="2023-10-27T11:55:52.165" v="2552"/>
          <ac:grpSpMkLst>
            <pc:docMk/>
            <pc:sldMk cId="797038152" sldId="602"/>
            <ac:grpSpMk id="357" creationId="{808A0B42-C0C1-6197-B78F-04835F9156A1}"/>
          </ac:grpSpMkLst>
        </pc:grpChg>
        <pc:inkChg chg="add del">
          <ac:chgData name="Luca Crocetti" userId="52efdf86-ba77-4dcf-8f92-67ea05fd85b4" providerId="ADAL" clId="{F54AB79C-CF2F-48E0-AB2B-B1BDA75FD3C3}" dt="2023-10-27T11:54:34.927" v="2523"/>
          <ac:inkMkLst>
            <pc:docMk/>
            <pc:sldMk cId="797038152" sldId="602"/>
            <ac:inkMk id="3" creationId="{DC20E8CA-8CD3-9152-524D-D0C1FBDEEB56}"/>
          </ac:inkMkLst>
        </pc:inkChg>
        <pc:inkChg chg="add del">
          <ac:chgData name="Luca Crocetti" userId="52efdf86-ba77-4dcf-8f92-67ea05fd85b4" providerId="ADAL" clId="{F54AB79C-CF2F-48E0-AB2B-B1BDA75FD3C3}" dt="2023-10-27T11:54:34.126" v="2521"/>
          <ac:inkMkLst>
            <pc:docMk/>
            <pc:sldMk cId="797038152" sldId="602"/>
            <ac:inkMk id="6" creationId="{D9224424-4074-A373-FBA6-DD648A6760BC}"/>
          </ac:inkMkLst>
        </pc:inkChg>
        <pc:inkChg chg="add del">
          <ac:chgData name="Luca Crocetti" userId="52efdf86-ba77-4dcf-8f92-67ea05fd85b4" providerId="ADAL" clId="{F54AB79C-CF2F-48E0-AB2B-B1BDA75FD3C3}" dt="2023-10-27T11:54:34.126" v="2522"/>
          <ac:inkMkLst>
            <pc:docMk/>
            <pc:sldMk cId="797038152" sldId="602"/>
            <ac:inkMk id="7" creationId="{46F47F80-27F6-EEA6-ACAC-25EFE07C5FD9}"/>
          </ac:inkMkLst>
        </pc:inkChg>
        <pc:inkChg chg="del">
          <ac:chgData name="Luca Crocetti" userId="52efdf86-ba77-4dcf-8f92-67ea05fd85b4" providerId="ADAL" clId="{F54AB79C-CF2F-48E0-AB2B-B1BDA75FD3C3}" dt="2023-10-27T11:52:26.362" v="2253"/>
          <ac:inkMkLst>
            <pc:docMk/>
            <pc:sldMk cId="797038152" sldId="602"/>
            <ac:inkMk id="8" creationId="{29E726EB-8602-91C7-EEA4-039C754FB264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9" creationId="{C81F0086-1201-0DFD-76FA-F682A564859B}"/>
          </ac:inkMkLst>
        </pc:inkChg>
        <pc:inkChg chg="del">
          <ac:chgData name="Luca Crocetti" userId="52efdf86-ba77-4dcf-8f92-67ea05fd85b4" providerId="ADAL" clId="{F54AB79C-CF2F-48E0-AB2B-B1BDA75FD3C3}" dt="2023-10-27T11:52:26.346" v="2240"/>
          <ac:inkMkLst>
            <pc:docMk/>
            <pc:sldMk cId="797038152" sldId="602"/>
            <ac:inkMk id="10" creationId="{C5BF0222-7C60-151D-E0D6-18C69716687E}"/>
          </ac:inkMkLst>
        </pc:inkChg>
        <pc:inkChg chg="del mod">
          <ac:chgData name="Luca Crocetti" userId="52efdf86-ba77-4dcf-8f92-67ea05fd85b4" providerId="ADAL" clId="{F54AB79C-CF2F-48E0-AB2B-B1BDA75FD3C3}" dt="2023-10-27T11:52:26.377" v="2283"/>
          <ac:inkMkLst>
            <pc:docMk/>
            <pc:sldMk cId="797038152" sldId="602"/>
            <ac:inkMk id="11" creationId="{F7508906-A79D-182F-00EF-FE0459E87341}"/>
          </ac:inkMkLst>
        </pc:inkChg>
        <pc:inkChg chg="del mod">
          <ac:chgData name="Luca Crocetti" userId="52efdf86-ba77-4dcf-8f92-67ea05fd85b4" providerId="ADAL" clId="{F54AB79C-CF2F-48E0-AB2B-B1BDA75FD3C3}" dt="2023-10-27T11:52:26.387" v="2308"/>
          <ac:inkMkLst>
            <pc:docMk/>
            <pc:sldMk cId="797038152" sldId="602"/>
            <ac:inkMk id="12" creationId="{84D5DCE7-0B5D-5B9B-F666-D1C6AD48ABEB}"/>
          </ac:inkMkLst>
        </pc:inkChg>
        <pc:inkChg chg="del mod">
          <ac:chgData name="Luca Crocetti" userId="52efdf86-ba77-4dcf-8f92-67ea05fd85b4" providerId="ADAL" clId="{F54AB79C-CF2F-48E0-AB2B-B1BDA75FD3C3}" dt="2023-10-27T11:52:26.346" v="2211"/>
          <ac:inkMkLst>
            <pc:docMk/>
            <pc:sldMk cId="797038152" sldId="602"/>
            <ac:inkMk id="13" creationId="{F879CC9C-A8C3-A419-BB05-EDBC86F92F25}"/>
          </ac:inkMkLst>
        </pc:inkChg>
        <pc:inkChg chg="del mod">
          <ac:chgData name="Luca Crocetti" userId="52efdf86-ba77-4dcf-8f92-67ea05fd85b4" providerId="ADAL" clId="{F54AB79C-CF2F-48E0-AB2B-B1BDA75FD3C3}" dt="2023-10-27T11:52:26.387" v="2305"/>
          <ac:inkMkLst>
            <pc:docMk/>
            <pc:sldMk cId="797038152" sldId="602"/>
            <ac:inkMk id="14" creationId="{9B361C1B-3A61-243C-A2A4-D7447B9A7148}"/>
          </ac:inkMkLst>
        </pc:inkChg>
        <pc:inkChg chg="del mod">
          <ac:chgData name="Luca Crocetti" userId="52efdf86-ba77-4dcf-8f92-67ea05fd85b4" providerId="ADAL" clId="{F54AB79C-CF2F-48E0-AB2B-B1BDA75FD3C3}" dt="2023-10-27T11:52:26.346" v="2230"/>
          <ac:inkMkLst>
            <pc:docMk/>
            <pc:sldMk cId="797038152" sldId="602"/>
            <ac:inkMk id="15" creationId="{A66CA702-D3EB-91C4-8061-E3F878EE1FEA}"/>
          </ac:inkMkLst>
        </pc:inkChg>
        <pc:inkChg chg="del mod">
          <ac:chgData name="Luca Crocetti" userId="52efdf86-ba77-4dcf-8f92-67ea05fd85b4" providerId="ADAL" clId="{F54AB79C-CF2F-48E0-AB2B-B1BDA75FD3C3}" dt="2023-10-27T11:52:26.387" v="2295"/>
          <ac:inkMkLst>
            <pc:docMk/>
            <pc:sldMk cId="797038152" sldId="602"/>
            <ac:inkMk id="16" creationId="{1E4990F1-12D8-8130-4F6E-7019498ABBF7}"/>
          </ac:inkMkLst>
        </pc:inkChg>
        <pc:inkChg chg="del mod">
          <ac:chgData name="Luca Crocetti" userId="52efdf86-ba77-4dcf-8f92-67ea05fd85b4" providerId="ADAL" clId="{F54AB79C-CF2F-48E0-AB2B-B1BDA75FD3C3}" dt="2023-10-27T11:52:26.362" v="2279"/>
          <ac:inkMkLst>
            <pc:docMk/>
            <pc:sldMk cId="797038152" sldId="602"/>
            <ac:inkMk id="17" creationId="{07A5DF30-24F0-29EE-5D1D-1DA58149CC4A}"/>
          </ac:inkMkLst>
        </pc:inkChg>
        <pc:inkChg chg="del mod">
          <ac:chgData name="Luca Crocetti" userId="52efdf86-ba77-4dcf-8f92-67ea05fd85b4" providerId="ADAL" clId="{F54AB79C-CF2F-48E0-AB2B-B1BDA75FD3C3}" dt="2023-10-27T11:52:26.362" v="2248"/>
          <ac:inkMkLst>
            <pc:docMk/>
            <pc:sldMk cId="797038152" sldId="602"/>
            <ac:inkMk id="18" creationId="{0FF7525C-B6CB-0672-9A4D-2B4AB59559D1}"/>
          </ac:inkMkLst>
        </pc:inkChg>
        <pc:inkChg chg="del mod">
          <ac:chgData name="Luca Crocetti" userId="52efdf86-ba77-4dcf-8f92-67ea05fd85b4" providerId="ADAL" clId="{F54AB79C-CF2F-48E0-AB2B-B1BDA75FD3C3}" dt="2023-10-27T11:52:26.377" v="2290"/>
          <ac:inkMkLst>
            <pc:docMk/>
            <pc:sldMk cId="797038152" sldId="602"/>
            <ac:inkMk id="19" creationId="{4AE3E8E5-F2F9-F12D-18FE-3A49C7B17544}"/>
          </ac:inkMkLst>
        </pc:inkChg>
        <pc:inkChg chg="del">
          <ac:chgData name="Luca Crocetti" userId="52efdf86-ba77-4dcf-8f92-67ea05fd85b4" providerId="ADAL" clId="{F54AB79C-CF2F-48E0-AB2B-B1BDA75FD3C3}" dt="2023-10-27T11:52:26.346" v="2208"/>
          <ac:inkMkLst>
            <pc:docMk/>
            <pc:sldMk cId="797038152" sldId="602"/>
            <ac:inkMk id="20" creationId="{B35312F3-A4BE-9143-A542-38A823331F2F}"/>
          </ac:inkMkLst>
        </pc:inkChg>
        <pc:inkChg chg="del mod">
          <ac:chgData name="Luca Crocetti" userId="52efdf86-ba77-4dcf-8f92-67ea05fd85b4" providerId="ADAL" clId="{F54AB79C-CF2F-48E0-AB2B-B1BDA75FD3C3}" dt="2023-10-27T11:52:26.394" v="2327"/>
          <ac:inkMkLst>
            <pc:docMk/>
            <pc:sldMk cId="797038152" sldId="602"/>
            <ac:inkMk id="21" creationId="{64900642-F815-A29B-048A-EC0B60A89131}"/>
          </ac:inkMkLst>
        </pc:inkChg>
        <pc:inkChg chg="del mod">
          <ac:chgData name="Luca Crocetti" userId="52efdf86-ba77-4dcf-8f92-67ea05fd85b4" providerId="ADAL" clId="{F54AB79C-CF2F-48E0-AB2B-B1BDA75FD3C3}" dt="2023-10-27T11:52:26.394" v="2314"/>
          <ac:inkMkLst>
            <pc:docMk/>
            <pc:sldMk cId="797038152" sldId="602"/>
            <ac:inkMk id="22" creationId="{58532370-9CF0-AF3E-86D1-CDC59BAA29BD}"/>
          </ac:inkMkLst>
        </pc:inkChg>
        <pc:inkChg chg="del">
          <ac:chgData name="Luca Crocetti" userId="52efdf86-ba77-4dcf-8f92-67ea05fd85b4" providerId="ADAL" clId="{F54AB79C-CF2F-48E0-AB2B-B1BDA75FD3C3}" dt="2023-10-27T11:52:26.387" v="2299"/>
          <ac:inkMkLst>
            <pc:docMk/>
            <pc:sldMk cId="797038152" sldId="602"/>
            <ac:inkMk id="24" creationId="{0E97A21B-1A52-7A09-A8C1-5C8746C05949}"/>
          </ac:inkMkLst>
        </pc:inkChg>
        <pc:inkChg chg="del mod">
          <ac:chgData name="Luca Crocetti" userId="52efdf86-ba77-4dcf-8f92-67ea05fd85b4" providerId="ADAL" clId="{F54AB79C-CF2F-48E0-AB2B-B1BDA75FD3C3}" dt="2023-10-27T11:52:26.387" v="2307"/>
          <ac:inkMkLst>
            <pc:docMk/>
            <pc:sldMk cId="797038152" sldId="602"/>
            <ac:inkMk id="25" creationId="{B29B4D9A-3F0E-121E-A6D9-4C9FB5EE78AF}"/>
          </ac:inkMkLst>
        </pc:inkChg>
        <pc:inkChg chg="del mod">
          <ac:chgData name="Luca Crocetti" userId="52efdf86-ba77-4dcf-8f92-67ea05fd85b4" providerId="ADAL" clId="{F54AB79C-CF2F-48E0-AB2B-B1BDA75FD3C3}" dt="2023-10-27T11:52:26.362" v="2270"/>
          <ac:inkMkLst>
            <pc:docMk/>
            <pc:sldMk cId="797038152" sldId="602"/>
            <ac:inkMk id="27" creationId="{669AFC3C-C568-79CC-7526-580ACFE3058F}"/>
          </ac:inkMkLst>
        </pc:inkChg>
        <pc:inkChg chg="del">
          <ac:chgData name="Luca Crocetti" userId="52efdf86-ba77-4dcf-8f92-67ea05fd85b4" providerId="ADAL" clId="{F54AB79C-CF2F-48E0-AB2B-B1BDA75FD3C3}" dt="2023-10-27T11:52:26.346" v="2223"/>
          <ac:inkMkLst>
            <pc:docMk/>
            <pc:sldMk cId="797038152" sldId="602"/>
            <ac:inkMk id="28" creationId="{44938B02-F068-0BA5-AEC8-6F30A043E17F}"/>
          </ac:inkMkLst>
        </pc:inkChg>
        <pc:inkChg chg="del mod">
          <ac:chgData name="Luca Crocetti" userId="52efdf86-ba77-4dcf-8f92-67ea05fd85b4" providerId="ADAL" clId="{F54AB79C-CF2F-48E0-AB2B-B1BDA75FD3C3}" dt="2023-10-27T11:52:26.394" v="2331"/>
          <ac:inkMkLst>
            <pc:docMk/>
            <pc:sldMk cId="797038152" sldId="602"/>
            <ac:inkMk id="29" creationId="{32504A73-E803-6D23-6755-E1A8500B0C8D}"/>
          </ac:inkMkLst>
        </pc:inkChg>
        <pc:inkChg chg="del mod">
          <ac:chgData name="Luca Crocetti" userId="52efdf86-ba77-4dcf-8f92-67ea05fd85b4" providerId="ADAL" clId="{F54AB79C-CF2F-48E0-AB2B-B1BDA75FD3C3}" dt="2023-10-27T11:52:26.377" v="2293"/>
          <ac:inkMkLst>
            <pc:docMk/>
            <pc:sldMk cId="797038152" sldId="602"/>
            <ac:inkMk id="30" creationId="{46943D49-3680-7E75-76CD-048E69B2A6D1}"/>
          </ac:inkMkLst>
        </pc:inkChg>
        <pc:inkChg chg="del">
          <ac:chgData name="Luca Crocetti" userId="52efdf86-ba77-4dcf-8f92-67ea05fd85b4" providerId="ADAL" clId="{F54AB79C-CF2F-48E0-AB2B-B1BDA75FD3C3}" dt="2023-10-27T11:52:26.362" v="2245"/>
          <ac:inkMkLst>
            <pc:docMk/>
            <pc:sldMk cId="797038152" sldId="602"/>
            <ac:inkMk id="31" creationId="{AC58A450-4C98-A241-7567-86E63438712C}"/>
          </ac:inkMkLst>
        </pc:inkChg>
        <pc:inkChg chg="del">
          <ac:chgData name="Luca Crocetti" userId="52efdf86-ba77-4dcf-8f92-67ea05fd85b4" providerId="ADAL" clId="{F54AB79C-CF2F-48E0-AB2B-B1BDA75FD3C3}" dt="2023-10-27T11:52:26.377" v="2282"/>
          <ac:inkMkLst>
            <pc:docMk/>
            <pc:sldMk cId="797038152" sldId="602"/>
            <ac:inkMk id="32" creationId="{C2A81A14-BF1C-8BF0-B358-B034D93D14C0}"/>
          </ac:inkMkLst>
        </pc:inkChg>
        <pc:inkChg chg="del mod">
          <ac:chgData name="Luca Crocetti" userId="52efdf86-ba77-4dcf-8f92-67ea05fd85b4" providerId="ADAL" clId="{F54AB79C-CF2F-48E0-AB2B-B1BDA75FD3C3}" dt="2023-10-27T11:52:26.394" v="2335"/>
          <ac:inkMkLst>
            <pc:docMk/>
            <pc:sldMk cId="797038152" sldId="602"/>
            <ac:inkMk id="33" creationId="{95B14C84-B5BB-4CC3-5AD6-E35AE4210167}"/>
          </ac:inkMkLst>
        </pc:inkChg>
        <pc:inkChg chg="del mod">
          <ac:chgData name="Luca Crocetti" userId="52efdf86-ba77-4dcf-8f92-67ea05fd85b4" providerId="ADAL" clId="{F54AB79C-CF2F-48E0-AB2B-B1BDA75FD3C3}" dt="2023-10-27T11:52:26.362" v="2252"/>
          <ac:inkMkLst>
            <pc:docMk/>
            <pc:sldMk cId="797038152" sldId="602"/>
            <ac:inkMk id="34" creationId="{C904672A-C4E9-4D67-8306-71D53C094F63}"/>
          </ac:inkMkLst>
        </pc:inkChg>
        <pc:inkChg chg="del mod">
          <ac:chgData name="Luca Crocetti" userId="52efdf86-ba77-4dcf-8f92-67ea05fd85b4" providerId="ADAL" clId="{F54AB79C-CF2F-48E0-AB2B-B1BDA75FD3C3}" dt="2023-10-27T11:52:26.362" v="2249"/>
          <ac:inkMkLst>
            <pc:docMk/>
            <pc:sldMk cId="797038152" sldId="602"/>
            <ac:inkMk id="35" creationId="{13DBA1B4-309B-D97D-B74E-34AC920F509C}"/>
          </ac:inkMkLst>
        </pc:inkChg>
        <pc:inkChg chg="del mod">
          <ac:chgData name="Luca Crocetti" userId="52efdf86-ba77-4dcf-8f92-67ea05fd85b4" providerId="ADAL" clId="{F54AB79C-CF2F-48E0-AB2B-B1BDA75FD3C3}" dt="2023-10-27T11:52:26.394" v="2343"/>
          <ac:inkMkLst>
            <pc:docMk/>
            <pc:sldMk cId="797038152" sldId="602"/>
            <ac:inkMk id="36" creationId="{12EC881E-B413-DEEC-6BD8-1989D97D4D1D}"/>
          </ac:inkMkLst>
        </pc:inkChg>
        <pc:inkChg chg="del mod">
          <ac:chgData name="Luca Crocetti" userId="52efdf86-ba77-4dcf-8f92-67ea05fd85b4" providerId="ADAL" clId="{F54AB79C-CF2F-48E0-AB2B-B1BDA75FD3C3}" dt="2023-10-27T11:52:26.346" v="2236"/>
          <ac:inkMkLst>
            <pc:docMk/>
            <pc:sldMk cId="797038152" sldId="602"/>
            <ac:inkMk id="37" creationId="{616C580F-19F5-A2DF-076C-161DBF20DCA0}"/>
          </ac:inkMkLst>
        </pc:inkChg>
        <pc:inkChg chg="del mod">
          <ac:chgData name="Luca Crocetti" userId="52efdf86-ba77-4dcf-8f92-67ea05fd85b4" providerId="ADAL" clId="{F54AB79C-CF2F-48E0-AB2B-B1BDA75FD3C3}" dt="2023-10-27T11:52:26.362" v="2259"/>
          <ac:inkMkLst>
            <pc:docMk/>
            <pc:sldMk cId="797038152" sldId="602"/>
            <ac:inkMk id="38" creationId="{EA42DFAA-25CE-DA44-4396-DE8CC83C3D42}"/>
          </ac:inkMkLst>
        </pc:inkChg>
        <pc:inkChg chg="del mod">
          <ac:chgData name="Luca Crocetti" userId="52efdf86-ba77-4dcf-8f92-67ea05fd85b4" providerId="ADAL" clId="{F54AB79C-CF2F-48E0-AB2B-B1BDA75FD3C3}" dt="2023-10-27T11:52:26.387" v="2310"/>
          <ac:inkMkLst>
            <pc:docMk/>
            <pc:sldMk cId="797038152" sldId="602"/>
            <ac:inkMk id="39" creationId="{A0C2DC07-3876-804A-4602-FE44734ACF4E}"/>
          </ac:inkMkLst>
        </pc:inkChg>
        <pc:inkChg chg="del mod">
          <ac:chgData name="Luca Crocetti" userId="52efdf86-ba77-4dcf-8f92-67ea05fd85b4" providerId="ADAL" clId="{F54AB79C-CF2F-48E0-AB2B-B1BDA75FD3C3}" dt="2023-10-27T11:52:26.362" v="2260"/>
          <ac:inkMkLst>
            <pc:docMk/>
            <pc:sldMk cId="797038152" sldId="602"/>
            <ac:inkMk id="40" creationId="{A964B6F4-BEBE-BCA9-BFEE-ACF1977A3732}"/>
          </ac:inkMkLst>
        </pc:inkChg>
        <pc:inkChg chg="del mod">
          <ac:chgData name="Luca Crocetti" userId="52efdf86-ba77-4dcf-8f92-67ea05fd85b4" providerId="ADAL" clId="{F54AB79C-CF2F-48E0-AB2B-B1BDA75FD3C3}" dt="2023-10-27T11:52:26.394" v="2330"/>
          <ac:inkMkLst>
            <pc:docMk/>
            <pc:sldMk cId="797038152" sldId="602"/>
            <ac:inkMk id="41" creationId="{68EC24DB-26A1-67C5-EDC7-1CDBCEC9599B}"/>
          </ac:inkMkLst>
        </pc:inkChg>
        <pc:inkChg chg="del">
          <ac:chgData name="Luca Crocetti" userId="52efdf86-ba77-4dcf-8f92-67ea05fd85b4" providerId="ADAL" clId="{F54AB79C-CF2F-48E0-AB2B-B1BDA75FD3C3}" dt="2023-10-27T11:52:26.346" v="2209"/>
          <ac:inkMkLst>
            <pc:docMk/>
            <pc:sldMk cId="797038152" sldId="602"/>
            <ac:inkMk id="42" creationId="{5E0A7434-8159-ED6D-1B35-BBBB9A5B50E3}"/>
          </ac:inkMkLst>
        </pc:inkChg>
        <pc:inkChg chg="del mod">
          <ac:chgData name="Luca Crocetti" userId="52efdf86-ba77-4dcf-8f92-67ea05fd85b4" providerId="ADAL" clId="{F54AB79C-CF2F-48E0-AB2B-B1BDA75FD3C3}" dt="2023-10-27T11:52:26.346" v="2225"/>
          <ac:inkMkLst>
            <pc:docMk/>
            <pc:sldMk cId="797038152" sldId="602"/>
            <ac:inkMk id="43" creationId="{9D1591BD-44B4-5D88-864F-EA56ED6260E5}"/>
          </ac:inkMkLst>
        </pc:inkChg>
        <pc:inkChg chg="del mod">
          <ac:chgData name="Luca Crocetti" userId="52efdf86-ba77-4dcf-8f92-67ea05fd85b4" providerId="ADAL" clId="{F54AB79C-CF2F-48E0-AB2B-B1BDA75FD3C3}" dt="2023-10-27T11:52:26.362" v="2266"/>
          <ac:inkMkLst>
            <pc:docMk/>
            <pc:sldMk cId="797038152" sldId="602"/>
            <ac:inkMk id="44" creationId="{7FEF5A6C-DB2B-9199-C1BB-4BC21FB4728E}"/>
          </ac:inkMkLst>
        </pc:inkChg>
        <pc:inkChg chg="del mod">
          <ac:chgData name="Luca Crocetti" userId="52efdf86-ba77-4dcf-8f92-67ea05fd85b4" providerId="ADAL" clId="{F54AB79C-CF2F-48E0-AB2B-B1BDA75FD3C3}" dt="2023-10-27T11:52:26.377" v="2287"/>
          <ac:inkMkLst>
            <pc:docMk/>
            <pc:sldMk cId="797038152" sldId="602"/>
            <ac:inkMk id="45" creationId="{154EC077-09CA-54A0-4BF7-FE5028EC2F89}"/>
          </ac:inkMkLst>
        </pc:inkChg>
        <pc:inkChg chg="del mod">
          <ac:chgData name="Luca Crocetti" userId="52efdf86-ba77-4dcf-8f92-67ea05fd85b4" providerId="ADAL" clId="{F54AB79C-CF2F-48E0-AB2B-B1BDA75FD3C3}" dt="2023-10-27T11:52:26.362" v="2264"/>
          <ac:inkMkLst>
            <pc:docMk/>
            <pc:sldMk cId="797038152" sldId="602"/>
            <ac:inkMk id="46" creationId="{170AB455-E36B-F17F-0A05-D9560C59F284}"/>
          </ac:inkMkLst>
        </pc:inkChg>
        <pc:inkChg chg="del">
          <ac:chgData name="Luca Crocetti" userId="52efdf86-ba77-4dcf-8f92-67ea05fd85b4" providerId="ADAL" clId="{F54AB79C-CF2F-48E0-AB2B-B1BDA75FD3C3}" dt="2023-10-27T11:52:26.362" v="2277"/>
          <ac:inkMkLst>
            <pc:docMk/>
            <pc:sldMk cId="797038152" sldId="602"/>
            <ac:inkMk id="47" creationId="{262626E6-2861-49C0-784C-AB9ED97F29E1}"/>
          </ac:inkMkLst>
        </pc:inkChg>
        <pc:inkChg chg="del">
          <ac:chgData name="Luca Crocetti" userId="52efdf86-ba77-4dcf-8f92-67ea05fd85b4" providerId="ADAL" clId="{F54AB79C-CF2F-48E0-AB2B-B1BDA75FD3C3}" dt="2023-10-27T11:52:26.346" v="2214"/>
          <ac:inkMkLst>
            <pc:docMk/>
            <pc:sldMk cId="797038152" sldId="602"/>
            <ac:inkMk id="52" creationId="{0AA02FC1-C503-49EF-D1D4-19005FA4F92F}"/>
          </ac:inkMkLst>
        </pc:inkChg>
        <pc:inkChg chg="del mod">
          <ac:chgData name="Luca Crocetti" userId="52efdf86-ba77-4dcf-8f92-67ea05fd85b4" providerId="ADAL" clId="{F54AB79C-CF2F-48E0-AB2B-B1BDA75FD3C3}" dt="2023-10-27T11:52:26.346" v="2242"/>
          <ac:inkMkLst>
            <pc:docMk/>
            <pc:sldMk cId="797038152" sldId="602"/>
            <ac:inkMk id="53" creationId="{68C1A007-A202-0A2B-D5D1-B54802A09CA0}"/>
          </ac:inkMkLst>
        </pc:inkChg>
        <pc:inkChg chg="del mod">
          <ac:chgData name="Luca Crocetti" userId="52efdf86-ba77-4dcf-8f92-67ea05fd85b4" providerId="ADAL" clId="{F54AB79C-CF2F-48E0-AB2B-B1BDA75FD3C3}" dt="2023-10-27T11:52:26.346" v="2216"/>
          <ac:inkMkLst>
            <pc:docMk/>
            <pc:sldMk cId="797038152" sldId="602"/>
            <ac:inkMk id="54" creationId="{57B5B1C5-857E-8180-B017-10E31097E88F}"/>
          </ac:inkMkLst>
        </pc:inkChg>
        <pc:inkChg chg="del mod">
          <ac:chgData name="Luca Crocetti" userId="52efdf86-ba77-4dcf-8f92-67ea05fd85b4" providerId="ADAL" clId="{F54AB79C-CF2F-48E0-AB2B-B1BDA75FD3C3}" dt="2023-10-27T11:52:26.362" v="2246"/>
          <ac:inkMkLst>
            <pc:docMk/>
            <pc:sldMk cId="797038152" sldId="602"/>
            <ac:inkMk id="55" creationId="{C7CBA00C-5C24-FD0E-67A4-229570B3A5CA}"/>
          </ac:inkMkLst>
        </pc:inkChg>
        <pc:inkChg chg="del mod">
          <ac:chgData name="Luca Crocetti" userId="52efdf86-ba77-4dcf-8f92-67ea05fd85b4" providerId="ADAL" clId="{F54AB79C-CF2F-48E0-AB2B-B1BDA75FD3C3}" dt="2023-10-27T11:52:26.346" v="2231"/>
          <ac:inkMkLst>
            <pc:docMk/>
            <pc:sldMk cId="797038152" sldId="602"/>
            <ac:inkMk id="56" creationId="{485AC80F-C290-2326-41C7-B3D39A29AB4E}"/>
          </ac:inkMkLst>
        </pc:inkChg>
        <pc:inkChg chg="del mod">
          <ac:chgData name="Luca Crocetti" userId="52efdf86-ba77-4dcf-8f92-67ea05fd85b4" providerId="ADAL" clId="{F54AB79C-CF2F-48E0-AB2B-B1BDA75FD3C3}" dt="2023-10-27T11:52:26.387" v="2301"/>
          <ac:inkMkLst>
            <pc:docMk/>
            <pc:sldMk cId="797038152" sldId="602"/>
            <ac:inkMk id="57" creationId="{96CCA285-625D-62C2-B674-48379AAC5994}"/>
          </ac:inkMkLst>
        </pc:inkChg>
        <pc:inkChg chg="del mod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58" creationId="{C79CB788-48BD-287A-E7D4-67B6C676CE77}"/>
          </ac:inkMkLst>
        </pc:inkChg>
        <pc:inkChg chg="del mod">
          <ac:chgData name="Luca Crocetti" userId="52efdf86-ba77-4dcf-8f92-67ea05fd85b4" providerId="ADAL" clId="{F54AB79C-CF2F-48E0-AB2B-B1BDA75FD3C3}" dt="2023-10-27T11:52:26.362" v="2271"/>
          <ac:inkMkLst>
            <pc:docMk/>
            <pc:sldMk cId="797038152" sldId="602"/>
            <ac:inkMk id="59" creationId="{63BD6154-E9AB-9254-A2C0-172791616160}"/>
          </ac:inkMkLst>
        </pc:inkChg>
        <pc:inkChg chg="del mod">
          <ac:chgData name="Luca Crocetti" userId="52efdf86-ba77-4dcf-8f92-67ea05fd85b4" providerId="ADAL" clId="{F54AB79C-CF2F-48E0-AB2B-B1BDA75FD3C3}" dt="2023-10-27T11:52:26.362" v="2281"/>
          <ac:inkMkLst>
            <pc:docMk/>
            <pc:sldMk cId="797038152" sldId="602"/>
            <ac:inkMk id="60" creationId="{2D298699-5EEF-300C-9187-AD694BC00F91}"/>
          </ac:inkMkLst>
        </pc:inkChg>
        <pc:inkChg chg="del mod">
          <ac:chgData name="Luca Crocetti" userId="52efdf86-ba77-4dcf-8f92-67ea05fd85b4" providerId="ADAL" clId="{F54AB79C-CF2F-48E0-AB2B-B1BDA75FD3C3}" dt="2023-10-27T11:52:26.346" v="2233"/>
          <ac:inkMkLst>
            <pc:docMk/>
            <pc:sldMk cId="797038152" sldId="602"/>
            <ac:inkMk id="61" creationId="{8D66F091-A11A-5655-BE5A-045E9C6039FF}"/>
          </ac:inkMkLst>
        </pc:inkChg>
        <pc:inkChg chg="del mod">
          <ac:chgData name="Luca Crocetti" userId="52efdf86-ba77-4dcf-8f92-67ea05fd85b4" providerId="ADAL" clId="{F54AB79C-CF2F-48E0-AB2B-B1BDA75FD3C3}" dt="2023-10-27T11:52:26.346" v="2221"/>
          <ac:inkMkLst>
            <pc:docMk/>
            <pc:sldMk cId="797038152" sldId="602"/>
            <ac:inkMk id="62" creationId="{C3CD0BFE-78F5-9C34-B1EE-55635B740D19}"/>
          </ac:inkMkLst>
        </pc:inkChg>
        <pc:inkChg chg="del mod">
          <ac:chgData name="Luca Crocetti" userId="52efdf86-ba77-4dcf-8f92-67ea05fd85b4" providerId="ADAL" clId="{F54AB79C-CF2F-48E0-AB2B-B1BDA75FD3C3}" dt="2023-10-27T11:52:26.346" v="2220"/>
          <ac:inkMkLst>
            <pc:docMk/>
            <pc:sldMk cId="797038152" sldId="602"/>
            <ac:inkMk id="63" creationId="{74A43D36-2519-09DF-4FB4-D478C8572F19}"/>
          </ac:inkMkLst>
        </pc:inkChg>
        <pc:inkChg chg="del mod">
          <ac:chgData name="Luca Crocetti" userId="52efdf86-ba77-4dcf-8f92-67ea05fd85b4" providerId="ADAL" clId="{F54AB79C-CF2F-48E0-AB2B-B1BDA75FD3C3}" dt="2023-10-27T11:52:26.394" v="2344"/>
          <ac:inkMkLst>
            <pc:docMk/>
            <pc:sldMk cId="797038152" sldId="602"/>
            <ac:inkMk id="64" creationId="{BEA30C9B-0EFA-ED33-BF52-65DD7DCA005B}"/>
          </ac:inkMkLst>
        </pc:inkChg>
        <pc:inkChg chg="del mod">
          <ac:chgData name="Luca Crocetti" userId="52efdf86-ba77-4dcf-8f92-67ea05fd85b4" providerId="ADAL" clId="{F54AB79C-CF2F-48E0-AB2B-B1BDA75FD3C3}" dt="2023-10-27T11:52:26.346" v="2215"/>
          <ac:inkMkLst>
            <pc:docMk/>
            <pc:sldMk cId="797038152" sldId="602"/>
            <ac:inkMk id="65" creationId="{EE473533-198A-1065-9245-EDBB46B7CCD1}"/>
          </ac:inkMkLst>
        </pc:inkChg>
        <pc:inkChg chg="del mod">
          <ac:chgData name="Luca Crocetti" userId="52efdf86-ba77-4dcf-8f92-67ea05fd85b4" providerId="ADAL" clId="{F54AB79C-CF2F-48E0-AB2B-B1BDA75FD3C3}" dt="2023-10-27T11:52:26.394" v="2334"/>
          <ac:inkMkLst>
            <pc:docMk/>
            <pc:sldMk cId="797038152" sldId="602"/>
            <ac:inkMk id="66" creationId="{37230D49-C276-D52D-FF8B-2A2A7ECB7C7C}"/>
          </ac:inkMkLst>
        </pc:inkChg>
        <pc:inkChg chg="del mod">
          <ac:chgData name="Luca Crocetti" userId="52efdf86-ba77-4dcf-8f92-67ea05fd85b4" providerId="ADAL" clId="{F54AB79C-CF2F-48E0-AB2B-B1BDA75FD3C3}" dt="2023-10-27T11:52:26.362" v="2250"/>
          <ac:inkMkLst>
            <pc:docMk/>
            <pc:sldMk cId="797038152" sldId="602"/>
            <ac:inkMk id="67" creationId="{E4C41E87-6640-11F9-00BE-D8A1F4CD31C7}"/>
          </ac:inkMkLst>
        </pc:inkChg>
        <pc:inkChg chg="del mod">
          <ac:chgData name="Luca Crocetti" userId="52efdf86-ba77-4dcf-8f92-67ea05fd85b4" providerId="ADAL" clId="{F54AB79C-CF2F-48E0-AB2B-B1BDA75FD3C3}" dt="2023-10-27T11:52:26.346" v="2227"/>
          <ac:inkMkLst>
            <pc:docMk/>
            <pc:sldMk cId="797038152" sldId="602"/>
            <ac:inkMk id="68" creationId="{D0FDFF8F-391D-D73B-56DC-24A834767B01}"/>
          </ac:inkMkLst>
        </pc:inkChg>
        <pc:inkChg chg="del mod">
          <ac:chgData name="Luca Crocetti" userId="52efdf86-ba77-4dcf-8f92-67ea05fd85b4" providerId="ADAL" clId="{F54AB79C-CF2F-48E0-AB2B-B1BDA75FD3C3}" dt="2023-10-27T11:52:26.362" v="2276"/>
          <ac:inkMkLst>
            <pc:docMk/>
            <pc:sldMk cId="797038152" sldId="602"/>
            <ac:inkMk id="69" creationId="{213FECB9-4EE1-DB1F-F8A9-04291001E3C1}"/>
          </ac:inkMkLst>
        </pc:inkChg>
        <pc:inkChg chg="del mod">
          <ac:chgData name="Luca Crocetti" userId="52efdf86-ba77-4dcf-8f92-67ea05fd85b4" providerId="ADAL" clId="{F54AB79C-CF2F-48E0-AB2B-B1BDA75FD3C3}" dt="2023-10-27T11:52:26.387" v="2313"/>
          <ac:inkMkLst>
            <pc:docMk/>
            <pc:sldMk cId="797038152" sldId="602"/>
            <ac:inkMk id="71" creationId="{48B6D02D-00BF-6DA0-C4AA-E3559638B223}"/>
          </ac:inkMkLst>
        </pc:inkChg>
        <pc:inkChg chg="del mod">
          <ac:chgData name="Luca Crocetti" userId="52efdf86-ba77-4dcf-8f92-67ea05fd85b4" providerId="ADAL" clId="{F54AB79C-CF2F-48E0-AB2B-B1BDA75FD3C3}" dt="2023-10-27T11:52:26.394" v="2328"/>
          <ac:inkMkLst>
            <pc:docMk/>
            <pc:sldMk cId="797038152" sldId="602"/>
            <ac:inkMk id="72" creationId="{A22F18A3-D8E4-A722-A960-D369A14507E0}"/>
          </ac:inkMkLst>
        </pc:inkChg>
        <pc:inkChg chg="del mod">
          <ac:chgData name="Luca Crocetti" userId="52efdf86-ba77-4dcf-8f92-67ea05fd85b4" providerId="ADAL" clId="{F54AB79C-CF2F-48E0-AB2B-B1BDA75FD3C3}" dt="2023-10-27T11:52:26.387" v="2297"/>
          <ac:inkMkLst>
            <pc:docMk/>
            <pc:sldMk cId="797038152" sldId="602"/>
            <ac:inkMk id="73" creationId="{278F64E2-827F-6885-87CC-B06A3B79A69E}"/>
          </ac:inkMkLst>
        </pc:inkChg>
        <pc:inkChg chg="del">
          <ac:chgData name="Luca Crocetti" userId="52efdf86-ba77-4dcf-8f92-67ea05fd85b4" providerId="ADAL" clId="{F54AB79C-CF2F-48E0-AB2B-B1BDA75FD3C3}" dt="2023-10-27T11:52:26.346" v="2237"/>
          <ac:inkMkLst>
            <pc:docMk/>
            <pc:sldMk cId="797038152" sldId="602"/>
            <ac:inkMk id="74" creationId="{ACF6EE0B-7B7A-A7F3-E42E-29C5B4123C1B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75" creationId="{1C840A8A-9950-C638-6C14-FFD2388DF7A4}"/>
          </ac:inkMkLst>
        </pc:inkChg>
        <pc:inkChg chg="del mod">
          <ac:chgData name="Luca Crocetti" userId="52efdf86-ba77-4dcf-8f92-67ea05fd85b4" providerId="ADAL" clId="{F54AB79C-CF2F-48E0-AB2B-B1BDA75FD3C3}" dt="2023-10-27T11:52:26.394" v="2340"/>
          <ac:inkMkLst>
            <pc:docMk/>
            <pc:sldMk cId="797038152" sldId="602"/>
            <ac:inkMk id="76" creationId="{891A26AB-D74F-BC10-E822-B44CD13465EC}"/>
          </ac:inkMkLst>
        </pc:inkChg>
        <pc:inkChg chg="del mod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77" creationId="{0814E686-3414-736A-8465-80B9A6466BD0}"/>
          </ac:inkMkLst>
        </pc:inkChg>
        <pc:inkChg chg="del mod">
          <ac:chgData name="Luca Crocetti" userId="52efdf86-ba77-4dcf-8f92-67ea05fd85b4" providerId="ADAL" clId="{F54AB79C-CF2F-48E0-AB2B-B1BDA75FD3C3}" dt="2023-10-27T11:52:26.394" v="2315"/>
          <ac:inkMkLst>
            <pc:docMk/>
            <pc:sldMk cId="797038152" sldId="602"/>
            <ac:inkMk id="79" creationId="{3B913401-857A-83EF-FAC6-042F5F98EB0B}"/>
          </ac:inkMkLst>
        </pc:inkChg>
        <pc:inkChg chg="del mod">
          <ac:chgData name="Luca Crocetti" userId="52efdf86-ba77-4dcf-8f92-67ea05fd85b4" providerId="ADAL" clId="{F54AB79C-CF2F-48E0-AB2B-B1BDA75FD3C3}" dt="2023-10-27T11:52:26.362" v="2247"/>
          <ac:inkMkLst>
            <pc:docMk/>
            <pc:sldMk cId="797038152" sldId="602"/>
            <ac:inkMk id="80" creationId="{7BEA74E5-22ED-D7F7-CFAF-0FD39C3FE436}"/>
          </ac:inkMkLst>
        </pc:inkChg>
        <pc:inkChg chg="del mod">
          <ac:chgData name="Luca Crocetti" userId="52efdf86-ba77-4dcf-8f92-67ea05fd85b4" providerId="ADAL" clId="{F54AB79C-CF2F-48E0-AB2B-B1BDA75FD3C3}" dt="2023-10-27T11:52:26.362" v="2257"/>
          <ac:inkMkLst>
            <pc:docMk/>
            <pc:sldMk cId="797038152" sldId="602"/>
            <ac:inkMk id="81" creationId="{38BB7496-4E50-B921-860D-B144CE543B0C}"/>
          </ac:inkMkLst>
        </pc:inkChg>
        <pc:inkChg chg="del mod">
          <ac:chgData name="Luca Crocetti" userId="52efdf86-ba77-4dcf-8f92-67ea05fd85b4" providerId="ADAL" clId="{F54AB79C-CF2F-48E0-AB2B-B1BDA75FD3C3}" dt="2023-10-27T11:52:26.394" v="2317"/>
          <ac:inkMkLst>
            <pc:docMk/>
            <pc:sldMk cId="797038152" sldId="602"/>
            <ac:inkMk id="82" creationId="{EE719A20-2FB4-CEE6-9014-5624EE16ED7B}"/>
          </ac:inkMkLst>
        </pc:inkChg>
        <pc:inkChg chg="del mod">
          <ac:chgData name="Luca Crocetti" userId="52efdf86-ba77-4dcf-8f92-67ea05fd85b4" providerId="ADAL" clId="{F54AB79C-CF2F-48E0-AB2B-B1BDA75FD3C3}" dt="2023-10-27T11:52:26.387" v="2303"/>
          <ac:inkMkLst>
            <pc:docMk/>
            <pc:sldMk cId="797038152" sldId="602"/>
            <ac:inkMk id="83" creationId="{917C5E2B-01B7-D978-5504-5AAC5E4D563F}"/>
          </ac:inkMkLst>
        </pc:inkChg>
        <pc:inkChg chg="del mod">
          <ac:chgData name="Luca Crocetti" userId="52efdf86-ba77-4dcf-8f92-67ea05fd85b4" providerId="ADAL" clId="{F54AB79C-CF2F-48E0-AB2B-B1BDA75FD3C3}" dt="2023-10-27T11:52:26.377" v="2284"/>
          <ac:inkMkLst>
            <pc:docMk/>
            <pc:sldMk cId="797038152" sldId="602"/>
            <ac:inkMk id="84" creationId="{35539825-CF61-EC8C-B426-3BC103DEB919}"/>
          </ac:inkMkLst>
        </pc:inkChg>
        <pc:inkChg chg="del mod">
          <ac:chgData name="Luca Crocetti" userId="52efdf86-ba77-4dcf-8f92-67ea05fd85b4" providerId="ADAL" clId="{F54AB79C-CF2F-48E0-AB2B-B1BDA75FD3C3}" dt="2023-10-27T11:52:26.362" v="2261"/>
          <ac:inkMkLst>
            <pc:docMk/>
            <pc:sldMk cId="797038152" sldId="602"/>
            <ac:inkMk id="85" creationId="{029FC714-E407-4D13-95B9-4B60B6A3747D}"/>
          </ac:inkMkLst>
        </pc:inkChg>
        <pc:inkChg chg="del">
          <ac:chgData name="Luca Crocetti" userId="52efdf86-ba77-4dcf-8f92-67ea05fd85b4" providerId="ADAL" clId="{F54AB79C-CF2F-48E0-AB2B-B1BDA75FD3C3}" dt="2023-10-27T11:52:26.346" v="2206"/>
          <ac:inkMkLst>
            <pc:docMk/>
            <pc:sldMk cId="797038152" sldId="602"/>
            <ac:inkMk id="86" creationId="{BDB32C20-2E3A-0013-7FA6-E1698F83CB17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87" creationId="{344DDEE5-DA32-159D-5670-B1BA2236D663}"/>
          </ac:inkMkLst>
        </pc:inkChg>
        <pc:inkChg chg="del mod">
          <ac:chgData name="Luca Crocetti" userId="52efdf86-ba77-4dcf-8f92-67ea05fd85b4" providerId="ADAL" clId="{F54AB79C-CF2F-48E0-AB2B-B1BDA75FD3C3}" dt="2023-10-27T11:52:26.387" v="2300"/>
          <ac:inkMkLst>
            <pc:docMk/>
            <pc:sldMk cId="797038152" sldId="602"/>
            <ac:inkMk id="88" creationId="{5D370B0D-33B4-67BB-D3C4-906A46B69943}"/>
          </ac:inkMkLst>
        </pc:inkChg>
        <pc:inkChg chg="del mod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89" creationId="{E13B57D3-56B5-E290-F609-055E45869A36}"/>
          </ac:inkMkLst>
        </pc:inkChg>
        <pc:inkChg chg="del mod">
          <ac:chgData name="Luca Crocetti" userId="52efdf86-ba77-4dcf-8f92-67ea05fd85b4" providerId="ADAL" clId="{F54AB79C-CF2F-48E0-AB2B-B1BDA75FD3C3}" dt="2023-10-27T11:52:26.346" v="2219"/>
          <ac:inkMkLst>
            <pc:docMk/>
            <pc:sldMk cId="797038152" sldId="602"/>
            <ac:inkMk id="90" creationId="{B526BBEA-618F-3613-5AB3-EB1889BBE881}"/>
          </ac:inkMkLst>
        </pc:inkChg>
        <pc:inkChg chg="del mod">
          <ac:chgData name="Luca Crocetti" userId="52efdf86-ba77-4dcf-8f92-67ea05fd85b4" providerId="ADAL" clId="{F54AB79C-CF2F-48E0-AB2B-B1BDA75FD3C3}" dt="2023-10-27T11:52:26.377" v="2286"/>
          <ac:inkMkLst>
            <pc:docMk/>
            <pc:sldMk cId="797038152" sldId="602"/>
            <ac:inkMk id="91" creationId="{CF19FACE-212F-B10B-F770-849C9ACB2653}"/>
          </ac:inkMkLst>
        </pc:inkChg>
        <pc:inkChg chg="del mod">
          <ac:chgData name="Luca Crocetti" userId="52efdf86-ba77-4dcf-8f92-67ea05fd85b4" providerId="ADAL" clId="{F54AB79C-CF2F-48E0-AB2B-B1BDA75FD3C3}" dt="2023-10-27T11:52:26.346" v="2224"/>
          <ac:inkMkLst>
            <pc:docMk/>
            <pc:sldMk cId="797038152" sldId="602"/>
            <ac:inkMk id="92" creationId="{A6783195-2187-2EEA-686D-E822E62109FA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93" creationId="{EB86B83F-5B62-407B-A10A-1CCD52D9BF71}"/>
          </ac:inkMkLst>
        </pc:inkChg>
        <pc:inkChg chg="del mod">
          <ac:chgData name="Luca Crocetti" userId="52efdf86-ba77-4dcf-8f92-67ea05fd85b4" providerId="ADAL" clId="{F54AB79C-CF2F-48E0-AB2B-B1BDA75FD3C3}" dt="2023-10-27T11:52:26.377" v="2291"/>
          <ac:inkMkLst>
            <pc:docMk/>
            <pc:sldMk cId="797038152" sldId="602"/>
            <ac:inkMk id="94" creationId="{A3FF8B47-CCA7-B40B-871A-24592578BBB7}"/>
          </ac:inkMkLst>
        </pc:inkChg>
        <pc:inkChg chg="del mod">
          <ac:chgData name="Luca Crocetti" userId="52efdf86-ba77-4dcf-8f92-67ea05fd85b4" providerId="ADAL" clId="{F54AB79C-CF2F-48E0-AB2B-B1BDA75FD3C3}" dt="2023-10-27T11:52:26.346" v="2238"/>
          <ac:inkMkLst>
            <pc:docMk/>
            <pc:sldMk cId="797038152" sldId="602"/>
            <ac:inkMk id="95" creationId="{A7FE682B-B75E-4CD2-D956-892C1D23270C}"/>
          </ac:inkMkLst>
        </pc:inkChg>
        <pc:inkChg chg="del mod">
          <ac:chgData name="Luca Crocetti" userId="52efdf86-ba77-4dcf-8f92-67ea05fd85b4" providerId="ADAL" clId="{F54AB79C-CF2F-48E0-AB2B-B1BDA75FD3C3}" dt="2023-10-27T11:52:26.362" v="2269"/>
          <ac:inkMkLst>
            <pc:docMk/>
            <pc:sldMk cId="797038152" sldId="602"/>
            <ac:inkMk id="96" creationId="{41ECD03E-E76B-A0D8-03AD-CAC1D662D261}"/>
          </ac:inkMkLst>
        </pc:inkChg>
        <pc:inkChg chg="del mod">
          <ac:chgData name="Luca Crocetti" userId="52efdf86-ba77-4dcf-8f92-67ea05fd85b4" providerId="ADAL" clId="{F54AB79C-CF2F-48E0-AB2B-B1BDA75FD3C3}" dt="2023-10-27T11:52:26.362" v="2251"/>
          <ac:inkMkLst>
            <pc:docMk/>
            <pc:sldMk cId="797038152" sldId="602"/>
            <ac:inkMk id="97" creationId="{8F6097D3-EB72-9DD0-1575-16C5A71FE649}"/>
          </ac:inkMkLst>
        </pc:inkChg>
        <pc:inkChg chg="del mod">
          <ac:chgData name="Luca Crocetti" userId="52efdf86-ba77-4dcf-8f92-67ea05fd85b4" providerId="ADAL" clId="{F54AB79C-CF2F-48E0-AB2B-B1BDA75FD3C3}" dt="2023-10-27T11:52:26.394" v="2341"/>
          <ac:inkMkLst>
            <pc:docMk/>
            <pc:sldMk cId="797038152" sldId="602"/>
            <ac:inkMk id="98" creationId="{D48154DF-BA00-C34B-5DD6-D9BF712D5557}"/>
          </ac:inkMkLst>
        </pc:inkChg>
        <pc:inkChg chg="del">
          <ac:chgData name="Luca Crocetti" userId="52efdf86-ba77-4dcf-8f92-67ea05fd85b4" providerId="ADAL" clId="{F54AB79C-CF2F-48E0-AB2B-B1BDA75FD3C3}" dt="2023-10-27T11:52:26.346" v="2207"/>
          <ac:inkMkLst>
            <pc:docMk/>
            <pc:sldMk cId="797038152" sldId="602"/>
            <ac:inkMk id="99" creationId="{576ECD42-F315-E6AF-876B-3483003BCEC5}"/>
          </ac:inkMkLst>
        </pc:inkChg>
        <pc:inkChg chg="del mod">
          <ac:chgData name="Luca Crocetti" userId="52efdf86-ba77-4dcf-8f92-67ea05fd85b4" providerId="ADAL" clId="{F54AB79C-CF2F-48E0-AB2B-B1BDA75FD3C3}" dt="2023-10-27T11:52:26.346" v="2232"/>
          <ac:inkMkLst>
            <pc:docMk/>
            <pc:sldMk cId="797038152" sldId="602"/>
            <ac:inkMk id="100" creationId="{849F10C7-3936-33D6-343F-D2994B67CEA9}"/>
          </ac:inkMkLst>
        </pc:inkChg>
        <pc:inkChg chg="del">
          <ac:chgData name="Luca Crocetti" userId="52efdf86-ba77-4dcf-8f92-67ea05fd85b4" providerId="ADAL" clId="{F54AB79C-CF2F-48E0-AB2B-B1BDA75FD3C3}" dt="2023-10-27T11:52:26.362" v="2278"/>
          <ac:inkMkLst>
            <pc:docMk/>
            <pc:sldMk cId="797038152" sldId="602"/>
            <ac:inkMk id="103" creationId="{55CD5589-AE45-C778-6C82-88907FE44226}"/>
          </ac:inkMkLst>
        </pc:inkChg>
        <pc:inkChg chg="del mod">
          <ac:chgData name="Luca Crocetti" userId="52efdf86-ba77-4dcf-8f92-67ea05fd85b4" providerId="ADAL" clId="{F54AB79C-CF2F-48E0-AB2B-B1BDA75FD3C3}" dt="2023-10-27T11:52:26.394" v="2325"/>
          <ac:inkMkLst>
            <pc:docMk/>
            <pc:sldMk cId="797038152" sldId="602"/>
            <ac:inkMk id="104" creationId="{AFB6B6FB-B89D-BDF3-F651-D71483FE9706}"/>
          </ac:inkMkLst>
        </pc:inkChg>
        <pc:inkChg chg="del">
          <ac:chgData name="Luca Crocetti" userId="52efdf86-ba77-4dcf-8f92-67ea05fd85b4" providerId="ADAL" clId="{F54AB79C-CF2F-48E0-AB2B-B1BDA75FD3C3}" dt="2023-10-27T11:52:26.346" v="2234"/>
          <ac:inkMkLst>
            <pc:docMk/>
            <pc:sldMk cId="797038152" sldId="602"/>
            <ac:inkMk id="105" creationId="{2B9609AC-96CE-8F20-79BF-BB72584FC175}"/>
          </ac:inkMkLst>
        </pc:inkChg>
        <pc:inkChg chg="del mod">
          <ac:chgData name="Luca Crocetti" userId="52efdf86-ba77-4dcf-8f92-67ea05fd85b4" providerId="ADAL" clId="{F54AB79C-CF2F-48E0-AB2B-B1BDA75FD3C3}" dt="2023-10-27T11:52:26.377" v="2285"/>
          <ac:inkMkLst>
            <pc:docMk/>
            <pc:sldMk cId="797038152" sldId="602"/>
            <ac:inkMk id="106" creationId="{78BB0E67-B258-9A71-D0F4-210C430F5428}"/>
          </ac:inkMkLst>
        </pc:inkChg>
        <pc:inkChg chg="del mod">
          <ac:chgData name="Luca Crocetti" userId="52efdf86-ba77-4dcf-8f92-67ea05fd85b4" providerId="ADAL" clId="{F54AB79C-CF2F-48E0-AB2B-B1BDA75FD3C3}" dt="2023-10-27T11:52:26.394" v="2329"/>
          <ac:inkMkLst>
            <pc:docMk/>
            <pc:sldMk cId="797038152" sldId="602"/>
            <ac:inkMk id="107" creationId="{23ED1DFB-6BB6-C1BA-DBBB-E6EC260B903C}"/>
          </ac:inkMkLst>
        </pc:inkChg>
        <pc:inkChg chg="del mod">
          <ac:chgData name="Luca Crocetti" userId="52efdf86-ba77-4dcf-8f92-67ea05fd85b4" providerId="ADAL" clId="{F54AB79C-CF2F-48E0-AB2B-B1BDA75FD3C3}" dt="2023-10-27T11:52:26.387" v="2304"/>
          <ac:inkMkLst>
            <pc:docMk/>
            <pc:sldMk cId="797038152" sldId="602"/>
            <ac:inkMk id="108" creationId="{B0AB90DB-0A26-4900-A992-7E6021D5CC4F}"/>
          </ac:inkMkLst>
        </pc:inkChg>
        <pc:inkChg chg="del mod">
          <ac:chgData name="Luca Crocetti" userId="52efdf86-ba77-4dcf-8f92-67ea05fd85b4" providerId="ADAL" clId="{F54AB79C-CF2F-48E0-AB2B-B1BDA75FD3C3}" dt="2023-10-27T11:52:26.362" v="2274"/>
          <ac:inkMkLst>
            <pc:docMk/>
            <pc:sldMk cId="797038152" sldId="602"/>
            <ac:inkMk id="111" creationId="{B8213DB2-6FB3-5ADD-96B9-08160E2BFBFC}"/>
          </ac:inkMkLst>
        </pc:inkChg>
        <pc:inkChg chg="del mod">
          <ac:chgData name="Luca Crocetti" userId="52efdf86-ba77-4dcf-8f92-67ea05fd85b4" providerId="ADAL" clId="{F54AB79C-CF2F-48E0-AB2B-B1BDA75FD3C3}" dt="2023-10-27T11:52:26.394" v="2322"/>
          <ac:inkMkLst>
            <pc:docMk/>
            <pc:sldMk cId="797038152" sldId="602"/>
            <ac:inkMk id="112" creationId="{44534C4B-8243-AC3D-E4A3-6003C89207B2}"/>
          </ac:inkMkLst>
        </pc:inkChg>
        <pc:inkChg chg="del mod">
          <ac:chgData name="Luca Crocetti" userId="52efdf86-ba77-4dcf-8f92-67ea05fd85b4" providerId="ADAL" clId="{F54AB79C-CF2F-48E0-AB2B-B1BDA75FD3C3}" dt="2023-10-27T11:52:26.387" v="2311"/>
          <ac:inkMkLst>
            <pc:docMk/>
            <pc:sldMk cId="797038152" sldId="602"/>
            <ac:inkMk id="113" creationId="{873D6051-CBF8-5FC8-1BD7-998179A48C5C}"/>
          </ac:inkMkLst>
        </pc:inkChg>
        <pc:inkChg chg="del mod">
          <ac:chgData name="Luca Crocetti" userId="52efdf86-ba77-4dcf-8f92-67ea05fd85b4" providerId="ADAL" clId="{F54AB79C-CF2F-48E0-AB2B-B1BDA75FD3C3}" dt="2023-10-27T11:52:26.362" v="2265"/>
          <ac:inkMkLst>
            <pc:docMk/>
            <pc:sldMk cId="797038152" sldId="602"/>
            <ac:inkMk id="114" creationId="{99E761FE-E4B3-70E5-73C3-901527F3B2E8}"/>
          </ac:inkMkLst>
        </pc:inkChg>
        <pc:inkChg chg="del mod">
          <ac:chgData name="Luca Crocetti" userId="52efdf86-ba77-4dcf-8f92-67ea05fd85b4" providerId="ADAL" clId="{F54AB79C-CF2F-48E0-AB2B-B1BDA75FD3C3}" dt="2023-10-27T11:52:26.362" v="2244"/>
          <ac:inkMkLst>
            <pc:docMk/>
            <pc:sldMk cId="797038152" sldId="602"/>
            <ac:inkMk id="115" creationId="{1DBB141B-BC11-B201-8066-3D9BF957CDCC}"/>
          </ac:inkMkLst>
        </pc:inkChg>
        <pc:inkChg chg="del mod">
          <ac:chgData name="Luca Crocetti" userId="52efdf86-ba77-4dcf-8f92-67ea05fd85b4" providerId="ADAL" clId="{F54AB79C-CF2F-48E0-AB2B-B1BDA75FD3C3}" dt="2023-10-27T11:52:26.394" v="2319"/>
          <ac:inkMkLst>
            <pc:docMk/>
            <pc:sldMk cId="797038152" sldId="602"/>
            <ac:inkMk id="116" creationId="{81E6F937-1CBC-34C9-E897-25C3059B9EB8}"/>
          </ac:inkMkLst>
        </pc:inkChg>
        <pc:inkChg chg="del">
          <ac:chgData name="Luca Crocetti" userId="52efdf86-ba77-4dcf-8f92-67ea05fd85b4" providerId="ADAL" clId="{F54AB79C-CF2F-48E0-AB2B-B1BDA75FD3C3}" dt="2023-10-27T11:52:26.346" v="2213"/>
          <ac:inkMkLst>
            <pc:docMk/>
            <pc:sldMk cId="797038152" sldId="602"/>
            <ac:inkMk id="117" creationId="{B9B091B3-3D0C-574C-42FF-1949A7B28AA0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18" creationId="{F5259785-A6B0-0B90-4CD2-37CE8F0F92AC}"/>
          </ac:inkMkLst>
        </pc:inkChg>
        <pc:inkChg chg="del mod">
          <ac:chgData name="Luca Crocetti" userId="52efdf86-ba77-4dcf-8f92-67ea05fd85b4" providerId="ADAL" clId="{F54AB79C-CF2F-48E0-AB2B-B1BDA75FD3C3}" dt="2023-10-27T11:52:26.346" v="2228"/>
          <ac:inkMkLst>
            <pc:docMk/>
            <pc:sldMk cId="797038152" sldId="602"/>
            <ac:inkMk id="119" creationId="{E26D8B93-E9EA-652E-05E9-E499493508D2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20" creationId="{413B9E84-6807-2444-EAC3-8AA52A7F5C75}"/>
          </ac:inkMkLst>
        </pc:inkChg>
        <pc:inkChg chg="del mod">
          <ac:chgData name="Luca Crocetti" userId="52efdf86-ba77-4dcf-8f92-67ea05fd85b4" providerId="ADAL" clId="{F54AB79C-CF2F-48E0-AB2B-B1BDA75FD3C3}" dt="2023-10-27T11:52:26.394" v="2336"/>
          <ac:inkMkLst>
            <pc:docMk/>
            <pc:sldMk cId="797038152" sldId="602"/>
            <ac:inkMk id="121" creationId="{F0B80BF0-EC76-3066-E185-B2FAF347224D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122" creationId="{EF0DA61F-89E5-36B4-4B23-0DFAC42590A4}"/>
          </ac:inkMkLst>
        </pc:inkChg>
        <pc:inkChg chg="del mod">
          <ac:chgData name="Luca Crocetti" userId="52efdf86-ba77-4dcf-8f92-67ea05fd85b4" providerId="ADAL" clId="{F54AB79C-CF2F-48E0-AB2B-B1BDA75FD3C3}" dt="2023-10-27T11:52:26.362" v="2268"/>
          <ac:inkMkLst>
            <pc:docMk/>
            <pc:sldMk cId="797038152" sldId="602"/>
            <ac:inkMk id="123" creationId="{EEF41020-6A97-8FB7-8663-002A88A5999B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124" creationId="{9BFC645F-4F0E-5A58-5F49-7A3A6E06E3C2}"/>
          </ac:inkMkLst>
        </pc:inkChg>
        <pc:inkChg chg="del mod">
          <ac:chgData name="Luca Crocetti" userId="52efdf86-ba77-4dcf-8f92-67ea05fd85b4" providerId="ADAL" clId="{F54AB79C-CF2F-48E0-AB2B-B1BDA75FD3C3}" dt="2023-10-27T11:52:26.377" v="2288"/>
          <ac:inkMkLst>
            <pc:docMk/>
            <pc:sldMk cId="797038152" sldId="602"/>
            <ac:inkMk id="125" creationId="{1240FC13-F507-5383-619C-9DD4600BAEB6}"/>
          </ac:inkMkLst>
        </pc:inkChg>
        <pc:inkChg chg="del mod">
          <ac:chgData name="Luca Crocetti" userId="52efdf86-ba77-4dcf-8f92-67ea05fd85b4" providerId="ADAL" clId="{F54AB79C-CF2F-48E0-AB2B-B1BDA75FD3C3}" dt="2023-10-27T11:52:26.362" v="2263"/>
          <ac:inkMkLst>
            <pc:docMk/>
            <pc:sldMk cId="797038152" sldId="602"/>
            <ac:inkMk id="126" creationId="{9F5FE643-A8C4-7D33-E6AF-D339C10ED129}"/>
          </ac:inkMkLst>
        </pc:inkChg>
        <pc:inkChg chg="del mod">
          <ac:chgData name="Luca Crocetti" userId="52efdf86-ba77-4dcf-8f92-67ea05fd85b4" providerId="ADAL" clId="{F54AB79C-CF2F-48E0-AB2B-B1BDA75FD3C3}" dt="2023-10-27T11:52:26.394" v="2318"/>
          <ac:inkMkLst>
            <pc:docMk/>
            <pc:sldMk cId="797038152" sldId="602"/>
            <ac:inkMk id="127" creationId="{00F79777-43CC-EE2C-BBAE-37CA597755C3}"/>
          </ac:inkMkLst>
        </pc:inkChg>
        <pc:inkChg chg="del mod">
          <ac:chgData name="Luca Crocetti" userId="52efdf86-ba77-4dcf-8f92-67ea05fd85b4" providerId="ADAL" clId="{F54AB79C-CF2F-48E0-AB2B-B1BDA75FD3C3}" dt="2023-10-27T11:52:26.387" v="2302"/>
          <ac:inkMkLst>
            <pc:docMk/>
            <pc:sldMk cId="797038152" sldId="602"/>
            <ac:inkMk id="128" creationId="{FB97EEB6-30F7-AC55-BFBF-A7E6B72727A5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29" creationId="{17804372-EEA3-70ED-2835-64BBBC79CDEA}"/>
          </ac:inkMkLst>
        </pc:inkChg>
        <pc:inkChg chg="del mod">
          <ac:chgData name="Luca Crocetti" userId="52efdf86-ba77-4dcf-8f92-67ea05fd85b4" providerId="ADAL" clId="{F54AB79C-CF2F-48E0-AB2B-B1BDA75FD3C3}" dt="2023-10-27T11:52:26.346" v="2217"/>
          <ac:inkMkLst>
            <pc:docMk/>
            <pc:sldMk cId="797038152" sldId="602"/>
            <ac:inkMk id="130" creationId="{9B3E4595-97F1-5C4D-044C-52C1D47F7F3E}"/>
          </ac:inkMkLst>
        </pc:inkChg>
        <pc:inkChg chg="del mod">
          <ac:chgData name="Luca Crocetti" userId="52efdf86-ba77-4dcf-8f92-67ea05fd85b4" providerId="ADAL" clId="{F54AB79C-CF2F-48E0-AB2B-B1BDA75FD3C3}" dt="2023-10-27T11:52:26.346" v="2212"/>
          <ac:inkMkLst>
            <pc:docMk/>
            <pc:sldMk cId="797038152" sldId="602"/>
            <ac:inkMk id="131" creationId="{5A757320-8FCC-9600-A0CE-15472131DCA5}"/>
          </ac:inkMkLst>
        </pc:inkChg>
        <pc:inkChg chg="del mod">
          <ac:chgData name="Luca Crocetti" userId="52efdf86-ba77-4dcf-8f92-67ea05fd85b4" providerId="ADAL" clId="{F54AB79C-CF2F-48E0-AB2B-B1BDA75FD3C3}" dt="2023-10-27T11:52:26.394" v="2316"/>
          <ac:inkMkLst>
            <pc:docMk/>
            <pc:sldMk cId="797038152" sldId="602"/>
            <ac:inkMk id="132" creationId="{10032503-B954-D25D-3EDD-FD5F54DE1FD3}"/>
          </ac:inkMkLst>
        </pc:inkChg>
        <pc:inkChg chg="del">
          <ac:chgData name="Luca Crocetti" userId="52efdf86-ba77-4dcf-8f92-67ea05fd85b4" providerId="ADAL" clId="{F54AB79C-CF2F-48E0-AB2B-B1BDA75FD3C3}" dt="2023-10-27T11:52:26.346" v="2210"/>
          <ac:inkMkLst>
            <pc:docMk/>
            <pc:sldMk cId="797038152" sldId="602"/>
            <ac:inkMk id="133" creationId="{78ACA282-236F-5CD7-BE7F-4B3235E94647}"/>
          </ac:inkMkLst>
        </pc:inkChg>
        <pc:inkChg chg="del mod">
          <ac:chgData name="Luca Crocetti" userId="52efdf86-ba77-4dcf-8f92-67ea05fd85b4" providerId="ADAL" clId="{F54AB79C-CF2F-48E0-AB2B-B1BDA75FD3C3}" dt="2023-10-27T11:52:26.362" v="2267"/>
          <ac:inkMkLst>
            <pc:docMk/>
            <pc:sldMk cId="797038152" sldId="602"/>
            <ac:inkMk id="134" creationId="{BE6DD7D1-31DC-4340-E6FB-A73AB8D63389}"/>
          </ac:inkMkLst>
        </pc:inkChg>
        <pc:inkChg chg="del mod">
          <ac:chgData name="Luca Crocetti" userId="52efdf86-ba77-4dcf-8f92-67ea05fd85b4" providerId="ADAL" clId="{F54AB79C-CF2F-48E0-AB2B-B1BDA75FD3C3}" dt="2023-10-27T11:52:26.346" v="2235"/>
          <ac:inkMkLst>
            <pc:docMk/>
            <pc:sldMk cId="797038152" sldId="602"/>
            <ac:inkMk id="137" creationId="{DFAD1F42-58B6-8A3F-145F-454862CBC217}"/>
          </ac:inkMkLst>
        </pc:inkChg>
        <pc:inkChg chg="del mod">
          <ac:chgData name="Luca Crocetti" userId="52efdf86-ba77-4dcf-8f92-67ea05fd85b4" providerId="ADAL" clId="{F54AB79C-CF2F-48E0-AB2B-B1BDA75FD3C3}" dt="2023-10-27T11:52:26.394" v="2324"/>
          <ac:inkMkLst>
            <pc:docMk/>
            <pc:sldMk cId="797038152" sldId="602"/>
            <ac:inkMk id="138" creationId="{5F8215F9-088B-16C3-06A1-79690A1D0D60}"/>
          </ac:inkMkLst>
        </pc:inkChg>
        <pc:inkChg chg="del mod">
          <ac:chgData name="Luca Crocetti" userId="52efdf86-ba77-4dcf-8f92-67ea05fd85b4" providerId="ADAL" clId="{F54AB79C-CF2F-48E0-AB2B-B1BDA75FD3C3}" dt="2023-10-27T11:52:26.387" v="2306"/>
          <ac:inkMkLst>
            <pc:docMk/>
            <pc:sldMk cId="797038152" sldId="602"/>
            <ac:inkMk id="139" creationId="{0F185EFF-B1EA-2EAA-1AB7-FA67A50BD197}"/>
          </ac:inkMkLst>
        </pc:inkChg>
        <pc:inkChg chg="del mod">
          <ac:chgData name="Luca Crocetti" userId="52efdf86-ba77-4dcf-8f92-67ea05fd85b4" providerId="ADAL" clId="{F54AB79C-CF2F-48E0-AB2B-B1BDA75FD3C3}" dt="2023-10-27T11:52:26.346" v="2239"/>
          <ac:inkMkLst>
            <pc:docMk/>
            <pc:sldMk cId="797038152" sldId="602"/>
            <ac:inkMk id="140" creationId="{59C4B499-0166-3ED1-A8ED-49959509C4B6}"/>
          </ac:inkMkLst>
        </pc:inkChg>
        <pc:inkChg chg="del">
          <ac:chgData name="Luca Crocetti" userId="52efdf86-ba77-4dcf-8f92-67ea05fd85b4" providerId="ADAL" clId="{F54AB79C-CF2F-48E0-AB2B-B1BDA75FD3C3}" dt="2023-10-27T11:52:26.346" v="2222"/>
          <ac:inkMkLst>
            <pc:docMk/>
            <pc:sldMk cId="797038152" sldId="602"/>
            <ac:inkMk id="141" creationId="{A3A27D06-46FC-F176-780C-99FDFDF3F582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3" creationId="{936FB264-B403-31FC-5CA5-9125E0A87115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4" creationId="{0B4A1997-D019-3D31-1FA8-E6A38DF61C55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5" creationId="{946B0F89-DAE4-8F0C-2ED2-2504D8EB8BCB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6" creationId="{CEAE7DEA-B889-2408-E601-0276B446BEF2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7" creationId="{4FF1380D-35FA-0DA8-416C-A5A32D4167D8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8" creationId="{C7EEF52A-DCD2-6502-A512-6CFA3B02B676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50" creationId="{A08BBD5B-5613-0419-CB69-BE5BACB9120C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51" creationId="{3C417793-21BA-E6B9-7B85-67C6036D915A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52" creationId="{440D57FA-6599-CDE1-E35A-2515B024C876}"/>
          </ac:inkMkLst>
        </pc:inkChg>
        <pc:inkChg chg="del mod">
          <ac:chgData name="Luca Crocetti" userId="52efdf86-ba77-4dcf-8f92-67ea05fd85b4" providerId="ADAL" clId="{F54AB79C-CF2F-48E0-AB2B-B1BDA75FD3C3}" dt="2023-10-27T11:52:26.387" v="2309"/>
          <ac:inkMkLst>
            <pc:docMk/>
            <pc:sldMk cId="797038152" sldId="602"/>
            <ac:inkMk id="153" creationId="{6CC7B42C-7986-74A5-8158-1FF14FCF154B}"/>
          </ac:inkMkLst>
        </pc:inkChg>
        <pc:inkChg chg="del">
          <ac:chgData name="Luca Crocetti" userId="52efdf86-ba77-4dcf-8f92-67ea05fd85b4" providerId="ADAL" clId="{F54AB79C-CF2F-48E0-AB2B-B1BDA75FD3C3}" dt="2023-10-27T11:52:26.346" v="2226"/>
          <ac:inkMkLst>
            <pc:docMk/>
            <pc:sldMk cId="797038152" sldId="602"/>
            <ac:inkMk id="154" creationId="{026A5B55-61CF-E83C-00BC-8483689AEC21}"/>
          </ac:inkMkLst>
        </pc:inkChg>
        <pc:inkChg chg="del mod">
          <ac:chgData name="Luca Crocetti" userId="52efdf86-ba77-4dcf-8f92-67ea05fd85b4" providerId="ADAL" clId="{F54AB79C-CF2F-48E0-AB2B-B1BDA75FD3C3}" dt="2023-10-27T11:52:26.387" v="2294"/>
          <ac:inkMkLst>
            <pc:docMk/>
            <pc:sldMk cId="797038152" sldId="602"/>
            <ac:inkMk id="155" creationId="{6351B690-8741-30FF-209D-BD5BAD558A7B}"/>
          </ac:inkMkLst>
        </pc:inkChg>
        <pc:inkChg chg="del mod">
          <ac:chgData name="Luca Crocetti" userId="52efdf86-ba77-4dcf-8f92-67ea05fd85b4" providerId="ADAL" clId="{F54AB79C-CF2F-48E0-AB2B-B1BDA75FD3C3}" dt="2023-10-27T11:52:26.362" v="2273"/>
          <ac:inkMkLst>
            <pc:docMk/>
            <pc:sldMk cId="797038152" sldId="602"/>
            <ac:inkMk id="156" creationId="{FACD0779-36E8-5343-781E-763402F9242F}"/>
          </ac:inkMkLst>
        </pc:inkChg>
        <pc:inkChg chg="del mod">
          <ac:chgData name="Luca Crocetti" userId="52efdf86-ba77-4dcf-8f92-67ea05fd85b4" providerId="ADAL" clId="{F54AB79C-CF2F-48E0-AB2B-B1BDA75FD3C3}" dt="2023-10-27T11:52:26.394" v="2332"/>
          <ac:inkMkLst>
            <pc:docMk/>
            <pc:sldMk cId="797038152" sldId="602"/>
            <ac:inkMk id="158" creationId="{32D95998-5FA8-F490-0B1F-175AE4D73EC6}"/>
          </ac:inkMkLst>
        </pc:inkChg>
        <pc:inkChg chg="del mod">
          <ac:chgData name="Luca Crocetti" userId="52efdf86-ba77-4dcf-8f92-67ea05fd85b4" providerId="ADAL" clId="{F54AB79C-CF2F-48E0-AB2B-B1BDA75FD3C3}" dt="2023-10-27T11:52:26.362" v="2254"/>
          <ac:inkMkLst>
            <pc:docMk/>
            <pc:sldMk cId="797038152" sldId="602"/>
            <ac:inkMk id="159" creationId="{F08CF068-5E90-6874-B8CE-64EF22497B96}"/>
          </ac:inkMkLst>
        </pc:inkChg>
        <pc:inkChg chg="del">
          <ac:chgData name="Luca Crocetti" userId="52efdf86-ba77-4dcf-8f92-67ea05fd85b4" providerId="ADAL" clId="{F54AB79C-CF2F-48E0-AB2B-B1BDA75FD3C3}" dt="2023-10-27T11:52:26.346" v="2243"/>
          <ac:inkMkLst>
            <pc:docMk/>
            <pc:sldMk cId="797038152" sldId="602"/>
            <ac:inkMk id="160" creationId="{C80756F5-8DBD-F399-B972-FBA16A769AB0}"/>
          </ac:inkMkLst>
        </pc:inkChg>
        <pc:inkChg chg="del mod">
          <ac:chgData name="Luca Crocetti" userId="52efdf86-ba77-4dcf-8f92-67ea05fd85b4" providerId="ADAL" clId="{F54AB79C-CF2F-48E0-AB2B-B1BDA75FD3C3}" dt="2023-10-27T11:52:26.387" v="2298"/>
          <ac:inkMkLst>
            <pc:docMk/>
            <pc:sldMk cId="797038152" sldId="602"/>
            <ac:inkMk id="161" creationId="{2EC3BB39-512C-CF13-49B7-2387DC17F3A5}"/>
          </ac:inkMkLst>
        </pc:inkChg>
        <pc:inkChg chg="del mod">
          <ac:chgData name="Luca Crocetti" userId="52efdf86-ba77-4dcf-8f92-67ea05fd85b4" providerId="ADAL" clId="{F54AB79C-CF2F-48E0-AB2B-B1BDA75FD3C3}" dt="2023-10-27T11:52:26.377" v="2292"/>
          <ac:inkMkLst>
            <pc:docMk/>
            <pc:sldMk cId="797038152" sldId="602"/>
            <ac:inkMk id="162" creationId="{96D5A7B0-796A-5B57-7112-065564C711AC}"/>
          </ac:inkMkLst>
        </pc:inkChg>
        <pc:inkChg chg="del mod">
          <ac:chgData name="Luca Crocetti" userId="52efdf86-ba77-4dcf-8f92-67ea05fd85b4" providerId="ADAL" clId="{F54AB79C-CF2F-48E0-AB2B-B1BDA75FD3C3}" dt="2023-10-27T11:52:26.362" v="2272"/>
          <ac:inkMkLst>
            <pc:docMk/>
            <pc:sldMk cId="797038152" sldId="602"/>
            <ac:inkMk id="163" creationId="{28426EF2-5B46-BDCE-3B52-406B4D442F9F}"/>
          </ac:inkMkLst>
        </pc:inkChg>
        <pc:inkChg chg="del mod">
          <ac:chgData name="Luca Crocetti" userId="52efdf86-ba77-4dcf-8f92-67ea05fd85b4" providerId="ADAL" clId="{F54AB79C-CF2F-48E0-AB2B-B1BDA75FD3C3}" dt="2023-10-27T11:52:26.394" v="2337"/>
          <ac:inkMkLst>
            <pc:docMk/>
            <pc:sldMk cId="797038152" sldId="602"/>
            <ac:inkMk id="164" creationId="{D72F675E-876D-19E4-E05D-E1D5D46CEFC4}"/>
          </ac:inkMkLst>
        </pc:inkChg>
        <pc:inkChg chg="del">
          <ac:chgData name="Luca Crocetti" userId="52efdf86-ba77-4dcf-8f92-67ea05fd85b4" providerId="ADAL" clId="{F54AB79C-CF2F-48E0-AB2B-B1BDA75FD3C3}" dt="2023-10-27T11:52:26.362" v="2258"/>
          <ac:inkMkLst>
            <pc:docMk/>
            <pc:sldMk cId="797038152" sldId="602"/>
            <ac:inkMk id="165" creationId="{C3E265F7-9737-B078-2EF8-857AAE507F7B}"/>
          </ac:inkMkLst>
        </pc:inkChg>
        <pc:inkChg chg="del mod">
          <ac:chgData name="Luca Crocetti" userId="52efdf86-ba77-4dcf-8f92-67ea05fd85b4" providerId="ADAL" clId="{F54AB79C-CF2F-48E0-AB2B-B1BDA75FD3C3}" dt="2023-10-27T11:52:26.394" v="2326"/>
          <ac:inkMkLst>
            <pc:docMk/>
            <pc:sldMk cId="797038152" sldId="602"/>
            <ac:inkMk id="166" creationId="{3DCC821D-6A4C-F850-CEA4-1B8EF50320CB}"/>
          </ac:inkMkLst>
        </pc:inkChg>
        <pc:inkChg chg="del">
          <ac:chgData name="Luca Crocetti" userId="52efdf86-ba77-4dcf-8f92-67ea05fd85b4" providerId="ADAL" clId="{F54AB79C-CF2F-48E0-AB2B-B1BDA75FD3C3}" dt="2023-10-27T11:52:26.346" v="2218"/>
          <ac:inkMkLst>
            <pc:docMk/>
            <pc:sldMk cId="797038152" sldId="602"/>
            <ac:inkMk id="167" creationId="{940C657A-53DF-25E3-E80A-A23EB8B97D86}"/>
          </ac:inkMkLst>
        </pc:inkChg>
        <pc:inkChg chg="del mod">
          <ac:chgData name="Luca Crocetti" userId="52efdf86-ba77-4dcf-8f92-67ea05fd85b4" providerId="ADAL" clId="{F54AB79C-CF2F-48E0-AB2B-B1BDA75FD3C3}" dt="2023-10-27T11:52:26.362" v="2262"/>
          <ac:inkMkLst>
            <pc:docMk/>
            <pc:sldMk cId="797038152" sldId="602"/>
            <ac:inkMk id="168" creationId="{85229E9A-877D-A49D-5613-0510D0DA20BE}"/>
          </ac:inkMkLst>
        </pc:inkChg>
        <pc:inkChg chg="del mod">
          <ac:chgData name="Luca Crocetti" userId="52efdf86-ba77-4dcf-8f92-67ea05fd85b4" providerId="ADAL" clId="{F54AB79C-CF2F-48E0-AB2B-B1BDA75FD3C3}" dt="2023-10-27T11:52:26.346" v="2241"/>
          <ac:inkMkLst>
            <pc:docMk/>
            <pc:sldMk cId="797038152" sldId="602"/>
            <ac:inkMk id="172" creationId="{74BD1273-2E2B-B9D2-B400-9392CC9C0517}"/>
          </ac:inkMkLst>
        </pc:inkChg>
        <pc:inkChg chg="del mod">
          <ac:chgData name="Luca Crocetti" userId="52efdf86-ba77-4dcf-8f92-67ea05fd85b4" providerId="ADAL" clId="{F54AB79C-CF2F-48E0-AB2B-B1BDA75FD3C3}" dt="2023-10-27T11:52:26.394" v="2321"/>
          <ac:inkMkLst>
            <pc:docMk/>
            <pc:sldMk cId="797038152" sldId="602"/>
            <ac:inkMk id="173" creationId="{EAE5A6B9-EB5D-81AD-9566-ED051322BDC3}"/>
          </ac:inkMkLst>
        </pc:inkChg>
        <pc:inkChg chg="del mod">
          <ac:chgData name="Luca Crocetti" userId="52efdf86-ba77-4dcf-8f92-67ea05fd85b4" providerId="ADAL" clId="{F54AB79C-CF2F-48E0-AB2B-B1BDA75FD3C3}" dt="2023-10-27T11:52:26.362" v="2255"/>
          <ac:inkMkLst>
            <pc:docMk/>
            <pc:sldMk cId="797038152" sldId="602"/>
            <ac:inkMk id="174" creationId="{A7D5D5BB-9364-2F48-CAD4-C7A32F3484CE}"/>
          </ac:inkMkLst>
        </pc:inkChg>
        <pc:inkChg chg="del mod">
          <ac:chgData name="Luca Crocetti" userId="52efdf86-ba77-4dcf-8f92-67ea05fd85b4" providerId="ADAL" clId="{F54AB79C-CF2F-48E0-AB2B-B1BDA75FD3C3}" dt="2023-10-27T11:52:26.394" v="2333"/>
          <ac:inkMkLst>
            <pc:docMk/>
            <pc:sldMk cId="797038152" sldId="602"/>
            <ac:inkMk id="175" creationId="{16EF5B85-4FE0-2E72-9C71-46497AE55EE6}"/>
          </ac:inkMkLst>
        </pc:inkChg>
        <pc:inkChg chg="del mod">
          <ac:chgData name="Luca Crocetti" userId="52efdf86-ba77-4dcf-8f92-67ea05fd85b4" providerId="ADAL" clId="{F54AB79C-CF2F-48E0-AB2B-B1BDA75FD3C3}" dt="2023-10-27T11:52:26.362" v="2256"/>
          <ac:inkMkLst>
            <pc:docMk/>
            <pc:sldMk cId="797038152" sldId="602"/>
            <ac:inkMk id="176" creationId="{2E5597F8-3392-9856-A49C-DEFF395EBD40}"/>
          </ac:inkMkLst>
        </pc:inkChg>
        <pc:inkChg chg="del mod">
          <ac:chgData name="Luca Crocetti" userId="52efdf86-ba77-4dcf-8f92-67ea05fd85b4" providerId="ADAL" clId="{F54AB79C-CF2F-48E0-AB2B-B1BDA75FD3C3}" dt="2023-10-27T11:52:26.394" v="2323"/>
          <ac:inkMkLst>
            <pc:docMk/>
            <pc:sldMk cId="797038152" sldId="602"/>
            <ac:inkMk id="177" creationId="{DB640EAE-4FA4-084D-7D90-E3408768D1F0}"/>
          </ac:inkMkLst>
        </pc:inkChg>
        <pc:inkChg chg="del mod">
          <ac:chgData name="Luca Crocetti" userId="52efdf86-ba77-4dcf-8f92-67ea05fd85b4" providerId="ADAL" clId="{F54AB79C-CF2F-48E0-AB2B-B1BDA75FD3C3}" dt="2023-10-27T11:52:26.394" v="2338"/>
          <ac:inkMkLst>
            <pc:docMk/>
            <pc:sldMk cId="797038152" sldId="602"/>
            <ac:inkMk id="178" creationId="{FFAD0997-AB12-B256-9AD0-27CE1DEE3C1D}"/>
          </ac:inkMkLst>
        </pc:inkChg>
        <pc:inkChg chg="del">
          <ac:chgData name="Luca Crocetti" userId="52efdf86-ba77-4dcf-8f92-67ea05fd85b4" providerId="ADAL" clId="{F54AB79C-CF2F-48E0-AB2B-B1BDA75FD3C3}" dt="2023-10-27T11:52:26.346" v="2229"/>
          <ac:inkMkLst>
            <pc:docMk/>
            <pc:sldMk cId="797038152" sldId="602"/>
            <ac:inkMk id="179" creationId="{FD690A21-3A92-09E3-F0EF-30DC930BB67A}"/>
          </ac:inkMkLst>
        </pc:inkChg>
        <pc:inkChg chg="del mod">
          <ac:chgData name="Luca Crocetti" userId="52efdf86-ba77-4dcf-8f92-67ea05fd85b4" providerId="ADAL" clId="{F54AB79C-CF2F-48E0-AB2B-B1BDA75FD3C3}" dt="2023-10-27T11:52:26.362" v="2280"/>
          <ac:inkMkLst>
            <pc:docMk/>
            <pc:sldMk cId="797038152" sldId="602"/>
            <ac:inkMk id="180" creationId="{74F0B5DA-A090-B20B-8954-EC603B28E6AA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81" creationId="{3E0DF70A-7AB3-C196-1819-F68EBAE4E67F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82" creationId="{E63BA550-B1BC-245E-74B3-7919E30D005A}"/>
          </ac:inkMkLst>
        </pc:inkChg>
        <pc:inkChg chg="del mod">
          <ac:chgData name="Luca Crocetti" userId="52efdf86-ba77-4dcf-8f92-67ea05fd85b4" providerId="ADAL" clId="{F54AB79C-CF2F-48E0-AB2B-B1BDA75FD3C3}" dt="2023-10-27T11:52:26.394" v="2342"/>
          <ac:inkMkLst>
            <pc:docMk/>
            <pc:sldMk cId="797038152" sldId="602"/>
            <ac:inkMk id="184" creationId="{E80B5D83-D5F7-F6A6-0F4D-5A85B2263AE3}"/>
          </ac:inkMkLst>
        </pc:inkChg>
        <pc:inkChg chg="del">
          <ac:chgData name="Luca Crocetti" userId="52efdf86-ba77-4dcf-8f92-67ea05fd85b4" providerId="ADAL" clId="{F54AB79C-CF2F-48E0-AB2B-B1BDA75FD3C3}" dt="2023-10-27T11:52:26.362" v="2275"/>
          <ac:inkMkLst>
            <pc:docMk/>
            <pc:sldMk cId="797038152" sldId="602"/>
            <ac:inkMk id="185" creationId="{07885758-AE08-319B-145F-1CD6CB328FC1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86" creationId="{20EA5AA7-67C8-A762-54BA-23574B7491CD}"/>
          </ac:inkMkLst>
        </pc:inkChg>
        <pc:inkChg chg="del mod">
          <ac:chgData name="Luca Crocetti" userId="52efdf86-ba77-4dcf-8f92-67ea05fd85b4" providerId="ADAL" clId="{F54AB79C-CF2F-48E0-AB2B-B1BDA75FD3C3}" dt="2023-10-27T11:52:26.394" v="2320"/>
          <ac:inkMkLst>
            <pc:docMk/>
            <pc:sldMk cId="797038152" sldId="602"/>
            <ac:inkMk id="187" creationId="{84855F23-279A-F10B-B995-ED42867D9D9D}"/>
          </ac:inkMkLst>
        </pc:inkChg>
        <pc:inkChg chg="del mod">
          <ac:chgData name="Luca Crocetti" userId="52efdf86-ba77-4dcf-8f92-67ea05fd85b4" providerId="ADAL" clId="{F54AB79C-CF2F-48E0-AB2B-B1BDA75FD3C3}" dt="2023-10-27T11:52:26.387" v="2312"/>
          <ac:inkMkLst>
            <pc:docMk/>
            <pc:sldMk cId="797038152" sldId="602"/>
            <ac:inkMk id="189" creationId="{A22DF8AD-A761-01D8-21FC-FC02FA027843}"/>
          </ac:inkMkLst>
        </pc:inkChg>
        <pc:inkChg chg="del">
          <ac:chgData name="Luca Crocetti" userId="52efdf86-ba77-4dcf-8f92-67ea05fd85b4" providerId="ADAL" clId="{F54AB79C-CF2F-48E0-AB2B-B1BDA75FD3C3}" dt="2023-10-27T11:52:26.377" v="2289"/>
          <ac:inkMkLst>
            <pc:docMk/>
            <pc:sldMk cId="797038152" sldId="602"/>
            <ac:inkMk id="190" creationId="{03FBD82B-84FA-B241-9FF7-E12F58C66476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92" creationId="{C7EDE7BF-D0BD-FA68-8198-26BC2A627A41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93" creationId="{57BB685F-6EDA-4541-0CDD-55BDB0D15B48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6" creationId="{2281EDFF-DEE2-B9FF-A993-40EC7277A23D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7" creationId="{6DA3BCCB-B886-E776-4FBF-755580E3D2AA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8" creationId="{3A9508F8-26BB-43B1-F67E-152D14264980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9" creationId="{1670CCB6-006E-3090-EDA9-6E83C6968AF2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0" creationId="{9F45B331-333B-19C2-8A9E-C4ECBF4310DA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1" creationId="{02854D22-953A-8251-2481-61F214AB9456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2" creationId="{BF05B3CD-6FA6-2674-3C60-794010C5C3FD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3" creationId="{2887288F-9953-2BA9-D38C-937B2AF390BD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4" creationId="{F95C23C1-2F17-0764-8D41-B31F355666B2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07" creationId="{F0FBD65D-D4E8-90AF-68DE-D9992BF6C688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08" creationId="{6BCE0B60-0D60-F93F-3B28-AEF89C335642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09" creationId="{2FA1B8BE-1932-24B4-4F2C-45C706911E59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0" creationId="{AB0415C4-76A8-7AFE-885D-8062A401A876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1" creationId="{5E3A1CAA-A1D7-C6E1-21A2-AE5258159A8C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2" creationId="{0D7F70C8-ED22-DDB6-EB59-D68921984B7D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3" creationId="{A03333E2-78D5-DB82-3DA3-D417D0A915F4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4" creationId="{796DC00A-2D23-D542-2DD0-5F5298D9FAB3}"/>
          </ac:inkMkLst>
        </pc:inkChg>
        <pc:inkChg chg="add del mod">
          <ac:chgData name="Luca Crocetti" userId="52efdf86-ba77-4dcf-8f92-67ea05fd85b4" providerId="ADAL" clId="{F54AB79C-CF2F-48E0-AB2B-B1BDA75FD3C3}" dt="2023-10-27T11:53:18.286" v="2401"/>
          <ac:inkMkLst>
            <pc:docMk/>
            <pc:sldMk cId="797038152" sldId="602"/>
            <ac:inkMk id="216" creationId="{812E1B78-B0AE-BCF9-66B9-12D85B296D9D}"/>
          </ac:inkMkLst>
        </pc:inkChg>
        <pc:inkChg chg="add del mod">
          <ac:chgData name="Luca Crocetti" userId="52efdf86-ba77-4dcf-8f92-67ea05fd85b4" providerId="ADAL" clId="{F54AB79C-CF2F-48E0-AB2B-B1BDA75FD3C3}" dt="2023-10-27T11:53:18.270" v="2398"/>
          <ac:inkMkLst>
            <pc:docMk/>
            <pc:sldMk cId="797038152" sldId="602"/>
            <ac:inkMk id="217" creationId="{876E35D2-2D32-FF90-7DA7-CCC962F21907}"/>
          </ac:inkMkLst>
        </pc:inkChg>
        <pc:inkChg chg="add del mod">
          <ac:chgData name="Luca Crocetti" userId="52efdf86-ba77-4dcf-8f92-67ea05fd85b4" providerId="ADAL" clId="{F54AB79C-CF2F-48E0-AB2B-B1BDA75FD3C3}" dt="2023-10-27T11:53:18.270" v="2399"/>
          <ac:inkMkLst>
            <pc:docMk/>
            <pc:sldMk cId="797038152" sldId="602"/>
            <ac:inkMk id="218" creationId="{EEA5B22C-D09E-85A5-9F1D-86AA36CDA5BB}"/>
          </ac:inkMkLst>
        </pc:inkChg>
        <pc:inkChg chg="add del mod">
          <ac:chgData name="Luca Crocetti" userId="52efdf86-ba77-4dcf-8f92-67ea05fd85b4" providerId="ADAL" clId="{F54AB79C-CF2F-48E0-AB2B-B1BDA75FD3C3}" dt="2023-10-27T11:53:18.270" v="2400"/>
          <ac:inkMkLst>
            <pc:docMk/>
            <pc:sldMk cId="797038152" sldId="602"/>
            <ac:inkMk id="219" creationId="{93C8ACF4-DEE3-0571-9FF2-DE766BF1E520}"/>
          </ac:inkMkLst>
        </pc:inkChg>
        <pc:inkChg chg="add del mod">
          <ac:chgData name="Luca Crocetti" userId="52efdf86-ba77-4dcf-8f92-67ea05fd85b4" providerId="ADAL" clId="{F54AB79C-CF2F-48E0-AB2B-B1BDA75FD3C3}" dt="2023-10-27T11:53:18.270" v="2397"/>
          <ac:inkMkLst>
            <pc:docMk/>
            <pc:sldMk cId="797038152" sldId="602"/>
            <ac:inkMk id="220" creationId="{81987D81-79A3-678C-9D09-AF86AD78B765}"/>
          </ac:inkMkLst>
        </pc:inkChg>
        <pc:inkChg chg="add del mod">
          <ac:chgData name="Luca Crocetti" userId="52efdf86-ba77-4dcf-8f92-67ea05fd85b4" providerId="ADAL" clId="{F54AB79C-CF2F-48E0-AB2B-B1BDA75FD3C3}" dt="2023-10-27T11:53:18.286" v="2402"/>
          <ac:inkMkLst>
            <pc:docMk/>
            <pc:sldMk cId="797038152" sldId="602"/>
            <ac:inkMk id="221" creationId="{76C3E3CC-D717-8DDC-8F72-E81342AF622C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3" creationId="{78BE9A18-C70C-066C-6B16-B0F7EE8CD084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4" creationId="{941AA4DB-6B63-A0CA-28A8-1AA640CEFF56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5" creationId="{91E509E2-2F67-F265-D151-582F35D0E352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6" creationId="{0DEB90F5-13C5-1B04-5AC2-389A27874765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7" creationId="{9ED54009-2661-52EC-81E5-68D031C602AA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8" creationId="{94B2AB03-D4AD-7224-A156-FCCC9BC2F885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9" creationId="{D6261031-45BD-5EF9-9CE9-876694A032B1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30" creationId="{46CD2CB9-6DDB-7768-5D31-E38361D47FFE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31" creationId="{2A1A5CCF-AE9B-A908-C186-3D4F03AE46FB}"/>
          </ac:inkMkLst>
        </pc:inkChg>
        <pc:inkChg chg="add del mod">
          <ac:chgData name="Luca Crocetti" userId="52efdf86-ba77-4dcf-8f92-67ea05fd85b4" providerId="ADAL" clId="{F54AB79C-CF2F-48E0-AB2B-B1BDA75FD3C3}" dt="2023-10-27T11:53:31.393" v="2421"/>
          <ac:inkMkLst>
            <pc:docMk/>
            <pc:sldMk cId="797038152" sldId="602"/>
            <ac:inkMk id="232" creationId="{EDE42982-443F-2C29-2154-81A50DDC5D8E}"/>
          </ac:inkMkLst>
        </pc:inkChg>
        <pc:inkChg chg="add del mod">
          <ac:chgData name="Luca Crocetti" userId="52efdf86-ba77-4dcf-8f92-67ea05fd85b4" providerId="ADAL" clId="{F54AB79C-CF2F-48E0-AB2B-B1BDA75FD3C3}" dt="2023-10-27T11:53:31.393" v="2422"/>
          <ac:inkMkLst>
            <pc:docMk/>
            <pc:sldMk cId="797038152" sldId="602"/>
            <ac:inkMk id="233" creationId="{C47228FA-DBA0-7A31-E5C4-DCECCBF65398}"/>
          </ac:inkMkLst>
        </pc:inkChg>
        <pc:inkChg chg="add del mod">
          <ac:chgData name="Luca Crocetti" userId="52efdf86-ba77-4dcf-8f92-67ea05fd85b4" providerId="ADAL" clId="{F54AB79C-CF2F-48E0-AB2B-B1BDA75FD3C3}" dt="2023-10-27T11:53:31.393" v="2424"/>
          <ac:inkMkLst>
            <pc:docMk/>
            <pc:sldMk cId="797038152" sldId="602"/>
            <ac:inkMk id="234" creationId="{2AD1CAAF-47D5-2A8F-5504-3CA5F6AE01C0}"/>
          </ac:inkMkLst>
        </pc:inkChg>
        <pc:inkChg chg="add del mod">
          <ac:chgData name="Luca Crocetti" userId="52efdf86-ba77-4dcf-8f92-67ea05fd85b4" providerId="ADAL" clId="{F54AB79C-CF2F-48E0-AB2B-B1BDA75FD3C3}" dt="2023-10-27T11:53:31.393" v="2427"/>
          <ac:inkMkLst>
            <pc:docMk/>
            <pc:sldMk cId="797038152" sldId="602"/>
            <ac:inkMk id="235" creationId="{01CD8C14-81D4-81C5-296C-33A3E3CE2840}"/>
          </ac:inkMkLst>
        </pc:inkChg>
        <pc:inkChg chg="add del mod">
          <ac:chgData name="Luca Crocetti" userId="52efdf86-ba77-4dcf-8f92-67ea05fd85b4" providerId="ADAL" clId="{F54AB79C-CF2F-48E0-AB2B-B1BDA75FD3C3}" dt="2023-10-27T11:53:31.393" v="2426"/>
          <ac:inkMkLst>
            <pc:docMk/>
            <pc:sldMk cId="797038152" sldId="602"/>
            <ac:inkMk id="236" creationId="{CB1D9E10-6366-6F7D-37E7-DEFCAF2493E9}"/>
          </ac:inkMkLst>
        </pc:inkChg>
        <pc:inkChg chg="add del mod">
          <ac:chgData name="Luca Crocetti" userId="52efdf86-ba77-4dcf-8f92-67ea05fd85b4" providerId="ADAL" clId="{F54AB79C-CF2F-48E0-AB2B-B1BDA75FD3C3}" dt="2023-10-27T11:53:31.393" v="2428"/>
          <ac:inkMkLst>
            <pc:docMk/>
            <pc:sldMk cId="797038152" sldId="602"/>
            <ac:inkMk id="237" creationId="{0048F4FC-C2DF-F41D-E3DB-65191C2C1B98}"/>
          </ac:inkMkLst>
        </pc:inkChg>
        <pc:inkChg chg="add del mod">
          <ac:chgData name="Luca Crocetti" userId="52efdf86-ba77-4dcf-8f92-67ea05fd85b4" providerId="ADAL" clId="{F54AB79C-CF2F-48E0-AB2B-B1BDA75FD3C3}" dt="2023-10-27T11:53:31.393" v="2425"/>
          <ac:inkMkLst>
            <pc:docMk/>
            <pc:sldMk cId="797038152" sldId="602"/>
            <ac:inkMk id="238" creationId="{5A33DC16-CC86-9561-C9A5-BC9CF49CD5C3}"/>
          </ac:inkMkLst>
        </pc:inkChg>
        <pc:inkChg chg="add del mod">
          <ac:chgData name="Luca Crocetti" userId="52efdf86-ba77-4dcf-8f92-67ea05fd85b4" providerId="ADAL" clId="{F54AB79C-CF2F-48E0-AB2B-B1BDA75FD3C3}" dt="2023-10-27T11:53:31.393" v="2423"/>
          <ac:inkMkLst>
            <pc:docMk/>
            <pc:sldMk cId="797038152" sldId="602"/>
            <ac:inkMk id="239" creationId="{07A17FAE-523C-B6BA-0284-46175A9E5BAA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2" creationId="{0C118D78-21D4-6050-E54F-4C1920C9C853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3" creationId="{43C8052D-809C-9ACD-2B68-4A3075CC071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4" creationId="{FD812786-6A06-161D-71A9-2E56E0FAD24E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5" creationId="{278CDF99-4DF2-325F-2BEA-A961CDA26EB3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6" creationId="{6E7A2436-C47A-0A5B-C18A-B4412C6FA0D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7" creationId="{7C69D349-28C1-3797-7363-7F32CB504605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8" creationId="{2B05320F-65DA-EB17-8292-B15DB3F7F40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9" creationId="{D03F23E9-6119-B360-9574-93C0C35D9AA1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0" creationId="{85C787AB-412F-BA14-4132-47935A0198F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1" creationId="{C2BDE4C5-0C20-CF32-41A9-DDB9B7BD3A5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2" creationId="{A6ACEEC7-C658-79B8-7781-6810E5DE6B8F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3" creationId="{CAE2B99A-3745-59F8-5EC6-F3813DA05C98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4" creationId="{E52AED0C-E27E-A91D-C6A4-6AF58062EF4F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5" creationId="{2B59FA09-A28E-CBDD-ED16-4BF49C770D44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6" creationId="{99A48C6F-414E-4760-FABC-B4F317480453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7" creationId="{76CA79F6-1956-E732-6DDC-608498C98FF8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8" creationId="{80F74414-C8AC-843A-7CB6-0C83FCDA1215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9" creationId="{90DEB384-1328-6D68-9BD2-ADEC594CF05E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0" creationId="{DB311EB6-45CC-6C5F-7400-64EC032E2761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1" creationId="{B80FACC2-2667-7527-976A-6F7085C67E58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2" creationId="{9F89C4E2-E223-484B-0E9A-246FB47A53A2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3" creationId="{42884EC6-822D-83CD-6940-1FB619CCF849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67" creationId="{24076BAD-1D19-382E-AD2C-F83AEC403673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68" creationId="{3F5AC37F-9D3D-D7F1-54F3-0B6FD2F0EDAD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69" creationId="{9F04226A-9CE1-A0C9-B0FA-6B356A71C9A0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0" creationId="{FAAFD6D1-838B-4EB2-B4D3-9C018F1D7F26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1" creationId="{F1574E32-593D-3642-7388-BD8AFEE47FCF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2" creationId="{C45BC142-ACBE-0CCF-C04A-FA54188796E6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3" creationId="{36737AD6-86A2-678C-8292-8A6C24B7B591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4" creationId="{E69E4A58-D04C-9CC2-5A78-4F196E1F7597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5" creationId="{81B2B452-E359-4613-6B0C-C4FAE5A0EBCF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6" creationId="{E1312F1C-2E46-5155-0CE2-B5A4105BA01B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7" creationId="{33CA1BA1-E7CF-AA6B-1C9C-DBCCB8338C03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8" creationId="{3F7E3B28-F862-E1E8-CFEB-4DDE2D58D332}"/>
          </ac:inkMkLst>
        </pc:inkChg>
        <pc:inkChg chg="add mod">
          <ac:chgData name="Luca Crocetti" userId="52efdf86-ba77-4dcf-8f92-67ea05fd85b4" providerId="ADAL" clId="{F54AB79C-CF2F-48E0-AB2B-B1BDA75FD3C3}" dt="2023-10-27T11:53:51.634" v="2468"/>
          <ac:inkMkLst>
            <pc:docMk/>
            <pc:sldMk cId="797038152" sldId="602"/>
            <ac:inkMk id="280" creationId="{98F4F4CF-75CF-CC7C-1F84-5C2E00A5710C}"/>
          </ac:inkMkLst>
        </pc:inkChg>
        <pc:inkChg chg="add mod">
          <ac:chgData name="Luca Crocetti" userId="52efdf86-ba77-4dcf-8f92-67ea05fd85b4" providerId="ADAL" clId="{F54AB79C-CF2F-48E0-AB2B-B1BDA75FD3C3}" dt="2023-10-27T11:53:51.634" v="2468"/>
          <ac:inkMkLst>
            <pc:docMk/>
            <pc:sldMk cId="797038152" sldId="602"/>
            <ac:inkMk id="281" creationId="{477C7FD0-D6F6-73FF-554C-654D9EE32F45}"/>
          </ac:inkMkLst>
        </pc:inkChg>
        <pc:inkChg chg="add">
          <ac:chgData name="Luca Crocetti" userId="52efdf86-ba77-4dcf-8f92-67ea05fd85b4" providerId="ADAL" clId="{F54AB79C-CF2F-48E0-AB2B-B1BDA75FD3C3}" dt="2023-10-27T11:53:50.973" v="2467" actId="9405"/>
          <ac:inkMkLst>
            <pc:docMk/>
            <pc:sldMk cId="797038152" sldId="602"/>
            <ac:inkMk id="282" creationId="{1F6BB4AA-391E-959F-7244-8B7C58F81F70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4" creationId="{C1E92CD9-160C-7FAB-5D91-7739F330C303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5" creationId="{3752FB94-F771-42F7-F4ED-C6E8191EE246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6" creationId="{4EA6B3E8-4E49-EF63-1A10-1960C80DB255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7" creationId="{998EEBA1-E6B0-76E7-2A83-EA6EA8BE4045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8" creationId="{2D9878A3-611F-ADC5-2F03-5FA7D2D7449B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0" creationId="{646CDD98-4E5D-80A5-884D-4F158A84E054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1" creationId="{CE920522-9F40-AA5F-650A-7113FE217E0F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2" creationId="{890DDBC2-9356-3D23-CDF3-8BC046CCA67A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3" creationId="{160507DE-D654-2D3C-31ED-8B12C70EA140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4" creationId="{458C3C75-C4B8-AF3D-3DA9-E993762EBCA8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5" creationId="{0212BE86-DE2D-9991-5755-54120F3C0254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6" creationId="{1ABED75B-AD48-9141-071E-C2281272D4EB}"/>
          </ac:inkMkLst>
        </pc:inkChg>
        <pc:inkChg chg="add mod">
          <ac:chgData name="Luca Crocetti" userId="52efdf86-ba77-4dcf-8f92-67ea05fd85b4" providerId="ADAL" clId="{F54AB79C-CF2F-48E0-AB2B-B1BDA75FD3C3}" dt="2023-10-27T11:54:07.658" v="2485"/>
          <ac:inkMkLst>
            <pc:docMk/>
            <pc:sldMk cId="797038152" sldId="602"/>
            <ac:inkMk id="298" creationId="{F5DCD966-B001-97A6-2E63-E68B52C78F99}"/>
          </ac:inkMkLst>
        </pc:inkChg>
        <pc:inkChg chg="add mod">
          <ac:chgData name="Luca Crocetti" userId="52efdf86-ba77-4dcf-8f92-67ea05fd85b4" providerId="ADAL" clId="{F54AB79C-CF2F-48E0-AB2B-B1BDA75FD3C3}" dt="2023-10-27T11:54:07.658" v="2485"/>
          <ac:inkMkLst>
            <pc:docMk/>
            <pc:sldMk cId="797038152" sldId="602"/>
            <ac:inkMk id="299" creationId="{83A5DC00-F178-3B4C-F755-00305F8B7D68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1" creationId="{8494F047-B593-3103-3960-D89A77DE0DAC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2" creationId="{870B18A5-C9E6-0570-6B0A-4EEC63369042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3" creationId="{F8204207-CBE6-AAB5-639E-D8CFC85E1E1E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4" creationId="{F55BF67F-6881-36B4-5A6E-6B736A31E19A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5" creationId="{52276C06-C10C-DFD7-E9B8-535C14AA4DDC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6" creationId="{0018433B-1605-291A-21CC-84D873FC349C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7" creationId="{9B8CF61B-2115-04A2-8657-C850B0CA3DF5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8" creationId="{166321A0-705A-E158-50C0-48EDC205E416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9" creationId="{19F3B9C6-45C0-5218-2130-F03A9D26BDAE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10" creationId="{6CDAC446-CA54-B1E5-A8EF-49F8C3443614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11" creationId="{B9BD588D-18AA-17EC-AF0D-880AC7E4294A}"/>
          </ac:inkMkLst>
        </pc:inkChg>
        <pc:inkChg chg="add del mod">
          <ac:chgData name="Luca Crocetti" userId="52efdf86-ba77-4dcf-8f92-67ea05fd85b4" providerId="ADAL" clId="{F54AB79C-CF2F-48E0-AB2B-B1BDA75FD3C3}" dt="2023-10-27T11:54:23.658" v="2507"/>
          <ac:inkMkLst>
            <pc:docMk/>
            <pc:sldMk cId="797038152" sldId="602"/>
            <ac:inkMk id="312" creationId="{D2CA9C38-3B25-26FF-6064-3FDE5E3A5E47}"/>
          </ac:inkMkLst>
        </pc:inkChg>
        <pc:inkChg chg="add del mod">
          <ac:chgData name="Luca Crocetti" userId="52efdf86-ba77-4dcf-8f92-67ea05fd85b4" providerId="ADAL" clId="{F54AB79C-CF2F-48E0-AB2B-B1BDA75FD3C3}" dt="2023-10-27T11:54:23.658" v="2508"/>
          <ac:inkMkLst>
            <pc:docMk/>
            <pc:sldMk cId="797038152" sldId="602"/>
            <ac:inkMk id="313" creationId="{44A50728-F6E6-E0E6-586C-60344517A99B}"/>
          </ac:inkMkLst>
        </pc:inkChg>
        <pc:inkChg chg="add del mod">
          <ac:chgData name="Luca Crocetti" userId="52efdf86-ba77-4dcf-8f92-67ea05fd85b4" providerId="ADAL" clId="{F54AB79C-CF2F-48E0-AB2B-B1BDA75FD3C3}" dt="2023-10-27T11:54:23.658" v="2506"/>
          <ac:inkMkLst>
            <pc:docMk/>
            <pc:sldMk cId="797038152" sldId="602"/>
            <ac:inkMk id="314" creationId="{F24F2450-C18D-3EE6-163F-F2201D63DD75}"/>
          </ac:inkMkLst>
        </pc:inkChg>
        <pc:inkChg chg="add del mod">
          <ac:chgData name="Luca Crocetti" userId="52efdf86-ba77-4dcf-8f92-67ea05fd85b4" providerId="ADAL" clId="{F54AB79C-CF2F-48E0-AB2B-B1BDA75FD3C3}" dt="2023-10-27T11:54:23.658" v="2505"/>
          <ac:inkMkLst>
            <pc:docMk/>
            <pc:sldMk cId="797038152" sldId="602"/>
            <ac:inkMk id="315" creationId="{935B0C48-A33B-0B66-762D-BE85116E7A86}"/>
          </ac:inkMkLst>
        </pc:inkChg>
        <pc:inkChg chg="add del mod">
          <ac:chgData name="Luca Crocetti" userId="52efdf86-ba77-4dcf-8f92-67ea05fd85b4" providerId="ADAL" clId="{F54AB79C-CF2F-48E0-AB2B-B1BDA75FD3C3}" dt="2023-10-27T11:54:23.658" v="2504"/>
          <ac:inkMkLst>
            <pc:docMk/>
            <pc:sldMk cId="797038152" sldId="602"/>
            <ac:inkMk id="319" creationId="{F030F744-3959-620B-AEE9-0044B7E50A2F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1" creationId="{4CE53AC3-7A12-CC23-78F5-CD59E7AB0565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2" creationId="{4B83567C-2082-18F9-C575-275BFDC1B78A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3" creationId="{9ED02FC2-8410-20E4-186A-E5141AFA8D47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4" creationId="{8A7D0F7D-F530-1E33-D85D-9052F3CB611E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5" creationId="{59201024-DFF7-06FA-B30B-524B2E1B0413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6" creationId="{09237623-4316-4D00-FCAC-413F4C73AA75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8" creationId="{54573A7F-5869-176A-C020-D2109709C5CC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9" creationId="{06893319-5CEB-6D63-AC6A-1BA0418EA9CA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30" creationId="{34CBFDE1-AEF5-0DE6-4A1E-1A135415DA01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31" creationId="{A3A0EFDE-275D-33C1-FA55-5C1445B2CB75}"/>
          </ac:inkMkLst>
        </pc:inkChg>
        <pc:inkChg chg="add del">
          <ac:chgData name="Luca Crocetti" userId="52efdf86-ba77-4dcf-8f92-67ea05fd85b4" providerId="ADAL" clId="{F54AB79C-CF2F-48E0-AB2B-B1BDA75FD3C3}" dt="2023-10-27T11:54:48.862" v="2525"/>
          <ac:inkMkLst>
            <pc:docMk/>
            <pc:sldMk cId="797038152" sldId="602"/>
            <ac:inkMk id="333" creationId="{CD775131-C131-6FE1-C969-12D9C2185DBD}"/>
          </ac:inkMkLst>
        </pc:inkChg>
        <pc:inkChg chg="add del">
          <ac:chgData name="Luca Crocetti" userId="52efdf86-ba77-4dcf-8f92-67ea05fd85b4" providerId="ADAL" clId="{F54AB79C-CF2F-48E0-AB2B-B1BDA75FD3C3}" dt="2023-10-27T11:54:53.514" v="2527" actId="9405"/>
          <ac:inkMkLst>
            <pc:docMk/>
            <pc:sldMk cId="797038152" sldId="602"/>
            <ac:inkMk id="334" creationId="{903EAA93-4F57-EB6E-8D63-72630A4C0BBE}"/>
          </ac:inkMkLst>
        </pc:inkChg>
        <pc:inkChg chg="add del">
          <ac:chgData name="Luca Crocetti" userId="52efdf86-ba77-4dcf-8f92-67ea05fd85b4" providerId="ADAL" clId="{F54AB79C-CF2F-48E0-AB2B-B1BDA75FD3C3}" dt="2023-10-27T11:54:57.865" v="2529"/>
          <ac:inkMkLst>
            <pc:docMk/>
            <pc:sldMk cId="797038152" sldId="602"/>
            <ac:inkMk id="335" creationId="{09D07810-1F1C-4545-3098-2B499EF2A64A}"/>
          </ac:inkMkLst>
        </pc:inkChg>
        <pc:inkChg chg="add">
          <ac:chgData name="Luca Crocetti" userId="52efdf86-ba77-4dcf-8f92-67ea05fd85b4" providerId="ADAL" clId="{F54AB79C-CF2F-48E0-AB2B-B1BDA75FD3C3}" dt="2023-10-27T11:55:05.225" v="2530" actId="9405"/>
          <ac:inkMkLst>
            <pc:docMk/>
            <pc:sldMk cId="797038152" sldId="602"/>
            <ac:inkMk id="336" creationId="{4CFD0BD6-821B-929D-A5C9-FB14C4825C98}"/>
          </ac:inkMkLst>
        </pc:inkChg>
        <pc:inkChg chg="add">
          <ac:chgData name="Luca Crocetti" userId="52efdf86-ba77-4dcf-8f92-67ea05fd85b4" providerId="ADAL" clId="{F54AB79C-CF2F-48E0-AB2B-B1BDA75FD3C3}" dt="2023-10-27T11:55:09.827" v="2531" actId="9405"/>
          <ac:inkMkLst>
            <pc:docMk/>
            <pc:sldMk cId="797038152" sldId="602"/>
            <ac:inkMk id="337" creationId="{B18E4480-5CAC-E69C-CD67-7D87E477CA0A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38" creationId="{652D98F6-8255-016A-E348-7D712BCCE98B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39" creationId="{6127EFBC-6F21-A8F5-DC2C-7D7341F38AB0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40" creationId="{AAEA56D0-23C1-1F29-365D-9A39674B7377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42" creationId="{9A7FCDD5-A38D-2D12-D69B-C568D71BAED6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4" creationId="{829264BB-9B40-E3A7-54C3-225D00A45454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5" creationId="{5D8E365C-E315-84B9-FADA-6348133E4405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6" creationId="{7A8D6CB0-09E8-8C51-6F47-EDA4E2304628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7" creationId="{D0732D45-C385-388B-85D5-A26EC2619086}"/>
          </ac:inkMkLst>
        </pc:inkChg>
        <pc:inkChg chg="add del">
          <ac:chgData name="Luca Crocetti" userId="52efdf86-ba77-4dcf-8f92-67ea05fd85b4" providerId="ADAL" clId="{F54AB79C-CF2F-48E0-AB2B-B1BDA75FD3C3}" dt="2023-10-27T11:55:40.636" v="2544" actId="9405"/>
          <ac:inkMkLst>
            <pc:docMk/>
            <pc:sldMk cId="797038152" sldId="602"/>
            <ac:inkMk id="349" creationId="{3BBBBBB8-BBCD-B76E-E9D1-D9DCCBBD059F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0" creationId="{3BABB139-B407-20C1-F35E-5FA43064D54E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1" creationId="{CDA667AF-FCD5-94DF-BA98-86FDE77E3161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3" creationId="{280985C1-5B3F-96CC-AD06-0ABBA43CF42F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5" creationId="{2EA1E742-EADF-9F01-130E-000461CB391E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6" creationId="{CAF505A3-C9D7-8984-881C-8D5FBA4F791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59:11.598" v="2750" actId="1076"/>
        <pc:sldMkLst>
          <pc:docMk/>
          <pc:sldMk cId="1249071701" sldId="603"/>
        </pc:sldMkLst>
        <pc:spChg chg="mod">
          <ac:chgData name="Luca Crocetti" userId="52efdf86-ba77-4dcf-8f92-67ea05fd85b4" providerId="ADAL" clId="{F54AB79C-CF2F-48E0-AB2B-B1BDA75FD3C3}" dt="2023-10-27T11:56:15.584" v="2556" actId="1076"/>
          <ac:spMkLst>
            <pc:docMk/>
            <pc:sldMk cId="1249071701" sldId="603"/>
            <ac:spMk id="5" creationId="{C73683D1-A9F7-430A-8832-5148E28B631F}"/>
          </ac:spMkLst>
        </pc:spChg>
        <pc:grpChg chg="del mod">
          <ac:chgData name="Luca Crocetti" userId="52efdf86-ba77-4dcf-8f92-67ea05fd85b4" providerId="ADAL" clId="{F54AB79C-CF2F-48E0-AB2B-B1BDA75FD3C3}" dt="2023-10-27T11:56:42.492" v="2582"/>
          <ac:grpSpMkLst>
            <pc:docMk/>
            <pc:sldMk cId="1249071701" sldId="603"/>
            <ac:grpSpMk id="8" creationId="{6D7D2976-C622-7521-AC29-BF1B41030D30}"/>
          </ac:grpSpMkLst>
        </pc:grpChg>
        <pc:grpChg chg="mod">
          <ac:chgData name="Luca Crocetti" userId="52efdf86-ba77-4dcf-8f92-67ea05fd85b4" providerId="ADAL" clId="{F54AB79C-CF2F-48E0-AB2B-B1BDA75FD3C3}" dt="2023-10-27T11:56:42.492" v="2582"/>
          <ac:grpSpMkLst>
            <pc:docMk/>
            <pc:sldMk cId="1249071701" sldId="603"/>
            <ac:grpSpMk id="18" creationId="{2134E7CD-D33D-5872-1FD7-4F0F7919FBFC}"/>
          </ac:grpSpMkLst>
        </pc:grpChg>
        <pc:grpChg chg="mod">
          <ac:chgData name="Luca Crocetti" userId="52efdf86-ba77-4dcf-8f92-67ea05fd85b4" providerId="ADAL" clId="{F54AB79C-CF2F-48E0-AB2B-B1BDA75FD3C3}" dt="2023-10-27T11:56:44.928" v="2587"/>
          <ac:grpSpMkLst>
            <pc:docMk/>
            <pc:sldMk cId="1249071701" sldId="603"/>
            <ac:grpSpMk id="23" creationId="{A4D55AAC-9F22-83BA-8EE2-D919AF8D8871}"/>
          </ac:grpSpMkLst>
        </pc:grpChg>
        <pc:grpChg chg="del 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30" creationId="{4E59F8DB-F9CD-A5A7-CC4D-25FC987D236D}"/>
          </ac:grpSpMkLst>
        </pc:grpChg>
        <pc:grpChg chg="mod">
          <ac:chgData name="Luca Crocetti" userId="52efdf86-ba77-4dcf-8f92-67ea05fd85b4" providerId="ADAL" clId="{F54AB79C-CF2F-48E0-AB2B-B1BDA75FD3C3}" dt="2023-10-27T11:56:48.389" v="2594"/>
          <ac:grpSpMkLst>
            <pc:docMk/>
            <pc:sldMk cId="1249071701" sldId="603"/>
            <ac:grpSpMk id="31" creationId="{AF789CB4-7A4B-2F82-7412-FC9E65B4DCE7}"/>
          </ac:grpSpMkLst>
        </pc:grpChg>
        <pc:grpChg chg="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42" creationId="{DB082E22-CC81-7BCF-7A23-0A585D0E31AF}"/>
          </ac:grpSpMkLst>
        </pc:grpChg>
        <pc:grpChg chg="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43" creationId="{2B49CDA6-5F5B-F4D8-30AE-711389EA423C}"/>
          </ac:grpSpMkLst>
        </pc:grpChg>
        <pc:grpChg chg="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44" creationId="{00CA69DE-4B41-3005-499C-83811DAA6F42}"/>
          </ac:grpSpMkLst>
        </pc:grpChg>
        <pc:grpChg chg="del mod">
          <ac:chgData name="Luca Crocetti" userId="52efdf86-ba77-4dcf-8f92-67ea05fd85b4" providerId="ADAL" clId="{F54AB79C-CF2F-48E0-AB2B-B1BDA75FD3C3}" dt="2023-10-27T11:57:18.804" v="2629"/>
          <ac:grpSpMkLst>
            <pc:docMk/>
            <pc:sldMk cId="1249071701" sldId="603"/>
            <ac:grpSpMk id="55" creationId="{83D0FA70-6FF9-1B9F-5321-72F4E48BBCA1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63" creationId="{875C1F38-F0C8-7FA9-854D-7B6C98203BEE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64" creationId="{375A4E31-AEC3-A0AA-8C8F-D351E7347CEB}"/>
          </ac:grpSpMkLst>
        </pc:grpChg>
        <pc:grpChg chg="del mod">
          <ac:chgData name="Luca Crocetti" userId="52efdf86-ba77-4dcf-8f92-67ea05fd85b4" providerId="ADAL" clId="{F54AB79C-CF2F-48E0-AB2B-B1BDA75FD3C3}" dt="2023-10-27T11:57:29.639" v="2648"/>
          <ac:grpSpMkLst>
            <pc:docMk/>
            <pc:sldMk cId="1249071701" sldId="603"/>
            <ac:grpSpMk id="68" creationId="{A1EBF904-ABF0-3DF4-48FD-A3103A9F3147}"/>
          </ac:grpSpMkLst>
        </pc:grpChg>
        <pc:grpChg chg="del mod">
          <ac:chgData name="Luca Crocetti" userId="52efdf86-ba77-4dcf-8f92-67ea05fd85b4" providerId="ADAL" clId="{F54AB79C-CF2F-48E0-AB2B-B1BDA75FD3C3}" dt="2023-10-27T11:57:29.639" v="2645"/>
          <ac:grpSpMkLst>
            <pc:docMk/>
            <pc:sldMk cId="1249071701" sldId="603"/>
            <ac:grpSpMk id="78" creationId="{853B7C8A-F9D7-6982-47B3-9FB2F6868EB6}"/>
          </ac:grpSpMkLst>
        </pc:grpChg>
        <pc:grpChg chg="del mod">
          <ac:chgData name="Luca Crocetti" userId="52efdf86-ba77-4dcf-8f92-67ea05fd85b4" providerId="ADAL" clId="{F54AB79C-CF2F-48E0-AB2B-B1BDA75FD3C3}" dt="2023-10-27T11:57:29.639" v="2650"/>
          <ac:grpSpMkLst>
            <pc:docMk/>
            <pc:sldMk cId="1249071701" sldId="603"/>
            <ac:grpSpMk id="79" creationId="{3E74757C-F721-2F31-EA6D-78FB57385D60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5" creationId="{DCE4246D-5D7A-9B62-A7BE-8A7C02AF21E5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6" creationId="{F4D34674-0283-4648-1561-A5785B1D9221}"/>
          </ac:grpSpMkLst>
        </pc:grpChg>
        <pc:grpChg chg="del mod">
          <ac:chgData name="Luca Crocetti" userId="52efdf86-ba77-4dcf-8f92-67ea05fd85b4" providerId="ADAL" clId="{F54AB79C-CF2F-48E0-AB2B-B1BDA75FD3C3}" dt="2023-10-27T11:58:15.839" v="2721"/>
          <ac:grpSpMkLst>
            <pc:docMk/>
            <pc:sldMk cId="1249071701" sldId="603"/>
            <ac:grpSpMk id="107" creationId="{DB8AC33B-1FB3-2EA9-74BC-F095705B48E8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8" creationId="{38F49B55-99C9-A610-2A9F-26F08B5A9409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9" creationId="{E04A7546-742A-4888-C399-0AC62E4768CC}"/>
          </ac:grpSpMkLst>
        </pc:grpChg>
        <pc:grpChg chg="del mod">
          <ac:chgData name="Luca Crocetti" userId="52efdf86-ba77-4dcf-8f92-67ea05fd85b4" providerId="ADAL" clId="{F54AB79C-CF2F-48E0-AB2B-B1BDA75FD3C3}" dt="2023-10-27T11:58:14.582" v="2719"/>
          <ac:grpSpMkLst>
            <pc:docMk/>
            <pc:sldMk cId="1249071701" sldId="603"/>
            <ac:grpSpMk id="117" creationId="{687E836E-4305-E5CB-1F58-BF2050BF8F79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23" creationId="{2BA29FEE-D789-F413-9701-19C04D585B9D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32" creationId="{A867F063-BDAC-D755-4E09-6D20301F7714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41" creationId="{D6A6A6ED-8A4C-8949-51E7-22906617C5DD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42" creationId="{95A505DA-93F6-CAFA-B74C-7DF14C8130B3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149" creationId="{E49DC801-75D5-0A6D-CEA4-BE274BBB98DF}"/>
          </ac:grpSpMkLst>
        </pc:grpChg>
        <pc:grpChg chg="del mod">
          <ac:chgData name="Luca Crocetti" userId="52efdf86-ba77-4dcf-8f92-67ea05fd85b4" providerId="ADAL" clId="{F54AB79C-CF2F-48E0-AB2B-B1BDA75FD3C3}" dt="2023-10-27T11:58:22.144" v="2729"/>
          <ac:grpSpMkLst>
            <pc:docMk/>
            <pc:sldMk cId="1249071701" sldId="603"/>
            <ac:grpSpMk id="162" creationId="{F2EE2992-4D6E-4DE5-8CFF-38E8EEE5038A}"/>
          </ac:grpSpMkLst>
        </pc:grpChg>
        <pc:grpChg chg="del mod">
          <ac:chgData name="Luca Crocetti" userId="52efdf86-ba77-4dcf-8f92-67ea05fd85b4" providerId="ADAL" clId="{F54AB79C-CF2F-48E0-AB2B-B1BDA75FD3C3}" dt="2023-10-27T11:58:22.144" v="2729"/>
          <ac:grpSpMkLst>
            <pc:docMk/>
            <pc:sldMk cId="1249071701" sldId="603"/>
            <ac:grpSpMk id="164" creationId="{99FCDCF5-12D7-C7BB-326B-F435D33DE366}"/>
          </ac:grpSpMkLst>
        </pc:grpChg>
        <pc:grpChg chg="del mod">
          <ac:chgData name="Luca Crocetti" userId="52efdf86-ba77-4dcf-8f92-67ea05fd85b4" providerId="ADAL" clId="{F54AB79C-CF2F-48E0-AB2B-B1BDA75FD3C3}" dt="2023-10-27T11:58:26.088" v="2734"/>
          <ac:grpSpMkLst>
            <pc:docMk/>
            <pc:sldMk cId="1249071701" sldId="603"/>
            <ac:grpSpMk id="172" creationId="{C5B47A71-47C5-E3C3-E6DF-2B61381F2724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73" creationId="{38B43D4C-7AD1-70C1-7247-4ED6DAC9343E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76" creationId="{EF27A76B-7719-339C-A382-5F2AA2F575CD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90" creationId="{4F12E789-6F8A-27BA-C97A-5809285D1BF0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91" creationId="{32C20A30-3F69-E982-9790-3EE7BBB79EEE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194" creationId="{0B4798D7-DFC7-190A-2376-EE66CB8943E4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195" creationId="{5B0F02C3-2A42-5380-42A0-D71BB0E3CE9D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05" creationId="{6019136A-C7C3-6449-B06A-35D02DAB9276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06" creationId="{F8550B1A-B158-75ED-4EDD-9CF39FA550F1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15" creationId="{94DEFE3E-9653-E865-7598-62736B59B72C}"/>
          </ac:grpSpMkLst>
        </pc:grpChg>
        <pc:grpChg chg="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218" creationId="{D7F305D3-0D57-1100-B1B8-8994600AE734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41" creationId="{455FFB93-40D8-EE2B-0206-ED9E3EC59AC2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64" creationId="{8FBD8024-743E-8A28-25D3-548CA0956393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65" creationId="{C2546EC5-9622-6E45-BF40-09E4C4E4F81B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66" creationId="{7946DC82-3007-9D80-9636-B0D9D615F94E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79" creationId="{F7BFCCC5-B8D1-5A04-C1E4-E9D49DA4CAE6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83" creationId="{B7E7EC8C-17E8-BA90-1818-7631FE025179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89" creationId="{DE829C3C-B336-0043-BEBF-EEFDCD93A37B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97" creationId="{7705C066-7557-562E-9CA9-DF215B97E69D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00" creationId="{6BFA83F0-5F73-BAF0-FAC5-E648086F3FBB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17" creationId="{7AB69FA4-B679-0153-78EA-C4CD7EEF5DF1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18" creationId="{B7E31448-FFDB-DA3B-FF00-31C6D72EC113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32" creationId="{2D6C599A-DEB6-CDE2-AF84-C7C838A3633E}"/>
          </ac:grpSpMkLst>
        </pc:grpChg>
        <pc:grpChg chg="del mod">
          <ac:chgData name="Luca Crocetti" userId="52efdf86-ba77-4dcf-8f92-67ea05fd85b4" providerId="ADAL" clId="{F54AB79C-CF2F-48E0-AB2B-B1BDA75FD3C3}" dt="2023-10-27T11:56:25.105" v="2562"/>
          <ac:grpSpMkLst>
            <pc:docMk/>
            <pc:sldMk cId="1249071701" sldId="603"/>
            <ac:grpSpMk id="343" creationId="{3BD07DB5-FD3A-7820-3CDF-E8A133F06AD9}"/>
          </ac:grpSpMkLst>
        </pc:grpChg>
        <pc:grpChg chg="del mod">
          <ac:chgData name="Luca Crocetti" userId="52efdf86-ba77-4dcf-8f92-67ea05fd85b4" providerId="ADAL" clId="{F54AB79C-CF2F-48E0-AB2B-B1BDA75FD3C3}" dt="2023-10-27T11:56:25.105" v="2565"/>
          <ac:grpSpMkLst>
            <pc:docMk/>
            <pc:sldMk cId="1249071701" sldId="603"/>
            <ac:grpSpMk id="348" creationId="{A018A76B-4DB0-2E85-E6C4-FF9302D71E1F}"/>
          </ac:grpSpMkLst>
        </pc:grpChg>
        <pc:grpChg chg="del mod">
          <ac:chgData name="Luca Crocetti" userId="52efdf86-ba77-4dcf-8f92-67ea05fd85b4" providerId="ADAL" clId="{F54AB79C-CF2F-48E0-AB2B-B1BDA75FD3C3}" dt="2023-10-27T11:56:25.105" v="2567"/>
          <ac:grpSpMkLst>
            <pc:docMk/>
            <pc:sldMk cId="1249071701" sldId="603"/>
            <ac:grpSpMk id="357" creationId="{808A0B42-C0C1-6197-B78F-04835F9156A1}"/>
          </ac:grpSpMkLst>
        </pc:grpChg>
        <pc:inkChg chg="add mod">
          <ac:chgData name="Luca Crocetti" userId="52efdf86-ba77-4dcf-8f92-67ea05fd85b4" providerId="ADAL" clId="{F54AB79C-CF2F-48E0-AB2B-B1BDA75FD3C3}" dt="2023-10-27T11:56:42.492" v="2582"/>
          <ac:inkMkLst>
            <pc:docMk/>
            <pc:sldMk cId="1249071701" sldId="603"/>
            <ac:inkMk id="3" creationId="{74AFEA61-73D5-F9E0-91D5-E9857D4FFFAC}"/>
          </ac:inkMkLst>
        </pc:inkChg>
        <pc:inkChg chg="add mod">
          <ac:chgData name="Luca Crocetti" userId="52efdf86-ba77-4dcf-8f92-67ea05fd85b4" providerId="ADAL" clId="{F54AB79C-CF2F-48E0-AB2B-B1BDA75FD3C3}" dt="2023-10-27T11:56:42.492" v="2582"/>
          <ac:inkMkLst>
            <pc:docMk/>
            <pc:sldMk cId="1249071701" sldId="603"/>
            <ac:inkMk id="6" creationId="{1F9B4F2A-FFEC-52C9-14D4-93739832B426}"/>
          </ac:inkMkLst>
        </pc:inkChg>
        <pc:inkChg chg="add mod">
          <ac:chgData name="Luca Crocetti" userId="52efdf86-ba77-4dcf-8f92-67ea05fd85b4" providerId="ADAL" clId="{F54AB79C-CF2F-48E0-AB2B-B1BDA75FD3C3}" dt="2023-10-27T11:56:42.492" v="2582"/>
          <ac:inkMkLst>
            <pc:docMk/>
            <pc:sldMk cId="1249071701" sldId="603"/>
            <ac:inkMk id="7" creationId="{5F73C1F6-C627-CEA0-6A7D-C5A203C862C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" creationId="{50F51F8C-F7F8-2756-AFC5-644D3667120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" creationId="{0A50AD1A-7A8B-F004-85AA-643A36DDB7E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" creationId="{7CDAC1AD-11D8-0753-7554-8B0D4647DE5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" creationId="{9F4533C6-F774-4A77-4BCA-5C113C96F4E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4" creationId="{CD6E08B3-BFB1-E403-3E29-FC508752B3A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" creationId="{2C10FD89-359A-7761-4A4F-E8EF9A23191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" creationId="{1AF6A8C1-7B97-EA10-16A1-BBA8ADBBB8B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" creationId="{CC8CA897-F125-7CA0-E3F4-41E3E043D0B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9" creationId="{746A37BB-D825-8C53-0C88-4E5673EFB4F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0" creationId="{9482271C-8902-6D02-3476-75E12B12F11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1" creationId="{0C179E4F-5A61-8E5E-E34C-8598338CD8E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2" creationId="{20477A32-CB34-3673-5C9F-CF193F25220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4" creationId="{AF583816-28A5-2B03-4FA5-98F4D085F5D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5" creationId="{9685C155-70E9-BD4B-477F-78701DB7EB6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6" creationId="{50BA19A4-EC01-276F-CE26-8A5C361880E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7" creationId="{5CA14716-FFFC-3240-20EC-A31D2D36E97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8" creationId="{5A060F30-2DF4-4F18-1A11-E959B1CA285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9" creationId="{9B8FC7C9-7099-2971-EEE2-BF013418746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2" creationId="{32777936-927D-5808-ED17-9B22E8FB3BE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3" creationId="{0C6040DE-E321-93F4-05C2-CB930234D4D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4" creationId="{6CE61EBC-8467-0A9C-0F29-373BD480528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5" creationId="{EE3A0AD3-902E-34E5-612F-583A47F3A6F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6" creationId="{D12C037B-0CDA-A86D-128A-25E6585FA39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7" creationId="{ED9A8B93-7A3C-CFEB-17D8-F41AAC4BDEE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8" creationId="{E905EAD0-4A3D-C37B-221F-B99BE596139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9" creationId="{FD24B9DA-F77D-547C-6D28-0649A52A60F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40" creationId="{DDCF2606-86AB-8396-4A6F-2C0188B64B6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41" creationId="{CA338656-B838-3604-F210-762F82BAC0E8}"/>
          </ac:inkMkLst>
        </pc:inkChg>
        <pc:inkChg chg="add del">
          <ac:chgData name="Luca Crocetti" userId="52efdf86-ba77-4dcf-8f92-67ea05fd85b4" providerId="ADAL" clId="{F54AB79C-CF2F-48E0-AB2B-B1BDA75FD3C3}" dt="2023-10-27T11:57:01.034" v="2612"/>
          <ac:inkMkLst>
            <pc:docMk/>
            <pc:sldMk cId="1249071701" sldId="603"/>
            <ac:inkMk id="45" creationId="{2D440821-DE2A-8C4B-19D5-A9C13FADCFC9}"/>
          </ac:inkMkLst>
        </pc:inkChg>
        <pc:inkChg chg="add del">
          <ac:chgData name="Luca Crocetti" userId="52efdf86-ba77-4dcf-8f92-67ea05fd85b4" providerId="ADAL" clId="{F54AB79C-CF2F-48E0-AB2B-B1BDA75FD3C3}" dt="2023-10-27T11:57:01.034" v="2611"/>
          <ac:inkMkLst>
            <pc:docMk/>
            <pc:sldMk cId="1249071701" sldId="603"/>
            <ac:inkMk id="46" creationId="{BBF8B6F4-F1B6-5B6A-4355-BE5461460DE7}"/>
          </ac:inkMkLst>
        </pc:inkChg>
        <pc:inkChg chg="add del">
          <ac:chgData name="Luca Crocetti" userId="52efdf86-ba77-4dcf-8f92-67ea05fd85b4" providerId="ADAL" clId="{F54AB79C-CF2F-48E0-AB2B-B1BDA75FD3C3}" dt="2023-10-27T11:57:01.034" v="2614"/>
          <ac:inkMkLst>
            <pc:docMk/>
            <pc:sldMk cId="1249071701" sldId="603"/>
            <ac:inkMk id="47" creationId="{F7616966-EB12-1E83-4A59-8FA901CE5ADF}"/>
          </ac:inkMkLst>
        </pc:inkChg>
        <pc:inkChg chg="add del">
          <ac:chgData name="Luca Crocetti" userId="52efdf86-ba77-4dcf-8f92-67ea05fd85b4" providerId="ADAL" clId="{F54AB79C-CF2F-48E0-AB2B-B1BDA75FD3C3}" dt="2023-10-27T11:57:01.034" v="2613"/>
          <ac:inkMkLst>
            <pc:docMk/>
            <pc:sldMk cId="1249071701" sldId="603"/>
            <ac:inkMk id="48" creationId="{4C843CAB-9F4B-0822-B0CE-7FA2C4FFC529}"/>
          </ac:inkMkLst>
        </pc:inkChg>
        <pc:inkChg chg="add del">
          <ac:chgData name="Luca Crocetti" userId="52efdf86-ba77-4dcf-8f92-67ea05fd85b4" providerId="ADAL" clId="{F54AB79C-CF2F-48E0-AB2B-B1BDA75FD3C3}" dt="2023-10-27T11:57:01.881" v="2615"/>
          <ac:inkMkLst>
            <pc:docMk/>
            <pc:sldMk cId="1249071701" sldId="603"/>
            <ac:inkMk id="49" creationId="{9590174B-C3AB-9859-F01F-E6B8822CB01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0" creationId="{9A18381D-FCE0-B9AF-ABE4-73678CAF25B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1" creationId="{615108E8-2A63-A39D-6C3F-FA47F2A624D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2" creationId="{FEBFE4EB-BD1B-BC35-7155-60EAD9B08A6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3" creationId="{2F4821B4-9644-5E14-5A1D-E77EB693AE6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4" creationId="{403A318E-2B8F-A93E-7187-06ED3469718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6" creationId="{348EACF4-6CB7-4E02-A7D6-CDEB39D3779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7" creationId="{F4D1151B-DD5F-2A10-4428-DF32ECBE4D2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8" creationId="{8B1CCA3C-8420-3D3E-BFE7-E8396A1D83C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9" creationId="{68301AE5-BBAE-DB53-4109-72C5BB8AE0C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60" creationId="{9CC69DC6-1C41-2CC7-E5D2-EF7729BF372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61" creationId="{31BD274C-A38F-1B4D-AB6D-D1591BB3E37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62" creationId="{1D7D6BEE-359D-91DA-5434-BEDC88BA8ED6}"/>
          </ac:inkMkLst>
        </pc:inkChg>
        <pc:inkChg chg="add del mod">
          <ac:chgData name="Luca Crocetti" userId="52efdf86-ba77-4dcf-8f92-67ea05fd85b4" providerId="ADAL" clId="{F54AB79C-CF2F-48E0-AB2B-B1BDA75FD3C3}" dt="2023-10-27T11:57:29.639" v="2648"/>
          <ac:inkMkLst>
            <pc:docMk/>
            <pc:sldMk cId="1249071701" sldId="603"/>
            <ac:inkMk id="65" creationId="{580B615B-7BE5-0B52-6AAE-C8A41D4E34EF}"/>
          </ac:inkMkLst>
        </pc:inkChg>
        <pc:inkChg chg="add del mod">
          <ac:chgData name="Luca Crocetti" userId="52efdf86-ba77-4dcf-8f92-67ea05fd85b4" providerId="ADAL" clId="{F54AB79C-CF2F-48E0-AB2B-B1BDA75FD3C3}" dt="2023-10-27T11:57:29.639" v="2651"/>
          <ac:inkMkLst>
            <pc:docMk/>
            <pc:sldMk cId="1249071701" sldId="603"/>
            <ac:inkMk id="66" creationId="{67BA546F-BD4B-C261-05F2-1A760347C213}"/>
          </ac:inkMkLst>
        </pc:inkChg>
        <pc:inkChg chg="add del mod">
          <ac:chgData name="Luca Crocetti" userId="52efdf86-ba77-4dcf-8f92-67ea05fd85b4" providerId="ADAL" clId="{F54AB79C-CF2F-48E0-AB2B-B1BDA75FD3C3}" dt="2023-10-27T11:57:29.639" v="2644"/>
          <ac:inkMkLst>
            <pc:docMk/>
            <pc:sldMk cId="1249071701" sldId="603"/>
            <ac:inkMk id="67" creationId="{5084CF26-5C37-0AD9-E45F-C8BA3231B90B}"/>
          </ac:inkMkLst>
        </pc:inkChg>
        <pc:inkChg chg="add del mod">
          <ac:chgData name="Luca Crocetti" userId="52efdf86-ba77-4dcf-8f92-67ea05fd85b4" providerId="ADAL" clId="{F54AB79C-CF2F-48E0-AB2B-B1BDA75FD3C3}" dt="2023-10-27T11:57:29.639" v="2650"/>
          <ac:inkMkLst>
            <pc:docMk/>
            <pc:sldMk cId="1249071701" sldId="603"/>
            <ac:inkMk id="69" creationId="{3F1468AC-8358-FE5E-FF32-44DF18A6574D}"/>
          </ac:inkMkLst>
        </pc:inkChg>
        <pc:inkChg chg="add del mod">
          <ac:chgData name="Luca Crocetti" userId="52efdf86-ba77-4dcf-8f92-67ea05fd85b4" providerId="ADAL" clId="{F54AB79C-CF2F-48E0-AB2B-B1BDA75FD3C3}" dt="2023-10-27T11:57:29.639" v="2649"/>
          <ac:inkMkLst>
            <pc:docMk/>
            <pc:sldMk cId="1249071701" sldId="603"/>
            <ac:inkMk id="70" creationId="{54A7343C-43F9-F61B-FC32-CC3CA8F76584}"/>
          </ac:inkMkLst>
        </pc:inkChg>
        <pc:inkChg chg="add del mod">
          <ac:chgData name="Luca Crocetti" userId="52efdf86-ba77-4dcf-8f92-67ea05fd85b4" providerId="ADAL" clId="{F54AB79C-CF2F-48E0-AB2B-B1BDA75FD3C3}" dt="2023-10-27T11:57:29.639" v="2643"/>
          <ac:inkMkLst>
            <pc:docMk/>
            <pc:sldMk cId="1249071701" sldId="603"/>
            <ac:inkMk id="71" creationId="{F156E2CE-FBB0-CD06-8F9F-A708EC36B4E4}"/>
          </ac:inkMkLst>
        </pc:inkChg>
        <pc:inkChg chg="add del mod">
          <ac:chgData name="Luca Crocetti" userId="52efdf86-ba77-4dcf-8f92-67ea05fd85b4" providerId="ADAL" clId="{F54AB79C-CF2F-48E0-AB2B-B1BDA75FD3C3}" dt="2023-10-27T11:57:29.639" v="2646"/>
          <ac:inkMkLst>
            <pc:docMk/>
            <pc:sldMk cId="1249071701" sldId="603"/>
            <ac:inkMk id="72" creationId="{367CFCB5-003B-8D51-1B42-895F4E9F6324}"/>
          </ac:inkMkLst>
        </pc:inkChg>
        <pc:inkChg chg="add del mod">
          <ac:chgData name="Luca Crocetti" userId="52efdf86-ba77-4dcf-8f92-67ea05fd85b4" providerId="ADAL" clId="{F54AB79C-CF2F-48E0-AB2B-B1BDA75FD3C3}" dt="2023-10-27T11:57:29.639" v="2647"/>
          <ac:inkMkLst>
            <pc:docMk/>
            <pc:sldMk cId="1249071701" sldId="603"/>
            <ac:inkMk id="73" creationId="{1F798355-A4CF-F635-89E9-790C77CE5B3A}"/>
          </ac:inkMkLst>
        </pc:inkChg>
        <pc:inkChg chg="add del mod">
          <ac:chgData name="Luca Crocetti" userId="52efdf86-ba77-4dcf-8f92-67ea05fd85b4" providerId="ADAL" clId="{F54AB79C-CF2F-48E0-AB2B-B1BDA75FD3C3}" dt="2023-10-27T11:57:29.639" v="2653"/>
          <ac:inkMkLst>
            <pc:docMk/>
            <pc:sldMk cId="1249071701" sldId="603"/>
            <ac:inkMk id="74" creationId="{577E7C8B-C1EE-62E7-6A06-2B20155F0AC8}"/>
          </ac:inkMkLst>
        </pc:inkChg>
        <pc:inkChg chg="add del mod">
          <ac:chgData name="Luca Crocetti" userId="52efdf86-ba77-4dcf-8f92-67ea05fd85b4" providerId="ADAL" clId="{F54AB79C-CF2F-48E0-AB2B-B1BDA75FD3C3}" dt="2023-10-27T11:57:29.639" v="2652"/>
          <ac:inkMkLst>
            <pc:docMk/>
            <pc:sldMk cId="1249071701" sldId="603"/>
            <ac:inkMk id="76" creationId="{FDAF1653-4023-56C5-7CF7-04B2EEFE48C4}"/>
          </ac:inkMkLst>
        </pc:inkChg>
        <pc:inkChg chg="add del mod">
          <ac:chgData name="Luca Crocetti" userId="52efdf86-ba77-4dcf-8f92-67ea05fd85b4" providerId="ADAL" clId="{F54AB79C-CF2F-48E0-AB2B-B1BDA75FD3C3}" dt="2023-10-27T11:57:29.639" v="2645"/>
          <ac:inkMkLst>
            <pc:docMk/>
            <pc:sldMk cId="1249071701" sldId="603"/>
            <ac:inkMk id="77" creationId="{726CABC6-F82C-79EB-FA9D-27C027D1D4D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0" creationId="{696AFDF8-F264-05D1-BD9D-5C10CA464F9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1" creationId="{CA0F9302-2B86-6311-AE1C-1F478F19931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2" creationId="{7CF4EA3F-1EBC-67D5-A989-2F36761799B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3" creationId="{8C6786D4-FA7A-0198-C689-24328957162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4" creationId="{013FF4A8-69C5-141D-06A8-169867F7761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5" creationId="{8BB2A5D6-14BE-036F-1807-6C1981B5A4E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6" creationId="{BAC09FFC-C2C8-5E09-0FCD-9DD2832EA37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7" creationId="{4F36A891-545B-FE58-FE04-7D38D1E4234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8" creationId="{7CA1227F-4A8E-17A3-3299-239367B5D93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9" creationId="{5442EDE4-0DCB-ABD9-6807-4B3A3C54CC7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0" creationId="{5C6C6427-076B-90C2-D816-0A6B6B5E34C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1" creationId="{E775E7C6-CD8C-C6A6-E491-1D2B21EAC93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2" creationId="{256FA0FB-9217-8800-2EFC-A8D0CEA9034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3" creationId="{B77986E0-BCD9-F7A3-227D-A62D9B39DA0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4" creationId="{8DA5B4F6-D874-E503-69A5-7788A53150F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5" creationId="{8DDD5DE9-D0CD-8195-815C-19564BAFE6A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6" creationId="{C16CD297-F3CF-7B93-9B37-B3666153003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7" creationId="{9ED12471-791B-0095-B86C-95814788F1A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8" creationId="{AEED1015-FB9B-5EE0-4FD6-D11BD296834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9" creationId="{7CC20554-1298-F13E-219B-09BB53245B6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0" creationId="{F16B14AF-A70C-A94D-41EB-B803CF2AD81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1" creationId="{2FFE8034-17E9-112E-9954-5D9FA21B0D2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2" creationId="{9675CC33-85DA-B457-505A-01260607577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3" creationId="{D1D3DAEB-5ED3-E1D6-8B08-A6A7A2E73A4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4" creationId="{CDCA53A9-539C-803F-0874-80480115FCB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0" creationId="{BF03CE02-217B-AE7F-7C1C-B0975372053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1" creationId="{58BD1C97-7099-53C5-F38C-5F0C949CB42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2" creationId="{B34A93DE-968B-F864-7DFC-0666B7553F3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3" creationId="{5E83EF4C-5AC7-D509-0898-AEC4CFC5F03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4" creationId="{A3AF7DE7-4064-B2DD-5008-DBBADB871CC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5" creationId="{2167CA4F-6433-AFC3-BAD1-31B0A96BF89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6" creationId="{CE25CFBB-E314-867C-D6DC-1116BBBBFDA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9" creationId="{345FF436-1483-4000-EE87-7C50EDC1E13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1" creationId="{2062479E-5285-586A-7094-8DD4900443E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2" creationId="{1E6CA1B9-7D17-BAE1-F9AA-3C59B6346F7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4" creationId="{15D2F657-3F9E-1BB1-2FAF-57760FF8DB3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5" creationId="{5316A006-E5EE-ACEA-FD7C-0405319D254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6" creationId="{30DAC846-DE0C-6019-9C98-50777F36905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7" creationId="{8274CE13-969B-0C80-2499-E6345325DC6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8" creationId="{6F8FC342-77C8-BE5F-F087-0E366098417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0" creationId="{A0E4DF26-20FA-1BBF-B2B5-7B2E76B5737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1" creationId="{837DDDA5-2A76-C1FE-CB30-0620C7F95F1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3" creationId="{AC71A4EA-7910-3FD1-8491-730B932882E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4" creationId="{2EC79BB6-A78A-F975-5BBF-B68A48A9FBC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5" creationId="{2371985E-87E5-7F5F-FF40-85236C42CFF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6" creationId="{3CC24A64-B9CE-FE10-29C8-D8D4620998C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7" creationId="{E0934D15-F110-BDA6-082C-46B8A410423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8" creationId="{D9CBD0E4-8FEE-E79C-EA64-A4227813480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9" creationId="{9A4CCFFB-F161-3D51-AC6C-236A7330EB9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40" creationId="{4DAFD9D5-6A42-8F47-B404-C82C64DDCAE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3" creationId="{EB99A499-F548-03D8-3F04-F3FB9FF575F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4" creationId="{BFF8F701-0C03-20B2-868D-C4390AD9454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5" creationId="{0D04DEFD-0CDE-4F2A-3B45-69FD1FACDCA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6" creationId="{C43E5483-1539-AA8E-CFD5-4054CB04803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7" creationId="{9B19B27E-88B8-74DF-AE47-375438223AD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8" creationId="{88CD8927-740B-283A-0A3B-9513F03A88E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9" creationId="{F8F57143-8B42-5DAF-A5D0-E70D4515806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0" creationId="{ADD34A6F-DAA7-D28D-4DCB-370FF577A08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1" creationId="{C1634BA7-E116-B8A8-077C-ADD67D0A200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3" creationId="{8F8C4E7E-26CA-EF7C-4B4D-CF026E214FB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5" creationId="{2DF7BA99-8B71-2F2C-1D2A-B3DF0B83E1A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6" creationId="{C1DDE2EF-AE63-53AE-B7C4-A3901245D7F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7" creationId="{8D23924B-3071-554E-BDAF-1818ED13929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8" creationId="{99C109DB-3922-9ACC-F304-C67BAEB1021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9" creationId="{D13ED288-A20A-645F-FF87-88515352A792}"/>
          </ac:inkMkLst>
        </pc:inkChg>
        <pc:inkChg chg="add del mod">
          <ac:chgData name="Luca Crocetti" userId="52efdf86-ba77-4dcf-8f92-67ea05fd85b4" providerId="ADAL" clId="{F54AB79C-CF2F-48E0-AB2B-B1BDA75FD3C3}" dt="2023-10-27T11:58:22.972" v="2730"/>
          <ac:inkMkLst>
            <pc:docMk/>
            <pc:sldMk cId="1249071701" sldId="603"/>
            <ac:inkMk id="170" creationId="{E1E4E575-AE27-02D1-8E9D-37E50F20E552}"/>
          </ac:inkMkLst>
        </pc:inkChg>
        <pc:inkChg chg="add del mod">
          <ac:chgData name="Luca Crocetti" userId="52efdf86-ba77-4dcf-8f92-67ea05fd85b4" providerId="ADAL" clId="{F54AB79C-CF2F-48E0-AB2B-B1BDA75FD3C3}" dt="2023-10-27T11:58:22.972" v="2731"/>
          <ac:inkMkLst>
            <pc:docMk/>
            <pc:sldMk cId="1249071701" sldId="603"/>
            <ac:inkMk id="171" creationId="{B6734441-3ABA-3057-44E5-4D679F15DD5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4" creationId="{F9C2B255-86C7-425A-DF09-E51BA70298D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5" creationId="{1D8A6D89-8F41-C375-AF65-B7B371CBFE7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7" creationId="{9CC657AE-233F-78EE-A3BE-F386C0A0630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8" creationId="{75823ACC-47BB-5087-8909-3E406A890D7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9" creationId="{5BCCE95C-7AC8-8E6C-B935-AA90C43C94F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0" creationId="{A07AE6D3-D36D-BC0F-30BB-701672E6F7E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3" creationId="{C48B76A2-85C9-D303-C001-C31EF0F7362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4" creationId="{045D12B9-F34D-3121-F840-39995CD39D7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5" creationId="{B9B62564-136B-74E3-4BCF-4BEA1C314FD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7" creationId="{DC672EC2-1C79-872B-66B5-7802B3C2EB8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8" creationId="{9583BA39-3A1F-6C99-357F-335D9D3EA54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9" creationId="{ECE7152D-1572-1162-6C80-7F8C22FC45E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16" creationId="{C68837F6-03E4-761C-5E94-33F6107529A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17" creationId="{1580821E-3DCB-8EDD-0999-4523D9C68783}"/>
          </ac:inkMkLst>
        </pc:inkChg>
        <pc:inkChg chg="del">
          <ac:chgData name="Luca Crocetti" userId="52efdf86-ba77-4dcf-8f92-67ea05fd85b4" providerId="ADAL" clId="{F54AB79C-CF2F-48E0-AB2B-B1BDA75FD3C3}" dt="2023-10-27T11:56:12.927" v="2554" actId="478"/>
          <ac:inkMkLst>
            <pc:docMk/>
            <pc:sldMk cId="1249071701" sldId="603"/>
            <ac:inkMk id="282" creationId="{1F6BB4AA-391E-959F-7244-8B7C58F81F70}"/>
          </ac:inkMkLst>
        </pc:inkChg>
        <pc:inkChg chg="del">
          <ac:chgData name="Luca Crocetti" userId="52efdf86-ba77-4dcf-8f92-67ea05fd85b4" providerId="ADAL" clId="{F54AB79C-CF2F-48E0-AB2B-B1BDA75FD3C3}" dt="2023-10-27T11:56:12.927" v="2554" actId="478"/>
          <ac:inkMkLst>
            <pc:docMk/>
            <pc:sldMk cId="1249071701" sldId="603"/>
            <ac:inkMk id="337" creationId="{B18E4480-5CAC-E69C-CD67-7D87E477CA0A}"/>
          </ac:inkMkLst>
        </pc:inkChg>
        <pc:inkChg chg="del mod">
          <ac:chgData name="Luca Crocetti" userId="52efdf86-ba77-4dcf-8f92-67ea05fd85b4" providerId="ADAL" clId="{F54AB79C-CF2F-48E0-AB2B-B1BDA75FD3C3}" dt="2023-10-27T11:56:25.105" v="2560"/>
          <ac:inkMkLst>
            <pc:docMk/>
            <pc:sldMk cId="1249071701" sldId="603"/>
            <ac:inkMk id="338" creationId="{652D98F6-8255-016A-E348-7D712BCCE98B}"/>
          </ac:inkMkLst>
        </pc:inkChg>
        <pc:inkChg chg="del mod">
          <ac:chgData name="Luca Crocetti" userId="52efdf86-ba77-4dcf-8f92-67ea05fd85b4" providerId="ADAL" clId="{F54AB79C-CF2F-48E0-AB2B-B1BDA75FD3C3}" dt="2023-10-27T11:56:25.105" v="2564"/>
          <ac:inkMkLst>
            <pc:docMk/>
            <pc:sldMk cId="1249071701" sldId="603"/>
            <ac:inkMk id="339" creationId="{6127EFBC-6F21-A8F5-DC2C-7D7341F38AB0}"/>
          </ac:inkMkLst>
        </pc:inkChg>
        <pc:inkChg chg="del">
          <ac:chgData name="Luca Crocetti" userId="52efdf86-ba77-4dcf-8f92-67ea05fd85b4" providerId="ADAL" clId="{F54AB79C-CF2F-48E0-AB2B-B1BDA75FD3C3}" dt="2023-10-27T11:56:25.105" v="2558"/>
          <ac:inkMkLst>
            <pc:docMk/>
            <pc:sldMk cId="1249071701" sldId="603"/>
            <ac:inkMk id="340" creationId="{AAEA56D0-23C1-1F29-365D-9A39674B7377}"/>
          </ac:inkMkLst>
        </pc:inkChg>
        <pc:inkChg chg="del mod">
          <ac:chgData name="Luca Crocetti" userId="52efdf86-ba77-4dcf-8f92-67ea05fd85b4" providerId="ADAL" clId="{F54AB79C-CF2F-48E0-AB2B-B1BDA75FD3C3}" dt="2023-10-27T11:56:25.105" v="2562"/>
          <ac:inkMkLst>
            <pc:docMk/>
            <pc:sldMk cId="1249071701" sldId="603"/>
            <ac:inkMk id="342" creationId="{9A7FCDD5-A38D-2D12-D69B-C568D71BAED6}"/>
          </ac:inkMkLst>
        </pc:inkChg>
        <pc:inkChg chg="del mod">
          <ac:chgData name="Luca Crocetti" userId="52efdf86-ba77-4dcf-8f92-67ea05fd85b4" providerId="ADAL" clId="{F54AB79C-CF2F-48E0-AB2B-B1BDA75FD3C3}" dt="2023-10-27T11:56:25.105" v="2565"/>
          <ac:inkMkLst>
            <pc:docMk/>
            <pc:sldMk cId="1249071701" sldId="603"/>
            <ac:inkMk id="344" creationId="{829264BB-9B40-E3A7-54C3-225D00A45454}"/>
          </ac:inkMkLst>
        </pc:inkChg>
        <pc:inkChg chg="del mod">
          <ac:chgData name="Luca Crocetti" userId="52efdf86-ba77-4dcf-8f92-67ea05fd85b4" providerId="ADAL" clId="{F54AB79C-CF2F-48E0-AB2B-B1BDA75FD3C3}" dt="2023-10-27T11:56:25.105" v="2563"/>
          <ac:inkMkLst>
            <pc:docMk/>
            <pc:sldMk cId="1249071701" sldId="603"/>
            <ac:inkMk id="345" creationId="{5D8E365C-E315-84B9-FADA-6348133E4405}"/>
          </ac:inkMkLst>
        </pc:inkChg>
        <pc:inkChg chg="del">
          <ac:chgData name="Luca Crocetti" userId="52efdf86-ba77-4dcf-8f92-67ea05fd85b4" providerId="ADAL" clId="{F54AB79C-CF2F-48E0-AB2B-B1BDA75FD3C3}" dt="2023-10-27T11:56:25.105" v="2559"/>
          <ac:inkMkLst>
            <pc:docMk/>
            <pc:sldMk cId="1249071701" sldId="603"/>
            <ac:inkMk id="346" creationId="{7A8D6CB0-09E8-8C51-6F47-EDA4E2304628}"/>
          </ac:inkMkLst>
        </pc:inkChg>
        <pc:inkChg chg="del mod">
          <ac:chgData name="Luca Crocetti" userId="52efdf86-ba77-4dcf-8f92-67ea05fd85b4" providerId="ADAL" clId="{F54AB79C-CF2F-48E0-AB2B-B1BDA75FD3C3}" dt="2023-10-27T11:56:25.105" v="2569"/>
          <ac:inkMkLst>
            <pc:docMk/>
            <pc:sldMk cId="1249071701" sldId="603"/>
            <ac:inkMk id="347" creationId="{D0732D45-C385-388B-85D5-A26EC2619086}"/>
          </ac:inkMkLst>
        </pc:inkChg>
        <pc:inkChg chg="del mod">
          <ac:chgData name="Luca Crocetti" userId="52efdf86-ba77-4dcf-8f92-67ea05fd85b4" providerId="ADAL" clId="{F54AB79C-CF2F-48E0-AB2B-B1BDA75FD3C3}" dt="2023-10-27T11:56:25.105" v="2566"/>
          <ac:inkMkLst>
            <pc:docMk/>
            <pc:sldMk cId="1249071701" sldId="603"/>
            <ac:inkMk id="350" creationId="{3BABB139-B407-20C1-F35E-5FA43064D54E}"/>
          </ac:inkMkLst>
        </pc:inkChg>
        <pc:inkChg chg="del mod">
          <ac:chgData name="Luca Crocetti" userId="52efdf86-ba77-4dcf-8f92-67ea05fd85b4" providerId="ADAL" clId="{F54AB79C-CF2F-48E0-AB2B-B1BDA75FD3C3}" dt="2023-10-27T11:56:25.105" v="2567"/>
          <ac:inkMkLst>
            <pc:docMk/>
            <pc:sldMk cId="1249071701" sldId="603"/>
            <ac:inkMk id="351" creationId="{CDA667AF-FCD5-94DF-BA98-86FDE77E3161}"/>
          </ac:inkMkLst>
        </pc:inkChg>
        <pc:inkChg chg="del">
          <ac:chgData name="Luca Crocetti" userId="52efdf86-ba77-4dcf-8f92-67ea05fd85b4" providerId="ADAL" clId="{F54AB79C-CF2F-48E0-AB2B-B1BDA75FD3C3}" dt="2023-10-27T11:56:25.105" v="2557"/>
          <ac:inkMkLst>
            <pc:docMk/>
            <pc:sldMk cId="1249071701" sldId="603"/>
            <ac:inkMk id="353" creationId="{280985C1-5B3F-96CC-AD06-0ABBA43CF42F}"/>
          </ac:inkMkLst>
        </pc:inkChg>
        <pc:inkChg chg="del mod">
          <ac:chgData name="Luca Crocetti" userId="52efdf86-ba77-4dcf-8f92-67ea05fd85b4" providerId="ADAL" clId="{F54AB79C-CF2F-48E0-AB2B-B1BDA75FD3C3}" dt="2023-10-27T11:56:25.105" v="2561"/>
          <ac:inkMkLst>
            <pc:docMk/>
            <pc:sldMk cId="1249071701" sldId="603"/>
            <ac:inkMk id="355" creationId="{2EA1E742-EADF-9F01-130E-000461CB391E}"/>
          </ac:inkMkLst>
        </pc:inkChg>
        <pc:inkChg chg="del mod">
          <ac:chgData name="Luca Crocetti" userId="52efdf86-ba77-4dcf-8f92-67ea05fd85b4" providerId="ADAL" clId="{F54AB79C-CF2F-48E0-AB2B-B1BDA75FD3C3}" dt="2023-10-27T11:56:25.105" v="2568"/>
          <ac:inkMkLst>
            <pc:docMk/>
            <pc:sldMk cId="1249071701" sldId="603"/>
            <ac:inkMk id="356" creationId="{CAF505A3-C9D7-8984-881C-8D5FBA4F791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2:00:31.636" v="2835"/>
        <pc:sldMkLst>
          <pc:docMk/>
          <pc:sldMk cId="1241564301" sldId="604"/>
        </pc:sldMkLst>
        <pc:grpChg chg="del mod">
          <ac:chgData name="Luca Crocetti" userId="52efdf86-ba77-4dcf-8f92-67ea05fd85b4" providerId="ADAL" clId="{F54AB79C-CF2F-48E0-AB2B-B1BDA75FD3C3}" dt="2023-10-27T11:59:25.969" v="2753"/>
          <ac:grpSpMkLst>
            <pc:docMk/>
            <pc:sldMk cId="1241564301" sldId="604"/>
            <ac:grpSpMk id="18" creationId="{2134E7CD-D33D-5872-1FD7-4F0F7919FBFC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23" creationId="{A4D55AAC-9F22-83BA-8EE2-D919AF8D8871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31" creationId="{AF789CB4-7A4B-2F82-7412-FC9E65B4DCE7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42" creationId="{DB082E22-CC81-7BCF-7A23-0A585D0E31AF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43" creationId="{2B49CDA6-5F5B-F4D8-30AE-711389EA423C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44" creationId="{00CA69DE-4B41-3005-499C-83811DAA6F42}"/>
          </ac:grpSpMkLst>
        </pc:grpChg>
        <pc:grpChg chg="mod">
          <ac:chgData name="Luca Crocetti" userId="52efdf86-ba77-4dcf-8f92-67ea05fd85b4" providerId="ADAL" clId="{F54AB79C-CF2F-48E0-AB2B-B1BDA75FD3C3}" dt="2023-10-27T11:59:32.636" v="2761"/>
          <ac:grpSpMkLst>
            <pc:docMk/>
            <pc:sldMk cId="1241564301" sldId="604"/>
            <ac:grpSpMk id="48" creationId="{BB54F73B-CD9A-C587-9689-5050E05FC995}"/>
          </ac:grpSpMkLst>
        </pc:grpChg>
        <pc:grpChg chg="mod">
          <ac:chgData name="Luca Crocetti" userId="52efdf86-ba77-4dcf-8f92-67ea05fd85b4" providerId="ADAL" clId="{F54AB79C-CF2F-48E0-AB2B-B1BDA75FD3C3}" dt="2023-10-27T11:59:34.551" v="2764"/>
          <ac:grpSpMkLst>
            <pc:docMk/>
            <pc:sldMk cId="1241564301" sldId="604"/>
            <ac:grpSpMk id="63" creationId="{0B5B572D-95D7-570D-6FCB-8C6FD85C4B14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79" creationId="{9383EC0C-04DA-C85F-0C4F-F0483A393D43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105" creationId="{683C152E-3856-70A8-D172-2C8ABD1D4271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106" creationId="{8A16707C-A856-B5FB-2C94-359F5820C00D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107" creationId="{B6EDB68A-8A79-BE9C-2AA3-44DA4C6CA35E}"/>
          </ac:grpSpMkLst>
        </pc:grpChg>
        <pc:grpChg chg="del 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18" creationId="{07131C4E-A63A-6197-5EDB-961C57311AEC}"/>
          </ac:grpSpMkLst>
        </pc:grpChg>
        <pc:grpChg chg="del 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49" creationId="{6D6DACDD-E728-349A-F8EE-C08A509E5578}"/>
          </ac:grpSpMkLst>
        </pc:grpChg>
        <pc:grpChg chg="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50" creationId="{7D6AAC26-73D2-BA19-DE92-EC49380A0733}"/>
          </ac:grpSpMkLst>
        </pc:grpChg>
        <pc:grpChg chg="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51" creationId="{EC679996-E862-8E1F-A26C-50DCC3289604}"/>
          </ac:grpSpMkLst>
        </pc:grpChg>
        <pc:grpChg chg="del mod">
          <ac:chgData name="Luca Crocetti" userId="52efdf86-ba77-4dcf-8f92-67ea05fd85b4" providerId="ADAL" clId="{F54AB79C-CF2F-48E0-AB2B-B1BDA75FD3C3}" dt="2023-10-27T12:00:19.390" v="2813"/>
          <ac:grpSpMkLst>
            <pc:docMk/>
            <pc:sldMk cId="1241564301" sldId="604"/>
            <ac:grpSpMk id="192" creationId="{1C328FF0-76CA-CE6B-3C7A-74ABDC170B31}"/>
          </ac:grpSpMkLst>
        </pc:grpChg>
        <pc:grpChg chg="mod">
          <ac:chgData name="Luca Crocetti" userId="52efdf86-ba77-4dcf-8f92-67ea05fd85b4" providerId="ADAL" clId="{F54AB79C-CF2F-48E0-AB2B-B1BDA75FD3C3}" dt="2023-10-27T12:00:18.306" v="2811"/>
          <ac:grpSpMkLst>
            <pc:docMk/>
            <pc:sldMk cId="1241564301" sldId="604"/>
            <ac:grpSpMk id="193" creationId="{BEBFF25E-D292-EF05-077B-3247F16AAE7F}"/>
          </ac:grpSpMkLst>
        </pc:grpChg>
        <pc:grpChg chg="mod">
          <ac:chgData name="Luca Crocetti" userId="52efdf86-ba77-4dcf-8f92-67ea05fd85b4" providerId="ADAL" clId="{F54AB79C-CF2F-48E0-AB2B-B1BDA75FD3C3}" dt="2023-10-27T12:00:19.390" v="2813"/>
          <ac:grpSpMkLst>
            <pc:docMk/>
            <pc:sldMk cId="1241564301" sldId="604"/>
            <ac:grpSpMk id="195" creationId="{6CC801B1-8E5B-83F0-9AB3-E48039E6FF64}"/>
          </ac:grpSpMkLst>
        </pc:grpChg>
        <pc:grpChg chg="mod">
          <ac:chgData name="Luca Crocetti" userId="52efdf86-ba77-4dcf-8f92-67ea05fd85b4" providerId="ADAL" clId="{F54AB79C-CF2F-48E0-AB2B-B1BDA75FD3C3}" dt="2023-10-27T12:00:21.996" v="2819"/>
          <ac:grpSpMkLst>
            <pc:docMk/>
            <pc:sldMk cId="1241564301" sldId="604"/>
            <ac:grpSpMk id="201" creationId="{A7A6CA70-6490-1A78-3E35-66949FAECFA0}"/>
          </ac:grpSpMkLst>
        </pc:grpChg>
        <pc:grpChg chg="mod">
          <ac:chgData name="Luca Crocetti" userId="52efdf86-ba77-4dcf-8f92-67ea05fd85b4" providerId="ADAL" clId="{F54AB79C-CF2F-48E0-AB2B-B1BDA75FD3C3}" dt="2023-10-27T12:00:25.853" v="2825"/>
          <ac:grpSpMkLst>
            <pc:docMk/>
            <pc:sldMk cId="1241564301" sldId="604"/>
            <ac:grpSpMk id="207" creationId="{0B67006F-E3DC-83FB-9E47-948C45C8C26C}"/>
          </ac:grpSpMkLst>
        </pc:grpChg>
        <pc:grpChg chg="mod">
          <ac:chgData name="Luca Crocetti" userId="52efdf86-ba77-4dcf-8f92-67ea05fd85b4" providerId="ADAL" clId="{F54AB79C-CF2F-48E0-AB2B-B1BDA75FD3C3}" dt="2023-10-27T12:00:29.200" v="2832"/>
          <ac:grpSpMkLst>
            <pc:docMk/>
            <pc:sldMk cId="1241564301" sldId="604"/>
            <ac:grpSpMk id="214" creationId="{7953E772-C72B-5E9B-3EB6-70628011955C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218" creationId="{D7F305D3-0D57-1100-B1B8-8994600AE734}"/>
          </ac:grpSpMkLst>
        </pc:grpChg>
        <pc:grpChg chg="mod">
          <ac:chgData name="Luca Crocetti" userId="52efdf86-ba77-4dcf-8f92-67ea05fd85b4" providerId="ADAL" clId="{F54AB79C-CF2F-48E0-AB2B-B1BDA75FD3C3}" dt="2023-10-27T12:00:31.636" v="2835"/>
          <ac:grpSpMkLst>
            <pc:docMk/>
            <pc:sldMk cId="1241564301" sldId="604"/>
            <ac:grpSpMk id="220" creationId="{9E547553-95BD-6BA8-097C-1EECD81C07A8}"/>
          </ac:grpSpMkLst>
        </pc:grpChg>
        <pc:inkChg chg="del">
          <ac:chgData name="Luca Crocetti" userId="52efdf86-ba77-4dcf-8f92-67ea05fd85b4" providerId="ADAL" clId="{F54AB79C-CF2F-48E0-AB2B-B1BDA75FD3C3}" dt="2023-10-27T11:59:25.969" v="2752"/>
          <ac:inkMkLst>
            <pc:docMk/>
            <pc:sldMk cId="1241564301" sldId="604"/>
            <ac:inkMk id="3" creationId="{74AFEA61-73D5-F9E0-91D5-E9857D4FFFAC}"/>
          </ac:inkMkLst>
        </pc:inkChg>
        <pc:inkChg chg="del mod">
          <ac:chgData name="Luca Crocetti" userId="52efdf86-ba77-4dcf-8f92-67ea05fd85b4" providerId="ADAL" clId="{F54AB79C-CF2F-48E0-AB2B-B1BDA75FD3C3}" dt="2023-10-27T11:59:25.969" v="2753"/>
          <ac:inkMkLst>
            <pc:docMk/>
            <pc:sldMk cId="1241564301" sldId="604"/>
            <ac:inkMk id="6" creationId="{1F9B4F2A-FFEC-52C9-14D4-93739832B426}"/>
          </ac:inkMkLst>
        </pc:inkChg>
        <pc:inkChg chg="del mod">
          <ac:chgData name="Luca Crocetti" userId="52efdf86-ba77-4dcf-8f92-67ea05fd85b4" providerId="ADAL" clId="{F54AB79C-CF2F-48E0-AB2B-B1BDA75FD3C3}" dt="2023-10-27T11:59:25.969" v="2754"/>
          <ac:inkMkLst>
            <pc:docMk/>
            <pc:sldMk cId="1241564301" sldId="604"/>
            <ac:inkMk id="7" creationId="{5F73C1F6-C627-CEA0-6A7D-C5A203C862C5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8" creationId="{60926035-6679-16A5-CC63-F23A6B10A944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9" creationId="{F21A380D-CCDE-1EBA-5A97-3928390B3F5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" creationId="{50F51F8C-F7F8-2756-AFC5-644D3667120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" creationId="{0A50AD1A-7A8B-F004-85AA-643A36DDB7E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" creationId="{7CDAC1AD-11D8-0753-7554-8B0D4647DE5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" creationId="{9F4533C6-F774-4A77-4BCA-5C113C96F4E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4" creationId="{CD6E08B3-BFB1-E403-3E29-FC508752B3A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" creationId="{2C10FD89-359A-7761-4A4F-E8EF9A23191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" creationId="{1AF6A8C1-7B97-EA10-16A1-BBA8ADBBB8B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" creationId="{CC8CA897-F125-7CA0-E3F4-41E3E043D0B0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9" creationId="{746A37BB-D825-8C53-0C88-4E5673EFB4F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0" creationId="{9482271C-8902-6D02-3476-75E12B12F11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1" creationId="{0C179E4F-5A61-8E5E-E34C-8598338CD8E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2" creationId="{20477A32-CB34-3673-5C9F-CF193F25220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4" creationId="{AF583816-28A5-2B03-4FA5-98F4D085F5D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5" creationId="{9685C155-70E9-BD4B-477F-78701DB7EB60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6" creationId="{50BA19A4-EC01-276F-CE26-8A5C361880E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7" creationId="{5CA14716-FFFC-3240-20EC-A31D2D36E97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8" creationId="{5A060F30-2DF4-4F18-1A11-E959B1CA285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9" creationId="{9B8FC7C9-7099-2971-EEE2-BF013418746C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30" creationId="{17FDF8F3-96F4-810A-C484-B28A46635F68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2" creationId="{32777936-927D-5808-ED17-9B22E8FB3BE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3" creationId="{0C6040DE-E321-93F4-05C2-CB930234D4D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4" creationId="{6CE61EBC-8467-0A9C-0F29-373BD4805289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5" creationId="{EE3A0AD3-902E-34E5-612F-583A47F3A6F5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6" creationId="{D12C037B-0CDA-A86D-128A-25E6585FA394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7" creationId="{ED9A8B93-7A3C-CFEB-17D8-F41AAC4BDEE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8" creationId="{E905EAD0-4A3D-C37B-221F-B99BE5961392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9" creationId="{FD24B9DA-F77D-547C-6D28-0649A52A60F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40" creationId="{DDCF2606-86AB-8396-4A6F-2C0188B64B6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41" creationId="{CA338656-B838-3604-F210-762F82BAC0E8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45" creationId="{8811CC95-B3D0-2180-A8F6-30E8CBA96DDE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46" creationId="{0B948FE9-9674-A90E-5852-D05B533432A9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47" creationId="{E1B3B47F-8C80-971C-88A1-A70AA649AE94}"/>
          </ac:inkMkLst>
        </pc:inkChg>
        <pc:inkChg chg="add mod">
          <ac:chgData name="Luca Crocetti" userId="52efdf86-ba77-4dcf-8f92-67ea05fd85b4" providerId="ADAL" clId="{F54AB79C-CF2F-48E0-AB2B-B1BDA75FD3C3}" dt="2023-10-27T11:59:34.551" v="2764"/>
          <ac:inkMkLst>
            <pc:docMk/>
            <pc:sldMk cId="1241564301" sldId="604"/>
            <ac:inkMk id="49" creationId="{CA325D28-43B8-CB82-0689-102F1733BCC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0" creationId="{9A18381D-FCE0-B9AF-ABE4-73678CAF25B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1" creationId="{615108E8-2A63-A39D-6C3F-FA47F2A624D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2" creationId="{FEBFE4EB-BD1B-BC35-7155-60EAD9B08A64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3" creationId="{2F4821B4-9644-5E14-5A1D-E77EB693AE6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4" creationId="{403A318E-2B8F-A93E-7187-06ED34697183}"/>
          </ac:inkMkLst>
        </pc:inkChg>
        <pc:inkChg chg="add mod">
          <ac:chgData name="Luca Crocetti" userId="52efdf86-ba77-4dcf-8f92-67ea05fd85b4" providerId="ADAL" clId="{F54AB79C-CF2F-48E0-AB2B-B1BDA75FD3C3}" dt="2023-10-27T11:59:34.551" v="2764"/>
          <ac:inkMkLst>
            <pc:docMk/>
            <pc:sldMk cId="1241564301" sldId="604"/>
            <ac:inkMk id="55" creationId="{30D39302-8668-9CDB-74B2-778BCFF9170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6" creationId="{348EACF4-6CB7-4E02-A7D6-CDEB39D3779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7" creationId="{F4D1151B-DD5F-2A10-4428-DF32ECBE4D2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8" creationId="{8B1CCA3C-8420-3D3E-BFE7-E8396A1D83C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9" creationId="{68301AE5-BBAE-DB53-4109-72C5BB8AE0C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60" creationId="{9CC69DC6-1C41-2CC7-E5D2-EF7729BF372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61" creationId="{31BD274C-A38F-1B4D-AB6D-D1591BB3E37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62" creationId="{1D7D6BEE-359D-91DA-5434-BEDC88BA8ED6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4" creationId="{8082EC6C-99C5-1B65-A789-436206793782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5" creationId="{F880BF2E-ED36-441A-6AB4-E01CDF06E355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6" creationId="{DE058104-EDA3-809A-B21C-735838CDC6D5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7" creationId="{B60D3318-BA4A-6A6E-2878-6817C28C563E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8" creationId="{BABE0FD7-20C5-4990-84FB-59FE6648209B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9" creationId="{9A7964B5-99E6-7D91-B684-8E9AAC633620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0" creationId="{EEFEC000-A3A2-FAAF-4B80-9F889A8A189F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1" creationId="{359F6069-6509-699C-7B9D-EE27F10623FB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2" creationId="{4B364F7B-B875-A264-BAF7-7655C0669C90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3" creationId="{166C34E4-6945-DD02-BBF8-A8A1F1E97598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4" creationId="{68D2D1C5-E85A-BF73-8397-2A2B59B3BB39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5" creationId="{95BFEB86-FA45-72FB-84F1-40777791299F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6" creationId="{4769EE92-5A0C-0F0E-0370-72405A33C854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7" creationId="{41F9FC9A-BE67-3B8C-3358-883A2DD76D71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8" creationId="{79D38348-672B-F997-9AA7-3F9CFD2A5FC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0" creationId="{696AFDF8-F264-05D1-BD9D-5C10CA464F94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1" creationId="{CA0F9302-2B86-6311-AE1C-1F478F19931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2" creationId="{7CF4EA3F-1EBC-67D5-A989-2F36761799B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3" creationId="{8C6786D4-FA7A-0198-C689-24328957162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4" creationId="{013FF4A8-69C5-141D-06A8-169867F7761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5" creationId="{8BB2A5D6-14BE-036F-1807-6C1981B5A4E7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6" creationId="{BAC09FFC-C2C8-5E09-0FCD-9DD2832EA37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7" creationId="{4F36A891-545B-FE58-FE04-7D38D1E4234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8" creationId="{7CA1227F-4A8E-17A3-3299-239367B5D93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9" creationId="{5442EDE4-0DCB-ABD9-6807-4B3A3C54CC7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0" creationId="{5C6C6427-076B-90C2-D816-0A6B6B5E34C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1" creationId="{E775E7C6-CD8C-C6A6-E491-1D2B21EAC93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2" creationId="{256FA0FB-9217-8800-2EFC-A8D0CEA9034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3" creationId="{B77986E0-BCD9-F7A3-227D-A62D9B39DA0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4" creationId="{8DA5B4F6-D874-E503-69A5-7788A53150F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5" creationId="{8DDD5DE9-D0CD-8195-815C-19564BAFE6A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6" creationId="{C16CD297-F3CF-7B93-9B37-B3666153003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7" creationId="{9ED12471-791B-0095-B86C-95814788F1A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8" creationId="{AEED1015-FB9B-5EE0-4FD6-D11BD296834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9" creationId="{7CC20554-1298-F13E-219B-09BB53245B6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0" creationId="{F16B14AF-A70C-A94D-41EB-B803CF2AD81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1" creationId="{2FFE8034-17E9-112E-9954-5D9FA21B0D2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2" creationId="{9675CC33-85DA-B457-505A-01260607577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3" creationId="{D1D3DAEB-5ED3-E1D6-8B08-A6A7A2E73A4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4" creationId="{CDCA53A9-539C-803F-0874-80480115FCB7}"/>
          </ac:inkMkLst>
        </pc:inkChg>
        <pc:inkChg chg="add">
          <ac:chgData name="Luca Crocetti" userId="52efdf86-ba77-4dcf-8f92-67ea05fd85b4" providerId="ADAL" clId="{F54AB79C-CF2F-48E0-AB2B-B1BDA75FD3C3}" dt="2023-10-27T11:59:59.432" v="2781" actId="9405"/>
          <ac:inkMkLst>
            <pc:docMk/>
            <pc:sldMk cId="1241564301" sldId="604"/>
            <ac:inkMk id="108" creationId="{BDBC9F80-0D38-9182-2DD9-4160213ECDF3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09" creationId="{71B64A28-0294-3720-B7EC-F35FCA5902E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0" creationId="{BF03CE02-217B-AE7F-7C1C-B0975372053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1" creationId="{58BD1C97-7099-53C5-F38C-5F0C949CB42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2" creationId="{B34A93DE-968B-F864-7DFC-0666B7553F3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3" creationId="{5E83EF4C-5AC7-D509-0898-AEC4CFC5F03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4" creationId="{A3AF7DE7-4064-B2DD-5008-DBBADB871CC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5" creationId="{2167CA4F-6433-AFC3-BAD1-31B0A96BF89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6" creationId="{CE25CFBB-E314-867C-D6DC-1116BBBBFDAB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17" creationId="{75AA6FD8-5974-463A-3774-5F024B8FA0A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9" creationId="{345FF436-1483-4000-EE87-7C50EDC1E136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20" creationId="{94DE989C-86C3-B46C-1260-0AA90973E1A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1" creationId="{2062479E-5285-586A-7094-8DD4900443E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2" creationId="{1E6CA1B9-7D17-BAE1-F9AA-3C59B6346F76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23" creationId="{5EBE7A2B-6B57-FC8E-562A-1EB4F5024FA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4" creationId="{15D2F657-3F9E-1BB1-2FAF-57760FF8DB3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5" creationId="{5316A006-E5EE-ACEA-FD7C-0405319D254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6" creationId="{30DAC846-DE0C-6019-9C98-50777F36905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7" creationId="{8274CE13-969B-0C80-2499-E6345325DC6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8" creationId="{6F8FC342-77C8-BE5F-F087-0E366098417A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29" creationId="{9ED7CCFE-5233-7700-F484-D238A946B52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0" creationId="{A0E4DF26-20FA-1BBF-B2B5-7B2E76B5737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1" creationId="{837DDDA5-2A76-C1FE-CB30-0620C7F95F16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32" creationId="{CBBE5C99-CC0C-7248-3D54-C5FA2ADB8DB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3" creationId="{AC71A4EA-7910-3FD1-8491-730B932882E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4" creationId="{2EC79BB6-A78A-F975-5BBF-B68A48A9FBC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5" creationId="{2371985E-87E5-7F5F-FF40-85236C42CFF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6" creationId="{3CC24A64-B9CE-FE10-29C8-D8D4620998C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7" creationId="{E0934D15-F110-BDA6-082C-46B8A410423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8" creationId="{D9CBD0E4-8FEE-E79C-EA64-A4227813480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9" creationId="{9A4CCFFB-F161-3D51-AC6C-236A7330EB9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40" creationId="{4DAFD9D5-6A42-8F47-B404-C82C64DDCAEF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1" creationId="{3BB90A30-80DD-F841-1559-45994299A2D9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2" creationId="{79DC3083-ADCD-A04A-8CA4-091CA41FC35B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3" creationId="{695D1320-3DCD-FCD6-7BE2-FDF3E878F3BB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4" creationId="{5B266F03-58DB-9C27-7856-4E6ED2E8E0B7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5" creationId="{B42F276B-7356-39E8-7849-6021D4667B62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6" creationId="{900CD5C8-69DC-5F34-25C3-68BED1C8E1AD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7" creationId="{B4A438A5-1DAD-AA87-5DFA-E3B0EC3ACADF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8" creationId="{D8F87DEC-2E1E-078D-3ED0-272CE42F86F3}"/>
          </ac:inkMkLst>
        </pc:inkChg>
        <pc:inkChg chg="add mod">
          <ac:chgData name="Luca Crocetti" userId="52efdf86-ba77-4dcf-8f92-67ea05fd85b4" providerId="ADAL" clId="{F54AB79C-CF2F-48E0-AB2B-B1BDA75FD3C3}" dt="2023-10-27T12:00:18.306" v="2811"/>
          <ac:inkMkLst>
            <pc:docMk/>
            <pc:sldMk cId="1241564301" sldId="604"/>
            <ac:inkMk id="152" creationId="{514F473A-C44C-E9E5-DB96-66E4DA54C05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3" creationId="{EB99A499-F548-03D8-3F04-F3FB9FF575F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4" creationId="{BFF8F701-0C03-20B2-868D-C4390AD94544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5" creationId="{0D04DEFD-0CDE-4F2A-3B45-69FD1FACDCA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6" creationId="{C43E5483-1539-AA8E-CFD5-4054CB04803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7" creationId="{9B19B27E-88B8-74DF-AE47-375438223AD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8" creationId="{88CD8927-740B-283A-0A3B-9513F03A88E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9" creationId="{F8F57143-8B42-5DAF-A5D0-E70D4515806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0" creationId="{ADD34A6F-DAA7-D28D-4DCB-370FF577A08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1" creationId="{C1634BA7-E116-B8A8-077C-ADD67D0A2006}"/>
          </ac:inkMkLst>
        </pc:inkChg>
        <pc:inkChg chg="add mod">
          <ac:chgData name="Luca Crocetti" userId="52efdf86-ba77-4dcf-8f92-67ea05fd85b4" providerId="ADAL" clId="{F54AB79C-CF2F-48E0-AB2B-B1BDA75FD3C3}" dt="2023-10-27T12:00:18.306" v="2811"/>
          <ac:inkMkLst>
            <pc:docMk/>
            <pc:sldMk cId="1241564301" sldId="604"/>
            <ac:inkMk id="162" creationId="{2DE6506E-F22E-6837-8498-C0CD6310E50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3" creationId="{8F8C4E7E-26CA-EF7C-4B4D-CF026E214FB0}"/>
          </ac:inkMkLst>
        </pc:inkChg>
        <pc:inkChg chg="add mod">
          <ac:chgData name="Luca Crocetti" userId="52efdf86-ba77-4dcf-8f92-67ea05fd85b4" providerId="ADAL" clId="{F54AB79C-CF2F-48E0-AB2B-B1BDA75FD3C3}" dt="2023-10-27T12:00:18.306" v="2811"/>
          <ac:inkMkLst>
            <pc:docMk/>
            <pc:sldMk cId="1241564301" sldId="604"/>
            <ac:inkMk id="164" creationId="{B5F66065-A034-E0CB-CBBC-DDD5D1BF076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5" creationId="{2DF7BA99-8B71-2F2C-1D2A-B3DF0B83E1A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6" creationId="{C1DDE2EF-AE63-53AE-B7C4-A3901245D7F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7" creationId="{8D23924B-3071-554E-BDAF-1818ED13929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8" creationId="{99C109DB-3922-9ACC-F304-C67BAEB1021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9" creationId="{D13ED288-A20A-645F-FF87-88515352A792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0" creationId="{A83E46DB-3669-FDC8-9093-1A1CCED146BE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1" creationId="{B4CCC15C-1936-2457-355C-2A0D779F60A2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2" creationId="{297E6395-B7C7-5888-A286-42DF0A7801A0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3" creationId="{A9866C11-C38E-E0C9-0FD4-997EEDB7111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4" creationId="{F9C2B255-86C7-425A-DF09-E51BA70298D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5" creationId="{1D8A6D89-8F41-C375-AF65-B7B371CBFE79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6" creationId="{3CAB0B67-A039-0ACE-5FBA-870A31104C8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7" creationId="{9CC657AE-233F-78EE-A3BE-F386C0A0630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8" creationId="{75823ACC-47BB-5087-8909-3E406A890D7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9" creationId="{5BCCE95C-7AC8-8E6C-B935-AA90C43C94F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0" creationId="{A07AE6D3-D36D-BC0F-30BB-701672E6F7E6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81" creationId="{2787DFAF-028C-AFDE-E504-DE865B0AFA0C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82" creationId="{D797ED68-C6DB-A6AD-0ABE-CA6211BC0AB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3" creationId="{C48B76A2-85C9-D303-C001-C31EF0F7362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4" creationId="{045D12B9-F34D-3121-F840-39995CD39D7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5" creationId="{B9B62564-136B-74E3-4BCF-4BEA1C314FD2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86" creationId="{1FF3C552-66C6-656B-AC0E-55A75D85FB2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7" creationId="{DC672EC2-1C79-872B-66B5-7802B3C2EB8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8" creationId="{9583BA39-3A1F-6C99-357F-335D9D3EA54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9" creationId="{ECE7152D-1572-1162-6C80-7F8C22FC45EA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90" creationId="{256B8CF5-AC6D-37FB-B2A0-2F9B902D9FD1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91" creationId="{6D9B60E7-8C94-A592-9D1C-36423D4D16D5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94" creationId="{F9A9B010-8C11-F887-CE20-3C16D01FC9EF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6" creationId="{328E6AC9-AA24-2DCC-2D10-EEC0BF63AE94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7" creationId="{29E0ADB9-BC88-9064-5E61-C671C6F429F5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8" creationId="{C3D19C84-798F-3E5F-EC46-318263B0D7F6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9" creationId="{DD215A05-DA58-6B0D-7A7A-0A12DFD16302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200" creationId="{5E1E7A68-86AC-ACFD-1976-F025FB866F90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2" creationId="{5156039B-D3D1-F632-08C0-5831607A4BBF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3" creationId="{0C8F1CC9-40A7-2719-B2D7-34CC7F664F11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4" creationId="{C671F07C-EA0C-3246-64B2-1A13D6508935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5" creationId="{0A49C31F-6863-C9A5-FDB7-D8A76C2DBF46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6" creationId="{F0804514-A477-9D87-417A-983F374ABDD8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08" creationId="{A4C4281A-1570-259D-1C02-058068ECAEF0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09" creationId="{B16834C9-41A6-2695-E7C9-C0EC86A8D11F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0" creationId="{6C7159FC-D249-8D4B-5EE0-B9497E0CBD79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1" creationId="{3506F3BB-ED44-46C8-568D-F17A77702883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2" creationId="{8555A265-3CF4-4626-CDDC-7D4A1787815E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3" creationId="{2C29E15B-7F63-49EE-2119-FDADD12F5898}"/>
          </ac:inkMkLst>
        </pc:inkChg>
        <pc:inkChg chg="add mod">
          <ac:chgData name="Luca Crocetti" userId="52efdf86-ba77-4dcf-8f92-67ea05fd85b4" providerId="ADAL" clId="{F54AB79C-CF2F-48E0-AB2B-B1BDA75FD3C3}" dt="2023-10-27T12:00:31.636" v="2835"/>
          <ac:inkMkLst>
            <pc:docMk/>
            <pc:sldMk cId="1241564301" sldId="604"/>
            <ac:inkMk id="215" creationId="{6AAA5C17-A9A3-20FD-EB13-DDB67377753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16" creationId="{C68837F6-03E4-761C-5E94-33F6107529A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17" creationId="{1580821E-3DCB-8EDD-0999-4523D9C68783}"/>
          </ac:inkMkLst>
        </pc:inkChg>
        <pc:inkChg chg="add mod">
          <ac:chgData name="Luca Crocetti" userId="52efdf86-ba77-4dcf-8f92-67ea05fd85b4" providerId="ADAL" clId="{F54AB79C-CF2F-48E0-AB2B-B1BDA75FD3C3}" dt="2023-10-27T12:00:31.636" v="2835"/>
          <ac:inkMkLst>
            <pc:docMk/>
            <pc:sldMk cId="1241564301" sldId="604"/>
            <ac:inkMk id="219" creationId="{8CE48D1D-6A93-7ACE-0D19-73536D149B83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2:02:47.098" v="3026"/>
        <pc:sldMkLst>
          <pc:docMk/>
          <pc:sldMk cId="1000211324" sldId="605"/>
        </pc:sldMkLst>
        <pc:grpChg chg="mod">
          <ac:chgData name="Luca Crocetti" userId="52efdf86-ba77-4dcf-8f92-67ea05fd85b4" providerId="ADAL" clId="{F54AB79C-CF2F-48E0-AB2B-B1BDA75FD3C3}" dt="2023-10-27T12:01:04.631" v="2853"/>
          <ac:grpSpMkLst>
            <pc:docMk/>
            <pc:sldMk cId="1000211324" sldId="605"/>
            <ac:grpSpMk id="19" creationId="{05D04591-3D9F-6842-9139-15F7144C67BA}"/>
          </ac:grpSpMkLst>
        </pc:grpChg>
        <pc:grpChg chg="mod">
          <ac:chgData name="Luca Crocetti" userId="52efdf86-ba77-4dcf-8f92-67ea05fd85b4" providerId="ADAL" clId="{F54AB79C-CF2F-48E0-AB2B-B1BDA75FD3C3}" dt="2023-10-27T12:01:04.631" v="2853"/>
          <ac:grpSpMkLst>
            <pc:docMk/>
            <pc:sldMk cId="1000211324" sldId="605"/>
            <ac:grpSpMk id="20" creationId="{AE1F3428-A2D5-3E79-0987-29E2ABA26CE8}"/>
          </ac:grpSpMkLst>
        </pc:grpChg>
        <pc:grpChg chg="mod">
          <ac:chgData name="Luca Crocetti" userId="52efdf86-ba77-4dcf-8f92-67ea05fd85b4" providerId="ADAL" clId="{F54AB79C-CF2F-48E0-AB2B-B1BDA75FD3C3}" dt="2023-10-27T12:01:04.631" v="2853"/>
          <ac:grpSpMkLst>
            <pc:docMk/>
            <pc:sldMk cId="1000211324" sldId="605"/>
            <ac:grpSpMk id="21" creationId="{1183E7D4-A576-E91E-70A5-D3C2003B320A}"/>
          </ac:grpSpMkLst>
        </pc:grpChg>
        <pc:grpChg chg="mod">
          <ac:chgData name="Luca Crocetti" userId="52efdf86-ba77-4dcf-8f92-67ea05fd85b4" providerId="ADAL" clId="{F54AB79C-CF2F-48E0-AB2B-B1BDA75FD3C3}" dt="2023-10-27T12:01:06.579" v="2858"/>
          <ac:grpSpMkLst>
            <pc:docMk/>
            <pc:sldMk cId="1000211324" sldId="605"/>
            <ac:grpSpMk id="26" creationId="{05A0FD5D-8136-4AE7-3F90-8821DD20C916}"/>
          </ac:grpSpMkLst>
        </pc:grpChg>
        <pc:grpChg chg="mod">
          <ac:chgData name="Luca Crocetti" userId="52efdf86-ba77-4dcf-8f92-67ea05fd85b4" providerId="ADAL" clId="{F54AB79C-CF2F-48E0-AB2B-B1BDA75FD3C3}" dt="2023-10-27T12:01:07.909" v="2861"/>
          <ac:grpSpMkLst>
            <pc:docMk/>
            <pc:sldMk cId="1000211324" sldId="605"/>
            <ac:grpSpMk id="29" creationId="{0F4D892F-9D6E-293A-EB03-106EC9DED584}"/>
          </ac:grpSpMkLst>
        </pc:grpChg>
        <pc:grpChg chg="del mod">
          <ac:chgData name="Luca Crocetti" userId="52efdf86-ba77-4dcf-8f92-67ea05fd85b4" providerId="ADAL" clId="{F54AB79C-CF2F-48E0-AB2B-B1BDA75FD3C3}" dt="2023-10-27T12:01:21.151" v="2887"/>
          <ac:grpSpMkLst>
            <pc:docMk/>
            <pc:sldMk cId="1000211324" sldId="605"/>
            <ac:grpSpMk id="38" creationId="{E3DFD78A-B6D6-50EC-084B-1F5C6AAE97CF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48" creationId="{BB54F73B-CD9A-C587-9689-5050E05FC995}"/>
          </ac:grpSpMkLst>
        </pc:grpChg>
        <pc:grpChg chg="del mod">
          <ac:chgData name="Luca Crocetti" userId="52efdf86-ba77-4dcf-8f92-67ea05fd85b4" providerId="ADAL" clId="{F54AB79C-CF2F-48E0-AB2B-B1BDA75FD3C3}" dt="2023-10-27T12:01:24.036" v="2889"/>
          <ac:grpSpMkLst>
            <pc:docMk/>
            <pc:sldMk cId="1000211324" sldId="605"/>
            <ac:grpSpMk id="57" creationId="{63D32E92-2065-69BB-9DA9-B8B2B432FA08}"/>
          </ac:grpSpMkLst>
        </pc:grpChg>
        <pc:grpChg chg="del mod">
          <ac:chgData name="Luca Crocetti" userId="52efdf86-ba77-4dcf-8f92-67ea05fd85b4" providerId="ADAL" clId="{F54AB79C-CF2F-48E0-AB2B-B1BDA75FD3C3}" dt="2023-10-27T12:01:24.036" v="2889"/>
          <ac:grpSpMkLst>
            <pc:docMk/>
            <pc:sldMk cId="1000211324" sldId="605"/>
            <ac:grpSpMk id="58" creationId="{93F6E577-B1EE-77F1-4211-D173166DCB14}"/>
          </ac:grpSpMkLst>
        </pc:grpChg>
        <pc:grpChg chg="mod">
          <ac:chgData name="Luca Crocetti" userId="52efdf86-ba77-4dcf-8f92-67ea05fd85b4" providerId="ADAL" clId="{F54AB79C-CF2F-48E0-AB2B-B1BDA75FD3C3}" dt="2023-10-27T12:01:24.036" v="2889"/>
          <ac:grpSpMkLst>
            <pc:docMk/>
            <pc:sldMk cId="1000211324" sldId="605"/>
            <ac:grpSpMk id="60" creationId="{9AB50271-47A1-4336-39EC-66B3EE1B95A7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63" creationId="{0B5B572D-95D7-570D-6FCB-8C6FD85C4B14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79" creationId="{9383EC0C-04DA-C85F-0C4F-F0483A393D43}"/>
          </ac:grpSpMkLst>
        </pc:grpChg>
        <pc:grpChg chg="del mod">
          <ac:chgData name="Luca Crocetti" userId="52efdf86-ba77-4dcf-8f92-67ea05fd85b4" providerId="ADAL" clId="{F54AB79C-CF2F-48E0-AB2B-B1BDA75FD3C3}" dt="2023-10-27T12:01:27.588" v="2897"/>
          <ac:grpSpMkLst>
            <pc:docMk/>
            <pc:sldMk cId="1000211324" sldId="605"/>
            <ac:grpSpMk id="82" creationId="{02243E28-87CF-3B7A-E2F8-DA9EF6144053}"/>
          </ac:grpSpMkLst>
        </pc:grpChg>
        <pc:grpChg chg="del mod">
          <ac:chgData name="Luca Crocetti" userId="52efdf86-ba77-4dcf-8f92-67ea05fd85b4" providerId="ADAL" clId="{F54AB79C-CF2F-48E0-AB2B-B1BDA75FD3C3}" dt="2023-10-27T12:01:35.355" v="2910"/>
          <ac:grpSpMkLst>
            <pc:docMk/>
            <pc:sldMk cId="1000211324" sldId="605"/>
            <ac:grpSpMk id="89" creationId="{AFE0D6C8-E02D-2234-C91A-4A4A233B1E1F}"/>
          </ac:grpSpMkLst>
        </pc:grpChg>
        <pc:grpChg chg="del mod">
          <ac:chgData name="Luca Crocetti" userId="52efdf86-ba77-4dcf-8f92-67ea05fd85b4" providerId="ADAL" clId="{F54AB79C-CF2F-48E0-AB2B-B1BDA75FD3C3}" dt="2023-10-27T12:01:40.848" v="2915"/>
          <ac:grpSpMkLst>
            <pc:docMk/>
            <pc:sldMk cId="1000211324" sldId="605"/>
            <ac:grpSpMk id="92" creationId="{0C580F9F-A214-BC47-CD1C-1F70AB240E2C}"/>
          </ac:grpSpMkLst>
        </pc:grpChg>
        <pc:grpChg chg="mod">
          <ac:chgData name="Luca Crocetti" userId="52efdf86-ba77-4dcf-8f92-67ea05fd85b4" providerId="ADAL" clId="{F54AB79C-CF2F-48E0-AB2B-B1BDA75FD3C3}" dt="2023-10-27T12:01:48.573" v="2926"/>
          <ac:grpSpMkLst>
            <pc:docMk/>
            <pc:sldMk cId="1000211324" sldId="605"/>
            <ac:grpSpMk id="102" creationId="{6D520A5A-0426-6306-EAE6-A0DABE3D9ED1}"/>
          </ac:grpSpMkLst>
        </pc:grpChg>
        <pc:grpChg chg="mod">
          <ac:chgData name="Luca Crocetti" userId="52efdf86-ba77-4dcf-8f92-67ea05fd85b4" providerId="ADAL" clId="{F54AB79C-CF2F-48E0-AB2B-B1BDA75FD3C3}" dt="2023-10-27T12:01:48.573" v="2926"/>
          <ac:grpSpMkLst>
            <pc:docMk/>
            <pc:sldMk cId="1000211324" sldId="605"/>
            <ac:grpSpMk id="103" creationId="{CC6F0257-8F59-BF98-7BC9-03820671A07E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05" creationId="{683C152E-3856-70A8-D172-2C8ABD1D4271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06" creationId="{8A16707C-A856-B5FB-2C94-359F5820C00D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07" creationId="{B6EDB68A-8A79-BE9C-2AA3-44DA4C6CA35E}"/>
          </ac:grpSpMkLst>
        </pc:grpChg>
        <pc:grpChg chg="mod">
          <ac:chgData name="Luca Crocetti" userId="52efdf86-ba77-4dcf-8f92-67ea05fd85b4" providerId="ADAL" clId="{F54AB79C-CF2F-48E0-AB2B-B1BDA75FD3C3}" dt="2023-10-27T12:01:51.340" v="2933"/>
          <ac:grpSpMkLst>
            <pc:docMk/>
            <pc:sldMk cId="1000211324" sldId="605"/>
            <ac:grpSpMk id="115" creationId="{2D09B749-A79D-FDCC-82A0-9375B03CCEE8}"/>
          </ac:grpSpMkLst>
        </pc:grpChg>
        <pc:grpChg chg="mod">
          <ac:chgData name="Luca Crocetti" userId="52efdf86-ba77-4dcf-8f92-67ea05fd85b4" providerId="ADAL" clId="{F54AB79C-CF2F-48E0-AB2B-B1BDA75FD3C3}" dt="2023-10-27T12:02:05.236" v="2954"/>
          <ac:grpSpMkLst>
            <pc:docMk/>
            <pc:sldMk cId="1000211324" sldId="605"/>
            <ac:grpSpMk id="149" creationId="{F161BC6C-3D13-999B-CF4F-DAB98E6F46A8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50" creationId="{7D6AAC26-73D2-BA19-DE92-EC49380A0733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51" creationId="{EC679996-E862-8E1F-A26C-50DCC3289604}"/>
          </ac:grpSpMkLst>
        </pc:grpChg>
        <pc:grpChg chg="mod">
          <ac:chgData name="Luca Crocetti" userId="52efdf86-ba77-4dcf-8f92-67ea05fd85b4" providerId="ADAL" clId="{F54AB79C-CF2F-48E0-AB2B-B1BDA75FD3C3}" dt="2023-10-27T12:02:05.236" v="2954"/>
          <ac:grpSpMkLst>
            <pc:docMk/>
            <pc:sldMk cId="1000211324" sldId="605"/>
            <ac:grpSpMk id="153" creationId="{8F9747F8-04B7-93BB-DFF4-A45D9A5F31A6}"/>
          </ac:grpSpMkLst>
        </pc:grpChg>
        <pc:grpChg chg="mod">
          <ac:chgData name="Luca Crocetti" userId="52efdf86-ba77-4dcf-8f92-67ea05fd85b4" providerId="ADAL" clId="{F54AB79C-CF2F-48E0-AB2B-B1BDA75FD3C3}" dt="2023-10-27T12:02:13.463" v="2968"/>
          <ac:grpSpMkLst>
            <pc:docMk/>
            <pc:sldMk cId="1000211324" sldId="605"/>
            <ac:grpSpMk id="169" creationId="{45A5EA2D-630E-8E1A-7A89-1AA259B63942}"/>
          </ac:grpSpMkLst>
        </pc:grpChg>
        <pc:grpChg chg="mod">
          <ac:chgData name="Luca Crocetti" userId="52efdf86-ba77-4dcf-8f92-67ea05fd85b4" providerId="ADAL" clId="{F54AB79C-CF2F-48E0-AB2B-B1BDA75FD3C3}" dt="2023-10-27T12:02:13.463" v="2968"/>
          <ac:grpSpMkLst>
            <pc:docMk/>
            <pc:sldMk cId="1000211324" sldId="605"/>
            <ac:grpSpMk id="174" creationId="{A4D956EF-DDB9-ECA8-1B84-7C5AAB2DF712}"/>
          </ac:grpSpMkLst>
        </pc:grpChg>
        <pc:grpChg chg="mod">
          <ac:chgData name="Luca Crocetti" userId="52efdf86-ba77-4dcf-8f92-67ea05fd85b4" providerId="ADAL" clId="{F54AB79C-CF2F-48E0-AB2B-B1BDA75FD3C3}" dt="2023-10-27T12:02:13.463" v="2968"/>
          <ac:grpSpMkLst>
            <pc:docMk/>
            <pc:sldMk cId="1000211324" sldId="605"/>
            <ac:grpSpMk id="175" creationId="{351F62AB-2040-9260-47C2-6C1231758515}"/>
          </ac:grpSpMkLst>
        </pc:grpChg>
        <pc:grpChg chg="del mod">
          <ac:chgData name="Luca Crocetti" userId="52efdf86-ba77-4dcf-8f92-67ea05fd85b4" providerId="ADAL" clId="{F54AB79C-CF2F-48E0-AB2B-B1BDA75FD3C3}" dt="2023-10-27T12:02:17.799" v="2972"/>
          <ac:grpSpMkLst>
            <pc:docMk/>
            <pc:sldMk cId="1000211324" sldId="605"/>
            <ac:grpSpMk id="179" creationId="{FF2230A3-6CF2-5479-3437-7E0A7BC74A66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93" creationId="{BEBFF25E-D292-EF05-077B-3247F16AAE7F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95" creationId="{6CC801B1-8E5B-83F0-9AB3-E48039E6FF64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01" creationId="{A7A6CA70-6490-1A78-3E35-66949FAECFA0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07" creationId="{0B67006F-E3DC-83FB-9E47-948C45C8C26C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14" creationId="{7953E772-C72B-5E9B-3EB6-70628011955C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20" creationId="{9E547553-95BD-6BA8-097C-1EECD81C07A8}"/>
          </ac:grpSpMkLst>
        </pc:grpChg>
        <pc:grpChg chg="mod">
          <ac:chgData name="Luca Crocetti" userId="52efdf86-ba77-4dcf-8f92-67ea05fd85b4" providerId="ADAL" clId="{F54AB79C-CF2F-48E0-AB2B-B1BDA75FD3C3}" dt="2023-10-27T12:02:26.002" v="2987"/>
          <ac:grpSpMkLst>
            <pc:docMk/>
            <pc:sldMk cId="1000211324" sldId="605"/>
            <ac:grpSpMk id="223" creationId="{6B00664E-7FCA-6C83-A07F-64F67DB8017C}"/>
          </ac:grpSpMkLst>
        </pc:grpChg>
        <pc:grpChg chg="mod">
          <ac:chgData name="Luca Crocetti" userId="52efdf86-ba77-4dcf-8f92-67ea05fd85b4" providerId="ADAL" clId="{F54AB79C-CF2F-48E0-AB2B-B1BDA75FD3C3}" dt="2023-10-27T12:02:26.002" v="2987"/>
          <ac:grpSpMkLst>
            <pc:docMk/>
            <pc:sldMk cId="1000211324" sldId="605"/>
            <ac:grpSpMk id="224" creationId="{791F1C63-F47F-5F04-4DCF-93E6ADBA6A18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6" creationId="{45E67B62-7FB0-E037-5D69-0773F14EA3BC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7" creationId="{35D0556E-232B-A0B9-522A-37CEBC3C658B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8" creationId="{3A54F9CF-03A4-DC9B-0C94-B30CCB7CB9BA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9" creationId="{4CA76ED6-AB90-E900-3BD5-CEE4E47BAFAD}"/>
          </ac:grpSpMkLst>
        </pc:grpChg>
        <pc:grpChg chg="del mod">
          <ac:chgData name="Luca Crocetti" userId="52efdf86-ba77-4dcf-8f92-67ea05fd85b4" providerId="ADAL" clId="{F54AB79C-CF2F-48E0-AB2B-B1BDA75FD3C3}" dt="2023-10-27T12:02:39.319" v="3013"/>
          <ac:grpSpMkLst>
            <pc:docMk/>
            <pc:sldMk cId="1000211324" sldId="605"/>
            <ac:grpSpMk id="252" creationId="{17801936-4A19-2968-8811-DEA5B1B6CE44}"/>
          </ac:grpSpMkLst>
        </pc:grpChg>
        <pc:grpChg chg="del mod">
          <ac:chgData name="Luca Crocetti" userId="52efdf86-ba77-4dcf-8f92-67ea05fd85b4" providerId="ADAL" clId="{F54AB79C-CF2F-48E0-AB2B-B1BDA75FD3C3}" dt="2023-10-27T12:02:44.675" v="3021"/>
          <ac:grpSpMkLst>
            <pc:docMk/>
            <pc:sldMk cId="1000211324" sldId="605"/>
            <ac:grpSpMk id="321" creationId="{67F65D22-FC69-CFDC-3317-7D3BF3CAC4E7}"/>
          </ac:grpSpMkLst>
        </pc:grpChg>
        <pc:grpChg chg="del mod">
          <ac:chgData name="Luca Crocetti" userId="52efdf86-ba77-4dcf-8f92-67ea05fd85b4" providerId="ADAL" clId="{F54AB79C-CF2F-48E0-AB2B-B1BDA75FD3C3}" dt="2023-10-27T12:02:47.098" v="3026"/>
          <ac:grpSpMkLst>
            <pc:docMk/>
            <pc:sldMk cId="1000211324" sldId="605"/>
            <ac:grpSpMk id="322" creationId="{E7213BB2-EAA4-C63B-B8CD-ADD0018E518B}"/>
          </ac:grpSpMkLst>
        </pc:grpChg>
        <pc:grpChg chg="mod">
          <ac:chgData name="Luca Crocetti" userId="52efdf86-ba77-4dcf-8f92-67ea05fd85b4" providerId="ADAL" clId="{F54AB79C-CF2F-48E0-AB2B-B1BDA75FD3C3}" dt="2023-10-27T12:02:44.675" v="3021"/>
          <ac:grpSpMkLst>
            <pc:docMk/>
            <pc:sldMk cId="1000211324" sldId="605"/>
            <ac:grpSpMk id="324" creationId="{7F595073-3915-0FA1-1A6D-E873DF1F333E}"/>
          </ac:grpSpMkLst>
        </pc:grpChg>
        <pc:grpChg chg="mod">
          <ac:chgData name="Luca Crocetti" userId="52efdf86-ba77-4dcf-8f92-67ea05fd85b4" providerId="ADAL" clId="{F54AB79C-CF2F-48E0-AB2B-B1BDA75FD3C3}" dt="2023-10-27T12:02:47.098" v="3026"/>
          <ac:grpSpMkLst>
            <pc:docMk/>
            <pc:sldMk cId="1000211324" sldId="605"/>
            <ac:grpSpMk id="329" creationId="{49BCAEEF-5A0D-D043-467E-FF0E62B2E16A}"/>
          </ac:grpSpMkLst>
        </pc:grpChg>
        <pc:grpChg chg="mod">
          <ac:chgData name="Luca Crocetti" userId="52efdf86-ba77-4dcf-8f92-67ea05fd85b4" providerId="ADAL" clId="{F54AB79C-CF2F-48E0-AB2B-B1BDA75FD3C3}" dt="2023-10-27T12:02:47.098" v="3026"/>
          <ac:grpSpMkLst>
            <pc:docMk/>
            <pc:sldMk cId="1000211324" sldId="605"/>
            <ac:grpSpMk id="330" creationId="{BCF365F8-7000-09AB-E7BB-A35FBECADAC7}"/>
          </ac:grpSpMkLst>
        </pc:grpChg>
        <pc:inkChg chg="add">
          <ac:chgData name="Luca Crocetti" userId="52efdf86-ba77-4dcf-8f92-67ea05fd85b4" providerId="ADAL" clId="{F54AB79C-CF2F-48E0-AB2B-B1BDA75FD3C3}" dt="2023-10-27T12:00:53.294" v="2841" actId="9405"/>
          <ac:inkMkLst>
            <pc:docMk/>
            <pc:sldMk cId="1000211324" sldId="605"/>
            <ac:inkMk id="3" creationId="{1E38E2CC-9E83-E054-E972-383875A15121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6" creationId="{7D952DFB-131D-61C9-AC6F-D7F176B68CB0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7" creationId="{12DBF6C2-B17E-1066-6677-9FC0690AE84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8" creationId="{60926035-6679-16A5-CC63-F23A6B10A944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9" creationId="{F21A380D-CCDE-1EBA-5A97-3928390B3F59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0" creationId="{4BC64F8B-8EB8-AF48-09AD-9CFCB5C98252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1" creationId="{4301B86C-8F49-6CE9-B7A6-7780E6E2B52A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2" creationId="{0FC88347-A2A2-2A27-4D02-13FA50B214F7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3" creationId="{181F9C32-49CA-82AF-328B-E1B52856755A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4" creationId="{6EEC6055-5109-2E65-8E60-A4A198A6BCCE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5" creationId="{7A6FFCDC-CB43-A9C7-645C-F72F67F25F67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6" creationId="{7EE319C5-0E5F-4C6F-F71A-F40AD2A0AA76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7" creationId="{B5A19154-12C2-C990-0ACE-68E79C0B73A0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8" creationId="{D24D92A3-81D7-84CC-F784-65DEA1A7006A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2" creationId="{DA1221F6-6909-1CA8-340F-99F5CE87C0F3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3" creationId="{7459559B-1169-3518-5EBB-6448EF9AFB4D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4" creationId="{AC3F2C24-865F-9095-8932-78C4F54DB499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5" creationId="{D72B359F-E2C2-7010-D7FD-151CD24ED880}"/>
          </ac:inkMkLst>
        </pc:inkChg>
        <pc:inkChg chg="add mod">
          <ac:chgData name="Luca Crocetti" userId="52efdf86-ba77-4dcf-8f92-67ea05fd85b4" providerId="ADAL" clId="{F54AB79C-CF2F-48E0-AB2B-B1BDA75FD3C3}" dt="2023-10-27T12:01:07.909" v="2861"/>
          <ac:inkMkLst>
            <pc:docMk/>
            <pc:sldMk cId="1000211324" sldId="605"/>
            <ac:inkMk id="27" creationId="{7B242E53-EDA7-8997-0775-9B174B76620A}"/>
          </ac:inkMkLst>
        </pc:inkChg>
        <pc:inkChg chg="add mod">
          <ac:chgData name="Luca Crocetti" userId="52efdf86-ba77-4dcf-8f92-67ea05fd85b4" providerId="ADAL" clId="{F54AB79C-CF2F-48E0-AB2B-B1BDA75FD3C3}" dt="2023-10-27T12:01:07.909" v="2861"/>
          <ac:inkMkLst>
            <pc:docMk/>
            <pc:sldMk cId="1000211324" sldId="605"/>
            <ac:inkMk id="28" creationId="{8D3011E0-43A7-DA42-E59E-660524D095F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30" creationId="{17FDF8F3-96F4-810A-C484-B28A46635F68}"/>
          </ac:inkMkLst>
        </pc:inkChg>
        <pc:inkChg chg="add del">
          <ac:chgData name="Luca Crocetti" userId="52efdf86-ba77-4dcf-8f92-67ea05fd85b4" providerId="ADAL" clId="{F54AB79C-CF2F-48E0-AB2B-B1BDA75FD3C3}" dt="2023-10-27T12:01:10.574" v="2867"/>
          <ac:inkMkLst>
            <pc:docMk/>
            <pc:sldMk cId="1000211324" sldId="605"/>
            <ac:inkMk id="31" creationId="{C1592B6F-FADA-6B34-0FA1-47ED792B0A7C}"/>
          </ac:inkMkLst>
        </pc:inkChg>
        <pc:inkChg chg="add del">
          <ac:chgData name="Luca Crocetti" userId="52efdf86-ba77-4dcf-8f92-67ea05fd85b4" providerId="ADAL" clId="{F54AB79C-CF2F-48E0-AB2B-B1BDA75FD3C3}" dt="2023-10-27T12:01:11.543" v="2871"/>
          <ac:inkMkLst>
            <pc:docMk/>
            <pc:sldMk cId="1000211324" sldId="605"/>
            <ac:inkMk id="32" creationId="{6613DC3E-291A-21CC-568D-C4F44F5A4D3A}"/>
          </ac:inkMkLst>
        </pc:inkChg>
        <pc:inkChg chg="add del">
          <ac:chgData name="Luca Crocetti" userId="52efdf86-ba77-4dcf-8f92-67ea05fd85b4" providerId="ADAL" clId="{F54AB79C-CF2F-48E0-AB2B-B1BDA75FD3C3}" dt="2023-10-27T12:01:11.543" v="2870"/>
          <ac:inkMkLst>
            <pc:docMk/>
            <pc:sldMk cId="1000211324" sldId="605"/>
            <ac:inkMk id="33" creationId="{2B6A411D-E096-05F9-67C9-CB416D31EFC6}"/>
          </ac:inkMkLst>
        </pc:inkChg>
        <pc:inkChg chg="add del">
          <ac:chgData name="Luca Crocetti" userId="52efdf86-ba77-4dcf-8f92-67ea05fd85b4" providerId="ADAL" clId="{F54AB79C-CF2F-48E0-AB2B-B1BDA75FD3C3}" dt="2023-10-27T12:01:11.543" v="2868"/>
          <ac:inkMkLst>
            <pc:docMk/>
            <pc:sldMk cId="1000211324" sldId="605"/>
            <ac:inkMk id="34" creationId="{D0A75966-2652-0F1D-21F5-3F0651C0020B}"/>
          </ac:inkMkLst>
        </pc:inkChg>
        <pc:inkChg chg="add del">
          <ac:chgData name="Luca Crocetti" userId="52efdf86-ba77-4dcf-8f92-67ea05fd85b4" providerId="ADAL" clId="{F54AB79C-CF2F-48E0-AB2B-B1BDA75FD3C3}" dt="2023-10-27T12:01:11.543" v="2869"/>
          <ac:inkMkLst>
            <pc:docMk/>
            <pc:sldMk cId="1000211324" sldId="605"/>
            <ac:inkMk id="35" creationId="{C021EFF6-A1FC-5B8A-D7D7-8DD5104E383F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36" creationId="{36AC66F9-4C49-BC87-EAAF-DEFA0D4B7333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37" creationId="{AB459111-8D28-8D9D-A122-ED8F5047F0F2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39" creationId="{F970CF0B-D484-A27A-E035-6A577F1F378D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0" creationId="{DE149D7E-2906-146E-6882-7016B9A76AB0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1" creationId="{D90B3742-4C14-D749-4B86-C0677BFBA274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2" creationId="{D15D86BE-FCCC-5F40-C2DC-7A16F34066CD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3" creationId="{9C0A37EF-F8D3-7CAE-61F7-94EAF28DB937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4" creationId="{5C1ABE56-771F-E848-B8C2-B0989A76CC0D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5" creationId="{8811CC95-B3D0-2180-A8F6-30E8CBA96DD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6" creationId="{0B948FE9-9674-A90E-5852-D05B533432A9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7" creationId="{E1B3B47F-8C80-971C-88A1-A70AA649AE94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9" creationId="{CA325D28-43B8-CB82-0689-102F1733BCC7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0" creationId="{68FD9E96-6570-688D-AC57-FD09FCA21922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1" creationId="{54CEA15F-7A0F-667F-6813-FB9911F8DD7E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2" creationId="{AB7FBCB5-D57A-EB57-3DAA-ACE80C21AE82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3" creationId="{9341D83E-E596-728C-DD12-079F78E596A7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4" creationId="{22C6B6D5-16A3-1A7D-018B-1308666101A4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55" creationId="{30D39302-8668-9CDB-74B2-778BCFF91709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6" creationId="{B5685888-829D-9145-BC1D-555C89751D93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9" creationId="{8A80919A-C704-D9DC-27E2-D99DA77437A7}"/>
          </ac:inkMkLst>
        </pc:inkChg>
        <pc:inkChg chg="add del mod">
          <ac:chgData name="Luca Crocetti" userId="52efdf86-ba77-4dcf-8f92-67ea05fd85b4" providerId="ADAL" clId="{F54AB79C-CF2F-48E0-AB2B-B1BDA75FD3C3}" dt="2023-10-27T12:01:27.588" v="2897"/>
          <ac:inkMkLst>
            <pc:docMk/>
            <pc:sldMk cId="1000211324" sldId="605"/>
            <ac:inkMk id="61" creationId="{536C9983-DFFD-57E9-7F27-3ACCE800BD72}"/>
          </ac:inkMkLst>
        </pc:inkChg>
        <pc:inkChg chg="add del mod">
          <ac:chgData name="Luca Crocetti" userId="52efdf86-ba77-4dcf-8f92-67ea05fd85b4" providerId="ADAL" clId="{F54AB79C-CF2F-48E0-AB2B-B1BDA75FD3C3}" dt="2023-10-27T12:01:27.588" v="2896"/>
          <ac:inkMkLst>
            <pc:docMk/>
            <pc:sldMk cId="1000211324" sldId="605"/>
            <ac:inkMk id="62" creationId="{E4DD1AF9-568C-1343-9433-4E85CEACAF5F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4" creationId="{8082EC6C-99C5-1B65-A789-436206793782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5" creationId="{F880BF2E-ED36-441A-6AB4-E01CDF06E35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6" creationId="{DE058104-EDA3-809A-B21C-735838CDC6D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7" creationId="{B60D3318-BA4A-6A6E-2878-6817C28C563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8" creationId="{BABE0FD7-20C5-4990-84FB-59FE6648209B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9" creationId="{9A7964B5-99E6-7D91-B684-8E9AAC63362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0" creationId="{EEFEC000-A3A2-FAAF-4B80-9F889A8A189F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1" creationId="{359F6069-6509-699C-7B9D-EE27F10623F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2" creationId="{4B364F7B-B875-A264-BAF7-7655C0669C9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3" creationId="{166C34E4-6945-DD02-BBF8-A8A1F1E97598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4" creationId="{68D2D1C5-E85A-BF73-8397-2A2B59B3BB3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5" creationId="{95BFEB86-FA45-72FB-84F1-40777791299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6" creationId="{4769EE92-5A0C-0F0E-0370-72405A33C854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7" creationId="{41F9FC9A-BE67-3B8C-3358-883A2DD76D71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8" creationId="{79D38348-672B-F997-9AA7-3F9CFD2A5FCC}"/>
          </ac:inkMkLst>
        </pc:inkChg>
        <pc:inkChg chg="add del mod">
          <ac:chgData name="Luca Crocetti" userId="52efdf86-ba77-4dcf-8f92-67ea05fd85b4" providerId="ADAL" clId="{F54AB79C-CF2F-48E0-AB2B-B1BDA75FD3C3}" dt="2023-10-27T12:01:27.588" v="2895"/>
          <ac:inkMkLst>
            <pc:docMk/>
            <pc:sldMk cId="1000211324" sldId="605"/>
            <ac:inkMk id="80" creationId="{FB4009E4-A4F7-01F5-4081-D9168F708740}"/>
          </ac:inkMkLst>
        </pc:inkChg>
        <pc:inkChg chg="add del mod">
          <ac:chgData name="Luca Crocetti" userId="52efdf86-ba77-4dcf-8f92-67ea05fd85b4" providerId="ADAL" clId="{F54AB79C-CF2F-48E0-AB2B-B1BDA75FD3C3}" dt="2023-10-27T12:01:27.588" v="2898"/>
          <ac:inkMkLst>
            <pc:docMk/>
            <pc:sldMk cId="1000211324" sldId="605"/>
            <ac:inkMk id="81" creationId="{72659CBD-81FE-EB1E-B0FC-1900B79080CE}"/>
          </ac:inkMkLst>
        </pc:inkChg>
        <pc:inkChg chg="add del mod">
          <ac:chgData name="Luca Crocetti" userId="52efdf86-ba77-4dcf-8f92-67ea05fd85b4" providerId="ADAL" clId="{F54AB79C-CF2F-48E0-AB2B-B1BDA75FD3C3}" dt="2023-10-27T12:01:35.355" v="2909"/>
          <ac:inkMkLst>
            <pc:docMk/>
            <pc:sldMk cId="1000211324" sldId="605"/>
            <ac:inkMk id="83" creationId="{128F326A-4020-1C8F-CE96-EE03751910E1}"/>
          </ac:inkMkLst>
        </pc:inkChg>
        <pc:inkChg chg="add del mod">
          <ac:chgData name="Luca Crocetti" userId="52efdf86-ba77-4dcf-8f92-67ea05fd85b4" providerId="ADAL" clId="{F54AB79C-CF2F-48E0-AB2B-B1BDA75FD3C3}" dt="2023-10-27T12:01:35.355" v="2908"/>
          <ac:inkMkLst>
            <pc:docMk/>
            <pc:sldMk cId="1000211324" sldId="605"/>
            <ac:inkMk id="84" creationId="{8ED618EA-ED64-800E-EA6C-92D06B89F7B7}"/>
          </ac:inkMkLst>
        </pc:inkChg>
        <pc:inkChg chg="add del mod">
          <ac:chgData name="Luca Crocetti" userId="52efdf86-ba77-4dcf-8f92-67ea05fd85b4" providerId="ADAL" clId="{F54AB79C-CF2F-48E0-AB2B-B1BDA75FD3C3}" dt="2023-10-27T12:01:35.355" v="2907"/>
          <ac:inkMkLst>
            <pc:docMk/>
            <pc:sldMk cId="1000211324" sldId="605"/>
            <ac:inkMk id="85" creationId="{7A141FCE-7922-672F-9D35-9952509D4719}"/>
          </ac:inkMkLst>
        </pc:inkChg>
        <pc:inkChg chg="add del mod">
          <ac:chgData name="Luca Crocetti" userId="52efdf86-ba77-4dcf-8f92-67ea05fd85b4" providerId="ADAL" clId="{F54AB79C-CF2F-48E0-AB2B-B1BDA75FD3C3}" dt="2023-10-27T12:01:35.355" v="2906"/>
          <ac:inkMkLst>
            <pc:docMk/>
            <pc:sldMk cId="1000211324" sldId="605"/>
            <ac:inkMk id="86" creationId="{55BED8F6-5F39-2067-D7F8-BF6BB0418921}"/>
          </ac:inkMkLst>
        </pc:inkChg>
        <pc:inkChg chg="add del mod">
          <ac:chgData name="Luca Crocetti" userId="52efdf86-ba77-4dcf-8f92-67ea05fd85b4" providerId="ADAL" clId="{F54AB79C-CF2F-48E0-AB2B-B1BDA75FD3C3}" dt="2023-10-27T12:01:35.355" v="2911"/>
          <ac:inkMkLst>
            <pc:docMk/>
            <pc:sldMk cId="1000211324" sldId="605"/>
            <ac:inkMk id="87" creationId="{420B8949-421A-AAB3-AD5F-D020A0D22D04}"/>
          </ac:inkMkLst>
        </pc:inkChg>
        <pc:inkChg chg="add del mod">
          <ac:chgData name="Luca Crocetti" userId="52efdf86-ba77-4dcf-8f92-67ea05fd85b4" providerId="ADAL" clId="{F54AB79C-CF2F-48E0-AB2B-B1BDA75FD3C3}" dt="2023-10-27T12:01:35.355" v="2910"/>
          <ac:inkMkLst>
            <pc:docMk/>
            <pc:sldMk cId="1000211324" sldId="605"/>
            <ac:inkMk id="88" creationId="{B81EA74F-A050-3FF5-109F-21C355EDFBC0}"/>
          </ac:inkMkLst>
        </pc:inkChg>
        <pc:inkChg chg="add del mod">
          <ac:chgData name="Luca Crocetti" userId="52efdf86-ba77-4dcf-8f92-67ea05fd85b4" providerId="ADAL" clId="{F54AB79C-CF2F-48E0-AB2B-B1BDA75FD3C3}" dt="2023-10-27T12:01:40.848" v="2915"/>
          <ac:inkMkLst>
            <pc:docMk/>
            <pc:sldMk cId="1000211324" sldId="605"/>
            <ac:inkMk id="90" creationId="{1C080C46-02E9-BCE6-C446-942769C57F88}"/>
          </ac:inkMkLst>
        </pc:inkChg>
        <pc:inkChg chg="add del mod">
          <ac:chgData name="Luca Crocetti" userId="52efdf86-ba77-4dcf-8f92-67ea05fd85b4" providerId="ADAL" clId="{F54AB79C-CF2F-48E0-AB2B-B1BDA75FD3C3}" dt="2023-10-27T12:01:40.848" v="2916"/>
          <ac:inkMkLst>
            <pc:docMk/>
            <pc:sldMk cId="1000211324" sldId="605"/>
            <ac:inkMk id="91" creationId="{E467C924-D6DA-23FD-41EE-7AC728205D42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3" creationId="{B607A677-8122-88FD-E525-9833688A60EE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4" creationId="{193250FD-695C-48E1-37FB-4845202228D5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5" creationId="{D597C492-BEE8-6E14-3108-2F39C268D1DB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6" creationId="{37929BFD-71B8-BF15-9480-D91AEEDB4906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7" creationId="{BBD0BAD6-E013-6CB3-8B26-AF48E2EE97E3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8" creationId="{CBCAC043-9F2B-CA71-D0DF-26FCECACED07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9" creationId="{A0345568-DAFA-A230-904F-08C39BD28FB0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100" creationId="{EB8CD8CE-DD2F-49F7-140F-339406845C15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101" creationId="{250023C0-0C86-640C-CD55-155469C41DA6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04" creationId="{971C1BE5-39F2-4DE1-907C-FE1B473D25A3}"/>
          </ac:inkMkLst>
        </pc:inkChg>
        <pc:inkChg chg="del">
          <ac:chgData name="Luca Crocetti" userId="52efdf86-ba77-4dcf-8f92-67ea05fd85b4" providerId="ADAL" clId="{F54AB79C-CF2F-48E0-AB2B-B1BDA75FD3C3}" dt="2023-10-27T12:00:49.483" v="2839"/>
          <ac:inkMkLst>
            <pc:docMk/>
            <pc:sldMk cId="1000211324" sldId="605"/>
            <ac:inkMk id="108" creationId="{BDBC9F80-0D38-9182-2DD9-4160213ECDF3}"/>
          </ac:inkMkLst>
        </pc:inkChg>
        <pc:inkChg chg="del topLvl">
          <ac:chgData name="Luca Crocetti" userId="52efdf86-ba77-4dcf-8f92-67ea05fd85b4" providerId="ADAL" clId="{F54AB79C-CF2F-48E0-AB2B-B1BDA75FD3C3}" dt="2023-10-27T12:00:48.087" v="2838"/>
          <ac:inkMkLst>
            <pc:docMk/>
            <pc:sldMk cId="1000211324" sldId="605"/>
            <ac:inkMk id="109" creationId="{71B64A28-0294-3720-B7EC-F35FCA5902EE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0" creationId="{4401F908-D6A6-2DB4-1390-D1176442832E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1" creationId="{899899BC-1B65-FD36-AC7A-EA66979A3B5C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2" creationId="{A02D44B7-2A8A-175A-6390-1AFE1B9D3214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3" creationId="{08B27D55-83B3-AFAF-1029-3A47CE8F3BBB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4" creationId="{DBD8FEF0-D905-B97A-355E-113D3336CA3B}"/>
          </ac:inkMkLst>
        </pc:inkChg>
        <pc:inkChg chg="add">
          <ac:chgData name="Luca Crocetti" userId="52efdf86-ba77-4dcf-8f92-67ea05fd85b4" providerId="ADAL" clId="{F54AB79C-CF2F-48E0-AB2B-B1BDA75FD3C3}" dt="2023-10-27T12:01:56.284" v="2934" actId="9405"/>
          <ac:inkMkLst>
            <pc:docMk/>
            <pc:sldMk cId="1000211324" sldId="605"/>
            <ac:inkMk id="116" creationId="{B3FF2FB2-4F28-130B-F9E0-B3D4DDB719B5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17" creationId="{75AA6FD8-5974-463A-3774-5F024B8FA0AA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18" creationId="{ED2115D9-C908-54B8-BBA6-5EA92A209A0D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19" creationId="{3C557A78-40BC-9913-16E8-427618BF0BD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20" creationId="{94DE989C-86C3-B46C-1260-0AA90973E1A2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1" creationId="{99909F9C-DD92-8782-553F-89C75B064B77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2" creationId="{266D37F0-A0F0-E56A-E38D-18646B25C4D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23" creationId="{5EBE7A2B-6B57-FC8E-562A-1EB4F5024FA1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4" creationId="{9178F026-C52D-06CC-B8CF-16A46062EE1D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5" creationId="{3595587A-2FA2-3F0F-675E-FE6AE2BC0299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6" creationId="{04C9B3BF-EE32-2342-3C97-4443A463AD46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7" creationId="{12EB4E7F-6B51-0511-3884-E691D62B6117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8" creationId="{0656E0BA-A050-D0EC-5694-07F0DBF3B0D7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29" creationId="{9ED7CCFE-5233-7700-F484-D238A946B52D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0" creationId="{E150DED8-F43C-ABCA-E6D2-DEF6BB479031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1" creationId="{534D7623-957C-82AE-B198-A95BED4ED3A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32" creationId="{CBBE5C99-CC0C-7248-3D54-C5FA2ADB8DB9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3" creationId="{CC993E42-8CE1-8AE7-F309-932DEA614BA5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4" creationId="{F974A0A6-D794-8827-A378-A9AD088E2686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5" creationId="{C044E820-D45A-7818-7EFF-69658F02F75F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6" creationId="{A823B6C2-A8F8-2275-B34F-C158295F33F2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7" creationId="{48D70FA9-034C-337F-6AF8-EBD72C313C81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8" creationId="{EEAA3152-1332-ADB7-97C7-B9C6DAFA392E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9" creationId="{7CCB10A4-1268-693D-178D-9A1D8C71A472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40" creationId="{AD150492-7D26-8F11-BF30-0F1E99EEDFAC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1" creationId="{3BB90A30-80DD-F841-1559-45994299A2D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2" creationId="{79DC3083-ADCD-A04A-8CA4-091CA41FC35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3" creationId="{695D1320-3DCD-FCD6-7BE2-FDF3E878F3B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4" creationId="{5B266F03-58DB-9C27-7856-4E6ED2E8E0B7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5" creationId="{B42F276B-7356-39E8-7849-6021D4667B62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6" creationId="{900CD5C8-69DC-5F34-25C3-68BED1C8E1AD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7" creationId="{B4A438A5-1DAD-AA87-5DFA-E3B0EC3ACAD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8" creationId="{D8F87DEC-2E1E-078D-3ED0-272CE42F86F3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52" creationId="{514F473A-C44C-E9E5-DB96-66E4DA54C059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4" creationId="{076EEAEE-1C98-194A-8FE3-5226D06C1624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5" creationId="{61B28AED-7EB3-8071-71FA-C8785967AFA1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6" creationId="{1C501D94-1C81-7262-716D-4D5171D3A4F8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7" creationId="{BAC5D857-ADCD-EDF0-D8CD-136E2D74D526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8" creationId="{C684D9A7-537E-F5B4-7C41-82D2DBBCA202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9" creationId="{60FAAF91-D73B-E633-3B08-D914F27B9FE9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0" creationId="{7715DA5E-F54C-EB6E-B9A8-30A3CEE31C1F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1" creationId="{598B8EC5-B033-11DA-2345-FD7367BCBF31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62" creationId="{2DE6506E-F22E-6837-8498-C0CD6310E503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3" creationId="{8F86C51D-3688-EFAD-8E2F-8DB1F4504DD6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64" creationId="{B5F66065-A034-E0CB-CBBC-DDD5D1BF0767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5" creationId="{BA7B38E3-DFCA-55EF-2180-A7679183C85F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6" creationId="{6BD9017E-BCA0-6958-21F8-FDD3A5C2E9DA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7" creationId="{2CC63E4E-239C-85E5-5726-335925E13B90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8" creationId="{DC4F6B36-E949-9FB4-809E-5453FDEC4C98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0" creationId="{A83E46DB-3669-FDC8-9093-1A1CCED146B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1" creationId="{B4CCC15C-1936-2457-355C-2A0D779F60A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2" creationId="{297E6395-B7C7-5888-A286-42DF0A7801A0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3" creationId="{A9866C11-C38E-E0C9-0FD4-997EEDB7111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6" creationId="{3CAB0B67-A039-0ACE-5FBA-870A31104C87}"/>
          </ac:inkMkLst>
        </pc:inkChg>
        <pc:inkChg chg="add del mod">
          <ac:chgData name="Luca Crocetti" userId="52efdf86-ba77-4dcf-8f92-67ea05fd85b4" providerId="ADAL" clId="{F54AB79C-CF2F-48E0-AB2B-B1BDA75FD3C3}" dt="2023-10-27T12:02:17.799" v="2973"/>
          <ac:inkMkLst>
            <pc:docMk/>
            <pc:sldMk cId="1000211324" sldId="605"/>
            <ac:inkMk id="177" creationId="{087F672A-C16D-E988-2680-3FAB67A35C4C}"/>
          </ac:inkMkLst>
        </pc:inkChg>
        <pc:inkChg chg="add del mod">
          <ac:chgData name="Luca Crocetti" userId="52efdf86-ba77-4dcf-8f92-67ea05fd85b4" providerId="ADAL" clId="{F54AB79C-CF2F-48E0-AB2B-B1BDA75FD3C3}" dt="2023-10-27T12:02:17.799" v="2972"/>
          <ac:inkMkLst>
            <pc:docMk/>
            <pc:sldMk cId="1000211324" sldId="605"/>
            <ac:inkMk id="178" creationId="{B3AA90F2-A646-ED73-5A9A-9C2E0A364800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0" creationId="{0B8ED6BE-F934-3173-D4B8-FBF8AEB91186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81" creationId="{2787DFAF-028C-AFDE-E504-DE865B0AFA0C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82" creationId="{D797ED68-C6DB-A6AD-0ABE-CA6211BC0AB7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3" creationId="{D39B811B-7B43-06B2-9C4D-B0C18454D154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4" creationId="{75C4214B-329D-A067-7D54-192E91FFFD0D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5" creationId="{EF649615-1AB8-AB3B-4525-E7D00817B207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86" creationId="{1FF3C552-66C6-656B-AC0E-55A75D85FB22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7" creationId="{05641E6D-DDD9-A090-3B3C-4FBD8DE6811C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8" creationId="{0B529C4F-351D-18C4-D804-7E2E8DBB4E28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9" creationId="{3F804593-D6F0-F976-BB94-775218D657E4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0" creationId="{256B8CF5-AC6D-37FB-B2A0-2F9B902D9FD1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1" creationId="{6D9B60E7-8C94-A592-9D1C-36423D4D16D5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92" creationId="{F7EEE95F-5F1F-6BFB-0369-900FE97EEED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4" creationId="{F9A9B010-8C11-F887-CE20-3C16D01FC9E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6" creationId="{328E6AC9-AA24-2DCC-2D10-EEC0BF63AE94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7" creationId="{29E0ADB9-BC88-9064-5E61-C671C6F429F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8" creationId="{C3D19C84-798F-3E5F-EC46-318263B0D7F6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9" creationId="{DD215A05-DA58-6B0D-7A7A-0A12DFD16302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0" creationId="{5E1E7A68-86AC-ACFD-1976-F025FB866F9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2" creationId="{5156039B-D3D1-F632-08C0-5831607A4BB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3" creationId="{0C8F1CC9-40A7-2719-B2D7-34CC7F664F11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4" creationId="{C671F07C-EA0C-3246-64B2-1A13D650893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5" creationId="{0A49C31F-6863-C9A5-FDB7-D8A76C2DBF46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6" creationId="{F0804514-A477-9D87-417A-983F374ABDD8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8" creationId="{A4C4281A-1570-259D-1C02-058068ECAEF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9" creationId="{B16834C9-41A6-2695-E7C9-C0EC86A8D11F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0" creationId="{6C7159FC-D249-8D4B-5EE0-B9497E0CBD7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1" creationId="{3506F3BB-ED44-46C8-568D-F17A77702883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2" creationId="{8555A265-3CF4-4626-CDDC-7D4A1787815E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3" creationId="{2C29E15B-7F63-49EE-2119-FDADD12F5898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5" creationId="{6AAA5C17-A9A3-20FD-EB13-DDB67377753E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16" creationId="{56B64215-A4EF-49D0-A0FA-CCFB5348317C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17" creationId="{B92E6542-BA01-5348-D71A-1A8B0565AFCE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18" creationId="{2EB697F9-D92B-BE3B-586E-1BD2DA0916F6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9" creationId="{8CE48D1D-6A93-7ACE-0D19-73536D149B83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21" creationId="{4FF1BC14-B339-7B78-E6CC-6873F72BC55C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22" creationId="{E3793790-D754-E9F2-7BE2-5A4C00AE2B93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5" creationId="{AB6E351C-556E-6097-0CE3-073A96D5513F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6" creationId="{903A6801-D7B9-9347-18F5-2C02E8724209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7" creationId="{A2FB7A0C-CCDF-1EE6-2307-FB5ABE2E75BF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8" creationId="{6F1D3CC7-E77F-E998-F9BA-85345B324ED0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9" creationId="{FFD00718-463B-4850-B37E-39BD0C516168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0" creationId="{5EE7FE45-2402-7A38-38A1-058506354EC8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1" creationId="{34769E8C-2187-8568-6246-52434059856A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2" creationId="{AFCAB5DC-CA51-6926-7964-EEFAAB7A818A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3" creationId="{A998BB0C-D394-D26E-655D-4AD3C123AFE6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4" creationId="{E4B18D04-8FBD-A33E-4E9F-CFDA8AC1679C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5" creationId="{B3347D8D-A9FE-0FE6-7955-0D446FEA7D32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6" creationId="{16F4A646-350D-F6EE-159D-21A6FD9AF63B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7" creationId="{DB511A42-F56D-6EEA-B1E2-BF0BAFE9EAF9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8" creationId="{41BF3CAD-38C4-A710-701F-E2EA1F110E97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9" creationId="{15F3C1F1-A29A-D5C7-4FC3-AA5AA8315641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0" creationId="{087A3C04-65AE-E4F1-CEA9-8ABE8F70C085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1" creationId="{D7753B9D-0DD3-DAA8-2164-E9F5D2AFD605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2" creationId="{CEF82D26-CEF7-5AB0-9CB6-B5464E97B71E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3" creationId="{9574D63F-294E-D1E3-C00B-9ADF83D87C7C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4" creationId="{3BF093B4-FC3C-5537-E681-3B87811BE7BA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5" creationId="{4D68CD03-ECCB-FA04-DA13-384B7C128AC4}"/>
          </ac:inkMkLst>
        </pc:inkChg>
        <pc:inkChg chg="add del mod">
          <ac:chgData name="Luca Crocetti" userId="52efdf86-ba77-4dcf-8f92-67ea05fd85b4" providerId="ADAL" clId="{F54AB79C-CF2F-48E0-AB2B-B1BDA75FD3C3}" dt="2023-10-27T12:02:39.319" v="3014"/>
          <ac:inkMkLst>
            <pc:docMk/>
            <pc:sldMk cId="1000211324" sldId="605"/>
            <ac:inkMk id="250" creationId="{FB7DEB32-9540-34B5-CA12-A459ED755E58}"/>
          </ac:inkMkLst>
        </pc:inkChg>
        <pc:inkChg chg="add del mod">
          <ac:chgData name="Luca Crocetti" userId="52efdf86-ba77-4dcf-8f92-67ea05fd85b4" providerId="ADAL" clId="{F54AB79C-CF2F-48E0-AB2B-B1BDA75FD3C3}" dt="2023-10-27T12:02:39.319" v="3013"/>
          <ac:inkMkLst>
            <pc:docMk/>
            <pc:sldMk cId="1000211324" sldId="605"/>
            <ac:inkMk id="251" creationId="{7077FA76-0BFF-B738-0DAD-3429BE7F2E6D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253" creationId="{B7FF527E-65BE-A80E-8653-6DAD4FCCC13A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254" creationId="{0D6B407F-BC48-02F0-FF9E-1CBEFF69A3EF}"/>
          </ac:inkMkLst>
        </pc:inkChg>
        <pc:inkChg chg="add mod">
          <ac:chgData name="Luca Crocetti" userId="52efdf86-ba77-4dcf-8f92-67ea05fd85b4" providerId="ADAL" clId="{F54AB79C-CF2F-48E0-AB2B-B1BDA75FD3C3}" dt="2023-10-27T12:02:44.675" v="3021"/>
          <ac:inkMkLst>
            <pc:docMk/>
            <pc:sldMk cId="1000211324" sldId="605"/>
            <ac:inkMk id="255" creationId="{237F128A-70F0-7DE1-BEF5-B24244111220}"/>
          </ac:inkMkLst>
        </pc:inkChg>
        <pc:inkChg chg="add mod">
          <ac:chgData name="Luca Crocetti" userId="52efdf86-ba77-4dcf-8f92-67ea05fd85b4" providerId="ADAL" clId="{F54AB79C-CF2F-48E0-AB2B-B1BDA75FD3C3}" dt="2023-10-27T12:02:44.675" v="3021"/>
          <ac:inkMkLst>
            <pc:docMk/>
            <pc:sldMk cId="1000211324" sldId="605"/>
            <ac:inkMk id="320" creationId="{FD322AE4-DD08-9F92-E34B-C927F1EEB42C}"/>
          </ac:inkMkLst>
        </pc:inkChg>
        <pc:inkChg chg="add mod">
          <ac:chgData name="Luca Crocetti" userId="52efdf86-ba77-4dcf-8f92-67ea05fd85b4" providerId="ADAL" clId="{F54AB79C-CF2F-48E0-AB2B-B1BDA75FD3C3}" dt="2023-10-27T12:02:44.675" v="3021"/>
          <ac:inkMkLst>
            <pc:docMk/>
            <pc:sldMk cId="1000211324" sldId="605"/>
            <ac:inkMk id="323" creationId="{06C043F2-48C1-DD89-C7EF-042ADF158BD8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5" creationId="{FBE624C9-030A-3E52-1357-88D20810B70D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6" creationId="{EED989D6-23BF-1BC1-219C-1E0ADD75C227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7" creationId="{1AD26BA9-2F57-4CF0-BD78-8A7FD5B51E68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8" creationId="{CB047CA0-8597-3A40-9C82-61F18ED79CE1}"/>
          </ac:inkMkLst>
        </pc:inkChg>
        <pc:inkChg chg="del">
          <ac:chgData name="Luca Crocetti" userId="52efdf86-ba77-4dcf-8f92-67ea05fd85b4" providerId="ADAL" clId="{F54AB79C-CF2F-48E0-AB2B-B1BDA75FD3C3}" dt="2023-10-27T12:00:50.262" v="2840"/>
          <ac:inkMkLst>
            <pc:docMk/>
            <pc:sldMk cId="1000211324" sldId="605"/>
            <ac:inkMk id="336" creationId="{4CFD0BD6-821B-929D-A5C9-FB14C4825C9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2:06:55.162" v="3284"/>
        <pc:sldMkLst>
          <pc:docMk/>
          <pc:sldMk cId="1534029049" sldId="606"/>
        </pc:sldMkLst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9" creationId="{05D04591-3D9F-6842-9139-15F7144C67BA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0" creationId="{AE1F3428-A2D5-3E79-0987-29E2ABA26CE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1" creationId="{1183E7D4-A576-E91E-70A5-D3C2003B320A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6" creationId="{05A0FD5D-8136-4AE7-3F90-8821DD20C916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9" creationId="{0F4D892F-9D6E-293A-EB03-106EC9DED584}"/>
          </ac:grpSpMkLst>
        </pc:grpChg>
        <pc:grpChg chg="del mod">
          <ac:chgData name="Luca Crocetti" userId="52efdf86-ba77-4dcf-8f92-67ea05fd85b4" providerId="ADAL" clId="{F54AB79C-CF2F-48E0-AB2B-B1BDA75FD3C3}" dt="2023-10-27T12:04:43" v="3059"/>
          <ac:grpSpMkLst>
            <pc:docMk/>
            <pc:sldMk cId="1534029049" sldId="606"/>
            <ac:grpSpMk id="34" creationId="{1CCE1364-6F25-4EF3-1C1A-7FFE15DE24E9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60" creationId="{9AB50271-47A1-4336-39EC-66B3EE1B95A7}"/>
          </ac:grpSpMkLst>
        </pc:grpChg>
        <pc:grpChg chg="mod">
          <ac:chgData name="Luca Crocetti" userId="52efdf86-ba77-4dcf-8f92-67ea05fd85b4" providerId="ADAL" clId="{F54AB79C-CF2F-48E0-AB2B-B1BDA75FD3C3}" dt="2023-10-27T12:04:52.313" v="3076"/>
          <ac:grpSpMkLst>
            <pc:docMk/>
            <pc:sldMk cId="1534029049" sldId="606"/>
            <ac:grpSpMk id="66" creationId="{BCB4442D-F2C4-50DE-E514-DEBF6F8C896B}"/>
          </ac:grpSpMkLst>
        </pc:grpChg>
        <pc:grpChg chg="mod">
          <ac:chgData name="Luca Crocetti" userId="52efdf86-ba77-4dcf-8f92-67ea05fd85b4" providerId="ADAL" clId="{F54AB79C-CF2F-48E0-AB2B-B1BDA75FD3C3}" dt="2023-10-27T12:04:52.313" v="3076"/>
          <ac:grpSpMkLst>
            <pc:docMk/>
            <pc:sldMk cId="1534029049" sldId="606"/>
            <ac:grpSpMk id="67" creationId="{6C6B2CA9-A34A-E816-531D-9DD124D778AA}"/>
          </ac:grpSpMkLst>
        </pc:grpChg>
        <pc:grpChg chg="mod">
          <ac:chgData name="Luca Crocetti" userId="52efdf86-ba77-4dcf-8f92-67ea05fd85b4" providerId="ADAL" clId="{F54AB79C-CF2F-48E0-AB2B-B1BDA75FD3C3}" dt="2023-10-27T12:05:02.130" v="3097"/>
          <ac:grpSpMkLst>
            <pc:docMk/>
            <pc:sldMk cId="1534029049" sldId="606"/>
            <ac:grpSpMk id="88" creationId="{14B3226A-AFDF-F046-2918-121459E18989}"/>
          </ac:grpSpMkLst>
        </pc:grpChg>
        <pc:grpChg chg="mod">
          <ac:chgData name="Luca Crocetti" userId="52efdf86-ba77-4dcf-8f92-67ea05fd85b4" providerId="ADAL" clId="{F54AB79C-CF2F-48E0-AB2B-B1BDA75FD3C3}" dt="2023-10-27T12:05:02.130" v="3097"/>
          <ac:grpSpMkLst>
            <pc:docMk/>
            <pc:sldMk cId="1534029049" sldId="606"/>
            <ac:grpSpMk id="89" creationId="{88B2A912-9EA0-352A-42E0-3DD2D756000B}"/>
          </ac:grpSpMkLst>
        </pc:grpChg>
        <pc:grpChg chg="mod">
          <ac:chgData name="Luca Crocetti" userId="52efdf86-ba77-4dcf-8f92-67ea05fd85b4" providerId="ADAL" clId="{F54AB79C-CF2F-48E0-AB2B-B1BDA75FD3C3}" dt="2023-10-27T12:05:02.130" v="3097"/>
          <ac:grpSpMkLst>
            <pc:docMk/>
            <pc:sldMk cId="1534029049" sldId="606"/>
            <ac:grpSpMk id="90" creationId="{F2D361DE-EBFB-7527-9E41-DBD128E2FCEE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02" creationId="{6D520A5A-0426-6306-EAE6-A0DABE3D9ED1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03" creationId="{CC6F0257-8F59-BF98-7BC9-03820671A07E}"/>
          </ac:grpSpMkLst>
        </pc:grpChg>
        <pc:grpChg chg="del mod">
          <ac:chgData name="Luca Crocetti" userId="52efdf86-ba77-4dcf-8f92-67ea05fd85b4" providerId="ADAL" clId="{F54AB79C-CF2F-48E0-AB2B-B1BDA75FD3C3}" dt="2023-10-27T12:05:06.280" v="3107"/>
          <ac:grpSpMkLst>
            <pc:docMk/>
            <pc:sldMk cId="1534029049" sldId="606"/>
            <ac:grpSpMk id="108" creationId="{405EBEB0-657C-CD02-89A8-FCFFCB16635E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15" creationId="{2D09B749-A79D-FDCC-82A0-9375B03CCEE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49" creationId="{F161BC6C-3D13-999B-CF4F-DAB98E6F46A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53" creationId="{8F9747F8-04B7-93BB-DFF4-A45D9A5F31A6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69" creationId="{45A5EA2D-630E-8E1A-7A89-1AA259B63942}"/>
          </ac:grpSpMkLst>
        </pc:grpChg>
        <pc:grpChg chg="del mod">
          <ac:chgData name="Luca Crocetti" userId="52efdf86-ba77-4dcf-8f92-67ea05fd85b4" providerId="ADAL" clId="{F54AB79C-CF2F-48E0-AB2B-B1BDA75FD3C3}" dt="2023-10-27T12:05:21.564" v="3130"/>
          <ac:grpSpMkLst>
            <pc:docMk/>
            <pc:sldMk cId="1534029049" sldId="606"/>
            <ac:grpSpMk id="170" creationId="{800F2EF2-387A-7C80-E424-80C61714D9D4}"/>
          </ac:grpSpMkLst>
        </pc:grpChg>
        <pc:grpChg chg="del mod">
          <ac:chgData name="Luca Crocetti" userId="52efdf86-ba77-4dcf-8f92-67ea05fd85b4" providerId="ADAL" clId="{F54AB79C-CF2F-48E0-AB2B-B1BDA75FD3C3}" dt="2023-10-27T12:05:23.826" v="3145"/>
          <ac:grpSpMkLst>
            <pc:docMk/>
            <pc:sldMk cId="1534029049" sldId="606"/>
            <ac:grpSpMk id="171" creationId="{DCA78D2F-5386-B77B-B0EE-44EC3FE35C76}"/>
          </ac:grpSpMkLst>
        </pc:grpChg>
        <pc:grpChg chg="del mod">
          <ac:chgData name="Luca Crocetti" userId="52efdf86-ba77-4dcf-8f92-67ea05fd85b4" providerId="ADAL" clId="{F54AB79C-CF2F-48E0-AB2B-B1BDA75FD3C3}" dt="2023-10-27T12:05:23.826" v="3140"/>
          <ac:grpSpMkLst>
            <pc:docMk/>
            <pc:sldMk cId="1534029049" sldId="606"/>
            <ac:grpSpMk id="172" creationId="{6C750CC5-CA8F-54BC-45F8-555C9A59A925}"/>
          </ac:grpSpMkLst>
        </pc:grpChg>
        <pc:grpChg chg="del mod">
          <ac:chgData name="Luca Crocetti" userId="52efdf86-ba77-4dcf-8f92-67ea05fd85b4" providerId="ADAL" clId="{F54AB79C-CF2F-48E0-AB2B-B1BDA75FD3C3}" dt="2023-10-27T12:05:23.826" v="3139"/>
          <ac:grpSpMkLst>
            <pc:docMk/>
            <pc:sldMk cId="1534029049" sldId="606"/>
            <ac:grpSpMk id="173" creationId="{DE1D55DC-32F0-8082-354E-D2C376246C37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74" creationId="{A4D956EF-DDB9-ECA8-1B84-7C5AAB2DF712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75" creationId="{351F62AB-2040-9260-47C2-6C1231758515}"/>
          </ac:grpSpMkLst>
        </pc:grpChg>
        <pc:grpChg chg="del mod">
          <ac:chgData name="Luca Crocetti" userId="52efdf86-ba77-4dcf-8f92-67ea05fd85b4" providerId="ADAL" clId="{F54AB79C-CF2F-48E0-AB2B-B1BDA75FD3C3}" dt="2023-10-27T12:05:23.826" v="3148"/>
          <ac:grpSpMkLst>
            <pc:docMk/>
            <pc:sldMk cId="1534029049" sldId="606"/>
            <ac:grpSpMk id="177" creationId="{B482E47A-93E1-BF77-9106-81827228D67F}"/>
          </ac:grpSpMkLst>
        </pc:grpChg>
        <pc:grpChg chg="del mod">
          <ac:chgData name="Luca Crocetti" userId="52efdf86-ba77-4dcf-8f92-67ea05fd85b4" providerId="ADAL" clId="{F54AB79C-CF2F-48E0-AB2B-B1BDA75FD3C3}" dt="2023-10-27T12:05:29.098" v="3158"/>
          <ac:grpSpMkLst>
            <pc:docMk/>
            <pc:sldMk cId="1534029049" sldId="606"/>
            <ac:grpSpMk id="190" creationId="{AF19B3A5-C693-B2DE-B13B-A806685DC0AB}"/>
          </ac:grpSpMkLst>
        </pc:grpChg>
        <pc:grpChg chg="del mod">
          <ac:chgData name="Luca Crocetti" userId="52efdf86-ba77-4dcf-8f92-67ea05fd85b4" providerId="ADAL" clId="{F54AB79C-CF2F-48E0-AB2B-B1BDA75FD3C3}" dt="2023-10-27T12:05:29.914" v="3160"/>
          <ac:grpSpMkLst>
            <pc:docMk/>
            <pc:sldMk cId="1534029049" sldId="606"/>
            <ac:grpSpMk id="193" creationId="{DD9EEEBE-BF25-7068-222B-EDAC2FF1DF95}"/>
          </ac:grpSpMkLst>
        </pc:grpChg>
        <pc:grpChg chg="del 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195" creationId="{2372793C-3A3C-C143-16D3-573108D4B726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09" creationId="{72471952-A1FB-18AD-78C8-C831294860AB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10" creationId="{44B6BAB7-331B-302B-2331-8C055CE9EF22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11" creationId="{834243EF-95EF-AD05-63E1-E8A3051919D3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12" creationId="{34EB9604-F91C-F0BE-0962-A90C42E5F4FA}"/>
          </ac:grpSpMkLst>
        </pc:grpChg>
        <pc:grpChg chg="mod">
          <ac:chgData name="Luca Crocetti" userId="52efdf86-ba77-4dcf-8f92-67ea05fd85b4" providerId="ADAL" clId="{F54AB79C-CF2F-48E0-AB2B-B1BDA75FD3C3}" dt="2023-10-27T12:05:43.334" v="3177"/>
          <ac:grpSpMkLst>
            <pc:docMk/>
            <pc:sldMk cId="1534029049" sldId="606"/>
            <ac:grpSpMk id="215" creationId="{825B7D68-5AB1-7E4D-F70F-888CB59B09C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23" creationId="{6B00664E-7FCA-6C83-A07F-64F67DB8017C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24" creationId="{791F1C63-F47F-5F04-4DCF-93E6ADBA6A1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6" creationId="{45E67B62-7FB0-E037-5D69-0773F14EA3BC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7" creationId="{35D0556E-232B-A0B9-522A-37CEBC3C658B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8" creationId="{3A54F9CF-03A4-DC9B-0C94-B30CCB7CB9BA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9" creationId="{4CA76ED6-AB90-E900-3BD5-CEE4E47BAFAD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324" creationId="{7F595073-3915-0FA1-1A6D-E873DF1F333E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329" creationId="{49BCAEEF-5A0D-D043-467E-FF0E62B2E16A}"/>
          </ac:grpSpMkLst>
        </pc:grpChg>
        <pc:grpChg chg="del mod">
          <ac:chgData name="Luca Crocetti" userId="52efdf86-ba77-4dcf-8f92-67ea05fd85b4" providerId="ADAL" clId="{F54AB79C-CF2F-48E0-AB2B-B1BDA75FD3C3}" dt="2023-10-27T12:04:35.926" v="3050"/>
          <ac:grpSpMkLst>
            <pc:docMk/>
            <pc:sldMk cId="1534029049" sldId="606"/>
            <ac:grpSpMk id="330" creationId="{BCF365F8-7000-09AB-E7BB-A35FBECADAC7}"/>
          </ac:grpSpMkLst>
        </pc:grpChg>
        <pc:grpChg chg="del mod">
          <ac:chgData name="Luca Crocetti" userId="52efdf86-ba77-4dcf-8f92-67ea05fd85b4" providerId="ADAL" clId="{F54AB79C-CF2F-48E0-AB2B-B1BDA75FD3C3}" dt="2023-10-27T12:05:57.299" v="3193"/>
          <ac:grpSpMkLst>
            <pc:docMk/>
            <pc:sldMk cId="1534029049" sldId="606"/>
            <ac:grpSpMk id="333" creationId="{58600521-63E9-9CDC-C091-6F64DDD56903}"/>
          </ac:grpSpMkLst>
        </pc:grpChg>
        <pc:grpChg chg="del mod">
          <ac:chgData name="Luca Crocetti" userId="52efdf86-ba77-4dcf-8f92-67ea05fd85b4" providerId="ADAL" clId="{F54AB79C-CF2F-48E0-AB2B-B1BDA75FD3C3}" dt="2023-10-27T12:05:57.299" v="3190"/>
          <ac:grpSpMkLst>
            <pc:docMk/>
            <pc:sldMk cId="1534029049" sldId="606"/>
            <ac:grpSpMk id="334" creationId="{B97D7915-D2E6-89EA-CBB0-3466440C3046}"/>
          </ac:grpSpMkLst>
        </pc:grpChg>
        <pc:grpChg chg="del mod">
          <ac:chgData name="Luca Crocetti" userId="52efdf86-ba77-4dcf-8f92-67ea05fd85b4" providerId="ADAL" clId="{F54AB79C-CF2F-48E0-AB2B-B1BDA75FD3C3}" dt="2023-10-27T12:05:57.299" v="3191"/>
          <ac:grpSpMkLst>
            <pc:docMk/>
            <pc:sldMk cId="1534029049" sldId="606"/>
            <ac:grpSpMk id="335" creationId="{9A7CD4C1-D17E-C513-2598-D0CD0F6E38EC}"/>
          </ac:grpSpMkLst>
        </pc:grpChg>
        <pc:grpChg chg="del mod">
          <ac:chgData name="Luca Crocetti" userId="52efdf86-ba77-4dcf-8f92-67ea05fd85b4" providerId="ADAL" clId="{F54AB79C-CF2F-48E0-AB2B-B1BDA75FD3C3}" dt="2023-10-27T12:05:57.299" v="3189"/>
          <ac:grpSpMkLst>
            <pc:docMk/>
            <pc:sldMk cId="1534029049" sldId="606"/>
            <ac:grpSpMk id="336" creationId="{E4D30C1A-1513-B431-1680-F6ADDACC8A57}"/>
          </ac:grpSpMkLst>
        </pc:grpChg>
        <pc:grpChg chg="mod">
          <ac:chgData name="Luca Crocetti" userId="52efdf86-ba77-4dcf-8f92-67ea05fd85b4" providerId="ADAL" clId="{F54AB79C-CF2F-48E0-AB2B-B1BDA75FD3C3}" dt="2023-10-27T12:06:04.515" v="3204"/>
          <ac:grpSpMkLst>
            <pc:docMk/>
            <pc:sldMk cId="1534029049" sldId="606"/>
            <ac:grpSpMk id="344" creationId="{11098C49-2160-AF61-420B-A47CF89A7DE1}"/>
          </ac:grpSpMkLst>
        </pc:grpChg>
        <pc:grpChg chg="mod">
          <ac:chgData name="Luca Crocetti" userId="52efdf86-ba77-4dcf-8f92-67ea05fd85b4" providerId="ADAL" clId="{F54AB79C-CF2F-48E0-AB2B-B1BDA75FD3C3}" dt="2023-10-27T12:06:04.515" v="3204"/>
          <ac:grpSpMkLst>
            <pc:docMk/>
            <pc:sldMk cId="1534029049" sldId="606"/>
            <ac:grpSpMk id="345" creationId="{6A2D4079-D21A-B779-8663-D046B4BE9E57}"/>
          </ac:grpSpMkLst>
        </pc:grpChg>
        <pc:grpChg chg="mod">
          <ac:chgData name="Luca Crocetti" userId="52efdf86-ba77-4dcf-8f92-67ea05fd85b4" providerId="ADAL" clId="{F54AB79C-CF2F-48E0-AB2B-B1BDA75FD3C3}" dt="2023-10-27T12:06:04.515" v="3204"/>
          <ac:grpSpMkLst>
            <pc:docMk/>
            <pc:sldMk cId="1534029049" sldId="606"/>
            <ac:grpSpMk id="346" creationId="{C7D61AE6-4261-0A08-309A-AA52B43B2533}"/>
          </ac:grpSpMkLst>
        </pc:grpChg>
        <pc:grpChg chg="mod">
          <ac:chgData name="Luca Crocetti" userId="52efdf86-ba77-4dcf-8f92-67ea05fd85b4" providerId="ADAL" clId="{F54AB79C-CF2F-48E0-AB2B-B1BDA75FD3C3}" dt="2023-10-27T12:06:06.758" v="3207"/>
          <ac:grpSpMkLst>
            <pc:docMk/>
            <pc:sldMk cId="1534029049" sldId="606"/>
            <ac:grpSpMk id="349" creationId="{FC26A1AC-CB2D-DE31-29EB-F265F6EFD714}"/>
          </ac:grpSpMkLst>
        </pc:grpChg>
        <pc:grpChg chg="mod">
          <ac:chgData name="Luca Crocetti" userId="52efdf86-ba77-4dcf-8f92-67ea05fd85b4" providerId="ADAL" clId="{F54AB79C-CF2F-48E0-AB2B-B1BDA75FD3C3}" dt="2023-10-27T12:06:09.759" v="3210"/>
          <ac:grpSpMkLst>
            <pc:docMk/>
            <pc:sldMk cId="1534029049" sldId="606"/>
            <ac:grpSpMk id="352" creationId="{DE087070-206D-0AD2-509E-546BB70E1638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3" creationId="{CB407AD0-AEB9-4599-44C0-4EB69410CC93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4" creationId="{7588E057-D0D4-2E2C-F260-6FECA20E3FBA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5" creationId="{E3B4FCC3-8992-86E1-F4B8-5FF7CC3F09A5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6" creationId="{2542C0BA-A413-A28A-CF3A-F1E44C2F016F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7" creationId="{02C80635-0914-C632-4D56-E2307174E95D}"/>
          </ac:grpSpMkLst>
        </pc:grpChg>
        <pc:grpChg chg="del mod">
          <ac:chgData name="Luca Crocetti" userId="52efdf86-ba77-4dcf-8f92-67ea05fd85b4" providerId="ADAL" clId="{F54AB79C-CF2F-48E0-AB2B-B1BDA75FD3C3}" dt="2023-10-27T12:06:27.417" v="3241"/>
          <ac:grpSpMkLst>
            <pc:docMk/>
            <pc:sldMk cId="1534029049" sldId="606"/>
            <ac:grpSpMk id="387" creationId="{E1BBB202-A0AD-AFFC-21CB-887337020132}"/>
          </ac:grpSpMkLst>
        </pc:grpChg>
        <pc:grpChg chg="mod">
          <ac:chgData name="Luca Crocetti" userId="52efdf86-ba77-4dcf-8f92-67ea05fd85b4" providerId="ADAL" clId="{F54AB79C-CF2F-48E0-AB2B-B1BDA75FD3C3}" dt="2023-10-27T12:06:27.417" v="3241"/>
          <ac:grpSpMkLst>
            <pc:docMk/>
            <pc:sldMk cId="1534029049" sldId="606"/>
            <ac:grpSpMk id="388" creationId="{8CE4EB60-B8FE-4C85-F6A9-F012DF26A945}"/>
          </ac:grpSpMkLst>
        </pc:grpChg>
        <pc:grpChg chg="mod">
          <ac:chgData name="Luca Crocetti" userId="52efdf86-ba77-4dcf-8f92-67ea05fd85b4" providerId="ADAL" clId="{F54AB79C-CF2F-48E0-AB2B-B1BDA75FD3C3}" dt="2023-10-27T12:06:33.829" v="3252"/>
          <ac:grpSpMkLst>
            <pc:docMk/>
            <pc:sldMk cId="1534029049" sldId="606"/>
            <ac:grpSpMk id="399" creationId="{967AE4C3-56CB-F678-C48A-4679C95F373F}"/>
          </ac:grpSpMkLst>
        </pc:grpChg>
        <pc:grpChg chg="del mod">
          <ac:chgData name="Luca Crocetti" userId="52efdf86-ba77-4dcf-8f92-67ea05fd85b4" providerId="ADAL" clId="{F54AB79C-CF2F-48E0-AB2B-B1BDA75FD3C3}" dt="2023-10-27T12:06:45.271" v="3266"/>
          <ac:grpSpMkLst>
            <pc:docMk/>
            <pc:sldMk cId="1534029049" sldId="606"/>
            <ac:grpSpMk id="407" creationId="{944C9C40-D15C-2532-050C-22C301C56AFA}"/>
          </ac:grpSpMkLst>
        </pc:grpChg>
        <pc:grpChg chg="del mod">
          <ac:chgData name="Luca Crocetti" userId="52efdf86-ba77-4dcf-8f92-67ea05fd85b4" providerId="ADAL" clId="{F54AB79C-CF2F-48E0-AB2B-B1BDA75FD3C3}" dt="2023-10-27T12:06:48.650" v="3271"/>
          <ac:grpSpMkLst>
            <pc:docMk/>
            <pc:sldMk cId="1534029049" sldId="606"/>
            <ac:grpSpMk id="412" creationId="{78923690-6A8C-0531-6579-708DCD0EA300}"/>
          </ac:grpSpMkLst>
        </pc:grpChg>
        <pc:grpChg chg="mod">
          <ac:chgData name="Luca Crocetti" userId="52efdf86-ba77-4dcf-8f92-67ea05fd85b4" providerId="ADAL" clId="{F54AB79C-CF2F-48E0-AB2B-B1BDA75FD3C3}" dt="2023-10-27T12:06:48.650" v="3271"/>
          <ac:grpSpMkLst>
            <pc:docMk/>
            <pc:sldMk cId="1534029049" sldId="606"/>
            <ac:grpSpMk id="417" creationId="{C31892F3-B598-ABB7-27F5-E044B51042E6}"/>
          </ac:grpSpMkLst>
        </pc:grpChg>
        <pc:grpChg chg="mod">
          <ac:chgData name="Luca Crocetti" userId="52efdf86-ba77-4dcf-8f92-67ea05fd85b4" providerId="ADAL" clId="{F54AB79C-CF2F-48E0-AB2B-B1BDA75FD3C3}" dt="2023-10-27T12:06:55.162" v="3284"/>
          <ac:grpSpMkLst>
            <pc:docMk/>
            <pc:sldMk cId="1534029049" sldId="606"/>
            <ac:grpSpMk id="430" creationId="{5BF28574-BFE5-8472-0CC8-C10F1C9604C9}"/>
          </ac:grpSpMkLst>
        </pc:grpChg>
        <pc:picChg chg="del">
          <ac:chgData name="Luca Crocetti" userId="52efdf86-ba77-4dcf-8f92-67ea05fd85b4" providerId="ADAL" clId="{F54AB79C-CF2F-48E0-AB2B-B1BDA75FD3C3}" dt="2023-10-27T12:03:20.338" v="3031" actId="478"/>
          <ac:picMkLst>
            <pc:docMk/>
            <pc:sldMk cId="1534029049" sldId="606"/>
            <ac:picMk id="4" creationId="{DB62F44D-EABA-EB8C-3DF7-BE488A7EF2D9}"/>
          </ac:picMkLst>
        </pc:picChg>
        <pc:picChg chg="add mod ord">
          <ac:chgData name="Luca Crocetti" userId="52efdf86-ba77-4dcf-8f92-67ea05fd85b4" providerId="ADAL" clId="{F54AB79C-CF2F-48E0-AB2B-B1BDA75FD3C3}" dt="2023-10-27T12:04:09.808" v="3047" actId="1037"/>
          <ac:picMkLst>
            <pc:docMk/>
            <pc:sldMk cId="1534029049" sldId="606"/>
            <ac:picMk id="8" creationId="{F869324C-C2EF-AD92-E85C-83BE0BD7E4B6}"/>
          </ac:picMkLst>
        </pc:picChg>
        <pc:inkChg chg="mod">
          <ac:chgData name="Luca Crocetti" userId="52efdf86-ba77-4dcf-8f92-67ea05fd85b4" providerId="ADAL" clId="{F54AB79C-CF2F-48E0-AB2B-B1BDA75FD3C3}" dt="2023-10-27T12:03:43.798" v="3038" actId="1038"/>
          <ac:inkMkLst>
            <pc:docMk/>
            <pc:sldMk cId="1534029049" sldId="606"/>
            <ac:inkMk id="3" creationId="{1E38E2CC-9E83-E054-E972-383875A1512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6" creationId="{7D952DFB-131D-61C9-AC6F-D7F176B68CB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7" creationId="{12DBF6C2-B17E-1066-6677-9FC0690AE842}"/>
          </ac:inkMkLst>
        </pc:inkChg>
        <pc:inkChg chg="add">
          <ac:chgData name="Luca Crocetti" userId="52efdf86-ba77-4dcf-8f92-67ea05fd85b4" providerId="ADAL" clId="{F54AB79C-CF2F-48E0-AB2B-B1BDA75FD3C3}" dt="2023-10-27T12:04:24.694" v="3048" actId="9405"/>
          <ac:inkMkLst>
            <pc:docMk/>
            <pc:sldMk cId="1534029049" sldId="606"/>
            <ac:inkMk id="9" creationId="{03045677-E380-F4D9-6B6E-2D40C1DFDD8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" creationId="{4BC64F8B-8EB8-AF48-09AD-9CFCB5C9825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" creationId="{4301B86C-8F49-6CE9-B7A6-7780E6E2B52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" creationId="{0FC88347-A2A2-2A27-4D02-13FA50B214F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" creationId="{181F9C32-49CA-82AF-328B-E1B52856755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4" creationId="{6EEC6055-5109-2E65-8E60-A4A198A6BCC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" creationId="{7A6FFCDC-CB43-A9C7-645C-F72F67F25F6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" creationId="{7EE319C5-0E5F-4C6F-F71A-F40AD2A0AA7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7" creationId="{B5A19154-12C2-C990-0ACE-68E79C0B73A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" creationId="{D24D92A3-81D7-84CC-F784-65DEA1A7006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" creationId="{DA1221F6-6909-1CA8-340F-99F5CE87C0F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" creationId="{7459559B-1169-3518-5EBB-6448EF9AFB4D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" creationId="{AC3F2C24-865F-9095-8932-78C4F54DB49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" creationId="{D72B359F-E2C2-7010-D7FD-151CD24ED88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7" creationId="{7B242E53-EDA7-8997-0775-9B174B76620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8" creationId="{8D3011E0-43A7-DA42-E59E-660524D095FE}"/>
          </ac:inkMkLst>
        </pc:inkChg>
        <pc:inkChg chg="add del mod">
          <ac:chgData name="Luca Crocetti" userId="52efdf86-ba77-4dcf-8f92-67ea05fd85b4" providerId="ADAL" clId="{F54AB79C-CF2F-48E0-AB2B-B1BDA75FD3C3}" dt="2023-10-27T12:04:43" v="3059"/>
          <ac:inkMkLst>
            <pc:docMk/>
            <pc:sldMk cId="1534029049" sldId="606"/>
            <ac:inkMk id="30" creationId="{71DFE023-5035-0F16-2A64-4F69CD81F53F}"/>
          </ac:inkMkLst>
        </pc:inkChg>
        <pc:inkChg chg="add del mod">
          <ac:chgData name="Luca Crocetti" userId="52efdf86-ba77-4dcf-8f92-67ea05fd85b4" providerId="ADAL" clId="{F54AB79C-CF2F-48E0-AB2B-B1BDA75FD3C3}" dt="2023-10-27T12:04:43" v="3060"/>
          <ac:inkMkLst>
            <pc:docMk/>
            <pc:sldMk cId="1534029049" sldId="606"/>
            <ac:inkMk id="31" creationId="{B51143A6-F616-B719-96DC-B99A18D9CEAF}"/>
          </ac:inkMkLst>
        </pc:inkChg>
        <pc:inkChg chg="add del mod">
          <ac:chgData name="Luca Crocetti" userId="52efdf86-ba77-4dcf-8f92-67ea05fd85b4" providerId="ADAL" clId="{F54AB79C-CF2F-48E0-AB2B-B1BDA75FD3C3}" dt="2023-10-27T12:04:43" v="3058"/>
          <ac:inkMkLst>
            <pc:docMk/>
            <pc:sldMk cId="1534029049" sldId="606"/>
            <ac:inkMk id="32" creationId="{C3469E49-8C1D-39B5-C359-D7F12BA00367}"/>
          </ac:inkMkLst>
        </pc:inkChg>
        <pc:inkChg chg="add del mod">
          <ac:chgData name="Luca Crocetti" userId="52efdf86-ba77-4dcf-8f92-67ea05fd85b4" providerId="ADAL" clId="{F54AB79C-CF2F-48E0-AB2B-B1BDA75FD3C3}" dt="2023-10-27T12:04:43" v="3057"/>
          <ac:inkMkLst>
            <pc:docMk/>
            <pc:sldMk cId="1534029049" sldId="606"/>
            <ac:inkMk id="33" creationId="{3AD86717-D359-2479-193A-4AD5C27A777C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35" creationId="{59808B14-476A-8C2F-E9CD-23E9734599BD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6" creationId="{36AC66F9-4C49-BC87-EAAF-DEFA0D4B733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7" creationId="{AB459111-8D28-8D9D-A122-ED8F5047F0F2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38" creationId="{6E77D3C1-EBC0-BFB3-C83F-6EDB1276DCE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9" creationId="{F970CF0B-D484-A27A-E035-6A577F1F378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0" creationId="{DE149D7E-2906-146E-6882-7016B9A76AB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1" creationId="{D90B3742-4C14-D749-4B86-C0677BFBA27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2" creationId="{D15D86BE-FCCC-5F40-C2DC-7A16F34066C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3" creationId="{9C0A37EF-F8D3-7CAE-61F7-94EAF28DB93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4" creationId="{5C1ABE56-771F-E848-B8C2-B0989A76CC0D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5" creationId="{9844BE81-AA5C-3B03-D0BA-96881A017C9E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6" creationId="{36F95E80-DA77-B69E-99A1-5982CE3A39EA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7" creationId="{8D04A466-85C5-E5B1-1AE9-150096504B09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8" creationId="{7D618172-A28D-6F5B-3D44-6440D2B6D56C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9" creationId="{BF80BEDD-3BE3-300E-9ED7-3390D279CC5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0" creationId="{68FD9E96-6570-688D-AC57-FD09FCA2192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1" creationId="{54CEA15F-7A0F-667F-6813-FB9911F8DD7E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2" creationId="{AB7FBCB5-D57A-EB57-3DAA-ACE80C21AE8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3" creationId="{9341D83E-E596-728C-DD12-079F78E596A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4" creationId="{22C6B6D5-16A3-1A7D-018B-1308666101A4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55" creationId="{908C4EB1-7FE7-12FA-1F6B-7275AD494F4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6" creationId="{B5685888-829D-9145-BC1D-555C89751D93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57" creationId="{C440D703-D131-6B61-758A-1AA47F464EAD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58" creationId="{ADC5B449-0DE5-FD3D-6509-0D8BA02CF235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9" creationId="{8A80919A-C704-D9DC-27E2-D99DA77437A7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1" creationId="{D08A292C-43C5-9445-195F-109676A8725F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2" creationId="{6E00B58D-5141-9CE9-432C-C1369BE890D2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3" creationId="{576C073B-1F56-9BEE-85CE-2B1FEDE225EB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4" creationId="{45473665-35D9-813E-9BB8-12D2DD4AF4A3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5" creationId="{5029047C-A0D9-077D-F326-BA183D91B0D5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68" creationId="{75257CB0-B2B0-F34F-5ED3-6AF833DB2380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69" creationId="{745D4F65-69AB-1823-22EC-C2F5F2957103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0" creationId="{998B3E1F-BCC6-B356-78F9-AD97BE77B5EC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1" creationId="{7986FE0E-CA1F-C3BE-76A4-10BFB7907579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2" creationId="{FFAEA077-3EE4-E575-AD8B-6835182A14EA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3" creationId="{B69E501F-ACE5-C1EB-3AF5-CF3A51BC9196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4" creationId="{F58CE0DF-FB31-3BEE-B42E-C24060B15BCC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5" creationId="{EBE5395B-6D36-D247-C3AE-C01F2A3B7775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6" creationId="{CE54C871-12F4-D407-A106-7E80D8B1BC86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7" creationId="{21B60F4C-C8F9-EF78-90DF-0776DE355F2C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8" creationId="{2FB8D767-2628-3B2D-C9F2-5FF50E72EC21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9" creationId="{0BD791F5-0470-86C4-4018-B3BE30CC70E0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0" creationId="{4B43156E-C912-6E7A-8BE9-D03D077FE603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1" creationId="{C18EEDE1-6C52-7BF1-A4E4-9DDB9A169D81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2" creationId="{E4323A29-F3A5-0DFF-B954-A0F91CEFCD89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3" creationId="{45BC7FD9-E8AE-7C13-551F-21F0F33641C2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4" creationId="{0430393E-EE32-6A35-5FEC-172A14AACA6D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5" creationId="{994719C5-F114-21BA-64BB-AA1361219CEF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6" creationId="{F235772A-4D62-448D-2346-BDA390FB593F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7" creationId="{4F416277-8DE3-F7B0-463B-6CBCED526346}"/>
          </ac:inkMkLst>
        </pc:inkChg>
        <pc:inkChg chg="add del mod">
          <ac:chgData name="Luca Crocetti" userId="52efdf86-ba77-4dcf-8f92-67ea05fd85b4" providerId="ADAL" clId="{F54AB79C-CF2F-48E0-AB2B-B1BDA75FD3C3}" dt="2023-10-27T12:05:06.280" v="3107"/>
          <ac:inkMkLst>
            <pc:docMk/>
            <pc:sldMk cId="1534029049" sldId="606"/>
            <ac:inkMk id="91" creationId="{DC644B21-AF49-5CA6-E335-7E3E954BC14A}"/>
          </ac:inkMkLst>
        </pc:inkChg>
        <pc:inkChg chg="add del mod">
          <ac:chgData name="Luca Crocetti" userId="52efdf86-ba77-4dcf-8f92-67ea05fd85b4" providerId="ADAL" clId="{F54AB79C-CF2F-48E0-AB2B-B1BDA75FD3C3}" dt="2023-10-27T12:05:06.280" v="3104"/>
          <ac:inkMkLst>
            <pc:docMk/>
            <pc:sldMk cId="1534029049" sldId="606"/>
            <ac:inkMk id="92" creationId="{05EE0EC6-873F-AA16-1E80-9B4B361771B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3" creationId="{B607A677-8122-88FD-E525-9833688A60E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4" creationId="{193250FD-695C-48E1-37FB-4845202228D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5" creationId="{D597C492-BEE8-6E14-3108-2F39C268D1D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6" creationId="{37929BFD-71B8-BF15-9480-D91AEEDB490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7" creationId="{BBD0BAD6-E013-6CB3-8B26-AF48E2EE97E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8" creationId="{CBCAC043-9F2B-CA71-D0DF-26FCECACED07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9" creationId="{A0345568-DAFA-A230-904F-08C39BD28FB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0" creationId="{EB8CD8CE-DD2F-49F7-140F-339406845C1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1" creationId="{250023C0-0C86-640C-CD55-155469C41DA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4" creationId="{971C1BE5-39F2-4DE1-907C-FE1B473D25A3}"/>
          </ac:inkMkLst>
        </pc:inkChg>
        <pc:inkChg chg="add del mod">
          <ac:chgData name="Luca Crocetti" userId="52efdf86-ba77-4dcf-8f92-67ea05fd85b4" providerId="ADAL" clId="{F54AB79C-CF2F-48E0-AB2B-B1BDA75FD3C3}" dt="2023-10-27T12:05:06.280" v="3108"/>
          <ac:inkMkLst>
            <pc:docMk/>
            <pc:sldMk cId="1534029049" sldId="606"/>
            <ac:inkMk id="105" creationId="{5AE18966-2B94-BCA1-D8BD-4B3CA79E80AB}"/>
          </ac:inkMkLst>
        </pc:inkChg>
        <pc:inkChg chg="add del mod">
          <ac:chgData name="Luca Crocetti" userId="52efdf86-ba77-4dcf-8f92-67ea05fd85b4" providerId="ADAL" clId="{F54AB79C-CF2F-48E0-AB2B-B1BDA75FD3C3}" dt="2023-10-27T12:05:06.280" v="3105"/>
          <ac:inkMkLst>
            <pc:docMk/>
            <pc:sldMk cId="1534029049" sldId="606"/>
            <ac:inkMk id="106" creationId="{7F7BE14C-B4C6-ADB9-A4FA-D697AA9CB8C5}"/>
          </ac:inkMkLst>
        </pc:inkChg>
        <pc:inkChg chg="add del mod">
          <ac:chgData name="Luca Crocetti" userId="52efdf86-ba77-4dcf-8f92-67ea05fd85b4" providerId="ADAL" clId="{F54AB79C-CF2F-48E0-AB2B-B1BDA75FD3C3}" dt="2023-10-27T12:05:06.280" v="3106"/>
          <ac:inkMkLst>
            <pc:docMk/>
            <pc:sldMk cId="1534029049" sldId="606"/>
            <ac:inkMk id="107" creationId="{8029D55C-3C5E-3020-B29E-ED461651695C}"/>
          </ac:inkMkLst>
        </pc:inkChg>
        <pc:inkChg chg="add del mod">
          <ac:chgData name="Luca Crocetti" userId="52efdf86-ba77-4dcf-8f92-67ea05fd85b4" providerId="ADAL" clId="{F54AB79C-CF2F-48E0-AB2B-B1BDA75FD3C3}" dt="2023-10-27T12:05:23.826" v="3141"/>
          <ac:inkMkLst>
            <pc:docMk/>
            <pc:sldMk cId="1534029049" sldId="606"/>
            <ac:inkMk id="109" creationId="{18EDAAA1-A5F5-8321-DA44-2B4EA8F5495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0" creationId="{4401F908-D6A6-2DB4-1390-D1176442832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1" creationId="{899899BC-1B65-FD36-AC7A-EA66979A3B5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2" creationId="{A02D44B7-2A8A-175A-6390-1AFE1B9D3214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3" creationId="{08B27D55-83B3-AFAF-1029-3A47CE8F3BB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4" creationId="{DBD8FEF0-D905-B97A-355E-113D3336CA3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6" creationId="{B3FF2FB2-4F28-130B-F9E0-B3D4DDB719B5}"/>
          </ac:inkMkLst>
        </pc:inkChg>
        <pc:inkChg chg="add del mod">
          <ac:chgData name="Luca Crocetti" userId="52efdf86-ba77-4dcf-8f92-67ea05fd85b4" providerId="ADAL" clId="{F54AB79C-CF2F-48E0-AB2B-B1BDA75FD3C3}" dt="2023-10-27T12:05:23.826" v="3148"/>
          <ac:inkMkLst>
            <pc:docMk/>
            <pc:sldMk cId="1534029049" sldId="606"/>
            <ac:inkMk id="117" creationId="{6BF96334-61BD-1337-B61A-BA776A4F641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8" creationId="{ED2115D9-C908-54B8-BBA6-5EA92A209A0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9" creationId="{3C557A78-40BC-9913-16E8-427618BF0BD2}"/>
          </ac:inkMkLst>
        </pc:inkChg>
        <pc:inkChg chg="add del mod">
          <ac:chgData name="Luca Crocetti" userId="52efdf86-ba77-4dcf-8f92-67ea05fd85b4" providerId="ADAL" clId="{F54AB79C-CF2F-48E0-AB2B-B1BDA75FD3C3}" dt="2023-10-27T12:05:23.826" v="3150"/>
          <ac:inkMkLst>
            <pc:docMk/>
            <pc:sldMk cId="1534029049" sldId="606"/>
            <ac:inkMk id="120" creationId="{A214002B-3DA6-4D2F-9ED3-0A97C4D9E9F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1" creationId="{99909F9C-DD92-8782-553F-89C75B064B7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2" creationId="{266D37F0-A0F0-E56A-E38D-18646B25C4DB}"/>
          </ac:inkMkLst>
        </pc:inkChg>
        <pc:inkChg chg="add del mod">
          <ac:chgData name="Luca Crocetti" userId="52efdf86-ba77-4dcf-8f92-67ea05fd85b4" providerId="ADAL" clId="{F54AB79C-CF2F-48E0-AB2B-B1BDA75FD3C3}" dt="2023-10-27T12:05:23.826" v="3138"/>
          <ac:inkMkLst>
            <pc:docMk/>
            <pc:sldMk cId="1534029049" sldId="606"/>
            <ac:inkMk id="123" creationId="{0BC62812-9987-9385-3A2A-170464BD70C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4" creationId="{9178F026-C52D-06CC-B8CF-16A46062EE1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5" creationId="{3595587A-2FA2-3F0F-675E-FE6AE2BC029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6" creationId="{04C9B3BF-EE32-2342-3C97-4443A463AD4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7" creationId="{12EB4E7F-6B51-0511-3884-E691D62B611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8" creationId="{0656E0BA-A050-D0EC-5694-07F0DBF3B0D7}"/>
          </ac:inkMkLst>
        </pc:inkChg>
        <pc:inkChg chg="add del mod">
          <ac:chgData name="Luca Crocetti" userId="52efdf86-ba77-4dcf-8f92-67ea05fd85b4" providerId="ADAL" clId="{F54AB79C-CF2F-48E0-AB2B-B1BDA75FD3C3}" dt="2023-10-27T12:05:23.826" v="3135"/>
          <ac:inkMkLst>
            <pc:docMk/>
            <pc:sldMk cId="1534029049" sldId="606"/>
            <ac:inkMk id="129" creationId="{93EF0D2E-2F48-6327-A777-782C4333008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0" creationId="{E150DED8-F43C-ABCA-E6D2-DEF6BB47903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1" creationId="{534D7623-957C-82AE-B198-A95BED4ED3AF}"/>
          </ac:inkMkLst>
        </pc:inkChg>
        <pc:inkChg chg="add del mod">
          <ac:chgData name="Luca Crocetti" userId="52efdf86-ba77-4dcf-8f92-67ea05fd85b4" providerId="ADAL" clId="{F54AB79C-CF2F-48E0-AB2B-B1BDA75FD3C3}" dt="2023-10-27T12:05:23.826" v="3132"/>
          <ac:inkMkLst>
            <pc:docMk/>
            <pc:sldMk cId="1534029049" sldId="606"/>
            <ac:inkMk id="132" creationId="{67E9897C-F4A8-F2EB-33F0-BABC72105CF1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3" creationId="{CC993E42-8CE1-8AE7-F309-932DEA614BA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4" creationId="{F974A0A6-D794-8827-A378-A9AD088E268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5" creationId="{C044E820-D45A-7818-7EFF-69658F02F75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6" creationId="{A823B6C2-A8F8-2275-B34F-C158295F33F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7" creationId="{48D70FA9-034C-337F-6AF8-EBD72C313C8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8" creationId="{EEAA3152-1332-ADB7-97C7-B9C6DAFA392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9" creationId="{7CCB10A4-1268-693D-178D-9A1D8C71A47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40" creationId="{AD150492-7D26-8F11-BF30-0F1E99EEDFAC}"/>
          </ac:inkMkLst>
        </pc:inkChg>
        <pc:inkChg chg="add del mod">
          <ac:chgData name="Luca Crocetti" userId="52efdf86-ba77-4dcf-8f92-67ea05fd85b4" providerId="ADAL" clId="{F54AB79C-CF2F-48E0-AB2B-B1BDA75FD3C3}" dt="2023-10-27T12:05:23.826" v="3139"/>
          <ac:inkMkLst>
            <pc:docMk/>
            <pc:sldMk cId="1534029049" sldId="606"/>
            <ac:inkMk id="141" creationId="{E154300F-9C1B-05DD-8CE5-E9B4E27542D7}"/>
          </ac:inkMkLst>
        </pc:inkChg>
        <pc:inkChg chg="add del mod">
          <ac:chgData name="Luca Crocetti" userId="52efdf86-ba77-4dcf-8f92-67ea05fd85b4" providerId="ADAL" clId="{F54AB79C-CF2F-48E0-AB2B-B1BDA75FD3C3}" dt="2023-10-27T12:05:23.826" v="3147"/>
          <ac:inkMkLst>
            <pc:docMk/>
            <pc:sldMk cId="1534029049" sldId="606"/>
            <ac:inkMk id="142" creationId="{6EA3C076-4C6C-11BA-FA83-ED4B8E06E154}"/>
          </ac:inkMkLst>
        </pc:inkChg>
        <pc:inkChg chg="add del mod">
          <ac:chgData name="Luca Crocetti" userId="52efdf86-ba77-4dcf-8f92-67ea05fd85b4" providerId="ADAL" clId="{F54AB79C-CF2F-48E0-AB2B-B1BDA75FD3C3}" dt="2023-10-27T12:05:23.826" v="3134"/>
          <ac:inkMkLst>
            <pc:docMk/>
            <pc:sldMk cId="1534029049" sldId="606"/>
            <ac:inkMk id="143" creationId="{0F3897EF-A94D-9200-8382-035DC920C143}"/>
          </ac:inkMkLst>
        </pc:inkChg>
        <pc:inkChg chg="add del mod">
          <ac:chgData name="Luca Crocetti" userId="52efdf86-ba77-4dcf-8f92-67ea05fd85b4" providerId="ADAL" clId="{F54AB79C-CF2F-48E0-AB2B-B1BDA75FD3C3}" dt="2023-10-27T12:05:23.826" v="3140"/>
          <ac:inkMkLst>
            <pc:docMk/>
            <pc:sldMk cId="1534029049" sldId="606"/>
            <ac:inkMk id="144" creationId="{C302131B-2CDE-460F-CB0F-65A3BC1F9DC0}"/>
          </ac:inkMkLst>
        </pc:inkChg>
        <pc:inkChg chg="add del mod">
          <ac:chgData name="Luca Crocetti" userId="52efdf86-ba77-4dcf-8f92-67ea05fd85b4" providerId="ADAL" clId="{F54AB79C-CF2F-48E0-AB2B-B1BDA75FD3C3}" dt="2023-10-27T12:05:23.826" v="3146"/>
          <ac:inkMkLst>
            <pc:docMk/>
            <pc:sldMk cId="1534029049" sldId="606"/>
            <ac:inkMk id="145" creationId="{F165F9BA-42E9-9A52-E2C3-17C42FBF02F1}"/>
          </ac:inkMkLst>
        </pc:inkChg>
        <pc:inkChg chg="add del mod">
          <ac:chgData name="Luca Crocetti" userId="52efdf86-ba77-4dcf-8f92-67ea05fd85b4" providerId="ADAL" clId="{F54AB79C-CF2F-48E0-AB2B-B1BDA75FD3C3}" dt="2023-10-27T12:05:23.826" v="3143"/>
          <ac:inkMkLst>
            <pc:docMk/>
            <pc:sldMk cId="1534029049" sldId="606"/>
            <ac:inkMk id="146" creationId="{3293A954-8721-0580-9AD5-433841BEFAC8}"/>
          </ac:inkMkLst>
        </pc:inkChg>
        <pc:inkChg chg="add del mod">
          <ac:chgData name="Luca Crocetti" userId="52efdf86-ba77-4dcf-8f92-67ea05fd85b4" providerId="ADAL" clId="{F54AB79C-CF2F-48E0-AB2B-B1BDA75FD3C3}" dt="2023-10-27T12:05:23.826" v="3144"/>
          <ac:inkMkLst>
            <pc:docMk/>
            <pc:sldMk cId="1534029049" sldId="606"/>
            <ac:inkMk id="147" creationId="{CE06FA5B-30D6-AC33-0449-CA0771E00285}"/>
          </ac:inkMkLst>
        </pc:inkChg>
        <pc:inkChg chg="add del mod">
          <ac:chgData name="Luca Crocetti" userId="52efdf86-ba77-4dcf-8f92-67ea05fd85b4" providerId="ADAL" clId="{F54AB79C-CF2F-48E0-AB2B-B1BDA75FD3C3}" dt="2023-10-27T12:05:23.826" v="3131"/>
          <ac:inkMkLst>
            <pc:docMk/>
            <pc:sldMk cId="1534029049" sldId="606"/>
            <ac:inkMk id="148" creationId="{E5F3402C-EBD0-36D2-3892-7E5A86AE00B8}"/>
          </ac:inkMkLst>
        </pc:inkChg>
        <pc:inkChg chg="add del mod">
          <ac:chgData name="Luca Crocetti" userId="52efdf86-ba77-4dcf-8f92-67ea05fd85b4" providerId="ADAL" clId="{F54AB79C-CF2F-48E0-AB2B-B1BDA75FD3C3}" dt="2023-10-27T12:05:23.826" v="3145"/>
          <ac:inkMkLst>
            <pc:docMk/>
            <pc:sldMk cId="1534029049" sldId="606"/>
            <ac:inkMk id="150" creationId="{6825D2AB-C088-DC87-3E37-63CB2C71BEE7}"/>
          </ac:inkMkLst>
        </pc:inkChg>
        <pc:inkChg chg="add del mod">
          <ac:chgData name="Luca Crocetti" userId="52efdf86-ba77-4dcf-8f92-67ea05fd85b4" providerId="ADAL" clId="{F54AB79C-CF2F-48E0-AB2B-B1BDA75FD3C3}" dt="2023-10-27T12:05:23.826" v="3149"/>
          <ac:inkMkLst>
            <pc:docMk/>
            <pc:sldMk cId="1534029049" sldId="606"/>
            <ac:inkMk id="151" creationId="{394DBCC9-3645-99A7-9E85-FB9DBB65D87A}"/>
          </ac:inkMkLst>
        </pc:inkChg>
        <pc:inkChg chg="add del mod">
          <ac:chgData name="Luca Crocetti" userId="52efdf86-ba77-4dcf-8f92-67ea05fd85b4" providerId="ADAL" clId="{F54AB79C-CF2F-48E0-AB2B-B1BDA75FD3C3}" dt="2023-10-27T12:05:23.826" v="3136"/>
          <ac:inkMkLst>
            <pc:docMk/>
            <pc:sldMk cId="1534029049" sldId="606"/>
            <ac:inkMk id="152" creationId="{1E93A143-FED0-1F14-5590-FEF50E99011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4" creationId="{076EEAEE-1C98-194A-8FE3-5226D06C162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5" creationId="{61B28AED-7EB3-8071-71FA-C8785967AFA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6" creationId="{1C501D94-1C81-7262-716D-4D5171D3A4F8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7" creationId="{BAC5D857-ADCD-EDF0-D8CD-136E2D74D52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8" creationId="{C684D9A7-537E-F5B4-7C41-82D2DBBCA20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9" creationId="{60FAAF91-D73B-E633-3B08-D914F27B9FE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0" creationId="{7715DA5E-F54C-EB6E-B9A8-30A3CEE31C1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1" creationId="{598B8EC5-B033-11DA-2345-FD7367BCBF31}"/>
          </ac:inkMkLst>
        </pc:inkChg>
        <pc:inkChg chg="add del mod">
          <ac:chgData name="Luca Crocetti" userId="52efdf86-ba77-4dcf-8f92-67ea05fd85b4" providerId="ADAL" clId="{F54AB79C-CF2F-48E0-AB2B-B1BDA75FD3C3}" dt="2023-10-27T12:05:23.826" v="3133"/>
          <ac:inkMkLst>
            <pc:docMk/>
            <pc:sldMk cId="1534029049" sldId="606"/>
            <ac:inkMk id="162" creationId="{F8116414-1E0B-AE3B-4155-34BBAD6CBCF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3" creationId="{8F86C51D-3688-EFAD-8E2F-8DB1F4504DD6}"/>
          </ac:inkMkLst>
        </pc:inkChg>
        <pc:inkChg chg="add del mod">
          <ac:chgData name="Luca Crocetti" userId="52efdf86-ba77-4dcf-8f92-67ea05fd85b4" providerId="ADAL" clId="{F54AB79C-CF2F-48E0-AB2B-B1BDA75FD3C3}" dt="2023-10-27T12:05:23.826" v="3137"/>
          <ac:inkMkLst>
            <pc:docMk/>
            <pc:sldMk cId="1534029049" sldId="606"/>
            <ac:inkMk id="164" creationId="{C3486293-736C-7CF7-FDAD-CDB045ACB2E3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5" creationId="{BA7B38E3-DFCA-55EF-2180-A7679183C85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6" creationId="{6BD9017E-BCA0-6958-21F8-FDD3A5C2E9D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7" creationId="{2CC63E4E-239C-85E5-5726-335925E13B9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8" creationId="{DC4F6B36-E949-9FB4-809E-5453FDEC4C98}"/>
          </ac:inkMkLst>
        </pc:inkChg>
        <pc:inkChg chg="add del mod">
          <ac:chgData name="Luca Crocetti" userId="52efdf86-ba77-4dcf-8f92-67ea05fd85b4" providerId="ADAL" clId="{F54AB79C-CF2F-48E0-AB2B-B1BDA75FD3C3}" dt="2023-10-27T12:05:23.826" v="3142"/>
          <ac:inkMkLst>
            <pc:docMk/>
            <pc:sldMk cId="1534029049" sldId="606"/>
            <ac:inkMk id="176" creationId="{0EF13219-0219-5069-AA37-BF24E5B4FED9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78" creationId="{C3C3932E-7131-53DC-CA2D-2143DC2C495C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79" creationId="{36C6E647-2B24-9415-4B04-2F7B9899237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0" creationId="{0B8ED6BE-F934-3173-D4B8-FBF8AEB91186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81" creationId="{BC34D8C3-4095-E247-2724-C20DAF3EA643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82" creationId="{10372129-24BD-C086-093F-7E1FE14D7BB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3" creationId="{D39B811B-7B43-06B2-9C4D-B0C18454D154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4" creationId="{75C4214B-329D-A067-7D54-192E91FFFD0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5" creationId="{EF649615-1AB8-AB3B-4525-E7D00817B207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86" creationId="{4A044728-8BBD-1D59-8880-DB1B5C18C55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7" creationId="{05641E6D-DDD9-A090-3B3C-4FBD8DE6811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8" creationId="{0B529C4F-351D-18C4-D804-7E2E8DBB4E2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9" creationId="{3F804593-D6F0-F976-BB94-775218D657E4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1" creationId="{028888BA-F539-DF52-9899-189E11F5261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92" creationId="{F7EEE95F-5F1F-6BFB-0369-900FE97EEED2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4" creationId="{D42B07B4-5CCD-E281-C1D1-3E6D8CA1CA9B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6" creationId="{30D0ADA4-2392-94F2-04A2-2D063582D3B1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7" creationId="{E4518FB8-2A25-F222-A4A5-8B5A60C7ADE4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8" creationId="{169BD791-CD88-2BD2-32AC-2744DA99F38A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9" creationId="{13BE78EE-C5C2-3F6A-6E3E-464959D5D500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0" creationId="{C7C31DE2-F9B8-6F34-D407-8C290741DB04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1" creationId="{D2FAD355-8937-FB88-E493-8078444B9EFB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2" creationId="{013BB67E-4E5E-2654-47F0-E3DF657D08CF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3" creationId="{DFE682DC-CE6A-236B-B99F-15AB1229A6FB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4" creationId="{81793739-E6D1-D5B6-872F-BB08BCBEBCD8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5" creationId="{1635E4D6-CC8A-E041-CAC7-118C6AB06730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6" creationId="{55064570-4F2B-DA6F-8D20-5387D2F1B223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7" creationId="{985BA08E-DD65-767D-8202-298E94FD565A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8" creationId="{294620B9-353C-4B38-DA93-03D135A9D4BD}"/>
          </ac:inkMkLst>
        </pc:inkChg>
        <pc:inkChg chg="add mod">
          <ac:chgData name="Luca Crocetti" userId="52efdf86-ba77-4dcf-8f92-67ea05fd85b4" providerId="ADAL" clId="{F54AB79C-CF2F-48E0-AB2B-B1BDA75FD3C3}" dt="2023-10-27T12:05:43.334" v="3177"/>
          <ac:inkMkLst>
            <pc:docMk/>
            <pc:sldMk cId="1534029049" sldId="606"/>
            <ac:inkMk id="213" creationId="{99BD2A93-74FB-AE0B-6E72-73144E78E93A}"/>
          </ac:inkMkLst>
        </pc:inkChg>
        <pc:inkChg chg="add mod">
          <ac:chgData name="Luca Crocetti" userId="52efdf86-ba77-4dcf-8f92-67ea05fd85b4" providerId="ADAL" clId="{F54AB79C-CF2F-48E0-AB2B-B1BDA75FD3C3}" dt="2023-10-27T12:05:43.334" v="3177"/>
          <ac:inkMkLst>
            <pc:docMk/>
            <pc:sldMk cId="1534029049" sldId="606"/>
            <ac:inkMk id="214" creationId="{49002810-BF4C-D385-DE7A-AE5A419C8BB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16" creationId="{56B64215-A4EF-49D0-A0FA-CCFB5348317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17" creationId="{B92E6542-BA01-5348-D71A-1A8B0565AFCE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18" creationId="{2EB697F9-D92B-BE3B-586E-1BD2DA0916F6}"/>
          </ac:inkMkLst>
        </pc:inkChg>
        <pc:inkChg chg="add del mod">
          <ac:chgData name="Luca Crocetti" userId="52efdf86-ba77-4dcf-8f92-67ea05fd85b4" providerId="ADAL" clId="{F54AB79C-CF2F-48E0-AB2B-B1BDA75FD3C3}" dt="2023-10-27T12:05:57.299" v="3195"/>
          <ac:inkMkLst>
            <pc:docMk/>
            <pc:sldMk cId="1534029049" sldId="606"/>
            <ac:inkMk id="219" creationId="{2BE0C8C8-1A3B-C8AE-5C98-1B60CBF1F426}"/>
          </ac:inkMkLst>
        </pc:inkChg>
        <pc:inkChg chg="add del mod">
          <ac:chgData name="Luca Crocetti" userId="52efdf86-ba77-4dcf-8f92-67ea05fd85b4" providerId="ADAL" clId="{F54AB79C-CF2F-48E0-AB2B-B1BDA75FD3C3}" dt="2023-10-27T12:05:57.299" v="3189"/>
          <ac:inkMkLst>
            <pc:docMk/>
            <pc:sldMk cId="1534029049" sldId="606"/>
            <ac:inkMk id="220" creationId="{B8BF3A83-75DC-E349-A029-9778A693DEA4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1" creationId="{4FF1BC14-B339-7B78-E6CC-6873F72BC55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2" creationId="{E3793790-D754-E9F2-7BE2-5A4C00AE2B93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5" creationId="{AB6E351C-556E-6097-0CE3-073A96D5513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6" creationId="{903A6801-D7B9-9347-18F5-2C02E8724209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7" creationId="{A2FB7A0C-CCDF-1EE6-2307-FB5ABE2E75B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8" creationId="{6F1D3CC7-E77F-E998-F9BA-85345B324ED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9" creationId="{FFD00718-463B-4850-B37E-39BD0C51616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0" creationId="{5EE7FE45-2402-7A38-38A1-058506354EC8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1" creationId="{34769E8C-2187-8568-6246-52434059856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2" creationId="{AFCAB5DC-CA51-6926-7964-EEFAAB7A818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3" creationId="{A998BB0C-D394-D26E-655D-4AD3C123AFE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4" creationId="{E4B18D04-8FBD-A33E-4E9F-CFDA8AC1679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5" creationId="{B3347D8D-A9FE-0FE6-7955-0D446FEA7D3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6" creationId="{16F4A646-350D-F6EE-159D-21A6FD9AF63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7" creationId="{DB511A42-F56D-6EEA-B1E2-BF0BAFE9EAF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8" creationId="{41BF3CAD-38C4-A710-701F-E2EA1F110E97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9" creationId="{15F3C1F1-A29A-D5C7-4FC3-AA5AA8315641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0" creationId="{087A3C04-65AE-E4F1-CEA9-8ABE8F70C08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1" creationId="{D7753B9D-0DD3-DAA8-2164-E9F5D2AFD60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2" creationId="{CEF82D26-CEF7-5AB0-9CB6-B5464E97B71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3" creationId="{9574D63F-294E-D1E3-C00B-9ADF83D87C7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4" creationId="{3BF093B4-FC3C-5537-E681-3B87811BE7B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5" creationId="{4D68CD03-ECCB-FA04-DA13-384B7C128AC4}"/>
          </ac:inkMkLst>
        </pc:inkChg>
        <pc:inkChg chg="add del mod">
          <ac:chgData name="Luca Crocetti" userId="52efdf86-ba77-4dcf-8f92-67ea05fd85b4" providerId="ADAL" clId="{F54AB79C-CF2F-48E0-AB2B-B1BDA75FD3C3}" dt="2023-10-27T12:05:57.299" v="3188"/>
          <ac:inkMkLst>
            <pc:docMk/>
            <pc:sldMk cId="1534029049" sldId="606"/>
            <ac:inkMk id="250" creationId="{376A8AA5-718F-C830-A7A3-0B9C107A2672}"/>
          </ac:inkMkLst>
        </pc:inkChg>
        <pc:inkChg chg="add del mod">
          <ac:chgData name="Luca Crocetti" userId="52efdf86-ba77-4dcf-8f92-67ea05fd85b4" providerId="ADAL" clId="{F54AB79C-CF2F-48E0-AB2B-B1BDA75FD3C3}" dt="2023-10-27T12:05:57.299" v="3192"/>
          <ac:inkMkLst>
            <pc:docMk/>
            <pc:sldMk cId="1534029049" sldId="606"/>
            <ac:inkMk id="251" creationId="{99487D2A-2930-4B3E-11C2-96294790BE74}"/>
          </ac:inkMkLst>
        </pc:inkChg>
        <pc:inkChg chg="add del mod">
          <ac:chgData name="Luca Crocetti" userId="52efdf86-ba77-4dcf-8f92-67ea05fd85b4" providerId="ADAL" clId="{F54AB79C-CF2F-48E0-AB2B-B1BDA75FD3C3}" dt="2023-10-27T12:05:57.299" v="3191"/>
          <ac:inkMkLst>
            <pc:docMk/>
            <pc:sldMk cId="1534029049" sldId="606"/>
            <ac:inkMk id="252" creationId="{8A1ABCD5-D92D-11FA-E039-AB9D62CCDF1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3" creationId="{B7FF527E-65BE-A80E-8653-6DAD4FCCC13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4" creationId="{0D6B407F-BC48-02F0-FF9E-1CBEFF69A3E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5" creationId="{237F128A-70F0-7DE1-BEF5-B2424411122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0" creationId="{FD322AE4-DD08-9F92-E34B-C927F1EEB42C}"/>
          </ac:inkMkLst>
        </pc:inkChg>
        <pc:inkChg chg="add del mod">
          <ac:chgData name="Luca Crocetti" userId="52efdf86-ba77-4dcf-8f92-67ea05fd85b4" providerId="ADAL" clId="{F54AB79C-CF2F-48E0-AB2B-B1BDA75FD3C3}" dt="2023-10-27T12:05:57.299" v="3190"/>
          <ac:inkMkLst>
            <pc:docMk/>
            <pc:sldMk cId="1534029049" sldId="606"/>
            <ac:inkMk id="321" creationId="{2F5B4198-2086-6784-4A13-B6C56922E864}"/>
          </ac:inkMkLst>
        </pc:inkChg>
        <pc:inkChg chg="add del mod">
          <ac:chgData name="Luca Crocetti" userId="52efdf86-ba77-4dcf-8f92-67ea05fd85b4" providerId="ADAL" clId="{F54AB79C-CF2F-48E0-AB2B-B1BDA75FD3C3}" dt="2023-10-27T12:05:57.299" v="3194"/>
          <ac:inkMkLst>
            <pc:docMk/>
            <pc:sldMk cId="1534029049" sldId="606"/>
            <ac:inkMk id="322" creationId="{310892F4-8D49-AF19-C542-50D1A9FE2CD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3" creationId="{06C043F2-48C1-DD89-C7EF-042ADF158BD8}"/>
          </ac:inkMkLst>
        </pc:inkChg>
        <pc:inkChg chg="del">
          <ac:chgData name="Luca Crocetti" userId="52efdf86-ba77-4dcf-8f92-67ea05fd85b4" providerId="ADAL" clId="{F54AB79C-CF2F-48E0-AB2B-B1BDA75FD3C3}" dt="2023-10-27T12:04:35.926" v="3050"/>
          <ac:inkMkLst>
            <pc:docMk/>
            <pc:sldMk cId="1534029049" sldId="606"/>
            <ac:inkMk id="325" creationId="{FBE624C9-030A-3E52-1357-88D20810B70D}"/>
          </ac:inkMkLst>
        </pc:inkChg>
        <pc:inkChg chg="del mod">
          <ac:chgData name="Luca Crocetti" userId="52efdf86-ba77-4dcf-8f92-67ea05fd85b4" providerId="ADAL" clId="{F54AB79C-CF2F-48E0-AB2B-B1BDA75FD3C3}" dt="2023-10-27T12:04:35.926" v="3051"/>
          <ac:inkMkLst>
            <pc:docMk/>
            <pc:sldMk cId="1534029049" sldId="606"/>
            <ac:inkMk id="326" creationId="{EED989D6-23BF-1BC1-219C-1E0ADD75C22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7" creationId="{1AD26BA9-2F57-4CF0-BD78-8A7FD5B51E6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8" creationId="{CB047CA0-8597-3A40-9C82-61F18ED79CE1}"/>
          </ac:inkMkLst>
        </pc:inkChg>
        <pc:inkChg chg="add del mod">
          <ac:chgData name="Luca Crocetti" userId="52efdf86-ba77-4dcf-8f92-67ea05fd85b4" providerId="ADAL" clId="{F54AB79C-CF2F-48E0-AB2B-B1BDA75FD3C3}" dt="2023-10-27T12:05:57.299" v="3196"/>
          <ac:inkMkLst>
            <pc:docMk/>
            <pc:sldMk cId="1534029049" sldId="606"/>
            <ac:inkMk id="331" creationId="{753E7D97-60FE-7562-6007-A845863362A3}"/>
          </ac:inkMkLst>
        </pc:inkChg>
        <pc:inkChg chg="add del mod">
          <ac:chgData name="Luca Crocetti" userId="52efdf86-ba77-4dcf-8f92-67ea05fd85b4" providerId="ADAL" clId="{F54AB79C-CF2F-48E0-AB2B-B1BDA75FD3C3}" dt="2023-10-27T12:05:57.299" v="3193"/>
          <ac:inkMkLst>
            <pc:docMk/>
            <pc:sldMk cId="1534029049" sldId="606"/>
            <ac:inkMk id="332" creationId="{ADEC03E7-FF00-C745-8832-AF06A6586C1C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37" creationId="{F955631F-976B-380B-A508-79F0FF8E425A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38" creationId="{E613825A-BF45-55EA-DCC6-027A3700A7C7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39" creationId="{2480ADA2-979E-83E0-A0F8-9C16A9D7EE98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0" creationId="{B9A0C99C-83EA-07C9-3E90-2DBE515C43D6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1" creationId="{80D62C5F-7853-CAD0-5509-9DC80F8F854D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2" creationId="{6DB05935-C375-DFF0-0922-9ACB61F32742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3" creationId="{A407E03D-47DE-E4E3-C9BC-CCDFA4DA809E}"/>
          </ac:inkMkLst>
        </pc:inkChg>
        <pc:inkChg chg="add mod">
          <ac:chgData name="Luca Crocetti" userId="52efdf86-ba77-4dcf-8f92-67ea05fd85b4" providerId="ADAL" clId="{F54AB79C-CF2F-48E0-AB2B-B1BDA75FD3C3}" dt="2023-10-27T12:06:06.758" v="3207"/>
          <ac:inkMkLst>
            <pc:docMk/>
            <pc:sldMk cId="1534029049" sldId="606"/>
            <ac:inkMk id="347" creationId="{96ACD303-1BFA-7F1B-B686-F08359140EEA}"/>
          </ac:inkMkLst>
        </pc:inkChg>
        <pc:inkChg chg="add mod">
          <ac:chgData name="Luca Crocetti" userId="52efdf86-ba77-4dcf-8f92-67ea05fd85b4" providerId="ADAL" clId="{F54AB79C-CF2F-48E0-AB2B-B1BDA75FD3C3}" dt="2023-10-27T12:06:06.758" v="3207"/>
          <ac:inkMkLst>
            <pc:docMk/>
            <pc:sldMk cId="1534029049" sldId="606"/>
            <ac:inkMk id="348" creationId="{B7699059-B535-2DA2-F7B9-0B7E414A901C}"/>
          </ac:inkMkLst>
        </pc:inkChg>
        <pc:inkChg chg="add mod">
          <ac:chgData name="Luca Crocetti" userId="52efdf86-ba77-4dcf-8f92-67ea05fd85b4" providerId="ADAL" clId="{F54AB79C-CF2F-48E0-AB2B-B1BDA75FD3C3}" dt="2023-10-27T12:06:09.759" v="3210"/>
          <ac:inkMkLst>
            <pc:docMk/>
            <pc:sldMk cId="1534029049" sldId="606"/>
            <ac:inkMk id="350" creationId="{5A509EE2-8957-0E4A-1265-E198A62A100E}"/>
          </ac:inkMkLst>
        </pc:inkChg>
        <pc:inkChg chg="add mod">
          <ac:chgData name="Luca Crocetti" userId="52efdf86-ba77-4dcf-8f92-67ea05fd85b4" providerId="ADAL" clId="{F54AB79C-CF2F-48E0-AB2B-B1BDA75FD3C3}" dt="2023-10-27T12:06:09.759" v="3210"/>
          <ac:inkMkLst>
            <pc:docMk/>
            <pc:sldMk cId="1534029049" sldId="606"/>
            <ac:inkMk id="351" creationId="{A73549EF-421F-47D7-A542-8F43BD9CA1FE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3" creationId="{05F17BFB-F58E-AB4F-FB94-880391C8582E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4" creationId="{D5073348-3E2D-24E5-4A18-FD5DF3197FC0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5" creationId="{E39D3074-244C-6994-C1A3-8735786A6FE8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6" creationId="{407EA456-A41F-F854-D729-25EB96585BCD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7" creationId="{C63D5E6B-2B40-3B9D-FE7B-CC17FEA54469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8" creationId="{4958EAED-A87F-4DF3-90AE-B70A311A981B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9" creationId="{3900B1C3-9D42-7387-614F-E265D8761EDE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60" creationId="{8F65748B-394D-98DC-F77D-541F0699FF4D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61" creationId="{A687BDC8-EEC6-5318-E9D2-1404EBA3457A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62" creationId="{9F8FAAD9-F797-1768-4740-C655A61E3325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68" creationId="{86D71E8F-0942-7BFE-CD7B-36203A36DDDD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69" creationId="{83547550-045A-C1A1-7230-9C4569542C20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0" creationId="{772082F3-0FB9-858D-C047-3EF16EFFB558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1" creationId="{29037E5B-6118-0190-2C63-0C91EC7D665E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2" creationId="{8EDED18B-7DEE-8A58-82D7-4B01DF055E8D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3" creationId="{CB5622AF-8397-EC9D-4DA5-283F8C3D726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4" creationId="{E1AE866A-B7B6-C75C-0A42-C634CBAA0558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5" creationId="{875D0998-E18A-6E2A-640A-B4AA268B40A0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6" creationId="{45A0170C-FC38-1921-B71C-84C9E22710C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7" creationId="{D0C89A30-FA86-EC42-0DD7-6731EAEF3843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8" creationId="{65164AA0-762A-EE2D-3FD2-7532EEE0301A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9" creationId="{CAB4846B-9F34-B561-2F1B-E23E6DA71E20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0" creationId="{64898480-F6BC-BF8A-38E7-B50DB7947F8F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1" creationId="{72F70400-8174-E8DB-A21B-539E0EFEA9B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2" creationId="{45BD887E-DDFC-70C5-9B9D-5FFCEF2F196F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3" creationId="{FD6ECF78-2CC4-FA9A-2D72-D2B5AF1D3B55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4" creationId="{8C79DFB7-9BE1-C44F-8B82-893391CAEF8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5" creationId="{045E5740-705C-691D-96EE-87C0D620DF91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6" creationId="{8061E2B8-C2C3-465C-ED2D-C31CEF047EA2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89" creationId="{57F825BF-1E9C-1A1A-044E-7130F22B2D32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0" creationId="{30B5DEE5-2D42-0E6C-E733-9ACF1336C724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1" creationId="{5D11A795-C59A-EB6C-3B30-FE50136BFE89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2" creationId="{EE82D8D6-1C12-FC42-4B78-59321DBFDD08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3" creationId="{A4D8464B-0AE7-1B26-FAE8-C1A89DDFC692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4" creationId="{1BD924AF-5BE7-2F38-B1E5-376AC1A12BC5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5" creationId="{E33173E0-5346-21EF-09C3-D1D699DDA640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6" creationId="{C645651A-8812-EFC8-9582-C74FA04C06EF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7" creationId="{8C3A122A-D2B2-D8F1-E874-4D5C963BD6A8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8" creationId="{28ED5689-102B-0282-24C1-B765E1C246B3}"/>
          </ac:inkMkLst>
        </pc:inkChg>
        <pc:inkChg chg="add del">
          <ac:chgData name="Luca Crocetti" userId="52efdf86-ba77-4dcf-8f92-67ea05fd85b4" providerId="ADAL" clId="{F54AB79C-CF2F-48E0-AB2B-B1BDA75FD3C3}" dt="2023-10-27T12:06:36.817" v="3254"/>
          <ac:inkMkLst>
            <pc:docMk/>
            <pc:sldMk cId="1534029049" sldId="606"/>
            <ac:inkMk id="400" creationId="{DF8EA483-0F09-4614-00DD-4AC537E2F27C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1" creationId="{22904871-BE3E-6255-3642-36589E53C469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2" creationId="{B08392B2-478C-7A3F-5970-AB1FFE6C18C7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3" creationId="{10903E22-B3CA-2928-ECDA-27F5D781B508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4" creationId="{90529622-9383-956C-3B8D-9A1AE6B3FA4B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5" creationId="{BAD88501-57CB-3632-B57D-2A132D350ECB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6" creationId="{9839A848-C89F-5422-315C-029848E939D2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8" creationId="{06D0B717-B628-82F3-2C1C-0549227183EE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9" creationId="{876124FF-1901-45C8-DB48-2F5BEB884231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0" creationId="{9E503CA2-8E71-BE9F-DD99-7C6ED45B98D2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1" creationId="{D7A63F7F-E891-B3C5-E4E8-54270B3C1C7D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3" creationId="{54A0C055-0911-8EDB-CE0E-D32ED2395820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4" creationId="{1F8D8178-834F-0BD7-863F-13AAB76E279E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5" creationId="{01F3503E-D27F-BB34-BF83-CF116D2C160A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6" creationId="{ECA5D473-2CA3-FD21-5A62-7E948C46276A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18" creationId="{BA3BDB78-3AE0-EB1C-56E3-EA8726A51783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19" creationId="{B546F5F1-8BD8-7FE2-B3D4-B29E7A6C8B0D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0" creationId="{F1900D0E-ED38-74F1-D861-EE127B3D9BB8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1" creationId="{391E6855-DA38-9934-698F-724B536B8706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2" creationId="{044B6AE4-6C68-61DB-3462-415EA4DBEBB0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3" creationId="{304919F5-96A0-01DB-9F16-222700EC7D70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4" creationId="{C07B4EB7-BDE5-EF9A-1CA1-B56C8A3B26FF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5" creationId="{AD7AD381-2241-4A82-1CEB-70B51517DA27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6" creationId="{5FE89DAE-9965-9F4F-C610-056480486D54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7" creationId="{07FAE924-5600-7A5D-42DE-36F1E65A9E25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8" creationId="{A02D9B73-2C74-685A-7214-5004D1A21226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9" creationId="{48488756-5D1C-0316-4119-42263C1195DF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15:38.725" v="5054"/>
        <pc:sldMkLst>
          <pc:docMk/>
          <pc:sldMk cId="908420301" sldId="607"/>
        </pc:sldMkLst>
        <pc:spChg chg="mod">
          <ac:chgData name="Luca Crocetti" userId="52efdf86-ba77-4dcf-8f92-67ea05fd85b4" providerId="ADAL" clId="{F54AB79C-CF2F-48E0-AB2B-B1BDA75FD3C3}" dt="2023-10-27T14:13:51.252" v="4951" actId="20577"/>
          <ac:spMkLst>
            <pc:docMk/>
            <pc:sldMk cId="908420301" sldId="607"/>
            <ac:spMk id="5" creationId="{C73683D1-A9F7-430A-8832-5148E28B631F}"/>
          </ac:spMkLst>
        </pc:spChg>
        <pc:grpChg chg="del mod">
          <ac:chgData name="Luca Crocetti" userId="52efdf86-ba77-4dcf-8f92-67ea05fd85b4" providerId="ADAL" clId="{F54AB79C-CF2F-48E0-AB2B-B1BDA75FD3C3}" dt="2023-10-27T14:14:54.957" v="4990"/>
          <ac:grpSpMkLst>
            <pc:docMk/>
            <pc:sldMk cId="908420301" sldId="607"/>
            <ac:grpSpMk id="31" creationId="{A825E9B3-8508-1F4F-2F22-6C0183265A70}"/>
          </ac:grpSpMkLst>
        </pc:grpChg>
        <pc:grpChg chg="mod">
          <ac:chgData name="Luca Crocetti" userId="52efdf86-ba77-4dcf-8f92-67ea05fd85b4" providerId="ADAL" clId="{F54AB79C-CF2F-48E0-AB2B-B1BDA75FD3C3}" dt="2023-10-27T14:14:53.243" v="4982"/>
          <ac:grpSpMkLst>
            <pc:docMk/>
            <pc:sldMk cId="908420301" sldId="607"/>
            <ac:grpSpMk id="32" creationId="{3137AB2D-6757-08C9-AE77-630BE0F91E9D}"/>
          </ac:grpSpMkLst>
        </pc:grpChg>
        <pc:grpChg chg="mod">
          <ac:chgData name="Luca Crocetti" userId="52efdf86-ba77-4dcf-8f92-67ea05fd85b4" providerId="ADAL" clId="{F54AB79C-CF2F-48E0-AB2B-B1BDA75FD3C3}" dt="2023-10-27T14:14:53.243" v="4982"/>
          <ac:grpSpMkLst>
            <pc:docMk/>
            <pc:sldMk cId="908420301" sldId="607"/>
            <ac:grpSpMk id="33" creationId="{A98AFA4B-AAA5-099F-C095-E51852928CBA}"/>
          </ac:grpSpMkLst>
        </pc:grpChg>
        <pc:grpChg chg="mod">
          <ac:chgData name="Luca Crocetti" userId="52efdf86-ba77-4dcf-8f92-67ea05fd85b4" providerId="ADAL" clId="{F54AB79C-CF2F-48E0-AB2B-B1BDA75FD3C3}" dt="2023-10-27T14:15:02.777" v="5003"/>
          <ac:grpSpMkLst>
            <pc:docMk/>
            <pc:sldMk cId="908420301" sldId="607"/>
            <ac:grpSpMk id="44" creationId="{EFD2EA34-F0DF-FB5E-2F96-6A87B194B5D1}"/>
          </ac:grpSpMkLst>
        </pc:grpChg>
        <pc:grpChg chg="del mod">
          <ac:chgData name="Luca Crocetti" userId="52efdf86-ba77-4dcf-8f92-67ea05fd85b4" providerId="ADAL" clId="{F54AB79C-CF2F-48E0-AB2B-B1BDA75FD3C3}" dt="2023-10-27T14:15:14.200" v="5017"/>
          <ac:grpSpMkLst>
            <pc:docMk/>
            <pc:sldMk cId="908420301" sldId="607"/>
            <ac:grpSpMk id="58" creationId="{FDE9C074-E507-29CA-74E1-029B062E4E39}"/>
          </ac:grpSpMkLst>
        </pc:grpChg>
        <pc:grpChg chg="del mod">
          <ac:chgData name="Luca Crocetti" userId="52efdf86-ba77-4dcf-8f92-67ea05fd85b4" providerId="ADAL" clId="{F54AB79C-CF2F-48E0-AB2B-B1BDA75FD3C3}" dt="2023-10-27T14:15:38.725" v="5054"/>
          <ac:grpSpMkLst>
            <pc:docMk/>
            <pc:sldMk cId="908420301" sldId="607"/>
            <ac:grpSpMk id="59" creationId="{7AF5440C-CF43-0EC7-0E9A-52D1FD787C03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3" creationId="{30087792-7F83-F524-ADD5-AEE8F9C9263C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4" creationId="{788D6FB0-C97D-A3B1-EA7F-2823B09E117F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5" creationId="{3B8B56F2-3BA1-26AD-B773-8142577D2CA8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6" creationId="{4E336910-8A59-E639-46B6-6C7891CB3F0F}"/>
          </ac:grpSpMkLst>
        </pc:grpChg>
        <pc:grpChg chg="del mod">
          <ac:chgData name="Luca Crocetti" userId="52efdf86-ba77-4dcf-8f92-67ea05fd85b4" providerId="ADAL" clId="{F54AB79C-CF2F-48E0-AB2B-B1BDA75FD3C3}" dt="2023-10-27T14:15:32.246" v="5049"/>
          <ac:grpSpMkLst>
            <pc:docMk/>
            <pc:sldMk cId="908420301" sldId="607"/>
            <ac:grpSpMk id="89" creationId="{6412F354-D336-0F4B-40EE-8B0A8F7DBC92}"/>
          </ac:grpSpMkLst>
        </pc:grpChg>
        <pc:grpChg chg="mod">
          <ac:chgData name="Luca Crocetti" userId="52efdf86-ba77-4dcf-8f92-67ea05fd85b4" providerId="ADAL" clId="{F54AB79C-CF2F-48E0-AB2B-B1BDA75FD3C3}" dt="2023-10-27T14:15:38.725" v="5054"/>
          <ac:grpSpMkLst>
            <pc:docMk/>
            <pc:sldMk cId="908420301" sldId="607"/>
            <ac:grpSpMk id="93" creationId="{78D99D8F-2737-213F-C4E5-BDE06F0591BF}"/>
          </ac:grpSpMkLst>
        </pc:grpChg>
        <pc:picChg chg="mod">
          <ac:chgData name="Luca Crocetti" userId="52efdf86-ba77-4dcf-8f92-67ea05fd85b4" providerId="ADAL" clId="{F54AB79C-CF2F-48E0-AB2B-B1BDA75FD3C3}" dt="2023-10-27T14:14:28.615" v="4955" actId="1076"/>
          <ac:picMkLst>
            <pc:docMk/>
            <pc:sldMk cId="908420301" sldId="607"/>
            <ac:picMk id="4" creationId="{A9C31357-BDB2-1881-5589-E6D0DBDDC68B}"/>
          </ac:picMkLst>
        </pc:picChg>
        <pc:inkChg chg="add">
          <ac:chgData name="Luca Crocetti" userId="52efdf86-ba77-4dcf-8f92-67ea05fd85b4" providerId="ADAL" clId="{F54AB79C-CF2F-48E0-AB2B-B1BDA75FD3C3}" dt="2023-10-27T14:14:32.554" v="4956" actId="9405"/>
          <ac:inkMkLst>
            <pc:docMk/>
            <pc:sldMk cId="908420301" sldId="607"/>
            <ac:inkMk id="3" creationId="{A20F4206-11B7-2D0D-C7B9-9815157EFEE3}"/>
          </ac:inkMkLst>
        </pc:inkChg>
        <pc:inkChg chg="add">
          <ac:chgData name="Luca Crocetti" userId="52efdf86-ba77-4dcf-8f92-67ea05fd85b4" providerId="ADAL" clId="{F54AB79C-CF2F-48E0-AB2B-B1BDA75FD3C3}" dt="2023-10-27T14:14:36.834" v="4957" actId="9405"/>
          <ac:inkMkLst>
            <pc:docMk/>
            <pc:sldMk cId="908420301" sldId="607"/>
            <ac:inkMk id="6" creationId="{5585AADC-8156-CCA9-76FD-F08DF1A3DB87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7" creationId="{554EA8A3-81E6-D02A-479F-93D1E94FF802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8" creationId="{FEF76498-BA12-2FFF-3FC4-7F81A104A94B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9" creationId="{99AAC78B-CC2E-7903-3660-013C34D955E0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0" creationId="{07F2EE40-3286-7D49-2694-692A8CCFE283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1" creationId="{67E7D3A5-2224-0045-6B5A-C802671A7655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2" creationId="{364DBF1B-3BE5-75AB-E7D0-E693B0369FD7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3" creationId="{F71D30AA-E19F-CA18-9E9D-0D0BE33EE92A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4" creationId="{EFD0EFF0-6972-2C5D-2C75-484219E0D5BF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5" creationId="{5D83D9EC-BC4E-B7E2-1912-20B0AEE1DEF1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6" creationId="{BDBFF27A-A345-E87A-6432-6DA1C1D43F0B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7" creationId="{E0A384DE-7DF9-D1E7-2FE8-735FA95ED956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8" creationId="{F30B3CC8-4169-05D8-31AA-B276B142792E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9" creationId="{79185A74-EAD1-B24A-B59F-4299C2EFBC9D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20" creationId="{64D45801-1E20-2068-323D-3A14E372DAB8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21" creationId="{CE6BFA70-C314-3D41-2CB2-4F46655426E8}"/>
          </ac:inkMkLst>
        </pc:inkChg>
        <pc:inkChg chg="add del mod">
          <ac:chgData name="Luca Crocetti" userId="52efdf86-ba77-4dcf-8f92-67ea05fd85b4" providerId="ADAL" clId="{F54AB79C-CF2F-48E0-AB2B-B1BDA75FD3C3}" dt="2023-10-27T14:14:54.957" v="4985"/>
          <ac:inkMkLst>
            <pc:docMk/>
            <pc:sldMk cId="908420301" sldId="607"/>
            <ac:inkMk id="22" creationId="{4284ED79-DD2D-5FFD-E32B-619609C871BE}"/>
          </ac:inkMkLst>
        </pc:inkChg>
        <pc:inkChg chg="add del mod">
          <ac:chgData name="Luca Crocetti" userId="52efdf86-ba77-4dcf-8f92-67ea05fd85b4" providerId="ADAL" clId="{F54AB79C-CF2F-48E0-AB2B-B1BDA75FD3C3}" dt="2023-10-27T14:14:54.957" v="4983"/>
          <ac:inkMkLst>
            <pc:docMk/>
            <pc:sldMk cId="908420301" sldId="607"/>
            <ac:inkMk id="23" creationId="{1645FB74-302B-3F2B-3888-43F3567930D7}"/>
          </ac:inkMkLst>
        </pc:inkChg>
        <pc:inkChg chg="add del mod">
          <ac:chgData name="Luca Crocetti" userId="52efdf86-ba77-4dcf-8f92-67ea05fd85b4" providerId="ADAL" clId="{F54AB79C-CF2F-48E0-AB2B-B1BDA75FD3C3}" dt="2023-10-27T14:14:54.957" v="4989"/>
          <ac:inkMkLst>
            <pc:docMk/>
            <pc:sldMk cId="908420301" sldId="607"/>
            <ac:inkMk id="24" creationId="{BB9D91AA-76AB-E31C-4497-07A3E8BFF76A}"/>
          </ac:inkMkLst>
        </pc:inkChg>
        <pc:inkChg chg="add del mod">
          <ac:chgData name="Luca Crocetti" userId="52efdf86-ba77-4dcf-8f92-67ea05fd85b4" providerId="ADAL" clId="{F54AB79C-CF2F-48E0-AB2B-B1BDA75FD3C3}" dt="2023-10-27T14:14:54.957" v="4986"/>
          <ac:inkMkLst>
            <pc:docMk/>
            <pc:sldMk cId="908420301" sldId="607"/>
            <ac:inkMk id="25" creationId="{8AB10F21-FA07-02CD-7EBA-75C0EDA2D360}"/>
          </ac:inkMkLst>
        </pc:inkChg>
        <pc:inkChg chg="add del mod">
          <ac:chgData name="Luca Crocetti" userId="52efdf86-ba77-4dcf-8f92-67ea05fd85b4" providerId="ADAL" clId="{F54AB79C-CF2F-48E0-AB2B-B1BDA75FD3C3}" dt="2023-10-27T14:14:54.957" v="4984"/>
          <ac:inkMkLst>
            <pc:docMk/>
            <pc:sldMk cId="908420301" sldId="607"/>
            <ac:inkMk id="26" creationId="{86E598BA-73C6-B9CE-25C1-272BDB38F153}"/>
          </ac:inkMkLst>
        </pc:inkChg>
        <pc:inkChg chg="add del mod">
          <ac:chgData name="Luca Crocetti" userId="52efdf86-ba77-4dcf-8f92-67ea05fd85b4" providerId="ADAL" clId="{F54AB79C-CF2F-48E0-AB2B-B1BDA75FD3C3}" dt="2023-10-27T14:14:55.707" v="4992"/>
          <ac:inkMkLst>
            <pc:docMk/>
            <pc:sldMk cId="908420301" sldId="607"/>
            <ac:inkMk id="27" creationId="{30BAD42C-A427-AA50-39CC-20A3F39402B8}"/>
          </ac:inkMkLst>
        </pc:inkChg>
        <pc:inkChg chg="add del mod">
          <ac:chgData name="Luca Crocetti" userId="52efdf86-ba77-4dcf-8f92-67ea05fd85b4" providerId="ADAL" clId="{F54AB79C-CF2F-48E0-AB2B-B1BDA75FD3C3}" dt="2023-10-27T14:14:54.957" v="4987"/>
          <ac:inkMkLst>
            <pc:docMk/>
            <pc:sldMk cId="908420301" sldId="607"/>
            <ac:inkMk id="28" creationId="{DBEF723F-1A02-76B9-C8FD-5F2241BCAC55}"/>
          </ac:inkMkLst>
        </pc:inkChg>
        <pc:inkChg chg="add del mod">
          <ac:chgData name="Luca Crocetti" userId="52efdf86-ba77-4dcf-8f92-67ea05fd85b4" providerId="ADAL" clId="{F54AB79C-CF2F-48E0-AB2B-B1BDA75FD3C3}" dt="2023-10-27T14:14:54.957" v="4990"/>
          <ac:inkMkLst>
            <pc:docMk/>
            <pc:sldMk cId="908420301" sldId="607"/>
            <ac:inkMk id="29" creationId="{CDC609D7-0B21-3C75-07B9-C18B14E0034D}"/>
          </ac:inkMkLst>
        </pc:inkChg>
        <pc:inkChg chg="add del mod">
          <ac:chgData name="Luca Crocetti" userId="52efdf86-ba77-4dcf-8f92-67ea05fd85b4" providerId="ADAL" clId="{F54AB79C-CF2F-48E0-AB2B-B1BDA75FD3C3}" dt="2023-10-27T14:14:54.957" v="4988"/>
          <ac:inkMkLst>
            <pc:docMk/>
            <pc:sldMk cId="908420301" sldId="607"/>
            <ac:inkMk id="30" creationId="{D707B62C-5897-CF6C-6DF3-592DBD4CD236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4" creationId="{D60150D8-E9E3-78F8-0751-35DC573DE26C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5" creationId="{37D4FC3F-B277-7003-77B6-535AE09EAB3C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6" creationId="{772026BF-5D55-638C-CBE6-E1A2C009272A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7" creationId="{1181B668-8927-CBF7-9BE3-369D69E67705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8" creationId="{ABAE4144-8240-F75A-E894-22C89466A99A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9" creationId="{21BBD486-836E-CA59-ABCF-11625CD1F21C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0" creationId="{E0CDFEC6-D95F-6654-921D-55C7A465507A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1" creationId="{BFAE4E5B-38A1-82E1-100D-700FBCFCFCEF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2" creationId="{EF1E8CBD-356B-0191-70A6-1123A0D5090D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3" creationId="{7DB7C914-A9F7-41C3-DD21-48A31DC9F7BF}"/>
          </ac:inkMkLst>
        </pc:inkChg>
        <pc:inkChg chg="add">
          <ac:chgData name="Luca Crocetti" userId="52efdf86-ba77-4dcf-8f92-67ea05fd85b4" providerId="ADAL" clId="{F54AB79C-CF2F-48E0-AB2B-B1BDA75FD3C3}" dt="2023-10-27T14:15:04.898" v="5004" actId="9405"/>
          <ac:inkMkLst>
            <pc:docMk/>
            <pc:sldMk cId="908420301" sldId="607"/>
            <ac:inkMk id="45" creationId="{3231B16A-D8FB-A529-C6B7-1447648BE835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6" creationId="{8BB00836-B5D0-2AD3-67DB-982EAF90083D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7" creationId="{3B98E6E6-7C59-8B80-E71B-D1A9116D6147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8" creationId="{CB37E1EC-BCA1-D348-5B47-27206F6F9B7F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9" creationId="{D1390632-6684-954B-CD91-A2FA443CBF5B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0" creationId="{EEAF5D46-550E-1951-9D6F-3A12F6AC6151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1" creationId="{224ACB5C-4453-31DC-EC5D-757F7D240401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2" creationId="{8E6A5DDD-0630-ED11-5E05-3E3D7FE027B0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3" creationId="{45AF14B4-2036-1328-0DAD-17F998DEFF3F}"/>
          </ac:inkMkLst>
        </pc:inkChg>
        <pc:inkChg chg="add del mod">
          <ac:chgData name="Luca Crocetti" userId="52efdf86-ba77-4dcf-8f92-67ea05fd85b4" providerId="ADAL" clId="{F54AB79C-CF2F-48E0-AB2B-B1BDA75FD3C3}" dt="2023-10-27T14:15:15.254" v="5020"/>
          <ac:inkMkLst>
            <pc:docMk/>
            <pc:sldMk cId="908420301" sldId="607"/>
            <ac:inkMk id="54" creationId="{B634FBC2-24CA-A9A4-F50B-725F8938CB94}"/>
          </ac:inkMkLst>
        </pc:inkChg>
        <pc:inkChg chg="add del mod">
          <ac:chgData name="Luca Crocetti" userId="52efdf86-ba77-4dcf-8f92-67ea05fd85b4" providerId="ADAL" clId="{F54AB79C-CF2F-48E0-AB2B-B1BDA75FD3C3}" dt="2023-10-27T14:15:15.254" v="5018"/>
          <ac:inkMkLst>
            <pc:docMk/>
            <pc:sldMk cId="908420301" sldId="607"/>
            <ac:inkMk id="55" creationId="{7709A2E0-A52A-7C5A-19FF-05EB2850F4AA}"/>
          </ac:inkMkLst>
        </pc:inkChg>
        <pc:inkChg chg="add del mod">
          <ac:chgData name="Luca Crocetti" userId="52efdf86-ba77-4dcf-8f92-67ea05fd85b4" providerId="ADAL" clId="{F54AB79C-CF2F-48E0-AB2B-B1BDA75FD3C3}" dt="2023-10-27T14:15:15.254" v="5019"/>
          <ac:inkMkLst>
            <pc:docMk/>
            <pc:sldMk cId="908420301" sldId="607"/>
            <ac:inkMk id="56" creationId="{D767F512-2E2E-D30D-E31E-3C67D3230BBB}"/>
          </ac:inkMkLst>
        </pc:inkChg>
        <pc:inkChg chg="add del mod">
          <ac:chgData name="Luca Crocetti" userId="52efdf86-ba77-4dcf-8f92-67ea05fd85b4" providerId="ADAL" clId="{F54AB79C-CF2F-48E0-AB2B-B1BDA75FD3C3}" dt="2023-10-27T14:15:15.254" v="5021"/>
          <ac:inkMkLst>
            <pc:docMk/>
            <pc:sldMk cId="908420301" sldId="607"/>
            <ac:inkMk id="57" creationId="{330338A5-A16E-641C-649E-81000C521B6D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0" creationId="{72D2A5FD-2BD9-B031-4F22-64700C41104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1" creationId="{383402F6-64A1-4634-9FFF-01BA89CF33B3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2" creationId="{A4710257-5A71-1A7D-04FA-74312132C148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3" creationId="{8D79B594-4B3B-7BE5-9FED-6208C39AF480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4" creationId="{A1B42082-F878-BF3C-FDBE-731BF750EE1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5" creationId="{63F42EA6-C2A1-88A6-492A-861EDD0D81E3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6" creationId="{7C28467F-28F8-255F-7D3E-DF369AFB36C1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7" creationId="{327F11C5-5705-9D08-13FE-5C78C8F9A677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8" creationId="{B7658D96-8AA1-9606-38BA-362C2B04DF4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9" creationId="{A854AA55-27FC-F4F4-0A29-1B56FC8C7E3C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0" creationId="{6CA853A3-4967-15F1-B68E-A16F996EA27B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1" creationId="{7050177E-CF36-9851-8363-5C25D1D82684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2" creationId="{22F24005-548E-BEE8-21C2-2E643EF0AD86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3" creationId="{06A16B4F-B34A-B672-44D8-A8B25CA5FE46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4" creationId="{D4757608-3806-D311-2A32-CA11953555D6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5" creationId="{174E426E-AD83-F2EA-B654-0EC84C95505C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6" creationId="{1B36E696-FB17-A742-F92A-BBB3D2CFDE80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7" creationId="{A70E5210-81CC-4A50-9BBB-0ADC63B84B57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8" creationId="{8D20B7D7-91A2-CAE4-1D81-56C1330A9781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9" creationId="{8293DFDA-D6FF-DECD-AAF0-E4C38C1F279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80" creationId="{F9160FFE-2FEC-2448-21A5-A4B3D8C05DEE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81" creationId="{5BE35916-ACDC-DFF8-EC40-6CB90064ACBB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82" creationId="{8817478A-2CFD-920A-D04E-844603F03B84}"/>
          </ac:inkMkLst>
        </pc:inkChg>
        <pc:inkChg chg="add del mod">
          <ac:chgData name="Luca Crocetti" userId="52efdf86-ba77-4dcf-8f92-67ea05fd85b4" providerId="ADAL" clId="{F54AB79C-CF2F-48E0-AB2B-B1BDA75FD3C3}" dt="2023-10-27T14:15:32.246" v="5050"/>
          <ac:inkMkLst>
            <pc:docMk/>
            <pc:sldMk cId="908420301" sldId="607"/>
            <ac:inkMk id="87" creationId="{503B58D5-FEAA-E527-12B4-D9E9C1A7401A}"/>
          </ac:inkMkLst>
        </pc:inkChg>
        <pc:inkChg chg="add del mod">
          <ac:chgData name="Luca Crocetti" userId="52efdf86-ba77-4dcf-8f92-67ea05fd85b4" providerId="ADAL" clId="{F54AB79C-CF2F-48E0-AB2B-B1BDA75FD3C3}" dt="2023-10-27T14:15:32.246" v="5049"/>
          <ac:inkMkLst>
            <pc:docMk/>
            <pc:sldMk cId="908420301" sldId="607"/>
            <ac:inkMk id="88" creationId="{5E5424DD-FAD5-2EE5-5CC9-BEC8E04DD047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90" creationId="{43500700-CF38-AC14-F007-663FD63A74C6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91" creationId="{509B433D-D0AF-A42A-9570-0C65C2B50166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92" creationId="{31C00321-DB8E-D083-244B-93A05E881EF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19:01.108" v="5312"/>
        <pc:sldMkLst>
          <pc:docMk/>
          <pc:sldMk cId="3846203659" sldId="608"/>
        </pc:sldMkLst>
        <pc:grpChg chg="del mod">
          <ac:chgData name="Luca Crocetti" userId="52efdf86-ba77-4dcf-8f92-67ea05fd85b4" providerId="ADAL" clId="{F54AB79C-CF2F-48E0-AB2B-B1BDA75FD3C3}" dt="2023-10-27T14:16:20.414" v="5128"/>
          <ac:grpSpMkLst>
            <pc:docMk/>
            <pc:sldMk cId="3846203659" sldId="608"/>
            <ac:grpSpMk id="28" creationId="{0E8A1C71-3C61-E8EC-8F19-7254CCDB8F85}"/>
          </ac:grpSpMkLst>
        </pc:grpChg>
        <pc:grpChg chg="mod">
          <ac:chgData name="Luca Crocetti" userId="52efdf86-ba77-4dcf-8f92-67ea05fd85b4" providerId="ADAL" clId="{F54AB79C-CF2F-48E0-AB2B-B1BDA75FD3C3}" dt="2023-10-27T14:16:17.403" v="5124"/>
          <ac:grpSpMkLst>
            <pc:docMk/>
            <pc:sldMk cId="3846203659" sldId="608"/>
            <ac:grpSpMk id="29" creationId="{13ACCA62-EC4A-846D-4D1D-C4FCCDAFF3E0}"/>
          </ac:grpSpMkLst>
        </pc:grpChg>
        <pc:grpChg chg="del mod">
          <ac:chgData name="Luca Crocetti" userId="52efdf86-ba77-4dcf-8f92-67ea05fd85b4" providerId="ADAL" clId="{F54AB79C-CF2F-48E0-AB2B-B1BDA75FD3C3}" dt="2023-10-27T14:15:49.293" v="5072"/>
          <ac:grpSpMkLst>
            <pc:docMk/>
            <pc:sldMk cId="3846203659" sldId="608"/>
            <ac:grpSpMk id="32" creationId="{3137AB2D-6757-08C9-AE77-630BE0F91E9D}"/>
          </ac:grpSpMkLst>
        </pc:grpChg>
        <pc:grpChg chg="del mod">
          <ac:chgData name="Luca Crocetti" userId="52efdf86-ba77-4dcf-8f92-67ea05fd85b4" providerId="ADAL" clId="{F54AB79C-CF2F-48E0-AB2B-B1BDA75FD3C3}" dt="2023-10-27T14:15:49.302" v="5107"/>
          <ac:grpSpMkLst>
            <pc:docMk/>
            <pc:sldMk cId="3846203659" sldId="608"/>
            <ac:grpSpMk id="33" creationId="{A98AFA4B-AAA5-099F-C095-E51852928CBA}"/>
          </ac:grpSpMkLst>
        </pc:grpChg>
        <pc:grpChg chg="del mod">
          <ac:chgData name="Luca Crocetti" userId="52efdf86-ba77-4dcf-8f92-67ea05fd85b4" providerId="ADAL" clId="{F54AB79C-CF2F-48E0-AB2B-B1BDA75FD3C3}" dt="2023-10-27T14:15:49.302" v="5105"/>
          <ac:grpSpMkLst>
            <pc:docMk/>
            <pc:sldMk cId="3846203659" sldId="608"/>
            <ac:grpSpMk id="44" creationId="{EFD2EA34-F0DF-FB5E-2F96-6A87B194B5D1}"/>
          </ac:grpSpMkLst>
        </pc:grpChg>
        <pc:grpChg chg="del mod">
          <ac:chgData name="Luca Crocetti" userId="52efdf86-ba77-4dcf-8f92-67ea05fd85b4" providerId="ADAL" clId="{F54AB79C-CF2F-48E0-AB2B-B1BDA75FD3C3}" dt="2023-10-27T14:16:26.333" v="5140"/>
          <ac:grpSpMkLst>
            <pc:docMk/>
            <pc:sldMk cId="3846203659" sldId="608"/>
            <ac:grpSpMk id="55" creationId="{4E230B21-B7BE-0DEF-1CEA-2381B9463EE1}"/>
          </ac:grpSpMkLst>
        </pc:grpChg>
        <pc:grpChg chg="del mod">
          <ac:chgData name="Luca Crocetti" userId="52efdf86-ba77-4dcf-8f92-67ea05fd85b4" providerId="ADAL" clId="{F54AB79C-CF2F-48E0-AB2B-B1BDA75FD3C3}" dt="2023-10-27T14:15:56.397" v="5116"/>
          <ac:grpSpMkLst>
            <pc:docMk/>
            <pc:sldMk cId="3846203659" sldId="608"/>
            <ac:grpSpMk id="83" creationId="{30087792-7F83-F524-ADD5-AEE8F9C9263C}"/>
          </ac:grpSpMkLst>
        </pc:grpChg>
        <pc:grpChg chg="del mod">
          <ac:chgData name="Luca Crocetti" userId="52efdf86-ba77-4dcf-8f92-67ea05fd85b4" providerId="ADAL" clId="{F54AB79C-CF2F-48E0-AB2B-B1BDA75FD3C3}" dt="2023-10-27T14:15:49.302" v="5093"/>
          <ac:grpSpMkLst>
            <pc:docMk/>
            <pc:sldMk cId="3846203659" sldId="608"/>
            <ac:grpSpMk id="84" creationId="{788D6FB0-C97D-A3B1-EA7F-2823B09E117F}"/>
          </ac:grpSpMkLst>
        </pc:grpChg>
        <pc:grpChg chg="del mod">
          <ac:chgData name="Luca Crocetti" userId="52efdf86-ba77-4dcf-8f92-67ea05fd85b4" providerId="ADAL" clId="{F54AB79C-CF2F-48E0-AB2B-B1BDA75FD3C3}" dt="2023-10-27T14:15:49.293" v="5087"/>
          <ac:grpSpMkLst>
            <pc:docMk/>
            <pc:sldMk cId="3846203659" sldId="608"/>
            <ac:grpSpMk id="85" creationId="{3B8B56F2-3BA1-26AD-B773-8142577D2CA8}"/>
          </ac:grpSpMkLst>
        </pc:grpChg>
        <pc:grpChg chg="del mod">
          <ac:chgData name="Luca Crocetti" userId="52efdf86-ba77-4dcf-8f92-67ea05fd85b4" providerId="ADAL" clId="{F54AB79C-CF2F-48E0-AB2B-B1BDA75FD3C3}" dt="2023-10-27T14:15:49.302" v="5100"/>
          <ac:grpSpMkLst>
            <pc:docMk/>
            <pc:sldMk cId="3846203659" sldId="608"/>
            <ac:grpSpMk id="86" creationId="{4E336910-8A59-E639-46B6-6C7891CB3F0F}"/>
          </ac:grpSpMkLst>
        </pc:grpChg>
        <pc:grpChg chg="del mod">
          <ac:chgData name="Luca Crocetti" userId="52efdf86-ba77-4dcf-8f92-67ea05fd85b4" providerId="ADAL" clId="{F54AB79C-CF2F-48E0-AB2B-B1BDA75FD3C3}" dt="2023-10-27T14:15:49.302" v="5104"/>
          <ac:grpSpMkLst>
            <pc:docMk/>
            <pc:sldMk cId="3846203659" sldId="608"/>
            <ac:grpSpMk id="93" creationId="{78D99D8F-2737-213F-C4E5-BDE06F0591BF}"/>
          </ac:grpSpMkLst>
        </pc:grpChg>
        <pc:grpChg chg="del mod">
          <ac:chgData name="Luca Crocetti" userId="52efdf86-ba77-4dcf-8f92-67ea05fd85b4" providerId="ADAL" clId="{F54AB79C-CF2F-48E0-AB2B-B1BDA75FD3C3}" dt="2023-10-27T14:16:27.888" v="5142"/>
          <ac:grpSpMkLst>
            <pc:docMk/>
            <pc:sldMk cId="3846203659" sldId="608"/>
            <ac:grpSpMk id="98" creationId="{3BD80F01-849D-DE24-DCEA-963C413A677D}"/>
          </ac:grpSpMkLst>
        </pc:grpChg>
        <pc:grpChg chg="mod">
          <ac:chgData name="Luca Crocetti" userId="52efdf86-ba77-4dcf-8f92-67ea05fd85b4" providerId="ADAL" clId="{F54AB79C-CF2F-48E0-AB2B-B1BDA75FD3C3}" dt="2023-10-27T14:16:26.333" v="5140"/>
          <ac:grpSpMkLst>
            <pc:docMk/>
            <pc:sldMk cId="3846203659" sldId="608"/>
            <ac:grpSpMk id="99" creationId="{48FC528E-4052-977F-2D53-9AA8651500E6}"/>
          </ac:grpSpMkLst>
        </pc:grpChg>
        <pc:grpChg chg="mod">
          <ac:chgData name="Luca Crocetti" userId="52efdf86-ba77-4dcf-8f92-67ea05fd85b4" providerId="ADAL" clId="{F54AB79C-CF2F-48E0-AB2B-B1BDA75FD3C3}" dt="2023-10-27T14:16:26.333" v="5140"/>
          <ac:grpSpMkLst>
            <pc:docMk/>
            <pc:sldMk cId="3846203659" sldId="608"/>
            <ac:grpSpMk id="100" creationId="{33429BFC-4AD6-7359-3A76-58BD3F8DA9E4}"/>
          </ac:grpSpMkLst>
        </pc:grpChg>
        <pc:grpChg chg="del mod">
          <ac:chgData name="Luca Crocetti" userId="52efdf86-ba77-4dcf-8f92-67ea05fd85b4" providerId="ADAL" clId="{F54AB79C-CF2F-48E0-AB2B-B1BDA75FD3C3}" dt="2023-10-27T14:16:32.675" v="5148"/>
          <ac:grpSpMkLst>
            <pc:docMk/>
            <pc:sldMk cId="3846203659" sldId="608"/>
            <ac:grpSpMk id="102" creationId="{75770D0F-104D-DE34-8602-BC8178AD5127}"/>
          </ac:grpSpMkLst>
        </pc:grpChg>
        <pc:grpChg chg="mod">
          <ac:chgData name="Luca Crocetti" userId="52efdf86-ba77-4dcf-8f92-67ea05fd85b4" providerId="ADAL" clId="{F54AB79C-CF2F-48E0-AB2B-B1BDA75FD3C3}" dt="2023-10-27T14:16:32.675" v="5148"/>
          <ac:grpSpMkLst>
            <pc:docMk/>
            <pc:sldMk cId="3846203659" sldId="608"/>
            <ac:grpSpMk id="105" creationId="{75B8C7E3-81F7-DED1-7FFD-011B0A209F2E}"/>
          </ac:grpSpMkLst>
        </pc:grpChg>
        <pc:grpChg chg="mod">
          <ac:chgData name="Luca Crocetti" userId="52efdf86-ba77-4dcf-8f92-67ea05fd85b4" providerId="ADAL" clId="{F54AB79C-CF2F-48E0-AB2B-B1BDA75FD3C3}" dt="2023-10-27T14:16:40.692" v="5170"/>
          <ac:grpSpMkLst>
            <pc:docMk/>
            <pc:sldMk cId="3846203659" sldId="608"/>
            <ac:grpSpMk id="118" creationId="{CD90B405-478F-0749-A4D7-1A7E09E4A984}"/>
          </ac:grpSpMkLst>
        </pc:grpChg>
        <pc:grpChg chg="del mod">
          <ac:chgData name="Luca Crocetti" userId="52efdf86-ba77-4dcf-8f92-67ea05fd85b4" providerId="ADAL" clId="{F54AB79C-CF2F-48E0-AB2B-B1BDA75FD3C3}" dt="2023-10-27T14:17:06.047" v="5213"/>
          <ac:grpSpMkLst>
            <pc:docMk/>
            <pc:sldMk cId="3846203659" sldId="608"/>
            <ac:grpSpMk id="146" creationId="{274FE3FB-82A6-478A-30D4-0DA0A0C14C3F}"/>
          </ac:grpSpMkLst>
        </pc:grpChg>
        <pc:grpChg chg="mod">
          <ac:chgData name="Luca Crocetti" userId="52efdf86-ba77-4dcf-8f92-67ea05fd85b4" providerId="ADAL" clId="{F54AB79C-CF2F-48E0-AB2B-B1BDA75FD3C3}" dt="2023-10-27T14:16:56.382" v="5198"/>
          <ac:grpSpMkLst>
            <pc:docMk/>
            <pc:sldMk cId="3846203659" sldId="608"/>
            <ac:grpSpMk id="147" creationId="{7365E759-0D27-D305-F312-424624E285D4}"/>
          </ac:grpSpMkLst>
        </pc:grpChg>
        <pc:grpChg chg="del 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48" creationId="{7189A468-F9FE-5AA6-5409-5163BF58C87A}"/>
          </ac:grpSpMkLst>
        </pc:grpChg>
        <pc:grpChg chg="del 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49" creationId="{5A8D6120-601C-2070-7764-C5336D4A89BF}"/>
          </ac:grpSpMkLst>
        </pc:grpChg>
        <pc:grpChg chg="del mod">
          <ac:chgData name="Luca Crocetti" userId="52efdf86-ba77-4dcf-8f92-67ea05fd85b4" providerId="ADAL" clId="{F54AB79C-CF2F-48E0-AB2B-B1BDA75FD3C3}" dt="2023-10-27T14:17:00.985" v="5210"/>
          <ac:grpSpMkLst>
            <pc:docMk/>
            <pc:sldMk cId="3846203659" sldId="608"/>
            <ac:grpSpMk id="156" creationId="{1CDC2B63-D557-FB26-76BB-427E3D5E615F}"/>
          </ac:grpSpMkLst>
        </pc:grpChg>
        <pc:grpChg chg="mod">
          <ac:chgData name="Luca Crocetti" userId="52efdf86-ba77-4dcf-8f92-67ea05fd85b4" providerId="ADAL" clId="{F54AB79C-CF2F-48E0-AB2B-B1BDA75FD3C3}" dt="2023-10-27T14:17:06.047" v="5213"/>
          <ac:grpSpMkLst>
            <pc:docMk/>
            <pc:sldMk cId="3846203659" sldId="608"/>
            <ac:grpSpMk id="158" creationId="{2ED8E546-5DC3-9961-1B58-CA788705EC7F}"/>
          </ac:grpSpMkLst>
        </pc:grpChg>
        <pc:grpChg chg="mod">
          <ac:chgData name="Luca Crocetti" userId="52efdf86-ba77-4dcf-8f92-67ea05fd85b4" providerId="ADAL" clId="{F54AB79C-CF2F-48E0-AB2B-B1BDA75FD3C3}" dt="2023-10-27T14:17:08.482" v="5217"/>
          <ac:grpSpMkLst>
            <pc:docMk/>
            <pc:sldMk cId="3846203659" sldId="608"/>
            <ac:grpSpMk id="162" creationId="{A7C8DCAE-0E7D-2F34-8031-7D51D3AD7428}"/>
          </ac:grpSpMkLst>
        </pc:grpChg>
        <pc:grpChg chg="del 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66" creationId="{3D9E6D47-AC4B-919F-8B64-6C2A2B740B22}"/>
          </ac:grpSpMkLst>
        </pc:grpChg>
        <pc:grpChg chg="del mod">
          <ac:chgData name="Luca Crocetti" userId="52efdf86-ba77-4dcf-8f92-67ea05fd85b4" providerId="ADAL" clId="{F54AB79C-CF2F-48E0-AB2B-B1BDA75FD3C3}" dt="2023-10-27T14:17:14.658" v="5231"/>
          <ac:grpSpMkLst>
            <pc:docMk/>
            <pc:sldMk cId="3846203659" sldId="608"/>
            <ac:grpSpMk id="172" creationId="{6A70C8EF-C09F-6160-8F16-D6EA6F6CB430}"/>
          </ac:grpSpMkLst>
        </pc:grpChg>
        <pc:grpChg chg="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82" creationId="{0611853A-4181-9D48-5D9F-8C14C545C52B}"/>
          </ac:grpSpMkLst>
        </pc:grpChg>
        <pc:grpChg chg="mod">
          <ac:chgData name="Luca Crocetti" userId="52efdf86-ba77-4dcf-8f92-67ea05fd85b4" providerId="ADAL" clId="{F54AB79C-CF2F-48E0-AB2B-B1BDA75FD3C3}" dt="2023-10-27T14:17:47.451" v="5247"/>
          <ac:grpSpMkLst>
            <pc:docMk/>
            <pc:sldMk cId="3846203659" sldId="608"/>
            <ac:grpSpMk id="187" creationId="{B4E04036-4E00-FE23-AFF6-F71599259FD2}"/>
          </ac:grpSpMkLst>
        </pc:grpChg>
        <pc:grpChg chg="del mod">
          <ac:chgData name="Luca Crocetti" userId="52efdf86-ba77-4dcf-8f92-67ea05fd85b4" providerId="ADAL" clId="{F54AB79C-CF2F-48E0-AB2B-B1BDA75FD3C3}" dt="2023-10-27T14:18:01.271" v="5256"/>
          <ac:grpSpMkLst>
            <pc:docMk/>
            <pc:sldMk cId="3846203659" sldId="608"/>
            <ac:grpSpMk id="193" creationId="{692AD1F5-00E0-734C-D3E5-9DF1913988B4}"/>
          </ac:grpSpMkLst>
        </pc:grpChg>
        <pc:grpChg chg="mod">
          <ac:chgData name="Luca Crocetti" userId="52efdf86-ba77-4dcf-8f92-67ea05fd85b4" providerId="ADAL" clId="{F54AB79C-CF2F-48E0-AB2B-B1BDA75FD3C3}" dt="2023-10-27T14:18:01.271" v="5256"/>
          <ac:grpSpMkLst>
            <pc:docMk/>
            <pc:sldMk cId="3846203659" sldId="608"/>
            <ac:grpSpMk id="195" creationId="{845D76FF-8AAF-E016-D04E-A268F945D7BE}"/>
          </ac:grpSpMkLst>
        </pc:grpChg>
        <pc:grpChg chg="mod">
          <ac:chgData name="Luca Crocetti" userId="52efdf86-ba77-4dcf-8f92-67ea05fd85b4" providerId="ADAL" clId="{F54AB79C-CF2F-48E0-AB2B-B1BDA75FD3C3}" dt="2023-10-27T14:18:13.600" v="5261"/>
          <ac:grpSpMkLst>
            <pc:docMk/>
            <pc:sldMk cId="3846203659" sldId="608"/>
            <ac:grpSpMk id="200" creationId="{BD46B82F-61D9-B53C-283B-BE82BC8706F0}"/>
          </ac:grpSpMkLst>
        </pc:grpChg>
        <pc:grpChg chg="del mod">
          <ac:chgData name="Luca Crocetti" userId="52efdf86-ba77-4dcf-8f92-67ea05fd85b4" providerId="ADAL" clId="{F54AB79C-CF2F-48E0-AB2B-B1BDA75FD3C3}" dt="2023-10-27T14:18:32.584" v="5278"/>
          <ac:grpSpMkLst>
            <pc:docMk/>
            <pc:sldMk cId="3846203659" sldId="608"/>
            <ac:grpSpMk id="206" creationId="{5AC35BF8-24F3-BE1B-B7A1-80922CA558C9}"/>
          </ac:grpSpMkLst>
        </pc:grpChg>
        <pc:grpChg chg="mod">
          <ac:chgData name="Luca Crocetti" userId="52efdf86-ba77-4dcf-8f92-67ea05fd85b4" providerId="ADAL" clId="{F54AB79C-CF2F-48E0-AB2B-B1BDA75FD3C3}" dt="2023-10-27T14:18:32.584" v="5278"/>
          <ac:grpSpMkLst>
            <pc:docMk/>
            <pc:sldMk cId="3846203659" sldId="608"/>
            <ac:grpSpMk id="217" creationId="{62B8EA56-15D9-1116-7E41-FC73A570BB6C}"/>
          </ac:grpSpMkLst>
        </pc:grpChg>
        <pc:grpChg chg="del mod">
          <ac:chgData name="Luca Crocetti" userId="52efdf86-ba77-4dcf-8f92-67ea05fd85b4" providerId="ADAL" clId="{F54AB79C-CF2F-48E0-AB2B-B1BDA75FD3C3}" dt="2023-10-27T14:18:42.010" v="5288"/>
          <ac:grpSpMkLst>
            <pc:docMk/>
            <pc:sldMk cId="3846203659" sldId="608"/>
            <ac:grpSpMk id="223" creationId="{9447A636-E298-34FB-3D81-2F8ACD1F74AD}"/>
          </ac:grpSpMkLst>
        </pc:grpChg>
        <pc:grpChg chg="del mod">
          <ac:chgData name="Luca Crocetti" userId="52efdf86-ba77-4dcf-8f92-67ea05fd85b4" providerId="ADAL" clId="{F54AB79C-CF2F-48E0-AB2B-B1BDA75FD3C3}" dt="2023-10-27T14:18:55.537" v="5309"/>
          <ac:grpSpMkLst>
            <pc:docMk/>
            <pc:sldMk cId="3846203659" sldId="608"/>
            <ac:grpSpMk id="232" creationId="{9A707969-918C-81AC-FB15-4EA1CA4AFC10}"/>
          </ac:grpSpMkLst>
        </pc:grpChg>
        <pc:grpChg chg="del mod">
          <ac:chgData name="Luca Crocetti" userId="52efdf86-ba77-4dcf-8f92-67ea05fd85b4" providerId="ADAL" clId="{F54AB79C-CF2F-48E0-AB2B-B1BDA75FD3C3}" dt="2023-10-27T14:19:01.108" v="5312"/>
          <ac:grpSpMkLst>
            <pc:docMk/>
            <pc:sldMk cId="3846203659" sldId="608"/>
            <ac:grpSpMk id="241" creationId="{840FC4AB-27AB-EDFF-87EA-3077EB83D2CB}"/>
          </ac:grpSpMkLst>
        </pc:grpChg>
        <pc:grpChg chg="mod">
          <ac:chgData name="Luca Crocetti" userId="52efdf86-ba77-4dcf-8f92-67ea05fd85b4" providerId="ADAL" clId="{F54AB79C-CF2F-48E0-AB2B-B1BDA75FD3C3}" dt="2023-10-27T14:19:01.108" v="5312"/>
          <ac:grpSpMkLst>
            <pc:docMk/>
            <pc:sldMk cId="3846203659" sldId="608"/>
            <ac:grpSpMk id="243" creationId="{00DC7A10-947E-915C-C8A6-DCC84D0B61B3}"/>
          </ac:grpSpMkLst>
        </pc:grpChg>
        <pc:inkChg chg="del">
          <ac:chgData name="Luca Crocetti" userId="52efdf86-ba77-4dcf-8f92-67ea05fd85b4" providerId="ADAL" clId="{F54AB79C-CF2F-48E0-AB2B-B1BDA75FD3C3}" dt="2023-10-27T14:15:49.282" v="5056"/>
          <ac:inkMkLst>
            <pc:docMk/>
            <pc:sldMk cId="3846203659" sldId="608"/>
            <ac:inkMk id="3" creationId="{A20F4206-11B7-2D0D-C7B9-9815157EFEE3}"/>
          </ac:inkMkLst>
        </pc:inkChg>
        <pc:inkChg chg="del">
          <ac:chgData name="Luca Crocetti" userId="52efdf86-ba77-4dcf-8f92-67ea05fd85b4" providerId="ADAL" clId="{F54AB79C-CF2F-48E0-AB2B-B1BDA75FD3C3}" dt="2023-10-27T14:15:49.293" v="5073"/>
          <ac:inkMkLst>
            <pc:docMk/>
            <pc:sldMk cId="3846203659" sldId="608"/>
            <ac:inkMk id="6" creationId="{5585AADC-8156-CCA9-76FD-F08DF1A3DB87}"/>
          </ac:inkMkLst>
        </pc:inkChg>
        <pc:inkChg chg="del mod">
          <ac:chgData name="Luca Crocetti" userId="52efdf86-ba77-4dcf-8f92-67ea05fd85b4" providerId="ADAL" clId="{F54AB79C-CF2F-48E0-AB2B-B1BDA75FD3C3}" dt="2023-10-27T14:15:49.293" v="5075"/>
          <ac:inkMkLst>
            <pc:docMk/>
            <pc:sldMk cId="3846203659" sldId="608"/>
            <ac:inkMk id="7" creationId="{554EA8A3-81E6-D02A-479F-93D1E94FF802}"/>
          </ac:inkMkLst>
        </pc:inkChg>
        <pc:inkChg chg="del">
          <ac:chgData name="Luca Crocetti" userId="52efdf86-ba77-4dcf-8f92-67ea05fd85b4" providerId="ADAL" clId="{F54AB79C-CF2F-48E0-AB2B-B1BDA75FD3C3}" dt="2023-10-27T14:15:49.282" v="5064"/>
          <ac:inkMkLst>
            <pc:docMk/>
            <pc:sldMk cId="3846203659" sldId="608"/>
            <ac:inkMk id="8" creationId="{FEF76498-BA12-2FFF-3FC4-7F81A104A94B}"/>
          </ac:inkMkLst>
        </pc:inkChg>
        <pc:inkChg chg="del mod">
          <ac:chgData name="Luca Crocetti" userId="52efdf86-ba77-4dcf-8f92-67ea05fd85b4" providerId="ADAL" clId="{F54AB79C-CF2F-48E0-AB2B-B1BDA75FD3C3}" dt="2023-10-27T14:15:49.302" v="5094"/>
          <ac:inkMkLst>
            <pc:docMk/>
            <pc:sldMk cId="3846203659" sldId="608"/>
            <ac:inkMk id="9" creationId="{99AAC78B-CC2E-7903-3660-013C34D955E0}"/>
          </ac:inkMkLst>
        </pc:inkChg>
        <pc:inkChg chg="del mod">
          <ac:chgData name="Luca Crocetti" userId="52efdf86-ba77-4dcf-8f92-67ea05fd85b4" providerId="ADAL" clId="{F54AB79C-CF2F-48E0-AB2B-B1BDA75FD3C3}" dt="2023-10-27T14:15:49.302" v="5103"/>
          <ac:inkMkLst>
            <pc:docMk/>
            <pc:sldMk cId="3846203659" sldId="608"/>
            <ac:inkMk id="10" creationId="{07F2EE40-3286-7D49-2694-692A8CCFE283}"/>
          </ac:inkMkLst>
        </pc:inkChg>
        <pc:inkChg chg="del mod">
          <ac:chgData name="Luca Crocetti" userId="52efdf86-ba77-4dcf-8f92-67ea05fd85b4" providerId="ADAL" clId="{F54AB79C-CF2F-48E0-AB2B-B1BDA75FD3C3}" dt="2023-10-27T14:15:49.293" v="5082"/>
          <ac:inkMkLst>
            <pc:docMk/>
            <pc:sldMk cId="3846203659" sldId="608"/>
            <ac:inkMk id="11" creationId="{67E7D3A5-2224-0045-6B5A-C802671A7655}"/>
          </ac:inkMkLst>
        </pc:inkChg>
        <pc:inkChg chg="del mod">
          <ac:chgData name="Luca Crocetti" userId="52efdf86-ba77-4dcf-8f92-67ea05fd85b4" providerId="ADAL" clId="{F54AB79C-CF2F-48E0-AB2B-B1BDA75FD3C3}" dt="2023-10-27T14:15:49.293" v="5085"/>
          <ac:inkMkLst>
            <pc:docMk/>
            <pc:sldMk cId="3846203659" sldId="608"/>
            <ac:inkMk id="12" creationId="{364DBF1B-3BE5-75AB-E7D0-E693B0369FD7}"/>
          </ac:inkMkLst>
        </pc:inkChg>
        <pc:inkChg chg="del mod">
          <ac:chgData name="Luca Crocetti" userId="52efdf86-ba77-4dcf-8f92-67ea05fd85b4" providerId="ADAL" clId="{F54AB79C-CF2F-48E0-AB2B-B1BDA75FD3C3}" dt="2023-10-27T14:15:49.302" v="5107"/>
          <ac:inkMkLst>
            <pc:docMk/>
            <pc:sldMk cId="3846203659" sldId="608"/>
            <ac:inkMk id="13" creationId="{F71D30AA-E19F-CA18-9E9D-0D0BE33EE92A}"/>
          </ac:inkMkLst>
        </pc:inkChg>
        <pc:inkChg chg="del mod">
          <ac:chgData name="Luca Crocetti" userId="52efdf86-ba77-4dcf-8f92-67ea05fd85b4" providerId="ADAL" clId="{F54AB79C-CF2F-48E0-AB2B-B1BDA75FD3C3}" dt="2023-10-27T14:15:49.293" v="5088"/>
          <ac:inkMkLst>
            <pc:docMk/>
            <pc:sldMk cId="3846203659" sldId="608"/>
            <ac:inkMk id="14" creationId="{EFD0EFF0-6972-2C5D-2C75-484219E0D5BF}"/>
          </ac:inkMkLst>
        </pc:inkChg>
        <pc:inkChg chg="del mod">
          <ac:chgData name="Luca Crocetti" userId="52efdf86-ba77-4dcf-8f92-67ea05fd85b4" providerId="ADAL" clId="{F54AB79C-CF2F-48E0-AB2B-B1BDA75FD3C3}" dt="2023-10-27T14:15:49.293" v="5091"/>
          <ac:inkMkLst>
            <pc:docMk/>
            <pc:sldMk cId="3846203659" sldId="608"/>
            <ac:inkMk id="15" creationId="{5D83D9EC-BC4E-B7E2-1912-20B0AEE1DEF1}"/>
          </ac:inkMkLst>
        </pc:inkChg>
        <pc:inkChg chg="del mod">
          <ac:chgData name="Luca Crocetti" userId="52efdf86-ba77-4dcf-8f92-67ea05fd85b4" providerId="ADAL" clId="{F54AB79C-CF2F-48E0-AB2B-B1BDA75FD3C3}" dt="2023-10-27T14:15:49.302" v="5109"/>
          <ac:inkMkLst>
            <pc:docMk/>
            <pc:sldMk cId="3846203659" sldId="608"/>
            <ac:inkMk id="16" creationId="{BDBFF27A-A345-E87A-6432-6DA1C1D43F0B}"/>
          </ac:inkMkLst>
        </pc:inkChg>
        <pc:inkChg chg="del mod">
          <ac:chgData name="Luca Crocetti" userId="52efdf86-ba77-4dcf-8f92-67ea05fd85b4" providerId="ADAL" clId="{F54AB79C-CF2F-48E0-AB2B-B1BDA75FD3C3}" dt="2023-10-27T14:15:49.302" v="5098"/>
          <ac:inkMkLst>
            <pc:docMk/>
            <pc:sldMk cId="3846203659" sldId="608"/>
            <ac:inkMk id="17" creationId="{E0A384DE-7DF9-D1E7-2FE8-735FA95ED956}"/>
          </ac:inkMkLst>
        </pc:inkChg>
        <pc:inkChg chg="del mod">
          <ac:chgData name="Luca Crocetti" userId="52efdf86-ba77-4dcf-8f92-67ea05fd85b4" providerId="ADAL" clId="{F54AB79C-CF2F-48E0-AB2B-B1BDA75FD3C3}" dt="2023-10-27T14:15:49.302" v="5096"/>
          <ac:inkMkLst>
            <pc:docMk/>
            <pc:sldMk cId="3846203659" sldId="608"/>
            <ac:inkMk id="18" creationId="{F30B3CC8-4169-05D8-31AA-B276B142792E}"/>
          </ac:inkMkLst>
        </pc:inkChg>
        <pc:inkChg chg="del">
          <ac:chgData name="Luca Crocetti" userId="52efdf86-ba77-4dcf-8f92-67ea05fd85b4" providerId="ADAL" clId="{F54AB79C-CF2F-48E0-AB2B-B1BDA75FD3C3}" dt="2023-10-27T14:15:49.282" v="5062"/>
          <ac:inkMkLst>
            <pc:docMk/>
            <pc:sldMk cId="3846203659" sldId="608"/>
            <ac:inkMk id="19" creationId="{79185A74-EAD1-B24A-B59F-4299C2EFBC9D}"/>
          </ac:inkMkLst>
        </pc:inkChg>
        <pc:inkChg chg="del mod">
          <ac:chgData name="Luca Crocetti" userId="52efdf86-ba77-4dcf-8f92-67ea05fd85b4" providerId="ADAL" clId="{F54AB79C-CF2F-48E0-AB2B-B1BDA75FD3C3}" dt="2023-10-27T14:15:49.293" v="5072"/>
          <ac:inkMkLst>
            <pc:docMk/>
            <pc:sldMk cId="3846203659" sldId="608"/>
            <ac:inkMk id="20" creationId="{64D45801-1E20-2068-323D-3A14E372DAB8}"/>
          </ac:inkMkLst>
        </pc:inkChg>
        <pc:inkChg chg="del mod">
          <ac:chgData name="Luca Crocetti" userId="52efdf86-ba77-4dcf-8f92-67ea05fd85b4" providerId="ADAL" clId="{F54AB79C-CF2F-48E0-AB2B-B1BDA75FD3C3}" dt="2023-10-27T14:15:49.293" v="5089"/>
          <ac:inkMkLst>
            <pc:docMk/>
            <pc:sldMk cId="3846203659" sldId="608"/>
            <ac:inkMk id="21" creationId="{CE6BFA70-C314-3D41-2CB2-4F46655426E8}"/>
          </ac:inkMkLst>
        </pc:inkChg>
        <pc:inkChg chg="add">
          <ac:chgData name="Luca Crocetti" userId="52efdf86-ba77-4dcf-8f92-67ea05fd85b4" providerId="ADAL" clId="{F54AB79C-CF2F-48E0-AB2B-B1BDA75FD3C3}" dt="2023-10-27T14:16:02.690" v="5118" actId="9405"/>
          <ac:inkMkLst>
            <pc:docMk/>
            <pc:sldMk cId="3846203659" sldId="608"/>
            <ac:inkMk id="22" creationId="{B345F3B0-237E-E480-779D-1BE92B970346}"/>
          </ac:inkMkLst>
        </pc:inkChg>
        <pc:inkChg chg="add mod">
          <ac:chgData name="Luca Crocetti" userId="52efdf86-ba77-4dcf-8f92-67ea05fd85b4" providerId="ADAL" clId="{F54AB79C-CF2F-48E0-AB2B-B1BDA75FD3C3}" dt="2023-10-27T14:16:17.403" v="5124"/>
          <ac:inkMkLst>
            <pc:docMk/>
            <pc:sldMk cId="3846203659" sldId="608"/>
            <ac:inkMk id="23" creationId="{98952952-CA13-5A0F-C912-0BBFC7DEBDF4}"/>
          </ac:inkMkLst>
        </pc:inkChg>
        <pc:inkChg chg="add mod">
          <ac:chgData name="Luca Crocetti" userId="52efdf86-ba77-4dcf-8f92-67ea05fd85b4" providerId="ADAL" clId="{F54AB79C-CF2F-48E0-AB2B-B1BDA75FD3C3}" dt="2023-10-27T14:16:17.403" v="5124"/>
          <ac:inkMkLst>
            <pc:docMk/>
            <pc:sldMk cId="3846203659" sldId="608"/>
            <ac:inkMk id="24" creationId="{E691029C-8F8B-D432-869A-3C8F947610E4}"/>
          </ac:inkMkLst>
        </pc:inkChg>
        <pc:inkChg chg="add mod">
          <ac:chgData name="Luca Crocetti" userId="52efdf86-ba77-4dcf-8f92-67ea05fd85b4" providerId="ADAL" clId="{F54AB79C-CF2F-48E0-AB2B-B1BDA75FD3C3}" dt="2023-10-27T14:16:17.403" v="5124"/>
          <ac:inkMkLst>
            <pc:docMk/>
            <pc:sldMk cId="3846203659" sldId="608"/>
            <ac:inkMk id="25" creationId="{2A0F5147-007C-2B79-A3D9-25451383EE9E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26" creationId="{005736F3-8581-5A24-ABD7-08E33C0EC7C3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27" creationId="{8F7C5CA4-E59A-BF22-B6D5-2AB22EB2F3FA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30" creationId="{71C2A556-0C3D-38FC-C7E0-4F210CE25023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31" creationId="{84862706-938A-8F8C-75F9-100D1A87F9B2}"/>
          </ac:inkMkLst>
        </pc:inkChg>
        <pc:inkChg chg="del">
          <ac:chgData name="Luca Crocetti" userId="52efdf86-ba77-4dcf-8f92-67ea05fd85b4" providerId="ADAL" clId="{F54AB79C-CF2F-48E0-AB2B-B1BDA75FD3C3}" dt="2023-10-27T14:15:49.292" v="5067"/>
          <ac:inkMkLst>
            <pc:docMk/>
            <pc:sldMk cId="3846203659" sldId="608"/>
            <ac:inkMk id="34" creationId="{D60150D8-E9E3-78F8-0751-35DC573DE26C}"/>
          </ac:inkMkLst>
        </pc:inkChg>
        <pc:inkChg chg="del mod">
          <ac:chgData name="Luca Crocetti" userId="52efdf86-ba77-4dcf-8f92-67ea05fd85b4" providerId="ADAL" clId="{F54AB79C-CF2F-48E0-AB2B-B1BDA75FD3C3}" dt="2023-10-27T14:15:49.302" v="5105"/>
          <ac:inkMkLst>
            <pc:docMk/>
            <pc:sldMk cId="3846203659" sldId="608"/>
            <ac:inkMk id="35" creationId="{37D4FC3F-B277-7003-77B6-535AE09EAB3C}"/>
          </ac:inkMkLst>
        </pc:inkChg>
        <pc:inkChg chg="del mod">
          <ac:chgData name="Luca Crocetti" userId="52efdf86-ba77-4dcf-8f92-67ea05fd85b4" providerId="ADAL" clId="{F54AB79C-CF2F-48E0-AB2B-B1BDA75FD3C3}" dt="2023-10-27T14:15:49.302" v="5102"/>
          <ac:inkMkLst>
            <pc:docMk/>
            <pc:sldMk cId="3846203659" sldId="608"/>
            <ac:inkMk id="36" creationId="{772026BF-5D55-638C-CBE6-E1A2C009272A}"/>
          </ac:inkMkLst>
        </pc:inkChg>
        <pc:inkChg chg="del mod">
          <ac:chgData name="Luca Crocetti" userId="52efdf86-ba77-4dcf-8f92-67ea05fd85b4" providerId="ADAL" clId="{F54AB79C-CF2F-48E0-AB2B-B1BDA75FD3C3}" dt="2023-10-27T14:15:49.293" v="5069"/>
          <ac:inkMkLst>
            <pc:docMk/>
            <pc:sldMk cId="3846203659" sldId="608"/>
            <ac:inkMk id="37" creationId="{1181B668-8927-CBF7-9BE3-369D69E67705}"/>
          </ac:inkMkLst>
        </pc:inkChg>
        <pc:inkChg chg="del mod">
          <ac:chgData name="Luca Crocetti" userId="52efdf86-ba77-4dcf-8f92-67ea05fd85b4" providerId="ADAL" clId="{F54AB79C-CF2F-48E0-AB2B-B1BDA75FD3C3}" dt="2023-10-27T14:15:49.302" v="5099"/>
          <ac:inkMkLst>
            <pc:docMk/>
            <pc:sldMk cId="3846203659" sldId="608"/>
            <ac:inkMk id="38" creationId="{ABAE4144-8240-F75A-E894-22C89466A99A}"/>
          </ac:inkMkLst>
        </pc:inkChg>
        <pc:inkChg chg="del mod">
          <ac:chgData name="Luca Crocetti" userId="52efdf86-ba77-4dcf-8f92-67ea05fd85b4" providerId="ADAL" clId="{F54AB79C-CF2F-48E0-AB2B-B1BDA75FD3C3}" dt="2023-10-27T14:15:49.302" v="5092"/>
          <ac:inkMkLst>
            <pc:docMk/>
            <pc:sldMk cId="3846203659" sldId="608"/>
            <ac:inkMk id="39" creationId="{21BBD486-836E-CA59-ABCF-11625CD1F21C}"/>
          </ac:inkMkLst>
        </pc:inkChg>
        <pc:inkChg chg="del mod">
          <ac:chgData name="Luca Crocetti" userId="52efdf86-ba77-4dcf-8f92-67ea05fd85b4" providerId="ADAL" clId="{F54AB79C-CF2F-48E0-AB2B-B1BDA75FD3C3}" dt="2023-10-27T14:15:49.302" v="5111"/>
          <ac:inkMkLst>
            <pc:docMk/>
            <pc:sldMk cId="3846203659" sldId="608"/>
            <ac:inkMk id="40" creationId="{E0CDFEC6-D95F-6654-921D-55C7A465507A}"/>
          </ac:inkMkLst>
        </pc:inkChg>
        <pc:inkChg chg="del mod">
          <ac:chgData name="Luca Crocetti" userId="52efdf86-ba77-4dcf-8f92-67ea05fd85b4" providerId="ADAL" clId="{F54AB79C-CF2F-48E0-AB2B-B1BDA75FD3C3}" dt="2023-10-27T14:15:49.293" v="5070"/>
          <ac:inkMkLst>
            <pc:docMk/>
            <pc:sldMk cId="3846203659" sldId="608"/>
            <ac:inkMk id="41" creationId="{BFAE4E5B-38A1-82E1-100D-700FBCFCFCEF}"/>
          </ac:inkMkLst>
        </pc:inkChg>
        <pc:inkChg chg="del mod">
          <ac:chgData name="Luca Crocetti" userId="52efdf86-ba77-4dcf-8f92-67ea05fd85b4" providerId="ADAL" clId="{F54AB79C-CF2F-48E0-AB2B-B1BDA75FD3C3}" dt="2023-10-27T14:15:49.293" v="5083"/>
          <ac:inkMkLst>
            <pc:docMk/>
            <pc:sldMk cId="3846203659" sldId="608"/>
            <ac:inkMk id="42" creationId="{EF1E8CBD-356B-0191-70A6-1123A0D5090D}"/>
          </ac:inkMkLst>
        </pc:inkChg>
        <pc:inkChg chg="del mod">
          <ac:chgData name="Luca Crocetti" userId="52efdf86-ba77-4dcf-8f92-67ea05fd85b4" providerId="ADAL" clId="{F54AB79C-CF2F-48E0-AB2B-B1BDA75FD3C3}" dt="2023-10-27T14:15:49.293" v="5068"/>
          <ac:inkMkLst>
            <pc:docMk/>
            <pc:sldMk cId="3846203659" sldId="608"/>
            <ac:inkMk id="43" creationId="{7DB7C914-A9F7-41C3-DD21-48A31DC9F7BF}"/>
          </ac:inkMkLst>
        </pc:inkChg>
        <pc:inkChg chg="del">
          <ac:chgData name="Luca Crocetti" userId="52efdf86-ba77-4dcf-8f92-67ea05fd85b4" providerId="ADAL" clId="{F54AB79C-CF2F-48E0-AB2B-B1BDA75FD3C3}" dt="2023-10-27T14:15:49.293" v="5090"/>
          <ac:inkMkLst>
            <pc:docMk/>
            <pc:sldMk cId="3846203659" sldId="608"/>
            <ac:inkMk id="45" creationId="{3231B16A-D8FB-A529-C6B7-1447648BE835}"/>
          </ac:inkMkLst>
        </pc:inkChg>
        <pc:inkChg chg="del mod">
          <ac:chgData name="Luca Crocetti" userId="52efdf86-ba77-4dcf-8f92-67ea05fd85b4" providerId="ADAL" clId="{F54AB79C-CF2F-48E0-AB2B-B1BDA75FD3C3}" dt="2023-10-27T14:15:49.293" v="5077"/>
          <ac:inkMkLst>
            <pc:docMk/>
            <pc:sldMk cId="3846203659" sldId="608"/>
            <ac:inkMk id="46" creationId="{8BB00836-B5D0-2AD3-67DB-982EAF90083D}"/>
          </ac:inkMkLst>
        </pc:inkChg>
        <pc:inkChg chg="del mod">
          <ac:chgData name="Luca Crocetti" userId="52efdf86-ba77-4dcf-8f92-67ea05fd85b4" providerId="ADAL" clId="{F54AB79C-CF2F-48E0-AB2B-B1BDA75FD3C3}" dt="2023-10-27T14:15:49.292" v="5065"/>
          <ac:inkMkLst>
            <pc:docMk/>
            <pc:sldMk cId="3846203659" sldId="608"/>
            <ac:inkMk id="47" creationId="{3B98E6E6-7C59-8B80-E71B-D1A9116D6147}"/>
          </ac:inkMkLst>
        </pc:inkChg>
        <pc:inkChg chg="del mod">
          <ac:chgData name="Luca Crocetti" userId="52efdf86-ba77-4dcf-8f92-67ea05fd85b4" providerId="ADAL" clId="{F54AB79C-CF2F-48E0-AB2B-B1BDA75FD3C3}" dt="2023-10-27T14:15:49.302" v="5106"/>
          <ac:inkMkLst>
            <pc:docMk/>
            <pc:sldMk cId="3846203659" sldId="608"/>
            <ac:inkMk id="48" creationId="{CB37E1EC-BCA1-D348-5B47-27206F6F9B7F}"/>
          </ac:inkMkLst>
        </pc:inkChg>
        <pc:inkChg chg="del mod">
          <ac:chgData name="Luca Crocetti" userId="52efdf86-ba77-4dcf-8f92-67ea05fd85b4" providerId="ADAL" clId="{F54AB79C-CF2F-48E0-AB2B-B1BDA75FD3C3}" dt="2023-10-27T14:15:49.282" v="5061"/>
          <ac:inkMkLst>
            <pc:docMk/>
            <pc:sldMk cId="3846203659" sldId="608"/>
            <ac:inkMk id="49" creationId="{D1390632-6684-954B-CD91-A2FA443CBF5B}"/>
          </ac:inkMkLst>
        </pc:inkChg>
        <pc:inkChg chg="del mod">
          <ac:chgData name="Luca Crocetti" userId="52efdf86-ba77-4dcf-8f92-67ea05fd85b4" providerId="ADAL" clId="{F54AB79C-CF2F-48E0-AB2B-B1BDA75FD3C3}" dt="2023-10-27T14:15:49.282" v="5060"/>
          <ac:inkMkLst>
            <pc:docMk/>
            <pc:sldMk cId="3846203659" sldId="608"/>
            <ac:inkMk id="50" creationId="{EEAF5D46-550E-1951-9D6F-3A12F6AC6151}"/>
          </ac:inkMkLst>
        </pc:inkChg>
        <pc:inkChg chg="del mod">
          <ac:chgData name="Luca Crocetti" userId="52efdf86-ba77-4dcf-8f92-67ea05fd85b4" providerId="ADAL" clId="{F54AB79C-CF2F-48E0-AB2B-B1BDA75FD3C3}" dt="2023-10-27T14:15:49.302" v="5104"/>
          <ac:inkMkLst>
            <pc:docMk/>
            <pc:sldMk cId="3846203659" sldId="608"/>
            <ac:inkMk id="51" creationId="{224ACB5C-4453-31DC-EC5D-757F7D240401}"/>
          </ac:inkMkLst>
        </pc:inkChg>
        <pc:inkChg chg="del mod">
          <ac:chgData name="Luca Crocetti" userId="52efdf86-ba77-4dcf-8f92-67ea05fd85b4" providerId="ADAL" clId="{F54AB79C-CF2F-48E0-AB2B-B1BDA75FD3C3}" dt="2023-10-27T14:15:49.293" v="5080"/>
          <ac:inkMkLst>
            <pc:docMk/>
            <pc:sldMk cId="3846203659" sldId="608"/>
            <ac:inkMk id="52" creationId="{8E6A5DDD-0630-ED11-5E05-3E3D7FE027B0}"/>
          </ac:inkMkLst>
        </pc:inkChg>
        <pc:inkChg chg="del mod">
          <ac:chgData name="Luca Crocetti" userId="52efdf86-ba77-4dcf-8f92-67ea05fd85b4" providerId="ADAL" clId="{F54AB79C-CF2F-48E0-AB2B-B1BDA75FD3C3}" dt="2023-10-27T14:15:49.282" v="5063"/>
          <ac:inkMkLst>
            <pc:docMk/>
            <pc:sldMk cId="3846203659" sldId="608"/>
            <ac:inkMk id="53" creationId="{45AF14B4-2036-1328-0DAD-17F998DEFF3F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4" creationId="{7023F20C-3630-B835-4287-7DD33B1CA15C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6" creationId="{098E17EF-E86C-275D-F942-7ECB3FA5C64E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7" creationId="{D33936A1-5F4B-C94B-D94D-8901AB1C79C7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8" creationId="{81D45280-DB75-A14E-6130-9061FE55FBFE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9" creationId="{C91D70FC-8621-EC50-8276-CCB51248C8FA}"/>
          </ac:inkMkLst>
        </pc:inkChg>
        <pc:inkChg chg="del mod">
          <ac:chgData name="Luca Crocetti" userId="52efdf86-ba77-4dcf-8f92-67ea05fd85b4" providerId="ADAL" clId="{F54AB79C-CF2F-48E0-AB2B-B1BDA75FD3C3}" dt="2023-10-27T14:15:49.292" v="5066"/>
          <ac:inkMkLst>
            <pc:docMk/>
            <pc:sldMk cId="3846203659" sldId="608"/>
            <ac:inkMk id="60" creationId="{72D2A5FD-2BD9-B031-4F22-64700C41104F}"/>
          </ac:inkMkLst>
        </pc:inkChg>
        <pc:inkChg chg="del">
          <ac:chgData name="Luca Crocetti" userId="52efdf86-ba77-4dcf-8f92-67ea05fd85b4" providerId="ADAL" clId="{F54AB79C-CF2F-48E0-AB2B-B1BDA75FD3C3}" dt="2023-10-27T14:15:49.282" v="5057"/>
          <ac:inkMkLst>
            <pc:docMk/>
            <pc:sldMk cId="3846203659" sldId="608"/>
            <ac:inkMk id="61" creationId="{383402F6-64A1-4634-9FFF-01BA89CF33B3}"/>
          </ac:inkMkLst>
        </pc:inkChg>
        <pc:inkChg chg="del mod">
          <ac:chgData name="Luca Crocetti" userId="52efdf86-ba77-4dcf-8f92-67ea05fd85b4" providerId="ADAL" clId="{F54AB79C-CF2F-48E0-AB2B-B1BDA75FD3C3}" dt="2023-10-27T14:15:49.302" v="5110"/>
          <ac:inkMkLst>
            <pc:docMk/>
            <pc:sldMk cId="3846203659" sldId="608"/>
            <ac:inkMk id="62" creationId="{A4710257-5A71-1A7D-04FA-74312132C148}"/>
          </ac:inkMkLst>
        </pc:inkChg>
        <pc:inkChg chg="del mod">
          <ac:chgData name="Luca Crocetti" userId="52efdf86-ba77-4dcf-8f92-67ea05fd85b4" providerId="ADAL" clId="{F54AB79C-CF2F-48E0-AB2B-B1BDA75FD3C3}" dt="2023-10-27T14:15:49.293" v="5086"/>
          <ac:inkMkLst>
            <pc:docMk/>
            <pc:sldMk cId="3846203659" sldId="608"/>
            <ac:inkMk id="63" creationId="{8D79B594-4B3B-7BE5-9FED-6208C39AF480}"/>
          </ac:inkMkLst>
        </pc:inkChg>
        <pc:inkChg chg="del mod">
          <ac:chgData name="Luca Crocetti" userId="52efdf86-ba77-4dcf-8f92-67ea05fd85b4" providerId="ADAL" clId="{F54AB79C-CF2F-48E0-AB2B-B1BDA75FD3C3}" dt="2023-10-27T14:15:49.293" v="5071"/>
          <ac:inkMkLst>
            <pc:docMk/>
            <pc:sldMk cId="3846203659" sldId="608"/>
            <ac:inkMk id="64" creationId="{A1B42082-F878-BF3C-FDBE-731BF750EE1F}"/>
          </ac:inkMkLst>
        </pc:inkChg>
        <pc:inkChg chg="del mod">
          <ac:chgData name="Luca Crocetti" userId="52efdf86-ba77-4dcf-8f92-67ea05fd85b4" providerId="ADAL" clId="{F54AB79C-CF2F-48E0-AB2B-B1BDA75FD3C3}" dt="2023-10-27T14:15:49.293" v="5084"/>
          <ac:inkMkLst>
            <pc:docMk/>
            <pc:sldMk cId="3846203659" sldId="608"/>
            <ac:inkMk id="65" creationId="{63F42EA6-C2A1-88A6-492A-861EDD0D81E3}"/>
          </ac:inkMkLst>
        </pc:inkChg>
        <pc:inkChg chg="del mod">
          <ac:chgData name="Luca Crocetti" userId="52efdf86-ba77-4dcf-8f92-67ea05fd85b4" providerId="ADAL" clId="{F54AB79C-CF2F-48E0-AB2B-B1BDA75FD3C3}" dt="2023-10-27T14:15:49.302" v="5100"/>
          <ac:inkMkLst>
            <pc:docMk/>
            <pc:sldMk cId="3846203659" sldId="608"/>
            <ac:inkMk id="66" creationId="{7C28467F-28F8-255F-7D3E-DF369AFB36C1}"/>
          </ac:inkMkLst>
        </pc:inkChg>
        <pc:inkChg chg="del">
          <ac:chgData name="Luca Crocetti" userId="52efdf86-ba77-4dcf-8f92-67ea05fd85b4" providerId="ADAL" clId="{F54AB79C-CF2F-48E0-AB2B-B1BDA75FD3C3}" dt="2023-10-27T14:15:49.293" v="5074"/>
          <ac:inkMkLst>
            <pc:docMk/>
            <pc:sldMk cId="3846203659" sldId="608"/>
            <ac:inkMk id="67" creationId="{327F11C5-5705-9D08-13FE-5C78C8F9A677}"/>
          </ac:inkMkLst>
        </pc:inkChg>
        <pc:inkChg chg="del mod">
          <ac:chgData name="Luca Crocetti" userId="52efdf86-ba77-4dcf-8f92-67ea05fd85b4" providerId="ADAL" clId="{F54AB79C-CF2F-48E0-AB2B-B1BDA75FD3C3}" dt="2023-10-27T14:15:49.293" v="5079"/>
          <ac:inkMkLst>
            <pc:docMk/>
            <pc:sldMk cId="3846203659" sldId="608"/>
            <ac:inkMk id="68" creationId="{B7658D96-8AA1-9606-38BA-362C2B04DF4F}"/>
          </ac:inkMkLst>
        </pc:inkChg>
        <pc:inkChg chg="del mod">
          <ac:chgData name="Luca Crocetti" userId="52efdf86-ba77-4dcf-8f92-67ea05fd85b4" providerId="ADAL" clId="{F54AB79C-CF2F-48E0-AB2B-B1BDA75FD3C3}" dt="2023-10-27T14:15:49.293" v="5087"/>
          <ac:inkMkLst>
            <pc:docMk/>
            <pc:sldMk cId="3846203659" sldId="608"/>
            <ac:inkMk id="69" creationId="{A854AA55-27FC-F4F4-0A29-1B56FC8C7E3C}"/>
          </ac:inkMkLst>
        </pc:inkChg>
        <pc:inkChg chg="del mod">
          <ac:chgData name="Luca Crocetti" userId="52efdf86-ba77-4dcf-8f92-67ea05fd85b4" providerId="ADAL" clId="{F54AB79C-CF2F-48E0-AB2B-B1BDA75FD3C3}" dt="2023-10-27T14:15:49.302" v="5108"/>
          <ac:inkMkLst>
            <pc:docMk/>
            <pc:sldMk cId="3846203659" sldId="608"/>
            <ac:inkMk id="70" creationId="{6CA853A3-4967-15F1-B68E-A16F996EA27B}"/>
          </ac:inkMkLst>
        </pc:inkChg>
        <pc:inkChg chg="del">
          <ac:chgData name="Luca Crocetti" userId="52efdf86-ba77-4dcf-8f92-67ea05fd85b4" providerId="ADAL" clId="{F54AB79C-CF2F-48E0-AB2B-B1BDA75FD3C3}" dt="2023-10-27T14:15:49.282" v="5058"/>
          <ac:inkMkLst>
            <pc:docMk/>
            <pc:sldMk cId="3846203659" sldId="608"/>
            <ac:inkMk id="71" creationId="{7050177E-CF36-9851-8363-5C25D1D82684}"/>
          </ac:inkMkLst>
        </pc:inkChg>
        <pc:inkChg chg="del mod">
          <ac:chgData name="Luca Crocetti" userId="52efdf86-ba77-4dcf-8f92-67ea05fd85b4" providerId="ADAL" clId="{F54AB79C-CF2F-48E0-AB2B-B1BDA75FD3C3}" dt="2023-10-27T14:15:49.302" v="5093"/>
          <ac:inkMkLst>
            <pc:docMk/>
            <pc:sldMk cId="3846203659" sldId="608"/>
            <ac:inkMk id="72" creationId="{22F24005-548E-BEE8-21C2-2E643EF0AD86}"/>
          </ac:inkMkLst>
        </pc:inkChg>
        <pc:inkChg chg="del mod">
          <ac:chgData name="Luca Crocetti" userId="52efdf86-ba77-4dcf-8f92-67ea05fd85b4" providerId="ADAL" clId="{F54AB79C-CF2F-48E0-AB2B-B1BDA75FD3C3}" dt="2023-10-27T14:15:49.302" v="5095"/>
          <ac:inkMkLst>
            <pc:docMk/>
            <pc:sldMk cId="3846203659" sldId="608"/>
            <ac:inkMk id="73" creationId="{06A16B4F-B34A-B672-44D8-A8B25CA5FE46}"/>
          </ac:inkMkLst>
        </pc:inkChg>
        <pc:inkChg chg="del mod">
          <ac:chgData name="Luca Crocetti" userId="52efdf86-ba77-4dcf-8f92-67ea05fd85b4" providerId="ADAL" clId="{F54AB79C-CF2F-48E0-AB2B-B1BDA75FD3C3}" dt="2023-10-27T14:15:49.293" v="5076"/>
          <ac:inkMkLst>
            <pc:docMk/>
            <pc:sldMk cId="3846203659" sldId="608"/>
            <ac:inkMk id="74" creationId="{D4757608-3806-D311-2A32-CA11953555D6}"/>
          </ac:inkMkLst>
        </pc:inkChg>
        <pc:inkChg chg="del mod">
          <ac:chgData name="Luca Crocetti" userId="52efdf86-ba77-4dcf-8f92-67ea05fd85b4" providerId="ADAL" clId="{F54AB79C-CF2F-48E0-AB2B-B1BDA75FD3C3}" dt="2023-10-27T14:15:49.302" v="5097"/>
          <ac:inkMkLst>
            <pc:docMk/>
            <pc:sldMk cId="3846203659" sldId="608"/>
            <ac:inkMk id="75" creationId="{174E426E-AD83-F2EA-B654-0EC84C95505C}"/>
          </ac:inkMkLst>
        </pc:inkChg>
        <pc:inkChg chg="del">
          <ac:chgData name="Luca Crocetti" userId="52efdf86-ba77-4dcf-8f92-67ea05fd85b4" providerId="ADAL" clId="{F54AB79C-CF2F-48E0-AB2B-B1BDA75FD3C3}" dt="2023-10-27T14:15:49.293" v="5078"/>
          <ac:inkMkLst>
            <pc:docMk/>
            <pc:sldMk cId="3846203659" sldId="608"/>
            <ac:inkMk id="76" creationId="{1B36E696-FB17-A742-F92A-BBB3D2CFDE80}"/>
          </ac:inkMkLst>
        </pc:inkChg>
        <pc:inkChg chg="del mod">
          <ac:chgData name="Luca Crocetti" userId="52efdf86-ba77-4dcf-8f92-67ea05fd85b4" providerId="ADAL" clId="{F54AB79C-CF2F-48E0-AB2B-B1BDA75FD3C3}" dt="2023-10-27T14:15:56.397" v="5117"/>
          <ac:inkMkLst>
            <pc:docMk/>
            <pc:sldMk cId="3846203659" sldId="608"/>
            <ac:inkMk id="77" creationId="{A70E5210-81CC-4A50-9BBB-0ADC63B84B57}"/>
          </ac:inkMkLst>
        </pc:inkChg>
        <pc:inkChg chg="del mod">
          <ac:chgData name="Luca Crocetti" userId="52efdf86-ba77-4dcf-8f92-67ea05fd85b4" providerId="ADAL" clId="{F54AB79C-CF2F-48E0-AB2B-B1BDA75FD3C3}" dt="2023-10-27T14:15:56.397" v="5112"/>
          <ac:inkMkLst>
            <pc:docMk/>
            <pc:sldMk cId="3846203659" sldId="608"/>
            <ac:inkMk id="78" creationId="{8D20B7D7-91A2-CAE4-1D81-56C1330A9781}"/>
          </ac:inkMkLst>
        </pc:inkChg>
        <pc:inkChg chg="del mod">
          <ac:chgData name="Luca Crocetti" userId="52efdf86-ba77-4dcf-8f92-67ea05fd85b4" providerId="ADAL" clId="{F54AB79C-CF2F-48E0-AB2B-B1BDA75FD3C3}" dt="2023-10-27T14:15:56.397" v="5115"/>
          <ac:inkMkLst>
            <pc:docMk/>
            <pc:sldMk cId="3846203659" sldId="608"/>
            <ac:inkMk id="79" creationId="{8293DFDA-D6FF-DECD-AAF0-E4C38C1F279F}"/>
          </ac:inkMkLst>
        </pc:inkChg>
        <pc:inkChg chg="del mod">
          <ac:chgData name="Luca Crocetti" userId="52efdf86-ba77-4dcf-8f92-67ea05fd85b4" providerId="ADAL" clId="{F54AB79C-CF2F-48E0-AB2B-B1BDA75FD3C3}" dt="2023-10-27T14:15:56.397" v="5116"/>
          <ac:inkMkLst>
            <pc:docMk/>
            <pc:sldMk cId="3846203659" sldId="608"/>
            <ac:inkMk id="80" creationId="{F9160FFE-2FEC-2448-21A5-A4B3D8C05DEE}"/>
          </ac:inkMkLst>
        </pc:inkChg>
        <pc:inkChg chg="del mod">
          <ac:chgData name="Luca Crocetti" userId="52efdf86-ba77-4dcf-8f92-67ea05fd85b4" providerId="ADAL" clId="{F54AB79C-CF2F-48E0-AB2B-B1BDA75FD3C3}" dt="2023-10-27T14:15:56.397" v="5114"/>
          <ac:inkMkLst>
            <pc:docMk/>
            <pc:sldMk cId="3846203659" sldId="608"/>
            <ac:inkMk id="81" creationId="{5BE35916-ACDC-DFF8-EC40-6CB90064ACBB}"/>
          </ac:inkMkLst>
        </pc:inkChg>
        <pc:inkChg chg="del mod">
          <ac:chgData name="Luca Crocetti" userId="52efdf86-ba77-4dcf-8f92-67ea05fd85b4" providerId="ADAL" clId="{F54AB79C-CF2F-48E0-AB2B-B1BDA75FD3C3}" dt="2023-10-27T14:15:56.397" v="5113"/>
          <ac:inkMkLst>
            <pc:docMk/>
            <pc:sldMk cId="3846203659" sldId="608"/>
            <ac:inkMk id="82" creationId="{8817478A-2CFD-920A-D04E-844603F03B84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87" creationId="{33B4A48F-EDA5-2DEF-5E7E-27D64B51B3DB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88" creationId="{8260EB32-BE8A-1DCB-9A92-95EB321E5666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89" creationId="{D15BECE1-4E8E-7F0A-74F3-28628D802610}"/>
          </ac:inkMkLst>
        </pc:inkChg>
        <pc:inkChg chg="del mod">
          <ac:chgData name="Luca Crocetti" userId="52efdf86-ba77-4dcf-8f92-67ea05fd85b4" providerId="ADAL" clId="{F54AB79C-CF2F-48E0-AB2B-B1BDA75FD3C3}" dt="2023-10-27T14:15:49.293" v="5081"/>
          <ac:inkMkLst>
            <pc:docMk/>
            <pc:sldMk cId="3846203659" sldId="608"/>
            <ac:inkMk id="90" creationId="{43500700-CF38-AC14-F007-663FD63A74C6}"/>
          </ac:inkMkLst>
        </pc:inkChg>
        <pc:inkChg chg="del">
          <ac:chgData name="Luca Crocetti" userId="52efdf86-ba77-4dcf-8f92-67ea05fd85b4" providerId="ADAL" clId="{F54AB79C-CF2F-48E0-AB2B-B1BDA75FD3C3}" dt="2023-10-27T14:15:49.282" v="5059"/>
          <ac:inkMkLst>
            <pc:docMk/>
            <pc:sldMk cId="3846203659" sldId="608"/>
            <ac:inkMk id="91" creationId="{509B433D-D0AF-A42A-9570-0C65C2B50166}"/>
          </ac:inkMkLst>
        </pc:inkChg>
        <pc:inkChg chg="del mod">
          <ac:chgData name="Luca Crocetti" userId="52efdf86-ba77-4dcf-8f92-67ea05fd85b4" providerId="ADAL" clId="{F54AB79C-CF2F-48E0-AB2B-B1BDA75FD3C3}" dt="2023-10-27T14:15:49.302" v="5101"/>
          <ac:inkMkLst>
            <pc:docMk/>
            <pc:sldMk cId="3846203659" sldId="608"/>
            <ac:inkMk id="92" creationId="{31C00321-DB8E-D083-244B-93A05E881EF8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94" creationId="{C19E684C-C0DB-2BD3-CBE2-A82A7B1C3A0C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95" creationId="{F188C113-753B-1091-3F92-97718E67A065}"/>
          </ac:inkMkLst>
        </pc:inkChg>
        <pc:inkChg chg="add del mod">
          <ac:chgData name="Luca Crocetti" userId="52efdf86-ba77-4dcf-8f92-67ea05fd85b4" providerId="ADAL" clId="{F54AB79C-CF2F-48E0-AB2B-B1BDA75FD3C3}" dt="2023-10-27T14:16:29.217" v="5145"/>
          <ac:inkMkLst>
            <pc:docMk/>
            <pc:sldMk cId="3846203659" sldId="608"/>
            <ac:inkMk id="96" creationId="{F6F0F07B-82AD-B014-CEF1-B63CB66D6272}"/>
          </ac:inkMkLst>
        </pc:inkChg>
        <pc:inkChg chg="add del mod">
          <ac:chgData name="Luca Crocetti" userId="52efdf86-ba77-4dcf-8f92-67ea05fd85b4" providerId="ADAL" clId="{F54AB79C-CF2F-48E0-AB2B-B1BDA75FD3C3}" dt="2023-10-27T14:16:28.397" v="5143"/>
          <ac:inkMkLst>
            <pc:docMk/>
            <pc:sldMk cId="3846203659" sldId="608"/>
            <ac:inkMk id="97" creationId="{6C173AB9-69B7-EC77-2596-191D9FF29379}"/>
          </ac:inkMkLst>
        </pc:inkChg>
        <pc:inkChg chg="add del mod">
          <ac:chgData name="Luca Crocetti" userId="52efdf86-ba77-4dcf-8f92-67ea05fd85b4" providerId="ADAL" clId="{F54AB79C-CF2F-48E0-AB2B-B1BDA75FD3C3}" dt="2023-10-27T14:16:29.214" v="5144"/>
          <ac:inkMkLst>
            <pc:docMk/>
            <pc:sldMk cId="3846203659" sldId="608"/>
            <ac:inkMk id="101" creationId="{0CBCF133-55C5-40B9-1E17-A908FA27799B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103" creationId="{F9ED7953-1DD1-178C-E93D-781C08CBF070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104" creationId="{01C989E9-80BB-6303-5E96-FB596E11A71F}"/>
          </ac:inkMkLst>
        </pc:inkChg>
        <pc:inkChg chg="add mod">
          <ac:chgData name="Luca Crocetti" userId="52efdf86-ba77-4dcf-8f92-67ea05fd85b4" providerId="ADAL" clId="{F54AB79C-CF2F-48E0-AB2B-B1BDA75FD3C3}" dt="2023-10-27T14:16:40.692" v="5170"/>
          <ac:inkMkLst>
            <pc:docMk/>
            <pc:sldMk cId="3846203659" sldId="608"/>
            <ac:inkMk id="106" creationId="{00072DB6-529B-B9A0-4563-E207BEB1EABD}"/>
          </ac:inkMkLst>
        </pc:inkChg>
        <pc:inkChg chg="add mod">
          <ac:chgData name="Luca Crocetti" userId="52efdf86-ba77-4dcf-8f92-67ea05fd85b4" providerId="ADAL" clId="{F54AB79C-CF2F-48E0-AB2B-B1BDA75FD3C3}" dt="2023-10-27T14:16:40.692" v="5170"/>
          <ac:inkMkLst>
            <pc:docMk/>
            <pc:sldMk cId="3846203659" sldId="608"/>
            <ac:inkMk id="107" creationId="{7D6F0A89-F3D4-CBD2-C095-256B406429D1}"/>
          </ac:inkMkLst>
        </pc:inkChg>
        <pc:inkChg chg="add mod">
          <ac:chgData name="Luca Crocetti" userId="52efdf86-ba77-4dcf-8f92-67ea05fd85b4" providerId="ADAL" clId="{F54AB79C-CF2F-48E0-AB2B-B1BDA75FD3C3}" dt="2023-10-27T14:16:40.692" v="5170"/>
          <ac:inkMkLst>
            <pc:docMk/>
            <pc:sldMk cId="3846203659" sldId="608"/>
            <ac:inkMk id="108" creationId="{539E25E5-4165-FD81-0E36-82050485D76C}"/>
          </ac:inkMkLst>
        </pc:inkChg>
        <pc:inkChg chg="add del">
          <ac:chgData name="Luca Crocetti" userId="52efdf86-ba77-4dcf-8f92-67ea05fd85b4" providerId="ADAL" clId="{F54AB79C-CF2F-48E0-AB2B-B1BDA75FD3C3}" dt="2023-10-27T14:16:40.519" v="5162"/>
          <ac:inkMkLst>
            <pc:docMk/>
            <pc:sldMk cId="3846203659" sldId="608"/>
            <ac:inkMk id="109" creationId="{51114902-FE11-46D1-EA08-EF8E9DA16A9F}"/>
          </ac:inkMkLst>
        </pc:inkChg>
        <pc:inkChg chg="add del">
          <ac:chgData name="Luca Crocetti" userId="52efdf86-ba77-4dcf-8f92-67ea05fd85b4" providerId="ADAL" clId="{F54AB79C-CF2F-48E0-AB2B-B1BDA75FD3C3}" dt="2023-10-27T14:16:40.519" v="5164"/>
          <ac:inkMkLst>
            <pc:docMk/>
            <pc:sldMk cId="3846203659" sldId="608"/>
            <ac:inkMk id="110" creationId="{20428F7E-A782-38B3-571D-4C32765977F1}"/>
          </ac:inkMkLst>
        </pc:inkChg>
        <pc:inkChg chg="add del">
          <ac:chgData name="Luca Crocetti" userId="52efdf86-ba77-4dcf-8f92-67ea05fd85b4" providerId="ADAL" clId="{F54AB79C-CF2F-48E0-AB2B-B1BDA75FD3C3}" dt="2023-10-27T14:16:40.519" v="5166"/>
          <ac:inkMkLst>
            <pc:docMk/>
            <pc:sldMk cId="3846203659" sldId="608"/>
            <ac:inkMk id="111" creationId="{EBD94E37-C8E7-0076-27B7-327E287F0F76}"/>
          </ac:inkMkLst>
        </pc:inkChg>
        <pc:inkChg chg="add del">
          <ac:chgData name="Luca Crocetti" userId="52efdf86-ba77-4dcf-8f92-67ea05fd85b4" providerId="ADAL" clId="{F54AB79C-CF2F-48E0-AB2B-B1BDA75FD3C3}" dt="2023-10-27T14:16:40.519" v="5167"/>
          <ac:inkMkLst>
            <pc:docMk/>
            <pc:sldMk cId="3846203659" sldId="608"/>
            <ac:inkMk id="112" creationId="{3FA731B6-34B8-327D-BE23-AC6FAF015DC9}"/>
          </ac:inkMkLst>
        </pc:inkChg>
        <pc:inkChg chg="add del">
          <ac:chgData name="Luca Crocetti" userId="52efdf86-ba77-4dcf-8f92-67ea05fd85b4" providerId="ADAL" clId="{F54AB79C-CF2F-48E0-AB2B-B1BDA75FD3C3}" dt="2023-10-27T14:16:40.519" v="5165"/>
          <ac:inkMkLst>
            <pc:docMk/>
            <pc:sldMk cId="3846203659" sldId="608"/>
            <ac:inkMk id="113" creationId="{1DC87374-3D9A-9C0C-C808-EBD7C0E44597}"/>
          </ac:inkMkLst>
        </pc:inkChg>
        <pc:inkChg chg="add del">
          <ac:chgData name="Luca Crocetti" userId="52efdf86-ba77-4dcf-8f92-67ea05fd85b4" providerId="ADAL" clId="{F54AB79C-CF2F-48E0-AB2B-B1BDA75FD3C3}" dt="2023-10-27T14:16:40.519" v="5168"/>
          <ac:inkMkLst>
            <pc:docMk/>
            <pc:sldMk cId="3846203659" sldId="608"/>
            <ac:inkMk id="114" creationId="{EF0B62B9-C33A-B557-4FCA-1F5D80DB6815}"/>
          </ac:inkMkLst>
        </pc:inkChg>
        <pc:inkChg chg="add del">
          <ac:chgData name="Luca Crocetti" userId="52efdf86-ba77-4dcf-8f92-67ea05fd85b4" providerId="ADAL" clId="{F54AB79C-CF2F-48E0-AB2B-B1BDA75FD3C3}" dt="2023-10-27T14:16:40.519" v="5169"/>
          <ac:inkMkLst>
            <pc:docMk/>
            <pc:sldMk cId="3846203659" sldId="608"/>
            <ac:inkMk id="115" creationId="{619583B9-4D2E-7B7F-B150-012FC08D492A}"/>
          </ac:inkMkLst>
        </pc:inkChg>
        <pc:inkChg chg="add del">
          <ac:chgData name="Luca Crocetti" userId="52efdf86-ba77-4dcf-8f92-67ea05fd85b4" providerId="ADAL" clId="{F54AB79C-CF2F-48E0-AB2B-B1BDA75FD3C3}" dt="2023-10-27T14:16:40.519" v="5163"/>
          <ac:inkMkLst>
            <pc:docMk/>
            <pc:sldMk cId="3846203659" sldId="608"/>
            <ac:inkMk id="116" creationId="{A72B2C55-425C-8879-9DC5-83A25BB4BAD4}"/>
          </ac:inkMkLst>
        </pc:inkChg>
        <pc:inkChg chg="add del">
          <ac:chgData name="Luca Crocetti" userId="52efdf86-ba77-4dcf-8f92-67ea05fd85b4" providerId="ADAL" clId="{F54AB79C-CF2F-48E0-AB2B-B1BDA75FD3C3}" dt="2023-10-27T14:16:40.519" v="5161"/>
          <ac:inkMkLst>
            <pc:docMk/>
            <pc:sldMk cId="3846203659" sldId="608"/>
            <ac:inkMk id="117" creationId="{7E806AA4-3574-3E78-BDCB-54202B13F0AD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19" creationId="{F7BF0BE2-7120-8BF1-158C-14B1F9DFB9E3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0" creationId="{EE9CA040-E6CE-29EB-4977-0F248710A026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1" creationId="{74EDC031-1190-28A8-B739-FCB7239DF86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2" creationId="{6D5A7C8C-91EF-E386-8F3C-4EA76B96F77C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3" creationId="{10CFE91D-C620-9DBF-9510-6C75DC307105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4" creationId="{E16C9A65-6CC0-68B2-6F1B-9EF5D8A81A7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5" creationId="{31171AB2-7829-F805-F411-6AFBB8AD4D33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6" creationId="{7EFA7AAF-724C-D0E1-F171-797AE26CEAE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7" creationId="{BFCF112B-EAF4-2CCA-D663-F4E498E368C3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8" creationId="{B4254359-16A6-6700-969B-0F4C95BA32B7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9" creationId="{98647260-C821-2BE2-787C-E1C47E3E68A7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30" creationId="{F5E20769-0DAF-180C-C110-9313FB3CB0AC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31" creationId="{0F6852A3-F248-3390-0D25-7B50565A0AC2}"/>
          </ac:inkMkLst>
        </pc:inkChg>
        <pc:inkChg chg="add mod">
          <ac:chgData name="Luca Crocetti" userId="52efdf86-ba77-4dcf-8f92-67ea05fd85b4" providerId="ADAL" clId="{F54AB79C-CF2F-48E0-AB2B-B1BDA75FD3C3}" dt="2023-10-27T14:16:56.382" v="5198"/>
          <ac:inkMkLst>
            <pc:docMk/>
            <pc:sldMk cId="3846203659" sldId="608"/>
            <ac:inkMk id="132" creationId="{09DC6A5C-ECC8-18DB-5BBE-701C5C7B566A}"/>
          </ac:inkMkLst>
        </pc:inkChg>
        <pc:inkChg chg="add mod">
          <ac:chgData name="Luca Crocetti" userId="52efdf86-ba77-4dcf-8f92-67ea05fd85b4" providerId="ADAL" clId="{F54AB79C-CF2F-48E0-AB2B-B1BDA75FD3C3}" dt="2023-10-27T14:16:56.382" v="5198"/>
          <ac:inkMkLst>
            <pc:docMk/>
            <pc:sldMk cId="3846203659" sldId="608"/>
            <ac:inkMk id="133" creationId="{E9205812-FFD4-FD91-F8F1-DC987FBE063F}"/>
          </ac:inkMkLst>
        </pc:inkChg>
        <pc:inkChg chg="add mod">
          <ac:chgData name="Luca Crocetti" userId="52efdf86-ba77-4dcf-8f92-67ea05fd85b4" providerId="ADAL" clId="{F54AB79C-CF2F-48E0-AB2B-B1BDA75FD3C3}" dt="2023-10-27T14:16:56.382" v="5198"/>
          <ac:inkMkLst>
            <pc:docMk/>
            <pc:sldMk cId="3846203659" sldId="608"/>
            <ac:inkMk id="134" creationId="{D8547CCC-95B7-48F4-E60A-85217D22CA84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5" creationId="{0E00BDD5-F5DB-10BF-4313-D34E8BCE5BDD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6" creationId="{96B06FB0-68A9-FA34-60BB-80F727E77FA2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7" creationId="{3638C40E-4F85-2481-E28C-DB8FA84D196A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8" creationId="{4EAC028E-046E-7A58-D233-9648D344F47C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9" creationId="{35E3D27F-BE24-2AC1-55F6-4670206D5478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0" creationId="{3C004F21-CBB5-B156-E990-54AE6F928214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1" creationId="{F78D2671-75A8-DD58-F5AE-B26C3C4A1F8B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2" creationId="{4E0C8B18-88BA-0D36-E5B4-D206403AD875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3" creationId="{470A1FF9-FD5A-900C-44B4-08E06432CC61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4" creationId="{726DA5B3-9BD7-24FE-BFCD-CDBEDD9CA9B5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5" creationId="{61159756-D4A0-1F84-4DC2-D753C8F585D4}"/>
          </ac:inkMkLst>
        </pc:inkChg>
        <pc:inkChg chg="add del mod">
          <ac:chgData name="Luca Crocetti" userId="52efdf86-ba77-4dcf-8f92-67ea05fd85b4" providerId="ADAL" clId="{F54AB79C-CF2F-48E0-AB2B-B1BDA75FD3C3}" dt="2023-10-27T14:17:00.985" v="5209"/>
          <ac:inkMkLst>
            <pc:docMk/>
            <pc:sldMk cId="3846203659" sldId="608"/>
            <ac:inkMk id="150" creationId="{B14F622A-0BAF-DE56-8DE6-9F8256334829}"/>
          </ac:inkMkLst>
        </pc:inkChg>
        <pc:inkChg chg="add del mod">
          <ac:chgData name="Luca Crocetti" userId="52efdf86-ba77-4dcf-8f92-67ea05fd85b4" providerId="ADAL" clId="{F54AB79C-CF2F-48E0-AB2B-B1BDA75FD3C3}" dt="2023-10-27T14:17:00.985" v="5207"/>
          <ac:inkMkLst>
            <pc:docMk/>
            <pc:sldMk cId="3846203659" sldId="608"/>
            <ac:inkMk id="151" creationId="{5E71BD12-8BC4-3DE8-A7EF-AEE2A01C5BD1}"/>
          </ac:inkMkLst>
        </pc:inkChg>
        <pc:inkChg chg="add del mod">
          <ac:chgData name="Luca Crocetti" userId="52efdf86-ba77-4dcf-8f92-67ea05fd85b4" providerId="ADAL" clId="{F54AB79C-CF2F-48E0-AB2B-B1BDA75FD3C3}" dt="2023-10-27T14:17:00.969" v="5206"/>
          <ac:inkMkLst>
            <pc:docMk/>
            <pc:sldMk cId="3846203659" sldId="608"/>
            <ac:inkMk id="152" creationId="{ABF57382-CB29-2EDD-8079-B20E46FCABB1}"/>
          </ac:inkMkLst>
        </pc:inkChg>
        <pc:inkChg chg="add del mod">
          <ac:chgData name="Luca Crocetti" userId="52efdf86-ba77-4dcf-8f92-67ea05fd85b4" providerId="ADAL" clId="{F54AB79C-CF2F-48E0-AB2B-B1BDA75FD3C3}" dt="2023-10-27T14:17:00.985" v="5208"/>
          <ac:inkMkLst>
            <pc:docMk/>
            <pc:sldMk cId="3846203659" sldId="608"/>
            <ac:inkMk id="153" creationId="{6BDD3C5D-71E7-E4E5-A943-8072C5C0C0DD}"/>
          </ac:inkMkLst>
        </pc:inkChg>
        <pc:inkChg chg="add del mod">
          <ac:chgData name="Luca Crocetti" userId="52efdf86-ba77-4dcf-8f92-67ea05fd85b4" providerId="ADAL" clId="{F54AB79C-CF2F-48E0-AB2B-B1BDA75FD3C3}" dt="2023-10-27T14:17:00.985" v="5211"/>
          <ac:inkMkLst>
            <pc:docMk/>
            <pc:sldMk cId="3846203659" sldId="608"/>
            <ac:inkMk id="154" creationId="{BD492A6F-6227-56AB-65BA-8517A261FB37}"/>
          </ac:inkMkLst>
        </pc:inkChg>
        <pc:inkChg chg="add del mod">
          <ac:chgData name="Luca Crocetti" userId="52efdf86-ba77-4dcf-8f92-67ea05fd85b4" providerId="ADAL" clId="{F54AB79C-CF2F-48E0-AB2B-B1BDA75FD3C3}" dt="2023-10-27T14:17:00.985" v="5210"/>
          <ac:inkMkLst>
            <pc:docMk/>
            <pc:sldMk cId="3846203659" sldId="608"/>
            <ac:inkMk id="155" creationId="{47FA9AA7-0BD9-A5DD-1E56-760CF98DA953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57" creationId="{A2BCE4EC-F9B8-72CE-9595-EA4A28B833BD}"/>
          </ac:inkMkLst>
        </pc:inkChg>
        <pc:inkChg chg="add mod">
          <ac:chgData name="Luca Crocetti" userId="52efdf86-ba77-4dcf-8f92-67ea05fd85b4" providerId="ADAL" clId="{F54AB79C-CF2F-48E0-AB2B-B1BDA75FD3C3}" dt="2023-10-27T14:17:08.482" v="5217"/>
          <ac:inkMkLst>
            <pc:docMk/>
            <pc:sldMk cId="3846203659" sldId="608"/>
            <ac:inkMk id="159" creationId="{853CF5FE-A15D-5C96-6DCF-E21A074E7975}"/>
          </ac:inkMkLst>
        </pc:inkChg>
        <pc:inkChg chg="add mod">
          <ac:chgData name="Luca Crocetti" userId="52efdf86-ba77-4dcf-8f92-67ea05fd85b4" providerId="ADAL" clId="{F54AB79C-CF2F-48E0-AB2B-B1BDA75FD3C3}" dt="2023-10-27T14:17:08.482" v="5217"/>
          <ac:inkMkLst>
            <pc:docMk/>
            <pc:sldMk cId="3846203659" sldId="608"/>
            <ac:inkMk id="160" creationId="{95268CCF-A6BE-CE21-D12E-AD50DE413F3A}"/>
          </ac:inkMkLst>
        </pc:inkChg>
        <pc:inkChg chg="add mod">
          <ac:chgData name="Luca Crocetti" userId="52efdf86-ba77-4dcf-8f92-67ea05fd85b4" providerId="ADAL" clId="{F54AB79C-CF2F-48E0-AB2B-B1BDA75FD3C3}" dt="2023-10-27T14:17:08.482" v="5217"/>
          <ac:inkMkLst>
            <pc:docMk/>
            <pc:sldMk cId="3846203659" sldId="608"/>
            <ac:inkMk id="161" creationId="{650892E4-7F83-C9CA-ACBE-99A1B31D8B9D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63" creationId="{FF36176D-87A4-A24C-5D73-514F5840A1F8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64" creationId="{11B31594-FCD8-1BC6-6CCE-25634DFFD33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65" creationId="{6901C148-D142-33FD-AC9A-AAAA63279D83}"/>
          </ac:inkMkLst>
        </pc:inkChg>
        <pc:inkChg chg="add del mod">
          <ac:chgData name="Luca Crocetti" userId="52efdf86-ba77-4dcf-8f92-67ea05fd85b4" providerId="ADAL" clId="{F54AB79C-CF2F-48E0-AB2B-B1BDA75FD3C3}" dt="2023-10-27T14:17:14.658" v="5232"/>
          <ac:inkMkLst>
            <pc:docMk/>
            <pc:sldMk cId="3846203659" sldId="608"/>
            <ac:inkMk id="167" creationId="{49E9BC97-35CD-F0CF-879F-924A53B4C0AA}"/>
          </ac:inkMkLst>
        </pc:inkChg>
        <pc:inkChg chg="add del mod">
          <ac:chgData name="Luca Crocetti" userId="52efdf86-ba77-4dcf-8f92-67ea05fd85b4" providerId="ADAL" clId="{F54AB79C-CF2F-48E0-AB2B-B1BDA75FD3C3}" dt="2023-10-27T14:17:14.658" v="5230"/>
          <ac:inkMkLst>
            <pc:docMk/>
            <pc:sldMk cId="3846203659" sldId="608"/>
            <ac:inkMk id="168" creationId="{633BE533-9F77-7CC9-3E80-F6BE9A62940F}"/>
          </ac:inkMkLst>
        </pc:inkChg>
        <pc:inkChg chg="add del mod">
          <ac:chgData name="Luca Crocetti" userId="52efdf86-ba77-4dcf-8f92-67ea05fd85b4" providerId="ADAL" clId="{F54AB79C-CF2F-48E0-AB2B-B1BDA75FD3C3}" dt="2023-10-27T14:17:14.658" v="5228"/>
          <ac:inkMkLst>
            <pc:docMk/>
            <pc:sldMk cId="3846203659" sldId="608"/>
            <ac:inkMk id="169" creationId="{4A78A28E-AC57-0998-71F4-9F273EAA23F1}"/>
          </ac:inkMkLst>
        </pc:inkChg>
        <pc:inkChg chg="add del mod">
          <ac:chgData name="Luca Crocetti" userId="52efdf86-ba77-4dcf-8f92-67ea05fd85b4" providerId="ADAL" clId="{F54AB79C-CF2F-48E0-AB2B-B1BDA75FD3C3}" dt="2023-10-27T14:17:14.658" v="5231"/>
          <ac:inkMkLst>
            <pc:docMk/>
            <pc:sldMk cId="3846203659" sldId="608"/>
            <ac:inkMk id="170" creationId="{A0399B17-C7DA-512C-54AB-A8EF72504545}"/>
          </ac:inkMkLst>
        </pc:inkChg>
        <pc:inkChg chg="add del mod">
          <ac:chgData name="Luca Crocetti" userId="52efdf86-ba77-4dcf-8f92-67ea05fd85b4" providerId="ADAL" clId="{F54AB79C-CF2F-48E0-AB2B-B1BDA75FD3C3}" dt="2023-10-27T14:17:14.658" v="5229"/>
          <ac:inkMkLst>
            <pc:docMk/>
            <pc:sldMk cId="3846203659" sldId="608"/>
            <ac:inkMk id="171" creationId="{A4C77AA6-0141-5366-3CBC-B9407A761F58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3" creationId="{20A1E24C-6829-79D8-2992-FF7F053B5A52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4" creationId="{01FE6B6F-8704-5FB6-AB68-9E95D8BE05A4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5" creationId="{7D5654A3-0BF1-9B47-8FD2-A5D690DA7F65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6" creationId="{F362FC44-D8D6-BB31-A8E1-BC500EE640EA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7" creationId="{06DEBBCE-875A-E97E-0F25-FFE935E10A0A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8" creationId="{BA1C5D87-AF92-B8DF-4D55-2A5F7E14A990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9" creationId="{82425696-D5CB-12CF-710D-60037797BF30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80" creationId="{6E4C9865-5EE9-2DEA-E4B2-9BD9C3DC0C19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81" creationId="{C2F8DFA2-F0A0-C3EC-5FBE-BF8DA4FFB284}"/>
          </ac:inkMkLst>
        </pc:inkChg>
        <pc:inkChg chg="add">
          <ac:chgData name="Luca Crocetti" userId="52efdf86-ba77-4dcf-8f92-67ea05fd85b4" providerId="ADAL" clId="{F54AB79C-CF2F-48E0-AB2B-B1BDA75FD3C3}" dt="2023-10-27T14:17:34.472" v="5243" actId="9405"/>
          <ac:inkMkLst>
            <pc:docMk/>
            <pc:sldMk cId="3846203659" sldId="608"/>
            <ac:inkMk id="183" creationId="{581EDAE9-EB53-F814-9C91-28FA9E0CBB06}"/>
          </ac:inkMkLst>
        </pc:inkChg>
        <pc:inkChg chg="add">
          <ac:chgData name="Luca Crocetti" userId="52efdf86-ba77-4dcf-8f92-67ea05fd85b4" providerId="ADAL" clId="{F54AB79C-CF2F-48E0-AB2B-B1BDA75FD3C3}" dt="2023-10-27T14:17:44.105" v="5244" actId="9405"/>
          <ac:inkMkLst>
            <pc:docMk/>
            <pc:sldMk cId="3846203659" sldId="608"/>
            <ac:inkMk id="184" creationId="{42195469-359D-26ED-2890-6F526BE2C11C}"/>
          </ac:inkMkLst>
        </pc:inkChg>
        <pc:inkChg chg="add mod">
          <ac:chgData name="Luca Crocetti" userId="52efdf86-ba77-4dcf-8f92-67ea05fd85b4" providerId="ADAL" clId="{F54AB79C-CF2F-48E0-AB2B-B1BDA75FD3C3}" dt="2023-10-27T14:17:47.451" v="5247"/>
          <ac:inkMkLst>
            <pc:docMk/>
            <pc:sldMk cId="3846203659" sldId="608"/>
            <ac:inkMk id="185" creationId="{02282986-AF08-63F2-F048-D8AF394229C9}"/>
          </ac:inkMkLst>
        </pc:inkChg>
        <pc:inkChg chg="add mod">
          <ac:chgData name="Luca Crocetti" userId="52efdf86-ba77-4dcf-8f92-67ea05fd85b4" providerId="ADAL" clId="{F54AB79C-CF2F-48E0-AB2B-B1BDA75FD3C3}" dt="2023-10-27T14:17:47.451" v="5247"/>
          <ac:inkMkLst>
            <pc:docMk/>
            <pc:sldMk cId="3846203659" sldId="608"/>
            <ac:inkMk id="186" creationId="{DED0CE21-BD38-E0F8-1153-F294DAF4E1C0}"/>
          </ac:inkMkLst>
        </pc:inkChg>
        <pc:inkChg chg="add del">
          <ac:chgData name="Luca Crocetti" userId="52efdf86-ba77-4dcf-8f92-67ea05fd85b4" providerId="ADAL" clId="{F54AB79C-CF2F-48E0-AB2B-B1BDA75FD3C3}" dt="2023-10-27T14:17:51.345" v="5249"/>
          <ac:inkMkLst>
            <pc:docMk/>
            <pc:sldMk cId="3846203659" sldId="608"/>
            <ac:inkMk id="188" creationId="{5D92DBAC-FF31-E9FD-C20B-E94ABC37EFF3}"/>
          </ac:inkMkLst>
        </pc:inkChg>
        <pc:inkChg chg="add">
          <ac:chgData name="Luca Crocetti" userId="52efdf86-ba77-4dcf-8f92-67ea05fd85b4" providerId="ADAL" clId="{F54AB79C-CF2F-48E0-AB2B-B1BDA75FD3C3}" dt="2023-10-27T14:17:54.343" v="5250" actId="9405"/>
          <ac:inkMkLst>
            <pc:docMk/>
            <pc:sldMk cId="3846203659" sldId="608"/>
            <ac:inkMk id="189" creationId="{EB2E7CEE-D3C2-81E2-6335-A910E10D228F}"/>
          </ac:inkMkLst>
        </pc:inkChg>
        <pc:inkChg chg="add">
          <ac:chgData name="Luca Crocetti" userId="52efdf86-ba77-4dcf-8f92-67ea05fd85b4" providerId="ADAL" clId="{F54AB79C-CF2F-48E0-AB2B-B1BDA75FD3C3}" dt="2023-10-27T14:17:56.335" v="5251" actId="9405"/>
          <ac:inkMkLst>
            <pc:docMk/>
            <pc:sldMk cId="3846203659" sldId="608"/>
            <ac:inkMk id="190" creationId="{BA546467-585A-5815-377F-B9826CF20F6D}"/>
          </ac:inkMkLst>
        </pc:inkChg>
        <pc:inkChg chg="add mod">
          <ac:chgData name="Luca Crocetti" userId="52efdf86-ba77-4dcf-8f92-67ea05fd85b4" providerId="ADAL" clId="{F54AB79C-CF2F-48E0-AB2B-B1BDA75FD3C3}" dt="2023-10-27T14:18:01.271" v="5256"/>
          <ac:inkMkLst>
            <pc:docMk/>
            <pc:sldMk cId="3846203659" sldId="608"/>
            <ac:inkMk id="191" creationId="{A8012943-11F9-41E9-3D33-01FD90FDC8AA}"/>
          </ac:inkMkLst>
        </pc:inkChg>
        <pc:inkChg chg="add mod">
          <ac:chgData name="Luca Crocetti" userId="52efdf86-ba77-4dcf-8f92-67ea05fd85b4" providerId="ADAL" clId="{F54AB79C-CF2F-48E0-AB2B-B1BDA75FD3C3}" dt="2023-10-27T14:18:01.271" v="5256"/>
          <ac:inkMkLst>
            <pc:docMk/>
            <pc:sldMk cId="3846203659" sldId="608"/>
            <ac:inkMk id="192" creationId="{D8FAF99C-BF54-9E50-4CC0-8B25E325514D}"/>
          </ac:inkMkLst>
        </pc:inkChg>
        <pc:inkChg chg="add mod">
          <ac:chgData name="Luca Crocetti" userId="52efdf86-ba77-4dcf-8f92-67ea05fd85b4" providerId="ADAL" clId="{F54AB79C-CF2F-48E0-AB2B-B1BDA75FD3C3}" dt="2023-10-27T14:18:01.271" v="5256"/>
          <ac:inkMkLst>
            <pc:docMk/>
            <pc:sldMk cId="3846203659" sldId="608"/>
            <ac:inkMk id="194" creationId="{1812BE9C-A23A-90C1-8103-C509AD3EF69F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6" creationId="{E9B60375-F4C1-9E51-B1E3-21BB4B260F0F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7" creationId="{B025BA24-25FE-2D09-AC86-DB5DBE2AE10B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8" creationId="{1DC50E01-A764-031F-2FA4-4FF1BE452AC8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9" creationId="{2C180947-A32C-9FFF-5BDA-FF37F1856F3A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1" creationId="{7E8F30F0-3F22-14E0-8256-97F37E60EACC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2" creationId="{C5DB984F-6E26-9D98-3A36-2DD2347E9AC1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3" creationId="{1A42CF4A-97CD-FDE7-180F-F25481B12BA6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4" creationId="{DA399270-02C1-3482-044E-9737630EDA03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5" creationId="{52098F0A-50C1-9042-5C5F-0869D7954494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7" creationId="{34F2B3CC-DA44-514F-D276-3B5CDC6CB239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8" creationId="{F09A438E-61DB-27AE-D187-6738F6C25FC1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9" creationId="{09644084-8221-0C83-B692-EDDDBE577864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0" creationId="{A115D5E6-F1F3-CDCE-3C41-D74940AFB439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1" creationId="{A7934014-C25D-900C-3945-65BE77813562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2" creationId="{7857C630-06D0-7768-3BB3-7F9A64F092A0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3" creationId="{A53F6766-0E62-5703-BE73-7BDCEE3F0A80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4" creationId="{013C4545-8594-16C9-D5F9-BB77FAD2868F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5" creationId="{28E5E079-D3B5-E4F2-1A9B-E1BCE3DBB96F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6" creationId="{8905B05E-1600-1AF4-463B-5EF9F431E81C}"/>
          </ac:inkMkLst>
        </pc:inkChg>
        <pc:inkChg chg="add del mod">
          <ac:chgData name="Luca Crocetti" userId="52efdf86-ba77-4dcf-8f92-67ea05fd85b4" providerId="ADAL" clId="{F54AB79C-CF2F-48E0-AB2B-B1BDA75FD3C3}" dt="2023-10-27T14:18:42.010" v="5287"/>
          <ac:inkMkLst>
            <pc:docMk/>
            <pc:sldMk cId="3846203659" sldId="608"/>
            <ac:inkMk id="218" creationId="{E4886389-67BF-CB12-BAEB-3201D5C8712C}"/>
          </ac:inkMkLst>
        </pc:inkChg>
        <pc:inkChg chg="add del mod">
          <ac:chgData name="Luca Crocetti" userId="52efdf86-ba77-4dcf-8f92-67ea05fd85b4" providerId="ADAL" clId="{F54AB79C-CF2F-48E0-AB2B-B1BDA75FD3C3}" dt="2023-10-27T14:18:42.010" v="5285"/>
          <ac:inkMkLst>
            <pc:docMk/>
            <pc:sldMk cId="3846203659" sldId="608"/>
            <ac:inkMk id="219" creationId="{89445B83-8D5C-2187-C453-600D38A23E0A}"/>
          </ac:inkMkLst>
        </pc:inkChg>
        <pc:inkChg chg="add del mod">
          <ac:chgData name="Luca Crocetti" userId="52efdf86-ba77-4dcf-8f92-67ea05fd85b4" providerId="ADAL" clId="{F54AB79C-CF2F-48E0-AB2B-B1BDA75FD3C3}" dt="2023-10-27T14:18:42.010" v="5288"/>
          <ac:inkMkLst>
            <pc:docMk/>
            <pc:sldMk cId="3846203659" sldId="608"/>
            <ac:inkMk id="220" creationId="{DF6DC2B9-F5BC-94B4-B72B-F2E0E59B704E}"/>
          </ac:inkMkLst>
        </pc:inkChg>
        <pc:inkChg chg="add del mod">
          <ac:chgData name="Luca Crocetti" userId="52efdf86-ba77-4dcf-8f92-67ea05fd85b4" providerId="ADAL" clId="{F54AB79C-CF2F-48E0-AB2B-B1BDA75FD3C3}" dt="2023-10-27T14:18:42.010" v="5286"/>
          <ac:inkMkLst>
            <pc:docMk/>
            <pc:sldMk cId="3846203659" sldId="608"/>
            <ac:inkMk id="221" creationId="{8F0D8F2C-1833-D8D7-7EDC-72BAA65402FF}"/>
          </ac:inkMkLst>
        </pc:inkChg>
        <pc:inkChg chg="add del mod">
          <ac:chgData name="Luca Crocetti" userId="52efdf86-ba77-4dcf-8f92-67ea05fd85b4" providerId="ADAL" clId="{F54AB79C-CF2F-48E0-AB2B-B1BDA75FD3C3}" dt="2023-10-27T14:18:42.010" v="5289"/>
          <ac:inkMkLst>
            <pc:docMk/>
            <pc:sldMk cId="3846203659" sldId="608"/>
            <ac:inkMk id="222" creationId="{AFC78CB7-6F03-6734-D8A6-62D3D78A9E9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4" creationId="{B1300809-9386-DB22-9D96-213A6A8058AB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5" creationId="{9C823088-092E-5476-E4E2-8B301FC5C319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6" creationId="{9CA68EC8-1B6D-1BB5-4783-802A7CDD19E8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7" creationId="{9DB79825-FEF1-8321-6DDD-B0AC41611A86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8" creationId="{A3A4E07A-A2F6-FE22-9918-573453FC5BA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9" creationId="{D6DDC54F-2EBB-E50B-9D52-676792D843F6}"/>
          </ac:inkMkLst>
        </pc:inkChg>
        <pc:inkChg chg="add del mod">
          <ac:chgData name="Luca Crocetti" userId="52efdf86-ba77-4dcf-8f92-67ea05fd85b4" providerId="ADAL" clId="{F54AB79C-CF2F-48E0-AB2B-B1BDA75FD3C3}" dt="2023-10-27T14:18:49.523" v="5299"/>
          <ac:inkMkLst>
            <pc:docMk/>
            <pc:sldMk cId="3846203659" sldId="608"/>
            <ac:inkMk id="230" creationId="{978DFB6C-B3BD-D3B0-8F9C-F1BD191C3B7B}"/>
          </ac:inkMkLst>
        </pc:inkChg>
        <pc:inkChg chg="add del mod">
          <ac:chgData name="Luca Crocetti" userId="52efdf86-ba77-4dcf-8f92-67ea05fd85b4" providerId="ADAL" clId="{F54AB79C-CF2F-48E0-AB2B-B1BDA75FD3C3}" dt="2023-10-27T14:18:49.523" v="5300"/>
          <ac:inkMkLst>
            <pc:docMk/>
            <pc:sldMk cId="3846203659" sldId="608"/>
            <ac:inkMk id="231" creationId="{4BE2251E-2B4D-16CD-1D21-9341DCABAF7E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3" creationId="{B89A3A74-DC42-59C5-E4BA-FD392E4BB68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4" creationId="{7D14D825-E57A-105A-8F8A-3502736D084E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5" creationId="{DF2B11B6-6336-7E4F-15C9-776F6D7014E1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6" creationId="{DB0844E7-7330-4FC3-5B62-D3C2B7F8EF5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7" creationId="{5F587B91-3376-B015-AD48-24B515E00045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8" creationId="{4A288C9F-4666-6B9B-1739-824087EAD00A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9" creationId="{F6E45395-A9EB-1EB9-53F6-C262CB890466}"/>
          </ac:inkMkLst>
        </pc:inkChg>
        <pc:inkChg chg="add del mod">
          <ac:chgData name="Luca Crocetti" userId="52efdf86-ba77-4dcf-8f92-67ea05fd85b4" providerId="ADAL" clId="{F54AB79C-CF2F-48E0-AB2B-B1BDA75FD3C3}" dt="2023-10-27T14:18:57.555" v="5310"/>
          <ac:inkMkLst>
            <pc:docMk/>
            <pc:sldMk cId="3846203659" sldId="608"/>
            <ac:inkMk id="240" creationId="{18F621BA-8B92-358D-CFD0-0848940A3887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42" creationId="{FF1B22A2-F13A-480E-43E1-43FA5A0B2492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21:26.854" v="5609" actId="9405"/>
        <pc:sldMkLst>
          <pc:docMk/>
          <pc:sldMk cId="1535325943" sldId="609"/>
        </pc:sldMkLst>
        <pc:grpChg chg="del mod">
          <ac:chgData name="Luca Crocetti" userId="52efdf86-ba77-4dcf-8f92-67ea05fd85b4" providerId="ADAL" clId="{F54AB79C-CF2F-48E0-AB2B-B1BDA75FD3C3}" dt="2023-10-27T14:19:23.695" v="5351"/>
          <ac:grpSpMkLst>
            <pc:docMk/>
            <pc:sldMk cId="1535325943" sldId="609"/>
            <ac:grpSpMk id="29" creationId="{13ACCA62-EC4A-846D-4D1D-C4FCCDAFF3E0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2" creationId="{EDE3D2E7-80FC-9FD4-151A-EDDA56322BED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3" creationId="{17455353-DA02-2007-7B38-F57594D012DB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4" creationId="{5C2A5FBF-D882-F807-1045-D11E78457FA7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5" creationId="{2A33FCD4-6610-35F7-3D4A-69C713B7CBA7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6" creationId="{D37E4C63-5FB6-D658-1CF3-76862B3DBC1D}"/>
          </ac:grpSpMkLst>
        </pc:grpChg>
        <pc:grpChg chg="del 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52" creationId="{50A481BB-54BF-80C4-C0B6-B46F69C53C92}"/>
          </ac:grpSpMkLst>
        </pc:grpChg>
        <pc:grpChg chg="del mod">
          <ac:chgData name="Luca Crocetti" userId="52efdf86-ba77-4dcf-8f92-67ea05fd85b4" providerId="ADAL" clId="{F54AB79C-CF2F-48E0-AB2B-B1BDA75FD3C3}" dt="2023-10-27T14:20:01.791" v="5478"/>
          <ac:grpSpMkLst>
            <pc:docMk/>
            <pc:sldMk cId="1535325943" sldId="609"/>
            <ac:grpSpMk id="61" creationId="{3CF82A38-2682-DF23-48F3-51AD1702FA16}"/>
          </ac:grpSpMkLst>
        </pc:grpChg>
        <pc:grpChg chg="del mod">
          <ac:chgData name="Luca Crocetti" userId="52efdf86-ba77-4dcf-8f92-67ea05fd85b4" providerId="ADAL" clId="{F54AB79C-CF2F-48E0-AB2B-B1BDA75FD3C3}" dt="2023-10-27T14:20:02.539" v="5481"/>
          <ac:grpSpMkLst>
            <pc:docMk/>
            <pc:sldMk cId="1535325943" sldId="609"/>
            <ac:grpSpMk id="79" creationId="{1192FBEF-8BCE-838E-234C-4D432B49E61C}"/>
          </ac:grpSpMkLst>
        </pc:grpChg>
        <pc:grpChg chg="mod">
          <ac:chgData name="Luca Crocetti" userId="52efdf86-ba77-4dcf-8f92-67ea05fd85b4" providerId="ADAL" clId="{F54AB79C-CF2F-48E0-AB2B-B1BDA75FD3C3}" dt="2023-10-27T14:20:01.791" v="5478"/>
          <ac:grpSpMkLst>
            <pc:docMk/>
            <pc:sldMk cId="1535325943" sldId="609"/>
            <ac:grpSpMk id="80" creationId="{03981F81-06A2-025C-0DEC-2934078D5FA6}"/>
          </ac:grpSpMkLst>
        </pc:grpChg>
        <pc:grpChg chg="del 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81" creationId="{245574F4-52E7-352D-20C4-9D94B00BCCCA}"/>
          </ac:grpSpMkLst>
        </pc:grpChg>
        <pc:grpChg chg="mod">
          <ac:chgData name="Luca Crocetti" userId="52efdf86-ba77-4dcf-8f92-67ea05fd85b4" providerId="ADAL" clId="{F54AB79C-CF2F-48E0-AB2B-B1BDA75FD3C3}" dt="2023-10-27T14:20:07.337" v="5489"/>
          <ac:grpSpMkLst>
            <pc:docMk/>
            <pc:sldMk cId="1535325943" sldId="609"/>
            <ac:grpSpMk id="91" creationId="{55DC0098-0400-89F2-572B-D020C09E37AF}"/>
          </ac:grpSpMkLst>
        </pc:grpChg>
        <pc:grpChg chg="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98" creationId="{69A5208D-7D1C-5F86-5761-D397F3C23412}"/>
          </ac:grpSpMkLst>
        </pc:grpChg>
        <pc:grpChg chg="del mod">
          <ac:chgData name="Luca Crocetti" userId="52efdf86-ba77-4dcf-8f92-67ea05fd85b4" providerId="ADAL" clId="{F54AB79C-CF2F-48E0-AB2B-B1BDA75FD3C3}" dt="2023-10-27T14:19:23.711" v="5403"/>
          <ac:grpSpMkLst>
            <pc:docMk/>
            <pc:sldMk cId="1535325943" sldId="609"/>
            <ac:grpSpMk id="99" creationId="{48FC528E-4052-977F-2D53-9AA8651500E6}"/>
          </ac:grpSpMkLst>
        </pc:grpChg>
        <pc:grpChg chg="del mod">
          <ac:chgData name="Luca Crocetti" userId="52efdf86-ba77-4dcf-8f92-67ea05fd85b4" providerId="ADAL" clId="{F54AB79C-CF2F-48E0-AB2B-B1BDA75FD3C3}" dt="2023-10-27T14:19:23.711" v="5401"/>
          <ac:grpSpMkLst>
            <pc:docMk/>
            <pc:sldMk cId="1535325943" sldId="609"/>
            <ac:grpSpMk id="100" creationId="{33429BFC-4AD6-7359-3A76-58BD3F8DA9E4}"/>
          </ac:grpSpMkLst>
        </pc:grpChg>
        <pc:grpChg chg="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101" creationId="{022222B3-8CD1-53A4-5FA5-2EF19E126258}"/>
          </ac:grpSpMkLst>
        </pc:grpChg>
        <pc:grpChg chg="del mod">
          <ac:chgData name="Luca Crocetti" userId="52efdf86-ba77-4dcf-8f92-67ea05fd85b4" providerId="ADAL" clId="{F54AB79C-CF2F-48E0-AB2B-B1BDA75FD3C3}" dt="2023-10-27T14:19:23.711" v="5387"/>
          <ac:grpSpMkLst>
            <pc:docMk/>
            <pc:sldMk cId="1535325943" sldId="609"/>
            <ac:grpSpMk id="105" creationId="{75B8C7E3-81F7-DED1-7FFD-011B0A209F2E}"/>
          </ac:grpSpMkLst>
        </pc:grpChg>
        <pc:grpChg chg="del mod">
          <ac:chgData name="Luca Crocetti" userId="52efdf86-ba77-4dcf-8f92-67ea05fd85b4" providerId="ADAL" clId="{F54AB79C-CF2F-48E0-AB2B-B1BDA75FD3C3}" dt="2023-10-27T14:19:23.711" v="5407"/>
          <ac:grpSpMkLst>
            <pc:docMk/>
            <pc:sldMk cId="1535325943" sldId="609"/>
            <ac:grpSpMk id="118" creationId="{CD90B405-478F-0749-A4D7-1A7E09E4A984}"/>
          </ac:grpSpMkLst>
        </pc:grpChg>
        <pc:grpChg chg="del mod">
          <ac:chgData name="Luca Crocetti" userId="52efdf86-ba77-4dcf-8f92-67ea05fd85b4" providerId="ADAL" clId="{F54AB79C-CF2F-48E0-AB2B-B1BDA75FD3C3}" dt="2023-10-27T14:19:23.695" v="5349"/>
          <ac:grpSpMkLst>
            <pc:docMk/>
            <pc:sldMk cId="1535325943" sldId="609"/>
            <ac:grpSpMk id="147" creationId="{7365E759-0D27-D305-F312-424624E285D4}"/>
          </ac:grpSpMkLst>
        </pc:grpChg>
        <pc:grpChg chg="del mod">
          <ac:chgData name="Luca Crocetti" userId="52efdf86-ba77-4dcf-8f92-67ea05fd85b4" providerId="ADAL" clId="{F54AB79C-CF2F-48E0-AB2B-B1BDA75FD3C3}" dt="2023-10-27T14:19:23.711" v="5415"/>
          <ac:grpSpMkLst>
            <pc:docMk/>
            <pc:sldMk cId="1535325943" sldId="609"/>
            <ac:grpSpMk id="158" creationId="{2ED8E546-5DC3-9961-1B58-CA788705EC7F}"/>
          </ac:grpSpMkLst>
        </pc:grpChg>
        <pc:grpChg chg="del mod">
          <ac:chgData name="Luca Crocetti" userId="52efdf86-ba77-4dcf-8f92-67ea05fd85b4" providerId="ADAL" clId="{F54AB79C-CF2F-48E0-AB2B-B1BDA75FD3C3}" dt="2023-10-27T14:19:23.695" v="5354"/>
          <ac:grpSpMkLst>
            <pc:docMk/>
            <pc:sldMk cId="1535325943" sldId="609"/>
            <ac:grpSpMk id="162" creationId="{A7C8DCAE-0E7D-2F34-8031-7D51D3AD7428}"/>
          </ac:grpSpMkLst>
        </pc:grpChg>
        <pc:grpChg chg="del mod">
          <ac:chgData name="Luca Crocetti" userId="52efdf86-ba77-4dcf-8f92-67ea05fd85b4" providerId="ADAL" clId="{F54AB79C-CF2F-48E0-AB2B-B1BDA75FD3C3}" dt="2023-10-27T14:19:23.711" v="5409"/>
          <ac:grpSpMkLst>
            <pc:docMk/>
            <pc:sldMk cId="1535325943" sldId="609"/>
            <ac:grpSpMk id="182" creationId="{0611853A-4181-9D48-5D9F-8C14C545C52B}"/>
          </ac:grpSpMkLst>
        </pc:grpChg>
        <pc:grpChg chg="del mod">
          <ac:chgData name="Luca Crocetti" userId="52efdf86-ba77-4dcf-8f92-67ea05fd85b4" providerId="ADAL" clId="{F54AB79C-CF2F-48E0-AB2B-B1BDA75FD3C3}" dt="2023-10-27T14:19:23.695" v="5362"/>
          <ac:grpSpMkLst>
            <pc:docMk/>
            <pc:sldMk cId="1535325943" sldId="609"/>
            <ac:grpSpMk id="187" creationId="{B4E04036-4E00-FE23-AFF6-F71599259FD2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193" creationId="{6057DC76-3B41-2001-435F-657144DC632D}"/>
          </ac:grpSpMkLst>
        </pc:grpChg>
        <pc:grpChg chg="del mod">
          <ac:chgData name="Luca Crocetti" userId="52efdf86-ba77-4dcf-8f92-67ea05fd85b4" providerId="ADAL" clId="{F54AB79C-CF2F-48E0-AB2B-B1BDA75FD3C3}" dt="2023-10-27T14:19:23.711" v="5377"/>
          <ac:grpSpMkLst>
            <pc:docMk/>
            <pc:sldMk cId="1535325943" sldId="609"/>
            <ac:grpSpMk id="195" creationId="{845D76FF-8AAF-E016-D04E-A268F945D7BE}"/>
          </ac:grpSpMkLst>
        </pc:grpChg>
        <pc:grpChg chg="del mod">
          <ac:chgData name="Luca Crocetti" userId="52efdf86-ba77-4dcf-8f92-67ea05fd85b4" providerId="ADAL" clId="{F54AB79C-CF2F-48E0-AB2B-B1BDA75FD3C3}" dt="2023-10-27T14:19:23.695" v="5339"/>
          <ac:grpSpMkLst>
            <pc:docMk/>
            <pc:sldMk cId="1535325943" sldId="609"/>
            <ac:grpSpMk id="200" creationId="{BD46B82F-61D9-B53C-283B-BE82BC8706F0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06" creationId="{DE435D4B-4CD1-692F-2CD2-79DE8213608D}"/>
          </ac:grpSpMkLst>
        </pc:grpChg>
        <pc:grpChg chg="del mod">
          <ac:chgData name="Luca Crocetti" userId="52efdf86-ba77-4dcf-8f92-67ea05fd85b4" providerId="ADAL" clId="{F54AB79C-CF2F-48E0-AB2B-B1BDA75FD3C3}" dt="2023-10-27T14:19:23.711" v="5411"/>
          <ac:grpSpMkLst>
            <pc:docMk/>
            <pc:sldMk cId="1535325943" sldId="609"/>
            <ac:grpSpMk id="217" creationId="{62B8EA56-15D9-1116-7E41-FC73A570BB6C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18" creationId="{BF17A344-645A-BB83-028A-B6BD4DF7A92D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19" creationId="{C6F0FB44-4E1F-A771-332D-F3ECA7532737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20" creationId="{614CE960-0989-D032-1406-9CC70375483D}"/>
          </ac:grpSpMkLst>
        </pc:grpChg>
        <pc:grpChg chg="del mod">
          <ac:chgData name="Luca Crocetti" userId="52efdf86-ba77-4dcf-8f92-67ea05fd85b4" providerId="ADAL" clId="{F54AB79C-CF2F-48E0-AB2B-B1BDA75FD3C3}" dt="2023-10-27T14:20:44.728" v="5529"/>
          <ac:grpSpMkLst>
            <pc:docMk/>
            <pc:sldMk cId="1535325943" sldId="609"/>
            <ac:grpSpMk id="231" creationId="{F28E5194-1BDD-0FF4-D8CC-F0D313A7DB23}"/>
          </ac:grpSpMkLst>
        </pc:grpChg>
        <pc:grpChg chg="del mod">
          <ac:chgData name="Luca Crocetti" userId="52efdf86-ba77-4dcf-8f92-67ea05fd85b4" providerId="ADAL" clId="{F54AB79C-CF2F-48E0-AB2B-B1BDA75FD3C3}" dt="2023-10-27T14:20:52.468" v="5543"/>
          <ac:grpSpMkLst>
            <pc:docMk/>
            <pc:sldMk cId="1535325943" sldId="609"/>
            <ac:grpSpMk id="232" creationId="{85B9E6AF-5780-EA0A-E71E-E73C71221B8E}"/>
          </ac:grpSpMkLst>
        </pc:grpChg>
        <pc:grpChg chg="del mod">
          <ac:chgData name="Luca Crocetti" userId="52efdf86-ba77-4dcf-8f92-67ea05fd85b4" providerId="ADAL" clId="{F54AB79C-CF2F-48E0-AB2B-B1BDA75FD3C3}" dt="2023-10-27T14:19:23.711" v="5413"/>
          <ac:grpSpMkLst>
            <pc:docMk/>
            <pc:sldMk cId="1535325943" sldId="609"/>
            <ac:grpSpMk id="243" creationId="{00DC7A10-947E-915C-C8A6-DCC84D0B61B3}"/>
          </ac:grpSpMkLst>
        </pc:grpChg>
        <pc:grpChg chg="mod">
          <ac:chgData name="Luca Crocetti" userId="52efdf86-ba77-4dcf-8f92-67ea05fd85b4" providerId="ADAL" clId="{F54AB79C-CF2F-48E0-AB2B-B1BDA75FD3C3}" dt="2023-10-27T14:20:48.332" v="5534"/>
          <ac:grpSpMkLst>
            <pc:docMk/>
            <pc:sldMk cId="1535325943" sldId="609"/>
            <ac:grpSpMk id="245" creationId="{CF51537C-6F11-F0B1-7722-BD3CBBFED93D}"/>
          </ac:grpSpMkLst>
        </pc:grpChg>
        <pc:grpChg chg="mod">
          <ac:chgData name="Luca Crocetti" userId="52efdf86-ba77-4dcf-8f92-67ea05fd85b4" providerId="ADAL" clId="{F54AB79C-CF2F-48E0-AB2B-B1BDA75FD3C3}" dt="2023-10-27T14:20:51.584" v="5542"/>
          <ac:grpSpMkLst>
            <pc:docMk/>
            <pc:sldMk cId="1535325943" sldId="609"/>
            <ac:grpSpMk id="253" creationId="{501E625A-B335-DA0E-0004-64B44D86C426}"/>
          </ac:grpSpMkLst>
        </pc:grpChg>
        <pc:grpChg chg="mod">
          <ac:chgData name="Luca Crocetti" userId="52efdf86-ba77-4dcf-8f92-67ea05fd85b4" providerId="ADAL" clId="{F54AB79C-CF2F-48E0-AB2B-B1BDA75FD3C3}" dt="2023-10-27T14:20:59.416" v="5555"/>
          <ac:grpSpMkLst>
            <pc:docMk/>
            <pc:sldMk cId="1535325943" sldId="609"/>
            <ac:grpSpMk id="264" creationId="{19BDBEAA-6AEE-0D66-D873-6126B865245D}"/>
          </ac:grpSpMkLst>
        </pc:grpChg>
        <pc:grpChg chg="mod">
          <ac:chgData name="Luca Crocetti" userId="52efdf86-ba77-4dcf-8f92-67ea05fd85b4" providerId="ADAL" clId="{F54AB79C-CF2F-48E0-AB2B-B1BDA75FD3C3}" dt="2023-10-27T14:21:02.962" v="5561"/>
          <ac:grpSpMkLst>
            <pc:docMk/>
            <pc:sldMk cId="1535325943" sldId="609"/>
            <ac:grpSpMk id="270" creationId="{9E942F4B-2DDE-A860-93A9-5F15CD70E388}"/>
          </ac:grpSpMkLst>
        </pc:grpChg>
        <pc:grpChg chg="mod">
          <ac:chgData name="Luca Crocetti" userId="52efdf86-ba77-4dcf-8f92-67ea05fd85b4" providerId="ADAL" clId="{F54AB79C-CF2F-48E0-AB2B-B1BDA75FD3C3}" dt="2023-10-27T14:21:09.943" v="5573"/>
          <ac:grpSpMkLst>
            <pc:docMk/>
            <pc:sldMk cId="1535325943" sldId="609"/>
            <ac:grpSpMk id="282" creationId="{8AF78C65-6DDB-3FAC-7354-74ACE705CEE4}"/>
          </ac:grpSpMkLst>
        </pc:grpChg>
        <pc:grpChg chg="mod">
          <ac:chgData name="Luca Crocetti" userId="52efdf86-ba77-4dcf-8f92-67ea05fd85b4" providerId="ADAL" clId="{F54AB79C-CF2F-48E0-AB2B-B1BDA75FD3C3}" dt="2023-10-27T14:21:17.440" v="5591"/>
          <ac:grpSpMkLst>
            <pc:docMk/>
            <pc:sldMk cId="1535325943" sldId="609"/>
            <ac:grpSpMk id="300" creationId="{DAF16A72-0DFD-5F7F-B694-854DC050BD64}"/>
          </ac:grpSpMkLst>
        </pc:grpChg>
        <pc:grpChg chg="mod">
          <ac:chgData name="Luca Crocetti" userId="52efdf86-ba77-4dcf-8f92-67ea05fd85b4" providerId="ADAL" clId="{F54AB79C-CF2F-48E0-AB2B-B1BDA75FD3C3}" dt="2023-10-27T14:21:17.440" v="5591"/>
          <ac:grpSpMkLst>
            <pc:docMk/>
            <pc:sldMk cId="1535325943" sldId="609"/>
            <ac:grpSpMk id="301" creationId="{9B453C45-057D-7183-4D5E-3F0A87A88EBA}"/>
          </ac:grpSpMkLst>
        </pc:grpChg>
        <pc:grpChg chg="del mod">
          <ac:chgData name="Luca Crocetti" userId="52efdf86-ba77-4dcf-8f92-67ea05fd85b4" providerId="ADAL" clId="{F54AB79C-CF2F-48E0-AB2B-B1BDA75FD3C3}" dt="2023-10-27T14:21:25.489" v="5608"/>
          <ac:grpSpMkLst>
            <pc:docMk/>
            <pc:sldMk cId="1535325943" sldId="609"/>
            <ac:grpSpMk id="313" creationId="{F167FC57-AA46-2A0E-4883-369F5BA1B851}"/>
          </ac:grpSpMkLst>
        </pc:grpChg>
        <pc:grpChg chg="mod">
          <ac:chgData name="Luca Crocetti" userId="52efdf86-ba77-4dcf-8f92-67ea05fd85b4" providerId="ADAL" clId="{F54AB79C-CF2F-48E0-AB2B-B1BDA75FD3C3}" dt="2023-10-27T14:21:25.489" v="5608"/>
          <ac:grpSpMkLst>
            <pc:docMk/>
            <pc:sldMk cId="1535325943" sldId="609"/>
            <ac:grpSpMk id="316" creationId="{CBA55E83-C1D1-F1CB-863D-176BEE90B326}"/>
          </ac:grpSpMkLst>
        </pc:grpChg>
        <pc:inkChg chg="add">
          <ac:chgData name="Luca Crocetti" userId="52efdf86-ba77-4dcf-8f92-67ea05fd85b4" providerId="ADAL" clId="{F54AB79C-CF2F-48E0-AB2B-B1BDA75FD3C3}" dt="2023-10-27T14:19:29.042" v="5422" actId="9405"/>
          <ac:inkMkLst>
            <pc:docMk/>
            <pc:sldMk cId="1535325943" sldId="609"/>
            <ac:inkMk id="3" creationId="{4C28C722-3DAA-F428-1981-FE42505251AD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6" creationId="{26943C19-BCE4-0C72-8932-C6D3A451675D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7" creationId="{5563C00B-DC7E-FE16-D86B-6DE75D3DE9E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8" creationId="{99FABBEA-556D-81F3-4A54-934B8D35A16B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9" creationId="{09EEEFB1-2BD6-2530-C2A2-45CF73985F1B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0" creationId="{FE0584CD-CCA8-FF74-D578-365115944E79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1" creationId="{0866F2DF-9E90-B266-4A5C-1EFB364060B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2" creationId="{52435DC4-5CB8-BA21-81E4-42524198CB7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3" creationId="{898C6A67-25E6-EE15-74A0-05079AD9563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4" creationId="{CD4CE3DB-6176-0620-23B6-6BEE43EDC7AE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5" creationId="{99EAA5CA-1404-61C4-F1C3-486478B11E05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6" creationId="{329393A9-71EC-ADF4-B748-2C1D2B4B08A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7" creationId="{B9EBDA95-FAC4-F53F-D552-CFD340AF130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8" creationId="{AAA92A2F-02E5-3FD3-B7A1-E5020C4B6876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9" creationId="{CB817629-F4D4-4823-0611-D168C26AF696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20" creationId="{2AD77564-9089-4908-E740-719C70FBB6A5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21" creationId="{257418E4-B842-10A4-3EF3-48AF96501DC1}"/>
          </ac:inkMkLst>
        </pc:inkChg>
        <pc:inkChg chg="del">
          <ac:chgData name="Luca Crocetti" userId="52efdf86-ba77-4dcf-8f92-67ea05fd85b4" providerId="ADAL" clId="{F54AB79C-CF2F-48E0-AB2B-B1BDA75FD3C3}" dt="2023-10-27T14:19:23.711" v="5384"/>
          <ac:inkMkLst>
            <pc:docMk/>
            <pc:sldMk cId="1535325943" sldId="609"/>
            <ac:inkMk id="22" creationId="{B345F3B0-237E-E480-779D-1BE92B970346}"/>
          </ac:inkMkLst>
        </pc:inkChg>
        <pc:inkChg chg="del mod">
          <ac:chgData name="Luca Crocetti" userId="52efdf86-ba77-4dcf-8f92-67ea05fd85b4" providerId="ADAL" clId="{F54AB79C-CF2F-48E0-AB2B-B1BDA75FD3C3}" dt="2023-10-27T14:19:23.711" v="5367"/>
          <ac:inkMkLst>
            <pc:docMk/>
            <pc:sldMk cId="1535325943" sldId="609"/>
            <ac:inkMk id="23" creationId="{98952952-CA13-5A0F-C912-0BBFC7DEBDF4}"/>
          </ac:inkMkLst>
        </pc:inkChg>
        <pc:inkChg chg="del mod">
          <ac:chgData name="Luca Crocetti" userId="52efdf86-ba77-4dcf-8f92-67ea05fd85b4" providerId="ADAL" clId="{F54AB79C-CF2F-48E0-AB2B-B1BDA75FD3C3}" dt="2023-10-27T14:19:23.695" v="5351"/>
          <ac:inkMkLst>
            <pc:docMk/>
            <pc:sldMk cId="1535325943" sldId="609"/>
            <ac:inkMk id="24" creationId="{E691029C-8F8B-D432-869A-3C8F947610E4}"/>
          </ac:inkMkLst>
        </pc:inkChg>
        <pc:inkChg chg="del">
          <ac:chgData name="Luca Crocetti" userId="52efdf86-ba77-4dcf-8f92-67ea05fd85b4" providerId="ADAL" clId="{F54AB79C-CF2F-48E0-AB2B-B1BDA75FD3C3}" dt="2023-10-27T14:19:23.695" v="5344"/>
          <ac:inkMkLst>
            <pc:docMk/>
            <pc:sldMk cId="1535325943" sldId="609"/>
            <ac:inkMk id="25" creationId="{2A0F5147-007C-2B79-A3D9-25451383EE9E}"/>
          </ac:inkMkLst>
        </pc:inkChg>
        <pc:inkChg chg="del">
          <ac:chgData name="Luca Crocetti" userId="52efdf86-ba77-4dcf-8f92-67ea05fd85b4" providerId="ADAL" clId="{F54AB79C-CF2F-48E0-AB2B-B1BDA75FD3C3}" dt="2023-10-27T14:19:23.695" v="5353"/>
          <ac:inkMkLst>
            <pc:docMk/>
            <pc:sldMk cId="1535325943" sldId="609"/>
            <ac:inkMk id="26" creationId="{005736F3-8581-5A24-ABD7-08E33C0EC7C3}"/>
          </ac:inkMkLst>
        </pc:inkChg>
        <pc:inkChg chg="del mod">
          <ac:chgData name="Luca Crocetti" userId="52efdf86-ba77-4dcf-8f92-67ea05fd85b4" providerId="ADAL" clId="{F54AB79C-CF2F-48E0-AB2B-B1BDA75FD3C3}" dt="2023-10-27T14:19:23.711" v="5399"/>
          <ac:inkMkLst>
            <pc:docMk/>
            <pc:sldMk cId="1535325943" sldId="609"/>
            <ac:inkMk id="27" creationId="{8F7C5CA4-E59A-BF22-B6D5-2AB22EB2F3FA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28" creationId="{EB31B402-438D-66F8-437C-1DAF01A99864}"/>
          </ac:inkMkLst>
        </pc:inkChg>
        <pc:inkChg chg="del mod">
          <ac:chgData name="Luca Crocetti" userId="52efdf86-ba77-4dcf-8f92-67ea05fd85b4" providerId="ADAL" clId="{F54AB79C-CF2F-48E0-AB2B-B1BDA75FD3C3}" dt="2023-10-27T14:19:23.711" v="5418"/>
          <ac:inkMkLst>
            <pc:docMk/>
            <pc:sldMk cId="1535325943" sldId="609"/>
            <ac:inkMk id="30" creationId="{71C2A556-0C3D-38FC-C7E0-4F210CE25023}"/>
          </ac:inkMkLst>
        </pc:inkChg>
        <pc:inkChg chg="del mod">
          <ac:chgData name="Luca Crocetti" userId="52efdf86-ba77-4dcf-8f92-67ea05fd85b4" providerId="ADAL" clId="{F54AB79C-CF2F-48E0-AB2B-B1BDA75FD3C3}" dt="2023-10-27T14:19:23.711" v="5394"/>
          <ac:inkMkLst>
            <pc:docMk/>
            <pc:sldMk cId="1535325943" sldId="609"/>
            <ac:inkMk id="31" creationId="{84862706-938A-8F8C-75F9-100D1A87F9B2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2" creationId="{F87EEEC2-49EF-5DFF-E407-F25FFBCF9E8A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3" creationId="{2C605140-C157-A808-C035-6FBA44AC747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4" creationId="{1213CCAC-4251-12E7-346F-7B8D61CFD9D1}"/>
          </ac:inkMkLst>
        </pc:inkChg>
        <pc:inkChg chg="add">
          <ac:chgData name="Luca Crocetti" userId="52efdf86-ba77-4dcf-8f92-67ea05fd85b4" providerId="ADAL" clId="{F54AB79C-CF2F-48E0-AB2B-B1BDA75FD3C3}" dt="2023-10-27T14:19:41.931" v="5443" actId="9405"/>
          <ac:inkMkLst>
            <pc:docMk/>
            <pc:sldMk cId="1535325943" sldId="609"/>
            <ac:inkMk id="35" creationId="{DCE73196-DC05-87A1-13A1-3198DD76E7B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6" creationId="{1B203717-F66F-1FD6-FBE2-858427E78D21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7" creationId="{1D4268FE-2878-954F-D6B7-440759CB6C41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8" creationId="{22152C8F-6143-F9EE-A1AF-5C3AFBB07BFD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9" creationId="{60CC1189-711B-B481-5421-6A995106FA7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40" creationId="{FF2220A3-D765-A0D9-D9EE-1CA5084FC24B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41" creationId="{57C5E93C-1729-1B9D-E946-2D9770CB81A3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47" creationId="{B49BD440-780B-8A44-504F-A8EC74F6665D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48" creationId="{5F1E3ABA-AF5B-C64F-6101-183818B8269C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49" creationId="{6691B90E-658B-2FF3-F776-80B8A9A8684A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0" creationId="{0E532959-D1D1-DA20-5BF0-278BBECDEDC3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1" creationId="{BB9D955A-B18D-F857-B095-5183338F6858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3" creationId="{8EBC28DD-C442-D8FF-D614-CBACDAD70811}"/>
          </ac:inkMkLst>
        </pc:inkChg>
        <pc:inkChg chg="del mod">
          <ac:chgData name="Luca Crocetti" userId="52efdf86-ba77-4dcf-8f92-67ea05fd85b4" providerId="ADAL" clId="{F54AB79C-CF2F-48E0-AB2B-B1BDA75FD3C3}" dt="2023-10-27T14:19:23.695" v="5357"/>
          <ac:inkMkLst>
            <pc:docMk/>
            <pc:sldMk cId="1535325943" sldId="609"/>
            <ac:inkMk id="54" creationId="{7023F20C-3630-B835-4287-7DD33B1CA15C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5" creationId="{646011B5-757E-EDF0-6685-D8629D193B26}"/>
          </ac:inkMkLst>
        </pc:inkChg>
        <pc:inkChg chg="del mod">
          <ac:chgData name="Luca Crocetti" userId="52efdf86-ba77-4dcf-8f92-67ea05fd85b4" providerId="ADAL" clId="{F54AB79C-CF2F-48E0-AB2B-B1BDA75FD3C3}" dt="2023-10-27T14:19:23.711" v="5401"/>
          <ac:inkMkLst>
            <pc:docMk/>
            <pc:sldMk cId="1535325943" sldId="609"/>
            <ac:inkMk id="56" creationId="{098E17EF-E86C-275D-F942-7ECB3FA5C64E}"/>
          </ac:inkMkLst>
        </pc:inkChg>
        <pc:inkChg chg="del mod">
          <ac:chgData name="Luca Crocetti" userId="52efdf86-ba77-4dcf-8f92-67ea05fd85b4" providerId="ADAL" clId="{F54AB79C-CF2F-48E0-AB2B-B1BDA75FD3C3}" dt="2023-10-27T14:19:23.695" v="5361"/>
          <ac:inkMkLst>
            <pc:docMk/>
            <pc:sldMk cId="1535325943" sldId="609"/>
            <ac:inkMk id="57" creationId="{D33936A1-5F4B-C94B-D94D-8901AB1C79C7}"/>
          </ac:inkMkLst>
        </pc:inkChg>
        <pc:inkChg chg="del">
          <ac:chgData name="Luca Crocetti" userId="52efdf86-ba77-4dcf-8f92-67ea05fd85b4" providerId="ADAL" clId="{F54AB79C-CF2F-48E0-AB2B-B1BDA75FD3C3}" dt="2023-10-27T14:19:23.711" v="5403"/>
          <ac:inkMkLst>
            <pc:docMk/>
            <pc:sldMk cId="1535325943" sldId="609"/>
            <ac:inkMk id="58" creationId="{81D45280-DB75-A14E-6130-9061FE55FBFE}"/>
          </ac:inkMkLst>
        </pc:inkChg>
        <pc:inkChg chg="del mod">
          <ac:chgData name="Luca Crocetti" userId="52efdf86-ba77-4dcf-8f92-67ea05fd85b4" providerId="ADAL" clId="{F54AB79C-CF2F-48E0-AB2B-B1BDA75FD3C3}" dt="2023-10-27T14:19:23.711" v="5408"/>
          <ac:inkMkLst>
            <pc:docMk/>
            <pc:sldMk cId="1535325943" sldId="609"/>
            <ac:inkMk id="59" creationId="{C91D70FC-8621-EC50-8276-CCB51248C8FA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0" creationId="{55306513-1DBB-D539-6B4E-D80E9AA88EBB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2" creationId="{10E224BB-CD8E-3415-3672-A72845FAA0D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3" creationId="{D0D3EC08-9206-7049-D77C-8C692BB928A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4" creationId="{66BFC3B1-C68A-C9E9-5BEA-DA99FF1AF5F5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5" creationId="{D7E5C24A-D3CD-0678-E7E5-7EA084DC794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6" creationId="{E245B5BD-1B9A-9BD8-550E-587073F52D8C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7" creationId="{8721FA35-B3E7-6D1F-47CC-0614CD89E8A9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8" creationId="{F0ED4A88-9E0B-EDFA-CA3A-FE5961707046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9" creationId="{8100C2E2-63BE-1A1A-D91D-A4265788705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70" creationId="{DD3660AC-AB77-ABB7-2AC8-7EC4DAC12665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71" creationId="{E68F07B0-3EE8-83CE-30F3-F75B4B69526D}"/>
          </ac:inkMkLst>
        </pc:inkChg>
        <pc:inkChg chg="add mod">
          <ac:chgData name="Luca Crocetti" userId="52efdf86-ba77-4dcf-8f92-67ea05fd85b4" providerId="ADAL" clId="{F54AB79C-CF2F-48E0-AB2B-B1BDA75FD3C3}" dt="2023-10-27T14:20:01.791" v="5478"/>
          <ac:inkMkLst>
            <pc:docMk/>
            <pc:sldMk cId="1535325943" sldId="609"/>
            <ac:inkMk id="72" creationId="{BC15D760-F4A3-A02F-719F-F60C3F0FC617}"/>
          </ac:inkMkLst>
        </pc:inkChg>
        <pc:inkChg chg="add mod">
          <ac:chgData name="Luca Crocetti" userId="52efdf86-ba77-4dcf-8f92-67ea05fd85b4" providerId="ADAL" clId="{F54AB79C-CF2F-48E0-AB2B-B1BDA75FD3C3}" dt="2023-10-27T14:20:01.791" v="5478"/>
          <ac:inkMkLst>
            <pc:docMk/>
            <pc:sldMk cId="1535325943" sldId="609"/>
            <ac:inkMk id="73" creationId="{C5C54375-EEEA-EC93-1A92-9E7732874DED}"/>
          </ac:inkMkLst>
        </pc:inkChg>
        <pc:inkChg chg="add mod">
          <ac:chgData name="Luca Crocetti" userId="52efdf86-ba77-4dcf-8f92-67ea05fd85b4" providerId="ADAL" clId="{F54AB79C-CF2F-48E0-AB2B-B1BDA75FD3C3}" dt="2023-10-27T14:20:01.791" v="5478"/>
          <ac:inkMkLst>
            <pc:docMk/>
            <pc:sldMk cId="1535325943" sldId="609"/>
            <ac:inkMk id="74" creationId="{40940CE2-D9DC-EC75-E89F-6E15FDAD9FA2}"/>
          </ac:inkMkLst>
        </pc:inkChg>
        <pc:inkChg chg="add del mod">
          <ac:chgData name="Luca Crocetti" userId="52efdf86-ba77-4dcf-8f92-67ea05fd85b4" providerId="ADAL" clId="{F54AB79C-CF2F-48E0-AB2B-B1BDA75FD3C3}" dt="2023-10-27T14:20:02.539" v="5481"/>
          <ac:inkMkLst>
            <pc:docMk/>
            <pc:sldMk cId="1535325943" sldId="609"/>
            <ac:inkMk id="75" creationId="{AB0168CA-2514-24C2-C0E3-97F8FF3CC31B}"/>
          </ac:inkMkLst>
        </pc:inkChg>
        <pc:inkChg chg="add del mod">
          <ac:chgData name="Luca Crocetti" userId="52efdf86-ba77-4dcf-8f92-67ea05fd85b4" providerId="ADAL" clId="{F54AB79C-CF2F-48E0-AB2B-B1BDA75FD3C3}" dt="2023-10-27T14:20:02.539" v="5482"/>
          <ac:inkMkLst>
            <pc:docMk/>
            <pc:sldMk cId="1535325943" sldId="609"/>
            <ac:inkMk id="76" creationId="{4431A702-1D9B-0C63-EC79-A91561112DF0}"/>
          </ac:inkMkLst>
        </pc:inkChg>
        <pc:inkChg chg="add del mod">
          <ac:chgData name="Luca Crocetti" userId="52efdf86-ba77-4dcf-8f92-67ea05fd85b4" providerId="ADAL" clId="{F54AB79C-CF2F-48E0-AB2B-B1BDA75FD3C3}" dt="2023-10-27T14:20:02.539" v="5479"/>
          <ac:inkMkLst>
            <pc:docMk/>
            <pc:sldMk cId="1535325943" sldId="609"/>
            <ac:inkMk id="77" creationId="{8410E80F-8CB1-4561-70B0-28FA971AE73C}"/>
          </ac:inkMkLst>
        </pc:inkChg>
        <pc:inkChg chg="add del mod">
          <ac:chgData name="Luca Crocetti" userId="52efdf86-ba77-4dcf-8f92-67ea05fd85b4" providerId="ADAL" clId="{F54AB79C-CF2F-48E0-AB2B-B1BDA75FD3C3}" dt="2023-10-27T14:20:02.539" v="5480"/>
          <ac:inkMkLst>
            <pc:docMk/>
            <pc:sldMk cId="1535325943" sldId="609"/>
            <ac:inkMk id="78" creationId="{9EC82B6D-02DE-FFF1-8966-04A43B3BC374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2" creationId="{0F5D86E0-F216-1A3A-7E55-1878BF88DE1B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3" creationId="{A5D8FA3A-2C2B-0F24-77C2-9408E8D414BE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4" creationId="{420800B8-E2C7-6C97-F077-AA8EBC0D92E3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5" creationId="{EDB68E12-124F-AC28-BA18-D09C1A1C7A34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6" creationId="{A7B93421-7D96-889A-95A7-ED620C7556EA}"/>
          </ac:inkMkLst>
        </pc:inkChg>
        <pc:inkChg chg="del mod">
          <ac:chgData name="Luca Crocetti" userId="52efdf86-ba77-4dcf-8f92-67ea05fd85b4" providerId="ADAL" clId="{F54AB79C-CF2F-48E0-AB2B-B1BDA75FD3C3}" dt="2023-10-27T14:19:23.695" v="5332"/>
          <ac:inkMkLst>
            <pc:docMk/>
            <pc:sldMk cId="1535325943" sldId="609"/>
            <ac:inkMk id="87" creationId="{33B4A48F-EDA5-2DEF-5E7E-27D64B51B3DB}"/>
          </ac:inkMkLst>
        </pc:inkChg>
        <pc:inkChg chg="del mod">
          <ac:chgData name="Luca Crocetti" userId="52efdf86-ba77-4dcf-8f92-67ea05fd85b4" providerId="ADAL" clId="{F54AB79C-CF2F-48E0-AB2B-B1BDA75FD3C3}" dt="2023-10-27T14:19:23.695" v="5333"/>
          <ac:inkMkLst>
            <pc:docMk/>
            <pc:sldMk cId="1535325943" sldId="609"/>
            <ac:inkMk id="88" creationId="{8260EB32-BE8A-1DCB-9A92-95EB321E5666}"/>
          </ac:inkMkLst>
        </pc:inkChg>
        <pc:inkChg chg="del mod">
          <ac:chgData name="Luca Crocetti" userId="52efdf86-ba77-4dcf-8f92-67ea05fd85b4" providerId="ADAL" clId="{F54AB79C-CF2F-48E0-AB2B-B1BDA75FD3C3}" dt="2023-10-27T14:19:23.695" v="5328"/>
          <ac:inkMkLst>
            <pc:docMk/>
            <pc:sldMk cId="1535325943" sldId="609"/>
            <ac:inkMk id="89" creationId="{D15BECE1-4E8E-7F0A-74F3-28628D802610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90" creationId="{4E427026-FD0D-B737-753D-75952F2C264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2" creationId="{58102444-A93F-6E4C-90F0-1DC87A357B3A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3" creationId="{C9752304-3378-7FCB-4F50-EC55CAB73EA7}"/>
          </ac:inkMkLst>
        </pc:inkChg>
        <pc:inkChg chg="del mod">
          <ac:chgData name="Luca Crocetti" userId="52efdf86-ba77-4dcf-8f92-67ea05fd85b4" providerId="ADAL" clId="{F54AB79C-CF2F-48E0-AB2B-B1BDA75FD3C3}" dt="2023-10-27T14:19:23.711" v="5387"/>
          <ac:inkMkLst>
            <pc:docMk/>
            <pc:sldMk cId="1535325943" sldId="609"/>
            <ac:inkMk id="94" creationId="{C19E684C-C0DB-2BD3-CBE2-A82A7B1C3A0C}"/>
          </ac:inkMkLst>
        </pc:inkChg>
        <pc:inkChg chg="del mod">
          <ac:chgData name="Luca Crocetti" userId="52efdf86-ba77-4dcf-8f92-67ea05fd85b4" providerId="ADAL" clId="{F54AB79C-CF2F-48E0-AB2B-B1BDA75FD3C3}" dt="2023-10-27T14:19:23.711" v="5366"/>
          <ac:inkMkLst>
            <pc:docMk/>
            <pc:sldMk cId="1535325943" sldId="609"/>
            <ac:inkMk id="95" creationId="{F188C113-753B-1091-3F92-97718E67A065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6" creationId="{25527218-0427-1B9F-AA2C-E27D693BB5A0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7" creationId="{C8EE7CBA-F5EE-808A-EB67-A863056D4004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02" creationId="{479F540F-AC47-6D5F-78AA-1CFB67265464}"/>
          </ac:inkMkLst>
        </pc:inkChg>
        <pc:inkChg chg="del mod">
          <ac:chgData name="Luca Crocetti" userId="52efdf86-ba77-4dcf-8f92-67ea05fd85b4" providerId="ADAL" clId="{F54AB79C-CF2F-48E0-AB2B-B1BDA75FD3C3}" dt="2023-10-27T14:19:23.711" v="5400"/>
          <ac:inkMkLst>
            <pc:docMk/>
            <pc:sldMk cId="1535325943" sldId="609"/>
            <ac:inkMk id="103" creationId="{F9ED7953-1DD1-178C-E93D-781C08CBF070}"/>
          </ac:inkMkLst>
        </pc:inkChg>
        <pc:inkChg chg="del">
          <ac:chgData name="Luca Crocetti" userId="52efdf86-ba77-4dcf-8f92-67ea05fd85b4" providerId="ADAL" clId="{F54AB79C-CF2F-48E0-AB2B-B1BDA75FD3C3}" dt="2023-10-27T14:19:23.695" v="5317"/>
          <ac:inkMkLst>
            <pc:docMk/>
            <pc:sldMk cId="1535325943" sldId="609"/>
            <ac:inkMk id="104" creationId="{01C989E9-80BB-6303-5E96-FB596E11A71F}"/>
          </ac:inkMkLst>
        </pc:inkChg>
        <pc:inkChg chg="del mod">
          <ac:chgData name="Luca Crocetti" userId="52efdf86-ba77-4dcf-8f92-67ea05fd85b4" providerId="ADAL" clId="{F54AB79C-CF2F-48E0-AB2B-B1BDA75FD3C3}" dt="2023-10-27T14:19:23.711" v="5407"/>
          <ac:inkMkLst>
            <pc:docMk/>
            <pc:sldMk cId="1535325943" sldId="609"/>
            <ac:inkMk id="106" creationId="{00072DB6-529B-B9A0-4563-E207BEB1EABD}"/>
          </ac:inkMkLst>
        </pc:inkChg>
        <pc:inkChg chg="del mod">
          <ac:chgData name="Luca Crocetti" userId="52efdf86-ba77-4dcf-8f92-67ea05fd85b4" providerId="ADAL" clId="{F54AB79C-CF2F-48E0-AB2B-B1BDA75FD3C3}" dt="2023-10-27T14:19:23.711" v="5417"/>
          <ac:inkMkLst>
            <pc:docMk/>
            <pc:sldMk cId="1535325943" sldId="609"/>
            <ac:inkMk id="107" creationId="{7D6F0A89-F3D4-CBD2-C095-256B406429D1}"/>
          </ac:inkMkLst>
        </pc:inkChg>
        <pc:inkChg chg="del">
          <ac:chgData name="Luca Crocetti" userId="52efdf86-ba77-4dcf-8f92-67ea05fd85b4" providerId="ADAL" clId="{F54AB79C-CF2F-48E0-AB2B-B1BDA75FD3C3}" dt="2023-10-27T14:19:23.695" v="5352"/>
          <ac:inkMkLst>
            <pc:docMk/>
            <pc:sldMk cId="1535325943" sldId="609"/>
            <ac:inkMk id="108" creationId="{539E25E5-4165-FD81-0E36-82050485D76C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09" creationId="{A5B4739E-75CC-C36E-9E85-9F9C46A0BFD4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0" creationId="{3298EE9A-DA92-F7B1-5B88-F52081B786BB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1" creationId="{AC8D6C3C-0E10-ADA2-6860-44F65A9D320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2" creationId="{ECD1E673-827C-BE61-3042-B790769B9B59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3" creationId="{CA770C7D-A982-DAAD-B704-504DE82C466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4" creationId="{58767A27-CA86-2F73-4D77-BC4C539CDE03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5" creationId="{B8AB758D-FD48-C81E-183D-1B4C914E756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6" creationId="{0C7B9340-FF4F-772F-048A-FB95E4B5B45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7" creationId="{EB860838-491D-19B9-CD42-98EAE96D4DE8}"/>
          </ac:inkMkLst>
        </pc:inkChg>
        <pc:inkChg chg="del mod">
          <ac:chgData name="Luca Crocetti" userId="52efdf86-ba77-4dcf-8f92-67ea05fd85b4" providerId="ADAL" clId="{F54AB79C-CF2F-48E0-AB2B-B1BDA75FD3C3}" dt="2023-10-27T14:19:23.711" v="5365"/>
          <ac:inkMkLst>
            <pc:docMk/>
            <pc:sldMk cId="1535325943" sldId="609"/>
            <ac:inkMk id="119" creationId="{F7BF0BE2-7120-8BF1-158C-14B1F9DFB9E3}"/>
          </ac:inkMkLst>
        </pc:inkChg>
        <pc:inkChg chg="del mod">
          <ac:chgData name="Luca Crocetti" userId="52efdf86-ba77-4dcf-8f92-67ea05fd85b4" providerId="ADAL" clId="{F54AB79C-CF2F-48E0-AB2B-B1BDA75FD3C3}" dt="2023-10-27T14:19:23.711" v="5374"/>
          <ac:inkMkLst>
            <pc:docMk/>
            <pc:sldMk cId="1535325943" sldId="609"/>
            <ac:inkMk id="120" creationId="{EE9CA040-E6CE-29EB-4977-0F248710A026}"/>
          </ac:inkMkLst>
        </pc:inkChg>
        <pc:inkChg chg="del mod">
          <ac:chgData name="Luca Crocetti" userId="52efdf86-ba77-4dcf-8f92-67ea05fd85b4" providerId="ADAL" clId="{F54AB79C-CF2F-48E0-AB2B-B1BDA75FD3C3}" dt="2023-10-27T14:19:23.711" v="5402"/>
          <ac:inkMkLst>
            <pc:docMk/>
            <pc:sldMk cId="1535325943" sldId="609"/>
            <ac:inkMk id="121" creationId="{74EDC031-1190-28A8-B739-FCB7239DF861}"/>
          </ac:inkMkLst>
        </pc:inkChg>
        <pc:inkChg chg="del mod">
          <ac:chgData name="Luca Crocetti" userId="52efdf86-ba77-4dcf-8f92-67ea05fd85b4" providerId="ADAL" clId="{F54AB79C-CF2F-48E0-AB2B-B1BDA75FD3C3}" dt="2023-10-27T14:19:23.695" v="5335"/>
          <ac:inkMkLst>
            <pc:docMk/>
            <pc:sldMk cId="1535325943" sldId="609"/>
            <ac:inkMk id="122" creationId="{6D5A7C8C-91EF-E386-8F3C-4EA76B96F77C}"/>
          </ac:inkMkLst>
        </pc:inkChg>
        <pc:inkChg chg="del mod">
          <ac:chgData name="Luca Crocetti" userId="52efdf86-ba77-4dcf-8f92-67ea05fd85b4" providerId="ADAL" clId="{F54AB79C-CF2F-48E0-AB2B-B1BDA75FD3C3}" dt="2023-10-27T14:19:23.695" v="5327"/>
          <ac:inkMkLst>
            <pc:docMk/>
            <pc:sldMk cId="1535325943" sldId="609"/>
            <ac:inkMk id="123" creationId="{10CFE91D-C620-9DBF-9510-6C75DC307105}"/>
          </ac:inkMkLst>
        </pc:inkChg>
        <pc:inkChg chg="del mod">
          <ac:chgData name="Luca Crocetti" userId="52efdf86-ba77-4dcf-8f92-67ea05fd85b4" providerId="ADAL" clId="{F54AB79C-CF2F-48E0-AB2B-B1BDA75FD3C3}" dt="2023-10-27T14:19:23.695" v="5358"/>
          <ac:inkMkLst>
            <pc:docMk/>
            <pc:sldMk cId="1535325943" sldId="609"/>
            <ac:inkMk id="124" creationId="{E16C9A65-6CC0-68B2-6F1B-9EF5D8A81A71}"/>
          </ac:inkMkLst>
        </pc:inkChg>
        <pc:inkChg chg="del">
          <ac:chgData name="Luca Crocetti" userId="52efdf86-ba77-4dcf-8f92-67ea05fd85b4" providerId="ADAL" clId="{F54AB79C-CF2F-48E0-AB2B-B1BDA75FD3C3}" dt="2023-10-27T14:19:23.695" v="5315"/>
          <ac:inkMkLst>
            <pc:docMk/>
            <pc:sldMk cId="1535325943" sldId="609"/>
            <ac:inkMk id="125" creationId="{31171AB2-7829-F805-F411-6AFBB8AD4D33}"/>
          </ac:inkMkLst>
        </pc:inkChg>
        <pc:inkChg chg="del mod">
          <ac:chgData name="Luca Crocetti" userId="52efdf86-ba77-4dcf-8f92-67ea05fd85b4" providerId="ADAL" clId="{F54AB79C-CF2F-48E0-AB2B-B1BDA75FD3C3}" dt="2023-10-27T14:19:23.695" v="5334"/>
          <ac:inkMkLst>
            <pc:docMk/>
            <pc:sldMk cId="1535325943" sldId="609"/>
            <ac:inkMk id="126" creationId="{7EFA7AAF-724C-D0E1-F171-797AE26CEAE1}"/>
          </ac:inkMkLst>
        </pc:inkChg>
        <pc:inkChg chg="del mod">
          <ac:chgData name="Luca Crocetti" userId="52efdf86-ba77-4dcf-8f92-67ea05fd85b4" providerId="ADAL" clId="{F54AB79C-CF2F-48E0-AB2B-B1BDA75FD3C3}" dt="2023-10-27T14:19:23.695" v="5341"/>
          <ac:inkMkLst>
            <pc:docMk/>
            <pc:sldMk cId="1535325943" sldId="609"/>
            <ac:inkMk id="127" creationId="{BFCF112B-EAF4-2CCA-D663-F4E498E368C3}"/>
          </ac:inkMkLst>
        </pc:inkChg>
        <pc:inkChg chg="del mod">
          <ac:chgData name="Luca Crocetti" userId="52efdf86-ba77-4dcf-8f92-67ea05fd85b4" providerId="ADAL" clId="{F54AB79C-CF2F-48E0-AB2B-B1BDA75FD3C3}" dt="2023-10-27T14:19:23.711" v="5396"/>
          <ac:inkMkLst>
            <pc:docMk/>
            <pc:sldMk cId="1535325943" sldId="609"/>
            <ac:inkMk id="128" creationId="{B4254359-16A6-6700-969B-0F4C95BA32B7}"/>
          </ac:inkMkLst>
        </pc:inkChg>
        <pc:inkChg chg="del mod">
          <ac:chgData name="Luca Crocetti" userId="52efdf86-ba77-4dcf-8f92-67ea05fd85b4" providerId="ADAL" clId="{F54AB79C-CF2F-48E0-AB2B-B1BDA75FD3C3}" dt="2023-10-27T14:19:23.711" v="5369"/>
          <ac:inkMkLst>
            <pc:docMk/>
            <pc:sldMk cId="1535325943" sldId="609"/>
            <ac:inkMk id="129" creationId="{98647260-C821-2BE2-787C-E1C47E3E68A7}"/>
          </ac:inkMkLst>
        </pc:inkChg>
        <pc:inkChg chg="del mod">
          <ac:chgData name="Luca Crocetti" userId="52efdf86-ba77-4dcf-8f92-67ea05fd85b4" providerId="ADAL" clId="{F54AB79C-CF2F-48E0-AB2B-B1BDA75FD3C3}" dt="2023-10-27T14:19:23.695" v="5330"/>
          <ac:inkMkLst>
            <pc:docMk/>
            <pc:sldMk cId="1535325943" sldId="609"/>
            <ac:inkMk id="130" creationId="{F5E20769-0DAF-180C-C110-9313FB3CB0AC}"/>
          </ac:inkMkLst>
        </pc:inkChg>
        <pc:inkChg chg="del mod">
          <ac:chgData name="Luca Crocetti" userId="52efdf86-ba77-4dcf-8f92-67ea05fd85b4" providerId="ADAL" clId="{F54AB79C-CF2F-48E0-AB2B-B1BDA75FD3C3}" dt="2023-10-27T14:19:23.711" v="5419"/>
          <ac:inkMkLst>
            <pc:docMk/>
            <pc:sldMk cId="1535325943" sldId="609"/>
            <ac:inkMk id="131" creationId="{0F6852A3-F248-3390-0D25-7B50565A0AC2}"/>
          </ac:inkMkLst>
        </pc:inkChg>
        <pc:inkChg chg="del mod">
          <ac:chgData name="Luca Crocetti" userId="52efdf86-ba77-4dcf-8f92-67ea05fd85b4" providerId="ADAL" clId="{F54AB79C-CF2F-48E0-AB2B-B1BDA75FD3C3}" dt="2023-10-27T14:19:23.695" v="5349"/>
          <ac:inkMkLst>
            <pc:docMk/>
            <pc:sldMk cId="1535325943" sldId="609"/>
            <ac:inkMk id="132" creationId="{09DC6A5C-ECC8-18DB-5BBE-701C5C7B566A}"/>
          </ac:inkMkLst>
        </pc:inkChg>
        <pc:inkChg chg="del mod">
          <ac:chgData name="Luca Crocetti" userId="52efdf86-ba77-4dcf-8f92-67ea05fd85b4" providerId="ADAL" clId="{F54AB79C-CF2F-48E0-AB2B-B1BDA75FD3C3}" dt="2023-10-27T14:19:23.711" v="5390"/>
          <ac:inkMkLst>
            <pc:docMk/>
            <pc:sldMk cId="1535325943" sldId="609"/>
            <ac:inkMk id="133" creationId="{E9205812-FFD4-FD91-F8F1-DC987FBE063F}"/>
          </ac:inkMkLst>
        </pc:inkChg>
        <pc:inkChg chg="del">
          <ac:chgData name="Luca Crocetti" userId="52efdf86-ba77-4dcf-8f92-67ea05fd85b4" providerId="ADAL" clId="{F54AB79C-CF2F-48E0-AB2B-B1BDA75FD3C3}" dt="2023-10-27T14:19:23.695" v="5348"/>
          <ac:inkMkLst>
            <pc:docMk/>
            <pc:sldMk cId="1535325943" sldId="609"/>
            <ac:inkMk id="134" creationId="{D8547CCC-95B7-48F4-E60A-85217D22CA84}"/>
          </ac:inkMkLst>
        </pc:inkChg>
        <pc:inkChg chg="del mod">
          <ac:chgData name="Luca Crocetti" userId="52efdf86-ba77-4dcf-8f92-67ea05fd85b4" providerId="ADAL" clId="{F54AB79C-CF2F-48E0-AB2B-B1BDA75FD3C3}" dt="2023-10-27T14:19:23.711" v="5372"/>
          <ac:inkMkLst>
            <pc:docMk/>
            <pc:sldMk cId="1535325943" sldId="609"/>
            <ac:inkMk id="135" creationId="{0E00BDD5-F5DB-10BF-4313-D34E8BCE5BDD}"/>
          </ac:inkMkLst>
        </pc:inkChg>
        <pc:inkChg chg="del mod">
          <ac:chgData name="Luca Crocetti" userId="52efdf86-ba77-4dcf-8f92-67ea05fd85b4" providerId="ADAL" clId="{F54AB79C-CF2F-48E0-AB2B-B1BDA75FD3C3}" dt="2023-10-27T14:19:23.711" v="5375"/>
          <ac:inkMkLst>
            <pc:docMk/>
            <pc:sldMk cId="1535325943" sldId="609"/>
            <ac:inkMk id="136" creationId="{96B06FB0-68A9-FA34-60BB-80F727E77FA2}"/>
          </ac:inkMkLst>
        </pc:inkChg>
        <pc:inkChg chg="del mod">
          <ac:chgData name="Luca Crocetti" userId="52efdf86-ba77-4dcf-8f92-67ea05fd85b4" providerId="ADAL" clId="{F54AB79C-CF2F-48E0-AB2B-B1BDA75FD3C3}" dt="2023-10-27T14:19:23.711" v="5416"/>
          <ac:inkMkLst>
            <pc:docMk/>
            <pc:sldMk cId="1535325943" sldId="609"/>
            <ac:inkMk id="137" creationId="{3638C40E-4F85-2481-E28C-DB8FA84D196A}"/>
          </ac:inkMkLst>
        </pc:inkChg>
        <pc:inkChg chg="del mod">
          <ac:chgData name="Luca Crocetti" userId="52efdf86-ba77-4dcf-8f92-67ea05fd85b4" providerId="ADAL" clId="{F54AB79C-CF2F-48E0-AB2B-B1BDA75FD3C3}" dt="2023-10-27T14:19:23.695" v="5316"/>
          <ac:inkMkLst>
            <pc:docMk/>
            <pc:sldMk cId="1535325943" sldId="609"/>
            <ac:inkMk id="138" creationId="{4EAC028E-046E-7A58-D233-9648D344F47C}"/>
          </ac:inkMkLst>
        </pc:inkChg>
        <pc:inkChg chg="del mod">
          <ac:chgData name="Luca Crocetti" userId="52efdf86-ba77-4dcf-8f92-67ea05fd85b4" providerId="ADAL" clId="{F54AB79C-CF2F-48E0-AB2B-B1BDA75FD3C3}" dt="2023-10-27T14:19:23.695" v="5359"/>
          <ac:inkMkLst>
            <pc:docMk/>
            <pc:sldMk cId="1535325943" sldId="609"/>
            <ac:inkMk id="139" creationId="{35E3D27F-BE24-2AC1-55F6-4670206D5478}"/>
          </ac:inkMkLst>
        </pc:inkChg>
        <pc:inkChg chg="del mod">
          <ac:chgData name="Luca Crocetti" userId="52efdf86-ba77-4dcf-8f92-67ea05fd85b4" providerId="ADAL" clId="{F54AB79C-CF2F-48E0-AB2B-B1BDA75FD3C3}" dt="2023-10-27T14:19:23.711" v="5368"/>
          <ac:inkMkLst>
            <pc:docMk/>
            <pc:sldMk cId="1535325943" sldId="609"/>
            <ac:inkMk id="140" creationId="{3C004F21-CBB5-B156-E990-54AE6F928214}"/>
          </ac:inkMkLst>
        </pc:inkChg>
        <pc:inkChg chg="del mod">
          <ac:chgData name="Luca Crocetti" userId="52efdf86-ba77-4dcf-8f92-67ea05fd85b4" providerId="ADAL" clId="{F54AB79C-CF2F-48E0-AB2B-B1BDA75FD3C3}" dt="2023-10-27T14:19:23.695" v="5347"/>
          <ac:inkMkLst>
            <pc:docMk/>
            <pc:sldMk cId="1535325943" sldId="609"/>
            <ac:inkMk id="141" creationId="{F78D2671-75A8-DD58-F5AE-B26C3C4A1F8B}"/>
          </ac:inkMkLst>
        </pc:inkChg>
        <pc:inkChg chg="del mod">
          <ac:chgData name="Luca Crocetti" userId="52efdf86-ba77-4dcf-8f92-67ea05fd85b4" providerId="ADAL" clId="{F54AB79C-CF2F-48E0-AB2B-B1BDA75FD3C3}" dt="2023-10-27T14:19:23.711" v="5383"/>
          <ac:inkMkLst>
            <pc:docMk/>
            <pc:sldMk cId="1535325943" sldId="609"/>
            <ac:inkMk id="142" creationId="{4E0C8B18-88BA-0D36-E5B4-D206403AD875}"/>
          </ac:inkMkLst>
        </pc:inkChg>
        <pc:inkChg chg="del mod">
          <ac:chgData name="Luca Crocetti" userId="52efdf86-ba77-4dcf-8f92-67ea05fd85b4" providerId="ADAL" clId="{F54AB79C-CF2F-48E0-AB2B-B1BDA75FD3C3}" dt="2023-10-27T14:19:23.711" v="5415"/>
          <ac:inkMkLst>
            <pc:docMk/>
            <pc:sldMk cId="1535325943" sldId="609"/>
            <ac:inkMk id="143" creationId="{470A1FF9-FD5A-900C-44B4-08E06432CC61}"/>
          </ac:inkMkLst>
        </pc:inkChg>
        <pc:inkChg chg="del mod">
          <ac:chgData name="Luca Crocetti" userId="52efdf86-ba77-4dcf-8f92-67ea05fd85b4" providerId="ADAL" clId="{F54AB79C-CF2F-48E0-AB2B-B1BDA75FD3C3}" dt="2023-10-27T14:19:23.711" v="5386"/>
          <ac:inkMkLst>
            <pc:docMk/>
            <pc:sldMk cId="1535325943" sldId="609"/>
            <ac:inkMk id="144" creationId="{726DA5B3-9BD7-24FE-BFCD-CDBEDD9CA9B5}"/>
          </ac:inkMkLst>
        </pc:inkChg>
        <pc:inkChg chg="del">
          <ac:chgData name="Luca Crocetti" userId="52efdf86-ba77-4dcf-8f92-67ea05fd85b4" providerId="ADAL" clId="{F54AB79C-CF2F-48E0-AB2B-B1BDA75FD3C3}" dt="2023-10-27T14:19:23.695" v="5314"/>
          <ac:inkMkLst>
            <pc:docMk/>
            <pc:sldMk cId="1535325943" sldId="609"/>
            <ac:inkMk id="145" creationId="{61159756-D4A0-1F84-4DC2-D753C8F585D4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46" creationId="{7211363D-B51F-7672-804C-8035E4DBEB8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48" creationId="{E5B89E58-B7A9-F1A3-0179-6D56735556DE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49" creationId="{E2942A30-5F4B-2EC1-9652-E462AB3553A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0" creationId="{4F45C799-C0E8-1BC4-343A-56B5AE7BA92D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1" creationId="{AF8C43D6-59EE-0FFE-2BA8-642AA0906E4B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2" creationId="{6826E23A-8A2D-7148-3429-A56D00AE6F4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3" creationId="{F8228DC5-5525-0663-C266-8A03D85071F2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4" creationId="{A6EF098B-195B-A6AC-5F60-4E07E2C1DA5C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5" creationId="{98E6ED8D-F6A1-9E46-D535-4C5CA76BD1DB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6" creationId="{83576AEE-D6AD-527A-E61B-3927283E4EEF}"/>
          </ac:inkMkLst>
        </pc:inkChg>
        <pc:inkChg chg="del mod">
          <ac:chgData name="Luca Crocetti" userId="52efdf86-ba77-4dcf-8f92-67ea05fd85b4" providerId="ADAL" clId="{F54AB79C-CF2F-48E0-AB2B-B1BDA75FD3C3}" dt="2023-10-27T14:19:23.711" v="5393"/>
          <ac:inkMkLst>
            <pc:docMk/>
            <pc:sldMk cId="1535325943" sldId="609"/>
            <ac:inkMk id="157" creationId="{A2BCE4EC-F9B8-72CE-9595-EA4A28B833BD}"/>
          </ac:inkMkLst>
        </pc:inkChg>
        <pc:inkChg chg="del mod">
          <ac:chgData name="Luca Crocetti" userId="52efdf86-ba77-4dcf-8f92-67ea05fd85b4" providerId="ADAL" clId="{F54AB79C-CF2F-48E0-AB2B-B1BDA75FD3C3}" dt="2023-10-27T14:19:23.711" v="5385"/>
          <ac:inkMkLst>
            <pc:docMk/>
            <pc:sldMk cId="1535325943" sldId="609"/>
            <ac:inkMk id="159" creationId="{853CF5FE-A15D-5C96-6DCF-E21A074E7975}"/>
          </ac:inkMkLst>
        </pc:inkChg>
        <pc:inkChg chg="del">
          <ac:chgData name="Luca Crocetti" userId="52efdf86-ba77-4dcf-8f92-67ea05fd85b4" providerId="ADAL" clId="{F54AB79C-CF2F-48E0-AB2B-B1BDA75FD3C3}" dt="2023-10-27T14:19:23.695" v="5336"/>
          <ac:inkMkLst>
            <pc:docMk/>
            <pc:sldMk cId="1535325943" sldId="609"/>
            <ac:inkMk id="160" creationId="{95268CCF-A6BE-CE21-D12E-AD50DE413F3A}"/>
          </ac:inkMkLst>
        </pc:inkChg>
        <pc:inkChg chg="del mod">
          <ac:chgData name="Luca Crocetti" userId="52efdf86-ba77-4dcf-8f92-67ea05fd85b4" providerId="ADAL" clId="{F54AB79C-CF2F-48E0-AB2B-B1BDA75FD3C3}" dt="2023-10-27T14:19:23.695" v="5354"/>
          <ac:inkMkLst>
            <pc:docMk/>
            <pc:sldMk cId="1535325943" sldId="609"/>
            <ac:inkMk id="161" creationId="{650892E4-7F83-C9CA-ACBE-99A1B31D8B9D}"/>
          </ac:inkMkLst>
        </pc:inkChg>
        <pc:inkChg chg="del mod">
          <ac:chgData name="Luca Crocetti" userId="52efdf86-ba77-4dcf-8f92-67ea05fd85b4" providerId="ADAL" clId="{F54AB79C-CF2F-48E0-AB2B-B1BDA75FD3C3}" dt="2023-10-27T14:19:23.711" v="5382"/>
          <ac:inkMkLst>
            <pc:docMk/>
            <pc:sldMk cId="1535325943" sldId="609"/>
            <ac:inkMk id="163" creationId="{FF36176D-87A4-A24C-5D73-514F5840A1F8}"/>
          </ac:inkMkLst>
        </pc:inkChg>
        <pc:inkChg chg="del mod">
          <ac:chgData name="Luca Crocetti" userId="52efdf86-ba77-4dcf-8f92-67ea05fd85b4" providerId="ADAL" clId="{F54AB79C-CF2F-48E0-AB2B-B1BDA75FD3C3}" dt="2023-10-27T14:19:23.695" v="5364"/>
          <ac:inkMkLst>
            <pc:docMk/>
            <pc:sldMk cId="1535325943" sldId="609"/>
            <ac:inkMk id="164" creationId="{11B31594-FCD8-1BC6-6CCE-25634DFFD331}"/>
          </ac:inkMkLst>
        </pc:inkChg>
        <pc:inkChg chg="del mod">
          <ac:chgData name="Luca Crocetti" userId="52efdf86-ba77-4dcf-8f92-67ea05fd85b4" providerId="ADAL" clId="{F54AB79C-CF2F-48E0-AB2B-B1BDA75FD3C3}" dt="2023-10-27T14:19:23.711" v="5405"/>
          <ac:inkMkLst>
            <pc:docMk/>
            <pc:sldMk cId="1535325943" sldId="609"/>
            <ac:inkMk id="165" creationId="{6901C148-D142-33FD-AC9A-AAAA63279D83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6" creationId="{6A24C500-411F-0C50-2AE3-BF3D76A4305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7" creationId="{AE91BA00-42EC-EE3E-146D-25486847F7BA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8" creationId="{E6253A35-4385-66FF-3096-BC21C65608F6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9" creationId="{1CD4DB68-1451-92E8-FC93-29837EF7C6C5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70" creationId="{D6A60467-1CE6-F185-2811-C3AD55E5FA0E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71" creationId="{7AD33158-C541-467A-D0A5-B7088847EB4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72" creationId="{0A98C3C0-CF7A-EFCF-E3C1-CC46865B991E}"/>
          </ac:inkMkLst>
        </pc:inkChg>
        <pc:inkChg chg="del mod">
          <ac:chgData name="Luca Crocetti" userId="52efdf86-ba77-4dcf-8f92-67ea05fd85b4" providerId="ADAL" clId="{F54AB79C-CF2F-48E0-AB2B-B1BDA75FD3C3}" dt="2023-10-27T14:19:23.695" v="5340"/>
          <ac:inkMkLst>
            <pc:docMk/>
            <pc:sldMk cId="1535325943" sldId="609"/>
            <ac:inkMk id="173" creationId="{20A1E24C-6829-79D8-2992-FF7F053B5A52}"/>
          </ac:inkMkLst>
        </pc:inkChg>
        <pc:inkChg chg="del mod">
          <ac:chgData name="Luca Crocetti" userId="52efdf86-ba77-4dcf-8f92-67ea05fd85b4" providerId="ADAL" clId="{F54AB79C-CF2F-48E0-AB2B-B1BDA75FD3C3}" dt="2023-10-27T14:19:23.695" v="5350"/>
          <ac:inkMkLst>
            <pc:docMk/>
            <pc:sldMk cId="1535325943" sldId="609"/>
            <ac:inkMk id="174" creationId="{01FE6B6F-8704-5FB6-AB68-9E95D8BE05A4}"/>
          </ac:inkMkLst>
        </pc:inkChg>
        <pc:inkChg chg="del mod">
          <ac:chgData name="Luca Crocetti" userId="52efdf86-ba77-4dcf-8f92-67ea05fd85b4" providerId="ADAL" clId="{F54AB79C-CF2F-48E0-AB2B-B1BDA75FD3C3}" dt="2023-10-27T14:19:23.711" v="5379"/>
          <ac:inkMkLst>
            <pc:docMk/>
            <pc:sldMk cId="1535325943" sldId="609"/>
            <ac:inkMk id="175" creationId="{7D5654A3-0BF1-9B47-8FD2-A5D690DA7F65}"/>
          </ac:inkMkLst>
        </pc:inkChg>
        <pc:inkChg chg="del mod">
          <ac:chgData name="Luca Crocetti" userId="52efdf86-ba77-4dcf-8f92-67ea05fd85b4" providerId="ADAL" clId="{F54AB79C-CF2F-48E0-AB2B-B1BDA75FD3C3}" dt="2023-10-27T14:19:23.711" v="5395"/>
          <ac:inkMkLst>
            <pc:docMk/>
            <pc:sldMk cId="1535325943" sldId="609"/>
            <ac:inkMk id="176" creationId="{F362FC44-D8D6-BB31-A8E1-BC500EE640EA}"/>
          </ac:inkMkLst>
        </pc:inkChg>
        <pc:inkChg chg="del mod">
          <ac:chgData name="Luca Crocetti" userId="52efdf86-ba77-4dcf-8f92-67ea05fd85b4" providerId="ADAL" clId="{F54AB79C-CF2F-48E0-AB2B-B1BDA75FD3C3}" dt="2023-10-27T14:19:23.711" v="5409"/>
          <ac:inkMkLst>
            <pc:docMk/>
            <pc:sldMk cId="1535325943" sldId="609"/>
            <ac:inkMk id="177" creationId="{06DEBBCE-875A-E97E-0F25-FFE935E10A0A}"/>
          </ac:inkMkLst>
        </pc:inkChg>
        <pc:inkChg chg="del mod">
          <ac:chgData name="Luca Crocetti" userId="52efdf86-ba77-4dcf-8f92-67ea05fd85b4" providerId="ADAL" clId="{F54AB79C-CF2F-48E0-AB2B-B1BDA75FD3C3}" dt="2023-10-27T14:19:23.711" v="5391"/>
          <ac:inkMkLst>
            <pc:docMk/>
            <pc:sldMk cId="1535325943" sldId="609"/>
            <ac:inkMk id="178" creationId="{BA1C5D87-AF92-B8DF-4D55-2A5F7E14A990}"/>
          </ac:inkMkLst>
        </pc:inkChg>
        <pc:inkChg chg="del mod">
          <ac:chgData name="Luca Crocetti" userId="52efdf86-ba77-4dcf-8f92-67ea05fd85b4" providerId="ADAL" clId="{F54AB79C-CF2F-48E0-AB2B-B1BDA75FD3C3}" dt="2023-10-27T14:19:23.695" v="5325"/>
          <ac:inkMkLst>
            <pc:docMk/>
            <pc:sldMk cId="1535325943" sldId="609"/>
            <ac:inkMk id="179" creationId="{82425696-D5CB-12CF-710D-60037797BF30}"/>
          </ac:inkMkLst>
        </pc:inkChg>
        <pc:inkChg chg="del mod">
          <ac:chgData name="Luca Crocetti" userId="52efdf86-ba77-4dcf-8f92-67ea05fd85b4" providerId="ADAL" clId="{F54AB79C-CF2F-48E0-AB2B-B1BDA75FD3C3}" dt="2023-10-27T14:19:23.695" v="5319"/>
          <ac:inkMkLst>
            <pc:docMk/>
            <pc:sldMk cId="1535325943" sldId="609"/>
            <ac:inkMk id="180" creationId="{6E4C9865-5EE9-2DEA-E4B2-9BD9C3DC0C19}"/>
          </ac:inkMkLst>
        </pc:inkChg>
        <pc:inkChg chg="del mod">
          <ac:chgData name="Luca Crocetti" userId="52efdf86-ba77-4dcf-8f92-67ea05fd85b4" providerId="ADAL" clId="{F54AB79C-CF2F-48E0-AB2B-B1BDA75FD3C3}" dt="2023-10-27T14:19:23.711" v="5392"/>
          <ac:inkMkLst>
            <pc:docMk/>
            <pc:sldMk cId="1535325943" sldId="609"/>
            <ac:inkMk id="181" creationId="{C2F8DFA2-F0A0-C3EC-5FBE-BF8DA4FFB284}"/>
          </ac:inkMkLst>
        </pc:inkChg>
        <pc:inkChg chg="del">
          <ac:chgData name="Luca Crocetti" userId="52efdf86-ba77-4dcf-8f92-67ea05fd85b4" providerId="ADAL" clId="{F54AB79C-CF2F-48E0-AB2B-B1BDA75FD3C3}" dt="2023-10-27T14:19:23.695" v="5342"/>
          <ac:inkMkLst>
            <pc:docMk/>
            <pc:sldMk cId="1535325943" sldId="609"/>
            <ac:inkMk id="183" creationId="{581EDAE9-EB53-F814-9C91-28FA9E0CBB06}"/>
          </ac:inkMkLst>
        </pc:inkChg>
        <pc:inkChg chg="del">
          <ac:chgData name="Luca Crocetti" userId="52efdf86-ba77-4dcf-8f92-67ea05fd85b4" providerId="ADAL" clId="{F54AB79C-CF2F-48E0-AB2B-B1BDA75FD3C3}" dt="2023-10-27T14:19:23.695" v="5326"/>
          <ac:inkMkLst>
            <pc:docMk/>
            <pc:sldMk cId="1535325943" sldId="609"/>
            <ac:inkMk id="184" creationId="{42195469-359D-26ED-2890-6F526BE2C11C}"/>
          </ac:inkMkLst>
        </pc:inkChg>
        <pc:inkChg chg="del">
          <ac:chgData name="Luca Crocetti" userId="52efdf86-ba77-4dcf-8f92-67ea05fd85b4" providerId="ADAL" clId="{F54AB79C-CF2F-48E0-AB2B-B1BDA75FD3C3}" dt="2023-10-27T14:19:23.695" v="5362"/>
          <ac:inkMkLst>
            <pc:docMk/>
            <pc:sldMk cId="1535325943" sldId="609"/>
            <ac:inkMk id="185" creationId="{02282986-AF08-63F2-F048-D8AF394229C9}"/>
          </ac:inkMkLst>
        </pc:inkChg>
        <pc:inkChg chg="del mod">
          <ac:chgData name="Luca Crocetti" userId="52efdf86-ba77-4dcf-8f92-67ea05fd85b4" providerId="ADAL" clId="{F54AB79C-CF2F-48E0-AB2B-B1BDA75FD3C3}" dt="2023-10-27T14:19:23.711" v="5414"/>
          <ac:inkMkLst>
            <pc:docMk/>
            <pc:sldMk cId="1535325943" sldId="609"/>
            <ac:inkMk id="186" creationId="{DED0CE21-BD38-E0F8-1153-F294DAF4E1C0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88" creationId="{CABE5DDA-B25F-1B3B-8991-1AE26DA91496}"/>
          </ac:inkMkLst>
        </pc:inkChg>
        <pc:inkChg chg="del">
          <ac:chgData name="Luca Crocetti" userId="52efdf86-ba77-4dcf-8f92-67ea05fd85b4" providerId="ADAL" clId="{F54AB79C-CF2F-48E0-AB2B-B1BDA75FD3C3}" dt="2023-10-27T14:19:23.695" v="5329"/>
          <ac:inkMkLst>
            <pc:docMk/>
            <pc:sldMk cId="1535325943" sldId="609"/>
            <ac:inkMk id="189" creationId="{EB2E7CEE-D3C2-81E2-6335-A910E10D228F}"/>
          </ac:inkMkLst>
        </pc:inkChg>
        <pc:inkChg chg="del">
          <ac:chgData name="Luca Crocetti" userId="52efdf86-ba77-4dcf-8f92-67ea05fd85b4" providerId="ADAL" clId="{F54AB79C-CF2F-48E0-AB2B-B1BDA75FD3C3}" dt="2023-10-27T14:19:23.711" v="5376"/>
          <ac:inkMkLst>
            <pc:docMk/>
            <pc:sldMk cId="1535325943" sldId="609"/>
            <ac:inkMk id="190" creationId="{BA546467-585A-5815-377F-B9826CF20F6D}"/>
          </ac:inkMkLst>
        </pc:inkChg>
        <pc:inkChg chg="del mod">
          <ac:chgData name="Luca Crocetti" userId="52efdf86-ba77-4dcf-8f92-67ea05fd85b4" providerId="ADAL" clId="{F54AB79C-CF2F-48E0-AB2B-B1BDA75FD3C3}" dt="2023-10-27T14:19:23.711" v="5377"/>
          <ac:inkMkLst>
            <pc:docMk/>
            <pc:sldMk cId="1535325943" sldId="609"/>
            <ac:inkMk id="191" creationId="{A8012943-11F9-41E9-3D33-01FD90FDC8AA}"/>
          </ac:inkMkLst>
        </pc:inkChg>
        <pc:inkChg chg="del">
          <ac:chgData name="Luca Crocetti" userId="52efdf86-ba77-4dcf-8f92-67ea05fd85b4" providerId="ADAL" clId="{F54AB79C-CF2F-48E0-AB2B-B1BDA75FD3C3}" dt="2023-10-27T14:19:23.711" v="5371"/>
          <ac:inkMkLst>
            <pc:docMk/>
            <pc:sldMk cId="1535325943" sldId="609"/>
            <ac:inkMk id="192" creationId="{D8FAF99C-BF54-9E50-4CC0-8B25E325514D}"/>
          </ac:inkMkLst>
        </pc:inkChg>
        <pc:inkChg chg="del mod">
          <ac:chgData name="Luca Crocetti" userId="52efdf86-ba77-4dcf-8f92-67ea05fd85b4" providerId="ADAL" clId="{F54AB79C-CF2F-48E0-AB2B-B1BDA75FD3C3}" dt="2023-10-27T14:19:23.711" v="5420"/>
          <ac:inkMkLst>
            <pc:docMk/>
            <pc:sldMk cId="1535325943" sldId="609"/>
            <ac:inkMk id="194" creationId="{1812BE9C-A23A-90C1-8103-C509AD3EF69F}"/>
          </ac:inkMkLst>
        </pc:inkChg>
        <pc:inkChg chg="del mod">
          <ac:chgData name="Luca Crocetti" userId="52efdf86-ba77-4dcf-8f92-67ea05fd85b4" providerId="ADAL" clId="{F54AB79C-CF2F-48E0-AB2B-B1BDA75FD3C3}" dt="2023-10-27T14:19:23.695" v="5339"/>
          <ac:inkMkLst>
            <pc:docMk/>
            <pc:sldMk cId="1535325943" sldId="609"/>
            <ac:inkMk id="196" creationId="{E9B60375-F4C1-9E51-B1E3-21BB4B260F0F}"/>
          </ac:inkMkLst>
        </pc:inkChg>
        <pc:inkChg chg="del">
          <ac:chgData name="Luca Crocetti" userId="52efdf86-ba77-4dcf-8f92-67ea05fd85b4" providerId="ADAL" clId="{F54AB79C-CF2F-48E0-AB2B-B1BDA75FD3C3}" dt="2023-10-27T14:19:23.695" v="5320"/>
          <ac:inkMkLst>
            <pc:docMk/>
            <pc:sldMk cId="1535325943" sldId="609"/>
            <ac:inkMk id="197" creationId="{B025BA24-25FE-2D09-AC86-DB5DBE2AE10B}"/>
          </ac:inkMkLst>
        </pc:inkChg>
        <pc:inkChg chg="del mod">
          <ac:chgData name="Luca Crocetti" userId="52efdf86-ba77-4dcf-8f92-67ea05fd85b4" providerId="ADAL" clId="{F54AB79C-CF2F-48E0-AB2B-B1BDA75FD3C3}" dt="2023-10-27T14:19:23.711" v="5389"/>
          <ac:inkMkLst>
            <pc:docMk/>
            <pc:sldMk cId="1535325943" sldId="609"/>
            <ac:inkMk id="198" creationId="{1DC50E01-A764-031F-2FA4-4FF1BE452AC8}"/>
          </ac:inkMkLst>
        </pc:inkChg>
        <pc:inkChg chg="del mod">
          <ac:chgData name="Luca Crocetti" userId="52efdf86-ba77-4dcf-8f92-67ea05fd85b4" providerId="ADAL" clId="{F54AB79C-CF2F-48E0-AB2B-B1BDA75FD3C3}" dt="2023-10-27T14:19:23.695" v="5324"/>
          <ac:inkMkLst>
            <pc:docMk/>
            <pc:sldMk cId="1535325943" sldId="609"/>
            <ac:inkMk id="199" creationId="{2C180947-A32C-9FFF-5BDA-FF37F1856F3A}"/>
          </ac:inkMkLst>
        </pc:inkChg>
        <pc:inkChg chg="del mod">
          <ac:chgData name="Luca Crocetti" userId="52efdf86-ba77-4dcf-8f92-67ea05fd85b4" providerId="ADAL" clId="{F54AB79C-CF2F-48E0-AB2B-B1BDA75FD3C3}" dt="2023-10-27T14:19:23.711" v="5378"/>
          <ac:inkMkLst>
            <pc:docMk/>
            <pc:sldMk cId="1535325943" sldId="609"/>
            <ac:inkMk id="201" creationId="{7E8F30F0-3F22-14E0-8256-97F37E60EACC}"/>
          </ac:inkMkLst>
        </pc:inkChg>
        <pc:inkChg chg="del mod">
          <ac:chgData name="Luca Crocetti" userId="52efdf86-ba77-4dcf-8f92-67ea05fd85b4" providerId="ADAL" clId="{F54AB79C-CF2F-48E0-AB2B-B1BDA75FD3C3}" dt="2023-10-27T14:19:23.695" v="5360"/>
          <ac:inkMkLst>
            <pc:docMk/>
            <pc:sldMk cId="1535325943" sldId="609"/>
            <ac:inkMk id="202" creationId="{C5DB984F-6E26-9D98-3A36-2DD2347E9AC1}"/>
          </ac:inkMkLst>
        </pc:inkChg>
        <pc:inkChg chg="del mod">
          <ac:chgData name="Luca Crocetti" userId="52efdf86-ba77-4dcf-8f92-67ea05fd85b4" providerId="ADAL" clId="{F54AB79C-CF2F-48E0-AB2B-B1BDA75FD3C3}" dt="2023-10-27T14:19:23.711" v="5411"/>
          <ac:inkMkLst>
            <pc:docMk/>
            <pc:sldMk cId="1535325943" sldId="609"/>
            <ac:inkMk id="203" creationId="{1A42CF4A-97CD-FDE7-180F-F25481B12BA6}"/>
          </ac:inkMkLst>
        </pc:inkChg>
        <pc:inkChg chg="del mod">
          <ac:chgData name="Luca Crocetti" userId="52efdf86-ba77-4dcf-8f92-67ea05fd85b4" providerId="ADAL" clId="{F54AB79C-CF2F-48E0-AB2B-B1BDA75FD3C3}" dt="2023-10-27T14:19:23.695" v="5343"/>
          <ac:inkMkLst>
            <pc:docMk/>
            <pc:sldMk cId="1535325943" sldId="609"/>
            <ac:inkMk id="204" creationId="{DA399270-02C1-3482-044E-9737630EDA03}"/>
          </ac:inkMkLst>
        </pc:inkChg>
        <pc:inkChg chg="del mod">
          <ac:chgData name="Luca Crocetti" userId="52efdf86-ba77-4dcf-8f92-67ea05fd85b4" providerId="ADAL" clId="{F54AB79C-CF2F-48E0-AB2B-B1BDA75FD3C3}" dt="2023-10-27T14:19:23.711" v="5406"/>
          <ac:inkMkLst>
            <pc:docMk/>
            <pc:sldMk cId="1535325943" sldId="609"/>
            <ac:inkMk id="205" creationId="{52098F0A-50C1-9042-5C5F-0869D7954494}"/>
          </ac:inkMkLst>
        </pc:inkChg>
        <pc:inkChg chg="del mod">
          <ac:chgData name="Luca Crocetti" userId="52efdf86-ba77-4dcf-8f92-67ea05fd85b4" providerId="ADAL" clId="{F54AB79C-CF2F-48E0-AB2B-B1BDA75FD3C3}" dt="2023-10-27T14:19:23.695" v="5346"/>
          <ac:inkMkLst>
            <pc:docMk/>
            <pc:sldMk cId="1535325943" sldId="609"/>
            <ac:inkMk id="207" creationId="{34F2B3CC-DA44-514F-D276-3B5CDC6CB239}"/>
          </ac:inkMkLst>
        </pc:inkChg>
        <pc:inkChg chg="del mod">
          <ac:chgData name="Luca Crocetti" userId="52efdf86-ba77-4dcf-8f92-67ea05fd85b4" providerId="ADAL" clId="{F54AB79C-CF2F-48E0-AB2B-B1BDA75FD3C3}" dt="2023-10-27T14:19:23.711" v="5397"/>
          <ac:inkMkLst>
            <pc:docMk/>
            <pc:sldMk cId="1535325943" sldId="609"/>
            <ac:inkMk id="208" creationId="{F09A438E-61DB-27AE-D187-6738F6C25FC1}"/>
          </ac:inkMkLst>
        </pc:inkChg>
        <pc:inkChg chg="del mod">
          <ac:chgData name="Luca Crocetti" userId="52efdf86-ba77-4dcf-8f92-67ea05fd85b4" providerId="ADAL" clId="{F54AB79C-CF2F-48E0-AB2B-B1BDA75FD3C3}" dt="2023-10-27T14:19:23.711" v="5404"/>
          <ac:inkMkLst>
            <pc:docMk/>
            <pc:sldMk cId="1535325943" sldId="609"/>
            <ac:inkMk id="209" creationId="{09644084-8221-0C83-B692-EDDDBE577864}"/>
          </ac:inkMkLst>
        </pc:inkChg>
        <pc:inkChg chg="del mod">
          <ac:chgData name="Luca Crocetti" userId="52efdf86-ba77-4dcf-8f92-67ea05fd85b4" providerId="ADAL" clId="{F54AB79C-CF2F-48E0-AB2B-B1BDA75FD3C3}" dt="2023-10-27T14:19:23.695" v="5338"/>
          <ac:inkMkLst>
            <pc:docMk/>
            <pc:sldMk cId="1535325943" sldId="609"/>
            <ac:inkMk id="210" creationId="{A115D5E6-F1F3-CDCE-3C41-D74940AFB439}"/>
          </ac:inkMkLst>
        </pc:inkChg>
        <pc:inkChg chg="del mod">
          <ac:chgData name="Luca Crocetti" userId="52efdf86-ba77-4dcf-8f92-67ea05fd85b4" providerId="ADAL" clId="{F54AB79C-CF2F-48E0-AB2B-B1BDA75FD3C3}" dt="2023-10-27T14:19:23.711" v="5412"/>
          <ac:inkMkLst>
            <pc:docMk/>
            <pc:sldMk cId="1535325943" sldId="609"/>
            <ac:inkMk id="211" creationId="{A7934014-C25D-900C-3945-65BE77813562}"/>
          </ac:inkMkLst>
        </pc:inkChg>
        <pc:inkChg chg="del mod">
          <ac:chgData name="Luca Crocetti" userId="52efdf86-ba77-4dcf-8f92-67ea05fd85b4" providerId="ADAL" clId="{F54AB79C-CF2F-48E0-AB2B-B1BDA75FD3C3}" dt="2023-10-27T14:19:23.711" v="5370"/>
          <ac:inkMkLst>
            <pc:docMk/>
            <pc:sldMk cId="1535325943" sldId="609"/>
            <ac:inkMk id="212" creationId="{7857C630-06D0-7768-3BB3-7F9A64F092A0}"/>
          </ac:inkMkLst>
        </pc:inkChg>
        <pc:inkChg chg="del mod">
          <ac:chgData name="Luca Crocetti" userId="52efdf86-ba77-4dcf-8f92-67ea05fd85b4" providerId="ADAL" clId="{F54AB79C-CF2F-48E0-AB2B-B1BDA75FD3C3}" dt="2023-10-27T14:19:23.695" v="5322"/>
          <ac:inkMkLst>
            <pc:docMk/>
            <pc:sldMk cId="1535325943" sldId="609"/>
            <ac:inkMk id="213" creationId="{A53F6766-0E62-5703-BE73-7BDCEE3F0A80}"/>
          </ac:inkMkLst>
        </pc:inkChg>
        <pc:inkChg chg="del mod">
          <ac:chgData name="Luca Crocetti" userId="52efdf86-ba77-4dcf-8f92-67ea05fd85b4" providerId="ADAL" clId="{F54AB79C-CF2F-48E0-AB2B-B1BDA75FD3C3}" dt="2023-10-27T14:19:23.695" v="5337"/>
          <ac:inkMkLst>
            <pc:docMk/>
            <pc:sldMk cId="1535325943" sldId="609"/>
            <ac:inkMk id="214" creationId="{013C4545-8594-16C9-D5F9-BB77FAD2868F}"/>
          </ac:inkMkLst>
        </pc:inkChg>
        <pc:inkChg chg="del mod">
          <ac:chgData name="Luca Crocetti" userId="52efdf86-ba77-4dcf-8f92-67ea05fd85b4" providerId="ADAL" clId="{F54AB79C-CF2F-48E0-AB2B-B1BDA75FD3C3}" dt="2023-10-27T14:19:23.695" v="5355"/>
          <ac:inkMkLst>
            <pc:docMk/>
            <pc:sldMk cId="1535325943" sldId="609"/>
            <ac:inkMk id="215" creationId="{28E5E079-D3B5-E4F2-1A9B-E1BCE3DBB96F}"/>
          </ac:inkMkLst>
        </pc:inkChg>
        <pc:inkChg chg="del">
          <ac:chgData name="Luca Crocetti" userId="52efdf86-ba77-4dcf-8f92-67ea05fd85b4" providerId="ADAL" clId="{F54AB79C-CF2F-48E0-AB2B-B1BDA75FD3C3}" dt="2023-10-27T14:19:23.695" v="5321"/>
          <ac:inkMkLst>
            <pc:docMk/>
            <pc:sldMk cId="1535325943" sldId="609"/>
            <ac:inkMk id="216" creationId="{8905B05E-1600-1AF4-463B-5EF9F431E81C}"/>
          </ac:inkMkLst>
        </pc:inkChg>
        <pc:inkChg chg="add del mod">
          <ac:chgData name="Luca Crocetti" userId="52efdf86-ba77-4dcf-8f92-67ea05fd85b4" providerId="ADAL" clId="{F54AB79C-CF2F-48E0-AB2B-B1BDA75FD3C3}" dt="2023-10-27T14:20:52.468" v="5543"/>
          <ac:inkMkLst>
            <pc:docMk/>
            <pc:sldMk cId="1535325943" sldId="609"/>
            <ac:inkMk id="221" creationId="{62B41DC4-FC21-1058-3A9D-7850BBF2B369}"/>
          </ac:inkMkLst>
        </pc:inkChg>
        <pc:inkChg chg="add del mod">
          <ac:chgData name="Luca Crocetti" userId="52efdf86-ba77-4dcf-8f92-67ea05fd85b4" providerId="ADAL" clId="{F54AB79C-CF2F-48E0-AB2B-B1BDA75FD3C3}" dt="2023-10-27T14:20:52.468" v="5544"/>
          <ac:inkMkLst>
            <pc:docMk/>
            <pc:sldMk cId="1535325943" sldId="609"/>
            <ac:inkMk id="222" creationId="{501CB2A8-D56D-DE7E-4A43-C249C987D761}"/>
          </ac:inkMkLst>
        </pc:inkChg>
        <pc:inkChg chg="add del mod">
          <ac:chgData name="Luca Crocetti" userId="52efdf86-ba77-4dcf-8f92-67ea05fd85b4" providerId="ADAL" clId="{F54AB79C-CF2F-48E0-AB2B-B1BDA75FD3C3}" dt="2023-10-27T14:20:44.728" v="5529"/>
          <ac:inkMkLst>
            <pc:docMk/>
            <pc:sldMk cId="1535325943" sldId="609"/>
            <ac:inkMk id="223" creationId="{09CB31F1-A3D5-65DB-5CFC-A6429060FB24}"/>
          </ac:inkMkLst>
        </pc:inkChg>
        <pc:inkChg chg="del mod">
          <ac:chgData name="Luca Crocetti" userId="52efdf86-ba77-4dcf-8f92-67ea05fd85b4" providerId="ADAL" clId="{F54AB79C-CF2F-48E0-AB2B-B1BDA75FD3C3}" dt="2023-10-27T14:19:23.695" v="5363"/>
          <ac:inkMkLst>
            <pc:docMk/>
            <pc:sldMk cId="1535325943" sldId="609"/>
            <ac:inkMk id="224" creationId="{B1300809-9386-DB22-9D96-213A6A8058AB}"/>
          </ac:inkMkLst>
        </pc:inkChg>
        <pc:inkChg chg="del mod">
          <ac:chgData name="Luca Crocetti" userId="52efdf86-ba77-4dcf-8f92-67ea05fd85b4" providerId="ADAL" clId="{F54AB79C-CF2F-48E0-AB2B-B1BDA75FD3C3}" dt="2023-10-27T14:19:23.695" v="5356"/>
          <ac:inkMkLst>
            <pc:docMk/>
            <pc:sldMk cId="1535325943" sldId="609"/>
            <ac:inkMk id="225" creationId="{9C823088-092E-5476-E4E2-8B301FC5C319}"/>
          </ac:inkMkLst>
        </pc:inkChg>
        <pc:inkChg chg="del mod">
          <ac:chgData name="Luca Crocetti" userId="52efdf86-ba77-4dcf-8f92-67ea05fd85b4" providerId="ADAL" clId="{F54AB79C-CF2F-48E0-AB2B-B1BDA75FD3C3}" dt="2023-10-27T14:19:23.711" v="5380"/>
          <ac:inkMkLst>
            <pc:docMk/>
            <pc:sldMk cId="1535325943" sldId="609"/>
            <ac:inkMk id="226" creationId="{9CA68EC8-1B6D-1BB5-4783-802A7CDD19E8}"/>
          </ac:inkMkLst>
        </pc:inkChg>
        <pc:inkChg chg="del mod">
          <ac:chgData name="Luca Crocetti" userId="52efdf86-ba77-4dcf-8f92-67ea05fd85b4" providerId="ADAL" clId="{F54AB79C-CF2F-48E0-AB2B-B1BDA75FD3C3}" dt="2023-10-27T14:19:23.711" v="5410"/>
          <ac:inkMkLst>
            <pc:docMk/>
            <pc:sldMk cId="1535325943" sldId="609"/>
            <ac:inkMk id="227" creationId="{9DB79825-FEF1-8321-6DDD-B0AC41611A86}"/>
          </ac:inkMkLst>
        </pc:inkChg>
        <pc:inkChg chg="del mod">
          <ac:chgData name="Luca Crocetti" userId="52efdf86-ba77-4dcf-8f92-67ea05fd85b4" providerId="ADAL" clId="{F54AB79C-CF2F-48E0-AB2B-B1BDA75FD3C3}" dt="2023-10-27T14:19:23.695" v="5331"/>
          <ac:inkMkLst>
            <pc:docMk/>
            <pc:sldMk cId="1535325943" sldId="609"/>
            <ac:inkMk id="228" creationId="{A3A4E07A-A2F6-FE22-9918-573453FC5BAF}"/>
          </ac:inkMkLst>
        </pc:inkChg>
        <pc:inkChg chg="del">
          <ac:chgData name="Luca Crocetti" userId="52efdf86-ba77-4dcf-8f92-67ea05fd85b4" providerId="ADAL" clId="{F54AB79C-CF2F-48E0-AB2B-B1BDA75FD3C3}" dt="2023-10-27T14:19:23.695" v="5318"/>
          <ac:inkMkLst>
            <pc:docMk/>
            <pc:sldMk cId="1535325943" sldId="609"/>
            <ac:inkMk id="229" creationId="{D6DDC54F-2EBB-E50B-9D52-676792D843F6}"/>
          </ac:inkMkLst>
        </pc:inkChg>
        <pc:inkChg chg="add del mod">
          <ac:chgData name="Luca Crocetti" userId="52efdf86-ba77-4dcf-8f92-67ea05fd85b4" providerId="ADAL" clId="{F54AB79C-CF2F-48E0-AB2B-B1BDA75FD3C3}" dt="2023-10-27T14:20:44.728" v="5530"/>
          <ac:inkMkLst>
            <pc:docMk/>
            <pc:sldMk cId="1535325943" sldId="609"/>
            <ac:inkMk id="230" creationId="{65839CB1-EA08-1985-C3B8-063189E5EB65}"/>
          </ac:inkMkLst>
        </pc:inkChg>
        <pc:inkChg chg="del mod">
          <ac:chgData name="Luca Crocetti" userId="52efdf86-ba77-4dcf-8f92-67ea05fd85b4" providerId="ADAL" clId="{F54AB79C-CF2F-48E0-AB2B-B1BDA75FD3C3}" dt="2023-10-27T14:19:23.711" v="5413"/>
          <ac:inkMkLst>
            <pc:docMk/>
            <pc:sldMk cId="1535325943" sldId="609"/>
            <ac:inkMk id="233" creationId="{B89A3A74-DC42-59C5-E4BA-FD392E4BB68F}"/>
          </ac:inkMkLst>
        </pc:inkChg>
        <pc:inkChg chg="del mod">
          <ac:chgData name="Luca Crocetti" userId="52efdf86-ba77-4dcf-8f92-67ea05fd85b4" providerId="ADAL" clId="{F54AB79C-CF2F-48E0-AB2B-B1BDA75FD3C3}" dt="2023-10-27T14:19:23.711" v="5398"/>
          <ac:inkMkLst>
            <pc:docMk/>
            <pc:sldMk cId="1535325943" sldId="609"/>
            <ac:inkMk id="234" creationId="{7D14D825-E57A-105A-8F8A-3502736D084E}"/>
          </ac:inkMkLst>
        </pc:inkChg>
        <pc:inkChg chg="del mod">
          <ac:chgData name="Luca Crocetti" userId="52efdf86-ba77-4dcf-8f92-67ea05fd85b4" providerId="ADAL" clId="{F54AB79C-CF2F-48E0-AB2B-B1BDA75FD3C3}" dt="2023-10-27T14:19:23.695" v="5345"/>
          <ac:inkMkLst>
            <pc:docMk/>
            <pc:sldMk cId="1535325943" sldId="609"/>
            <ac:inkMk id="235" creationId="{DF2B11B6-6336-7E4F-15C9-776F6D7014E1}"/>
          </ac:inkMkLst>
        </pc:inkChg>
        <pc:inkChg chg="del mod">
          <ac:chgData name="Luca Crocetti" userId="52efdf86-ba77-4dcf-8f92-67ea05fd85b4" providerId="ADAL" clId="{F54AB79C-CF2F-48E0-AB2B-B1BDA75FD3C3}" dt="2023-10-27T14:19:23.695" v="5323"/>
          <ac:inkMkLst>
            <pc:docMk/>
            <pc:sldMk cId="1535325943" sldId="609"/>
            <ac:inkMk id="236" creationId="{DB0844E7-7330-4FC3-5B62-D3C2B7F8EF5F}"/>
          </ac:inkMkLst>
        </pc:inkChg>
        <pc:inkChg chg="del mod">
          <ac:chgData name="Luca Crocetti" userId="52efdf86-ba77-4dcf-8f92-67ea05fd85b4" providerId="ADAL" clId="{F54AB79C-CF2F-48E0-AB2B-B1BDA75FD3C3}" dt="2023-10-27T14:19:23.711" v="5373"/>
          <ac:inkMkLst>
            <pc:docMk/>
            <pc:sldMk cId="1535325943" sldId="609"/>
            <ac:inkMk id="237" creationId="{5F587B91-3376-B015-AD48-24B515E00045}"/>
          </ac:inkMkLst>
        </pc:inkChg>
        <pc:inkChg chg="del mod">
          <ac:chgData name="Luca Crocetti" userId="52efdf86-ba77-4dcf-8f92-67ea05fd85b4" providerId="ADAL" clId="{F54AB79C-CF2F-48E0-AB2B-B1BDA75FD3C3}" dt="2023-10-27T14:19:23.711" v="5388"/>
          <ac:inkMkLst>
            <pc:docMk/>
            <pc:sldMk cId="1535325943" sldId="609"/>
            <ac:inkMk id="238" creationId="{4A288C9F-4666-6B9B-1739-824087EAD00A}"/>
          </ac:inkMkLst>
        </pc:inkChg>
        <pc:inkChg chg="del mod">
          <ac:chgData name="Luca Crocetti" userId="52efdf86-ba77-4dcf-8f92-67ea05fd85b4" providerId="ADAL" clId="{F54AB79C-CF2F-48E0-AB2B-B1BDA75FD3C3}" dt="2023-10-27T14:19:23.711" v="5381"/>
          <ac:inkMkLst>
            <pc:docMk/>
            <pc:sldMk cId="1535325943" sldId="609"/>
            <ac:inkMk id="239" creationId="{F6E45395-A9EB-1EB9-53F6-C262CB890466}"/>
          </ac:inkMkLst>
        </pc:inkChg>
        <pc:inkChg chg="add mod">
          <ac:chgData name="Luca Crocetti" userId="52efdf86-ba77-4dcf-8f92-67ea05fd85b4" providerId="ADAL" clId="{F54AB79C-CF2F-48E0-AB2B-B1BDA75FD3C3}" dt="2023-10-27T14:20:48.332" v="5534"/>
          <ac:inkMkLst>
            <pc:docMk/>
            <pc:sldMk cId="1535325943" sldId="609"/>
            <ac:inkMk id="240" creationId="{AE83D841-4B28-DB5B-F808-738B1E07CFFF}"/>
          </ac:inkMkLst>
        </pc:inkChg>
        <pc:inkChg chg="add mod">
          <ac:chgData name="Luca Crocetti" userId="52efdf86-ba77-4dcf-8f92-67ea05fd85b4" providerId="ADAL" clId="{F54AB79C-CF2F-48E0-AB2B-B1BDA75FD3C3}" dt="2023-10-27T14:20:48.332" v="5534"/>
          <ac:inkMkLst>
            <pc:docMk/>
            <pc:sldMk cId="1535325943" sldId="609"/>
            <ac:inkMk id="241" creationId="{2D90E107-1CC2-4808-CEBF-C466D2C4EFB0}"/>
          </ac:inkMkLst>
        </pc:inkChg>
        <pc:inkChg chg="del mod">
          <ac:chgData name="Luca Crocetti" userId="52efdf86-ba77-4dcf-8f92-67ea05fd85b4" providerId="ADAL" clId="{F54AB79C-CF2F-48E0-AB2B-B1BDA75FD3C3}" dt="2023-10-27T14:19:23.711" v="5421"/>
          <ac:inkMkLst>
            <pc:docMk/>
            <pc:sldMk cId="1535325943" sldId="609"/>
            <ac:inkMk id="242" creationId="{FF1B22A2-F13A-480E-43E1-43FA5A0B2492}"/>
          </ac:inkMkLst>
        </pc:inkChg>
        <pc:inkChg chg="add mod">
          <ac:chgData name="Luca Crocetti" userId="52efdf86-ba77-4dcf-8f92-67ea05fd85b4" providerId="ADAL" clId="{F54AB79C-CF2F-48E0-AB2B-B1BDA75FD3C3}" dt="2023-10-27T14:20:48.332" v="5534"/>
          <ac:inkMkLst>
            <pc:docMk/>
            <pc:sldMk cId="1535325943" sldId="609"/>
            <ac:inkMk id="244" creationId="{FCD558DD-B519-11C3-8309-1A09BAEABFCF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6" creationId="{F406C3E2-27A8-CD8F-6E0B-909A33A33FAC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7" creationId="{A2DAE9B3-47DC-3A03-B051-4E787F378BE0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8" creationId="{B4F0B6D2-678F-5CA3-6352-6D40E1D2F4B3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9" creationId="{2F5434E2-1E71-1CC2-DB62-C3FA02D76EBC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50" creationId="{D1087F25-A50F-CCB7-22EC-506C164FFFCE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51" creationId="{2AF5370C-71E0-81F2-750B-06C44C8A70DB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52" creationId="{144F12E5-8D31-0FD6-A331-8ADA46471D79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4" creationId="{C4E1CA6F-6858-43FD-A7B4-317570A881E4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5" creationId="{5F5E7D37-8CA6-1124-2B26-60C8459458E5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6" creationId="{DF92C64F-D777-1D6A-3C0C-59356DB08318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7" creationId="{49DA1C3C-001E-5E44-F633-3C384CB0E02D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8" creationId="{FE075350-89A5-C718-E6CB-805CF62F120F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9" creationId="{84F237C4-4C68-04A8-8FE5-9E44C23FF9C6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0" creationId="{B1E73B5B-C103-9DF2-ADF8-6C49170530DB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1" creationId="{58AAE5E9-A68D-BE67-198A-15BD9426F3F7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2" creationId="{95D70098-7B1A-C85B-ACBC-88343D1F5D4F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3" creationId="{C9BE0A35-26F2-56A7-88EE-FA9391DA54B3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5" creationId="{4264F289-5D23-1B2D-03E0-AB78C7430478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6" creationId="{77480734-D9A3-AEFB-044C-8964785BCA81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7" creationId="{BAB3986B-6EDE-7A57-542C-26A2A1FB8942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8" creationId="{830F2328-F061-EF19-E05F-1F944EC54B7E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9" creationId="{1007FCCD-718E-9585-6CD0-EC9C553B6AB3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1" creationId="{D3E3BDD9-233B-E2A9-B06E-0E2FBF8733B1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2" creationId="{63F11E4C-79D9-0BC7-4FF8-74B5B42F0FBB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3" creationId="{F73D6FB3-1F55-D2AE-B448-E011F636B663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4" creationId="{19D1DE8C-F249-0CA6-B103-FA7B4A4DD8D9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5" creationId="{1F70D149-4B57-6A29-7E66-1D4F19AF4FB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6" creationId="{0C4F44BD-2225-C9D0-2365-6D957DC3C2D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7" creationId="{ABE10BC6-5F13-2DDC-2AAF-6077E805FC3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8" creationId="{DC1874B7-DA1D-D732-C7CB-7225E66B6F02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9" creationId="{E1756134-7457-A127-2BB2-411CFB23F36C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80" creationId="{09FD9EF2-2475-FF40-BE54-99647D098E6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81" creationId="{B7FDAF91-628C-1036-76BF-B38F8998D5D5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3" creationId="{47C8BB92-85FE-3A87-BF4A-493DDD758E73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4" creationId="{7A90DD9E-2EEC-6EE4-2F9D-5A1AB125B890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5" creationId="{DECBD28C-13E0-2247-8A6A-C597BDBBEC6B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6" creationId="{530B371C-D3B3-ECDE-627F-0F124930FC22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7" creationId="{9538548A-F04D-05BD-FB97-178F520BB232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8" creationId="{F1C5720A-1E70-E0C5-AA90-ECA9635B1E44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9" creationId="{8B7D0764-6C59-4B16-B8AC-D58B4D495303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0" creationId="{62212F99-C0D5-AED5-9EBA-2FC2E777FE27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1" creationId="{1E48B215-54FD-500B-88D4-DB414207C68E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2" creationId="{CD8AF3DC-CF87-846D-1E63-5B6D4173F9DA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3" creationId="{A22EC86A-E076-1F69-1A1C-30EB0D1E5906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4" creationId="{249F3CEB-7BD5-C831-EA33-C7143CBAF797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5" creationId="{D8649451-C174-EF68-5275-F150533F7B94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6" creationId="{1A2D0FCF-5A80-5E2C-BD92-D8E39823C352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7" creationId="{BA5FE46B-3B3A-0365-B9B1-B0D4D2768D59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8" creationId="{9074F0A7-6844-4A68-9920-84F5626E1974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9" creationId="{81F75A1E-6CD5-7EFD-3ACA-8E442E2DFEA6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2" creationId="{7FB67FD8-5BEF-827E-DAE2-E76DEBCB48DE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3" creationId="{22D2E4E8-E004-C669-FA5A-D85D344A99DC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4" creationId="{BBC1B910-15DF-E5E3-A751-D38E8B939995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5" creationId="{CC50C3F4-9FA4-6AEC-E507-FA50E90959E5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6" creationId="{A343A5B7-393F-3675-9614-AD2F6C474B47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7" creationId="{520096A8-2BEA-C9DE-05C1-B553EB430AD1}"/>
          </ac:inkMkLst>
        </pc:inkChg>
        <pc:inkChg chg="add del mod">
          <ac:chgData name="Luca Crocetti" userId="52efdf86-ba77-4dcf-8f92-67ea05fd85b4" providerId="ADAL" clId="{F54AB79C-CF2F-48E0-AB2B-B1BDA75FD3C3}" dt="2023-10-27T14:21:22.780" v="5605"/>
          <ac:inkMkLst>
            <pc:docMk/>
            <pc:sldMk cId="1535325943" sldId="609"/>
            <ac:inkMk id="308" creationId="{F6518F47-5E7A-AB7E-A429-8B62C15B1F74}"/>
          </ac:inkMkLst>
        </pc:inkChg>
        <pc:inkChg chg="add del mod">
          <ac:chgData name="Luca Crocetti" userId="52efdf86-ba77-4dcf-8f92-67ea05fd85b4" providerId="ADAL" clId="{F54AB79C-CF2F-48E0-AB2B-B1BDA75FD3C3}" dt="2023-10-27T14:21:22.780" v="5604"/>
          <ac:inkMkLst>
            <pc:docMk/>
            <pc:sldMk cId="1535325943" sldId="609"/>
            <ac:inkMk id="309" creationId="{EE9D20B0-E575-FA12-2144-C08191B7C278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0" creationId="{E4B1AF53-58A8-AB21-73A7-53C5EB8A013E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1" creationId="{5A498226-7D08-D5EE-9509-A693AABECB58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2" creationId="{91F3C386-5015-047C-95F9-388A490D5EDC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4" creationId="{080E8FA0-6204-CDD1-7FF5-3A8A946B6A13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5" creationId="{135D7E1F-DBAA-05DB-BC30-958A3D23CBD7}"/>
          </ac:inkMkLst>
        </pc:inkChg>
        <pc:inkChg chg="add">
          <ac:chgData name="Luca Crocetti" userId="52efdf86-ba77-4dcf-8f92-67ea05fd85b4" providerId="ADAL" clId="{F54AB79C-CF2F-48E0-AB2B-B1BDA75FD3C3}" dt="2023-10-27T14:21:26.854" v="5609" actId="9405"/>
          <ac:inkMkLst>
            <pc:docMk/>
            <pc:sldMk cId="1535325943" sldId="609"/>
            <ac:inkMk id="317" creationId="{826EB0C2-9465-C1B7-F06B-C115313A9520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22:35.480" v="5836"/>
        <pc:sldMkLst>
          <pc:docMk/>
          <pc:sldMk cId="2259080661" sldId="610"/>
        </pc:sldMkLst>
        <pc:grpChg chg="del mod">
          <ac:chgData name="Luca Crocetti" userId="52efdf86-ba77-4dcf-8f92-67ea05fd85b4" providerId="ADAL" clId="{F54AB79C-CF2F-48E0-AB2B-B1BDA75FD3C3}" dt="2023-10-27T14:22:02.395" v="5770"/>
          <ac:grpSpMkLst>
            <pc:docMk/>
            <pc:sldMk cId="2259080661" sldId="610"/>
            <ac:grpSpMk id="27" creationId="{F9279A7B-E584-33A5-1B0A-0EED819E4570}"/>
          </ac:grpSpMkLst>
        </pc:grpChg>
        <pc:grpChg chg="del mod">
          <ac:chgData name="Luca Crocetti" userId="52efdf86-ba77-4dcf-8f92-67ea05fd85b4" providerId="ADAL" clId="{F54AB79C-CF2F-48E0-AB2B-B1BDA75FD3C3}" dt="2023-10-27T14:21:50.469" v="5729"/>
          <ac:grpSpMkLst>
            <pc:docMk/>
            <pc:sldMk cId="2259080661" sldId="610"/>
            <ac:grpSpMk id="42" creationId="{EDE3D2E7-80FC-9FD4-151A-EDDA56322BED}"/>
          </ac:grpSpMkLst>
        </pc:grpChg>
        <pc:grpChg chg="del mod">
          <ac:chgData name="Luca Crocetti" userId="52efdf86-ba77-4dcf-8f92-67ea05fd85b4" providerId="ADAL" clId="{F54AB79C-CF2F-48E0-AB2B-B1BDA75FD3C3}" dt="2023-10-27T14:21:50.469" v="5736"/>
          <ac:grpSpMkLst>
            <pc:docMk/>
            <pc:sldMk cId="2259080661" sldId="610"/>
            <ac:grpSpMk id="43" creationId="{17455353-DA02-2007-7B38-F57594D012DB}"/>
          </ac:grpSpMkLst>
        </pc:grpChg>
        <pc:grpChg chg="del mod">
          <ac:chgData name="Luca Crocetti" userId="52efdf86-ba77-4dcf-8f92-67ea05fd85b4" providerId="ADAL" clId="{F54AB79C-CF2F-48E0-AB2B-B1BDA75FD3C3}" dt="2023-10-27T14:21:50.469" v="5726"/>
          <ac:grpSpMkLst>
            <pc:docMk/>
            <pc:sldMk cId="2259080661" sldId="610"/>
            <ac:grpSpMk id="44" creationId="{5C2A5FBF-D882-F807-1045-D11E78457FA7}"/>
          </ac:grpSpMkLst>
        </pc:grpChg>
        <pc:grpChg chg="del mod">
          <ac:chgData name="Luca Crocetti" userId="52efdf86-ba77-4dcf-8f92-67ea05fd85b4" providerId="ADAL" clId="{F54AB79C-CF2F-48E0-AB2B-B1BDA75FD3C3}" dt="2023-10-27T14:21:50.469" v="5747"/>
          <ac:grpSpMkLst>
            <pc:docMk/>
            <pc:sldMk cId="2259080661" sldId="610"/>
            <ac:grpSpMk id="45" creationId="{2A33FCD4-6610-35F7-3D4A-69C713B7CBA7}"/>
          </ac:grpSpMkLst>
        </pc:grpChg>
        <pc:grpChg chg="del mod">
          <ac:chgData name="Luca Crocetti" userId="52efdf86-ba77-4dcf-8f92-67ea05fd85b4" providerId="ADAL" clId="{F54AB79C-CF2F-48E0-AB2B-B1BDA75FD3C3}" dt="2023-10-27T14:21:50.453" v="5709"/>
          <ac:grpSpMkLst>
            <pc:docMk/>
            <pc:sldMk cId="2259080661" sldId="610"/>
            <ac:grpSpMk id="46" creationId="{D37E4C63-5FB6-D658-1CF3-76862B3DBC1D}"/>
          </ac:grpSpMkLst>
        </pc:grpChg>
        <pc:grpChg chg="mod">
          <ac:chgData name="Luca Crocetti" userId="52efdf86-ba77-4dcf-8f92-67ea05fd85b4" providerId="ADAL" clId="{F54AB79C-CF2F-48E0-AB2B-B1BDA75FD3C3}" dt="2023-10-27T14:22:10.198" v="5783"/>
          <ac:grpSpMkLst>
            <pc:docMk/>
            <pc:sldMk cId="2259080661" sldId="610"/>
            <ac:grpSpMk id="76" creationId="{EB6CCE67-7E5F-0B6B-06D1-5B93A46BC455}"/>
          </ac:grpSpMkLst>
        </pc:grpChg>
        <pc:grpChg chg="del mod">
          <ac:chgData name="Luca Crocetti" userId="52efdf86-ba77-4dcf-8f92-67ea05fd85b4" providerId="ADAL" clId="{F54AB79C-CF2F-48E0-AB2B-B1BDA75FD3C3}" dt="2023-10-27T14:21:50.453" v="5680"/>
          <ac:grpSpMkLst>
            <pc:docMk/>
            <pc:sldMk cId="2259080661" sldId="610"/>
            <ac:grpSpMk id="80" creationId="{03981F81-06A2-025C-0DEC-2934078D5FA6}"/>
          </ac:grpSpMkLst>
        </pc:grpChg>
        <pc:grpChg chg="del mod">
          <ac:chgData name="Luca Crocetti" userId="52efdf86-ba77-4dcf-8f92-67ea05fd85b4" providerId="ADAL" clId="{F54AB79C-CF2F-48E0-AB2B-B1BDA75FD3C3}" dt="2023-10-27T14:21:50.469" v="5721"/>
          <ac:grpSpMkLst>
            <pc:docMk/>
            <pc:sldMk cId="2259080661" sldId="610"/>
            <ac:grpSpMk id="91" creationId="{55DC0098-0400-89F2-572B-D020C09E37AF}"/>
          </ac:grpSpMkLst>
        </pc:grpChg>
        <pc:grpChg chg="del mod">
          <ac:chgData name="Luca Crocetti" userId="52efdf86-ba77-4dcf-8f92-67ea05fd85b4" providerId="ADAL" clId="{F54AB79C-CF2F-48E0-AB2B-B1BDA75FD3C3}" dt="2023-10-27T14:21:50.469" v="5754"/>
          <ac:grpSpMkLst>
            <pc:docMk/>
            <pc:sldMk cId="2259080661" sldId="610"/>
            <ac:grpSpMk id="98" creationId="{69A5208D-7D1C-5F86-5761-D397F3C23412}"/>
          </ac:grpSpMkLst>
        </pc:grpChg>
        <pc:grpChg chg="del mod">
          <ac:chgData name="Luca Crocetti" userId="52efdf86-ba77-4dcf-8f92-67ea05fd85b4" providerId="ADAL" clId="{F54AB79C-CF2F-48E0-AB2B-B1BDA75FD3C3}" dt="2023-10-27T14:21:50.469" v="5728"/>
          <ac:grpSpMkLst>
            <pc:docMk/>
            <pc:sldMk cId="2259080661" sldId="610"/>
            <ac:grpSpMk id="101" creationId="{022222B3-8CD1-53A4-5FA5-2EF19E126258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63" creationId="{30DAA901-AF02-A717-542B-874A4BA2BE51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64" creationId="{6AF4F269-C613-BFB9-853C-49F0EBCF01A5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65" creationId="{C6D69D21-173B-DBF2-F0B2-B5E019004356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3" creationId="{3A3363A9-A744-2BF4-1AB0-721234A0CEDA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4" creationId="{CCEDB927-D9D1-CCAA-2886-941C87BEFB00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5" creationId="{4384B945-9BF2-6338-C220-BCEF6C7E2920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6" creationId="{D5B5F435-156F-D049-D9CF-EB34CC9FA969}"/>
          </ac:grpSpMkLst>
        </pc:grpChg>
        <pc:grpChg chg="del mod">
          <ac:chgData name="Luca Crocetti" userId="52efdf86-ba77-4dcf-8f92-67ea05fd85b4" providerId="ADAL" clId="{F54AB79C-CF2F-48E0-AB2B-B1BDA75FD3C3}" dt="2023-10-27T14:21:50.469" v="5716"/>
          <ac:grpSpMkLst>
            <pc:docMk/>
            <pc:sldMk cId="2259080661" sldId="610"/>
            <ac:grpSpMk id="193" creationId="{6057DC76-3B41-2001-435F-657144DC632D}"/>
          </ac:grpSpMkLst>
        </pc:grpChg>
        <pc:grpChg chg="del mod">
          <ac:chgData name="Luca Crocetti" userId="52efdf86-ba77-4dcf-8f92-67ea05fd85b4" providerId="ADAL" clId="{F54AB79C-CF2F-48E0-AB2B-B1BDA75FD3C3}" dt="2023-10-27T14:21:50.469" v="5711"/>
          <ac:grpSpMkLst>
            <pc:docMk/>
            <pc:sldMk cId="2259080661" sldId="610"/>
            <ac:grpSpMk id="206" creationId="{DE435D4B-4CD1-692F-2CD2-79DE8213608D}"/>
          </ac:grpSpMkLst>
        </pc:grpChg>
        <pc:grpChg chg="del mod">
          <ac:chgData name="Luca Crocetti" userId="52efdf86-ba77-4dcf-8f92-67ea05fd85b4" providerId="ADAL" clId="{F54AB79C-CF2F-48E0-AB2B-B1BDA75FD3C3}" dt="2023-10-27T14:21:50.453" v="5654"/>
          <ac:grpSpMkLst>
            <pc:docMk/>
            <pc:sldMk cId="2259080661" sldId="610"/>
            <ac:grpSpMk id="218" creationId="{BF17A344-645A-BB83-028A-B6BD4DF7A92D}"/>
          </ac:grpSpMkLst>
        </pc:grpChg>
        <pc:grpChg chg="del mod">
          <ac:chgData name="Luca Crocetti" userId="52efdf86-ba77-4dcf-8f92-67ea05fd85b4" providerId="ADAL" clId="{F54AB79C-CF2F-48E0-AB2B-B1BDA75FD3C3}" dt="2023-10-27T14:21:50.469" v="5730"/>
          <ac:grpSpMkLst>
            <pc:docMk/>
            <pc:sldMk cId="2259080661" sldId="610"/>
            <ac:grpSpMk id="219" creationId="{C6F0FB44-4E1F-A771-332D-F3ECA7532737}"/>
          </ac:grpSpMkLst>
        </pc:grpChg>
        <pc:grpChg chg="del mod">
          <ac:chgData name="Luca Crocetti" userId="52efdf86-ba77-4dcf-8f92-67ea05fd85b4" providerId="ADAL" clId="{F54AB79C-CF2F-48E0-AB2B-B1BDA75FD3C3}" dt="2023-10-27T14:21:50.453" v="5673"/>
          <ac:grpSpMkLst>
            <pc:docMk/>
            <pc:sldMk cId="2259080661" sldId="610"/>
            <ac:grpSpMk id="220" creationId="{614CE960-0989-D032-1406-9CC70375483D}"/>
          </ac:grpSpMkLst>
        </pc:grpChg>
        <pc:grpChg chg="del mod">
          <ac:chgData name="Luca Crocetti" userId="52efdf86-ba77-4dcf-8f92-67ea05fd85b4" providerId="ADAL" clId="{F54AB79C-CF2F-48E0-AB2B-B1BDA75FD3C3}" dt="2023-10-27T14:21:50.438" v="5634"/>
          <ac:grpSpMkLst>
            <pc:docMk/>
            <pc:sldMk cId="2259080661" sldId="610"/>
            <ac:grpSpMk id="245" creationId="{CF51537C-6F11-F0B1-7722-BD3CBBFED93D}"/>
          </ac:grpSpMkLst>
        </pc:grpChg>
        <pc:grpChg chg="del mod">
          <ac:chgData name="Luca Crocetti" userId="52efdf86-ba77-4dcf-8f92-67ea05fd85b4" providerId="ADAL" clId="{F54AB79C-CF2F-48E0-AB2B-B1BDA75FD3C3}" dt="2023-10-27T14:21:50.469" v="5719"/>
          <ac:grpSpMkLst>
            <pc:docMk/>
            <pc:sldMk cId="2259080661" sldId="610"/>
            <ac:grpSpMk id="253" creationId="{501E625A-B335-DA0E-0004-64B44D86C426}"/>
          </ac:grpSpMkLst>
        </pc:grpChg>
        <pc:grpChg chg="del mod">
          <ac:chgData name="Luca Crocetti" userId="52efdf86-ba77-4dcf-8f92-67ea05fd85b4" providerId="ADAL" clId="{F54AB79C-CF2F-48E0-AB2B-B1BDA75FD3C3}" dt="2023-10-27T14:21:50.469" v="5727"/>
          <ac:grpSpMkLst>
            <pc:docMk/>
            <pc:sldMk cId="2259080661" sldId="610"/>
            <ac:grpSpMk id="264" creationId="{19BDBEAA-6AEE-0D66-D873-6126B865245D}"/>
          </ac:grpSpMkLst>
        </pc:grpChg>
        <pc:grpChg chg="del mod">
          <ac:chgData name="Luca Crocetti" userId="52efdf86-ba77-4dcf-8f92-67ea05fd85b4" providerId="ADAL" clId="{F54AB79C-CF2F-48E0-AB2B-B1BDA75FD3C3}" dt="2023-10-27T14:21:50.453" v="5700"/>
          <ac:grpSpMkLst>
            <pc:docMk/>
            <pc:sldMk cId="2259080661" sldId="610"/>
            <ac:grpSpMk id="270" creationId="{9E942F4B-2DDE-A860-93A9-5F15CD70E388}"/>
          </ac:grpSpMkLst>
        </pc:grpChg>
        <pc:grpChg chg="del mod">
          <ac:chgData name="Luca Crocetti" userId="52efdf86-ba77-4dcf-8f92-67ea05fd85b4" providerId="ADAL" clId="{F54AB79C-CF2F-48E0-AB2B-B1BDA75FD3C3}" dt="2023-10-27T14:21:50.469" v="5748"/>
          <ac:grpSpMkLst>
            <pc:docMk/>
            <pc:sldMk cId="2259080661" sldId="610"/>
            <ac:grpSpMk id="282" creationId="{8AF78C65-6DDB-3FAC-7354-74ACE705CEE4}"/>
          </ac:grpSpMkLst>
        </pc:grpChg>
        <pc:grpChg chg="del mod">
          <ac:chgData name="Luca Crocetti" userId="52efdf86-ba77-4dcf-8f92-67ea05fd85b4" providerId="ADAL" clId="{F54AB79C-CF2F-48E0-AB2B-B1BDA75FD3C3}" dt="2023-10-27T14:21:50.469" v="5713"/>
          <ac:grpSpMkLst>
            <pc:docMk/>
            <pc:sldMk cId="2259080661" sldId="610"/>
            <ac:grpSpMk id="300" creationId="{DAF16A72-0DFD-5F7F-B694-854DC050BD64}"/>
          </ac:grpSpMkLst>
        </pc:grpChg>
        <pc:grpChg chg="del mod">
          <ac:chgData name="Luca Crocetti" userId="52efdf86-ba77-4dcf-8f92-67ea05fd85b4" providerId="ADAL" clId="{F54AB79C-CF2F-48E0-AB2B-B1BDA75FD3C3}" dt="2023-10-27T14:21:50.469" v="5722"/>
          <ac:grpSpMkLst>
            <pc:docMk/>
            <pc:sldMk cId="2259080661" sldId="610"/>
            <ac:grpSpMk id="301" creationId="{9B453C45-057D-7183-4D5E-3F0A87A88EBA}"/>
          </ac:grpSpMkLst>
        </pc:grpChg>
        <pc:grpChg chg="del mod">
          <ac:chgData name="Luca Crocetti" userId="52efdf86-ba77-4dcf-8f92-67ea05fd85b4" providerId="ADAL" clId="{F54AB79C-CF2F-48E0-AB2B-B1BDA75FD3C3}" dt="2023-10-27T14:21:50.469" v="5745"/>
          <ac:grpSpMkLst>
            <pc:docMk/>
            <pc:sldMk cId="2259080661" sldId="610"/>
            <ac:grpSpMk id="316" creationId="{CBA55E83-C1D1-F1CB-863D-176BEE90B326}"/>
          </ac:grpSpMkLst>
        </pc:grpChg>
        <pc:inkChg chg="del">
          <ac:chgData name="Luca Crocetti" userId="52efdf86-ba77-4dcf-8f92-67ea05fd85b4" providerId="ADAL" clId="{F54AB79C-CF2F-48E0-AB2B-B1BDA75FD3C3}" dt="2023-10-27T14:21:50.453" v="5656"/>
          <ac:inkMkLst>
            <pc:docMk/>
            <pc:sldMk cId="2259080661" sldId="610"/>
            <ac:inkMk id="6" creationId="{26943C19-BCE4-0C72-8932-C6D3A451675D}"/>
          </ac:inkMkLst>
        </pc:inkChg>
        <pc:inkChg chg="del mod">
          <ac:chgData name="Luca Crocetti" userId="52efdf86-ba77-4dcf-8f92-67ea05fd85b4" providerId="ADAL" clId="{F54AB79C-CF2F-48E0-AB2B-B1BDA75FD3C3}" dt="2023-10-27T14:21:52.695" v="5759"/>
          <ac:inkMkLst>
            <pc:docMk/>
            <pc:sldMk cId="2259080661" sldId="610"/>
            <ac:inkMk id="7" creationId="{5563C00B-DC7E-FE16-D86B-6DE75D3DE9E8}"/>
          </ac:inkMkLst>
        </pc:inkChg>
        <pc:inkChg chg="del mod">
          <ac:chgData name="Luca Crocetti" userId="52efdf86-ba77-4dcf-8f92-67ea05fd85b4" providerId="ADAL" clId="{F54AB79C-CF2F-48E0-AB2B-B1BDA75FD3C3}" dt="2023-10-27T14:21:50.453" v="5709"/>
          <ac:inkMkLst>
            <pc:docMk/>
            <pc:sldMk cId="2259080661" sldId="610"/>
            <ac:inkMk id="8" creationId="{99FABBEA-556D-81F3-4A54-934B8D35A16B}"/>
          </ac:inkMkLst>
        </pc:inkChg>
        <pc:inkChg chg="del mod">
          <ac:chgData name="Luca Crocetti" userId="52efdf86-ba77-4dcf-8f92-67ea05fd85b4" providerId="ADAL" clId="{F54AB79C-CF2F-48E0-AB2B-B1BDA75FD3C3}" dt="2023-10-27T14:21:50.453" v="5660"/>
          <ac:inkMkLst>
            <pc:docMk/>
            <pc:sldMk cId="2259080661" sldId="610"/>
            <ac:inkMk id="9" creationId="{09EEEFB1-2BD6-2530-C2A2-45CF73985F1B}"/>
          </ac:inkMkLst>
        </pc:inkChg>
        <pc:inkChg chg="del mod">
          <ac:chgData name="Luca Crocetti" userId="52efdf86-ba77-4dcf-8f92-67ea05fd85b4" providerId="ADAL" clId="{F54AB79C-CF2F-48E0-AB2B-B1BDA75FD3C3}" dt="2023-10-27T14:21:52.695" v="5757"/>
          <ac:inkMkLst>
            <pc:docMk/>
            <pc:sldMk cId="2259080661" sldId="610"/>
            <ac:inkMk id="10" creationId="{FE0584CD-CCA8-FF74-D578-365115944E79}"/>
          </ac:inkMkLst>
        </pc:inkChg>
        <pc:inkChg chg="del mod">
          <ac:chgData name="Luca Crocetti" userId="52efdf86-ba77-4dcf-8f92-67ea05fd85b4" providerId="ADAL" clId="{F54AB79C-CF2F-48E0-AB2B-B1BDA75FD3C3}" dt="2023-10-27T14:21:50.469" v="5744"/>
          <ac:inkMkLst>
            <pc:docMk/>
            <pc:sldMk cId="2259080661" sldId="610"/>
            <ac:inkMk id="11" creationId="{0866F2DF-9E90-B266-4A5C-1EFB364060B0}"/>
          </ac:inkMkLst>
        </pc:inkChg>
        <pc:inkChg chg="del">
          <ac:chgData name="Luca Crocetti" userId="52efdf86-ba77-4dcf-8f92-67ea05fd85b4" providerId="ADAL" clId="{F54AB79C-CF2F-48E0-AB2B-B1BDA75FD3C3}" dt="2023-10-27T14:21:50.438" v="5632"/>
          <ac:inkMkLst>
            <pc:docMk/>
            <pc:sldMk cId="2259080661" sldId="610"/>
            <ac:inkMk id="12" creationId="{52435DC4-5CB8-BA21-81E4-42524198CB78}"/>
          </ac:inkMkLst>
        </pc:inkChg>
        <pc:inkChg chg="del mod">
          <ac:chgData name="Luca Crocetti" userId="52efdf86-ba77-4dcf-8f92-67ea05fd85b4" providerId="ADAL" clId="{F54AB79C-CF2F-48E0-AB2B-B1BDA75FD3C3}" dt="2023-10-27T14:21:50.453" v="5704"/>
          <ac:inkMkLst>
            <pc:docMk/>
            <pc:sldMk cId="2259080661" sldId="610"/>
            <ac:inkMk id="13" creationId="{898C6A67-25E6-EE15-74A0-05079AD95638}"/>
          </ac:inkMkLst>
        </pc:inkChg>
        <pc:inkChg chg="del mod">
          <ac:chgData name="Luca Crocetti" userId="52efdf86-ba77-4dcf-8f92-67ea05fd85b4" providerId="ADAL" clId="{F54AB79C-CF2F-48E0-AB2B-B1BDA75FD3C3}" dt="2023-10-27T14:21:50.453" v="5667"/>
          <ac:inkMkLst>
            <pc:docMk/>
            <pc:sldMk cId="2259080661" sldId="610"/>
            <ac:inkMk id="14" creationId="{CD4CE3DB-6176-0620-23B6-6BEE43EDC7AE}"/>
          </ac:inkMkLst>
        </pc:inkChg>
        <pc:inkChg chg="del mod">
          <ac:chgData name="Luca Crocetti" userId="52efdf86-ba77-4dcf-8f92-67ea05fd85b4" providerId="ADAL" clId="{F54AB79C-CF2F-48E0-AB2B-B1BDA75FD3C3}" dt="2023-10-27T14:21:50.469" v="5747"/>
          <ac:inkMkLst>
            <pc:docMk/>
            <pc:sldMk cId="2259080661" sldId="610"/>
            <ac:inkMk id="15" creationId="{99EAA5CA-1404-61C4-F1C3-486478B11E05}"/>
          </ac:inkMkLst>
        </pc:inkChg>
        <pc:inkChg chg="del mod">
          <ac:chgData name="Luca Crocetti" userId="52efdf86-ba77-4dcf-8f92-67ea05fd85b4" providerId="ADAL" clId="{F54AB79C-CF2F-48E0-AB2B-B1BDA75FD3C3}" dt="2023-10-27T14:21:50.453" v="5694"/>
          <ac:inkMkLst>
            <pc:docMk/>
            <pc:sldMk cId="2259080661" sldId="610"/>
            <ac:inkMk id="16" creationId="{329393A9-71EC-ADF4-B748-2C1D2B4B08A0}"/>
          </ac:inkMkLst>
        </pc:inkChg>
        <pc:inkChg chg="del mod">
          <ac:chgData name="Luca Crocetti" userId="52efdf86-ba77-4dcf-8f92-67ea05fd85b4" providerId="ADAL" clId="{F54AB79C-CF2F-48E0-AB2B-B1BDA75FD3C3}" dt="2023-10-27T14:21:50.453" v="5699"/>
          <ac:inkMkLst>
            <pc:docMk/>
            <pc:sldMk cId="2259080661" sldId="610"/>
            <ac:inkMk id="17" creationId="{B9EBDA95-FAC4-F53F-D552-CFD340AF1308}"/>
          </ac:inkMkLst>
        </pc:inkChg>
        <pc:inkChg chg="del mod">
          <ac:chgData name="Luca Crocetti" userId="52efdf86-ba77-4dcf-8f92-67ea05fd85b4" providerId="ADAL" clId="{F54AB79C-CF2F-48E0-AB2B-B1BDA75FD3C3}" dt="2023-10-27T14:21:50.453" v="5693"/>
          <ac:inkMkLst>
            <pc:docMk/>
            <pc:sldMk cId="2259080661" sldId="610"/>
            <ac:inkMk id="18" creationId="{AAA92A2F-02E5-3FD3-B7A1-E5020C4B6876}"/>
          </ac:inkMkLst>
        </pc:inkChg>
        <pc:inkChg chg="del mod">
          <ac:chgData name="Luca Crocetti" userId="52efdf86-ba77-4dcf-8f92-67ea05fd85b4" providerId="ADAL" clId="{F54AB79C-CF2F-48E0-AB2B-B1BDA75FD3C3}" dt="2023-10-27T14:21:50.469" v="5734"/>
          <ac:inkMkLst>
            <pc:docMk/>
            <pc:sldMk cId="2259080661" sldId="610"/>
            <ac:inkMk id="19" creationId="{CB817629-F4D4-4823-0611-D168C26AF696}"/>
          </ac:inkMkLst>
        </pc:inkChg>
        <pc:inkChg chg="del mod">
          <ac:chgData name="Luca Crocetti" userId="52efdf86-ba77-4dcf-8f92-67ea05fd85b4" providerId="ADAL" clId="{F54AB79C-CF2F-48E0-AB2B-B1BDA75FD3C3}" dt="2023-10-27T14:21:50.469" v="5726"/>
          <ac:inkMkLst>
            <pc:docMk/>
            <pc:sldMk cId="2259080661" sldId="610"/>
            <ac:inkMk id="20" creationId="{2AD77564-9089-4908-E740-719C70FBB6A5}"/>
          </ac:inkMkLst>
        </pc:inkChg>
        <pc:inkChg chg="del">
          <ac:chgData name="Luca Crocetti" userId="52efdf86-ba77-4dcf-8f92-67ea05fd85b4" providerId="ADAL" clId="{F54AB79C-CF2F-48E0-AB2B-B1BDA75FD3C3}" dt="2023-10-27T14:21:50.453" v="5674"/>
          <ac:inkMkLst>
            <pc:docMk/>
            <pc:sldMk cId="2259080661" sldId="610"/>
            <ac:inkMk id="21" creationId="{257418E4-B842-10A4-3EF3-48AF96501DC1}"/>
          </ac:inkMkLst>
        </pc:inkChg>
        <pc:inkChg chg="add del">
          <ac:chgData name="Luca Crocetti" userId="52efdf86-ba77-4dcf-8f92-67ea05fd85b4" providerId="ADAL" clId="{F54AB79C-CF2F-48E0-AB2B-B1BDA75FD3C3}" dt="2023-10-27T14:21:58.246" v="5766"/>
          <ac:inkMkLst>
            <pc:docMk/>
            <pc:sldMk cId="2259080661" sldId="610"/>
            <ac:inkMk id="22" creationId="{08571AE7-BF3A-3213-A8EF-943153925A23}"/>
          </ac:inkMkLst>
        </pc:inkChg>
        <pc:inkChg chg="add del">
          <ac:chgData name="Luca Crocetti" userId="52efdf86-ba77-4dcf-8f92-67ea05fd85b4" providerId="ADAL" clId="{F54AB79C-CF2F-48E0-AB2B-B1BDA75FD3C3}" dt="2023-10-27T14:21:58.246" v="5765"/>
          <ac:inkMkLst>
            <pc:docMk/>
            <pc:sldMk cId="2259080661" sldId="610"/>
            <ac:inkMk id="23" creationId="{36CBFC56-2F73-AD74-55F5-4C9E745591DD}"/>
          </ac:inkMkLst>
        </pc:inkChg>
        <pc:inkChg chg="add del">
          <ac:chgData name="Luca Crocetti" userId="52efdf86-ba77-4dcf-8f92-67ea05fd85b4" providerId="ADAL" clId="{F54AB79C-CF2F-48E0-AB2B-B1BDA75FD3C3}" dt="2023-10-27T14:21:58.246" v="5764"/>
          <ac:inkMkLst>
            <pc:docMk/>
            <pc:sldMk cId="2259080661" sldId="610"/>
            <ac:inkMk id="24" creationId="{7D2C4DBD-B226-8E94-408E-2BA8DDA9E72E}"/>
          </ac:inkMkLst>
        </pc:inkChg>
        <pc:inkChg chg="add del mod">
          <ac:chgData name="Luca Crocetti" userId="52efdf86-ba77-4dcf-8f92-67ea05fd85b4" providerId="ADAL" clId="{F54AB79C-CF2F-48E0-AB2B-B1BDA75FD3C3}" dt="2023-10-27T14:22:02.395" v="5770"/>
          <ac:inkMkLst>
            <pc:docMk/>
            <pc:sldMk cId="2259080661" sldId="610"/>
            <ac:inkMk id="25" creationId="{C12AAD2A-F202-47F2-F3D9-600F591B3811}"/>
          </ac:inkMkLst>
        </pc:inkChg>
        <pc:inkChg chg="add del mod">
          <ac:chgData name="Luca Crocetti" userId="52efdf86-ba77-4dcf-8f92-67ea05fd85b4" providerId="ADAL" clId="{F54AB79C-CF2F-48E0-AB2B-B1BDA75FD3C3}" dt="2023-10-27T14:22:02.395" v="5771"/>
          <ac:inkMkLst>
            <pc:docMk/>
            <pc:sldMk cId="2259080661" sldId="610"/>
            <ac:inkMk id="26" creationId="{01407F87-EC04-0428-B73B-36024AF2A181}"/>
          </ac:inkMkLst>
        </pc:inkChg>
        <pc:inkChg chg="del mod">
          <ac:chgData name="Luca Crocetti" userId="52efdf86-ba77-4dcf-8f92-67ea05fd85b4" providerId="ADAL" clId="{F54AB79C-CF2F-48E0-AB2B-B1BDA75FD3C3}" dt="2023-10-27T14:21:50.453" v="5679"/>
          <ac:inkMkLst>
            <pc:docMk/>
            <pc:sldMk cId="2259080661" sldId="610"/>
            <ac:inkMk id="28" creationId="{EB31B402-438D-66F8-437C-1DAF01A99864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29" creationId="{017EEA76-C946-F892-735C-3E8B308B1B90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30" creationId="{977E207F-5A39-51ED-162C-FC80C4CAEE1D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31" creationId="{48013B7B-7335-2320-20A3-0403DB63368C}"/>
          </ac:inkMkLst>
        </pc:inkChg>
        <pc:inkChg chg="del mod">
          <ac:chgData name="Luca Crocetti" userId="52efdf86-ba77-4dcf-8f92-67ea05fd85b4" providerId="ADAL" clId="{F54AB79C-CF2F-48E0-AB2B-B1BDA75FD3C3}" dt="2023-10-27T14:21:50.469" v="5736"/>
          <ac:inkMkLst>
            <pc:docMk/>
            <pc:sldMk cId="2259080661" sldId="610"/>
            <ac:inkMk id="32" creationId="{F87EEEC2-49EF-5DFF-E407-F25FFBCF9E8A}"/>
          </ac:inkMkLst>
        </pc:inkChg>
        <pc:inkChg chg="del">
          <ac:chgData name="Luca Crocetti" userId="52efdf86-ba77-4dcf-8f92-67ea05fd85b4" providerId="ADAL" clId="{F54AB79C-CF2F-48E0-AB2B-B1BDA75FD3C3}" dt="2023-10-27T14:21:50.469" v="5718"/>
          <ac:inkMkLst>
            <pc:docMk/>
            <pc:sldMk cId="2259080661" sldId="610"/>
            <ac:inkMk id="33" creationId="{2C605140-C157-A808-C035-6FBA44AC7478}"/>
          </ac:inkMkLst>
        </pc:inkChg>
        <pc:inkChg chg="del mod">
          <ac:chgData name="Luca Crocetti" userId="52efdf86-ba77-4dcf-8f92-67ea05fd85b4" providerId="ADAL" clId="{F54AB79C-CF2F-48E0-AB2B-B1BDA75FD3C3}" dt="2023-10-27T14:21:50.469" v="5742"/>
          <ac:inkMkLst>
            <pc:docMk/>
            <pc:sldMk cId="2259080661" sldId="610"/>
            <ac:inkMk id="34" creationId="{1213CCAC-4251-12E7-346F-7B8D61CFD9D1}"/>
          </ac:inkMkLst>
        </pc:inkChg>
        <pc:inkChg chg="del">
          <ac:chgData name="Luca Crocetti" userId="52efdf86-ba77-4dcf-8f92-67ea05fd85b4" providerId="ADAL" clId="{F54AB79C-CF2F-48E0-AB2B-B1BDA75FD3C3}" dt="2023-10-27T14:21:50.453" v="5686"/>
          <ac:inkMkLst>
            <pc:docMk/>
            <pc:sldMk cId="2259080661" sldId="610"/>
            <ac:inkMk id="35" creationId="{DCE73196-DC05-87A1-13A1-3198DD76E7B0}"/>
          </ac:inkMkLst>
        </pc:inkChg>
        <pc:inkChg chg="del mod">
          <ac:chgData name="Luca Crocetti" userId="52efdf86-ba77-4dcf-8f92-67ea05fd85b4" providerId="ADAL" clId="{F54AB79C-CF2F-48E0-AB2B-B1BDA75FD3C3}" dt="2023-10-27T14:21:50.438" v="5638"/>
          <ac:inkMkLst>
            <pc:docMk/>
            <pc:sldMk cId="2259080661" sldId="610"/>
            <ac:inkMk id="36" creationId="{1B203717-F66F-1FD6-FBE2-858427E78D21}"/>
          </ac:inkMkLst>
        </pc:inkChg>
        <pc:inkChg chg="del">
          <ac:chgData name="Luca Crocetti" userId="52efdf86-ba77-4dcf-8f92-67ea05fd85b4" providerId="ADAL" clId="{F54AB79C-CF2F-48E0-AB2B-B1BDA75FD3C3}" dt="2023-10-27T14:21:50.438" v="5619"/>
          <ac:inkMkLst>
            <pc:docMk/>
            <pc:sldMk cId="2259080661" sldId="610"/>
            <ac:inkMk id="37" creationId="{1D4268FE-2878-954F-D6B7-440759CB6C41}"/>
          </ac:inkMkLst>
        </pc:inkChg>
        <pc:inkChg chg="del mod">
          <ac:chgData name="Luca Crocetti" userId="52efdf86-ba77-4dcf-8f92-67ea05fd85b4" providerId="ADAL" clId="{F54AB79C-CF2F-48E0-AB2B-B1BDA75FD3C3}" dt="2023-10-27T14:21:50.453" v="5681"/>
          <ac:inkMkLst>
            <pc:docMk/>
            <pc:sldMk cId="2259080661" sldId="610"/>
            <ac:inkMk id="38" creationId="{22152C8F-6143-F9EE-A1AF-5C3AFBB07BFD}"/>
          </ac:inkMkLst>
        </pc:inkChg>
        <pc:inkChg chg="del mod">
          <ac:chgData name="Luca Crocetti" userId="52efdf86-ba77-4dcf-8f92-67ea05fd85b4" providerId="ADAL" clId="{F54AB79C-CF2F-48E0-AB2B-B1BDA75FD3C3}" dt="2023-10-27T14:21:50.469" v="5724"/>
          <ac:inkMkLst>
            <pc:docMk/>
            <pc:sldMk cId="2259080661" sldId="610"/>
            <ac:inkMk id="39" creationId="{60CC1189-711B-B481-5421-6A995106FA70}"/>
          </ac:inkMkLst>
        </pc:inkChg>
        <pc:inkChg chg="del mod">
          <ac:chgData name="Luca Crocetti" userId="52efdf86-ba77-4dcf-8f92-67ea05fd85b4" providerId="ADAL" clId="{F54AB79C-CF2F-48E0-AB2B-B1BDA75FD3C3}" dt="2023-10-27T14:21:50.469" v="5751"/>
          <ac:inkMkLst>
            <pc:docMk/>
            <pc:sldMk cId="2259080661" sldId="610"/>
            <ac:inkMk id="40" creationId="{FF2220A3-D765-A0D9-D9EE-1CA5084FC24B}"/>
          </ac:inkMkLst>
        </pc:inkChg>
        <pc:inkChg chg="del mod">
          <ac:chgData name="Luca Crocetti" userId="52efdf86-ba77-4dcf-8f92-67ea05fd85b4" providerId="ADAL" clId="{F54AB79C-CF2F-48E0-AB2B-B1BDA75FD3C3}" dt="2023-10-27T14:21:50.469" v="5729"/>
          <ac:inkMkLst>
            <pc:docMk/>
            <pc:sldMk cId="2259080661" sldId="610"/>
            <ac:inkMk id="41" creationId="{57C5E93C-1729-1B9D-E946-2D9770CB81A3}"/>
          </ac:inkMkLst>
        </pc:inkChg>
        <pc:inkChg chg="del mod">
          <ac:chgData name="Luca Crocetti" userId="52efdf86-ba77-4dcf-8f92-67ea05fd85b4" providerId="ADAL" clId="{F54AB79C-CF2F-48E0-AB2B-B1BDA75FD3C3}" dt="2023-10-27T14:21:50.453" v="5640"/>
          <ac:inkMkLst>
            <pc:docMk/>
            <pc:sldMk cId="2259080661" sldId="610"/>
            <ac:inkMk id="47" creationId="{B49BD440-780B-8A44-504F-A8EC74F6665D}"/>
          </ac:inkMkLst>
        </pc:inkChg>
        <pc:inkChg chg="del mod">
          <ac:chgData name="Luca Crocetti" userId="52efdf86-ba77-4dcf-8f92-67ea05fd85b4" providerId="ADAL" clId="{F54AB79C-CF2F-48E0-AB2B-B1BDA75FD3C3}" dt="2023-10-27T14:21:50.453" v="5663"/>
          <ac:inkMkLst>
            <pc:docMk/>
            <pc:sldMk cId="2259080661" sldId="610"/>
            <ac:inkMk id="48" creationId="{5F1E3ABA-AF5B-C64F-6101-183818B8269C}"/>
          </ac:inkMkLst>
        </pc:inkChg>
        <pc:inkChg chg="del mod">
          <ac:chgData name="Luca Crocetti" userId="52efdf86-ba77-4dcf-8f92-67ea05fd85b4" providerId="ADAL" clId="{F54AB79C-CF2F-48E0-AB2B-B1BDA75FD3C3}" dt="2023-10-27T14:21:50.453" v="5692"/>
          <ac:inkMkLst>
            <pc:docMk/>
            <pc:sldMk cId="2259080661" sldId="610"/>
            <ac:inkMk id="49" creationId="{6691B90E-658B-2FF3-F776-80B8A9A8684A}"/>
          </ac:inkMkLst>
        </pc:inkChg>
        <pc:inkChg chg="del mod">
          <ac:chgData name="Luca Crocetti" userId="52efdf86-ba77-4dcf-8f92-67ea05fd85b4" providerId="ADAL" clId="{F54AB79C-CF2F-48E0-AB2B-B1BDA75FD3C3}" dt="2023-10-27T14:21:50.453" v="5696"/>
          <ac:inkMkLst>
            <pc:docMk/>
            <pc:sldMk cId="2259080661" sldId="610"/>
            <ac:inkMk id="50" creationId="{0E532959-D1D1-DA20-5BF0-278BBECDEDC3}"/>
          </ac:inkMkLst>
        </pc:inkChg>
        <pc:inkChg chg="del mod">
          <ac:chgData name="Luca Crocetti" userId="52efdf86-ba77-4dcf-8f92-67ea05fd85b4" providerId="ADAL" clId="{F54AB79C-CF2F-48E0-AB2B-B1BDA75FD3C3}" dt="2023-10-27T14:21:50.469" v="5717"/>
          <ac:inkMkLst>
            <pc:docMk/>
            <pc:sldMk cId="2259080661" sldId="610"/>
            <ac:inkMk id="51" creationId="{BB9D955A-B18D-F857-B095-5183338F6858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2" creationId="{72D7B700-43CB-D5B8-0AC5-DE29AE61D6F2}"/>
          </ac:inkMkLst>
        </pc:inkChg>
        <pc:inkChg chg="del">
          <ac:chgData name="Luca Crocetti" userId="52efdf86-ba77-4dcf-8f92-67ea05fd85b4" providerId="ADAL" clId="{F54AB79C-CF2F-48E0-AB2B-B1BDA75FD3C3}" dt="2023-10-27T14:21:50.438" v="5612"/>
          <ac:inkMkLst>
            <pc:docMk/>
            <pc:sldMk cId="2259080661" sldId="610"/>
            <ac:inkMk id="53" creationId="{8EBC28DD-C442-D8FF-D614-CBACDAD70811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4" creationId="{0CC71F22-7AC8-692F-4083-901657D332AE}"/>
          </ac:inkMkLst>
        </pc:inkChg>
        <pc:inkChg chg="del mod">
          <ac:chgData name="Luca Crocetti" userId="52efdf86-ba77-4dcf-8f92-67ea05fd85b4" providerId="ADAL" clId="{F54AB79C-CF2F-48E0-AB2B-B1BDA75FD3C3}" dt="2023-10-27T14:21:50.469" v="5723"/>
          <ac:inkMkLst>
            <pc:docMk/>
            <pc:sldMk cId="2259080661" sldId="610"/>
            <ac:inkMk id="55" creationId="{646011B5-757E-EDF0-6685-D8629D193B26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6" creationId="{B958ECDD-3EF0-57E1-04E1-E1D05EB2351C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7" creationId="{EF22184C-F82D-4D61-6323-832EAC39DE68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8" creationId="{FB2756B4-1ECD-18ED-81FE-5E9DBD7FF93A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9" creationId="{5E04C2E8-F219-304F-EB10-75CED6CC88AE}"/>
          </ac:inkMkLst>
        </pc:inkChg>
        <pc:inkChg chg="del mod">
          <ac:chgData name="Luca Crocetti" userId="52efdf86-ba77-4dcf-8f92-67ea05fd85b4" providerId="ADAL" clId="{F54AB79C-CF2F-48E0-AB2B-B1BDA75FD3C3}" dt="2023-10-27T14:21:50.453" v="5676"/>
          <ac:inkMkLst>
            <pc:docMk/>
            <pc:sldMk cId="2259080661" sldId="610"/>
            <ac:inkMk id="60" creationId="{55306513-1DBB-D539-6B4E-D80E9AA88EBB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61" creationId="{69A54551-6043-6B59-A328-C24D2E328340}"/>
          </ac:inkMkLst>
        </pc:inkChg>
        <pc:inkChg chg="del mod">
          <ac:chgData name="Luca Crocetti" userId="52efdf86-ba77-4dcf-8f92-67ea05fd85b4" providerId="ADAL" clId="{F54AB79C-CF2F-48E0-AB2B-B1BDA75FD3C3}" dt="2023-10-27T14:21:50.453" v="5706"/>
          <ac:inkMkLst>
            <pc:docMk/>
            <pc:sldMk cId="2259080661" sldId="610"/>
            <ac:inkMk id="62" creationId="{10E224BB-CD8E-3415-3672-A72845FAA0DE}"/>
          </ac:inkMkLst>
        </pc:inkChg>
        <pc:inkChg chg="del mod">
          <ac:chgData name="Luca Crocetti" userId="52efdf86-ba77-4dcf-8f92-67ea05fd85b4" providerId="ADAL" clId="{F54AB79C-CF2F-48E0-AB2B-B1BDA75FD3C3}" dt="2023-10-27T14:21:50.453" v="5671"/>
          <ac:inkMkLst>
            <pc:docMk/>
            <pc:sldMk cId="2259080661" sldId="610"/>
            <ac:inkMk id="63" creationId="{D0D3EC08-9206-7049-D77C-8C692BB928AE}"/>
          </ac:inkMkLst>
        </pc:inkChg>
        <pc:inkChg chg="del mod">
          <ac:chgData name="Luca Crocetti" userId="52efdf86-ba77-4dcf-8f92-67ea05fd85b4" providerId="ADAL" clId="{F54AB79C-CF2F-48E0-AB2B-B1BDA75FD3C3}" dt="2023-10-27T14:21:50.469" v="5725"/>
          <ac:inkMkLst>
            <pc:docMk/>
            <pc:sldMk cId="2259080661" sldId="610"/>
            <ac:inkMk id="64" creationId="{66BFC3B1-C68A-C9E9-5BEA-DA99FF1AF5F5}"/>
          </ac:inkMkLst>
        </pc:inkChg>
        <pc:inkChg chg="del mod">
          <ac:chgData name="Luca Crocetti" userId="52efdf86-ba77-4dcf-8f92-67ea05fd85b4" providerId="ADAL" clId="{F54AB79C-CF2F-48E0-AB2B-B1BDA75FD3C3}" dt="2023-10-27T14:21:50.453" v="5648"/>
          <ac:inkMkLst>
            <pc:docMk/>
            <pc:sldMk cId="2259080661" sldId="610"/>
            <ac:inkMk id="65" creationId="{D7E5C24A-D3CD-0678-E7E5-7EA084DC794E}"/>
          </ac:inkMkLst>
        </pc:inkChg>
        <pc:inkChg chg="del mod">
          <ac:chgData name="Luca Crocetti" userId="52efdf86-ba77-4dcf-8f92-67ea05fd85b4" providerId="ADAL" clId="{F54AB79C-CF2F-48E0-AB2B-B1BDA75FD3C3}" dt="2023-10-27T14:21:50.469" v="5750"/>
          <ac:inkMkLst>
            <pc:docMk/>
            <pc:sldMk cId="2259080661" sldId="610"/>
            <ac:inkMk id="66" creationId="{E245B5BD-1B9A-9BD8-550E-587073F52D8C}"/>
          </ac:inkMkLst>
        </pc:inkChg>
        <pc:inkChg chg="del mod">
          <ac:chgData name="Luca Crocetti" userId="52efdf86-ba77-4dcf-8f92-67ea05fd85b4" providerId="ADAL" clId="{F54AB79C-CF2F-48E0-AB2B-B1BDA75FD3C3}" dt="2023-10-27T14:21:50.453" v="5705"/>
          <ac:inkMkLst>
            <pc:docMk/>
            <pc:sldMk cId="2259080661" sldId="610"/>
            <ac:inkMk id="67" creationId="{8721FA35-B3E7-6D1F-47CC-0614CD89E8A9}"/>
          </ac:inkMkLst>
        </pc:inkChg>
        <pc:inkChg chg="del mod">
          <ac:chgData name="Luca Crocetti" userId="52efdf86-ba77-4dcf-8f92-67ea05fd85b4" providerId="ADAL" clId="{F54AB79C-CF2F-48E0-AB2B-B1BDA75FD3C3}" dt="2023-10-27T14:21:50.453" v="5701"/>
          <ac:inkMkLst>
            <pc:docMk/>
            <pc:sldMk cId="2259080661" sldId="610"/>
            <ac:inkMk id="68" creationId="{F0ED4A88-9E0B-EDFA-CA3A-FE5961707046}"/>
          </ac:inkMkLst>
        </pc:inkChg>
        <pc:inkChg chg="del mod">
          <ac:chgData name="Luca Crocetti" userId="52efdf86-ba77-4dcf-8f92-67ea05fd85b4" providerId="ADAL" clId="{F54AB79C-CF2F-48E0-AB2B-B1BDA75FD3C3}" dt="2023-10-27T14:21:50.453" v="5665"/>
          <ac:inkMkLst>
            <pc:docMk/>
            <pc:sldMk cId="2259080661" sldId="610"/>
            <ac:inkMk id="69" creationId="{8100C2E2-63BE-1A1A-D91D-A4265788705E}"/>
          </ac:inkMkLst>
        </pc:inkChg>
        <pc:inkChg chg="del mod">
          <ac:chgData name="Luca Crocetti" userId="52efdf86-ba77-4dcf-8f92-67ea05fd85b4" providerId="ADAL" clId="{F54AB79C-CF2F-48E0-AB2B-B1BDA75FD3C3}" dt="2023-10-27T14:21:50.469" v="5740"/>
          <ac:inkMkLst>
            <pc:docMk/>
            <pc:sldMk cId="2259080661" sldId="610"/>
            <ac:inkMk id="70" creationId="{DD3660AC-AB77-ABB7-2AC8-7EC4DAC12665}"/>
          </ac:inkMkLst>
        </pc:inkChg>
        <pc:inkChg chg="del mod">
          <ac:chgData name="Luca Crocetti" userId="52efdf86-ba77-4dcf-8f92-67ea05fd85b4" providerId="ADAL" clId="{F54AB79C-CF2F-48E0-AB2B-B1BDA75FD3C3}" dt="2023-10-27T14:21:50.469" v="5754"/>
          <ac:inkMkLst>
            <pc:docMk/>
            <pc:sldMk cId="2259080661" sldId="610"/>
            <ac:inkMk id="71" creationId="{E68F07B0-3EE8-83CE-30F3-F75B4B69526D}"/>
          </ac:inkMkLst>
        </pc:inkChg>
        <pc:inkChg chg="del mod">
          <ac:chgData name="Luca Crocetti" userId="52efdf86-ba77-4dcf-8f92-67ea05fd85b4" providerId="ADAL" clId="{F54AB79C-CF2F-48E0-AB2B-B1BDA75FD3C3}" dt="2023-10-27T14:21:50.453" v="5680"/>
          <ac:inkMkLst>
            <pc:docMk/>
            <pc:sldMk cId="2259080661" sldId="610"/>
            <ac:inkMk id="72" creationId="{BC15D760-F4A3-A02F-719F-F60C3F0FC617}"/>
          </ac:inkMkLst>
        </pc:inkChg>
        <pc:inkChg chg="del mod">
          <ac:chgData name="Luca Crocetti" userId="52efdf86-ba77-4dcf-8f92-67ea05fd85b4" providerId="ADAL" clId="{F54AB79C-CF2F-48E0-AB2B-B1BDA75FD3C3}" dt="2023-10-27T14:21:50.469" v="5753"/>
          <ac:inkMkLst>
            <pc:docMk/>
            <pc:sldMk cId="2259080661" sldId="610"/>
            <ac:inkMk id="73" creationId="{C5C54375-EEEA-EC93-1A92-9E7732874DED}"/>
          </ac:inkMkLst>
        </pc:inkChg>
        <pc:inkChg chg="del">
          <ac:chgData name="Luca Crocetti" userId="52efdf86-ba77-4dcf-8f92-67ea05fd85b4" providerId="ADAL" clId="{F54AB79C-CF2F-48E0-AB2B-B1BDA75FD3C3}" dt="2023-10-27T14:21:50.453" v="5644"/>
          <ac:inkMkLst>
            <pc:docMk/>
            <pc:sldMk cId="2259080661" sldId="610"/>
            <ac:inkMk id="74" creationId="{40940CE2-D9DC-EC75-E89F-6E15FDAD9FA2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75" creationId="{87B90670-4520-9198-200F-C84007A3D29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77" creationId="{607E3A03-B800-E0DE-BCE8-02C9880D6693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78" creationId="{A8CCB14B-7BC0-B8F8-04D4-499C0FC43D45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79" creationId="{ABB90B11-46A4-C795-F1F6-3805205D980A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1" creationId="{F6D1A1AF-51CC-EAB5-E351-9B1DF32FFB15}"/>
          </ac:inkMkLst>
        </pc:inkChg>
        <pc:inkChg chg="del mod">
          <ac:chgData name="Luca Crocetti" userId="52efdf86-ba77-4dcf-8f92-67ea05fd85b4" providerId="ADAL" clId="{F54AB79C-CF2F-48E0-AB2B-B1BDA75FD3C3}" dt="2023-10-27T14:21:50.469" v="5721"/>
          <ac:inkMkLst>
            <pc:docMk/>
            <pc:sldMk cId="2259080661" sldId="610"/>
            <ac:inkMk id="82" creationId="{0F5D86E0-F216-1A3A-7E55-1878BF88DE1B}"/>
          </ac:inkMkLst>
        </pc:inkChg>
        <pc:inkChg chg="del mod">
          <ac:chgData name="Luca Crocetti" userId="52efdf86-ba77-4dcf-8f92-67ea05fd85b4" providerId="ADAL" clId="{F54AB79C-CF2F-48E0-AB2B-B1BDA75FD3C3}" dt="2023-10-27T14:21:50.453" v="5655"/>
          <ac:inkMkLst>
            <pc:docMk/>
            <pc:sldMk cId="2259080661" sldId="610"/>
            <ac:inkMk id="83" creationId="{A5D8FA3A-2C2B-0F24-77C2-9408E8D414BE}"/>
          </ac:inkMkLst>
        </pc:inkChg>
        <pc:inkChg chg="del">
          <ac:chgData name="Luca Crocetti" userId="52efdf86-ba77-4dcf-8f92-67ea05fd85b4" providerId="ADAL" clId="{F54AB79C-CF2F-48E0-AB2B-B1BDA75FD3C3}" dt="2023-10-27T14:21:50.438" v="5635"/>
          <ac:inkMkLst>
            <pc:docMk/>
            <pc:sldMk cId="2259080661" sldId="610"/>
            <ac:inkMk id="84" creationId="{420800B8-E2C7-6C97-F077-AA8EBC0D92E3}"/>
          </ac:inkMkLst>
        </pc:inkChg>
        <pc:inkChg chg="del mod">
          <ac:chgData name="Luca Crocetti" userId="52efdf86-ba77-4dcf-8f92-67ea05fd85b4" providerId="ADAL" clId="{F54AB79C-CF2F-48E0-AB2B-B1BDA75FD3C3}" dt="2023-10-27T14:21:50.469" v="5741"/>
          <ac:inkMkLst>
            <pc:docMk/>
            <pc:sldMk cId="2259080661" sldId="610"/>
            <ac:inkMk id="85" creationId="{EDB68E12-124F-AC28-BA18-D09C1A1C7A34}"/>
          </ac:inkMkLst>
        </pc:inkChg>
        <pc:inkChg chg="del mod">
          <ac:chgData name="Luca Crocetti" userId="52efdf86-ba77-4dcf-8f92-67ea05fd85b4" providerId="ADAL" clId="{F54AB79C-CF2F-48E0-AB2B-B1BDA75FD3C3}" dt="2023-10-27T14:21:50.453" v="5646"/>
          <ac:inkMkLst>
            <pc:docMk/>
            <pc:sldMk cId="2259080661" sldId="610"/>
            <ac:inkMk id="86" creationId="{A7B93421-7D96-889A-95A7-ED620C7556EA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7" creationId="{52B0F8CF-6DF9-697A-3FA0-8A4CE37FBA5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8" creationId="{2E05A04F-02AA-8CB8-316E-81E45142993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9" creationId="{3E917ABD-8436-3CFF-7A9E-B80BD7F4F077}"/>
          </ac:inkMkLst>
        </pc:inkChg>
        <pc:inkChg chg="del mod">
          <ac:chgData name="Luca Crocetti" userId="52efdf86-ba77-4dcf-8f92-67ea05fd85b4" providerId="ADAL" clId="{F54AB79C-CF2F-48E0-AB2B-B1BDA75FD3C3}" dt="2023-10-27T14:21:50.453" v="5684"/>
          <ac:inkMkLst>
            <pc:docMk/>
            <pc:sldMk cId="2259080661" sldId="610"/>
            <ac:inkMk id="90" creationId="{4E427026-FD0D-B737-753D-75952F2C264E}"/>
          </ac:inkMkLst>
        </pc:inkChg>
        <pc:inkChg chg="del mod">
          <ac:chgData name="Luca Crocetti" userId="52efdf86-ba77-4dcf-8f92-67ea05fd85b4" providerId="ADAL" clId="{F54AB79C-CF2F-48E0-AB2B-B1BDA75FD3C3}" dt="2023-10-27T14:21:50.469" v="5733"/>
          <ac:inkMkLst>
            <pc:docMk/>
            <pc:sldMk cId="2259080661" sldId="610"/>
            <ac:inkMk id="92" creationId="{58102444-A93F-6E4C-90F0-1DC87A357B3A}"/>
          </ac:inkMkLst>
        </pc:inkChg>
        <pc:inkChg chg="del">
          <ac:chgData name="Luca Crocetti" userId="52efdf86-ba77-4dcf-8f92-67ea05fd85b4" providerId="ADAL" clId="{F54AB79C-CF2F-48E0-AB2B-B1BDA75FD3C3}" dt="2023-10-27T14:21:50.453" v="5682"/>
          <ac:inkMkLst>
            <pc:docMk/>
            <pc:sldMk cId="2259080661" sldId="610"/>
            <ac:inkMk id="93" creationId="{C9752304-3378-7FCB-4F50-EC55CAB73EA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94" creationId="{596C272B-6B8F-63DF-007D-3D53D5BFCFD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95" creationId="{AB941FF5-FEB2-53F3-D24E-3CA4496165A7}"/>
          </ac:inkMkLst>
        </pc:inkChg>
        <pc:inkChg chg="del mod">
          <ac:chgData name="Luca Crocetti" userId="52efdf86-ba77-4dcf-8f92-67ea05fd85b4" providerId="ADAL" clId="{F54AB79C-CF2F-48E0-AB2B-B1BDA75FD3C3}" dt="2023-10-27T14:21:50.469" v="5728"/>
          <ac:inkMkLst>
            <pc:docMk/>
            <pc:sldMk cId="2259080661" sldId="610"/>
            <ac:inkMk id="96" creationId="{25527218-0427-1B9F-AA2C-E27D693BB5A0}"/>
          </ac:inkMkLst>
        </pc:inkChg>
        <pc:inkChg chg="del mod">
          <ac:chgData name="Luca Crocetti" userId="52efdf86-ba77-4dcf-8f92-67ea05fd85b4" providerId="ADAL" clId="{F54AB79C-CF2F-48E0-AB2B-B1BDA75FD3C3}" dt="2023-10-27T14:21:50.469" v="5755"/>
          <ac:inkMkLst>
            <pc:docMk/>
            <pc:sldMk cId="2259080661" sldId="610"/>
            <ac:inkMk id="97" creationId="{C8EE7CBA-F5EE-808A-EB67-A863056D400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99" creationId="{BAEE5D53-A17E-9908-92F5-5BB4D2A70CCE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0" creationId="{DAA52E7F-A3A4-5835-E1D5-8731448B22AF}"/>
          </ac:inkMkLst>
        </pc:inkChg>
        <pc:inkChg chg="del mod">
          <ac:chgData name="Luca Crocetti" userId="52efdf86-ba77-4dcf-8f92-67ea05fd85b4" providerId="ADAL" clId="{F54AB79C-CF2F-48E0-AB2B-B1BDA75FD3C3}" dt="2023-10-27T14:21:52.695" v="5758"/>
          <ac:inkMkLst>
            <pc:docMk/>
            <pc:sldMk cId="2259080661" sldId="610"/>
            <ac:inkMk id="102" creationId="{479F540F-AC47-6D5F-78AA-1CFB6726546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3" creationId="{4085920B-8D4A-62D9-04BB-93E0E2BE199B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4" creationId="{BB32F816-0477-B50F-C5D2-90AC889E3BE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5" creationId="{5F0E0E48-0670-81B5-0DDC-D89BABD45D3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6" creationId="{1B7449E0-D39A-CAC4-E33D-FEE8D16CDF51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7" creationId="{724394FE-722B-DB5B-5157-B7F5CEE5FF7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8" creationId="{30C58DC9-480F-4B8E-7665-A6918C67FB53}"/>
          </ac:inkMkLst>
        </pc:inkChg>
        <pc:inkChg chg="del">
          <ac:chgData name="Luca Crocetti" userId="52efdf86-ba77-4dcf-8f92-67ea05fd85b4" providerId="ADAL" clId="{F54AB79C-CF2F-48E0-AB2B-B1BDA75FD3C3}" dt="2023-10-27T14:21:50.453" v="5673"/>
          <ac:inkMkLst>
            <pc:docMk/>
            <pc:sldMk cId="2259080661" sldId="610"/>
            <ac:inkMk id="109" creationId="{A5B4739E-75CC-C36E-9E85-9F9C46A0BFD4}"/>
          </ac:inkMkLst>
        </pc:inkChg>
        <pc:inkChg chg="del mod">
          <ac:chgData name="Luca Crocetti" userId="52efdf86-ba77-4dcf-8f92-67ea05fd85b4" providerId="ADAL" clId="{F54AB79C-CF2F-48E0-AB2B-B1BDA75FD3C3}" dt="2023-10-27T14:21:50.469" v="5730"/>
          <ac:inkMkLst>
            <pc:docMk/>
            <pc:sldMk cId="2259080661" sldId="610"/>
            <ac:inkMk id="110" creationId="{3298EE9A-DA92-F7B1-5B88-F52081B786BB}"/>
          </ac:inkMkLst>
        </pc:inkChg>
        <pc:inkChg chg="del">
          <ac:chgData name="Luca Crocetti" userId="52efdf86-ba77-4dcf-8f92-67ea05fd85b4" providerId="ADAL" clId="{F54AB79C-CF2F-48E0-AB2B-B1BDA75FD3C3}" dt="2023-10-27T14:21:50.438" v="5628"/>
          <ac:inkMkLst>
            <pc:docMk/>
            <pc:sldMk cId="2259080661" sldId="610"/>
            <ac:inkMk id="111" creationId="{AC8D6C3C-0E10-ADA2-6860-44F65A9D3201}"/>
          </ac:inkMkLst>
        </pc:inkChg>
        <pc:inkChg chg="del mod">
          <ac:chgData name="Luca Crocetti" userId="52efdf86-ba77-4dcf-8f92-67ea05fd85b4" providerId="ADAL" clId="{F54AB79C-CF2F-48E0-AB2B-B1BDA75FD3C3}" dt="2023-10-27T14:21:50.469" v="5749"/>
          <ac:inkMkLst>
            <pc:docMk/>
            <pc:sldMk cId="2259080661" sldId="610"/>
            <ac:inkMk id="112" creationId="{ECD1E673-827C-BE61-3042-B790769B9B59}"/>
          </ac:inkMkLst>
        </pc:inkChg>
        <pc:inkChg chg="del mod">
          <ac:chgData name="Luca Crocetti" userId="52efdf86-ba77-4dcf-8f92-67ea05fd85b4" providerId="ADAL" clId="{F54AB79C-CF2F-48E0-AB2B-B1BDA75FD3C3}" dt="2023-10-27T14:21:50.453" v="5685"/>
          <ac:inkMkLst>
            <pc:docMk/>
            <pc:sldMk cId="2259080661" sldId="610"/>
            <ac:inkMk id="113" creationId="{CA770C7D-A982-DAAD-B704-504DE82C4661}"/>
          </ac:inkMkLst>
        </pc:inkChg>
        <pc:inkChg chg="del mod">
          <ac:chgData name="Luca Crocetti" userId="52efdf86-ba77-4dcf-8f92-67ea05fd85b4" providerId="ADAL" clId="{F54AB79C-CF2F-48E0-AB2B-B1BDA75FD3C3}" dt="2023-10-27T14:21:50.453" v="5641"/>
          <ac:inkMkLst>
            <pc:docMk/>
            <pc:sldMk cId="2259080661" sldId="610"/>
            <ac:inkMk id="114" creationId="{58767A27-CA86-2F73-4D77-BC4C539CDE03}"/>
          </ac:inkMkLst>
        </pc:inkChg>
        <pc:inkChg chg="del mod">
          <ac:chgData name="Luca Crocetti" userId="52efdf86-ba77-4dcf-8f92-67ea05fd85b4" providerId="ADAL" clId="{F54AB79C-CF2F-48E0-AB2B-B1BDA75FD3C3}" dt="2023-10-27T14:21:50.438" v="5625"/>
          <ac:inkMkLst>
            <pc:docMk/>
            <pc:sldMk cId="2259080661" sldId="610"/>
            <ac:inkMk id="115" creationId="{B8AB758D-FD48-C81E-183D-1B4C914E7561}"/>
          </ac:inkMkLst>
        </pc:inkChg>
        <pc:inkChg chg="del">
          <ac:chgData name="Luca Crocetti" userId="52efdf86-ba77-4dcf-8f92-67ea05fd85b4" providerId="ADAL" clId="{F54AB79C-CF2F-48E0-AB2B-B1BDA75FD3C3}" dt="2023-10-27T14:21:50.438" v="5621"/>
          <ac:inkMkLst>
            <pc:docMk/>
            <pc:sldMk cId="2259080661" sldId="610"/>
            <ac:inkMk id="116" creationId="{0C7B9340-FF4F-772F-048A-FB95E4B5B451}"/>
          </ac:inkMkLst>
        </pc:inkChg>
        <pc:inkChg chg="del mod">
          <ac:chgData name="Luca Crocetti" userId="52efdf86-ba77-4dcf-8f92-67ea05fd85b4" providerId="ADAL" clId="{F54AB79C-CF2F-48E0-AB2B-B1BDA75FD3C3}" dt="2023-10-27T14:21:50.453" v="5654"/>
          <ac:inkMkLst>
            <pc:docMk/>
            <pc:sldMk cId="2259080661" sldId="610"/>
            <ac:inkMk id="117" creationId="{EB860838-491D-19B9-CD42-98EAE96D4DE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18" creationId="{6B4946D5-F5D7-10D3-8841-CC326C1650A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19" creationId="{4FD10795-9167-81D1-2636-96F9121B616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0" creationId="{0762B47C-ED37-C772-1E6D-1BDCD606398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1" creationId="{3CF28427-8FA2-9CE5-01EB-911EF230388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2" creationId="{FE3CE1A7-079A-C51F-8A40-68B1880F934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3" creationId="{007E0238-CCD8-9F23-D196-4F4AF62B3B6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4" creationId="{92A5AD2C-C7AB-5653-F23A-022CD9528EF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5" creationId="{B411EDB8-5C37-DBA9-FAF1-B4EABC316DC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6" creationId="{E3EE3AB4-1079-3833-FF5C-69F3F0CCA2C5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7" creationId="{F0F4356C-DA8E-CD4D-F7A4-C0CD9B4C5A83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8" creationId="{D9553ECF-B1DE-F831-7551-30AAD8187CD2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9" creationId="{FC0F12C6-FFB9-09A3-AE7B-CB8E3BCFFDA1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0" creationId="{19376CE5-E64C-D4E3-EFAD-8456F1C0ECF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1" creationId="{DE9F4525-66C2-A679-4DEB-39C574D70DEF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2" creationId="{15AFBFF8-05C5-4AB6-E31B-70056C63F17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3" creationId="{7201850A-5420-FB0D-5F77-79B0638153A2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4" creationId="{9E85CD53-91C3-2105-22A0-58C01A6773C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5" creationId="{12A60382-A39A-4000-909F-458729288A45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6" creationId="{2DDD175B-18C2-3970-B156-4F0456844841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7" creationId="{E3819B1B-0F60-4605-F80A-10EE10D983F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8" creationId="{AE575FAD-FBEC-5322-F662-6D0E3CB376E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9" creationId="{0E74593D-6AD5-8CB7-6663-AE916A53CB4E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0" creationId="{0AF03FDE-9EA1-AABC-BF2F-3178F9B6813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1" creationId="{A406FD9D-4980-5D11-C0F9-59984C2D96A0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2" creationId="{75715BB5-E23C-F03F-75B7-CCDBAADE8E3E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3" creationId="{64B98224-8D6D-343D-723F-DEA1A9088D8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4" creationId="{EC2682D5-5489-CCA7-701A-4FB540BFDD4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5" creationId="{EA0C9450-E6A4-56B6-2BD4-6F78CD60DCEB}"/>
          </ac:inkMkLst>
        </pc:inkChg>
        <pc:inkChg chg="del mod">
          <ac:chgData name="Luca Crocetti" userId="52efdf86-ba77-4dcf-8f92-67ea05fd85b4" providerId="ADAL" clId="{F54AB79C-CF2F-48E0-AB2B-B1BDA75FD3C3}" dt="2023-10-27T14:21:50.453" v="5675"/>
          <ac:inkMkLst>
            <pc:docMk/>
            <pc:sldMk cId="2259080661" sldId="610"/>
            <ac:inkMk id="146" creationId="{7211363D-B51F-7672-804C-8035E4DBEB8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7" creationId="{CE75FB13-9794-E9EC-D7A2-766132A46957}"/>
          </ac:inkMkLst>
        </pc:inkChg>
        <pc:inkChg chg="del">
          <ac:chgData name="Luca Crocetti" userId="52efdf86-ba77-4dcf-8f92-67ea05fd85b4" providerId="ADAL" clId="{F54AB79C-CF2F-48E0-AB2B-B1BDA75FD3C3}" dt="2023-10-27T14:21:50.438" v="5623"/>
          <ac:inkMkLst>
            <pc:docMk/>
            <pc:sldMk cId="2259080661" sldId="610"/>
            <ac:inkMk id="148" creationId="{E5B89E58-B7A9-F1A3-0179-6D56735556DE}"/>
          </ac:inkMkLst>
        </pc:inkChg>
        <pc:inkChg chg="del mod">
          <ac:chgData name="Luca Crocetti" userId="52efdf86-ba77-4dcf-8f92-67ea05fd85b4" providerId="ADAL" clId="{F54AB79C-CF2F-48E0-AB2B-B1BDA75FD3C3}" dt="2023-10-27T14:21:50.438" v="5633"/>
          <ac:inkMkLst>
            <pc:docMk/>
            <pc:sldMk cId="2259080661" sldId="610"/>
            <ac:inkMk id="149" creationId="{E2942A30-5F4B-2EC1-9652-E462AB3553A8}"/>
          </ac:inkMkLst>
        </pc:inkChg>
        <pc:inkChg chg="del mod">
          <ac:chgData name="Luca Crocetti" userId="52efdf86-ba77-4dcf-8f92-67ea05fd85b4" providerId="ADAL" clId="{F54AB79C-CF2F-48E0-AB2B-B1BDA75FD3C3}" dt="2023-10-27T14:21:50.469" v="5711"/>
          <ac:inkMkLst>
            <pc:docMk/>
            <pc:sldMk cId="2259080661" sldId="610"/>
            <ac:inkMk id="150" creationId="{4F45C799-C0E8-1BC4-343A-56B5AE7BA92D}"/>
          </ac:inkMkLst>
        </pc:inkChg>
        <pc:inkChg chg="del mod">
          <ac:chgData name="Luca Crocetti" userId="52efdf86-ba77-4dcf-8f92-67ea05fd85b4" providerId="ADAL" clId="{F54AB79C-CF2F-48E0-AB2B-B1BDA75FD3C3}" dt="2023-10-27T14:21:50.453" v="5691"/>
          <ac:inkMkLst>
            <pc:docMk/>
            <pc:sldMk cId="2259080661" sldId="610"/>
            <ac:inkMk id="151" creationId="{AF8C43D6-59EE-0FFE-2BA8-642AA0906E4B}"/>
          </ac:inkMkLst>
        </pc:inkChg>
        <pc:inkChg chg="del mod">
          <ac:chgData name="Luca Crocetti" userId="52efdf86-ba77-4dcf-8f92-67ea05fd85b4" providerId="ADAL" clId="{F54AB79C-CF2F-48E0-AB2B-B1BDA75FD3C3}" dt="2023-10-27T14:21:50.469" v="5731"/>
          <ac:inkMkLst>
            <pc:docMk/>
            <pc:sldMk cId="2259080661" sldId="610"/>
            <ac:inkMk id="152" creationId="{6826E23A-8A2D-7148-3429-A56D00AE6F48}"/>
          </ac:inkMkLst>
        </pc:inkChg>
        <pc:inkChg chg="del mod">
          <ac:chgData name="Luca Crocetti" userId="52efdf86-ba77-4dcf-8f92-67ea05fd85b4" providerId="ADAL" clId="{F54AB79C-CF2F-48E0-AB2B-B1BDA75FD3C3}" dt="2023-10-27T14:21:50.438" v="5636"/>
          <ac:inkMkLst>
            <pc:docMk/>
            <pc:sldMk cId="2259080661" sldId="610"/>
            <ac:inkMk id="153" creationId="{F8228DC5-5525-0663-C266-8A03D85071F2}"/>
          </ac:inkMkLst>
        </pc:inkChg>
        <pc:inkChg chg="del mod">
          <ac:chgData name="Luca Crocetti" userId="52efdf86-ba77-4dcf-8f92-67ea05fd85b4" providerId="ADAL" clId="{F54AB79C-CF2F-48E0-AB2B-B1BDA75FD3C3}" dt="2023-10-27T14:21:50.453" v="5669"/>
          <ac:inkMkLst>
            <pc:docMk/>
            <pc:sldMk cId="2259080661" sldId="610"/>
            <ac:inkMk id="154" creationId="{A6EF098B-195B-A6AC-5F60-4E07E2C1DA5C}"/>
          </ac:inkMkLst>
        </pc:inkChg>
        <pc:inkChg chg="del">
          <ac:chgData name="Luca Crocetti" userId="52efdf86-ba77-4dcf-8f92-67ea05fd85b4" providerId="ADAL" clId="{F54AB79C-CF2F-48E0-AB2B-B1BDA75FD3C3}" dt="2023-10-27T14:21:50.438" v="5615"/>
          <ac:inkMkLst>
            <pc:docMk/>
            <pc:sldMk cId="2259080661" sldId="610"/>
            <ac:inkMk id="155" creationId="{98E6ED8D-F6A1-9E46-D535-4C5CA76BD1DB}"/>
          </ac:inkMkLst>
        </pc:inkChg>
        <pc:inkChg chg="del mod">
          <ac:chgData name="Luca Crocetti" userId="52efdf86-ba77-4dcf-8f92-67ea05fd85b4" providerId="ADAL" clId="{F54AB79C-CF2F-48E0-AB2B-B1BDA75FD3C3}" dt="2023-10-27T14:21:50.469" v="5714"/>
          <ac:inkMkLst>
            <pc:docMk/>
            <pc:sldMk cId="2259080661" sldId="610"/>
            <ac:inkMk id="156" creationId="{83576AEE-D6AD-527A-E61B-3927283E4EEF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57" creationId="{176894F2-FC6A-F718-0990-CAA9CC08932B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58" creationId="{40AC2108-D2AC-4368-2DA8-CD390E758FC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59" creationId="{49984B57-11F8-486B-1775-2C09258114EA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60" creationId="{3738242D-A74B-EE7A-C365-F65E2141B89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61" creationId="{03D83A42-AFDA-7F63-EF6B-D43A3F28B87C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62" creationId="{850D8DD6-5CCD-A9D8-6ECA-FB261A62A8B0}"/>
          </ac:inkMkLst>
        </pc:inkChg>
        <pc:inkChg chg="del mod">
          <ac:chgData name="Luca Crocetti" userId="52efdf86-ba77-4dcf-8f92-67ea05fd85b4" providerId="ADAL" clId="{F54AB79C-CF2F-48E0-AB2B-B1BDA75FD3C3}" dt="2023-10-27T14:21:50.453" v="5708"/>
          <ac:inkMkLst>
            <pc:docMk/>
            <pc:sldMk cId="2259080661" sldId="610"/>
            <ac:inkMk id="166" creationId="{6A24C500-411F-0C50-2AE3-BF3D76A43058}"/>
          </ac:inkMkLst>
        </pc:inkChg>
        <pc:inkChg chg="del mod">
          <ac:chgData name="Luca Crocetti" userId="52efdf86-ba77-4dcf-8f92-67ea05fd85b4" providerId="ADAL" clId="{F54AB79C-CF2F-48E0-AB2B-B1BDA75FD3C3}" dt="2023-10-27T14:21:50.469" v="5716"/>
          <ac:inkMkLst>
            <pc:docMk/>
            <pc:sldMk cId="2259080661" sldId="610"/>
            <ac:inkMk id="167" creationId="{AE91BA00-42EC-EE3E-146D-25486847F7BA}"/>
          </ac:inkMkLst>
        </pc:inkChg>
        <pc:inkChg chg="del mod">
          <ac:chgData name="Luca Crocetti" userId="52efdf86-ba77-4dcf-8f92-67ea05fd85b4" providerId="ADAL" clId="{F54AB79C-CF2F-48E0-AB2B-B1BDA75FD3C3}" dt="2023-10-27T14:21:50.453" v="5688"/>
          <ac:inkMkLst>
            <pc:docMk/>
            <pc:sldMk cId="2259080661" sldId="610"/>
            <ac:inkMk id="168" creationId="{E6253A35-4385-66FF-3096-BC21C65608F6}"/>
          </ac:inkMkLst>
        </pc:inkChg>
        <pc:inkChg chg="del mod">
          <ac:chgData name="Luca Crocetti" userId="52efdf86-ba77-4dcf-8f92-67ea05fd85b4" providerId="ADAL" clId="{F54AB79C-CF2F-48E0-AB2B-B1BDA75FD3C3}" dt="2023-10-27T14:21:50.469" v="5737"/>
          <ac:inkMkLst>
            <pc:docMk/>
            <pc:sldMk cId="2259080661" sldId="610"/>
            <ac:inkMk id="169" creationId="{1CD4DB68-1451-92E8-FC93-29837EF7C6C5}"/>
          </ac:inkMkLst>
        </pc:inkChg>
        <pc:inkChg chg="del mod">
          <ac:chgData name="Luca Crocetti" userId="52efdf86-ba77-4dcf-8f92-67ea05fd85b4" providerId="ADAL" clId="{F54AB79C-CF2F-48E0-AB2B-B1BDA75FD3C3}" dt="2023-10-27T14:21:50.453" v="5650"/>
          <ac:inkMkLst>
            <pc:docMk/>
            <pc:sldMk cId="2259080661" sldId="610"/>
            <ac:inkMk id="170" creationId="{D6A60467-1CE6-F185-2811-C3AD55E5FA0E}"/>
          </ac:inkMkLst>
        </pc:inkChg>
        <pc:inkChg chg="del mod">
          <ac:chgData name="Luca Crocetti" userId="52efdf86-ba77-4dcf-8f92-67ea05fd85b4" providerId="ADAL" clId="{F54AB79C-CF2F-48E0-AB2B-B1BDA75FD3C3}" dt="2023-10-27T14:21:50.453" v="5668"/>
          <ac:inkMkLst>
            <pc:docMk/>
            <pc:sldMk cId="2259080661" sldId="610"/>
            <ac:inkMk id="171" creationId="{7AD33158-C541-467A-D0A5-B7088847EB41}"/>
          </ac:inkMkLst>
        </pc:inkChg>
        <pc:inkChg chg="del mod">
          <ac:chgData name="Luca Crocetti" userId="52efdf86-ba77-4dcf-8f92-67ea05fd85b4" providerId="ADAL" clId="{F54AB79C-CF2F-48E0-AB2B-B1BDA75FD3C3}" dt="2023-10-27T14:21:50.453" v="5677"/>
          <ac:inkMkLst>
            <pc:docMk/>
            <pc:sldMk cId="2259080661" sldId="610"/>
            <ac:inkMk id="172" creationId="{0A98C3C0-CF7A-EFCF-E3C1-CC46865B991E}"/>
          </ac:inkMkLst>
        </pc:inkChg>
        <pc:inkChg chg="del mod">
          <ac:chgData name="Luca Crocetti" userId="52efdf86-ba77-4dcf-8f92-67ea05fd85b4" providerId="ADAL" clId="{F54AB79C-CF2F-48E0-AB2B-B1BDA75FD3C3}" dt="2023-10-27T14:21:50.438" v="5617"/>
          <ac:inkMkLst>
            <pc:docMk/>
            <pc:sldMk cId="2259080661" sldId="610"/>
            <ac:inkMk id="188" creationId="{CABE5DDA-B25F-1B3B-8991-1AE26DA91496}"/>
          </ac:inkMkLst>
        </pc:inkChg>
        <pc:inkChg chg="del mod">
          <ac:chgData name="Luca Crocetti" userId="52efdf86-ba77-4dcf-8f92-67ea05fd85b4" providerId="ADAL" clId="{F54AB79C-CF2F-48E0-AB2B-B1BDA75FD3C3}" dt="2023-10-27T14:21:50.469" v="5735"/>
          <ac:inkMkLst>
            <pc:docMk/>
            <pc:sldMk cId="2259080661" sldId="610"/>
            <ac:inkMk id="240" creationId="{AE83D841-4B28-DB5B-F808-738B1E07CFFF}"/>
          </ac:inkMkLst>
        </pc:inkChg>
        <pc:inkChg chg="del mod">
          <ac:chgData name="Luca Crocetti" userId="52efdf86-ba77-4dcf-8f92-67ea05fd85b4" providerId="ADAL" clId="{F54AB79C-CF2F-48E0-AB2B-B1BDA75FD3C3}" dt="2023-10-27T14:21:50.438" v="5634"/>
          <ac:inkMkLst>
            <pc:docMk/>
            <pc:sldMk cId="2259080661" sldId="610"/>
            <ac:inkMk id="241" creationId="{2D90E107-1CC2-4808-CEBF-C466D2C4EFB0}"/>
          </ac:inkMkLst>
        </pc:inkChg>
        <pc:inkChg chg="del">
          <ac:chgData name="Luca Crocetti" userId="52efdf86-ba77-4dcf-8f92-67ea05fd85b4" providerId="ADAL" clId="{F54AB79C-CF2F-48E0-AB2B-B1BDA75FD3C3}" dt="2023-10-27T14:21:50.438" v="5620"/>
          <ac:inkMkLst>
            <pc:docMk/>
            <pc:sldMk cId="2259080661" sldId="610"/>
            <ac:inkMk id="244" creationId="{FCD558DD-B519-11C3-8309-1A09BAEABFCF}"/>
          </ac:inkMkLst>
        </pc:inkChg>
        <pc:inkChg chg="del mod">
          <ac:chgData name="Luca Crocetti" userId="52efdf86-ba77-4dcf-8f92-67ea05fd85b4" providerId="ADAL" clId="{F54AB79C-CF2F-48E0-AB2B-B1BDA75FD3C3}" dt="2023-10-27T14:21:50.469" v="5719"/>
          <ac:inkMkLst>
            <pc:docMk/>
            <pc:sldMk cId="2259080661" sldId="610"/>
            <ac:inkMk id="246" creationId="{F406C3E2-27A8-CD8F-6E0B-909A33A33FAC}"/>
          </ac:inkMkLst>
        </pc:inkChg>
        <pc:inkChg chg="del mod">
          <ac:chgData name="Luca Crocetti" userId="52efdf86-ba77-4dcf-8f92-67ea05fd85b4" providerId="ADAL" clId="{F54AB79C-CF2F-48E0-AB2B-B1BDA75FD3C3}" dt="2023-10-27T14:21:50.453" v="5658"/>
          <ac:inkMkLst>
            <pc:docMk/>
            <pc:sldMk cId="2259080661" sldId="610"/>
            <ac:inkMk id="247" creationId="{A2DAE9B3-47DC-3A03-B051-4E787F378BE0}"/>
          </ac:inkMkLst>
        </pc:inkChg>
        <pc:inkChg chg="del">
          <ac:chgData name="Luca Crocetti" userId="52efdf86-ba77-4dcf-8f92-67ea05fd85b4" providerId="ADAL" clId="{F54AB79C-CF2F-48E0-AB2B-B1BDA75FD3C3}" dt="2023-10-27T14:21:50.453" v="5642"/>
          <ac:inkMkLst>
            <pc:docMk/>
            <pc:sldMk cId="2259080661" sldId="610"/>
            <ac:inkMk id="248" creationId="{B4F0B6D2-678F-5CA3-6352-6D40E1D2F4B3}"/>
          </ac:inkMkLst>
        </pc:inkChg>
        <pc:inkChg chg="del mod">
          <ac:chgData name="Luca Crocetti" userId="52efdf86-ba77-4dcf-8f92-67ea05fd85b4" providerId="ADAL" clId="{F54AB79C-CF2F-48E0-AB2B-B1BDA75FD3C3}" dt="2023-10-27T14:21:50.469" v="5710"/>
          <ac:inkMkLst>
            <pc:docMk/>
            <pc:sldMk cId="2259080661" sldId="610"/>
            <ac:inkMk id="249" creationId="{2F5434E2-1E71-1CC2-DB62-C3FA02D76EBC}"/>
          </ac:inkMkLst>
        </pc:inkChg>
        <pc:inkChg chg="del mod">
          <ac:chgData name="Luca Crocetti" userId="52efdf86-ba77-4dcf-8f92-67ea05fd85b4" providerId="ADAL" clId="{F54AB79C-CF2F-48E0-AB2B-B1BDA75FD3C3}" dt="2023-10-27T14:21:50.469" v="5715"/>
          <ac:inkMkLst>
            <pc:docMk/>
            <pc:sldMk cId="2259080661" sldId="610"/>
            <ac:inkMk id="250" creationId="{D1087F25-A50F-CCB7-22EC-506C164FFFCE}"/>
          </ac:inkMkLst>
        </pc:inkChg>
        <pc:inkChg chg="del mod">
          <ac:chgData name="Luca Crocetti" userId="52efdf86-ba77-4dcf-8f92-67ea05fd85b4" providerId="ADAL" clId="{F54AB79C-CF2F-48E0-AB2B-B1BDA75FD3C3}" dt="2023-10-27T14:21:50.453" v="5703"/>
          <ac:inkMkLst>
            <pc:docMk/>
            <pc:sldMk cId="2259080661" sldId="610"/>
            <ac:inkMk id="251" creationId="{2AF5370C-71E0-81F2-750B-06C44C8A70DB}"/>
          </ac:inkMkLst>
        </pc:inkChg>
        <pc:inkChg chg="del mod">
          <ac:chgData name="Luca Crocetti" userId="52efdf86-ba77-4dcf-8f92-67ea05fd85b4" providerId="ADAL" clId="{F54AB79C-CF2F-48E0-AB2B-B1BDA75FD3C3}" dt="2023-10-27T14:21:50.469" v="5732"/>
          <ac:inkMkLst>
            <pc:docMk/>
            <pc:sldMk cId="2259080661" sldId="610"/>
            <ac:inkMk id="252" creationId="{144F12E5-8D31-0FD6-A331-8ADA46471D79}"/>
          </ac:inkMkLst>
        </pc:inkChg>
        <pc:inkChg chg="del mod">
          <ac:chgData name="Luca Crocetti" userId="52efdf86-ba77-4dcf-8f92-67ea05fd85b4" providerId="ADAL" clId="{F54AB79C-CF2F-48E0-AB2B-B1BDA75FD3C3}" dt="2023-10-27T14:21:50.438" v="5622"/>
          <ac:inkMkLst>
            <pc:docMk/>
            <pc:sldMk cId="2259080661" sldId="610"/>
            <ac:inkMk id="254" creationId="{C4E1CA6F-6858-43FD-A7B4-317570A881E4}"/>
          </ac:inkMkLst>
        </pc:inkChg>
        <pc:inkChg chg="del mod">
          <ac:chgData name="Luca Crocetti" userId="52efdf86-ba77-4dcf-8f92-67ea05fd85b4" providerId="ADAL" clId="{F54AB79C-CF2F-48E0-AB2B-B1BDA75FD3C3}" dt="2023-10-27T14:21:50.453" v="5687"/>
          <ac:inkMkLst>
            <pc:docMk/>
            <pc:sldMk cId="2259080661" sldId="610"/>
            <ac:inkMk id="255" creationId="{5F5E7D37-8CA6-1124-2B26-60C8459458E5}"/>
          </ac:inkMkLst>
        </pc:inkChg>
        <pc:inkChg chg="del">
          <ac:chgData name="Luca Crocetti" userId="52efdf86-ba77-4dcf-8f92-67ea05fd85b4" providerId="ADAL" clId="{F54AB79C-CF2F-48E0-AB2B-B1BDA75FD3C3}" dt="2023-10-27T14:21:50.438" v="5618"/>
          <ac:inkMkLst>
            <pc:docMk/>
            <pc:sldMk cId="2259080661" sldId="610"/>
            <ac:inkMk id="256" creationId="{DF92C64F-D777-1D6A-3C0C-59356DB08318}"/>
          </ac:inkMkLst>
        </pc:inkChg>
        <pc:inkChg chg="del mod">
          <ac:chgData name="Luca Crocetti" userId="52efdf86-ba77-4dcf-8f92-67ea05fd85b4" providerId="ADAL" clId="{F54AB79C-CF2F-48E0-AB2B-B1BDA75FD3C3}" dt="2023-10-27T14:21:50.453" v="5643"/>
          <ac:inkMkLst>
            <pc:docMk/>
            <pc:sldMk cId="2259080661" sldId="610"/>
            <ac:inkMk id="257" creationId="{49DA1C3C-001E-5E44-F633-3C384CB0E02D}"/>
          </ac:inkMkLst>
        </pc:inkChg>
        <pc:inkChg chg="del mod">
          <ac:chgData name="Luca Crocetti" userId="52efdf86-ba77-4dcf-8f92-67ea05fd85b4" providerId="ADAL" clId="{F54AB79C-CF2F-48E0-AB2B-B1BDA75FD3C3}" dt="2023-10-27T14:21:50.453" v="5659"/>
          <ac:inkMkLst>
            <pc:docMk/>
            <pc:sldMk cId="2259080661" sldId="610"/>
            <ac:inkMk id="258" creationId="{FE075350-89A5-C718-E6CB-805CF62F120F}"/>
          </ac:inkMkLst>
        </pc:inkChg>
        <pc:inkChg chg="del mod">
          <ac:chgData name="Luca Crocetti" userId="52efdf86-ba77-4dcf-8f92-67ea05fd85b4" providerId="ADAL" clId="{F54AB79C-CF2F-48E0-AB2B-B1BDA75FD3C3}" dt="2023-10-27T14:21:50.453" v="5670"/>
          <ac:inkMkLst>
            <pc:docMk/>
            <pc:sldMk cId="2259080661" sldId="610"/>
            <ac:inkMk id="259" creationId="{84F237C4-4C68-04A8-8FE5-9E44C23FF9C6}"/>
          </ac:inkMkLst>
        </pc:inkChg>
        <pc:inkChg chg="del mod">
          <ac:chgData name="Luca Crocetti" userId="52efdf86-ba77-4dcf-8f92-67ea05fd85b4" providerId="ADAL" clId="{F54AB79C-CF2F-48E0-AB2B-B1BDA75FD3C3}" dt="2023-10-27T14:21:50.438" v="5626"/>
          <ac:inkMkLst>
            <pc:docMk/>
            <pc:sldMk cId="2259080661" sldId="610"/>
            <ac:inkMk id="260" creationId="{B1E73B5B-C103-9DF2-ADF8-6C49170530DB}"/>
          </ac:inkMkLst>
        </pc:inkChg>
        <pc:inkChg chg="del mod">
          <ac:chgData name="Luca Crocetti" userId="52efdf86-ba77-4dcf-8f92-67ea05fd85b4" providerId="ADAL" clId="{F54AB79C-CF2F-48E0-AB2B-B1BDA75FD3C3}" dt="2023-10-27T14:21:50.469" v="5746"/>
          <ac:inkMkLst>
            <pc:docMk/>
            <pc:sldMk cId="2259080661" sldId="610"/>
            <ac:inkMk id="261" creationId="{58AAE5E9-A68D-BE67-198A-15BD9426F3F7}"/>
          </ac:inkMkLst>
        </pc:inkChg>
        <pc:inkChg chg="del mod">
          <ac:chgData name="Luca Crocetti" userId="52efdf86-ba77-4dcf-8f92-67ea05fd85b4" providerId="ADAL" clId="{F54AB79C-CF2F-48E0-AB2B-B1BDA75FD3C3}" dt="2023-10-27T14:21:50.453" v="5651"/>
          <ac:inkMkLst>
            <pc:docMk/>
            <pc:sldMk cId="2259080661" sldId="610"/>
            <ac:inkMk id="262" creationId="{95D70098-7B1A-C85B-ACBC-88343D1F5D4F}"/>
          </ac:inkMkLst>
        </pc:inkChg>
        <pc:inkChg chg="del mod">
          <ac:chgData name="Luca Crocetti" userId="52efdf86-ba77-4dcf-8f92-67ea05fd85b4" providerId="ADAL" clId="{F54AB79C-CF2F-48E0-AB2B-B1BDA75FD3C3}" dt="2023-10-27T14:21:50.469" v="5727"/>
          <ac:inkMkLst>
            <pc:docMk/>
            <pc:sldMk cId="2259080661" sldId="610"/>
            <ac:inkMk id="263" creationId="{C9BE0A35-26F2-56A7-88EE-FA9391DA54B3}"/>
          </ac:inkMkLst>
        </pc:inkChg>
        <pc:inkChg chg="del mod">
          <ac:chgData name="Luca Crocetti" userId="52efdf86-ba77-4dcf-8f92-67ea05fd85b4" providerId="ADAL" clId="{F54AB79C-CF2F-48E0-AB2B-B1BDA75FD3C3}" dt="2023-10-27T14:21:50.453" v="5700"/>
          <ac:inkMkLst>
            <pc:docMk/>
            <pc:sldMk cId="2259080661" sldId="610"/>
            <ac:inkMk id="265" creationId="{4264F289-5D23-1B2D-03E0-AB78C7430478}"/>
          </ac:inkMkLst>
        </pc:inkChg>
        <pc:inkChg chg="del mod">
          <ac:chgData name="Luca Crocetti" userId="52efdf86-ba77-4dcf-8f92-67ea05fd85b4" providerId="ADAL" clId="{F54AB79C-CF2F-48E0-AB2B-B1BDA75FD3C3}" dt="2023-10-27T14:21:50.469" v="5743"/>
          <ac:inkMkLst>
            <pc:docMk/>
            <pc:sldMk cId="2259080661" sldId="610"/>
            <ac:inkMk id="266" creationId="{77480734-D9A3-AEFB-044C-8964785BCA81}"/>
          </ac:inkMkLst>
        </pc:inkChg>
        <pc:inkChg chg="del mod">
          <ac:chgData name="Luca Crocetti" userId="52efdf86-ba77-4dcf-8f92-67ea05fd85b4" providerId="ADAL" clId="{F54AB79C-CF2F-48E0-AB2B-B1BDA75FD3C3}" dt="2023-10-27T14:21:50.453" v="5697"/>
          <ac:inkMkLst>
            <pc:docMk/>
            <pc:sldMk cId="2259080661" sldId="610"/>
            <ac:inkMk id="267" creationId="{BAB3986B-6EDE-7A57-542C-26A2A1FB8942}"/>
          </ac:inkMkLst>
        </pc:inkChg>
        <pc:inkChg chg="del mod">
          <ac:chgData name="Luca Crocetti" userId="52efdf86-ba77-4dcf-8f92-67ea05fd85b4" providerId="ADAL" clId="{F54AB79C-CF2F-48E0-AB2B-B1BDA75FD3C3}" dt="2023-10-27T14:21:50.438" v="5631"/>
          <ac:inkMkLst>
            <pc:docMk/>
            <pc:sldMk cId="2259080661" sldId="610"/>
            <ac:inkMk id="268" creationId="{830F2328-F061-EF19-E05F-1F944EC54B7E}"/>
          </ac:inkMkLst>
        </pc:inkChg>
        <pc:inkChg chg="del">
          <ac:chgData name="Luca Crocetti" userId="52efdf86-ba77-4dcf-8f92-67ea05fd85b4" providerId="ADAL" clId="{F54AB79C-CF2F-48E0-AB2B-B1BDA75FD3C3}" dt="2023-10-27T14:21:50.438" v="5624"/>
          <ac:inkMkLst>
            <pc:docMk/>
            <pc:sldMk cId="2259080661" sldId="610"/>
            <ac:inkMk id="269" creationId="{1007FCCD-718E-9585-6CD0-EC9C553B6AB3}"/>
          </ac:inkMkLst>
        </pc:inkChg>
        <pc:inkChg chg="del mod">
          <ac:chgData name="Luca Crocetti" userId="52efdf86-ba77-4dcf-8f92-67ea05fd85b4" providerId="ADAL" clId="{F54AB79C-CF2F-48E0-AB2B-B1BDA75FD3C3}" dt="2023-10-27T14:21:50.453" v="5649"/>
          <ac:inkMkLst>
            <pc:docMk/>
            <pc:sldMk cId="2259080661" sldId="610"/>
            <ac:inkMk id="271" creationId="{D3E3BDD9-233B-E2A9-B06E-0E2FBF8733B1}"/>
          </ac:inkMkLst>
        </pc:inkChg>
        <pc:inkChg chg="del mod">
          <ac:chgData name="Luca Crocetti" userId="52efdf86-ba77-4dcf-8f92-67ea05fd85b4" providerId="ADAL" clId="{F54AB79C-CF2F-48E0-AB2B-B1BDA75FD3C3}" dt="2023-10-27T14:21:50.453" v="5689"/>
          <ac:inkMkLst>
            <pc:docMk/>
            <pc:sldMk cId="2259080661" sldId="610"/>
            <ac:inkMk id="272" creationId="{63F11E4C-79D9-0BC7-4FF8-74B5B42F0FBB}"/>
          </ac:inkMkLst>
        </pc:inkChg>
        <pc:inkChg chg="del mod">
          <ac:chgData name="Luca Crocetti" userId="52efdf86-ba77-4dcf-8f92-67ea05fd85b4" providerId="ADAL" clId="{F54AB79C-CF2F-48E0-AB2B-B1BDA75FD3C3}" dt="2023-10-27T14:21:50.453" v="5678"/>
          <ac:inkMkLst>
            <pc:docMk/>
            <pc:sldMk cId="2259080661" sldId="610"/>
            <ac:inkMk id="273" creationId="{F73D6FB3-1F55-D2AE-B448-E011F636B663}"/>
          </ac:inkMkLst>
        </pc:inkChg>
        <pc:inkChg chg="del mod">
          <ac:chgData name="Luca Crocetti" userId="52efdf86-ba77-4dcf-8f92-67ea05fd85b4" providerId="ADAL" clId="{F54AB79C-CF2F-48E0-AB2B-B1BDA75FD3C3}" dt="2023-10-27T14:21:50.453" v="5698"/>
          <ac:inkMkLst>
            <pc:docMk/>
            <pc:sldMk cId="2259080661" sldId="610"/>
            <ac:inkMk id="274" creationId="{19D1DE8C-F249-0CA6-B103-FA7B4A4DD8D9}"/>
          </ac:inkMkLst>
        </pc:inkChg>
        <pc:inkChg chg="del mod">
          <ac:chgData name="Luca Crocetti" userId="52efdf86-ba77-4dcf-8f92-67ea05fd85b4" providerId="ADAL" clId="{F54AB79C-CF2F-48E0-AB2B-B1BDA75FD3C3}" dt="2023-10-27T14:21:53.516" v="5760"/>
          <ac:inkMkLst>
            <pc:docMk/>
            <pc:sldMk cId="2259080661" sldId="610"/>
            <ac:inkMk id="275" creationId="{1F70D149-4B57-6A29-7E66-1D4F19AF4FB4}"/>
          </ac:inkMkLst>
        </pc:inkChg>
        <pc:inkChg chg="del mod">
          <ac:chgData name="Luca Crocetti" userId="52efdf86-ba77-4dcf-8f92-67ea05fd85b4" providerId="ADAL" clId="{F54AB79C-CF2F-48E0-AB2B-B1BDA75FD3C3}" dt="2023-10-27T14:21:50.469" v="5739"/>
          <ac:inkMkLst>
            <pc:docMk/>
            <pc:sldMk cId="2259080661" sldId="610"/>
            <ac:inkMk id="276" creationId="{0C4F44BD-2225-C9D0-2365-6D957DC3C2D4}"/>
          </ac:inkMkLst>
        </pc:inkChg>
        <pc:inkChg chg="del mod">
          <ac:chgData name="Luca Crocetti" userId="52efdf86-ba77-4dcf-8f92-67ea05fd85b4" providerId="ADAL" clId="{F54AB79C-CF2F-48E0-AB2B-B1BDA75FD3C3}" dt="2023-10-27T14:21:50.438" v="5637"/>
          <ac:inkMkLst>
            <pc:docMk/>
            <pc:sldMk cId="2259080661" sldId="610"/>
            <ac:inkMk id="277" creationId="{ABE10BC6-5F13-2DDC-2AAF-6077E805FC34}"/>
          </ac:inkMkLst>
        </pc:inkChg>
        <pc:inkChg chg="del mod">
          <ac:chgData name="Luca Crocetti" userId="52efdf86-ba77-4dcf-8f92-67ea05fd85b4" providerId="ADAL" clId="{F54AB79C-CF2F-48E0-AB2B-B1BDA75FD3C3}" dt="2023-10-27T14:21:50.453" v="5707"/>
          <ac:inkMkLst>
            <pc:docMk/>
            <pc:sldMk cId="2259080661" sldId="610"/>
            <ac:inkMk id="278" creationId="{DC1874B7-DA1D-D732-C7CB-7225E66B6F02}"/>
          </ac:inkMkLst>
        </pc:inkChg>
        <pc:inkChg chg="del">
          <ac:chgData name="Luca Crocetti" userId="52efdf86-ba77-4dcf-8f92-67ea05fd85b4" providerId="ADAL" clId="{F54AB79C-CF2F-48E0-AB2B-B1BDA75FD3C3}" dt="2023-10-27T14:21:50.438" v="5629"/>
          <ac:inkMkLst>
            <pc:docMk/>
            <pc:sldMk cId="2259080661" sldId="610"/>
            <ac:inkMk id="279" creationId="{E1756134-7457-A127-2BB2-411CFB23F36C}"/>
          </ac:inkMkLst>
        </pc:inkChg>
        <pc:inkChg chg="del mod">
          <ac:chgData name="Luca Crocetti" userId="52efdf86-ba77-4dcf-8f92-67ea05fd85b4" providerId="ADAL" clId="{F54AB79C-CF2F-48E0-AB2B-B1BDA75FD3C3}" dt="2023-10-27T14:21:50.469" v="5748"/>
          <ac:inkMkLst>
            <pc:docMk/>
            <pc:sldMk cId="2259080661" sldId="610"/>
            <ac:inkMk id="280" creationId="{09FD9EF2-2475-FF40-BE54-99647D098E64}"/>
          </ac:inkMkLst>
        </pc:inkChg>
        <pc:inkChg chg="del mod">
          <ac:chgData name="Luca Crocetti" userId="52efdf86-ba77-4dcf-8f92-67ea05fd85b4" providerId="ADAL" clId="{F54AB79C-CF2F-48E0-AB2B-B1BDA75FD3C3}" dt="2023-10-27T14:21:50.453" v="5666"/>
          <ac:inkMkLst>
            <pc:docMk/>
            <pc:sldMk cId="2259080661" sldId="610"/>
            <ac:inkMk id="281" creationId="{B7FDAF91-628C-1036-76BF-B38F8998D5D5}"/>
          </ac:inkMkLst>
        </pc:inkChg>
        <pc:inkChg chg="del mod">
          <ac:chgData name="Luca Crocetti" userId="52efdf86-ba77-4dcf-8f92-67ea05fd85b4" providerId="ADAL" clId="{F54AB79C-CF2F-48E0-AB2B-B1BDA75FD3C3}" dt="2023-10-27T14:21:50.453" v="5695"/>
          <ac:inkMkLst>
            <pc:docMk/>
            <pc:sldMk cId="2259080661" sldId="610"/>
            <ac:inkMk id="283" creationId="{47C8BB92-85FE-3A87-BF4A-493DDD758E73}"/>
          </ac:inkMkLst>
        </pc:inkChg>
        <pc:inkChg chg="del mod">
          <ac:chgData name="Luca Crocetti" userId="52efdf86-ba77-4dcf-8f92-67ea05fd85b4" providerId="ADAL" clId="{F54AB79C-CF2F-48E0-AB2B-B1BDA75FD3C3}" dt="2023-10-27T14:21:50.469" v="5722"/>
          <ac:inkMkLst>
            <pc:docMk/>
            <pc:sldMk cId="2259080661" sldId="610"/>
            <ac:inkMk id="284" creationId="{7A90DD9E-2EEC-6EE4-2F9D-5A1AB125B890}"/>
          </ac:inkMkLst>
        </pc:inkChg>
        <pc:inkChg chg="del mod">
          <ac:chgData name="Luca Crocetti" userId="52efdf86-ba77-4dcf-8f92-67ea05fd85b4" providerId="ADAL" clId="{F54AB79C-CF2F-48E0-AB2B-B1BDA75FD3C3}" dt="2023-10-27T14:21:50.469" v="5756"/>
          <ac:inkMkLst>
            <pc:docMk/>
            <pc:sldMk cId="2259080661" sldId="610"/>
            <ac:inkMk id="285" creationId="{DECBD28C-13E0-2247-8A6A-C597BDBBEC6B}"/>
          </ac:inkMkLst>
        </pc:inkChg>
        <pc:inkChg chg="del">
          <ac:chgData name="Luca Crocetti" userId="52efdf86-ba77-4dcf-8f92-67ea05fd85b4" providerId="ADAL" clId="{F54AB79C-CF2F-48E0-AB2B-B1BDA75FD3C3}" dt="2023-10-27T14:21:50.438" v="5614"/>
          <ac:inkMkLst>
            <pc:docMk/>
            <pc:sldMk cId="2259080661" sldId="610"/>
            <ac:inkMk id="286" creationId="{530B371C-D3B3-ECDE-627F-0F124930FC22}"/>
          </ac:inkMkLst>
        </pc:inkChg>
        <pc:inkChg chg="del mod">
          <ac:chgData name="Luca Crocetti" userId="52efdf86-ba77-4dcf-8f92-67ea05fd85b4" providerId="ADAL" clId="{F54AB79C-CF2F-48E0-AB2B-B1BDA75FD3C3}" dt="2023-10-27T14:21:50.453" v="5647"/>
          <ac:inkMkLst>
            <pc:docMk/>
            <pc:sldMk cId="2259080661" sldId="610"/>
            <ac:inkMk id="287" creationId="{9538548A-F04D-05BD-FB97-178F520BB232}"/>
          </ac:inkMkLst>
        </pc:inkChg>
        <pc:inkChg chg="del mod">
          <ac:chgData name="Luca Crocetti" userId="52efdf86-ba77-4dcf-8f92-67ea05fd85b4" providerId="ADAL" clId="{F54AB79C-CF2F-48E0-AB2B-B1BDA75FD3C3}" dt="2023-10-27T14:21:50.453" v="5672"/>
          <ac:inkMkLst>
            <pc:docMk/>
            <pc:sldMk cId="2259080661" sldId="610"/>
            <ac:inkMk id="288" creationId="{F1C5720A-1E70-E0C5-AA90-ECA9635B1E44}"/>
          </ac:inkMkLst>
        </pc:inkChg>
        <pc:inkChg chg="del">
          <ac:chgData name="Luca Crocetti" userId="52efdf86-ba77-4dcf-8f92-67ea05fd85b4" providerId="ADAL" clId="{F54AB79C-CF2F-48E0-AB2B-B1BDA75FD3C3}" dt="2023-10-27T14:21:50.438" v="5616"/>
          <ac:inkMkLst>
            <pc:docMk/>
            <pc:sldMk cId="2259080661" sldId="610"/>
            <ac:inkMk id="289" creationId="{8B7D0764-6C59-4B16-B8AC-D58B4D495303}"/>
          </ac:inkMkLst>
        </pc:inkChg>
        <pc:inkChg chg="del mod">
          <ac:chgData name="Luca Crocetti" userId="52efdf86-ba77-4dcf-8f92-67ea05fd85b4" providerId="ADAL" clId="{F54AB79C-CF2F-48E0-AB2B-B1BDA75FD3C3}" dt="2023-10-27T14:21:50.469" v="5738"/>
          <ac:inkMkLst>
            <pc:docMk/>
            <pc:sldMk cId="2259080661" sldId="610"/>
            <ac:inkMk id="290" creationId="{62212F99-C0D5-AED5-9EBA-2FC2E777FE27}"/>
          </ac:inkMkLst>
        </pc:inkChg>
        <pc:inkChg chg="del mod">
          <ac:chgData name="Luca Crocetti" userId="52efdf86-ba77-4dcf-8f92-67ea05fd85b4" providerId="ADAL" clId="{F54AB79C-CF2F-48E0-AB2B-B1BDA75FD3C3}" dt="2023-10-27T14:21:50.453" v="5657"/>
          <ac:inkMkLst>
            <pc:docMk/>
            <pc:sldMk cId="2259080661" sldId="610"/>
            <ac:inkMk id="291" creationId="{1E48B215-54FD-500B-88D4-DB414207C68E}"/>
          </ac:inkMkLst>
        </pc:inkChg>
        <pc:inkChg chg="del mod">
          <ac:chgData name="Luca Crocetti" userId="52efdf86-ba77-4dcf-8f92-67ea05fd85b4" providerId="ADAL" clId="{F54AB79C-CF2F-48E0-AB2B-B1BDA75FD3C3}" dt="2023-10-27T14:21:50.453" v="5664"/>
          <ac:inkMkLst>
            <pc:docMk/>
            <pc:sldMk cId="2259080661" sldId="610"/>
            <ac:inkMk id="292" creationId="{CD8AF3DC-CF87-846D-1E63-5B6D4173F9DA}"/>
          </ac:inkMkLst>
        </pc:inkChg>
        <pc:inkChg chg="del mod">
          <ac:chgData name="Luca Crocetti" userId="52efdf86-ba77-4dcf-8f92-67ea05fd85b4" providerId="ADAL" clId="{F54AB79C-CF2F-48E0-AB2B-B1BDA75FD3C3}" dt="2023-10-27T14:21:50.453" v="5645"/>
          <ac:inkMkLst>
            <pc:docMk/>
            <pc:sldMk cId="2259080661" sldId="610"/>
            <ac:inkMk id="293" creationId="{A22EC86A-E076-1F69-1A1C-30EB0D1E5906}"/>
          </ac:inkMkLst>
        </pc:inkChg>
        <pc:inkChg chg="del mod">
          <ac:chgData name="Luca Crocetti" userId="52efdf86-ba77-4dcf-8f92-67ea05fd85b4" providerId="ADAL" clId="{F54AB79C-CF2F-48E0-AB2B-B1BDA75FD3C3}" dt="2023-10-27T14:21:50.469" v="5713"/>
          <ac:inkMkLst>
            <pc:docMk/>
            <pc:sldMk cId="2259080661" sldId="610"/>
            <ac:inkMk id="294" creationId="{249F3CEB-7BD5-C831-EA33-C7143CBAF797}"/>
          </ac:inkMkLst>
        </pc:inkChg>
        <pc:inkChg chg="del mod">
          <ac:chgData name="Luca Crocetti" userId="52efdf86-ba77-4dcf-8f92-67ea05fd85b4" providerId="ADAL" clId="{F54AB79C-CF2F-48E0-AB2B-B1BDA75FD3C3}" dt="2023-10-27T14:21:50.453" v="5683"/>
          <ac:inkMkLst>
            <pc:docMk/>
            <pc:sldMk cId="2259080661" sldId="610"/>
            <ac:inkMk id="295" creationId="{D8649451-C174-EF68-5275-F150533F7B94}"/>
          </ac:inkMkLst>
        </pc:inkChg>
        <pc:inkChg chg="del mod">
          <ac:chgData name="Luca Crocetti" userId="52efdf86-ba77-4dcf-8f92-67ea05fd85b4" providerId="ADAL" clId="{F54AB79C-CF2F-48E0-AB2B-B1BDA75FD3C3}" dt="2023-10-27T14:21:50.453" v="5661"/>
          <ac:inkMkLst>
            <pc:docMk/>
            <pc:sldMk cId="2259080661" sldId="610"/>
            <ac:inkMk id="296" creationId="{1A2D0FCF-5A80-5E2C-BD92-D8E39823C352}"/>
          </ac:inkMkLst>
        </pc:inkChg>
        <pc:inkChg chg="del mod">
          <ac:chgData name="Luca Crocetti" userId="52efdf86-ba77-4dcf-8f92-67ea05fd85b4" providerId="ADAL" clId="{F54AB79C-CF2F-48E0-AB2B-B1BDA75FD3C3}" dt="2023-10-27T14:21:50.453" v="5653"/>
          <ac:inkMkLst>
            <pc:docMk/>
            <pc:sldMk cId="2259080661" sldId="610"/>
            <ac:inkMk id="297" creationId="{BA5FE46B-3B3A-0365-B9B1-B0D4D2768D59}"/>
          </ac:inkMkLst>
        </pc:inkChg>
        <pc:inkChg chg="del mod">
          <ac:chgData name="Luca Crocetti" userId="52efdf86-ba77-4dcf-8f92-67ea05fd85b4" providerId="ADAL" clId="{F54AB79C-CF2F-48E0-AB2B-B1BDA75FD3C3}" dt="2023-10-27T14:21:50.469" v="5712"/>
          <ac:inkMkLst>
            <pc:docMk/>
            <pc:sldMk cId="2259080661" sldId="610"/>
            <ac:inkMk id="298" creationId="{9074F0A7-6844-4A68-9920-84F5626E1974}"/>
          </ac:inkMkLst>
        </pc:inkChg>
        <pc:inkChg chg="del mod">
          <ac:chgData name="Luca Crocetti" userId="52efdf86-ba77-4dcf-8f92-67ea05fd85b4" providerId="ADAL" clId="{F54AB79C-CF2F-48E0-AB2B-B1BDA75FD3C3}" dt="2023-10-27T14:21:50.453" v="5690"/>
          <ac:inkMkLst>
            <pc:docMk/>
            <pc:sldMk cId="2259080661" sldId="610"/>
            <ac:inkMk id="299" creationId="{81F75A1E-6CD5-7EFD-3ACA-8E442E2DFEA6}"/>
          </ac:inkMkLst>
        </pc:inkChg>
        <pc:inkChg chg="del mod">
          <ac:chgData name="Luca Crocetti" userId="52efdf86-ba77-4dcf-8f92-67ea05fd85b4" providerId="ADAL" clId="{F54AB79C-CF2F-48E0-AB2B-B1BDA75FD3C3}" dt="2023-10-27T14:21:50.469" v="5720"/>
          <ac:inkMkLst>
            <pc:docMk/>
            <pc:sldMk cId="2259080661" sldId="610"/>
            <ac:inkMk id="302" creationId="{7FB67FD8-5BEF-827E-DAE2-E76DEBCB48DE}"/>
          </ac:inkMkLst>
        </pc:inkChg>
        <pc:inkChg chg="del mod">
          <ac:chgData name="Luca Crocetti" userId="52efdf86-ba77-4dcf-8f92-67ea05fd85b4" providerId="ADAL" clId="{F54AB79C-CF2F-48E0-AB2B-B1BDA75FD3C3}" dt="2023-10-27T14:21:50.438" v="5613"/>
          <ac:inkMkLst>
            <pc:docMk/>
            <pc:sldMk cId="2259080661" sldId="610"/>
            <ac:inkMk id="303" creationId="{22D2E4E8-E004-C669-FA5A-D85D344A99DC}"/>
          </ac:inkMkLst>
        </pc:inkChg>
        <pc:inkChg chg="del mod">
          <ac:chgData name="Luca Crocetti" userId="52efdf86-ba77-4dcf-8f92-67ea05fd85b4" providerId="ADAL" clId="{F54AB79C-CF2F-48E0-AB2B-B1BDA75FD3C3}" dt="2023-10-27T14:21:50.438" v="5630"/>
          <ac:inkMkLst>
            <pc:docMk/>
            <pc:sldMk cId="2259080661" sldId="610"/>
            <ac:inkMk id="304" creationId="{BBC1B910-15DF-E5E3-A751-D38E8B939995}"/>
          </ac:inkMkLst>
        </pc:inkChg>
        <pc:inkChg chg="del mod">
          <ac:chgData name="Luca Crocetti" userId="52efdf86-ba77-4dcf-8f92-67ea05fd85b4" providerId="ADAL" clId="{F54AB79C-CF2F-48E0-AB2B-B1BDA75FD3C3}" dt="2023-10-27T14:21:50.469" v="5745"/>
          <ac:inkMkLst>
            <pc:docMk/>
            <pc:sldMk cId="2259080661" sldId="610"/>
            <ac:inkMk id="305" creationId="{CC50C3F4-9FA4-6AEC-E507-FA50E90959E5}"/>
          </ac:inkMkLst>
        </pc:inkChg>
        <pc:inkChg chg="del mod">
          <ac:chgData name="Luca Crocetti" userId="52efdf86-ba77-4dcf-8f92-67ea05fd85b4" providerId="ADAL" clId="{F54AB79C-CF2F-48E0-AB2B-B1BDA75FD3C3}" dt="2023-10-27T14:21:50.453" v="5662"/>
          <ac:inkMkLst>
            <pc:docMk/>
            <pc:sldMk cId="2259080661" sldId="610"/>
            <ac:inkMk id="306" creationId="{A343A5B7-393F-3675-9614-AD2F6C474B47}"/>
          </ac:inkMkLst>
        </pc:inkChg>
        <pc:inkChg chg="del">
          <ac:chgData name="Luca Crocetti" userId="52efdf86-ba77-4dcf-8f92-67ea05fd85b4" providerId="ADAL" clId="{F54AB79C-CF2F-48E0-AB2B-B1BDA75FD3C3}" dt="2023-10-27T14:21:50.438" v="5611"/>
          <ac:inkMkLst>
            <pc:docMk/>
            <pc:sldMk cId="2259080661" sldId="610"/>
            <ac:inkMk id="307" creationId="{520096A8-2BEA-C9DE-05C1-B553EB430AD1}"/>
          </ac:inkMkLst>
        </pc:inkChg>
        <pc:inkChg chg="del mod">
          <ac:chgData name="Luca Crocetti" userId="52efdf86-ba77-4dcf-8f92-67ea05fd85b4" providerId="ADAL" clId="{F54AB79C-CF2F-48E0-AB2B-B1BDA75FD3C3}" dt="2023-10-27T14:21:50.453" v="5639"/>
          <ac:inkMkLst>
            <pc:docMk/>
            <pc:sldMk cId="2259080661" sldId="610"/>
            <ac:inkMk id="310" creationId="{E4B1AF53-58A8-AB21-73A7-53C5EB8A013E}"/>
          </ac:inkMkLst>
        </pc:inkChg>
        <pc:inkChg chg="del mod">
          <ac:chgData name="Luca Crocetti" userId="52efdf86-ba77-4dcf-8f92-67ea05fd85b4" providerId="ADAL" clId="{F54AB79C-CF2F-48E0-AB2B-B1BDA75FD3C3}" dt="2023-10-27T14:21:50.469" v="5752"/>
          <ac:inkMkLst>
            <pc:docMk/>
            <pc:sldMk cId="2259080661" sldId="610"/>
            <ac:inkMk id="311" creationId="{5A498226-7D08-D5EE-9509-A693AABECB58}"/>
          </ac:inkMkLst>
        </pc:inkChg>
        <pc:inkChg chg="del mod">
          <ac:chgData name="Luca Crocetti" userId="52efdf86-ba77-4dcf-8f92-67ea05fd85b4" providerId="ADAL" clId="{F54AB79C-CF2F-48E0-AB2B-B1BDA75FD3C3}" dt="2023-10-27T14:21:50.438" v="5627"/>
          <ac:inkMkLst>
            <pc:docMk/>
            <pc:sldMk cId="2259080661" sldId="610"/>
            <ac:inkMk id="312" creationId="{91F3C386-5015-047C-95F9-388A490D5EDC}"/>
          </ac:inkMkLst>
        </pc:inkChg>
        <pc:inkChg chg="del mod">
          <ac:chgData name="Luca Crocetti" userId="52efdf86-ba77-4dcf-8f92-67ea05fd85b4" providerId="ADAL" clId="{F54AB79C-CF2F-48E0-AB2B-B1BDA75FD3C3}" dt="2023-10-27T14:21:50.453" v="5702"/>
          <ac:inkMkLst>
            <pc:docMk/>
            <pc:sldMk cId="2259080661" sldId="610"/>
            <ac:inkMk id="314" creationId="{080E8FA0-6204-CDD1-7FF5-3A8A946B6A13}"/>
          </ac:inkMkLst>
        </pc:inkChg>
        <pc:inkChg chg="del mod">
          <ac:chgData name="Luca Crocetti" userId="52efdf86-ba77-4dcf-8f92-67ea05fd85b4" providerId="ADAL" clId="{F54AB79C-CF2F-48E0-AB2B-B1BDA75FD3C3}" dt="2023-10-27T14:21:50.453" v="5652"/>
          <ac:inkMkLst>
            <pc:docMk/>
            <pc:sldMk cId="2259080661" sldId="610"/>
            <ac:inkMk id="315" creationId="{135D7E1F-DBAA-05DB-BC30-958A3D23CBD7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8T19:09:37.974" v="8071"/>
        <pc:sldMkLst>
          <pc:docMk/>
          <pc:sldMk cId="3552117480" sldId="611"/>
        </pc:sldMkLst>
        <pc:grpChg chg="del mod">
          <ac:chgData name="Luca Crocetti" userId="52efdf86-ba77-4dcf-8f92-67ea05fd85b4" providerId="ADAL" clId="{F54AB79C-CF2F-48E0-AB2B-B1BDA75FD3C3}" dt="2023-10-28T18:29:18.477" v="6186"/>
          <ac:grpSpMkLst>
            <pc:docMk/>
            <pc:sldMk cId="3552117480" sldId="611"/>
            <ac:grpSpMk id="9" creationId="{C2FC7C71-8B14-7E0E-100A-D40A3B06E522}"/>
          </ac:grpSpMkLst>
        </pc:grpChg>
        <pc:grpChg chg="del mod">
          <ac:chgData name="Luca Crocetti" userId="52efdf86-ba77-4dcf-8f92-67ea05fd85b4" providerId="ADAL" clId="{F54AB79C-CF2F-48E0-AB2B-B1BDA75FD3C3}" dt="2023-10-28T18:29:38.222" v="6224"/>
          <ac:grpSpMkLst>
            <pc:docMk/>
            <pc:sldMk cId="3552117480" sldId="611"/>
            <ac:grpSpMk id="19" creationId="{5A03414B-4A1F-EFFF-0DD8-9FFB6A527792}"/>
          </ac:grpSpMkLst>
        </pc:grpChg>
        <pc:grpChg chg="del mod">
          <ac:chgData name="Luca Crocetti" userId="52efdf86-ba77-4dcf-8f92-67ea05fd85b4" providerId="ADAL" clId="{F54AB79C-CF2F-48E0-AB2B-B1BDA75FD3C3}" dt="2023-10-28T18:29:46.324" v="6237"/>
          <ac:grpSpMkLst>
            <pc:docMk/>
            <pc:sldMk cId="3552117480" sldId="611"/>
            <ac:grpSpMk id="33" creationId="{CBC2AF6D-02EF-D1E4-C11F-F277319CD022}"/>
          </ac:grpSpMkLst>
        </pc:grpChg>
        <pc:grpChg chg="del mod">
          <ac:chgData name="Luca Crocetti" userId="52efdf86-ba77-4dcf-8f92-67ea05fd85b4" providerId="ADAL" clId="{F54AB79C-CF2F-48E0-AB2B-B1BDA75FD3C3}" dt="2023-10-28T18:30:20.017" v="6299"/>
          <ac:grpSpMkLst>
            <pc:docMk/>
            <pc:sldMk cId="3552117480" sldId="611"/>
            <ac:grpSpMk id="46" creationId="{C5890F71-22A2-23A5-2F5A-F7A36C3A2D18}"/>
          </ac:grpSpMkLst>
        </pc:grpChg>
        <pc:grpChg chg="del mod">
          <ac:chgData name="Luca Crocetti" userId="52efdf86-ba77-4dcf-8f92-67ea05fd85b4" providerId="ADAL" clId="{F54AB79C-CF2F-48E0-AB2B-B1BDA75FD3C3}" dt="2023-10-28T18:29:50.274" v="6249"/>
          <ac:grpSpMkLst>
            <pc:docMk/>
            <pc:sldMk cId="3552117480" sldId="611"/>
            <ac:grpSpMk id="53" creationId="{C99DBF13-1665-C6E0-9DE6-FF9C343C7AE3}"/>
          </ac:grpSpMkLst>
        </pc:grpChg>
        <pc:grpChg chg="mod">
          <ac:chgData name="Luca Crocetti" userId="52efdf86-ba77-4dcf-8f92-67ea05fd85b4" providerId="ADAL" clId="{F54AB79C-CF2F-48E0-AB2B-B1BDA75FD3C3}" dt="2023-10-28T18:30:00.464" v="6261"/>
          <ac:grpSpMkLst>
            <pc:docMk/>
            <pc:sldMk cId="3552117480" sldId="611"/>
            <ac:grpSpMk id="62" creationId="{A5E49E66-F66C-8B0D-5456-1351D866E58F}"/>
          </ac:grpSpMkLst>
        </pc:grpChg>
        <pc:grpChg chg="mod">
          <ac:chgData name="Luca Crocetti" userId="52efdf86-ba77-4dcf-8f92-67ea05fd85b4" providerId="ADAL" clId="{F54AB79C-CF2F-48E0-AB2B-B1BDA75FD3C3}" dt="2023-10-28T18:30:09.452" v="6281"/>
          <ac:grpSpMkLst>
            <pc:docMk/>
            <pc:sldMk cId="3552117480" sldId="611"/>
            <ac:grpSpMk id="77" creationId="{4A0C2220-1F54-EA33-9711-7B57F4BEC626}"/>
          </ac:grpSpMkLst>
        </pc:grpChg>
        <pc:grpChg chg="mod">
          <ac:chgData name="Luca Crocetti" userId="52efdf86-ba77-4dcf-8f92-67ea05fd85b4" providerId="ADAL" clId="{F54AB79C-CF2F-48E0-AB2B-B1BDA75FD3C3}" dt="2023-10-28T18:30:20.017" v="6299"/>
          <ac:grpSpMkLst>
            <pc:docMk/>
            <pc:sldMk cId="3552117480" sldId="611"/>
            <ac:grpSpMk id="95" creationId="{C5323B39-1D80-80FA-35B9-AE2011F48E5B}"/>
          </ac:grpSpMkLst>
        </pc:grpChg>
        <pc:grpChg chg="mod">
          <ac:chgData name="Luca Crocetti" userId="52efdf86-ba77-4dcf-8f92-67ea05fd85b4" providerId="ADAL" clId="{F54AB79C-CF2F-48E0-AB2B-B1BDA75FD3C3}" dt="2023-10-28T18:30:20.017" v="6299"/>
          <ac:grpSpMkLst>
            <pc:docMk/>
            <pc:sldMk cId="3552117480" sldId="611"/>
            <ac:grpSpMk id="96" creationId="{8E842588-8FCA-E415-8B6A-A7D4D261B1F1}"/>
          </ac:grpSpMkLst>
        </pc:grpChg>
        <pc:grpChg chg="mod">
          <ac:chgData name="Luca Crocetti" userId="52efdf86-ba77-4dcf-8f92-67ea05fd85b4" providerId="ADAL" clId="{F54AB79C-CF2F-48E0-AB2B-B1BDA75FD3C3}" dt="2023-10-28T18:30:56.246" v="6315"/>
          <ac:grpSpMkLst>
            <pc:docMk/>
            <pc:sldMk cId="3552117480" sldId="611"/>
            <ac:grpSpMk id="112" creationId="{E6D46F21-E67B-3FF5-7E72-42A065D93C29}"/>
          </ac:grpSpMkLst>
        </pc:grpChg>
        <pc:grpChg chg="mod">
          <ac:chgData name="Luca Crocetti" userId="52efdf86-ba77-4dcf-8f92-67ea05fd85b4" providerId="ADAL" clId="{F54AB79C-CF2F-48E0-AB2B-B1BDA75FD3C3}" dt="2023-10-28T18:30:56.246" v="6315"/>
          <ac:grpSpMkLst>
            <pc:docMk/>
            <pc:sldMk cId="3552117480" sldId="611"/>
            <ac:grpSpMk id="113" creationId="{61ED3032-F06E-976C-1691-46B350804F11}"/>
          </ac:grpSpMkLst>
        </pc:grpChg>
        <pc:grpChg chg="mod">
          <ac:chgData name="Luca Crocetti" userId="52efdf86-ba77-4dcf-8f92-67ea05fd85b4" providerId="ADAL" clId="{F54AB79C-CF2F-48E0-AB2B-B1BDA75FD3C3}" dt="2023-10-28T18:30:59.382" v="6319"/>
          <ac:grpSpMkLst>
            <pc:docMk/>
            <pc:sldMk cId="3552117480" sldId="611"/>
            <ac:grpSpMk id="117" creationId="{47715854-7045-5C47-4CDF-DF3BB0A3E6D0}"/>
          </ac:grpSpMkLst>
        </pc:grpChg>
        <pc:grpChg chg="del mod">
          <ac:chgData name="Luca Crocetti" userId="52efdf86-ba77-4dcf-8f92-67ea05fd85b4" providerId="ADAL" clId="{F54AB79C-CF2F-48E0-AB2B-B1BDA75FD3C3}" dt="2023-10-28T18:31:04.368" v="6332"/>
          <ac:grpSpMkLst>
            <pc:docMk/>
            <pc:sldMk cId="3552117480" sldId="611"/>
            <ac:grpSpMk id="126" creationId="{F3765B62-7B3A-9390-7A0D-A93BCA0B3836}"/>
          </ac:grpSpMkLst>
        </pc:grpChg>
        <pc:grpChg chg="mod">
          <ac:chgData name="Luca Crocetti" userId="52efdf86-ba77-4dcf-8f92-67ea05fd85b4" providerId="ADAL" clId="{F54AB79C-CF2F-48E0-AB2B-B1BDA75FD3C3}" dt="2023-10-28T18:31:03.387" v="6328"/>
          <ac:grpSpMkLst>
            <pc:docMk/>
            <pc:sldMk cId="3552117480" sldId="611"/>
            <ac:grpSpMk id="127" creationId="{9EB7FFE4-463F-12E4-9AAC-CD694A3268AD}"/>
          </ac:grpSpMkLst>
        </pc:grpChg>
        <pc:grpChg chg="mod">
          <ac:chgData name="Luca Crocetti" userId="52efdf86-ba77-4dcf-8f92-67ea05fd85b4" providerId="ADAL" clId="{F54AB79C-CF2F-48E0-AB2B-B1BDA75FD3C3}" dt="2023-10-28T18:31:12.772" v="6355"/>
          <ac:grpSpMkLst>
            <pc:docMk/>
            <pc:sldMk cId="3552117480" sldId="611"/>
            <ac:grpSpMk id="141" creationId="{4FB17A0F-9C57-FB1F-13C3-E30705514FA1}"/>
          </ac:grpSpMkLst>
        </pc:grpChg>
        <pc:grpChg chg="del mod">
          <ac:chgData name="Luca Crocetti" userId="52efdf86-ba77-4dcf-8f92-67ea05fd85b4" providerId="ADAL" clId="{F54AB79C-CF2F-48E0-AB2B-B1BDA75FD3C3}" dt="2023-10-28T18:31:29.777" v="6387"/>
          <ac:grpSpMkLst>
            <pc:docMk/>
            <pc:sldMk cId="3552117480" sldId="611"/>
            <ac:grpSpMk id="163" creationId="{CBEF2DAF-4D0E-D002-59CE-4DBCBC70FD83}"/>
          </ac:grpSpMkLst>
        </pc:grpChg>
        <pc:grpChg chg="mod">
          <ac:chgData name="Luca Crocetti" userId="52efdf86-ba77-4dcf-8f92-67ea05fd85b4" providerId="ADAL" clId="{F54AB79C-CF2F-48E0-AB2B-B1BDA75FD3C3}" dt="2023-10-28T18:31:27.153" v="6384"/>
          <ac:grpSpMkLst>
            <pc:docMk/>
            <pc:sldMk cId="3552117480" sldId="611"/>
            <ac:grpSpMk id="164" creationId="{A7BD9726-0221-BF9D-0CB4-B642F01375A1}"/>
          </ac:grpSpMkLst>
        </pc:grpChg>
        <pc:grpChg chg="mod">
          <ac:chgData name="Luca Crocetti" userId="52efdf86-ba77-4dcf-8f92-67ea05fd85b4" providerId="ADAL" clId="{F54AB79C-CF2F-48E0-AB2B-B1BDA75FD3C3}" dt="2023-10-28T18:31:27.153" v="6384"/>
          <ac:grpSpMkLst>
            <pc:docMk/>
            <pc:sldMk cId="3552117480" sldId="611"/>
            <ac:grpSpMk id="165" creationId="{B67A4657-B1E3-FF7C-49C4-558136DCAEB3}"/>
          </ac:grpSpMkLst>
        </pc:grpChg>
        <pc:grpChg chg="mod">
          <ac:chgData name="Luca Crocetti" userId="52efdf86-ba77-4dcf-8f92-67ea05fd85b4" providerId="ADAL" clId="{F54AB79C-CF2F-48E0-AB2B-B1BDA75FD3C3}" dt="2023-10-28T18:31:29.777" v="6387"/>
          <ac:grpSpMkLst>
            <pc:docMk/>
            <pc:sldMk cId="3552117480" sldId="611"/>
            <ac:grpSpMk id="168" creationId="{45102D37-AE42-5FAC-F509-F47406978BED}"/>
          </ac:grpSpMkLst>
        </pc:grpChg>
        <pc:grpChg chg="mod">
          <ac:chgData name="Luca Crocetti" userId="52efdf86-ba77-4dcf-8f92-67ea05fd85b4" providerId="ADAL" clId="{F54AB79C-CF2F-48E0-AB2B-B1BDA75FD3C3}" dt="2023-10-28T19:09:08.603" v="8038"/>
          <ac:grpSpMkLst>
            <pc:docMk/>
            <pc:sldMk cId="3552117480" sldId="611"/>
            <ac:grpSpMk id="181" creationId="{28ACA794-598D-DBD1-A31C-4089CE07991B}"/>
          </ac:grpSpMkLst>
        </pc:grpChg>
        <pc:grpChg chg="del mod">
          <ac:chgData name="Luca Crocetti" userId="52efdf86-ba77-4dcf-8f92-67ea05fd85b4" providerId="ADAL" clId="{F54AB79C-CF2F-48E0-AB2B-B1BDA75FD3C3}" dt="2023-10-28T19:09:18.698" v="8059"/>
          <ac:grpSpMkLst>
            <pc:docMk/>
            <pc:sldMk cId="3552117480" sldId="611"/>
            <ac:grpSpMk id="196" creationId="{48792118-B990-7B0C-D609-830C40CC9D6D}"/>
          </ac:grpSpMkLst>
        </pc:grpChg>
        <pc:grpChg chg="del mod">
          <ac:chgData name="Luca Crocetti" userId="52efdf86-ba77-4dcf-8f92-67ea05fd85b4" providerId="ADAL" clId="{F54AB79C-CF2F-48E0-AB2B-B1BDA75FD3C3}" dt="2023-10-28T19:09:20.684" v="8062"/>
          <ac:grpSpMkLst>
            <pc:docMk/>
            <pc:sldMk cId="3552117480" sldId="611"/>
            <ac:grpSpMk id="197" creationId="{D9C49D8E-0150-19BB-E9A7-948A55BDB273}"/>
          </ac:grpSpMkLst>
        </pc:grpChg>
        <pc:grpChg chg="del mod">
          <ac:chgData name="Luca Crocetti" userId="52efdf86-ba77-4dcf-8f92-67ea05fd85b4" providerId="ADAL" clId="{F54AB79C-CF2F-48E0-AB2B-B1BDA75FD3C3}" dt="2023-10-28T19:09:20.684" v="8062"/>
          <ac:grpSpMkLst>
            <pc:docMk/>
            <pc:sldMk cId="3552117480" sldId="611"/>
            <ac:grpSpMk id="203" creationId="{0CB8B5B4-50BB-CA3C-E374-4164E5C06629}"/>
          </ac:grpSpMkLst>
        </pc:grpChg>
        <pc:grpChg chg="mod">
          <ac:chgData name="Luca Crocetti" userId="52efdf86-ba77-4dcf-8f92-67ea05fd85b4" providerId="ADAL" clId="{F54AB79C-CF2F-48E0-AB2B-B1BDA75FD3C3}" dt="2023-10-28T19:09:28.820" v="8065"/>
          <ac:grpSpMkLst>
            <pc:docMk/>
            <pc:sldMk cId="3552117480" sldId="611"/>
            <ac:grpSpMk id="206" creationId="{3109E597-70E8-E4C9-AA1F-31346F886F46}"/>
          </ac:grpSpMkLst>
        </pc:grpChg>
        <pc:grpChg chg="mod">
          <ac:chgData name="Luca Crocetti" userId="52efdf86-ba77-4dcf-8f92-67ea05fd85b4" providerId="ADAL" clId="{F54AB79C-CF2F-48E0-AB2B-B1BDA75FD3C3}" dt="2023-10-28T19:09:36.289" v="8069"/>
          <ac:grpSpMkLst>
            <pc:docMk/>
            <pc:sldMk cId="3552117480" sldId="611"/>
            <ac:grpSpMk id="210" creationId="{B9A47FDC-E0C3-7E5A-CD71-2B0903B2F242}"/>
          </ac:grpSpMkLst>
        </pc:grpChg>
        <pc:grpChg chg="mod">
          <ac:chgData name="Luca Crocetti" userId="52efdf86-ba77-4dcf-8f92-67ea05fd85b4" providerId="ADAL" clId="{F54AB79C-CF2F-48E0-AB2B-B1BDA75FD3C3}" dt="2023-10-28T19:09:37.974" v="8071"/>
          <ac:grpSpMkLst>
            <pc:docMk/>
            <pc:sldMk cId="3552117480" sldId="611"/>
            <ac:grpSpMk id="212" creationId="{F7BEE9D4-5132-BB83-A04A-239351E3CC49}"/>
          </ac:grpSpMkLst>
        </pc:grpChg>
        <pc:picChg chg="del">
          <ac:chgData name="Luca Crocetti" userId="52efdf86-ba77-4dcf-8f92-67ea05fd85b4" providerId="ADAL" clId="{F54AB79C-CF2F-48E0-AB2B-B1BDA75FD3C3}" dt="2023-10-27T14:28:58" v="5891" actId="478"/>
          <ac:picMkLst>
            <pc:docMk/>
            <pc:sldMk cId="3552117480" sldId="611"/>
            <ac:picMk id="4" creationId="{4E338619-8D51-156F-4AA1-2359DA916826}"/>
          </ac:picMkLst>
        </pc:picChg>
        <pc:picChg chg="mod">
          <ac:chgData name="Luca Crocetti" userId="52efdf86-ba77-4dcf-8f92-67ea05fd85b4" providerId="ADAL" clId="{F54AB79C-CF2F-48E0-AB2B-B1BDA75FD3C3}" dt="2023-10-27T14:29:16.339" v="5901" actId="1076"/>
          <ac:picMkLst>
            <pc:docMk/>
            <pc:sldMk cId="3552117480" sldId="611"/>
            <ac:picMk id="7" creationId="{4DC0C2CB-E9B4-8FE8-AB1A-16F2004CF1DA}"/>
          </ac:picMkLst>
        </pc:picChg>
        <pc:picChg chg="del">
          <ac:chgData name="Luca Crocetti" userId="52efdf86-ba77-4dcf-8f92-67ea05fd85b4" providerId="ADAL" clId="{F54AB79C-CF2F-48E0-AB2B-B1BDA75FD3C3}" dt="2023-10-27T14:28:58" v="5891" actId="478"/>
          <ac:picMkLst>
            <pc:docMk/>
            <pc:sldMk cId="3552117480" sldId="611"/>
            <ac:picMk id="9" creationId="{1D24608A-5D5E-BC64-0957-0530A57C1E28}"/>
          </ac:picMkLst>
        </pc:picChg>
        <pc:inkChg chg="add mod">
          <ac:chgData name="Luca Crocetti" userId="52efdf86-ba77-4dcf-8f92-67ea05fd85b4" providerId="ADAL" clId="{F54AB79C-CF2F-48E0-AB2B-B1BDA75FD3C3}" dt="2023-10-28T18:29:18.477" v="6186"/>
          <ac:inkMkLst>
            <pc:docMk/>
            <pc:sldMk cId="3552117480" sldId="611"/>
            <ac:inkMk id="3" creationId="{C54727EB-ADE9-A1B3-4CC0-F6AAEB721445}"/>
          </ac:inkMkLst>
        </pc:inkChg>
        <pc:inkChg chg="add del mod">
          <ac:chgData name="Luca Crocetti" userId="52efdf86-ba77-4dcf-8f92-67ea05fd85b4" providerId="ADAL" clId="{F54AB79C-CF2F-48E0-AB2B-B1BDA75FD3C3}" dt="2023-10-28T18:29:18.476" v="6184"/>
          <ac:inkMkLst>
            <pc:docMk/>
            <pc:sldMk cId="3552117480" sldId="611"/>
            <ac:inkMk id="4" creationId="{5209A34D-48FC-93DB-6EC0-1B4D02F929F9}"/>
          </ac:inkMkLst>
        </pc:inkChg>
        <pc:inkChg chg="add del mod">
          <ac:chgData name="Luca Crocetti" userId="52efdf86-ba77-4dcf-8f92-67ea05fd85b4" providerId="ADAL" clId="{F54AB79C-CF2F-48E0-AB2B-B1BDA75FD3C3}" dt="2023-10-28T18:29:18.477" v="6185"/>
          <ac:inkMkLst>
            <pc:docMk/>
            <pc:sldMk cId="3552117480" sldId="611"/>
            <ac:inkMk id="6" creationId="{6DCF06CF-C1C2-734E-FDF3-FF7980679B69}"/>
          </ac:inkMkLst>
        </pc:inkChg>
        <pc:inkChg chg="add del mod">
          <ac:chgData name="Luca Crocetti" userId="52efdf86-ba77-4dcf-8f92-67ea05fd85b4" providerId="ADAL" clId="{F54AB79C-CF2F-48E0-AB2B-B1BDA75FD3C3}" dt="2023-10-28T18:29:18.477" v="6186"/>
          <ac:inkMkLst>
            <pc:docMk/>
            <pc:sldMk cId="3552117480" sldId="611"/>
            <ac:inkMk id="8" creationId="{E06F87CC-F4E5-E2B1-0458-63A0C108BD4E}"/>
          </ac:inkMkLst>
        </pc:inkChg>
        <pc:inkChg chg="add del">
          <ac:chgData name="Luca Crocetti" userId="52efdf86-ba77-4dcf-8f92-67ea05fd85b4" providerId="ADAL" clId="{F54AB79C-CF2F-48E0-AB2B-B1BDA75FD3C3}" dt="2023-10-28T18:29:21.895" v="6188"/>
          <ac:inkMkLst>
            <pc:docMk/>
            <pc:sldMk cId="3552117480" sldId="611"/>
            <ac:inkMk id="10" creationId="{ACCF07A9-8C29-1B6B-8704-758F488C9D22}"/>
          </ac:inkMkLst>
        </pc:inkChg>
        <pc:inkChg chg="add mod">
          <ac:chgData name="Luca Crocetti" userId="52efdf86-ba77-4dcf-8f92-67ea05fd85b4" providerId="ADAL" clId="{F54AB79C-CF2F-48E0-AB2B-B1BDA75FD3C3}" dt="2023-10-28T18:29:46.324" v="6237"/>
          <ac:inkMkLst>
            <pc:docMk/>
            <pc:sldMk cId="3552117480" sldId="611"/>
            <ac:inkMk id="11" creationId="{0F4C3CF2-3651-5A2C-84CD-6F94D2389364}"/>
          </ac:inkMkLst>
        </pc:inkChg>
        <pc:inkChg chg="add mod">
          <ac:chgData name="Luca Crocetti" userId="52efdf86-ba77-4dcf-8f92-67ea05fd85b4" providerId="ADAL" clId="{F54AB79C-CF2F-48E0-AB2B-B1BDA75FD3C3}" dt="2023-10-28T18:29:46.324" v="6237"/>
          <ac:inkMkLst>
            <pc:docMk/>
            <pc:sldMk cId="3552117480" sldId="611"/>
            <ac:inkMk id="12" creationId="{31C5AB70-6170-A316-5434-8C63FE4726FD}"/>
          </ac:inkMkLst>
        </pc:inkChg>
        <pc:inkChg chg="add mod">
          <ac:chgData name="Luca Crocetti" userId="52efdf86-ba77-4dcf-8f92-67ea05fd85b4" providerId="ADAL" clId="{F54AB79C-CF2F-48E0-AB2B-B1BDA75FD3C3}" dt="2023-10-28T18:29:46.324" v="6237"/>
          <ac:inkMkLst>
            <pc:docMk/>
            <pc:sldMk cId="3552117480" sldId="611"/>
            <ac:inkMk id="13" creationId="{8779E6E1-95A6-66E2-3A4D-262E559E2B07}"/>
          </ac:inkMkLst>
        </pc:inkChg>
        <pc:inkChg chg="add del">
          <ac:chgData name="Luca Crocetti" userId="52efdf86-ba77-4dcf-8f92-67ea05fd85b4" providerId="ADAL" clId="{F54AB79C-CF2F-48E0-AB2B-B1BDA75FD3C3}" dt="2023-10-28T18:29:28.989" v="6197"/>
          <ac:inkMkLst>
            <pc:docMk/>
            <pc:sldMk cId="3552117480" sldId="611"/>
            <ac:inkMk id="14" creationId="{B1021966-1587-B292-1DF5-992B7EE1315B}"/>
          </ac:inkMkLst>
        </pc:inkChg>
        <pc:inkChg chg="add del">
          <ac:chgData name="Luca Crocetti" userId="52efdf86-ba77-4dcf-8f92-67ea05fd85b4" providerId="ADAL" clId="{F54AB79C-CF2F-48E0-AB2B-B1BDA75FD3C3}" dt="2023-10-28T18:29:28.991" v="6200"/>
          <ac:inkMkLst>
            <pc:docMk/>
            <pc:sldMk cId="3552117480" sldId="611"/>
            <ac:inkMk id="15" creationId="{0394B7C8-11C2-F5BC-7F48-B135AF7BE4F8}"/>
          </ac:inkMkLst>
        </pc:inkChg>
        <pc:inkChg chg="add del">
          <ac:chgData name="Luca Crocetti" userId="52efdf86-ba77-4dcf-8f92-67ea05fd85b4" providerId="ADAL" clId="{F54AB79C-CF2F-48E0-AB2B-B1BDA75FD3C3}" dt="2023-10-28T18:29:28.990" v="6199"/>
          <ac:inkMkLst>
            <pc:docMk/>
            <pc:sldMk cId="3552117480" sldId="611"/>
            <ac:inkMk id="16" creationId="{82BA8DD9-0B28-1B08-B730-1C6A912D2214}"/>
          </ac:inkMkLst>
        </pc:inkChg>
        <pc:inkChg chg="add del">
          <ac:chgData name="Luca Crocetti" userId="52efdf86-ba77-4dcf-8f92-67ea05fd85b4" providerId="ADAL" clId="{F54AB79C-CF2F-48E0-AB2B-B1BDA75FD3C3}" dt="2023-10-28T18:29:28.991" v="6201"/>
          <ac:inkMkLst>
            <pc:docMk/>
            <pc:sldMk cId="3552117480" sldId="611"/>
            <ac:inkMk id="17" creationId="{7F879FBF-4A30-5681-0257-682CC8D67295}"/>
          </ac:inkMkLst>
        </pc:inkChg>
        <pc:inkChg chg="add del">
          <ac:chgData name="Luca Crocetti" userId="52efdf86-ba77-4dcf-8f92-67ea05fd85b4" providerId="ADAL" clId="{F54AB79C-CF2F-48E0-AB2B-B1BDA75FD3C3}" dt="2023-10-28T18:29:28.990" v="6198"/>
          <ac:inkMkLst>
            <pc:docMk/>
            <pc:sldMk cId="3552117480" sldId="611"/>
            <ac:inkMk id="18" creationId="{B17EBD03-9597-A38D-7583-B2998A5CF22A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0" creationId="{47BA61AC-B59B-36B7-AFC3-8C804D96B1EB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1" creationId="{977DEB47-E145-A928-191F-C80E2DDA1C10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2" creationId="{1C5A24CD-EB78-62EE-05F6-00F1ECA20A2B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3" creationId="{5C4663FD-8A84-52AC-F759-747E6EFD0020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4" creationId="{D7C4CC0C-0254-8518-90C2-13BA52DC4E69}"/>
          </ac:inkMkLst>
        </pc:inkChg>
        <pc:inkChg chg="add del">
          <ac:chgData name="Luca Crocetti" userId="52efdf86-ba77-4dcf-8f92-67ea05fd85b4" providerId="ADAL" clId="{F54AB79C-CF2F-48E0-AB2B-B1BDA75FD3C3}" dt="2023-10-28T18:29:37.818" v="6217"/>
          <ac:inkMkLst>
            <pc:docMk/>
            <pc:sldMk cId="3552117480" sldId="611"/>
            <ac:inkMk id="25" creationId="{14B7706D-A476-5009-6723-C3B55FBEBE65}"/>
          </ac:inkMkLst>
        </pc:inkChg>
        <pc:inkChg chg="add del">
          <ac:chgData name="Luca Crocetti" userId="52efdf86-ba77-4dcf-8f92-67ea05fd85b4" providerId="ADAL" clId="{F54AB79C-CF2F-48E0-AB2B-B1BDA75FD3C3}" dt="2023-10-28T18:29:37.819" v="6220"/>
          <ac:inkMkLst>
            <pc:docMk/>
            <pc:sldMk cId="3552117480" sldId="611"/>
            <ac:inkMk id="26" creationId="{0E2FD397-D1A1-73D5-41DB-8E04B6CF1316}"/>
          </ac:inkMkLst>
        </pc:inkChg>
        <pc:inkChg chg="add del">
          <ac:chgData name="Luca Crocetti" userId="52efdf86-ba77-4dcf-8f92-67ea05fd85b4" providerId="ADAL" clId="{F54AB79C-CF2F-48E0-AB2B-B1BDA75FD3C3}" dt="2023-10-28T18:29:37.818" v="6216"/>
          <ac:inkMkLst>
            <pc:docMk/>
            <pc:sldMk cId="3552117480" sldId="611"/>
            <ac:inkMk id="27" creationId="{335B42DD-880E-C2ED-2A27-5B803363ADE1}"/>
          </ac:inkMkLst>
        </pc:inkChg>
        <pc:inkChg chg="add del">
          <ac:chgData name="Luca Crocetti" userId="52efdf86-ba77-4dcf-8f92-67ea05fd85b4" providerId="ADAL" clId="{F54AB79C-CF2F-48E0-AB2B-B1BDA75FD3C3}" dt="2023-10-28T18:29:37.818" v="6218"/>
          <ac:inkMkLst>
            <pc:docMk/>
            <pc:sldMk cId="3552117480" sldId="611"/>
            <ac:inkMk id="28" creationId="{18788357-78F2-A133-12C6-CF38A6EF83F3}"/>
          </ac:inkMkLst>
        </pc:inkChg>
        <pc:inkChg chg="add del">
          <ac:chgData name="Luca Crocetti" userId="52efdf86-ba77-4dcf-8f92-67ea05fd85b4" providerId="ADAL" clId="{F54AB79C-CF2F-48E0-AB2B-B1BDA75FD3C3}" dt="2023-10-28T18:29:37.819" v="6222"/>
          <ac:inkMkLst>
            <pc:docMk/>
            <pc:sldMk cId="3552117480" sldId="611"/>
            <ac:inkMk id="29" creationId="{BAF9FCDF-D65E-D077-21C6-35E19326E89F}"/>
          </ac:inkMkLst>
        </pc:inkChg>
        <pc:inkChg chg="add del">
          <ac:chgData name="Luca Crocetti" userId="52efdf86-ba77-4dcf-8f92-67ea05fd85b4" providerId="ADAL" clId="{F54AB79C-CF2F-48E0-AB2B-B1BDA75FD3C3}" dt="2023-10-28T18:29:37.819" v="6219"/>
          <ac:inkMkLst>
            <pc:docMk/>
            <pc:sldMk cId="3552117480" sldId="611"/>
            <ac:inkMk id="30" creationId="{49953BD0-7CB1-BF55-22C8-24ACD0C48020}"/>
          </ac:inkMkLst>
        </pc:inkChg>
        <pc:inkChg chg="add del">
          <ac:chgData name="Luca Crocetti" userId="52efdf86-ba77-4dcf-8f92-67ea05fd85b4" providerId="ADAL" clId="{F54AB79C-CF2F-48E0-AB2B-B1BDA75FD3C3}" dt="2023-10-28T18:29:37.819" v="6223"/>
          <ac:inkMkLst>
            <pc:docMk/>
            <pc:sldMk cId="3552117480" sldId="611"/>
            <ac:inkMk id="31" creationId="{EA00734E-83AA-F6F8-FAD6-11CFBF481E6E}"/>
          </ac:inkMkLst>
        </pc:inkChg>
        <pc:inkChg chg="add del">
          <ac:chgData name="Luca Crocetti" userId="52efdf86-ba77-4dcf-8f92-67ea05fd85b4" providerId="ADAL" clId="{F54AB79C-CF2F-48E0-AB2B-B1BDA75FD3C3}" dt="2023-10-28T18:29:37.819" v="6221"/>
          <ac:inkMkLst>
            <pc:docMk/>
            <pc:sldMk cId="3552117480" sldId="611"/>
            <ac:inkMk id="32" creationId="{E0671450-3316-F3F2-73B1-51CA7393FBE0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4" creationId="{55139B5C-CE37-9418-C2E1-C0CDB588D89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5" creationId="{0DAAAD90-093A-7CD7-ECAE-043527251C4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6" creationId="{C937664A-8C51-4BC9-8620-7C5603EC3181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7" creationId="{B03B3A59-E476-5EAB-30C3-ED578588059E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8" creationId="{90BFA0C6-4FB0-8215-3D5E-1AD94123DCA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9" creationId="{A1271137-48CB-B8B2-0090-3B0C0A5FC5D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0" creationId="{CC84D5F8-4973-DAFE-A89E-06F2812E0301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1" creationId="{8BB4B85C-6D32-98A5-ECB0-00D2C95B1E09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2" creationId="{F710978D-3352-EF87-A112-8D0B1983BF34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3" creationId="{394FB556-D0A5-C60B-EC13-AED59F46E71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4" creationId="{06D81B07-BAFB-419A-3765-10B5EDD996DE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5" creationId="{4FB78388-1F66-8345-000F-4257972610A9}"/>
          </ac:inkMkLst>
        </pc:inkChg>
        <pc:inkChg chg="add del mod">
          <ac:chgData name="Luca Crocetti" userId="52efdf86-ba77-4dcf-8f92-67ea05fd85b4" providerId="ADAL" clId="{F54AB79C-CF2F-48E0-AB2B-B1BDA75FD3C3}" dt="2023-10-28T18:29:50.274" v="6250"/>
          <ac:inkMkLst>
            <pc:docMk/>
            <pc:sldMk cId="3552117480" sldId="611"/>
            <ac:inkMk id="47" creationId="{012111E1-82F7-3C90-9820-0D15ED3D68B4}"/>
          </ac:inkMkLst>
        </pc:inkChg>
        <pc:inkChg chg="add del mod">
          <ac:chgData name="Luca Crocetti" userId="52efdf86-ba77-4dcf-8f92-67ea05fd85b4" providerId="ADAL" clId="{F54AB79C-CF2F-48E0-AB2B-B1BDA75FD3C3}" dt="2023-10-28T18:29:50.273" v="6246"/>
          <ac:inkMkLst>
            <pc:docMk/>
            <pc:sldMk cId="3552117480" sldId="611"/>
            <ac:inkMk id="48" creationId="{14BBFDBE-C7FC-0566-FA48-43F527548588}"/>
          </ac:inkMkLst>
        </pc:inkChg>
        <pc:inkChg chg="add del mod">
          <ac:chgData name="Luca Crocetti" userId="52efdf86-ba77-4dcf-8f92-67ea05fd85b4" providerId="ADAL" clId="{F54AB79C-CF2F-48E0-AB2B-B1BDA75FD3C3}" dt="2023-10-28T18:29:50.274" v="6248"/>
          <ac:inkMkLst>
            <pc:docMk/>
            <pc:sldMk cId="3552117480" sldId="611"/>
            <ac:inkMk id="49" creationId="{F29F74B2-5699-488D-564E-0E7BF2E24B56}"/>
          </ac:inkMkLst>
        </pc:inkChg>
        <pc:inkChg chg="add del mod">
          <ac:chgData name="Luca Crocetti" userId="52efdf86-ba77-4dcf-8f92-67ea05fd85b4" providerId="ADAL" clId="{F54AB79C-CF2F-48E0-AB2B-B1BDA75FD3C3}" dt="2023-10-28T18:29:50.273" v="6247"/>
          <ac:inkMkLst>
            <pc:docMk/>
            <pc:sldMk cId="3552117480" sldId="611"/>
            <ac:inkMk id="50" creationId="{1253ADEF-3DC9-64D6-45A4-4BA6E4C180B6}"/>
          </ac:inkMkLst>
        </pc:inkChg>
        <pc:inkChg chg="add del mod">
          <ac:chgData name="Luca Crocetti" userId="52efdf86-ba77-4dcf-8f92-67ea05fd85b4" providerId="ADAL" clId="{F54AB79C-CF2F-48E0-AB2B-B1BDA75FD3C3}" dt="2023-10-28T18:29:50.274" v="6249"/>
          <ac:inkMkLst>
            <pc:docMk/>
            <pc:sldMk cId="3552117480" sldId="611"/>
            <ac:inkMk id="51" creationId="{835D07CF-2B1A-0262-6472-E91CE076110F}"/>
          </ac:inkMkLst>
        </pc:inkChg>
        <pc:inkChg chg="add del mod">
          <ac:chgData name="Luca Crocetti" userId="52efdf86-ba77-4dcf-8f92-67ea05fd85b4" providerId="ADAL" clId="{F54AB79C-CF2F-48E0-AB2B-B1BDA75FD3C3}" dt="2023-10-28T18:29:50.273" v="6245"/>
          <ac:inkMkLst>
            <pc:docMk/>
            <pc:sldMk cId="3552117480" sldId="611"/>
            <ac:inkMk id="52" creationId="{C35653FF-17F2-F04D-F170-EA530E7607F6}"/>
          </ac:inkMkLst>
        </pc:inkChg>
        <pc:inkChg chg="add del">
          <ac:chgData name="Luca Crocetti" userId="52efdf86-ba77-4dcf-8f92-67ea05fd85b4" providerId="ADAL" clId="{F54AB79C-CF2F-48E0-AB2B-B1BDA75FD3C3}" dt="2023-10-28T18:29:54.875" v="6254"/>
          <ac:inkMkLst>
            <pc:docMk/>
            <pc:sldMk cId="3552117480" sldId="611"/>
            <ac:inkMk id="54" creationId="{FC9C8269-0B17-1FBF-2BD7-1A2EFC9023B0}"/>
          </ac:inkMkLst>
        </pc:inkChg>
        <pc:inkChg chg="add del">
          <ac:chgData name="Luca Crocetti" userId="52efdf86-ba77-4dcf-8f92-67ea05fd85b4" providerId="ADAL" clId="{F54AB79C-CF2F-48E0-AB2B-B1BDA75FD3C3}" dt="2023-10-28T18:29:54.874" v="6253"/>
          <ac:inkMkLst>
            <pc:docMk/>
            <pc:sldMk cId="3552117480" sldId="611"/>
            <ac:inkMk id="55" creationId="{94C0D619-827F-62F9-1B9F-6C770DBDD695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6" creationId="{21FAF232-82C0-7085-4814-5624E6E88095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7" creationId="{5CFC0830-2C86-E596-658A-77A86E979262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8" creationId="{5E3B9C12-9B8E-1433-4474-5E752426431E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9" creationId="{603629E1-E1FC-B07F-6F7E-71B59CBAEBCD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60" creationId="{45049123-C3C7-76CF-9532-3CF89A7859DA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61" creationId="{C5C1857D-062F-FCDE-B32B-8F08617C2C42}"/>
          </ac:inkMkLst>
        </pc:inkChg>
        <pc:inkChg chg="add">
          <ac:chgData name="Luca Crocetti" userId="52efdf86-ba77-4dcf-8f92-67ea05fd85b4" providerId="ADAL" clId="{F54AB79C-CF2F-48E0-AB2B-B1BDA75FD3C3}" dt="2023-10-28T18:30:01.457" v="6262" actId="9405"/>
          <ac:inkMkLst>
            <pc:docMk/>
            <pc:sldMk cId="3552117480" sldId="611"/>
            <ac:inkMk id="63" creationId="{2BE0D6D3-70A7-A171-C77C-8EF60115A3B6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4" creationId="{2DDA145D-63C6-A7C6-AAEC-1B29B17307A7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5" creationId="{9A7674F6-8B30-54F1-CAB9-DC6A4BDE8C6A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6" creationId="{0186E416-6D3B-9BE5-4218-6D7C6285F62E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7" creationId="{E7B69D9C-6474-95AF-941B-C28C0C1E9CA6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8" creationId="{9EDBCE9B-2C2F-18A7-C334-EF601D660587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9" creationId="{ABF17193-1E9C-FF76-1F15-3B6EB5E51434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70" creationId="{B5A3794C-836A-37DF-6609-82CB689E4A1E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71" creationId="{96DEBE03-98E6-B8D2-196B-398213B3F2B8}"/>
          </ac:inkMkLst>
        </pc:inkChg>
        <pc:inkChg chg="add del">
          <ac:chgData name="Luca Crocetti" userId="52efdf86-ba77-4dcf-8f92-67ea05fd85b4" providerId="ADAL" clId="{F54AB79C-CF2F-48E0-AB2B-B1BDA75FD3C3}" dt="2023-10-28T18:30:09.089" v="6277"/>
          <ac:inkMkLst>
            <pc:docMk/>
            <pc:sldMk cId="3552117480" sldId="611"/>
            <ac:inkMk id="72" creationId="{6B23C05C-95C5-F580-49F2-BA1CD42C6ABB}"/>
          </ac:inkMkLst>
        </pc:inkChg>
        <pc:inkChg chg="add del">
          <ac:chgData name="Luca Crocetti" userId="52efdf86-ba77-4dcf-8f92-67ea05fd85b4" providerId="ADAL" clId="{F54AB79C-CF2F-48E0-AB2B-B1BDA75FD3C3}" dt="2023-10-28T18:30:09.089" v="6278"/>
          <ac:inkMkLst>
            <pc:docMk/>
            <pc:sldMk cId="3552117480" sldId="611"/>
            <ac:inkMk id="73" creationId="{8EF51120-ACD8-79F9-6240-5896D41D2493}"/>
          </ac:inkMkLst>
        </pc:inkChg>
        <pc:inkChg chg="add del">
          <ac:chgData name="Luca Crocetti" userId="52efdf86-ba77-4dcf-8f92-67ea05fd85b4" providerId="ADAL" clId="{F54AB79C-CF2F-48E0-AB2B-B1BDA75FD3C3}" dt="2023-10-28T18:30:09.089" v="6279"/>
          <ac:inkMkLst>
            <pc:docMk/>
            <pc:sldMk cId="3552117480" sldId="611"/>
            <ac:inkMk id="74" creationId="{1B88B1DE-3412-4FB7-044A-0277805A99FC}"/>
          </ac:inkMkLst>
        </pc:inkChg>
        <pc:inkChg chg="add del">
          <ac:chgData name="Luca Crocetti" userId="52efdf86-ba77-4dcf-8f92-67ea05fd85b4" providerId="ADAL" clId="{F54AB79C-CF2F-48E0-AB2B-B1BDA75FD3C3}" dt="2023-10-28T18:30:09.088" v="6276"/>
          <ac:inkMkLst>
            <pc:docMk/>
            <pc:sldMk cId="3552117480" sldId="611"/>
            <ac:inkMk id="75" creationId="{79824409-3B7B-1A8D-7FA4-84AE451B9447}"/>
          </ac:inkMkLst>
        </pc:inkChg>
        <pc:inkChg chg="add del">
          <ac:chgData name="Luca Crocetti" userId="52efdf86-ba77-4dcf-8f92-67ea05fd85b4" providerId="ADAL" clId="{F54AB79C-CF2F-48E0-AB2B-B1BDA75FD3C3}" dt="2023-10-28T18:30:09.090" v="6280"/>
          <ac:inkMkLst>
            <pc:docMk/>
            <pc:sldMk cId="3552117480" sldId="611"/>
            <ac:inkMk id="76" creationId="{4E1EF9DB-9123-4A80-B708-4A915BA95FF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78" creationId="{D3C24869-2384-F10B-5F64-EF0772E4889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79" creationId="{95F3BFF9-FF00-1CA9-4F0D-844F2B0D5FED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0" creationId="{260EE495-036E-7C58-2DF0-02E61AD8E6F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1" creationId="{2ACE7C31-0993-44AE-DAFF-7EFEA0E3F2DA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2" creationId="{901AB230-0AD1-8370-9724-EB5C2DC77D0B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3" creationId="{7E8D8A12-8DB4-5A19-1140-A9A7E65A81DE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4" creationId="{66F30B44-57FF-BE47-E018-07751FF58271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5" creationId="{FD202F3B-EB8D-E727-6792-F076D14C5202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6" creationId="{BDC05C9C-F5F9-5283-4FBE-B7EEC1F6D546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7" creationId="{0CC111AE-F38A-FADF-7C1C-201989E1FBB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8" creationId="{DA50199A-0A4C-0B82-944A-ED93263E67F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9" creationId="{FA849395-D229-E1CD-0949-F7497BB35EC5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0" creationId="{8F3B925D-18F4-F7D5-AA31-17D73A68E364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1" creationId="{F5BB352C-5A28-5BB0-751C-FD773147BA7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2" creationId="{852FB280-9D91-F9ED-4EEA-B588089DD4D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3" creationId="{976E3955-F88A-45FB-4EA9-17FFB6391EB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4" creationId="{17AB3415-7D8C-88DF-6558-C13EFC629F96}"/>
          </ac:inkMkLst>
        </pc:inkChg>
        <pc:inkChg chg="add">
          <ac:chgData name="Luca Crocetti" userId="52efdf86-ba77-4dcf-8f92-67ea05fd85b4" providerId="ADAL" clId="{F54AB79C-CF2F-48E0-AB2B-B1BDA75FD3C3}" dt="2023-10-28T18:30:23.504" v="6300" actId="9405"/>
          <ac:inkMkLst>
            <pc:docMk/>
            <pc:sldMk cId="3552117480" sldId="611"/>
            <ac:inkMk id="97" creationId="{B7A6AD91-5DA5-0F34-397F-3C250F2ABC46}"/>
          </ac:inkMkLst>
        </pc:inkChg>
        <pc:inkChg chg="add">
          <ac:chgData name="Luca Crocetti" userId="52efdf86-ba77-4dcf-8f92-67ea05fd85b4" providerId="ADAL" clId="{F54AB79C-CF2F-48E0-AB2B-B1BDA75FD3C3}" dt="2023-10-28T18:30:28.414" v="6301" actId="9405"/>
          <ac:inkMkLst>
            <pc:docMk/>
            <pc:sldMk cId="3552117480" sldId="611"/>
            <ac:inkMk id="98" creationId="{266047CB-909C-2749-54B6-3C805E9EEA31}"/>
          </ac:inkMkLst>
        </pc:inkChg>
        <pc:inkChg chg="add">
          <ac:chgData name="Luca Crocetti" userId="52efdf86-ba77-4dcf-8f92-67ea05fd85b4" providerId="ADAL" clId="{F54AB79C-CF2F-48E0-AB2B-B1BDA75FD3C3}" dt="2023-10-28T18:30:31.457" v="6302" actId="9405"/>
          <ac:inkMkLst>
            <pc:docMk/>
            <pc:sldMk cId="3552117480" sldId="611"/>
            <ac:inkMk id="99" creationId="{7E4EC4A3-2FD8-9ABE-3D1D-4AD358A885B0}"/>
          </ac:inkMkLst>
        </pc:inkChg>
        <pc:inkChg chg="add">
          <ac:chgData name="Luca Crocetti" userId="52efdf86-ba77-4dcf-8f92-67ea05fd85b4" providerId="ADAL" clId="{F54AB79C-CF2F-48E0-AB2B-B1BDA75FD3C3}" dt="2023-10-28T18:30:33.549" v="6303" actId="9405"/>
          <ac:inkMkLst>
            <pc:docMk/>
            <pc:sldMk cId="3552117480" sldId="611"/>
            <ac:inkMk id="100" creationId="{479A52E8-9CCE-C653-2EAB-2645A4ACC43C}"/>
          </ac:inkMkLst>
        </pc:inkChg>
        <pc:inkChg chg="add">
          <ac:chgData name="Luca Crocetti" userId="52efdf86-ba77-4dcf-8f92-67ea05fd85b4" providerId="ADAL" clId="{F54AB79C-CF2F-48E0-AB2B-B1BDA75FD3C3}" dt="2023-10-28T18:30:49.051" v="6304" actId="9405"/>
          <ac:inkMkLst>
            <pc:docMk/>
            <pc:sldMk cId="3552117480" sldId="611"/>
            <ac:inkMk id="101" creationId="{2B4B45FA-7FD8-D907-ADD6-3BCF98474837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2" creationId="{1FB802D9-CE28-8532-DE22-B077862A1554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3" creationId="{B79A5F69-0E34-8CC7-36C2-569A30281EDE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4" creationId="{84782D6E-8C5E-276F-700A-1A2B61680B27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5" creationId="{EB385E23-3E44-6943-83EA-65F0856900D5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6" creationId="{DCBF92CE-0335-DE9B-B84F-D0038213DE42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7" creationId="{CB486BAB-3F3D-6A2F-500F-DF1575D3D9BF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8" creationId="{0FE5CFE5-76E4-ADD2-80DB-D7E109088AE5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9" creationId="{8466AF19-9303-060A-45CA-C0B925DD2085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10" creationId="{0E166415-A863-DA1C-5D31-B978DFBCA40C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11" creationId="{AD8A0B27-D1FE-6337-9127-DA5F0FF3909E}"/>
          </ac:inkMkLst>
        </pc:inkChg>
        <pc:inkChg chg="add mod">
          <ac:chgData name="Luca Crocetti" userId="52efdf86-ba77-4dcf-8f92-67ea05fd85b4" providerId="ADAL" clId="{F54AB79C-CF2F-48E0-AB2B-B1BDA75FD3C3}" dt="2023-10-28T18:30:59.382" v="6319"/>
          <ac:inkMkLst>
            <pc:docMk/>
            <pc:sldMk cId="3552117480" sldId="611"/>
            <ac:inkMk id="114" creationId="{1CA82DC3-49DE-91EC-207A-60758D099FE9}"/>
          </ac:inkMkLst>
        </pc:inkChg>
        <pc:inkChg chg="add mod">
          <ac:chgData name="Luca Crocetti" userId="52efdf86-ba77-4dcf-8f92-67ea05fd85b4" providerId="ADAL" clId="{F54AB79C-CF2F-48E0-AB2B-B1BDA75FD3C3}" dt="2023-10-28T18:30:59.382" v="6319"/>
          <ac:inkMkLst>
            <pc:docMk/>
            <pc:sldMk cId="3552117480" sldId="611"/>
            <ac:inkMk id="115" creationId="{27C9BC0F-1655-0F46-3EB8-4BBAB621555D}"/>
          </ac:inkMkLst>
        </pc:inkChg>
        <pc:inkChg chg="add">
          <ac:chgData name="Luca Crocetti" userId="52efdf86-ba77-4dcf-8f92-67ea05fd85b4" providerId="ADAL" clId="{F54AB79C-CF2F-48E0-AB2B-B1BDA75FD3C3}" dt="2023-10-28T18:30:58.617" v="6318" actId="9405"/>
          <ac:inkMkLst>
            <pc:docMk/>
            <pc:sldMk cId="3552117480" sldId="611"/>
            <ac:inkMk id="116" creationId="{B596BBD2-33BB-E244-91D7-6C500CEBD3DF}"/>
          </ac:inkMkLst>
        </pc:inkChg>
        <pc:inkChg chg="add mod">
          <ac:chgData name="Luca Crocetti" userId="52efdf86-ba77-4dcf-8f92-67ea05fd85b4" providerId="ADAL" clId="{F54AB79C-CF2F-48E0-AB2B-B1BDA75FD3C3}" dt="2023-10-28T18:31:03.387" v="6328"/>
          <ac:inkMkLst>
            <pc:docMk/>
            <pc:sldMk cId="3552117480" sldId="611"/>
            <ac:inkMk id="118" creationId="{3C178C8A-38D6-0E3D-AFA0-0D25B7ECE8B4}"/>
          </ac:inkMkLst>
        </pc:inkChg>
        <pc:inkChg chg="add mod">
          <ac:chgData name="Luca Crocetti" userId="52efdf86-ba77-4dcf-8f92-67ea05fd85b4" providerId="ADAL" clId="{F54AB79C-CF2F-48E0-AB2B-B1BDA75FD3C3}" dt="2023-10-28T18:31:03.387" v="6328"/>
          <ac:inkMkLst>
            <pc:docMk/>
            <pc:sldMk cId="3552117480" sldId="611"/>
            <ac:inkMk id="119" creationId="{309A6DD9-6A7D-DBD6-F9C0-80B1567138F7}"/>
          </ac:inkMkLst>
        </pc:inkChg>
        <pc:inkChg chg="add mod">
          <ac:chgData name="Luca Crocetti" userId="52efdf86-ba77-4dcf-8f92-67ea05fd85b4" providerId="ADAL" clId="{F54AB79C-CF2F-48E0-AB2B-B1BDA75FD3C3}" dt="2023-10-28T18:31:03.387" v="6328"/>
          <ac:inkMkLst>
            <pc:docMk/>
            <pc:sldMk cId="3552117480" sldId="611"/>
            <ac:inkMk id="120" creationId="{2F77DCC3-1268-C412-A227-02151861B03E}"/>
          </ac:inkMkLst>
        </pc:inkChg>
        <pc:inkChg chg="add del mod">
          <ac:chgData name="Luca Crocetti" userId="52efdf86-ba77-4dcf-8f92-67ea05fd85b4" providerId="ADAL" clId="{F54AB79C-CF2F-48E0-AB2B-B1BDA75FD3C3}" dt="2023-10-28T18:31:04.367" v="6330"/>
          <ac:inkMkLst>
            <pc:docMk/>
            <pc:sldMk cId="3552117480" sldId="611"/>
            <ac:inkMk id="121" creationId="{03C6586B-24EC-19E8-A335-4A127AE60C34}"/>
          </ac:inkMkLst>
        </pc:inkChg>
        <pc:inkChg chg="add del mod">
          <ac:chgData name="Luca Crocetti" userId="52efdf86-ba77-4dcf-8f92-67ea05fd85b4" providerId="ADAL" clId="{F54AB79C-CF2F-48E0-AB2B-B1BDA75FD3C3}" dt="2023-10-28T18:31:04.368" v="6333"/>
          <ac:inkMkLst>
            <pc:docMk/>
            <pc:sldMk cId="3552117480" sldId="611"/>
            <ac:inkMk id="122" creationId="{58376BB0-28DE-A5D9-1FA7-A8A5572FEC44}"/>
          </ac:inkMkLst>
        </pc:inkChg>
        <pc:inkChg chg="add del mod">
          <ac:chgData name="Luca Crocetti" userId="52efdf86-ba77-4dcf-8f92-67ea05fd85b4" providerId="ADAL" clId="{F54AB79C-CF2F-48E0-AB2B-B1BDA75FD3C3}" dt="2023-10-28T18:31:04.368" v="6332"/>
          <ac:inkMkLst>
            <pc:docMk/>
            <pc:sldMk cId="3552117480" sldId="611"/>
            <ac:inkMk id="123" creationId="{C42BC975-E0EB-649C-C66E-A812077CFEC2}"/>
          </ac:inkMkLst>
        </pc:inkChg>
        <pc:inkChg chg="add del mod">
          <ac:chgData name="Luca Crocetti" userId="52efdf86-ba77-4dcf-8f92-67ea05fd85b4" providerId="ADAL" clId="{F54AB79C-CF2F-48E0-AB2B-B1BDA75FD3C3}" dt="2023-10-28T18:31:04.367" v="6331"/>
          <ac:inkMkLst>
            <pc:docMk/>
            <pc:sldMk cId="3552117480" sldId="611"/>
            <ac:inkMk id="124" creationId="{E8D9B5D3-5296-CF39-1444-3DC4E949325C}"/>
          </ac:inkMkLst>
        </pc:inkChg>
        <pc:inkChg chg="add del mod">
          <ac:chgData name="Luca Crocetti" userId="52efdf86-ba77-4dcf-8f92-67ea05fd85b4" providerId="ADAL" clId="{F54AB79C-CF2F-48E0-AB2B-B1BDA75FD3C3}" dt="2023-10-28T18:31:04.366" v="6329"/>
          <ac:inkMkLst>
            <pc:docMk/>
            <pc:sldMk cId="3552117480" sldId="611"/>
            <ac:inkMk id="125" creationId="{74080CE5-CBD9-5747-F082-5E857A7C440E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28" creationId="{1191D8D0-C8AD-AC52-A512-0CF6A9750E10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29" creationId="{75E18112-5611-B205-CA6D-9DBBD8445835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30" creationId="{D091C3C5-2107-D671-B680-5236BF40F760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31" creationId="{0CF2933B-EDB5-2717-ACA6-42323B4E4B5E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32" creationId="{C6CE2BBB-2AFF-E037-BCB6-C0D8C7CF4147}"/>
          </ac:inkMkLst>
        </pc:inkChg>
        <pc:inkChg chg="add del">
          <ac:chgData name="Luca Crocetti" userId="52efdf86-ba77-4dcf-8f92-67ea05fd85b4" providerId="ADAL" clId="{F54AB79C-CF2F-48E0-AB2B-B1BDA75FD3C3}" dt="2023-10-28T18:31:12.149" v="6350"/>
          <ac:inkMkLst>
            <pc:docMk/>
            <pc:sldMk cId="3552117480" sldId="611"/>
            <ac:inkMk id="133" creationId="{9DCE81EF-10D7-E95D-5803-A9E896D86E79}"/>
          </ac:inkMkLst>
        </pc:inkChg>
        <pc:inkChg chg="add del">
          <ac:chgData name="Luca Crocetti" userId="52efdf86-ba77-4dcf-8f92-67ea05fd85b4" providerId="ADAL" clId="{F54AB79C-CF2F-48E0-AB2B-B1BDA75FD3C3}" dt="2023-10-28T18:31:12.150" v="6352"/>
          <ac:inkMkLst>
            <pc:docMk/>
            <pc:sldMk cId="3552117480" sldId="611"/>
            <ac:inkMk id="134" creationId="{44AB5518-8997-E6F9-57D2-3C71E2230D41}"/>
          </ac:inkMkLst>
        </pc:inkChg>
        <pc:inkChg chg="add del">
          <ac:chgData name="Luca Crocetti" userId="52efdf86-ba77-4dcf-8f92-67ea05fd85b4" providerId="ADAL" clId="{F54AB79C-CF2F-48E0-AB2B-B1BDA75FD3C3}" dt="2023-10-28T18:31:12.148" v="6347"/>
          <ac:inkMkLst>
            <pc:docMk/>
            <pc:sldMk cId="3552117480" sldId="611"/>
            <ac:inkMk id="135" creationId="{CEDF006D-F1B8-0839-AD1D-F5E4A1B55A43}"/>
          </ac:inkMkLst>
        </pc:inkChg>
        <pc:inkChg chg="add del">
          <ac:chgData name="Luca Crocetti" userId="52efdf86-ba77-4dcf-8f92-67ea05fd85b4" providerId="ADAL" clId="{F54AB79C-CF2F-48E0-AB2B-B1BDA75FD3C3}" dt="2023-10-28T18:31:12.150" v="6354"/>
          <ac:inkMkLst>
            <pc:docMk/>
            <pc:sldMk cId="3552117480" sldId="611"/>
            <ac:inkMk id="136" creationId="{77816DB8-14E8-201D-53C7-276D2053674F}"/>
          </ac:inkMkLst>
        </pc:inkChg>
        <pc:inkChg chg="add del">
          <ac:chgData name="Luca Crocetti" userId="52efdf86-ba77-4dcf-8f92-67ea05fd85b4" providerId="ADAL" clId="{F54AB79C-CF2F-48E0-AB2B-B1BDA75FD3C3}" dt="2023-10-28T18:31:12.149" v="6349"/>
          <ac:inkMkLst>
            <pc:docMk/>
            <pc:sldMk cId="3552117480" sldId="611"/>
            <ac:inkMk id="137" creationId="{54D827D2-0F45-8A53-F14A-28BF75AFF6DA}"/>
          </ac:inkMkLst>
        </pc:inkChg>
        <pc:inkChg chg="add del">
          <ac:chgData name="Luca Crocetti" userId="52efdf86-ba77-4dcf-8f92-67ea05fd85b4" providerId="ADAL" clId="{F54AB79C-CF2F-48E0-AB2B-B1BDA75FD3C3}" dt="2023-10-28T18:31:12.148" v="6348"/>
          <ac:inkMkLst>
            <pc:docMk/>
            <pc:sldMk cId="3552117480" sldId="611"/>
            <ac:inkMk id="138" creationId="{2D378C06-8159-7FEC-89BF-8E284011079A}"/>
          </ac:inkMkLst>
        </pc:inkChg>
        <pc:inkChg chg="add del">
          <ac:chgData name="Luca Crocetti" userId="52efdf86-ba77-4dcf-8f92-67ea05fd85b4" providerId="ADAL" clId="{F54AB79C-CF2F-48E0-AB2B-B1BDA75FD3C3}" dt="2023-10-28T18:31:12.149" v="6351"/>
          <ac:inkMkLst>
            <pc:docMk/>
            <pc:sldMk cId="3552117480" sldId="611"/>
            <ac:inkMk id="139" creationId="{E333AF19-440E-59A7-5DF7-BB24DEAD2ACF}"/>
          </ac:inkMkLst>
        </pc:inkChg>
        <pc:inkChg chg="add del">
          <ac:chgData name="Luca Crocetti" userId="52efdf86-ba77-4dcf-8f92-67ea05fd85b4" providerId="ADAL" clId="{F54AB79C-CF2F-48E0-AB2B-B1BDA75FD3C3}" dt="2023-10-28T18:31:12.150" v="6353"/>
          <ac:inkMkLst>
            <pc:docMk/>
            <pc:sldMk cId="3552117480" sldId="611"/>
            <ac:inkMk id="140" creationId="{9DEFEC9D-6BE6-2F39-EE42-2B27BB005C99}"/>
          </ac:inkMkLst>
        </pc:inkChg>
        <pc:inkChg chg="add del">
          <ac:chgData name="Luca Crocetti" userId="52efdf86-ba77-4dcf-8f92-67ea05fd85b4" providerId="ADAL" clId="{F54AB79C-CF2F-48E0-AB2B-B1BDA75FD3C3}" dt="2023-10-28T18:31:17.969" v="6367"/>
          <ac:inkMkLst>
            <pc:docMk/>
            <pc:sldMk cId="3552117480" sldId="611"/>
            <ac:inkMk id="142" creationId="{5152B148-5976-1636-D0EC-C87962254044}"/>
          </ac:inkMkLst>
        </pc:inkChg>
        <pc:inkChg chg="add del">
          <ac:chgData name="Luca Crocetti" userId="52efdf86-ba77-4dcf-8f92-67ea05fd85b4" providerId="ADAL" clId="{F54AB79C-CF2F-48E0-AB2B-B1BDA75FD3C3}" dt="2023-10-28T18:31:17.969" v="6366"/>
          <ac:inkMkLst>
            <pc:docMk/>
            <pc:sldMk cId="3552117480" sldId="611"/>
            <ac:inkMk id="143" creationId="{7B43EC15-1D04-C969-CC48-0620FA6F158A}"/>
          </ac:inkMkLst>
        </pc:inkChg>
        <pc:inkChg chg="add del">
          <ac:chgData name="Luca Crocetti" userId="52efdf86-ba77-4dcf-8f92-67ea05fd85b4" providerId="ADAL" clId="{F54AB79C-CF2F-48E0-AB2B-B1BDA75FD3C3}" dt="2023-10-28T18:31:17.969" v="6364"/>
          <ac:inkMkLst>
            <pc:docMk/>
            <pc:sldMk cId="3552117480" sldId="611"/>
            <ac:inkMk id="144" creationId="{A81F872C-AA9B-5980-B71D-51EC2CAC0D03}"/>
          </ac:inkMkLst>
        </pc:inkChg>
        <pc:inkChg chg="add del">
          <ac:chgData name="Luca Crocetti" userId="52efdf86-ba77-4dcf-8f92-67ea05fd85b4" providerId="ADAL" clId="{F54AB79C-CF2F-48E0-AB2B-B1BDA75FD3C3}" dt="2023-10-28T18:31:17.969" v="6369"/>
          <ac:inkMkLst>
            <pc:docMk/>
            <pc:sldMk cId="3552117480" sldId="611"/>
            <ac:inkMk id="145" creationId="{2A20DBEE-7471-1B10-49A8-A06A3B7C69A4}"/>
          </ac:inkMkLst>
        </pc:inkChg>
        <pc:inkChg chg="add del">
          <ac:chgData name="Luca Crocetti" userId="52efdf86-ba77-4dcf-8f92-67ea05fd85b4" providerId="ADAL" clId="{F54AB79C-CF2F-48E0-AB2B-B1BDA75FD3C3}" dt="2023-10-28T18:31:17.968" v="6363"/>
          <ac:inkMkLst>
            <pc:docMk/>
            <pc:sldMk cId="3552117480" sldId="611"/>
            <ac:inkMk id="146" creationId="{590D1111-76F9-767F-D362-D6C7A3BAEA35}"/>
          </ac:inkMkLst>
        </pc:inkChg>
        <pc:inkChg chg="add del">
          <ac:chgData name="Luca Crocetti" userId="52efdf86-ba77-4dcf-8f92-67ea05fd85b4" providerId="ADAL" clId="{F54AB79C-CF2F-48E0-AB2B-B1BDA75FD3C3}" dt="2023-10-28T18:31:17.969" v="6368"/>
          <ac:inkMkLst>
            <pc:docMk/>
            <pc:sldMk cId="3552117480" sldId="611"/>
            <ac:inkMk id="147" creationId="{88FD7E1D-AA24-95EE-9708-F8D8CB36C7CE}"/>
          </ac:inkMkLst>
        </pc:inkChg>
        <pc:inkChg chg="add del">
          <ac:chgData name="Luca Crocetti" userId="52efdf86-ba77-4dcf-8f92-67ea05fd85b4" providerId="ADAL" clId="{F54AB79C-CF2F-48E0-AB2B-B1BDA75FD3C3}" dt="2023-10-28T18:31:17.969" v="6365"/>
          <ac:inkMkLst>
            <pc:docMk/>
            <pc:sldMk cId="3552117480" sldId="611"/>
            <ac:inkMk id="148" creationId="{2C48DDCE-38CF-D2C3-8796-03874DB7B246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49" creationId="{140FCE2A-11DE-2AA0-DB83-14B63C7D368C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0" creationId="{F2631049-3FE1-BD34-6B6D-F71FACAF028E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1" creationId="{AFFE68DA-D9C7-44CA-AEB6-E405134F3DA1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2" creationId="{07D0DCDA-EE4B-3D8B-DBE8-960098AFFA78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3" creationId="{D8276444-886E-1B5A-4BD4-B192B6EF9472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4" creationId="{30D5015C-7693-DF25-D39F-AAA3B93EE446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5" creationId="{FB0677E4-C409-12DA-3326-ED02EE593CC3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6" creationId="{F1F5F9AE-CABF-E956-C15C-09DF4539C8A0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7" creationId="{8FE371EF-B61B-0516-76EA-04AC4EE80DD2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58" creationId="{2A2A71C8-E185-C4BC-099C-D28B423EEF6A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59" creationId="{54328FE6-2D69-0544-D2F7-14587B9D2834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0" creationId="{1F8F8DA5-5CEB-2207-BB3B-D2079D50F110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1" creationId="{D58E8090-1D21-B995-70DF-458BB2E0F74B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2" creationId="{B9D3E068-680F-DB3D-05A3-44D64F064DFB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6" creationId="{7B4E31AF-D4D6-5631-1060-969F17A1BEB4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7" creationId="{D7F4B309-4D3B-4796-B0B0-5E98BDB4FF54}"/>
          </ac:inkMkLst>
        </pc:inkChg>
        <pc:inkChg chg="add">
          <ac:chgData name="Luca Crocetti" userId="52efdf86-ba77-4dcf-8f92-67ea05fd85b4" providerId="ADAL" clId="{F54AB79C-CF2F-48E0-AB2B-B1BDA75FD3C3}" dt="2023-10-28T18:31:34.443" v="6388" actId="9405"/>
          <ac:inkMkLst>
            <pc:docMk/>
            <pc:sldMk cId="3552117480" sldId="611"/>
            <ac:inkMk id="169" creationId="{13875D89-131E-E5EE-EC7F-DC29FF148822}"/>
          </ac:inkMkLst>
        </pc:inkChg>
        <pc:inkChg chg="add">
          <ac:chgData name="Luca Crocetti" userId="52efdf86-ba77-4dcf-8f92-67ea05fd85b4" providerId="ADAL" clId="{F54AB79C-CF2F-48E0-AB2B-B1BDA75FD3C3}" dt="2023-10-28T19:09:02.051" v="8027" actId="9405"/>
          <ac:inkMkLst>
            <pc:docMk/>
            <pc:sldMk cId="3552117480" sldId="611"/>
            <ac:inkMk id="170" creationId="{C4D0DE4C-50D8-44EB-D68E-C3A75FDB7037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1" creationId="{191E5C17-07AA-505B-066C-743602824650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2" creationId="{7F52E854-0783-CB2F-AF42-26CAAF918917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3" creationId="{1AD8F43C-8E5D-ABD6-72AE-A621912F4BC0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4" creationId="{D91CA885-7DB0-D728-8750-75CE45F57340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5" creationId="{AE8C1453-6F67-1BCD-5E3A-EF97B60765F1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6" creationId="{711DA168-E882-8570-211C-C434E9E7E441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7" creationId="{14182383-F112-95B1-96D7-0AD97EC14F32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8" creationId="{61D34641-BB5B-0F99-D08E-32E4CA183059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9" creationId="{6D3D8F65-8AD8-5395-43AB-CA810F937282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80" creationId="{758E9816-248B-AB28-FCF7-E84357EA938B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2" creationId="{40916A7B-5A49-A6C0-217E-38E4012A378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3" creationId="{B979E638-CBE9-36B5-8DE4-DA496FCD0C82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4" creationId="{0FC8DF22-B75F-BA06-2C8B-FAAD5C8CAF14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5" creationId="{B3BFA21E-2766-C61B-4245-275BF27BCDCA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6" creationId="{41C1BEA1-D8D8-40A8-1B62-5187817DE34A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7" creationId="{E7F705DC-3004-9847-975B-494FAA21779B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8" creationId="{06412318-0086-CF60-30C2-3010814A16B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9" creationId="{29CC7287-817C-FBCE-B10F-4C4931AF2AAE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0" creationId="{DED8CB78-1DBC-F589-C929-59CED28C4A4F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1" creationId="{4CA1710E-4779-46F5-CF75-BEC6C036D757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2" creationId="{DD51C469-C235-1B47-3A49-486615A6E105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3" creationId="{E4BF4CA8-E954-6B7D-62F5-A6FBF4C26BE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4" creationId="{CAC2A334-3EC7-4C12-D6DE-D89FFF7872E8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5" creationId="{3174B783-5723-4687-7376-4100DF37E25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8" creationId="{05DA9069-E494-5B64-BF18-2582BF9D3429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9" creationId="{F63E1296-D6F9-638D-99B6-322158B4C61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200" creationId="{1865EA47-02E0-5005-E7B6-0FDB789E3AA1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201" creationId="{A077EB37-40D6-12FD-301E-E28A9D67584E}"/>
          </ac:inkMkLst>
        </pc:inkChg>
        <pc:inkChg chg="add del mod">
          <ac:chgData name="Luca Crocetti" userId="52efdf86-ba77-4dcf-8f92-67ea05fd85b4" providerId="ADAL" clId="{F54AB79C-CF2F-48E0-AB2B-B1BDA75FD3C3}" dt="2023-10-28T19:09:27.664" v="8063"/>
          <ac:inkMkLst>
            <pc:docMk/>
            <pc:sldMk cId="3552117480" sldId="611"/>
            <ac:inkMk id="202" creationId="{B27D7D4D-02F9-F9F0-AB5F-B2B00191A3BE}"/>
          </ac:inkMkLst>
        </pc:inkChg>
        <pc:inkChg chg="add del mod">
          <ac:chgData name="Luca Crocetti" userId="52efdf86-ba77-4dcf-8f92-67ea05fd85b4" providerId="ADAL" clId="{F54AB79C-CF2F-48E0-AB2B-B1BDA75FD3C3}" dt="2023-10-28T19:09:27.665" v="8064"/>
          <ac:inkMkLst>
            <pc:docMk/>
            <pc:sldMk cId="3552117480" sldId="611"/>
            <ac:inkMk id="204" creationId="{9DD9B6A8-863F-4853-E0BA-BBD73DCC56C3}"/>
          </ac:inkMkLst>
        </pc:inkChg>
        <pc:inkChg chg="add del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205" creationId="{05593473-3EB8-2CFF-AB87-ACEB5D587B6B}"/>
          </ac:inkMkLst>
        </pc:inkChg>
        <pc:inkChg chg="add mod">
          <ac:chgData name="Luca Crocetti" userId="52efdf86-ba77-4dcf-8f92-67ea05fd85b4" providerId="ADAL" clId="{F54AB79C-CF2F-48E0-AB2B-B1BDA75FD3C3}" dt="2023-10-28T19:09:36.289" v="8069"/>
          <ac:inkMkLst>
            <pc:docMk/>
            <pc:sldMk cId="3552117480" sldId="611"/>
            <ac:inkMk id="207" creationId="{1442523E-3E87-A724-C754-55454FA1DEF3}"/>
          </ac:inkMkLst>
        </pc:inkChg>
        <pc:inkChg chg="add mod">
          <ac:chgData name="Luca Crocetti" userId="52efdf86-ba77-4dcf-8f92-67ea05fd85b4" providerId="ADAL" clId="{F54AB79C-CF2F-48E0-AB2B-B1BDA75FD3C3}" dt="2023-10-28T19:09:36.289" v="8069"/>
          <ac:inkMkLst>
            <pc:docMk/>
            <pc:sldMk cId="3552117480" sldId="611"/>
            <ac:inkMk id="208" creationId="{415FE6C4-F013-967C-F6AD-AD4162EC1999}"/>
          </ac:inkMkLst>
        </pc:inkChg>
        <pc:inkChg chg="add mod">
          <ac:chgData name="Luca Crocetti" userId="52efdf86-ba77-4dcf-8f92-67ea05fd85b4" providerId="ADAL" clId="{F54AB79C-CF2F-48E0-AB2B-B1BDA75FD3C3}" dt="2023-10-28T19:09:37.974" v="8071"/>
          <ac:inkMkLst>
            <pc:docMk/>
            <pc:sldMk cId="3552117480" sldId="611"/>
            <ac:inkMk id="209" creationId="{EE0053BF-7FEA-2344-28E6-0B27D770EABA}"/>
          </ac:inkMkLst>
        </pc:inkChg>
        <pc:inkChg chg="add mod">
          <ac:chgData name="Luca Crocetti" userId="52efdf86-ba77-4dcf-8f92-67ea05fd85b4" providerId="ADAL" clId="{F54AB79C-CF2F-48E0-AB2B-B1BDA75FD3C3}" dt="2023-10-28T19:09:37.974" v="8071"/>
          <ac:inkMkLst>
            <pc:docMk/>
            <pc:sldMk cId="3552117480" sldId="611"/>
            <ac:inkMk id="211" creationId="{3047CF37-15A0-4CD7-FD78-C6486CC8CE9E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8T21:57:46.241" v="8366" actId="9405"/>
        <pc:sldMkLst>
          <pc:docMk/>
          <pc:sldMk cId="2725209380" sldId="612"/>
        </pc:sldMkLst>
        <pc:grpChg chg="mod">
          <ac:chgData name="Luca Crocetti" userId="52efdf86-ba77-4dcf-8f92-67ea05fd85b4" providerId="ADAL" clId="{F54AB79C-CF2F-48E0-AB2B-B1BDA75FD3C3}" dt="2023-10-28T18:59:54.683" v="7254"/>
          <ac:grpSpMkLst>
            <pc:docMk/>
            <pc:sldMk cId="2725209380" sldId="612"/>
            <ac:grpSpMk id="31" creationId="{2A3CA2B3-FAB5-E8D8-2B16-93AB3AB1307E}"/>
          </ac:grpSpMkLst>
        </pc:grpChg>
        <pc:grpChg chg="mod">
          <ac:chgData name="Luca Crocetti" userId="52efdf86-ba77-4dcf-8f92-67ea05fd85b4" providerId="ADAL" clId="{F54AB79C-CF2F-48E0-AB2B-B1BDA75FD3C3}" dt="2023-10-28T19:00:01.428" v="7263"/>
          <ac:grpSpMkLst>
            <pc:docMk/>
            <pc:sldMk cId="2725209380" sldId="612"/>
            <ac:grpSpMk id="40" creationId="{2863ED2E-B71E-39EF-FE55-E1F3AC45B59C}"/>
          </ac:grpSpMkLst>
        </pc:grpChg>
        <pc:grpChg chg="mod">
          <ac:chgData name="Luca Crocetti" userId="52efdf86-ba77-4dcf-8f92-67ea05fd85b4" providerId="ADAL" clId="{F54AB79C-CF2F-48E0-AB2B-B1BDA75FD3C3}" dt="2023-10-28T19:00:01.428" v="7263"/>
          <ac:grpSpMkLst>
            <pc:docMk/>
            <pc:sldMk cId="2725209380" sldId="612"/>
            <ac:grpSpMk id="41" creationId="{7695D905-090D-6045-7CD5-1FBA3BDFBA29}"/>
          </ac:grpSpMkLst>
        </pc:grpChg>
        <pc:grpChg chg="del mod">
          <ac:chgData name="Luca Crocetti" userId="52efdf86-ba77-4dcf-8f92-67ea05fd85b4" providerId="ADAL" clId="{F54AB79C-CF2F-48E0-AB2B-B1BDA75FD3C3}" dt="2023-10-28T19:00:06.866" v="7273"/>
          <ac:grpSpMkLst>
            <pc:docMk/>
            <pc:sldMk cId="2725209380" sldId="612"/>
            <ac:grpSpMk id="47" creationId="{68FCBB32-D959-4919-A23A-073E95FB579C}"/>
          </ac:grpSpMkLst>
        </pc:grpChg>
        <pc:grpChg chg="mod">
          <ac:chgData name="Luca Crocetti" userId="52efdf86-ba77-4dcf-8f92-67ea05fd85b4" providerId="ADAL" clId="{F54AB79C-CF2F-48E0-AB2B-B1BDA75FD3C3}" dt="2023-10-28T19:00:13.106" v="7283"/>
          <ac:grpSpMkLst>
            <pc:docMk/>
            <pc:sldMk cId="2725209380" sldId="612"/>
            <ac:grpSpMk id="56" creationId="{9A66BA58-5BCE-7E86-0DD8-2580046EA3C1}"/>
          </ac:grpSpMkLst>
        </pc:grpChg>
        <pc:picChg chg="add mod modCrop">
          <ac:chgData name="Luca Crocetti" userId="52efdf86-ba77-4dcf-8f92-67ea05fd85b4" providerId="ADAL" clId="{F54AB79C-CF2F-48E0-AB2B-B1BDA75FD3C3}" dt="2023-10-28T18:58:17.068" v="7221" actId="1076"/>
          <ac:picMkLst>
            <pc:docMk/>
            <pc:sldMk cId="2725209380" sldId="612"/>
            <ac:picMk id="3" creationId="{0A455B7F-A54C-830F-B1A9-0CEB62F499A9}"/>
          </ac:picMkLst>
        </pc:picChg>
        <pc:picChg chg="del">
          <ac:chgData name="Luca Crocetti" userId="52efdf86-ba77-4dcf-8f92-67ea05fd85b4" providerId="ADAL" clId="{F54AB79C-CF2F-48E0-AB2B-B1BDA75FD3C3}" dt="2023-10-27T14:29:01.303" v="5892" actId="478"/>
          <ac:picMkLst>
            <pc:docMk/>
            <pc:sldMk cId="2725209380" sldId="612"/>
            <ac:picMk id="4" creationId="{4E338619-8D51-156F-4AA1-2359DA916826}"/>
          </ac:picMkLst>
        </pc:picChg>
        <pc:picChg chg="add mod">
          <ac:chgData name="Luca Crocetti" userId="52efdf86-ba77-4dcf-8f92-67ea05fd85b4" providerId="ADAL" clId="{F54AB79C-CF2F-48E0-AB2B-B1BDA75FD3C3}" dt="2023-10-28T18:58:22.332" v="7222" actId="1076"/>
          <ac:picMkLst>
            <pc:docMk/>
            <pc:sldMk cId="2725209380" sldId="612"/>
            <ac:picMk id="6" creationId="{EF3BCCF1-017A-8718-F69E-429FF4CB66F9}"/>
          </ac:picMkLst>
        </pc:picChg>
        <pc:picChg chg="del">
          <ac:chgData name="Luca Crocetti" userId="52efdf86-ba77-4dcf-8f92-67ea05fd85b4" providerId="ADAL" clId="{F54AB79C-CF2F-48E0-AB2B-B1BDA75FD3C3}" dt="2023-10-27T14:29:01.303" v="5892" actId="478"/>
          <ac:picMkLst>
            <pc:docMk/>
            <pc:sldMk cId="2725209380" sldId="612"/>
            <ac:picMk id="7" creationId="{4DC0C2CB-E9B4-8FE8-AB1A-16F2004CF1DA}"/>
          </ac:picMkLst>
        </pc:picChg>
        <pc:picChg chg="mod modCrop">
          <ac:chgData name="Luca Crocetti" userId="52efdf86-ba77-4dcf-8f92-67ea05fd85b4" providerId="ADAL" clId="{F54AB79C-CF2F-48E0-AB2B-B1BDA75FD3C3}" dt="2023-10-28T18:58:43.879" v="7225" actId="1076"/>
          <ac:picMkLst>
            <pc:docMk/>
            <pc:sldMk cId="2725209380" sldId="612"/>
            <ac:picMk id="9" creationId="{1D24608A-5D5E-BC64-0957-0530A57C1E28}"/>
          </ac:picMkLst>
        </pc:picChg>
        <pc:picChg chg="add mod">
          <ac:chgData name="Luca Crocetti" userId="52efdf86-ba77-4dcf-8f92-67ea05fd85b4" providerId="ADAL" clId="{F54AB79C-CF2F-48E0-AB2B-B1BDA75FD3C3}" dt="2023-10-28T21:57:37.332" v="8365" actId="1076"/>
          <ac:picMkLst>
            <pc:docMk/>
            <pc:sldMk cId="2725209380" sldId="612"/>
            <ac:picMk id="27" creationId="{524F1A11-84A0-C6F5-0E04-078AA166ACA9}"/>
          </ac:picMkLst>
        </pc:picChg>
        <pc:inkChg chg="add">
          <ac:chgData name="Luca Crocetti" userId="52efdf86-ba77-4dcf-8f92-67ea05fd85b4" providerId="ADAL" clId="{F54AB79C-CF2F-48E0-AB2B-B1BDA75FD3C3}" dt="2023-10-28T18:59:00.689" v="7226" actId="9405"/>
          <ac:inkMkLst>
            <pc:docMk/>
            <pc:sldMk cId="2725209380" sldId="612"/>
            <ac:inkMk id="4" creationId="{5BD48757-5AE0-0D96-2657-901E7F44AE56}"/>
          </ac:inkMkLst>
        </pc:inkChg>
        <pc:inkChg chg="add">
          <ac:chgData name="Luca Crocetti" userId="52efdf86-ba77-4dcf-8f92-67ea05fd85b4" providerId="ADAL" clId="{F54AB79C-CF2F-48E0-AB2B-B1BDA75FD3C3}" dt="2023-10-28T18:59:01.758" v="7227" actId="9405"/>
          <ac:inkMkLst>
            <pc:docMk/>
            <pc:sldMk cId="2725209380" sldId="612"/>
            <ac:inkMk id="7" creationId="{5A5B158A-2BEB-6085-12CE-C6B6E75898CB}"/>
          </ac:inkMkLst>
        </pc:inkChg>
        <pc:inkChg chg="add">
          <ac:chgData name="Luca Crocetti" userId="52efdf86-ba77-4dcf-8f92-67ea05fd85b4" providerId="ADAL" clId="{F54AB79C-CF2F-48E0-AB2B-B1BDA75FD3C3}" dt="2023-10-27T14:30:37.640" v="5913" actId="9405"/>
          <ac:inkMkLst>
            <pc:docMk/>
            <pc:sldMk cId="2725209380" sldId="612"/>
            <ac:inkMk id="8" creationId="{DD6E3B70-1A3D-79E8-9311-684296F44F47}"/>
          </ac:inkMkLst>
        </pc:inkChg>
        <pc:inkChg chg="add">
          <ac:chgData name="Luca Crocetti" userId="52efdf86-ba77-4dcf-8f92-67ea05fd85b4" providerId="ADAL" clId="{F54AB79C-CF2F-48E0-AB2B-B1BDA75FD3C3}" dt="2023-10-28T18:59:03.086" v="7228" actId="9405"/>
          <ac:inkMkLst>
            <pc:docMk/>
            <pc:sldMk cId="2725209380" sldId="612"/>
            <ac:inkMk id="10" creationId="{9E105B8B-AEC3-C82B-D1AF-6ADF060C03B3}"/>
          </ac:inkMkLst>
        </pc:inkChg>
        <pc:inkChg chg="add">
          <ac:chgData name="Luca Crocetti" userId="52efdf86-ba77-4dcf-8f92-67ea05fd85b4" providerId="ADAL" clId="{F54AB79C-CF2F-48E0-AB2B-B1BDA75FD3C3}" dt="2023-10-28T18:59:05.388" v="7229" actId="9405"/>
          <ac:inkMkLst>
            <pc:docMk/>
            <pc:sldMk cId="2725209380" sldId="612"/>
            <ac:inkMk id="11" creationId="{A1E4DD26-DA71-2EB2-B74A-A7E0871887EC}"/>
          </ac:inkMkLst>
        </pc:inkChg>
        <pc:inkChg chg="add">
          <ac:chgData name="Luca Crocetti" userId="52efdf86-ba77-4dcf-8f92-67ea05fd85b4" providerId="ADAL" clId="{F54AB79C-CF2F-48E0-AB2B-B1BDA75FD3C3}" dt="2023-10-28T18:59:06.385" v="7230" actId="9405"/>
          <ac:inkMkLst>
            <pc:docMk/>
            <pc:sldMk cId="2725209380" sldId="612"/>
            <ac:inkMk id="12" creationId="{537EAB64-0458-6CE9-B596-D4F371B4BFD0}"/>
          </ac:inkMkLst>
        </pc:inkChg>
        <pc:inkChg chg="add">
          <ac:chgData name="Luca Crocetti" userId="52efdf86-ba77-4dcf-8f92-67ea05fd85b4" providerId="ADAL" clId="{F54AB79C-CF2F-48E0-AB2B-B1BDA75FD3C3}" dt="2023-10-28T18:59:07.321" v="7231" actId="9405"/>
          <ac:inkMkLst>
            <pc:docMk/>
            <pc:sldMk cId="2725209380" sldId="612"/>
            <ac:inkMk id="13" creationId="{0311C3F5-FC66-816E-E00F-FC32265D1FAD}"/>
          </ac:inkMkLst>
        </pc:inkChg>
        <pc:inkChg chg="add">
          <ac:chgData name="Luca Crocetti" userId="52efdf86-ba77-4dcf-8f92-67ea05fd85b4" providerId="ADAL" clId="{F54AB79C-CF2F-48E0-AB2B-B1BDA75FD3C3}" dt="2023-10-28T18:59:20.341" v="7232" actId="9405"/>
          <ac:inkMkLst>
            <pc:docMk/>
            <pc:sldMk cId="2725209380" sldId="612"/>
            <ac:inkMk id="14" creationId="{0156823E-8B03-E546-D490-0B842B82F9B3}"/>
          </ac:inkMkLst>
        </pc:inkChg>
        <pc:inkChg chg="add">
          <ac:chgData name="Luca Crocetti" userId="52efdf86-ba77-4dcf-8f92-67ea05fd85b4" providerId="ADAL" clId="{F54AB79C-CF2F-48E0-AB2B-B1BDA75FD3C3}" dt="2023-10-28T18:59:22.526" v="7233" actId="9405"/>
          <ac:inkMkLst>
            <pc:docMk/>
            <pc:sldMk cId="2725209380" sldId="612"/>
            <ac:inkMk id="15" creationId="{F2E1823A-3E2B-1489-041E-764C865C56F6}"/>
          </ac:inkMkLst>
        </pc:inkChg>
        <pc:inkChg chg="add">
          <ac:chgData name="Luca Crocetti" userId="52efdf86-ba77-4dcf-8f92-67ea05fd85b4" providerId="ADAL" clId="{F54AB79C-CF2F-48E0-AB2B-B1BDA75FD3C3}" dt="2023-10-28T18:59:36.643" v="7234" actId="9405"/>
          <ac:inkMkLst>
            <pc:docMk/>
            <pc:sldMk cId="2725209380" sldId="612"/>
            <ac:inkMk id="16" creationId="{95EE3076-45FD-D57B-28FB-E93718C19BB2}"/>
          </ac:inkMkLst>
        </pc:inkChg>
        <pc:inkChg chg="add">
          <ac:chgData name="Luca Crocetti" userId="52efdf86-ba77-4dcf-8f92-67ea05fd85b4" providerId="ADAL" clId="{F54AB79C-CF2F-48E0-AB2B-B1BDA75FD3C3}" dt="2023-10-28T18:59:38.067" v="7235" actId="9405"/>
          <ac:inkMkLst>
            <pc:docMk/>
            <pc:sldMk cId="2725209380" sldId="612"/>
            <ac:inkMk id="17" creationId="{63EA2152-9431-ACF8-C16B-E06D2DDE48AB}"/>
          </ac:inkMkLst>
        </pc:inkChg>
        <pc:inkChg chg="add del">
          <ac:chgData name="Luca Crocetti" userId="52efdf86-ba77-4dcf-8f92-67ea05fd85b4" providerId="ADAL" clId="{F54AB79C-CF2F-48E0-AB2B-B1BDA75FD3C3}" dt="2023-10-28T18:59:45.256" v="7237"/>
          <ac:inkMkLst>
            <pc:docMk/>
            <pc:sldMk cId="2725209380" sldId="612"/>
            <ac:inkMk id="18" creationId="{6D9D4A0F-19B3-B4B6-AB5E-FD32C9B2FACD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19" creationId="{1B08F04D-F5FF-1ED8-A881-0D5508175FF0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0" creationId="{5C2555ED-BE98-CF0A-BE5D-1253AF44A515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1" creationId="{C7AE1010-73D2-FC98-E3CD-2283FBAA6F9C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2" creationId="{21CFCD83-846B-6571-18E1-2C6DB66605BC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3" creationId="{1AC4EE8D-564A-4E47-460D-49AA378E7188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4" creationId="{B2AF7A77-8452-978D-128E-584BD4B96ECB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5" creationId="{C2A0BF2A-93F3-D548-20A6-9907E2CA192F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6" creationId="{E9781163-04DF-258A-785A-18612F5AF95F}"/>
          </ac:inkMkLst>
        </pc:inkChg>
        <pc:inkChg chg="add del mod">
          <ac:chgData name="Luca Crocetti" userId="52efdf86-ba77-4dcf-8f92-67ea05fd85b4" providerId="ADAL" clId="{F54AB79C-CF2F-48E0-AB2B-B1BDA75FD3C3}" dt="2023-10-28T18:59:54.682" v="7252"/>
          <ac:inkMkLst>
            <pc:docMk/>
            <pc:sldMk cId="2725209380" sldId="612"/>
            <ac:inkMk id="27" creationId="{D330A058-FDA3-C7E5-D838-7611D3CD761B}"/>
          </ac:inkMkLst>
        </pc:inkChg>
        <pc:inkChg chg="add">
          <ac:chgData name="Luca Crocetti" userId="52efdf86-ba77-4dcf-8f92-67ea05fd85b4" providerId="ADAL" clId="{F54AB79C-CF2F-48E0-AB2B-B1BDA75FD3C3}" dt="2023-10-28T21:57:46.241" v="8366" actId="9405"/>
          <ac:inkMkLst>
            <pc:docMk/>
            <pc:sldMk cId="2725209380" sldId="612"/>
            <ac:inkMk id="28" creationId="{0047591B-8299-CD39-3CEF-381854750E26}"/>
          </ac:inkMkLst>
        </pc:inkChg>
        <pc:inkChg chg="add del mod">
          <ac:chgData name="Luca Crocetti" userId="52efdf86-ba77-4dcf-8f92-67ea05fd85b4" providerId="ADAL" clId="{F54AB79C-CF2F-48E0-AB2B-B1BDA75FD3C3}" dt="2023-10-28T18:59:54.682" v="7253"/>
          <ac:inkMkLst>
            <pc:docMk/>
            <pc:sldMk cId="2725209380" sldId="612"/>
            <ac:inkMk id="28" creationId="{3B0F0901-D9C6-6C9D-7049-430C2A2A7E25}"/>
          </ac:inkMkLst>
        </pc:inkChg>
        <pc:inkChg chg="add del mod">
          <ac:chgData name="Luca Crocetti" userId="52efdf86-ba77-4dcf-8f92-67ea05fd85b4" providerId="ADAL" clId="{F54AB79C-CF2F-48E0-AB2B-B1BDA75FD3C3}" dt="2023-10-28T18:59:54.681" v="7251"/>
          <ac:inkMkLst>
            <pc:docMk/>
            <pc:sldMk cId="2725209380" sldId="612"/>
            <ac:inkMk id="29" creationId="{42E7B8AD-30D8-B0F9-604B-273FD3D460DB}"/>
          </ac:inkMkLst>
        </pc:inkChg>
        <pc:inkChg chg="add del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30" creationId="{23965B6A-6481-27E3-BA77-922E5F27D0EE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2" creationId="{F100CC2C-D01C-4B7C-6495-29694B89A549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3" creationId="{71602573-64D4-41F5-DDCF-073384108815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4" creationId="{632E9278-946B-4151-2D80-FDDBD79E79E2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5" creationId="{1A67FDA9-0D51-1391-5FE8-DA744DC44781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6" creationId="{7FE6A4DC-FF29-16B1-9702-3E34FCA470D3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7" creationId="{3E28F4BB-908F-E6CA-E23B-990C40E7F25D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8" creationId="{76DB6A03-1F4E-819D-882B-3C9987F3F0C9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9" creationId="{11589844-4F00-59CE-7D9E-D474A30DB7C5}"/>
          </ac:inkMkLst>
        </pc:inkChg>
        <pc:inkChg chg="add del mod">
          <ac:chgData name="Luca Crocetti" userId="52efdf86-ba77-4dcf-8f92-67ea05fd85b4" providerId="ADAL" clId="{F54AB79C-CF2F-48E0-AB2B-B1BDA75FD3C3}" dt="2023-10-28T19:00:06.867" v="7274"/>
          <ac:inkMkLst>
            <pc:docMk/>
            <pc:sldMk cId="2725209380" sldId="612"/>
            <ac:inkMk id="42" creationId="{D069A7D8-0287-E019-1484-46CD5C8D6E81}"/>
          </ac:inkMkLst>
        </pc:inkChg>
        <pc:inkChg chg="add del mod">
          <ac:chgData name="Luca Crocetti" userId="52efdf86-ba77-4dcf-8f92-67ea05fd85b4" providerId="ADAL" clId="{F54AB79C-CF2F-48E0-AB2B-B1BDA75FD3C3}" dt="2023-10-28T19:00:06.862" v="7270"/>
          <ac:inkMkLst>
            <pc:docMk/>
            <pc:sldMk cId="2725209380" sldId="612"/>
            <ac:inkMk id="43" creationId="{84595776-7FFF-8A08-4EB0-9D5A54E1560D}"/>
          </ac:inkMkLst>
        </pc:inkChg>
        <pc:inkChg chg="add del mod">
          <ac:chgData name="Luca Crocetti" userId="52efdf86-ba77-4dcf-8f92-67ea05fd85b4" providerId="ADAL" clId="{F54AB79C-CF2F-48E0-AB2B-B1BDA75FD3C3}" dt="2023-10-28T19:00:06.866" v="7273"/>
          <ac:inkMkLst>
            <pc:docMk/>
            <pc:sldMk cId="2725209380" sldId="612"/>
            <ac:inkMk id="44" creationId="{0A12496A-DE05-0AA4-ED6C-985E743263F3}"/>
          </ac:inkMkLst>
        </pc:inkChg>
        <pc:inkChg chg="add del mod">
          <ac:chgData name="Luca Crocetti" userId="52efdf86-ba77-4dcf-8f92-67ea05fd85b4" providerId="ADAL" clId="{F54AB79C-CF2F-48E0-AB2B-B1BDA75FD3C3}" dt="2023-10-28T19:00:06.864" v="7271"/>
          <ac:inkMkLst>
            <pc:docMk/>
            <pc:sldMk cId="2725209380" sldId="612"/>
            <ac:inkMk id="45" creationId="{535A3152-7F2C-3E12-1C90-41878B29C257}"/>
          </ac:inkMkLst>
        </pc:inkChg>
        <pc:inkChg chg="add del mod">
          <ac:chgData name="Luca Crocetti" userId="52efdf86-ba77-4dcf-8f92-67ea05fd85b4" providerId="ADAL" clId="{F54AB79C-CF2F-48E0-AB2B-B1BDA75FD3C3}" dt="2023-10-28T19:00:06.864" v="7272"/>
          <ac:inkMkLst>
            <pc:docMk/>
            <pc:sldMk cId="2725209380" sldId="612"/>
            <ac:inkMk id="46" creationId="{0BF4C4D4-3C5E-7DB9-02FF-3102C0374EB0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48" creationId="{92FAF289-0DA6-1C2F-2E06-CA263959AD50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49" creationId="{4FC741EF-68B3-CABD-47E7-309BA295B715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0" creationId="{614681CE-2A89-DA73-70E8-74422DECB14C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1" creationId="{2CD54347-DE7E-8292-F0F5-9E6DDDF2A459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2" creationId="{7E79FC8B-943D-B45D-EF86-C3AB9C56C274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3" creationId="{9C046124-50C0-9972-185E-693C8C44D8F5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4" creationId="{79C92FFF-0E2B-AA6E-ACB8-CB94F37871CC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5" creationId="{687E5444-5146-DEF6-7E27-9C6ADEBC1524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18:47:23.941" v="6872"/>
        <pc:sldMkLst>
          <pc:docMk/>
          <pc:sldMk cId="1156938449" sldId="613"/>
        </pc:sldMkLst>
        <pc:grpChg chg="del mod">
          <ac:chgData name="Luca Crocetti" userId="52efdf86-ba77-4dcf-8f92-67ea05fd85b4" providerId="ADAL" clId="{F54AB79C-CF2F-48E0-AB2B-B1BDA75FD3C3}" dt="2023-10-28T18:28:08.233" v="6158"/>
          <ac:grpSpMkLst>
            <pc:docMk/>
            <pc:sldMk cId="1156938449" sldId="613"/>
            <ac:grpSpMk id="10" creationId="{87F653C5-1DC6-B52B-F63D-96A43EEB3968}"/>
          </ac:grpSpMkLst>
        </pc:grpChg>
        <pc:grpChg chg="mod">
          <ac:chgData name="Luca Crocetti" userId="52efdf86-ba77-4dcf-8f92-67ea05fd85b4" providerId="ADAL" clId="{F54AB79C-CF2F-48E0-AB2B-B1BDA75FD3C3}" dt="2023-10-28T18:28:08.233" v="6158"/>
          <ac:grpSpMkLst>
            <pc:docMk/>
            <pc:sldMk cId="1156938449" sldId="613"/>
            <ac:grpSpMk id="17" creationId="{EB5A7ADA-834B-57EE-ECD3-26179930941C}"/>
          </ac:grpSpMkLst>
        </pc:grpChg>
        <pc:grpChg chg="del mod">
          <ac:chgData name="Luca Crocetti" userId="52efdf86-ba77-4dcf-8f92-67ea05fd85b4" providerId="ADAL" clId="{F54AB79C-CF2F-48E0-AB2B-B1BDA75FD3C3}" dt="2023-10-28T18:44:51.728" v="6794"/>
          <ac:grpSpMkLst>
            <pc:docMk/>
            <pc:sldMk cId="1156938449" sldId="613"/>
            <ac:grpSpMk id="29" creationId="{13ACCA62-EC4A-846D-4D1D-C4FCCDAFF3E0}"/>
          </ac:grpSpMkLst>
        </pc:grpChg>
        <pc:grpChg chg="del mod">
          <ac:chgData name="Luca Crocetti" userId="52efdf86-ba77-4dcf-8f92-67ea05fd85b4" providerId="ADAL" clId="{F54AB79C-CF2F-48E0-AB2B-B1BDA75FD3C3}" dt="2023-10-28T18:44:33.304" v="6765"/>
          <ac:grpSpMkLst>
            <pc:docMk/>
            <pc:sldMk cId="1156938449" sldId="613"/>
            <ac:grpSpMk id="32" creationId="{F074AE56-CC66-E419-1DD9-7DB3780989CA}"/>
          </ac:grpSpMkLst>
        </pc:grpChg>
        <pc:grpChg chg="del mod">
          <ac:chgData name="Luca Crocetti" userId="52efdf86-ba77-4dcf-8f92-67ea05fd85b4" providerId="ADAL" clId="{F54AB79C-CF2F-48E0-AB2B-B1BDA75FD3C3}" dt="2023-10-28T18:45:09.844" v="6847"/>
          <ac:grpSpMkLst>
            <pc:docMk/>
            <pc:sldMk cId="1156938449" sldId="613"/>
            <ac:grpSpMk id="42" creationId="{4D4768BC-EA7F-75D1-4162-692E605C85DA}"/>
          </ac:grpSpMkLst>
        </pc:grpChg>
        <pc:grpChg chg="del mod">
          <ac:chgData name="Luca Crocetti" userId="52efdf86-ba77-4dcf-8f92-67ea05fd85b4" providerId="ADAL" clId="{F54AB79C-CF2F-48E0-AB2B-B1BDA75FD3C3}" dt="2023-10-28T18:44:51.732" v="6816"/>
          <ac:grpSpMkLst>
            <pc:docMk/>
            <pc:sldMk cId="1156938449" sldId="613"/>
            <ac:grpSpMk id="46" creationId="{FEF99D65-25B2-78A4-24D1-F159FAF49A53}"/>
          </ac:grpSpMkLst>
        </pc:grpChg>
        <pc:grpChg chg="mod">
          <ac:chgData name="Luca Crocetti" userId="52efdf86-ba77-4dcf-8f92-67ea05fd85b4" providerId="ADAL" clId="{F54AB79C-CF2F-48E0-AB2B-B1BDA75FD3C3}" dt="2023-10-28T18:44:43.687" v="6772"/>
          <ac:grpSpMkLst>
            <pc:docMk/>
            <pc:sldMk cId="1156938449" sldId="613"/>
            <ac:grpSpMk id="52" creationId="{49DFF4FF-0C1A-4F8F-955D-C25B748EFA83}"/>
          </ac:grpSpMkLst>
        </pc:grpChg>
        <pc:grpChg chg="del mod">
          <ac:chgData name="Luca Crocetti" userId="52efdf86-ba77-4dcf-8f92-67ea05fd85b4" providerId="ADAL" clId="{F54AB79C-CF2F-48E0-AB2B-B1BDA75FD3C3}" dt="2023-10-28T18:45:15.837" v="6854"/>
          <ac:grpSpMkLst>
            <pc:docMk/>
            <pc:sldMk cId="1156938449" sldId="613"/>
            <ac:grpSpMk id="61" creationId="{BDD284FE-A2AC-15F1-75F0-D9B6D54758AB}"/>
          </ac:grpSpMkLst>
        </pc:grpChg>
        <pc:grpChg chg="del mod">
          <ac:chgData name="Luca Crocetti" userId="52efdf86-ba77-4dcf-8f92-67ea05fd85b4" providerId="ADAL" clId="{F54AB79C-CF2F-48E0-AB2B-B1BDA75FD3C3}" dt="2023-10-28T18:45:20.565" v="6859"/>
          <ac:grpSpMkLst>
            <pc:docMk/>
            <pc:sldMk cId="1156938449" sldId="613"/>
            <ac:grpSpMk id="64" creationId="{699E8B20-A5D1-FF9A-BDEF-8D9CA564EB09}"/>
          </ac:grpSpMkLst>
        </pc:grpChg>
        <pc:grpChg chg="mod">
          <ac:chgData name="Luca Crocetti" userId="52efdf86-ba77-4dcf-8f92-67ea05fd85b4" providerId="ADAL" clId="{F54AB79C-CF2F-48E0-AB2B-B1BDA75FD3C3}" dt="2023-10-28T18:45:26.535" v="6865"/>
          <ac:grpSpMkLst>
            <pc:docMk/>
            <pc:sldMk cId="1156938449" sldId="613"/>
            <ac:grpSpMk id="70" creationId="{0530993F-8EFE-E8E9-803D-21C92972911C}"/>
          </ac:grpSpMkLst>
        </pc:grpChg>
        <pc:grpChg chg="del mod">
          <ac:chgData name="Luca Crocetti" userId="52efdf86-ba77-4dcf-8f92-67ea05fd85b4" providerId="ADAL" clId="{F54AB79C-CF2F-48E0-AB2B-B1BDA75FD3C3}" dt="2023-10-28T18:44:51.727" v="6791"/>
          <ac:grpSpMkLst>
            <pc:docMk/>
            <pc:sldMk cId="1156938449" sldId="613"/>
            <ac:grpSpMk id="99" creationId="{48FC528E-4052-977F-2D53-9AA8651500E6}"/>
          </ac:grpSpMkLst>
        </pc:grpChg>
        <pc:grpChg chg="del mod">
          <ac:chgData name="Luca Crocetti" userId="52efdf86-ba77-4dcf-8f92-67ea05fd85b4" providerId="ADAL" clId="{F54AB79C-CF2F-48E0-AB2B-B1BDA75FD3C3}" dt="2023-10-28T18:44:51.733" v="6830"/>
          <ac:grpSpMkLst>
            <pc:docMk/>
            <pc:sldMk cId="1156938449" sldId="613"/>
            <ac:grpSpMk id="100" creationId="{33429BFC-4AD6-7359-3A76-58BD3F8DA9E4}"/>
          </ac:grpSpMkLst>
        </pc:grpChg>
        <pc:grpChg chg="del mod">
          <ac:chgData name="Luca Crocetti" userId="52efdf86-ba77-4dcf-8f92-67ea05fd85b4" providerId="ADAL" clId="{F54AB79C-CF2F-48E0-AB2B-B1BDA75FD3C3}" dt="2023-10-28T18:44:51.734" v="6835"/>
          <ac:grpSpMkLst>
            <pc:docMk/>
            <pc:sldMk cId="1156938449" sldId="613"/>
            <ac:grpSpMk id="105" creationId="{75B8C7E3-81F7-DED1-7FFD-011B0A209F2E}"/>
          </ac:grpSpMkLst>
        </pc:grpChg>
        <pc:grpChg chg="del mod">
          <ac:chgData name="Luca Crocetti" userId="52efdf86-ba77-4dcf-8f92-67ea05fd85b4" providerId="ADAL" clId="{F54AB79C-CF2F-48E0-AB2B-B1BDA75FD3C3}" dt="2023-10-28T18:44:51.730" v="6809"/>
          <ac:grpSpMkLst>
            <pc:docMk/>
            <pc:sldMk cId="1156938449" sldId="613"/>
            <ac:grpSpMk id="118" creationId="{CD90B405-478F-0749-A4D7-1A7E09E4A984}"/>
          </ac:grpSpMkLst>
        </pc:grpChg>
        <pc:grpChg chg="del mod">
          <ac:chgData name="Luca Crocetti" userId="52efdf86-ba77-4dcf-8f92-67ea05fd85b4" providerId="ADAL" clId="{F54AB79C-CF2F-48E0-AB2B-B1BDA75FD3C3}" dt="2023-10-28T18:44:51.724" v="6774"/>
          <ac:grpSpMkLst>
            <pc:docMk/>
            <pc:sldMk cId="1156938449" sldId="613"/>
            <ac:grpSpMk id="147" creationId="{7365E759-0D27-D305-F312-424624E285D4}"/>
          </ac:grpSpMkLst>
        </pc:grpChg>
        <pc:grpChg chg="del mod">
          <ac:chgData name="Luca Crocetti" userId="52efdf86-ba77-4dcf-8f92-67ea05fd85b4" providerId="ADAL" clId="{F54AB79C-CF2F-48E0-AB2B-B1BDA75FD3C3}" dt="2023-10-28T18:44:51.733" v="6829"/>
          <ac:grpSpMkLst>
            <pc:docMk/>
            <pc:sldMk cId="1156938449" sldId="613"/>
            <ac:grpSpMk id="158" creationId="{2ED8E546-5DC3-9961-1B58-CA788705EC7F}"/>
          </ac:grpSpMkLst>
        </pc:grpChg>
        <pc:grpChg chg="del mod">
          <ac:chgData name="Luca Crocetti" userId="52efdf86-ba77-4dcf-8f92-67ea05fd85b4" providerId="ADAL" clId="{F54AB79C-CF2F-48E0-AB2B-B1BDA75FD3C3}" dt="2023-10-28T18:44:51.731" v="6815"/>
          <ac:grpSpMkLst>
            <pc:docMk/>
            <pc:sldMk cId="1156938449" sldId="613"/>
            <ac:grpSpMk id="162" creationId="{A7C8DCAE-0E7D-2F34-8031-7D51D3AD7428}"/>
          </ac:grpSpMkLst>
        </pc:grpChg>
        <pc:grpChg chg="del mod">
          <ac:chgData name="Luca Crocetti" userId="52efdf86-ba77-4dcf-8f92-67ea05fd85b4" providerId="ADAL" clId="{F54AB79C-CF2F-48E0-AB2B-B1BDA75FD3C3}" dt="2023-10-28T18:44:51.734" v="6836"/>
          <ac:grpSpMkLst>
            <pc:docMk/>
            <pc:sldMk cId="1156938449" sldId="613"/>
            <ac:grpSpMk id="182" creationId="{0611853A-4181-9D48-5D9F-8C14C545C52B}"/>
          </ac:grpSpMkLst>
        </pc:grpChg>
        <pc:grpChg chg="del mod">
          <ac:chgData name="Luca Crocetti" userId="52efdf86-ba77-4dcf-8f92-67ea05fd85b4" providerId="ADAL" clId="{F54AB79C-CF2F-48E0-AB2B-B1BDA75FD3C3}" dt="2023-10-28T18:27:17.432" v="6139"/>
          <ac:grpSpMkLst>
            <pc:docMk/>
            <pc:sldMk cId="1156938449" sldId="613"/>
            <ac:grpSpMk id="187" creationId="{B4E04036-4E00-FE23-AFF6-F71599259FD2}"/>
          </ac:grpSpMkLst>
        </pc:grpChg>
        <pc:grpChg chg="del mod">
          <ac:chgData name="Luca Crocetti" userId="52efdf86-ba77-4dcf-8f92-67ea05fd85b4" providerId="ADAL" clId="{F54AB79C-CF2F-48E0-AB2B-B1BDA75FD3C3}" dt="2023-10-28T18:27:17.035" v="6128"/>
          <ac:grpSpMkLst>
            <pc:docMk/>
            <pc:sldMk cId="1156938449" sldId="613"/>
            <ac:grpSpMk id="195" creationId="{845D76FF-8AAF-E016-D04E-A268F945D7BE}"/>
          </ac:grpSpMkLst>
        </pc:grpChg>
        <pc:grpChg chg="del mod">
          <ac:chgData name="Luca Crocetti" userId="52efdf86-ba77-4dcf-8f92-67ea05fd85b4" providerId="ADAL" clId="{F54AB79C-CF2F-48E0-AB2B-B1BDA75FD3C3}" dt="2023-10-28T18:27:17.031" v="6119"/>
          <ac:grpSpMkLst>
            <pc:docMk/>
            <pc:sldMk cId="1156938449" sldId="613"/>
            <ac:grpSpMk id="200" creationId="{BD46B82F-61D9-B53C-283B-BE82BC8706F0}"/>
          </ac:grpSpMkLst>
        </pc:grpChg>
        <pc:grpChg chg="del mod">
          <ac:chgData name="Luca Crocetti" userId="52efdf86-ba77-4dcf-8f92-67ea05fd85b4" providerId="ADAL" clId="{F54AB79C-CF2F-48E0-AB2B-B1BDA75FD3C3}" dt="2023-10-28T18:27:17.037" v="6135"/>
          <ac:grpSpMkLst>
            <pc:docMk/>
            <pc:sldMk cId="1156938449" sldId="613"/>
            <ac:grpSpMk id="217" creationId="{62B8EA56-15D9-1116-7E41-FC73A570BB6C}"/>
          </ac:grpSpMkLst>
        </pc:grpChg>
        <pc:grpChg chg="del mod">
          <ac:chgData name="Luca Crocetti" userId="52efdf86-ba77-4dcf-8f92-67ea05fd85b4" providerId="ADAL" clId="{F54AB79C-CF2F-48E0-AB2B-B1BDA75FD3C3}" dt="2023-10-28T18:27:17.037" v="6137"/>
          <ac:grpSpMkLst>
            <pc:docMk/>
            <pc:sldMk cId="1156938449" sldId="613"/>
            <ac:grpSpMk id="243" creationId="{00DC7A10-947E-915C-C8A6-DCC84D0B61B3}"/>
          </ac:grpSpMkLst>
        </pc:grp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" creationId="{C477D0E3-07C6-67EB-E645-CEA718584E9A}"/>
          </ac:inkMkLst>
        </pc:inkChg>
        <pc:inkChg chg="add del">
          <ac:chgData name="Luca Crocetti" userId="52efdf86-ba77-4dcf-8f92-67ea05fd85b4" providerId="ADAL" clId="{F54AB79C-CF2F-48E0-AB2B-B1BDA75FD3C3}" dt="2023-10-28T18:27:37.373" v="6147" actId="9405"/>
          <ac:inkMkLst>
            <pc:docMk/>
            <pc:sldMk cId="1156938449" sldId="613"/>
            <ac:inkMk id="6" creationId="{177D6D69-C1A9-8374-D705-468545161EDF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7" creationId="{6E93DC32-DBE0-B7DC-1823-3E734410F7C8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8" creationId="{8A7706F4-88D9-528B-645E-D061D94B055E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9" creationId="{C95DCB9A-FBFA-8DCD-A576-E8D58C9783D9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1" creationId="{8A8E1856-E177-8653-79F9-C7A64CB3AA01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2" creationId="{0CF73EB5-2BF7-75D4-C03B-475B09DF4A86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3" creationId="{AEF9FC85-B6F7-373B-CA29-CDDD341D2241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4" creationId="{FE46D65B-CF6C-8A7E-F5B3-296D382C9922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5" creationId="{3A491399-163C-3899-29A7-8CAE690090E5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6" creationId="{CE315367-D130-A8E9-FC6D-97096C6A4E0C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8" creationId="{DDFB4E95-528F-6578-6D6C-BFECC9168AFF}"/>
          </ac:inkMkLst>
        </pc:inkChg>
        <pc:inkChg chg="add del mod">
          <ac:chgData name="Luca Crocetti" userId="52efdf86-ba77-4dcf-8f92-67ea05fd85b4" providerId="ADAL" clId="{F54AB79C-CF2F-48E0-AB2B-B1BDA75FD3C3}" dt="2023-10-28T18:44:33.305" v="6766"/>
          <ac:inkMkLst>
            <pc:docMk/>
            <pc:sldMk cId="1156938449" sldId="613"/>
            <ac:inkMk id="19" creationId="{71D5F33E-5D59-A2E3-85C8-57988E9025CC}"/>
          </ac:inkMkLst>
        </pc:inkChg>
        <pc:inkChg chg="add del mod">
          <ac:chgData name="Luca Crocetti" userId="52efdf86-ba77-4dcf-8f92-67ea05fd85b4" providerId="ADAL" clId="{F54AB79C-CF2F-48E0-AB2B-B1BDA75FD3C3}" dt="2023-10-28T18:44:33.302" v="6763"/>
          <ac:inkMkLst>
            <pc:docMk/>
            <pc:sldMk cId="1156938449" sldId="613"/>
            <ac:inkMk id="20" creationId="{0A0B0848-8CFA-F142-F2E3-5AF8310A54B9}"/>
          </ac:inkMkLst>
        </pc:inkChg>
        <pc:inkChg chg="add del mod">
          <ac:chgData name="Luca Crocetti" userId="52efdf86-ba77-4dcf-8f92-67ea05fd85b4" providerId="ADAL" clId="{F54AB79C-CF2F-48E0-AB2B-B1BDA75FD3C3}" dt="2023-10-28T18:44:33.304" v="6765"/>
          <ac:inkMkLst>
            <pc:docMk/>
            <pc:sldMk cId="1156938449" sldId="613"/>
            <ac:inkMk id="21" creationId="{B3BFCC10-D70D-2394-1623-80FF6C9CD646}"/>
          </ac:inkMkLst>
        </pc:inkChg>
        <pc:inkChg chg="del">
          <ac:chgData name="Luca Crocetti" userId="52efdf86-ba77-4dcf-8f92-67ea05fd85b4" providerId="ADAL" clId="{F54AB79C-CF2F-48E0-AB2B-B1BDA75FD3C3}" dt="2023-10-28T18:45:32.321" v="6866"/>
          <ac:inkMkLst>
            <pc:docMk/>
            <pc:sldMk cId="1156938449" sldId="613"/>
            <ac:inkMk id="22" creationId="{B345F3B0-237E-E480-779D-1BE92B970346}"/>
          </ac:inkMkLst>
        </pc:inkChg>
        <pc:inkChg chg="del">
          <ac:chgData name="Luca Crocetti" userId="52efdf86-ba77-4dcf-8f92-67ea05fd85b4" providerId="ADAL" clId="{F54AB79C-CF2F-48E0-AB2B-B1BDA75FD3C3}" dt="2023-10-28T18:44:51.726" v="6782"/>
          <ac:inkMkLst>
            <pc:docMk/>
            <pc:sldMk cId="1156938449" sldId="613"/>
            <ac:inkMk id="23" creationId="{98952952-CA13-5A0F-C912-0BBFC7DEBDF4}"/>
          </ac:inkMkLst>
        </pc:inkChg>
        <pc:inkChg chg="del mod">
          <ac:chgData name="Luca Crocetti" userId="52efdf86-ba77-4dcf-8f92-67ea05fd85b4" providerId="ADAL" clId="{F54AB79C-CF2F-48E0-AB2B-B1BDA75FD3C3}" dt="2023-10-28T18:44:51.728" v="6794"/>
          <ac:inkMkLst>
            <pc:docMk/>
            <pc:sldMk cId="1156938449" sldId="613"/>
            <ac:inkMk id="24" creationId="{E691029C-8F8B-D432-869A-3C8F947610E4}"/>
          </ac:inkMkLst>
        </pc:inkChg>
        <pc:inkChg chg="del mod">
          <ac:chgData name="Luca Crocetti" userId="52efdf86-ba77-4dcf-8f92-67ea05fd85b4" providerId="ADAL" clId="{F54AB79C-CF2F-48E0-AB2B-B1BDA75FD3C3}" dt="2023-10-28T18:44:51.729" v="6801"/>
          <ac:inkMkLst>
            <pc:docMk/>
            <pc:sldMk cId="1156938449" sldId="613"/>
            <ac:inkMk id="25" creationId="{2A0F5147-007C-2B79-A3D9-25451383EE9E}"/>
          </ac:inkMkLst>
        </pc:inkChg>
        <pc:inkChg chg="del mod">
          <ac:chgData name="Luca Crocetti" userId="52efdf86-ba77-4dcf-8f92-67ea05fd85b4" providerId="ADAL" clId="{F54AB79C-CF2F-48E0-AB2B-B1BDA75FD3C3}" dt="2023-10-28T18:44:51.734" v="6838"/>
          <ac:inkMkLst>
            <pc:docMk/>
            <pc:sldMk cId="1156938449" sldId="613"/>
            <ac:inkMk id="26" creationId="{005736F3-8581-5A24-ABD7-08E33C0EC7C3}"/>
          </ac:inkMkLst>
        </pc:inkChg>
        <pc:inkChg chg="del mod">
          <ac:chgData name="Luca Crocetti" userId="52efdf86-ba77-4dcf-8f92-67ea05fd85b4" providerId="ADAL" clId="{F54AB79C-CF2F-48E0-AB2B-B1BDA75FD3C3}" dt="2023-10-28T18:44:51.727" v="6788"/>
          <ac:inkMkLst>
            <pc:docMk/>
            <pc:sldMk cId="1156938449" sldId="613"/>
            <ac:inkMk id="27" creationId="{8F7C5CA4-E59A-BF22-B6D5-2AB22EB2F3FA}"/>
          </ac:inkMkLst>
        </pc:inkChg>
        <pc:inkChg chg="add del mod">
          <ac:chgData name="Luca Crocetti" userId="52efdf86-ba77-4dcf-8f92-67ea05fd85b4" providerId="ADAL" clId="{F54AB79C-CF2F-48E0-AB2B-B1BDA75FD3C3}" dt="2023-10-28T18:44:33.303" v="6764"/>
          <ac:inkMkLst>
            <pc:docMk/>
            <pc:sldMk cId="1156938449" sldId="613"/>
            <ac:inkMk id="28" creationId="{02C06A92-AF18-44DD-5E8F-B5F3C2933E2C}"/>
          </ac:inkMkLst>
        </pc:inkChg>
        <pc:inkChg chg="del mod">
          <ac:chgData name="Luca Crocetti" userId="52efdf86-ba77-4dcf-8f92-67ea05fd85b4" providerId="ADAL" clId="{F54AB79C-CF2F-48E0-AB2B-B1BDA75FD3C3}" dt="2023-10-28T18:44:51.733" v="6827"/>
          <ac:inkMkLst>
            <pc:docMk/>
            <pc:sldMk cId="1156938449" sldId="613"/>
            <ac:inkMk id="30" creationId="{71C2A556-0C3D-38FC-C7E0-4F210CE25023}"/>
          </ac:inkMkLst>
        </pc:inkChg>
        <pc:inkChg chg="del">
          <ac:chgData name="Luca Crocetti" userId="52efdf86-ba77-4dcf-8f92-67ea05fd85b4" providerId="ADAL" clId="{F54AB79C-CF2F-48E0-AB2B-B1BDA75FD3C3}" dt="2023-10-28T18:44:51.725" v="6776"/>
          <ac:inkMkLst>
            <pc:docMk/>
            <pc:sldMk cId="1156938449" sldId="613"/>
            <ac:inkMk id="31" creationId="{84862706-938A-8F8C-75F9-100D1A87F9B2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3" creationId="{23950349-F77B-EC50-3F4E-7E766FBDBCED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4" creationId="{086424E0-61FB-4D3D-C9CA-07ECFE4A4DF7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5" creationId="{AA9A7DE3-3AEA-D301-27C0-C834D1D8403B}"/>
          </ac:inkMkLst>
        </pc:inkChg>
        <pc:inkChg chg="add del mod">
          <ac:chgData name="Luca Crocetti" userId="52efdf86-ba77-4dcf-8f92-67ea05fd85b4" providerId="ADAL" clId="{F54AB79C-CF2F-48E0-AB2B-B1BDA75FD3C3}" dt="2023-10-28T18:45:09.837" v="6843"/>
          <ac:inkMkLst>
            <pc:docMk/>
            <pc:sldMk cId="1156938449" sldId="613"/>
            <ac:inkMk id="36" creationId="{A5BCEEC1-9061-1622-5F72-9A05A1798C6A}"/>
          </ac:inkMkLst>
        </pc:inkChg>
        <pc:inkChg chg="add del mod">
          <ac:chgData name="Luca Crocetti" userId="52efdf86-ba77-4dcf-8f92-67ea05fd85b4" providerId="ADAL" clId="{F54AB79C-CF2F-48E0-AB2B-B1BDA75FD3C3}" dt="2023-10-28T18:45:09.844" v="6847"/>
          <ac:inkMkLst>
            <pc:docMk/>
            <pc:sldMk cId="1156938449" sldId="613"/>
            <ac:inkMk id="37" creationId="{C1F039FA-6F87-A86C-6DD6-AC088EE6FDA3}"/>
          </ac:inkMkLst>
        </pc:inkChg>
        <pc:inkChg chg="add del mod">
          <ac:chgData name="Luca Crocetti" userId="52efdf86-ba77-4dcf-8f92-67ea05fd85b4" providerId="ADAL" clId="{F54AB79C-CF2F-48E0-AB2B-B1BDA75FD3C3}" dt="2023-10-28T18:45:09.841" v="6845"/>
          <ac:inkMkLst>
            <pc:docMk/>
            <pc:sldMk cId="1156938449" sldId="613"/>
            <ac:inkMk id="38" creationId="{E139BA6C-371D-002F-0CDB-A84C2FEBE34F}"/>
          </ac:inkMkLst>
        </pc:inkChg>
        <pc:inkChg chg="add del mod">
          <ac:chgData name="Luca Crocetti" userId="52efdf86-ba77-4dcf-8f92-67ea05fd85b4" providerId="ADAL" clId="{F54AB79C-CF2F-48E0-AB2B-B1BDA75FD3C3}" dt="2023-10-28T18:45:09.840" v="6844"/>
          <ac:inkMkLst>
            <pc:docMk/>
            <pc:sldMk cId="1156938449" sldId="613"/>
            <ac:inkMk id="39" creationId="{F285DFBA-F6EE-D735-55B9-B4BFB3215BC7}"/>
          </ac:inkMkLst>
        </pc:inkChg>
        <pc:inkChg chg="add del mod">
          <ac:chgData name="Luca Crocetti" userId="52efdf86-ba77-4dcf-8f92-67ea05fd85b4" providerId="ADAL" clId="{F54AB79C-CF2F-48E0-AB2B-B1BDA75FD3C3}" dt="2023-10-28T18:45:09.842" v="6846"/>
          <ac:inkMkLst>
            <pc:docMk/>
            <pc:sldMk cId="1156938449" sldId="613"/>
            <ac:inkMk id="40" creationId="{A49240C5-C8C9-CF74-C5FE-A289EDDF9CAD}"/>
          </ac:inkMkLst>
        </pc:inkChg>
        <pc:inkChg chg="add del mod">
          <ac:chgData name="Luca Crocetti" userId="52efdf86-ba77-4dcf-8f92-67ea05fd85b4" providerId="ADAL" clId="{F54AB79C-CF2F-48E0-AB2B-B1BDA75FD3C3}" dt="2023-10-28T18:45:09.846" v="6848"/>
          <ac:inkMkLst>
            <pc:docMk/>
            <pc:sldMk cId="1156938449" sldId="613"/>
            <ac:inkMk id="41" creationId="{E4808140-6113-6BFB-E8F4-B32D3BE54988}"/>
          </ac:inkMkLst>
        </pc:inkChg>
        <pc:inkChg chg="add del mod">
          <ac:chgData name="Luca Crocetti" userId="52efdf86-ba77-4dcf-8f92-67ea05fd85b4" providerId="ADAL" clId="{F54AB79C-CF2F-48E0-AB2B-B1BDA75FD3C3}" dt="2023-10-28T18:44:51.732" v="6816"/>
          <ac:inkMkLst>
            <pc:docMk/>
            <pc:sldMk cId="1156938449" sldId="613"/>
            <ac:inkMk id="43" creationId="{9872BC84-80D5-5FF8-92A7-9D48E8821ACD}"/>
          </ac:inkMkLst>
        </pc:inkChg>
        <pc:inkChg chg="add del mod">
          <ac:chgData name="Luca Crocetti" userId="52efdf86-ba77-4dcf-8f92-67ea05fd85b4" providerId="ADAL" clId="{F54AB79C-CF2F-48E0-AB2B-B1BDA75FD3C3}" dt="2023-10-28T18:44:51.725" v="6779"/>
          <ac:inkMkLst>
            <pc:docMk/>
            <pc:sldMk cId="1156938449" sldId="613"/>
            <ac:inkMk id="44" creationId="{10698C9D-8BE3-1254-C963-5F4375C0B722}"/>
          </ac:inkMkLst>
        </pc:inkChg>
        <pc:inkChg chg="add del mod">
          <ac:chgData name="Luca Crocetti" userId="52efdf86-ba77-4dcf-8f92-67ea05fd85b4" providerId="ADAL" clId="{F54AB79C-CF2F-48E0-AB2B-B1BDA75FD3C3}" dt="2023-10-28T18:44:51.735" v="6839"/>
          <ac:inkMkLst>
            <pc:docMk/>
            <pc:sldMk cId="1156938449" sldId="613"/>
            <ac:inkMk id="45" creationId="{756A1D3E-5053-30B7-B639-2E78BDAAA78B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47" creationId="{223BBE70-05F3-024B-433E-697E8359AE1F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48" creationId="{FB2E93AD-178E-2F3B-D446-00356B9BB58C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49" creationId="{8B1FC9BE-BC47-DA35-23D4-570BC51F2AAB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50" creationId="{60678568-C381-7B66-ABB4-454C7F46AC35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51" creationId="{E98C2A7F-75C9-9528-D9CC-14F057CD85DA}"/>
          </ac:inkMkLst>
        </pc:inkChg>
        <pc:inkChg chg="add del mod">
          <ac:chgData name="Luca Crocetti" userId="52efdf86-ba77-4dcf-8f92-67ea05fd85b4" providerId="ADAL" clId="{F54AB79C-CF2F-48E0-AB2B-B1BDA75FD3C3}" dt="2023-10-28T18:45:15.837" v="6854"/>
          <ac:inkMkLst>
            <pc:docMk/>
            <pc:sldMk cId="1156938449" sldId="613"/>
            <ac:inkMk id="53" creationId="{51D68D68-1B44-0871-E612-C323F34A4099}"/>
          </ac:inkMkLst>
        </pc:inkChg>
        <pc:inkChg chg="del mod">
          <ac:chgData name="Luca Crocetti" userId="52efdf86-ba77-4dcf-8f92-67ea05fd85b4" providerId="ADAL" clId="{F54AB79C-CF2F-48E0-AB2B-B1BDA75FD3C3}" dt="2023-10-28T18:44:51.731" v="6811"/>
          <ac:inkMkLst>
            <pc:docMk/>
            <pc:sldMk cId="1156938449" sldId="613"/>
            <ac:inkMk id="54" creationId="{7023F20C-3630-B835-4287-7DD33B1CA15C}"/>
          </ac:inkMkLst>
        </pc:inkChg>
        <pc:inkChg chg="add del mod">
          <ac:chgData name="Luca Crocetti" userId="52efdf86-ba77-4dcf-8f92-67ea05fd85b4" providerId="ADAL" clId="{F54AB79C-CF2F-48E0-AB2B-B1BDA75FD3C3}" dt="2023-10-28T18:45:15.836" v="6853"/>
          <ac:inkMkLst>
            <pc:docMk/>
            <pc:sldMk cId="1156938449" sldId="613"/>
            <ac:inkMk id="55" creationId="{161F2CFF-D931-DB76-F785-266AD6F8335E}"/>
          </ac:inkMkLst>
        </pc:inkChg>
        <pc:inkChg chg="del mod">
          <ac:chgData name="Luca Crocetti" userId="52efdf86-ba77-4dcf-8f92-67ea05fd85b4" providerId="ADAL" clId="{F54AB79C-CF2F-48E0-AB2B-B1BDA75FD3C3}" dt="2023-10-28T18:44:51.727" v="6790"/>
          <ac:inkMkLst>
            <pc:docMk/>
            <pc:sldMk cId="1156938449" sldId="613"/>
            <ac:inkMk id="56" creationId="{098E17EF-E86C-275D-F942-7ECB3FA5C64E}"/>
          </ac:inkMkLst>
        </pc:inkChg>
        <pc:inkChg chg="del mod">
          <ac:chgData name="Luca Crocetti" userId="52efdf86-ba77-4dcf-8f92-67ea05fd85b4" providerId="ADAL" clId="{F54AB79C-CF2F-48E0-AB2B-B1BDA75FD3C3}" dt="2023-10-28T18:44:51.733" v="6830"/>
          <ac:inkMkLst>
            <pc:docMk/>
            <pc:sldMk cId="1156938449" sldId="613"/>
            <ac:inkMk id="57" creationId="{D33936A1-5F4B-C94B-D94D-8901AB1C79C7}"/>
          </ac:inkMkLst>
        </pc:inkChg>
        <pc:inkChg chg="del">
          <ac:chgData name="Luca Crocetti" userId="52efdf86-ba77-4dcf-8f92-67ea05fd85b4" providerId="ADAL" clId="{F54AB79C-CF2F-48E0-AB2B-B1BDA75FD3C3}" dt="2023-10-28T18:44:51.727" v="6791"/>
          <ac:inkMkLst>
            <pc:docMk/>
            <pc:sldMk cId="1156938449" sldId="613"/>
            <ac:inkMk id="58" creationId="{81D45280-DB75-A14E-6130-9061FE55FBFE}"/>
          </ac:inkMkLst>
        </pc:inkChg>
        <pc:inkChg chg="del mod">
          <ac:chgData name="Luca Crocetti" userId="52efdf86-ba77-4dcf-8f92-67ea05fd85b4" providerId="ADAL" clId="{F54AB79C-CF2F-48E0-AB2B-B1BDA75FD3C3}" dt="2023-10-28T18:44:51.732" v="6817"/>
          <ac:inkMkLst>
            <pc:docMk/>
            <pc:sldMk cId="1156938449" sldId="613"/>
            <ac:inkMk id="59" creationId="{C91D70FC-8621-EC50-8276-CCB51248C8FA}"/>
          </ac:inkMkLst>
        </pc:inkChg>
        <pc:inkChg chg="add del mod">
          <ac:chgData name="Luca Crocetti" userId="52efdf86-ba77-4dcf-8f92-67ea05fd85b4" providerId="ADAL" clId="{F54AB79C-CF2F-48E0-AB2B-B1BDA75FD3C3}" dt="2023-10-28T18:45:15.837" v="6855"/>
          <ac:inkMkLst>
            <pc:docMk/>
            <pc:sldMk cId="1156938449" sldId="613"/>
            <ac:inkMk id="60" creationId="{4C6CA95F-9295-F9D4-A4B7-7C5F6B95F592}"/>
          </ac:inkMkLst>
        </pc:inkChg>
        <pc:inkChg chg="add mod">
          <ac:chgData name="Luca Crocetti" userId="52efdf86-ba77-4dcf-8f92-67ea05fd85b4" providerId="ADAL" clId="{F54AB79C-CF2F-48E0-AB2B-B1BDA75FD3C3}" dt="2023-10-28T18:45:20.565" v="6859"/>
          <ac:inkMkLst>
            <pc:docMk/>
            <pc:sldMk cId="1156938449" sldId="613"/>
            <ac:inkMk id="62" creationId="{4DDD2A73-AFB6-D567-A3C8-A2706C57ED89}"/>
          </ac:inkMkLst>
        </pc:inkChg>
        <pc:inkChg chg="add del mod">
          <ac:chgData name="Luca Crocetti" userId="52efdf86-ba77-4dcf-8f92-67ea05fd85b4" providerId="ADAL" clId="{F54AB79C-CF2F-48E0-AB2B-B1BDA75FD3C3}" dt="2023-10-28T18:45:20.565" v="6859"/>
          <ac:inkMkLst>
            <pc:docMk/>
            <pc:sldMk cId="1156938449" sldId="613"/>
            <ac:inkMk id="63" creationId="{B34208B1-82B2-7F22-B56C-3E1D3DBEB27E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5" creationId="{8A047682-3140-32DC-A7D1-2EF112B5A40D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6" creationId="{1CE57713-748C-D846-CE71-E912B90629AB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7" creationId="{5B1AB2C0-2747-2136-8A1D-2F88F37C4AAE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8" creationId="{BFF047C6-703B-F2D7-629A-8BD118165ADD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9" creationId="{EF83FCFC-C83A-893A-7D3C-C87BBD13E3E1}"/>
          </ac:inkMkLst>
        </pc:inkChg>
        <pc:inkChg chg="add">
          <ac:chgData name="Luca Crocetti" userId="52efdf86-ba77-4dcf-8f92-67ea05fd85b4" providerId="ADAL" clId="{F54AB79C-CF2F-48E0-AB2B-B1BDA75FD3C3}" dt="2023-10-28T18:45:37.633" v="6867" actId="9405"/>
          <ac:inkMkLst>
            <pc:docMk/>
            <pc:sldMk cId="1156938449" sldId="613"/>
            <ac:inkMk id="71" creationId="{CAF9F671-388B-77FC-3BAE-1FD5BC54CF37}"/>
          </ac:inkMkLst>
        </pc:inkChg>
        <pc:inkChg chg="add">
          <ac:chgData name="Luca Crocetti" userId="52efdf86-ba77-4dcf-8f92-67ea05fd85b4" providerId="ADAL" clId="{F54AB79C-CF2F-48E0-AB2B-B1BDA75FD3C3}" dt="2023-10-28T18:45:42.480" v="6868" actId="9405"/>
          <ac:inkMkLst>
            <pc:docMk/>
            <pc:sldMk cId="1156938449" sldId="613"/>
            <ac:inkMk id="72" creationId="{435F0E7A-7BBB-4314-1F2B-005004123EC5}"/>
          </ac:inkMkLst>
        </pc:inkChg>
        <pc:inkChg chg="add">
          <ac:chgData name="Luca Crocetti" userId="52efdf86-ba77-4dcf-8f92-67ea05fd85b4" providerId="ADAL" clId="{F54AB79C-CF2F-48E0-AB2B-B1BDA75FD3C3}" dt="2023-10-28T18:45:52.145" v="6869" actId="9405"/>
          <ac:inkMkLst>
            <pc:docMk/>
            <pc:sldMk cId="1156938449" sldId="613"/>
            <ac:inkMk id="73" creationId="{3913DAE8-A6D0-CE19-66E9-3FC459629627}"/>
          </ac:inkMkLst>
        </pc:inkChg>
        <pc:inkChg chg="add">
          <ac:chgData name="Luca Crocetti" userId="52efdf86-ba77-4dcf-8f92-67ea05fd85b4" providerId="ADAL" clId="{F54AB79C-CF2F-48E0-AB2B-B1BDA75FD3C3}" dt="2023-10-28T18:45:59.398" v="6870" actId="9405"/>
          <ac:inkMkLst>
            <pc:docMk/>
            <pc:sldMk cId="1156938449" sldId="613"/>
            <ac:inkMk id="74" creationId="{BE259096-29BF-92FA-A783-3FAF825D21E1}"/>
          </ac:inkMkLst>
        </pc:inkChg>
        <pc:inkChg chg="del mod">
          <ac:chgData name="Luca Crocetti" userId="52efdf86-ba77-4dcf-8f92-67ea05fd85b4" providerId="ADAL" clId="{F54AB79C-CF2F-48E0-AB2B-B1BDA75FD3C3}" dt="2023-10-28T18:44:51.734" v="6835"/>
          <ac:inkMkLst>
            <pc:docMk/>
            <pc:sldMk cId="1156938449" sldId="613"/>
            <ac:inkMk id="87" creationId="{33B4A48F-EDA5-2DEF-5E7E-27D64B51B3DB}"/>
          </ac:inkMkLst>
        </pc:inkChg>
        <pc:inkChg chg="del mod">
          <ac:chgData name="Luca Crocetti" userId="52efdf86-ba77-4dcf-8f92-67ea05fd85b4" providerId="ADAL" clId="{F54AB79C-CF2F-48E0-AB2B-B1BDA75FD3C3}" dt="2023-10-28T18:44:51.735" v="6840"/>
          <ac:inkMkLst>
            <pc:docMk/>
            <pc:sldMk cId="1156938449" sldId="613"/>
            <ac:inkMk id="88" creationId="{8260EB32-BE8A-1DCB-9A92-95EB321E5666}"/>
          </ac:inkMkLst>
        </pc:inkChg>
        <pc:inkChg chg="del">
          <ac:chgData name="Luca Crocetti" userId="52efdf86-ba77-4dcf-8f92-67ea05fd85b4" providerId="ADAL" clId="{F54AB79C-CF2F-48E0-AB2B-B1BDA75FD3C3}" dt="2023-10-28T18:44:51.728" v="6793"/>
          <ac:inkMkLst>
            <pc:docMk/>
            <pc:sldMk cId="1156938449" sldId="613"/>
            <ac:inkMk id="89" creationId="{D15BECE1-4E8E-7F0A-74F3-28628D802610}"/>
          </ac:inkMkLst>
        </pc:inkChg>
        <pc:inkChg chg="del mod">
          <ac:chgData name="Luca Crocetti" userId="52efdf86-ba77-4dcf-8f92-67ea05fd85b4" providerId="ADAL" clId="{F54AB79C-CF2F-48E0-AB2B-B1BDA75FD3C3}" dt="2023-10-28T18:44:51.733" v="6826"/>
          <ac:inkMkLst>
            <pc:docMk/>
            <pc:sldMk cId="1156938449" sldId="613"/>
            <ac:inkMk id="94" creationId="{C19E684C-C0DB-2BD3-CBE2-A82A7B1C3A0C}"/>
          </ac:inkMkLst>
        </pc:inkChg>
        <pc:inkChg chg="del mod">
          <ac:chgData name="Luca Crocetti" userId="52efdf86-ba77-4dcf-8f92-67ea05fd85b4" providerId="ADAL" clId="{F54AB79C-CF2F-48E0-AB2B-B1BDA75FD3C3}" dt="2023-10-28T18:44:51.731" v="6812"/>
          <ac:inkMkLst>
            <pc:docMk/>
            <pc:sldMk cId="1156938449" sldId="613"/>
            <ac:inkMk id="95" creationId="{F188C113-753B-1091-3F92-97718E67A065}"/>
          </ac:inkMkLst>
        </pc:inkChg>
        <pc:inkChg chg="del mod">
          <ac:chgData name="Luca Crocetti" userId="52efdf86-ba77-4dcf-8f92-67ea05fd85b4" providerId="ADAL" clId="{F54AB79C-CF2F-48E0-AB2B-B1BDA75FD3C3}" dt="2023-10-28T18:44:51.729" v="6797"/>
          <ac:inkMkLst>
            <pc:docMk/>
            <pc:sldMk cId="1156938449" sldId="613"/>
            <ac:inkMk id="103" creationId="{F9ED7953-1DD1-178C-E93D-781C08CBF070}"/>
          </ac:inkMkLst>
        </pc:inkChg>
        <pc:inkChg chg="del mod">
          <ac:chgData name="Luca Crocetti" userId="52efdf86-ba77-4dcf-8f92-67ea05fd85b4" providerId="ADAL" clId="{F54AB79C-CF2F-48E0-AB2B-B1BDA75FD3C3}" dt="2023-10-28T18:44:51.731" v="6810"/>
          <ac:inkMkLst>
            <pc:docMk/>
            <pc:sldMk cId="1156938449" sldId="613"/>
            <ac:inkMk id="104" creationId="{01C989E9-80BB-6303-5E96-FB596E11A71F}"/>
          </ac:inkMkLst>
        </pc:inkChg>
        <pc:inkChg chg="del mod">
          <ac:chgData name="Luca Crocetti" userId="52efdf86-ba77-4dcf-8f92-67ea05fd85b4" providerId="ADAL" clId="{F54AB79C-CF2F-48E0-AB2B-B1BDA75FD3C3}" dt="2023-10-28T18:44:51.732" v="6823"/>
          <ac:inkMkLst>
            <pc:docMk/>
            <pc:sldMk cId="1156938449" sldId="613"/>
            <ac:inkMk id="106" creationId="{00072DB6-529B-B9A0-4563-E207BEB1EABD}"/>
          </ac:inkMkLst>
        </pc:inkChg>
        <pc:inkChg chg="del mod">
          <ac:chgData name="Luca Crocetti" userId="52efdf86-ba77-4dcf-8f92-67ea05fd85b4" providerId="ADAL" clId="{F54AB79C-CF2F-48E0-AB2B-B1BDA75FD3C3}" dt="2023-10-28T18:44:51.730" v="6809"/>
          <ac:inkMkLst>
            <pc:docMk/>
            <pc:sldMk cId="1156938449" sldId="613"/>
            <ac:inkMk id="107" creationId="{7D6F0A89-F3D4-CBD2-C095-256B406429D1}"/>
          </ac:inkMkLst>
        </pc:inkChg>
        <pc:inkChg chg="del">
          <ac:chgData name="Luca Crocetti" userId="52efdf86-ba77-4dcf-8f92-67ea05fd85b4" providerId="ADAL" clId="{F54AB79C-CF2F-48E0-AB2B-B1BDA75FD3C3}" dt="2023-10-28T18:44:51.724" v="6775"/>
          <ac:inkMkLst>
            <pc:docMk/>
            <pc:sldMk cId="1156938449" sldId="613"/>
            <ac:inkMk id="108" creationId="{539E25E5-4165-FD81-0E36-82050485D76C}"/>
          </ac:inkMkLst>
        </pc:inkChg>
        <pc:inkChg chg="del mod">
          <ac:chgData name="Luca Crocetti" userId="52efdf86-ba77-4dcf-8f92-67ea05fd85b4" providerId="ADAL" clId="{F54AB79C-CF2F-48E0-AB2B-B1BDA75FD3C3}" dt="2023-10-28T18:44:51.726" v="6785"/>
          <ac:inkMkLst>
            <pc:docMk/>
            <pc:sldMk cId="1156938449" sldId="613"/>
            <ac:inkMk id="119" creationId="{F7BF0BE2-7120-8BF1-158C-14B1F9DFB9E3}"/>
          </ac:inkMkLst>
        </pc:inkChg>
        <pc:inkChg chg="del mod">
          <ac:chgData name="Luca Crocetti" userId="52efdf86-ba77-4dcf-8f92-67ea05fd85b4" providerId="ADAL" clId="{F54AB79C-CF2F-48E0-AB2B-B1BDA75FD3C3}" dt="2023-10-28T18:44:51.732" v="6821"/>
          <ac:inkMkLst>
            <pc:docMk/>
            <pc:sldMk cId="1156938449" sldId="613"/>
            <ac:inkMk id="120" creationId="{EE9CA040-E6CE-29EB-4977-0F248710A026}"/>
          </ac:inkMkLst>
        </pc:inkChg>
        <pc:inkChg chg="del mod">
          <ac:chgData name="Luca Crocetti" userId="52efdf86-ba77-4dcf-8f92-67ea05fd85b4" providerId="ADAL" clId="{F54AB79C-CF2F-48E0-AB2B-B1BDA75FD3C3}" dt="2023-10-28T18:44:51.726" v="6781"/>
          <ac:inkMkLst>
            <pc:docMk/>
            <pc:sldMk cId="1156938449" sldId="613"/>
            <ac:inkMk id="121" creationId="{74EDC031-1190-28A8-B739-FCB7239DF861}"/>
          </ac:inkMkLst>
        </pc:inkChg>
        <pc:inkChg chg="del mod">
          <ac:chgData name="Luca Crocetti" userId="52efdf86-ba77-4dcf-8f92-67ea05fd85b4" providerId="ADAL" clId="{F54AB79C-CF2F-48E0-AB2B-B1BDA75FD3C3}" dt="2023-10-28T18:44:51.733" v="6824"/>
          <ac:inkMkLst>
            <pc:docMk/>
            <pc:sldMk cId="1156938449" sldId="613"/>
            <ac:inkMk id="122" creationId="{6D5A7C8C-91EF-E386-8F3C-4EA76B96F77C}"/>
          </ac:inkMkLst>
        </pc:inkChg>
        <pc:inkChg chg="del mod">
          <ac:chgData name="Luca Crocetti" userId="52efdf86-ba77-4dcf-8f92-67ea05fd85b4" providerId="ADAL" clId="{F54AB79C-CF2F-48E0-AB2B-B1BDA75FD3C3}" dt="2023-10-28T18:44:51.730" v="6804"/>
          <ac:inkMkLst>
            <pc:docMk/>
            <pc:sldMk cId="1156938449" sldId="613"/>
            <ac:inkMk id="123" creationId="{10CFE91D-C620-9DBF-9510-6C75DC307105}"/>
          </ac:inkMkLst>
        </pc:inkChg>
        <pc:inkChg chg="del">
          <ac:chgData name="Luca Crocetti" userId="52efdf86-ba77-4dcf-8f92-67ea05fd85b4" providerId="ADAL" clId="{F54AB79C-CF2F-48E0-AB2B-B1BDA75FD3C3}" dt="2023-10-28T18:44:51.725" v="6777"/>
          <ac:inkMkLst>
            <pc:docMk/>
            <pc:sldMk cId="1156938449" sldId="613"/>
            <ac:inkMk id="124" creationId="{E16C9A65-6CC0-68B2-6F1B-9EF5D8A81A71}"/>
          </ac:inkMkLst>
        </pc:inkChg>
        <pc:inkChg chg="del mod">
          <ac:chgData name="Luca Crocetti" userId="52efdf86-ba77-4dcf-8f92-67ea05fd85b4" providerId="ADAL" clId="{F54AB79C-CF2F-48E0-AB2B-B1BDA75FD3C3}" dt="2023-10-28T18:44:51.734" v="6836"/>
          <ac:inkMkLst>
            <pc:docMk/>
            <pc:sldMk cId="1156938449" sldId="613"/>
            <ac:inkMk id="125" creationId="{31171AB2-7829-F805-F411-6AFBB8AD4D33}"/>
          </ac:inkMkLst>
        </pc:inkChg>
        <pc:inkChg chg="del mod">
          <ac:chgData name="Luca Crocetti" userId="52efdf86-ba77-4dcf-8f92-67ea05fd85b4" providerId="ADAL" clId="{F54AB79C-CF2F-48E0-AB2B-B1BDA75FD3C3}" dt="2023-10-28T18:44:53.440" v="6841"/>
          <ac:inkMkLst>
            <pc:docMk/>
            <pc:sldMk cId="1156938449" sldId="613"/>
            <ac:inkMk id="126" creationId="{7EFA7AAF-724C-D0E1-F171-797AE26CEAE1}"/>
          </ac:inkMkLst>
        </pc:inkChg>
        <pc:inkChg chg="del mod">
          <ac:chgData name="Luca Crocetti" userId="52efdf86-ba77-4dcf-8f92-67ea05fd85b4" providerId="ADAL" clId="{F54AB79C-CF2F-48E0-AB2B-B1BDA75FD3C3}" dt="2023-10-28T18:44:51.734" v="6831"/>
          <ac:inkMkLst>
            <pc:docMk/>
            <pc:sldMk cId="1156938449" sldId="613"/>
            <ac:inkMk id="127" creationId="{BFCF112B-EAF4-2CCA-D663-F4E498E368C3}"/>
          </ac:inkMkLst>
        </pc:inkChg>
        <pc:inkChg chg="del mod">
          <ac:chgData name="Luca Crocetti" userId="52efdf86-ba77-4dcf-8f92-67ea05fd85b4" providerId="ADAL" clId="{F54AB79C-CF2F-48E0-AB2B-B1BDA75FD3C3}" dt="2023-10-28T18:44:51.733" v="6828"/>
          <ac:inkMkLst>
            <pc:docMk/>
            <pc:sldMk cId="1156938449" sldId="613"/>
            <ac:inkMk id="128" creationId="{B4254359-16A6-6700-969B-0F4C95BA32B7}"/>
          </ac:inkMkLst>
        </pc:inkChg>
        <pc:inkChg chg="del mod">
          <ac:chgData name="Luca Crocetti" userId="52efdf86-ba77-4dcf-8f92-67ea05fd85b4" providerId="ADAL" clId="{F54AB79C-CF2F-48E0-AB2B-B1BDA75FD3C3}" dt="2023-10-28T18:44:51.729" v="6798"/>
          <ac:inkMkLst>
            <pc:docMk/>
            <pc:sldMk cId="1156938449" sldId="613"/>
            <ac:inkMk id="129" creationId="{98647260-C821-2BE2-787C-E1C47E3E68A7}"/>
          </ac:inkMkLst>
        </pc:inkChg>
        <pc:inkChg chg="del mod">
          <ac:chgData name="Luca Crocetti" userId="52efdf86-ba77-4dcf-8f92-67ea05fd85b4" providerId="ADAL" clId="{F54AB79C-CF2F-48E0-AB2B-B1BDA75FD3C3}" dt="2023-10-28T18:44:51.730" v="6803"/>
          <ac:inkMkLst>
            <pc:docMk/>
            <pc:sldMk cId="1156938449" sldId="613"/>
            <ac:inkMk id="130" creationId="{F5E20769-0DAF-180C-C110-9313FB3CB0AC}"/>
          </ac:inkMkLst>
        </pc:inkChg>
        <pc:inkChg chg="del mod">
          <ac:chgData name="Luca Crocetti" userId="52efdf86-ba77-4dcf-8f92-67ea05fd85b4" providerId="ADAL" clId="{F54AB79C-CF2F-48E0-AB2B-B1BDA75FD3C3}" dt="2023-10-28T18:44:51.725" v="6778"/>
          <ac:inkMkLst>
            <pc:docMk/>
            <pc:sldMk cId="1156938449" sldId="613"/>
            <ac:inkMk id="131" creationId="{0F6852A3-F248-3390-0D25-7B50565A0AC2}"/>
          </ac:inkMkLst>
        </pc:inkChg>
        <pc:inkChg chg="del mod">
          <ac:chgData name="Luca Crocetti" userId="52efdf86-ba77-4dcf-8f92-67ea05fd85b4" providerId="ADAL" clId="{F54AB79C-CF2F-48E0-AB2B-B1BDA75FD3C3}" dt="2023-10-28T18:44:51.734" v="6837"/>
          <ac:inkMkLst>
            <pc:docMk/>
            <pc:sldMk cId="1156938449" sldId="613"/>
            <ac:inkMk id="132" creationId="{09DC6A5C-ECC8-18DB-5BBE-701C5C7B566A}"/>
          </ac:inkMkLst>
        </pc:inkChg>
        <pc:inkChg chg="del mod">
          <ac:chgData name="Luca Crocetti" userId="52efdf86-ba77-4dcf-8f92-67ea05fd85b4" providerId="ADAL" clId="{F54AB79C-CF2F-48E0-AB2B-B1BDA75FD3C3}" dt="2023-10-28T18:44:51.724" v="6774"/>
          <ac:inkMkLst>
            <pc:docMk/>
            <pc:sldMk cId="1156938449" sldId="613"/>
            <ac:inkMk id="133" creationId="{E9205812-FFD4-FD91-F8F1-DC987FBE063F}"/>
          </ac:inkMkLst>
        </pc:inkChg>
        <pc:inkChg chg="del">
          <ac:chgData name="Luca Crocetti" userId="52efdf86-ba77-4dcf-8f92-67ea05fd85b4" providerId="ADAL" clId="{F54AB79C-CF2F-48E0-AB2B-B1BDA75FD3C3}" dt="2023-10-28T18:44:51.724" v="6773"/>
          <ac:inkMkLst>
            <pc:docMk/>
            <pc:sldMk cId="1156938449" sldId="613"/>
            <ac:inkMk id="134" creationId="{D8547CCC-95B7-48F4-E60A-85217D22CA84}"/>
          </ac:inkMkLst>
        </pc:inkChg>
        <pc:inkChg chg="del mod">
          <ac:chgData name="Luca Crocetti" userId="52efdf86-ba77-4dcf-8f92-67ea05fd85b4" providerId="ADAL" clId="{F54AB79C-CF2F-48E0-AB2B-B1BDA75FD3C3}" dt="2023-10-28T18:44:51.729" v="6796"/>
          <ac:inkMkLst>
            <pc:docMk/>
            <pc:sldMk cId="1156938449" sldId="613"/>
            <ac:inkMk id="135" creationId="{0E00BDD5-F5DB-10BF-4313-D34E8BCE5BDD}"/>
          </ac:inkMkLst>
        </pc:inkChg>
        <pc:inkChg chg="del mod">
          <ac:chgData name="Luca Crocetti" userId="52efdf86-ba77-4dcf-8f92-67ea05fd85b4" providerId="ADAL" clId="{F54AB79C-CF2F-48E0-AB2B-B1BDA75FD3C3}" dt="2023-10-28T18:44:51.727" v="6786"/>
          <ac:inkMkLst>
            <pc:docMk/>
            <pc:sldMk cId="1156938449" sldId="613"/>
            <ac:inkMk id="136" creationId="{96B06FB0-68A9-FA34-60BB-80F727E77FA2}"/>
          </ac:inkMkLst>
        </pc:inkChg>
        <pc:inkChg chg="del mod">
          <ac:chgData name="Luca Crocetti" userId="52efdf86-ba77-4dcf-8f92-67ea05fd85b4" providerId="ADAL" clId="{F54AB79C-CF2F-48E0-AB2B-B1BDA75FD3C3}" dt="2023-10-28T18:44:51.727" v="6787"/>
          <ac:inkMkLst>
            <pc:docMk/>
            <pc:sldMk cId="1156938449" sldId="613"/>
            <ac:inkMk id="137" creationId="{3638C40E-4F85-2481-E28C-DB8FA84D196A}"/>
          </ac:inkMkLst>
        </pc:inkChg>
        <pc:inkChg chg="del mod">
          <ac:chgData name="Luca Crocetti" userId="52efdf86-ba77-4dcf-8f92-67ea05fd85b4" providerId="ADAL" clId="{F54AB79C-CF2F-48E0-AB2B-B1BDA75FD3C3}" dt="2023-10-28T18:44:51.730" v="6806"/>
          <ac:inkMkLst>
            <pc:docMk/>
            <pc:sldMk cId="1156938449" sldId="613"/>
            <ac:inkMk id="138" creationId="{4EAC028E-046E-7A58-D233-9648D344F47C}"/>
          </ac:inkMkLst>
        </pc:inkChg>
        <pc:inkChg chg="del mod">
          <ac:chgData name="Luca Crocetti" userId="52efdf86-ba77-4dcf-8f92-67ea05fd85b4" providerId="ADAL" clId="{F54AB79C-CF2F-48E0-AB2B-B1BDA75FD3C3}" dt="2023-10-28T18:44:51.733" v="6829"/>
          <ac:inkMkLst>
            <pc:docMk/>
            <pc:sldMk cId="1156938449" sldId="613"/>
            <ac:inkMk id="139" creationId="{35E3D27F-BE24-2AC1-55F6-4670206D5478}"/>
          </ac:inkMkLst>
        </pc:inkChg>
        <pc:inkChg chg="del">
          <ac:chgData name="Luca Crocetti" userId="52efdf86-ba77-4dcf-8f92-67ea05fd85b4" providerId="ADAL" clId="{F54AB79C-CF2F-48E0-AB2B-B1BDA75FD3C3}" dt="2023-10-28T18:44:51.725" v="6780"/>
          <ac:inkMkLst>
            <pc:docMk/>
            <pc:sldMk cId="1156938449" sldId="613"/>
            <ac:inkMk id="140" creationId="{3C004F21-CBB5-B156-E990-54AE6F928214}"/>
          </ac:inkMkLst>
        </pc:inkChg>
        <pc:inkChg chg="del mod">
          <ac:chgData name="Luca Crocetti" userId="52efdf86-ba77-4dcf-8f92-67ea05fd85b4" providerId="ADAL" clId="{F54AB79C-CF2F-48E0-AB2B-B1BDA75FD3C3}" dt="2023-10-28T18:44:51.732" v="6818"/>
          <ac:inkMkLst>
            <pc:docMk/>
            <pc:sldMk cId="1156938449" sldId="613"/>
            <ac:inkMk id="141" creationId="{F78D2671-75A8-DD58-F5AE-B26C3C4A1F8B}"/>
          </ac:inkMkLst>
        </pc:inkChg>
        <pc:inkChg chg="del mod">
          <ac:chgData name="Luca Crocetti" userId="52efdf86-ba77-4dcf-8f92-67ea05fd85b4" providerId="ADAL" clId="{F54AB79C-CF2F-48E0-AB2B-B1BDA75FD3C3}" dt="2023-10-28T18:44:51.729" v="6799"/>
          <ac:inkMkLst>
            <pc:docMk/>
            <pc:sldMk cId="1156938449" sldId="613"/>
            <ac:inkMk id="142" creationId="{4E0C8B18-88BA-0D36-E5B4-D206403AD875}"/>
          </ac:inkMkLst>
        </pc:inkChg>
        <pc:inkChg chg="del mod">
          <ac:chgData name="Luca Crocetti" userId="52efdf86-ba77-4dcf-8f92-67ea05fd85b4" providerId="ADAL" clId="{F54AB79C-CF2F-48E0-AB2B-B1BDA75FD3C3}" dt="2023-10-28T18:44:51.731" v="6814"/>
          <ac:inkMkLst>
            <pc:docMk/>
            <pc:sldMk cId="1156938449" sldId="613"/>
            <ac:inkMk id="143" creationId="{470A1FF9-FD5A-900C-44B4-08E06432CC61}"/>
          </ac:inkMkLst>
        </pc:inkChg>
        <pc:inkChg chg="del mod">
          <ac:chgData name="Luca Crocetti" userId="52efdf86-ba77-4dcf-8f92-67ea05fd85b4" providerId="ADAL" clId="{F54AB79C-CF2F-48E0-AB2B-B1BDA75FD3C3}" dt="2023-10-28T18:44:51.734" v="6833"/>
          <ac:inkMkLst>
            <pc:docMk/>
            <pc:sldMk cId="1156938449" sldId="613"/>
            <ac:inkMk id="144" creationId="{726DA5B3-9BD7-24FE-BFCD-CDBEDD9CA9B5}"/>
          </ac:inkMkLst>
        </pc:inkChg>
        <pc:inkChg chg="del mod">
          <ac:chgData name="Luca Crocetti" userId="52efdf86-ba77-4dcf-8f92-67ea05fd85b4" providerId="ADAL" clId="{F54AB79C-CF2F-48E0-AB2B-B1BDA75FD3C3}" dt="2023-10-28T18:44:51.726" v="6784"/>
          <ac:inkMkLst>
            <pc:docMk/>
            <pc:sldMk cId="1156938449" sldId="613"/>
            <ac:inkMk id="145" creationId="{61159756-D4A0-1F84-4DC2-D753C8F585D4}"/>
          </ac:inkMkLst>
        </pc:inkChg>
        <pc:inkChg chg="del mod">
          <ac:chgData name="Luca Crocetti" userId="52efdf86-ba77-4dcf-8f92-67ea05fd85b4" providerId="ADAL" clId="{F54AB79C-CF2F-48E0-AB2B-B1BDA75FD3C3}" dt="2023-10-28T18:44:51.733" v="6825"/>
          <ac:inkMkLst>
            <pc:docMk/>
            <pc:sldMk cId="1156938449" sldId="613"/>
            <ac:inkMk id="157" creationId="{A2BCE4EC-F9B8-72CE-9595-EA4A28B833BD}"/>
          </ac:inkMkLst>
        </pc:inkChg>
        <pc:inkChg chg="del mod">
          <ac:chgData name="Luca Crocetti" userId="52efdf86-ba77-4dcf-8f92-67ea05fd85b4" providerId="ADAL" clId="{F54AB79C-CF2F-48E0-AB2B-B1BDA75FD3C3}" dt="2023-10-28T18:44:51.734" v="6832"/>
          <ac:inkMkLst>
            <pc:docMk/>
            <pc:sldMk cId="1156938449" sldId="613"/>
            <ac:inkMk id="159" creationId="{853CF5FE-A15D-5C96-6DCF-E21A074E7975}"/>
          </ac:inkMkLst>
        </pc:inkChg>
        <pc:inkChg chg="del mod">
          <ac:chgData name="Luca Crocetti" userId="52efdf86-ba77-4dcf-8f92-67ea05fd85b4" providerId="ADAL" clId="{F54AB79C-CF2F-48E0-AB2B-B1BDA75FD3C3}" dt="2023-10-28T18:44:51.731" v="6815"/>
          <ac:inkMkLst>
            <pc:docMk/>
            <pc:sldMk cId="1156938449" sldId="613"/>
            <ac:inkMk id="160" creationId="{95268CCF-A6BE-CE21-D12E-AD50DE413F3A}"/>
          </ac:inkMkLst>
        </pc:inkChg>
        <pc:inkChg chg="del">
          <ac:chgData name="Luca Crocetti" userId="52efdf86-ba77-4dcf-8f92-67ea05fd85b4" providerId="ADAL" clId="{F54AB79C-CF2F-48E0-AB2B-B1BDA75FD3C3}" dt="2023-10-28T18:44:51.729" v="6802"/>
          <ac:inkMkLst>
            <pc:docMk/>
            <pc:sldMk cId="1156938449" sldId="613"/>
            <ac:inkMk id="161" creationId="{650892E4-7F83-C9CA-ACBE-99A1B31D8B9D}"/>
          </ac:inkMkLst>
        </pc:inkChg>
        <pc:inkChg chg="del mod">
          <ac:chgData name="Luca Crocetti" userId="52efdf86-ba77-4dcf-8f92-67ea05fd85b4" providerId="ADAL" clId="{F54AB79C-CF2F-48E0-AB2B-B1BDA75FD3C3}" dt="2023-10-28T18:44:51.728" v="6792"/>
          <ac:inkMkLst>
            <pc:docMk/>
            <pc:sldMk cId="1156938449" sldId="613"/>
            <ac:inkMk id="163" creationId="{FF36176D-87A4-A24C-5D73-514F5840A1F8}"/>
          </ac:inkMkLst>
        </pc:inkChg>
        <pc:inkChg chg="del mod">
          <ac:chgData name="Luca Crocetti" userId="52efdf86-ba77-4dcf-8f92-67ea05fd85b4" providerId="ADAL" clId="{F54AB79C-CF2F-48E0-AB2B-B1BDA75FD3C3}" dt="2023-10-28T18:44:51.730" v="6807"/>
          <ac:inkMkLst>
            <pc:docMk/>
            <pc:sldMk cId="1156938449" sldId="613"/>
            <ac:inkMk id="164" creationId="{11B31594-FCD8-1BC6-6CCE-25634DFFD331}"/>
          </ac:inkMkLst>
        </pc:inkChg>
        <pc:inkChg chg="del mod">
          <ac:chgData name="Luca Crocetti" userId="52efdf86-ba77-4dcf-8f92-67ea05fd85b4" providerId="ADAL" clId="{F54AB79C-CF2F-48E0-AB2B-B1BDA75FD3C3}" dt="2023-10-28T18:44:51.732" v="6822"/>
          <ac:inkMkLst>
            <pc:docMk/>
            <pc:sldMk cId="1156938449" sldId="613"/>
            <ac:inkMk id="165" creationId="{6901C148-D142-33FD-AC9A-AAAA63279D83}"/>
          </ac:inkMkLst>
        </pc:inkChg>
        <pc:inkChg chg="del mod">
          <ac:chgData name="Luca Crocetti" userId="52efdf86-ba77-4dcf-8f92-67ea05fd85b4" providerId="ADAL" clId="{F54AB79C-CF2F-48E0-AB2B-B1BDA75FD3C3}" dt="2023-10-28T18:44:51.730" v="6808"/>
          <ac:inkMkLst>
            <pc:docMk/>
            <pc:sldMk cId="1156938449" sldId="613"/>
            <ac:inkMk id="173" creationId="{20A1E24C-6829-79D8-2992-FF7F053B5A52}"/>
          </ac:inkMkLst>
        </pc:inkChg>
        <pc:inkChg chg="del mod">
          <ac:chgData name="Luca Crocetti" userId="52efdf86-ba77-4dcf-8f92-67ea05fd85b4" providerId="ADAL" clId="{F54AB79C-CF2F-48E0-AB2B-B1BDA75FD3C3}" dt="2023-10-28T18:44:51.729" v="6795"/>
          <ac:inkMkLst>
            <pc:docMk/>
            <pc:sldMk cId="1156938449" sldId="613"/>
            <ac:inkMk id="174" creationId="{01FE6B6F-8704-5FB6-AB68-9E95D8BE05A4}"/>
          </ac:inkMkLst>
        </pc:inkChg>
        <pc:inkChg chg="del mod">
          <ac:chgData name="Luca Crocetti" userId="52efdf86-ba77-4dcf-8f92-67ea05fd85b4" providerId="ADAL" clId="{F54AB79C-CF2F-48E0-AB2B-B1BDA75FD3C3}" dt="2023-10-28T18:44:51.729" v="6800"/>
          <ac:inkMkLst>
            <pc:docMk/>
            <pc:sldMk cId="1156938449" sldId="613"/>
            <ac:inkMk id="175" creationId="{7D5654A3-0BF1-9B47-8FD2-A5D690DA7F65}"/>
          </ac:inkMkLst>
        </pc:inkChg>
        <pc:inkChg chg="del mod">
          <ac:chgData name="Luca Crocetti" userId="52efdf86-ba77-4dcf-8f92-67ea05fd85b4" providerId="ADAL" clId="{F54AB79C-CF2F-48E0-AB2B-B1BDA75FD3C3}" dt="2023-10-28T18:44:51.734" v="6834"/>
          <ac:inkMkLst>
            <pc:docMk/>
            <pc:sldMk cId="1156938449" sldId="613"/>
            <ac:inkMk id="176" creationId="{F362FC44-D8D6-BB31-A8E1-BC500EE640EA}"/>
          </ac:inkMkLst>
        </pc:inkChg>
        <pc:inkChg chg="del mod">
          <ac:chgData name="Luca Crocetti" userId="52efdf86-ba77-4dcf-8f92-67ea05fd85b4" providerId="ADAL" clId="{F54AB79C-CF2F-48E0-AB2B-B1BDA75FD3C3}" dt="2023-10-28T18:44:51.732" v="6819"/>
          <ac:inkMkLst>
            <pc:docMk/>
            <pc:sldMk cId="1156938449" sldId="613"/>
            <ac:inkMk id="177" creationId="{06DEBBCE-875A-E97E-0F25-FFE935E10A0A}"/>
          </ac:inkMkLst>
        </pc:inkChg>
        <pc:inkChg chg="del mod">
          <ac:chgData name="Luca Crocetti" userId="52efdf86-ba77-4dcf-8f92-67ea05fd85b4" providerId="ADAL" clId="{F54AB79C-CF2F-48E0-AB2B-B1BDA75FD3C3}" dt="2023-10-28T18:44:51.732" v="6820"/>
          <ac:inkMkLst>
            <pc:docMk/>
            <pc:sldMk cId="1156938449" sldId="613"/>
            <ac:inkMk id="178" creationId="{BA1C5D87-AF92-B8DF-4D55-2A5F7E14A990}"/>
          </ac:inkMkLst>
        </pc:inkChg>
        <pc:inkChg chg="del mod">
          <ac:chgData name="Luca Crocetti" userId="52efdf86-ba77-4dcf-8f92-67ea05fd85b4" providerId="ADAL" clId="{F54AB79C-CF2F-48E0-AB2B-B1BDA75FD3C3}" dt="2023-10-28T18:44:51.726" v="6783"/>
          <ac:inkMkLst>
            <pc:docMk/>
            <pc:sldMk cId="1156938449" sldId="613"/>
            <ac:inkMk id="179" creationId="{82425696-D5CB-12CF-710D-60037797BF30}"/>
          </ac:inkMkLst>
        </pc:inkChg>
        <pc:inkChg chg="del mod">
          <ac:chgData name="Luca Crocetti" userId="52efdf86-ba77-4dcf-8f92-67ea05fd85b4" providerId="ADAL" clId="{F54AB79C-CF2F-48E0-AB2B-B1BDA75FD3C3}" dt="2023-10-28T18:44:51.730" v="6805"/>
          <ac:inkMkLst>
            <pc:docMk/>
            <pc:sldMk cId="1156938449" sldId="613"/>
            <ac:inkMk id="180" creationId="{6E4C9865-5EE9-2DEA-E4B2-9BD9C3DC0C19}"/>
          </ac:inkMkLst>
        </pc:inkChg>
        <pc:inkChg chg="del mod">
          <ac:chgData name="Luca Crocetti" userId="52efdf86-ba77-4dcf-8f92-67ea05fd85b4" providerId="ADAL" clId="{F54AB79C-CF2F-48E0-AB2B-B1BDA75FD3C3}" dt="2023-10-28T18:44:51.731" v="6813"/>
          <ac:inkMkLst>
            <pc:docMk/>
            <pc:sldMk cId="1156938449" sldId="613"/>
            <ac:inkMk id="181" creationId="{C2F8DFA2-F0A0-C3EC-5FBE-BF8DA4FFB284}"/>
          </ac:inkMkLst>
        </pc:inkChg>
        <pc:inkChg chg="del">
          <ac:chgData name="Luca Crocetti" userId="52efdf86-ba77-4dcf-8f92-67ea05fd85b4" providerId="ADAL" clId="{F54AB79C-CF2F-48E0-AB2B-B1BDA75FD3C3}" dt="2023-10-28T18:27:22.230" v="6144"/>
          <ac:inkMkLst>
            <pc:docMk/>
            <pc:sldMk cId="1156938449" sldId="613"/>
            <ac:inkMk id="183" creationId="{581EDAE9-EB53-F814-9C91-28FA9E0CBB06}"/>
          </ac:inkMkLst>
        </pc:inkChg>
        <pc:inkChg chg="del">
          <ac:chgData name="Luca Crocetti" userId="52efdf86-ba77-4dcf-8f92-67ea05fd85b4" providerId="ADAL" clId="{F54AB79C-CF2F-48E0-AB2B-B1BDA75FD3C3}" dt="2023-10-28T18:27:19.086" v="6141"/>
          <ac:inkMkLst>
            <pc:docMk/>
            <pc:sldMk cId="1156938449" sldId="613"/>
            <ac:inkMk id="184" creationId="{42195469-359D-26ED-2890-6F526BE2C11C}"/>
          </ac:inkMkLst>
        </pc:inkChg>
        <pc:inkChg chg="del mod">
          <ac:chgData name="Luca Crocetti" userId="52efdf86-ba77-4dcf-8f92-67ea05fd85b4" providerId="ADAL" clId="{F54AB79C-CF2F-48E0-AB2B-B1BDA75FD3C3}" dt="2023-10-28T18:27:17.769" v="6140"/>
          <ac:inkMkLst>
            <pc:docMk/>
            <pc:sldMk cId="1156938449" sldId="613"/>
            <ac:inkMk id="185" creationId="{02282986-AF08-63F2-F048-D8AF394229C9}"/>
          </ac:inkMkLst>
        </pc:inkChg>
        <pc:inkChg chg="del">
          <ac:chgData name="Luca Crocetti" userId="52efdf86-ba77-4dcf-8f92-67ea05fd85b4" providerId="ADAL" clId="{F54AB79C-CF2F-48E0-AB2B-B1BDA75FD3C3}" dt="2023-10-28T18:27:17.432" v="6139"/>
          <ac:inkMkLst>
            <pc:docMk/>
            <pc:sldMk cId="1156938449" sldId="613"/>
            <ac:inkMk id="186" creationId="{DED0CE21-BD38-E0F8-1153-F294DAF4E1C0}"/>
          </ac:inkMkLst>
        </pc:inkChg>
        <pc:inkChg chg="del">
          <ac:chgData name="Luca Crocetti" userId="52efdf86-ba77-4dcf-8f92-67ea05fd85b4" providerId="ADAL" clId="{F54AB79C-CF2F-48E0-AB2B-B1BDA75FD3C3}" dt="2023-10-28T18:27:22.230" v="6143"/>
          <ac:inkMkLst>
            <pc:docMk/>
            <pc:sldMk cId="1156938449" sldId="613"/>
            <ac:inkMk id="189" creationId="{EB2E7CEE-D3C2-81E2-6335-A910E10D228F}"/>
          </ac:inkMkLst>
        </pc:inkChg>
        <pc:inkChg chg="del">
          <ac:chgData name="Luca Crocetti" userId="52efdf86-ba77-4dcf-8f92-67ea05fd85b4" providerId="ADAL" clId="{F54AB79C-CF2F-48E0-AB2B-B1BDA75FD3C3}" dt="2023-10-28T18:27:10.817" v="6105"/>
          <ac:inkMkLst>
            <pc:docMk/>
            <pc:sldMk cId="1156938449" sldId="613"/>
            <ac:inkMk id="190" creationId="{BA546467-585A-5815-377F-B9826CF20F6D}"/>
          </ac:inkMkLst>
        </pc:inkChg>
        <pc:inkChg chg="del mod">
          <ac:chgData name="Luca Crocetti" userId="52efdf86-ba77-4dcf-8f92-67ea05fd85b4" providerId="ADAL" clId="{F54AB79C-CF2F-48E0-AB2B-B1BDA75FD3C3}" dt="2023-10-28T18:27:17.036" v="6132"/>
          <ac:inkMkLst>
            <pc:docMk/>
            <pc:sldMk cId="1156938449" sldId="613"/>
            <ac:inkMk id="191" creationId="{A8012943-11F9-41E9-3D33-01FD90FDC8AA}"/>
          </ac:inkMkLst>
        </pc:inkChg>
        <pc:inkChg chg="del">
          <ac:chgData name="Luca Crocetti" userId="52efdf86-ba77-4dcf-8f92-67ea05fd85b4" providerId="ADAL" clId="{F54AB79C-CF2F-48E0-AB2B-B1BDA75FD3C3}" dt="2023-10-28T18:27:17.034" v="6126"/>
          <ac:inkMkLst>
            <pc:docMk/>
            <pc:sldMk cId="1156938449" sldId="613"/>
            <ac:inkMk id="192" creationId="{D8FAF99C-BF54-9E50-4CC0-8B25E325514D}"/>
          </ac:inkMkLst>
        </pc:inkChg>
        <pc:inkChg chg="del mod">
          <ac:chgData name="Luca Crocetti" userId="52efdf86-ba77-4dcf-8f92-67ea05fd85b4" providerId="ADAL" clId="{F54AB79C-CF2F-48E0-AB2B-B1BDA75FD3C3}" dt="2023-10-28T18:27:17.035" v="6128"/>
          <ac:inkMkLst>
            <pc:docMk/>
            <pc:sldMk cId="1156938449" sldId="613"/>
            <ac:inkMk id="194" creationId="{1812BE9C-A23A-90C1-8103-C509AD3EF69F}"/>
          </ac:inkMkLst>
        </pc:inkChg>
        <pc:inkChg chg="del mod">
          <ac:chgData name="Luca Crocetti" userId="52efdf86-ba77-4dcf-8f92-67ea05fd85b4" providerId="ADAL" clId="{F54AB79C-CF2F-48E0-AB2B-B1BDA75FD3C3}" dt="2023-10-28T18:27:22.230" v="6142"/>
          <ac:inkMkLst>
            <pc:docMk/>
            <pc:sldMk cId="1156938449" sldId="613"/>
            <ac:inkMk id="196" creationId="{E9B60375-F4C1-9E51-B1E3-21BB4B260F0F}"/>
          </ac:inkMkLst>
        </pc:inkChg>
        <pc:inkChg chg="del mod">
          <ac:chgData name="Luca Crocetti" userId="52efdf86-ba77-4dcf-8f92-67ea05fd85b4" providerId="ADAL" clId="{F54AB79C-CF2F-48E0-AB2B-B1BDA75FD3C3}" dt="2023-10-28T18:27:09.311" v="6104"/>
          <ac:inkMkLst>
            <pc:docMk/>
            <pc:sldMk cId="1156938449" sldId="613"/>
            <ac:inkMk id="197" creationId="{B025BA24-25FE-2D09-AC86-DB5DBE2AE10B}"/>
          </ac:inkMkLst>
        </pc:inkChg>
        <pc:inkChg chg="del">
          <ac:chgData name="Luca Crocetti" userId="52efdf86-ba77-4dcf-8f92-67ea05fd85b4" providerId="ADAL" clId="{F54AB79C-CF2F-48E0-AB2B-B1BDA75FD3C3}" dt="2023-10-28T18:27:09.305" v="6103"/>
          <ac:inkMkLst>
            <pc:docMk/>
            <pc:sldMk cId="1156938449" sldId="613"/>
            <ac:inkMk id="198" creationId="{1DC50E01-A764-031F-2FA4-4FF1BE452AC8}"/>
          </ac:inkMkLst>
        </pc:inkChg>
        <pc:inkChg chg="del mod">
          <ac:chgData name="Luca Crocetti" userId="52efdf86-ba77-4dcf-8f92-67ea05fd85b4" providerId="ADAL" clId="{F54AB79C-CF2F-48E0-AB2B-B1BDA75FD3C3}" dt="2023-10-28T18:27:17.031" v="6119"/>
          <ac:inkMkLst>
            <pc:docMk/>
            <pc:sldMk cId="1156938449" sldId="613"/>
            <ac:inkMk id="199" creationId="{2C180947-A32C-9FFF-5BDA-FF37F1856F3A}"/>
          </ac:inkMkLst>
        </pc:inkChg>
        <pc:inkChg chg="del">
          <ac:chgData name="Luca Crocetti" userId="52efdf86-ba77-4dcf-8f92-67ea05fd85b4" providerId="ADAL" clId="{F54AB79C-CF2F-48E0-AB2B-B1BDA75FD3C3}" dt="2023-10-28T18:27:17.025" v="6107"/>
          <ac:inkMkLst>
            <pc:docMk/>
            <pc:sldMk cId="1156938449" sldId="613"/>
            <ac:inkMk id="201" creationId="{7E8F30F0-3F22-14E0-8256-97F37E60EACC}"/>
          </ac:inkMkLst>
        </pc:inkChg>
        <pc:inkChg chg="del mod">
          <ac:chgData name="Luca Crocetti" userId="52efdf86-ba77-4dcf-8f92-67ea05fd85b4" providerId="ADAL" clId="{F54AB79C-CF2F-48E0-AB2B-B1BDA75FD3C3}" dt="2023-10-28T18:27:17.029" v="6115"/>
          <ac:inkMkLst>
            <pc:docMk/>
            <pc:sldMk cId="1156938449" sldId="613"/>
            <ac:inkMk id="202" creationId="{C5DB984F-6E26-9D98-3A36-2DD2347E9AC1}"/>
          </ac:inkMkLst>
        </pc:inkChg>
        <pc:inkChg chg="del mod">
          <ac:chgData name="Luca Crocetti" userId="52efdf86-ba77-4dcf-8f92-67ea05fd85b4" providerId="ADAL" clId="{F54AB79C-CF2F-48E0-AB2B-B1BDA75FD3C3}" dt="2023-10-28T18:27:17.036" v="6133"/>
          <ac:inkMkLst>
            <pc:docMk/>
            <pc:sldMk cId="1156938449" sldId="613"/>
            <ac:inkMk id="203" creationId="{1A42CF4A-97CD-FDE7-180F-F25481B12BA6}"/>
          </ac:inkMkLst>
        </pc:inkChg>
        <pc:inkChg chg="del mod">
          <ac:chgData name="Luca Crocetti" userId="52efdf86-ba77-4dcf-8f92-67ea05fd85b4" providerId="ADAL" clId="{F54AB79C-CF2F-48E0-AB2B-B1BDA75FD3C3}" dt="2023-10-28T18:27:17.034" v="6125"/>
          <ac:inkMkLst>
            <pc:docMk/>
            <pc:sldMk cId="1156938449" sldId="613"/>
            <ac:inkMk id="204" creationId="{DA399270-02C1-3482-044E-9737630EDA03}"/>
          </ac:inkMkLst>
        </pc:inkChg>
        <pc:inkChg chg="del mod">
          <ac:chgData name="Luca Crocetti" userId="52efdf86-ba77-4dcf-8f92-67ea05fd85b4" providerId="ADAL" clId="{F54AB79C-CF2F-48E0-AB2B-B1BDA75FD3C3}" dt="2023-10-28T18:27:17.028" v="6112"/>
          <ac:inkMkLst>
            <pc:docMk/>
            <pc:sldMk cId="1156938449" sldId="613"/>
            <ac:inkMk id="205" creationId="{52098F0A-50C1-9042-5C5F-0869D7954494}"/>
          </ac:inkMkLst>
        </pc:inkChg>
        <pc:inkChg chg="del mod">
          <ac:chgData name="Luca Crocetti" userId="52efdf86-ba77-4dcf-8f92-67ea05fd85b4" providerId="ADAL" clId="{F54AB79C-CF2F-48E0-AB2B-B1BDA75FD3C3}" dt="2023-10-28T18:27:17.027" v="6110"/>
          <ac:inkMkLst>
            <pc:docMk/>
            <pc:sldMk cId="1156938449" sldId="613"/>
            <ac:inkMk id="207" creationId="{34F2B3CC-DA44-514F-D276-3B5CDC6CB239}"/>
          </ac:inkMkLst>
        </pc:inkChg>
        <pc:inkChg chg="del mod">
          <ac:chgData name="Luca Crocetti" userId="52efdf86-ba77-4dcf-8f92-67ea05fd85b4" providerId="ADAL" clId="{F54AB79C-CF2F-48E0-AB2B-B1BDA75FD3C3}" dt="2023-10-28T18:27:17.030" v="6118"/>
          <ac:inkMkLst>
            <pc:docMk/>
            <pc:sldMk cId="1156938449" sldId="613"/>
            <ac:inkMk id="208" creationId="{F09A438E-61DB-27AE-D187-6738F6C25FC1}"/>
          </ac:inkMkLst>
        </pc:inkChg>
        <pc:inkChg chg="del mod">
          <ac:chgData name="Luca Crocetti" userId="52efdf86-ba77-4dcf-8f92-67ea05fd85b4" providerId="ADAL" clId="{F54AB79C-CF2F-48E0-AB2B-B1BDA75FD3C3}" dt="2023-10-28T18:27:17.035" v="6129"/>
          <ac:inkMkLst>
            <pc:docMk/>
            <pc:sldMk cId="1156938449" sldId="613"/>
            <ac:inkMk id="209" creationId="{09644084-8221-0C83-B692-EDDDBE577864}"/>
          </ac:inkMkLst>
        </pc:inkChg>
        <pc:inkChg chg="del mod">
          <ac:chgData name="Luca Crocetti" userId="52efdf86-ba77-4dcf-8f92-67ea05fd85b4" providerId="ADAL" clId="{F54AB79C-CF2F-48E0-AB2B-B1BDA75FD3C3}" dt="2023-10-28T18:27:17.029" v="6114"/>
          <ac:inkMkLst>
            <pc:docMk/>
            <pc:sldMk cId="1156938449" sldId="613"/>
            <ac:inkMk id="210" creationId="{A115D5E6-F1F3-CDCE-3C41-D74940AFB439}"/>
          </ac:inkMkLst>
        </pc:inkChg>
        <pc:inkChg chg="del mod">
          <ac:chgData name="Luca Crocetti" userId="52efdf86-ba77-4dcf-8f92-67ea05fd85b4" providerId="ADAL" clId="{F54AB79C-CF2F-48E0-AB2B-B1BDA75FD3C3}" dt="2023-10-28T18:27:17.036" v="6134"/>
          <ac:inkMkLst>
            <pc:docMk/>
            <pc:sldMk cId="1156938449" sldId="613"/>
            <ac:inkMk id="211" creationId="{A7934014-C25D-900C-3945-65BE77813562}"/>
          </ac:inkMkLst>
        </pc:inkChg>
        <pc:inkChg chg="del mod">
          <ac:chgData name="Luca Crocetti" userId="52efdf86-ba77-4dcf-8f92-67ea05fd85b4" providerId="ADAL" clId="{F54AB79C-CF2F-48E0-AB2B-B1BDA75FD3C3}" dt="2023-10-28T18:27:17.033" v="6124"/>
          <ac:inkMkLst>
            <pc:docMk/>
            <pc:sldMk cId="1156938449" sldId="613"/>
            <ac:inkMk id="212" creationId="{7857C630-06D0-7768-3BB3-7F9A64F092A0}"/>
          </ac:inkMkLst>
        </pc:inkChg>
        <pc:inkChg chg="del mod">
          <ac:chgData name="Luca Crocetti" userId="52efdf86-ba77-4dcf-8f92-67ea05fd85b4" providerId="ADAL" clId="{F54AB79C-CF2F-48E0-AB2B-B1BDA75FD3C3}" dt="2023-10-28T18:27:17.028" v="6113"/>
          <ac:inkMkLst>
            <pc:docMk/>
            <pc:sldMk cId="1156938449" sldId="613"/>
            <ac:inkMk id="213" creationId="{A53F6766-0E62-5703-BE73-7BDCEE3F0A80}"/>
          </ac:inkMkLst>
        </pc:inkChg>
        <pc:inkChg chg="del mod">
          <ac:chgData name="Luca Crocetti" userId="52efdf86-ba77-4dcf-8f92-67ea05fd85b4" providerId="ADAL" clId="{F54AB79C-CF2F-48E0-AB2B-B1BDA75FD3C3}" dt="2023-10-28T18:27:17.036" v="6130"/>
          <ac:inkMkLst>
            <pc:docMk/>
            <pc:sldMk cId="1156938449" sldId="613"/>
            <ac:inkMk id="214" creationId="{013C4545-8594-16C9-D5F9-BB77FAD2868F}"/>
          </ac:inkMkLst>
        </pc:inkChg>
        <pc:inkChg chg="del mod">
          <ac:chgData name="Luca Crocetti" userId="52efdf86-ba77-4dcf-8f92-67ea05fd85b4" providerId="ADAL" clId="{F54AB79C-CF2F-48E0-AB2B-B1BDA75FD3C3}" dt="2023-10-28T18:27:17.037" v="6136"/>
          <ac:inkMkLst>
            <pc:docMk/>
            <pc:sldMk cId="1156938449" sldId="613"/>
            <ac:inkMk id="215" creationId="{28E5E079-D3B5-E4F2-1A9B-E1BCE3DBB96F}"/>
          </ac:inkMkLst>
        </pc:inkChg>
        <pc:inkChg chg="del mod">
          <ac:chgData name="Luca Crocetti" userId="52efdf86-ba77-4dcf-8f92-67ea05fd85b4" providerId="ADAL" clId="{F54AB79C-CF2F-48E0-AB2B-B1BDA75FD3C3}" dt="2023-10-28T18:27:17.037" v="6135"/>
          <ac:inkMkLst>
            <pc:docMk/>
            <pc:sldMk cId="1156938449" sldId="613"/>
            <ac:inkMk id="216" creationId="{8905B05E-1600-1AF4-463B-5EF9F431E81C}"/>
          </ac:inkMkLst>
        </pc:inkChg>
        <pc:inkChg chg="del mod">
          <ac:chgData name="Luca Crocetti" userId="52efdf86-ba77-4dcf-8f92-67ea05fd85b4" providerId="ADAL" clId="{F54AB79C-CF2F-48E0-AB2B-B1BDA75FD3C3}" dt="2023-10-28T18:27:17.035" v="6127"/>
          <ac:inkMkLst>
            <pc:docMk/>
            <pc:sldMk cId="1156938449" sldId="613"/>
            <ac:inkMk id="224" creationId="{B1300809-9386-DB22-9D96-213A6A8058AB}"/>
          </ac:inkMkLst>
        </pc:inkChg>
        <pc:inkChg chg="del mod">
          <ac:chgData name="Luca Crocetti" userId="52efdf86-ba77-4dcf-8f92-67ea05fd85b4" providerId="ADAL" clId="{F54AB79C-CF2F-48E0-AB2B-B1BDA75FD3C3}" dt="2023-10-28T18:27:17.026" v="6109"/>
          <ac:inkMkLst>
            <pc:docMk/>
            <pc:sldMk cId="1156938449" sldId="613"/>
            <ac:inkMk id="225" creationId="{9C823088-092E-5476-E4E2-8B301FC5C319}"/>
          </ac:inkMkLst>
        </pc:inkChg>
        <pc:inkChg chg="del mod">
          <ac:chgData name="Luca Crocetti" userId="52efdf86-ba77-4dcf-8f92-67ea05fd85b4" providerId="ADAL" clId="{F54AB79C-CF2F-48E0-AB2B-B1BDA75FD3C3}" dt="2023-10-28T18:27:17.026" v="6108"/>
          <ac:inkMkLst>
            <pc:docMk/>
            <pc:sldMk cId="1156938449" sldId="613"/>
            <ac:inkMk id="226" creationId="{9CA68EC8-1B6D-1BB5-4783-802A7CDD19E8}"/>
          </ac:inkMkLst>
        </pc:inkChg>
        <pc:inkChg chg="del mod">
          <ac:chgData name="Luca Crocetti" userId="52efdf86-ba77-4dcf-8f92-67ea05fd85b4" providerId="ADAL" clId="{F54AB79C-CF2F-48E0-AB2B-B1BDA75FD3C3}" dt="2023-10-28T18:27:17.030" v="6117"/>
          <ac:inkMkLst>
            <pc:docMk/>
            <pc:sldMk cId="1156938449" sldId="613"/>
            <ac:inkMk id="227" creationId="{9DB79825-FEF1-8321-6DDD-B0AC41611A86}"/>
          </ac:inkMkLst>
        </pc:inkChg>
        <pc:inkChg chg="del mod">
          <ac:chgData name="Luca Crocetti" userId="52efdf86-ba77-4dcf-8f92-67ea05fd85b4" providerId="ADAL" clId="{F54AB79C-CF2F-48E0-AB2B-B1BDA75FD3C3}" dt="2023-10-28T18:27:17.037" v="6137"/>
          <ac:inkMkLst>
            <pc:docMk/>
            <pc:sldMk cId="1156938449" sldId="613"/>
            <ac:inkMk id="228" creationId="{A3A4E07A-A2F6-FE22-9918-573453FC5BAF}"/>
          </ac:inkMkLst>
        </pc:inkChg>
        <pc:inkChg chg="del mod">
          <ac:chgData name="Luca Crocetti" userId="52efdf86-ba77-4dcf-8f92-67ea05fd85b4" providerId="ADAL" clId="{F54AB79C-CF2F-48E0-AB2B-B1BDA75FD3C3}" dt="2023-10-28T18:27:17.037" v="6138"/>
          <ac:inkMkLst>
            <pc:docMk/>
            <pc:sldMk cId="1156938449" sldId="613"/>
            <ac:inkMk id="229" creationId="{D6DDC54F-2EBB-E50B-9D52-676792D843F6}"/>
          </ac:inkMkLst>
        </pc:inkChg>
        <pc:inkChg chg="del mod">
          <ac:chgData name="Luca Crocetti" userId="52efdf86-ba77-4dcf-8f92-67ea05fd85b4" providerId="ADAL" clId="{F54AB79C-CF2F-48E0-AB2B-B1BDA75FD3C3}" dt="2023-10-28T18:27:17.036" v="6131"/>
          <ac:inkMkLst>
            <pc:docMk/>
            <pc:sldMk cId="1156938449" sldId="613"/>
            <ac:inkMk id="233" creationId="{B89A3A74-DC42-59C5-E4BA-FD392E4BB68F}"/>
          </ac:inkMkLst>
        </pc:inkChg>
        <pc:inkChg chg="del mod">
          <ac:chgData name="Luca Crocetti" userId="52efdf86-ba77-4dcf-8f92-67ea05fd85b4" providerId="ADAL" clId="{F54AB79C-CF2F-48E0-AB2B-B1BDA75FD3C3}" dt="2023-10-28T18:27:17.031" v="6120"/>
          <ac:inkMkLst>
            <pc:docMk/>
            <pc:sldMk cId="1156938449" sldId="613"/>
            <ac:inkMk id="234" creationId="{7D14D825-E57A-105A-8F8A-3502736D084E}"/>
          </ac:inkMkLst>
        </pc:inkChg>
        <pc:inkChg chg="del mod">
          <ac:chgData name="Luca Crocetti" userId="52efdf86-ba77-4dcf-8f92-67ea05fd85b4" providerId="ADAL" clId="{F54AB79C-CF2F-48E0-AB2B-B1BDA75FD3C3}" dt="2023-10-28T18:27:17.027" v="6111"/>
          <ac:inkMkLst>
            <pc:docMk/>
            <pc:sldMk cId="1156938449" sldId="613"/>
            <ac:inkMk id="235" creationId="{DF2B11B6-6336-7E4F-15C9-776F6D7014E1}"/>
          </ac:inkMkLst>
        </pc:inkChg>
        <pc:inkChg chg="del">
          <ac:chgData name="Luca Crocetti" userId="52efdf86-ba77-4dcf-8f92-67ea05fd85b4" providerId="ADAL" clId="{F54AB79C-CF2F-48E0-AB2B-B1BDA75FD3C3}" dt="2023-10-28T18:27:17.024" v="6106"/>
          <ac:inkMkLst>
            <pc:docMk/>
            <pc:sldMk cId="1156938449" sldId="613"/>
            <ac:inkMk id="236" creationId="{DB0844E7-7330-4FC3-5B62-D3C2B7F8EF5F}"/>
          </ac:inkMkLst>
        </pc:inkChg>
        <pc:inkChg chg="del mod">
          <ac:chgData name="Luca Crocetti" userId="52efdf86-ba77-4dcf-8f92-67ea05fd85b4" providerId="ADAL" clId="{F54AB79C-CF2F-48E0-AB2B-B1BDA75FD3C3}" dt="2023-10-28T18:27:17.029" v="6116"/>
          <ac:inkMkLst>
            <pc:docMk/>
            <pc:sldMk cId="1156938449" sldId="613"/>
            <ac:inkMk id="237" creationId="{5F587B91-3376-B015-AD48-24B515E00045}"/>
          </ac:inkMkLst>
        </pc:inkChg>
        <pc:inkChg chg="del mod">
          <ac:chgData name="Luca Crocetti" userId="52efdf86-ba77-4dcf-8f92-67ea05fd85b4" providerId="ADAL" clId="{F54AB79C-CF2F-48E0-AB2B-B1BDA75FD3C3}" dt="2023-10-28T18:27:17.033" v="6123"/>
          <ac:inkMkLst>
            <pc:docMk/>
            <pc:sldMk cId="1156938449" sldId="613"/>
            <ac:inkMk id="238" creationId="{4A288C9F-4666-6B9B-1739-824087EAD00A}"/>
          </ac:inkMkLst>
        </pc:inkChg>
        <pc:inkChg chg="del mod">
          <ac:chgData name="Luca Crocetti" userId="52efdf86-ba77-4dcf-8f92-67ea05fd85b4" providerId="ADAL" clId="{F54AB79C-CF2F-48E0-AB2B-B1BDA75FD3C3}" dt="2023-10-28T18:27:17.031" v="6121"/>
          <ac:inkMkLst>
            <pc:docMk/>
            <pc:sldMk cId="1156938449" sldId="613"/>
            <ac:inkMk id="239" creationId="{F6E45395-A9EB-1EB9-53F6-C262CB890466}"/>
          </ac:inkMkLst>
        </pc:inkChg>
        <pc:inkChg chg="del mod">
          <ac:chgData name="Luca Crocetti" userId="52efdf86-ba77-4dcf-8f92-67ea05fd85b4" providerId="ADAL" clId="{F54AB79C-CF2F-48E0-AB2B-B1BDA75FD3C3}" dt="2023-10-28T18:27:17.033" v="6122"/>
          <ac:inkMkLst>
            <pc:docMk/>
            <pc:sldMk cId="1156938449" sldId="613"/>
            <ac:inkMk id="242" creationId="{FF1B22A2-F13A-480E-43E1-43FA5A0B2492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8T18:56:26.737" v="7215" actId="9405"/>
        <pc:sldMkLst>
          <pc:docMk/>
          <pc:sldMk cId="2298581200" sldId="614"/>
        </pc:sldMkLst>
        <pc:spChg chg="add del">
          <ac:chgData name="Luca Crocetti" userId="52efdf86-ba77-4dcf-8f92-67ea05fd85b4" providerId="ADAL" clId="{F54AB79C-CF2F-48E0-AB2B-B1BDA75FD3C3}" dt="2023-10-28T18:37:32.865" v="6656" actId="34122"/>
          <ac:spMkLst>
            <pc:docMk/>
            <pc:sldMk cId="2298581200" sldId="614"/>
            <ac:spMk id="13" creationId="{C726BE18-DEE5-42E1-B7B3-2D427A4C3B63}"/>
          </ac:spMkLst>
        </pc:spChg>
        <pc:grpChg chg="del mod">
          <ac:chgData name="Luca Crocetti" userId="52efdf86-ba77-4dcf-8f92-67ea05fd85b4" providerId="ADAL" clId="{F54AB79C-CF2F-48E0-AB2B-B1BDA75FD3C3}" dt="2023-10-28T18:31:56.217" v="6471"/>
          <ac:grpSpMkLst>
            <pc:docMk/>
            <pc:sldMk cId="2298581200" sldId="614"/>
            <ac:grpSpMk id="62" creationId="{A5E49E66-F66C-8B0D-5456-1351D866E58F}"/>
          </ac:grpSpMkLst>
        </pc:grpChg>
        <pc:grpChg chg="del mod">
          <ac:chgData name="Luca Crocetti" userId="52efdf86-ba77-4dcf-8f92-67ea05fd85b4" providerId="ADAL" clId="{F54AB79C-CF2F-48E0-AB2B-B1BDA75FD3C3}" dt="2023-10-28T18:31:56.210" v="6437"/>
          <ac:grpSpMkLst>
            <pc:docMk/>
            <pc:sldMk cId="2298581200" sldId="614"/>
            <ac:grpSpMk id="77" creationId="{4A0C2220-1F54-EA33-9711-7B57F4BEC626}"/>
          </ac:grpSpMkLst>
        </pc:grpChg>
        <pc:grpChg chg="del mod">
          <ac:chgData name="Luca Crocetti" userId="52efdf86-ba77-4dcf-8f92-67ea05fd85b4" providerId="ADAL" clId="{F54AB79C-CF2F-48E0-AB2B-B1BDA75FD3C3}" dt="2023-10-28T18:31:56.206" v="6418"/>
          <ac:grpSpMkLst>
            <pc:docMk/>
            <pc:sldMk cId="2298581200" sldId="614"/>
            <ac:grpSpMk id="95" creationId="{C5323B39-1D80-80FA-35B9-AE2011F48E5B}"/>
          </ac:grpSpMkLst>
        </pc:grpChg>
        <pc:grpChg chg="del mod">
          <ac:chgData name="Luca Crocetti" userId="52efdf86-ba77-4dcf-8f92-67ea05fd85b4" providerId="ADAL" clId="{F54AB79C-CF2F-48E0-AB2B-B1BDA75FD3C3}" dt="2023-10-28T18:31:56.217" v="6477"/>
          <ac:grpSpMkLst>
            <pc:docMk/>
            <pc:sldMk cId="2298581200" sldId="614"/>
            <ac:grpSpMk id="96" creationId="{8E842588-8FCA-E415-8B6A-A7D4D261B1F1}"/>
          </ac:grpSpMkLst>
        </pc:grpChg>
        <pc:grpChg chg="del mod">
          <ac:chgData name="Luca Crocetti" userId="52efdf86-ba77-4dcf-8f92-67ea05fd85b4" providerId="ADAL" clId="{F54AB79C-CF2F-48E0-AB2B-B1BDA75FD3C3}" dt="2023-10-28T18:31:56.209" v="6432"/>
          <ac:grpSpMkLst>
            <pc:docMk/>
            <pc:sldMk cId="2298581200" sldId="614"/>
            <ac:grpSpMk id="112" creationId="{E6D46F21-E67B-3FF5-7E72-42A065D93C29}"/>
          </ac:grpSpMkLst>
        </pc:grpChg>
        <pc:grpChg chg="del mod">
          <ac:chgData name="Luca Crocetti" userId="52efdf86-ba77-4dcf-8f92-67ea05fd85b4" providerId="ADAL" clId="{F54AB79C-CF2F-48E0-AB2B-B1BDA75FD3C3}" dt="2023-10-28T18:31:56.213" v="6447"/>
          <ac:grpSpMkLst>
            <pc:docMk/>
            <pc:sldMk cId="2298581200" sldId="614"/>
            <ac:grpSpMk id="113" creationId="{61ED3032-F06E-976C-1691-46B350804F11}"/>
          </ac:grpSpMkLst>
        </pc:grpChg>
        <pc:grpChg chg="del mod">
          <ac:chgData name="Luca Crocetti" userId="52efdf86-ba77-4dcf-8f92-67ea05fd85b4" providerId="ADAL" clId="{F54AB79C-CF2F-48E0-AB2B-B1BDA75FD3C3}" dt="2023-10-28T18:31:56.209" v="6427"/>
          <ac:grpSpMkLst>
            <pc:docMk/>
            <pc:sldMk cId="2298581200" sldId="614"/>
            <ac:grpSpMk id="117" creationId="{47715854-7045-5C47-4CDF-DF3BB0A3E6D0}"/>
          </ac:grpSpMkLst>
        </pc:grpChg>
        <pc:grpChg chg="del mod">
          <ac:chgData name="Luca Crocetti" userId="52efdf86-ba77-4dcf-8f92-67ea05fd85b4" providerId="ADAL" clId="{F54AB79C-CF2F-48E0-AB2B-B1BDA75FD3C3}" dt="2023-10-28T18:31:56.210" v="6435"/>
          <ac:grpSpMkLst>
            <pc:docMk/>
            <pc:sldMk cId="2298581200" sldId="614"/>
            <ac:grpSpMk id="127" creationId="{9EB7FFE4-463F-12E4-9AAC-CD694A3268AD}"/>
          </ac:grpSpMkLst>
        </pc:grpChg>
        <pc:grpChg chg="del mod">
          <ac:chgData name="Luca Crocetti" userId="52efdf86-ba77-4dcf-8f92-67ea05fd85b4" providerId="ADAL" clId="{F54AB79C-CF2F-48E0-AB2B-B1BDA75FD3C3}" dt="2023-10-28T18:31:56.215" v="6463"/>
          <ac:grpSpMkLst>
            <pc:docMk/>
            <pc:sldMk cId="2298581200" sldId="614"/>
            <ac:grpSpMk id="141" creationId="{4FB17A0F-9C57-FB1F-13C3-E30705514FA1}"/>
          </ac:grpSpMkLst>
        </pc:grpChg>
        <pc:grpChg chg="del mod">
          <ac:chgData name="Luca Crocetti" userId="52efdf86-ba77-4dcf-8f92-67ea05fd85b4" providerId="ADAL" clId="{F54AB79C-CF2F-48E0-AB2B-B1BDA75FD3C3}" dt="2023-10-28T18:31:56.209" v="6430"/>
          <ac:grpSpMkLst>
            <pc:docMk/>
            <pc:sldMk cId="2298581200" sldId="614"/>
            <ac:grpSpMk id="164" creationId="{A7BD9726-0221-BF9D-0CB4-B642F01375A1}"/>
          </ac:grpSpMkLst>
        </pc:grpChg>
        <pc:grpChg chg="del mod">
          <ac:chgData name="Luca Crocetti" userId="52efdf86-ba77-4dcf-8f92-67ea05fd85b4" providerId="ADAL" clId="{F54AB79C-CF2F-48E0-AB2B-B1BDA75FD3C3}" dt="2023-10-28T18:31:56.216" v="6470"/>
          <ac:grpSpMkLst>
            <pc:docMk/>
            <pc:sldMk cId="2298581200" sldId="614"/>
            <ac:grpSpMk id="165" creationId="{B67A4657-B1E3-FF7C-49C4-558136DCAEB3}"/>
          </ac:grpSpMkLst>
        </pc:grpChg>
        <pc:grpChg chg="del mod">
          <ac:chgData name="Luca Crocetti" userId="52efdf86-ba77-4dcf-8f92-67ea05fd85b4" providerId="ADAL" clId="{F54AB79C-CF2F-48E0-AB2B-B1BDA75FD3C3}" dt="2023-10-28T18:31:56.216" v="6465"/>
          <ac:grpSpMkLst>
            <pc:docMk/>
            <pc:sldMk cId="2298581200" sldId="614"/>
            <ac:grpSpMk id="168" creationId="{45102D37-AE42-5FAC-F509-F47406978BED}"/>
          </ac:grpSpMkLst>
        </pc:grpChg>
        <pc:grpChg chg="mod">
          <ac:chgData name="Luca Crocetti" userId="52efdf86-ba77-4dcf-8f92-67ea05fd85b4" providerId="ADAL" clId="{F54AB79C-CF2F-48E0-AB2B-B1BDA75FD3C3}" dt="2023-10-28T18:51:05.903" v="7051" actId="1037"/>
          <ac:grpSpMkLst>
            <pc:docMk/>
            <pc:sldMk cId="2298581200" sldId="614"/>
            <ac:grpSpMk id="170" creationId="{23632507-4A9E-9238-1C75-95AC8E9BD2B3}"/>
          </ac:grpSpMkLst>
        </pc:grpChg>
        <pc:grpChg chg="add mod">
          <ac:chgData name="Luca Crocetti" userId="52efdf86-ba77-4dcf-8f92-67ea05fd85b4" providerId="ADAL" clId="{F54AB79C-CF2F-48E0-AB2B-B1BDA75FD3C3}" dt="2023-10-28T18:51:05.903" v="7051" actId="1037"/>
          <ac:grpSpMkLst>
            <pc:docMk/>
            <pc:sldMk cId="2298581200" sldId="614"/>
            <ac:grpSpMk id="174" creationId="{35D1E6E6-E37E-DD02-9887-E4183FE9D0F5}"/>
          </ac:grpSpMkLst>
        </pc:grpChg>
        <pc:grpChg chg="mod">
          <ac:chgData name="Luca Crocetti" userId="52efdf86-ba77-4dcf-8f92-67ea05fd85b4" providerId="ADAL" clId="{F54AB79C-CF2F-48E0-AB2B-B1BDA75FD3C3}" dt="2023-10-28T18:51:29.146" v="7057"/>
          <ac:grpSpMkLst>
            <pc:docMk/>
            <pc:sldMk cId="2298581200" sldId="614"/>
            <ac:grpSpMk id="194" creationId="{6FF21336-4A30-BF05-B6E2-34680AE325B5}"/>
          </ac:grpSpMkLst>
        </pc:grpChg>
        <pc:grpChg chg="mod">
          <ac:chgData name="Luca Crocetti" userId="52efdf86-ba77-4dcf-8f92-67ea05fd85b4" providerId="ADAL" clId="{F54AB79C-CF2F-48E0-AB2B-B1BDA75FD3C3}" dt="2023-10-28T18:51:33.452" v="7060"/>
          <ac:grpSpMkLst>
            <pc:docMk/>
            <pc:sldMk cId="2298581200" sldId="614"/>
            <ac:grpSpMk id="197" creationId="{A3C65426-84F3-A66E-B339-52A13A3AFE0B}"/>
          </ac:grpSpMkLst>
        </pc:grpChg>
        <pc:grpChg chg="mod">
          <ac:chgData name="Luca Crocetti" userId="52efdf86-ba77-4dcf-8f92-67ea05fd85b4" providerId="ADAL" clId="{F54AB79C-CF2F-48E0-AB2B-B1BDA75FD3C3}" dt="2023-10-28T18:51:40.880" v="7064"/>
          <ac:grpSpMkLst>
            <pc:docMk/>
            <pc:sldMk cId="2298581200" sldId="614"/>
            <ac:grpSpMk id="201" creationId="{895040D0-2B5C-8531-F32A-E1788AD6B201}"/>
          </ac:grpSpMkLst>
        </pc:grpChg>
        <pc:grpChg chg="del mod">
          <ac:chgData name="Luca Crocetti" userId="52efdf86-ba77-4dcf-8f92-67ea05fd85b4" providerId="ADAL" clId="{F54AB79C-CF2F-48E0-AB2B-B1BDA75FD3C3}" dt="2023-10-28T18:51:45.260" v="7076"/>
          <ac:grpSpMkLst>
            <pc:docMk/>
            <pc:sldMk cId="2298581200" sldId="614"/>
            <ac:grpSpMk id="208" creationId="{D6A047B9-0977-BC44-ABD6-EC8E75F05F6E}"/>
          </ac:grpSpMkLst>
        </pc:grpChg>
        <pc:grpChg chg="mod">
          <ac:chgData name="Luca Crocetti" userId="52efdf86-ba77-4dcf-8f92-67ea05fd85b4" providerId="ADAL" clId="{F54AB79C-CF2F-48E0-AB2B-B1BDA75FD3C3}" dt="2023-10-28T18:51:53.681" v="7086"/>
          <ac:grpSpMkLst>
            <pc:docMk/>
            <pc:sldMk cId="2298581200" sldId="614"/>
            <ac:grpSpMk id="216" creationId="{DB9D74BB-D913-A8A3-9E99-25B05ED9A31B}"/>
          </ac:grpSpMkLst>
        </pc:grpChg>
        <pc:grpChg chg="del mod">
          <ac:chgData name="Luca Crocetti" userId="52efdf86-ba77-4dcf-8f92-67ea05fd85b4" providerId="ADAL" clId="{F54AB79C-CF2F-48E0-AB2B-B1BDA75FD3C3}" dt="2023-10-28T18:52:01.248" v="7100"/>
          <ac:grpSpMkLst>
            <pc:docMk/>
            <pc:sldMk cId="2298581200" sldId="614"/>
            <ac:grpSpMk id="224" creationId="{D4588027-560A-10A4-2818-A0C58C31D036}"/>
          </ac:grpSpMkLst>
        </pc:grpChg>
        <pc:grpChg chg="mod">
          <ac:chgData name="Luca Crocetti" userId="52efdf86-ba77-4dcf-8f92-67ea05fd85b4" providerId="ADAL" clId="{F54AB79C-CF2F-48E0-AB2B-B1BDA75FD3C3}" dt="2023-10-28T18:52:07.021" v="7110"/>
          <ac:grpSpMkLst>
            <pc:docMk/>
            <pc:sldMk cId="2298581200" sldId="614"/>
            <ac:grpSpMk id="233" creationId="{1B4FF78B-0952-30C4-450B-B876C9678003}"/>
          </ac:grpSpMkLst>
        </pc:grpChg>
        <pc:grpChg chg="mod">
          <ac:chgData name="Luca Crocetti" userId="52efdf86-ba77-4dcf-8f92-67ea05fd85b4" providerId="ADAL" clId="{F54AB79C-CF2F-48E0-AB2B-B1BDA75FD3C3}" dt="2023-10-28T18:52:12.548" v="7116"/>
          <ac:grpSpMkLst>
            <pc:docMk/>
            <pc:sldMk cId="2298581200" sldId="614"/>
            <ac:grpSpMk id="239" creationId="{EECD1F4D-62C0-48C3-DA52-756579DDF3E7}"/>
          </ac:grpSpMkLst>
        </pc:grpChg>
        <pc:grpChg chg="mod">
          <ac:chgData name="Luca Crocetti" userId="52efdf86-ba77-4dcf-8f92-67ea05fd85b4" providerId="ADAL" clId="{F54AB79C-CF2F-48E0-AB2B-B1BDA75FD3C3}" dt="2023-10-28T18:52:15.423" v="7122"/>
          <ac:grpSpMkLst>
            <pc:docMk/>
            <pc:sldMk cId="2298581200" sldId="614"/>
            <ac:grpSpMk id="245" creationId="{C037559D-054D-2D24-9BAC-7D0E29E4D7A0}"/>
          </ac:grpSpMkLst>
        </pc:grpChg>
        <pc:grpChg chg="mod">
          <ac:chgData name="Luca Crocetti" userId="52efdf86-ba77-4dcf-8f92-67ea05fd85b4" providerId="ADAL" clId="{F54AB79C-CF2F-48E0-AB2B-B1BDA75FD3C3}" dt="2023-10-28T18:52:22.631" v="7126"/>
          <ac:grpSpMkLst>
            <pc:docMk/>
            <pc:sldMk cId="2298581200" sldId="614"/>
            <ac:grpSpMk id="249" creationId="{B47E8C6C-C3D2-8F9A-24FB-730031158CD7}"/>
          </ac:grpSpMkLst>
        </pc:grpChg>
        <pc:grpChg chg="del mod">
          <ac:chgData name="Luca Crocetti" userId="52efdf86-ba77-4dcf-8f92-67ea05fd85b4" providerId="ADAL" clId="{F54AB79C-CF2F-48E0-AB2B-B1BDA75FD3C3}" dt="2023-10-28T18:52:40.859" v="7140"/>
          <ac:grpSpMkLst>
            <pc:docMk/>
            <pc:sldMk cId="2298581200" sldId="614"/>
            <ac:grpSpMk id="258" creationId="{44790495-A79E-EB30-FA70-2B85DDA38867}"/>
          </ac:grpSpMkLst>
        </pc:grpChg>
        <pc:grpChg chg="mod">
          <ac:chgData name="Luca Crocetti" userId="52efdf86-ba77-4dcf-8f92-67ea05fd85b4" providerId="ADAL" clId="{F54AB79C-CF2F-48E0-AB2B-B1BDA75FD3C3}" dt="2023-10-28T18:52:38.108" v="7135"/>
          <ac:grpSpMkLst>
            <pc:docMk/>
            <pc:sldMk cId="2298581200" sldId="614"/>
            <ac:grpSpMk id="259" creationId="{0CC52EAC-06DB-E5F9-2605-E651B349AFA0}"/>
          </ac:grpSpMkLst>
        </pc:grpChg>
        <pc:grpChg chg="mod">
          <ac:chgData name="Luca Crocetti" userId="52efdf86-ba77-4dcf-8f92-67ea05fd85b4" providerId="ADAL" clId="{F54AB79C-CF2F-48E0-AB2B-B1BDA75FD3C3}" dt="2023-10-28T18:52:38.108" v="7135"/>
          <ac:grpSpMkLst>
            <pc:docMk/>
            <pc:sldMk cId="2298581200" sldId="614"/>
            <ac:grpSpMk id="260" creationId="{5D442AF4-8E14-2AFF-D065-3A5171D53348}"/>
          </ac:grpSpMkLst>
        </pc:grpChg>
        <pc:grpChg chg="del 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65" creationId="{75432D1E-593A-135B-F655-5B5AF1735FFC}"/>
          </ac:grpSpMkLst>
        </pc:grpChg>
        <pc:grpChg chg="mod">
          <ac:chgData name="Luca Crocetti" userId="52efdf86-ba77-4dcf-8f92-67ea05fd85b4" providerId="ADAL" clId="{F54AB79C-CF2F-48E0-AB2B-B1BDA75FD3C3}" dt="2023-10-28T18:52:40.859" v="7140"/>
          <ac:grpSpMkLst>
            <pc:docMk/>
            <pc:sldMk cId="2298581200" sldId="614"/>
            <ac:grpSpMk id="266" creationId="{A4AAC2EE-998A-F1C8-4DC2-96ADE6C36CF5}"/>
          </ac:grpSpMkLst>
        </pc:grpChg>
        <pc:grpChg chg="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73" creationId="{D67DBB64-BA37-C4FA-54E6-C6171F195AE1}"/>
          </ac:grpSpMkLst>
        </pc:grpChg>
        <pc:grpChg chg="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74" creationId="{8024AEE1-29E4-67F4-4727-65F8ED96C28D}"/>
          </ac:grpSpMkLst>
        </pc:grpChg>
        <pc:grpChg chg="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75" creationId="{D2543DDF-FF49-5A81-A8D9-13A44B2B1CB2}"/>
          </ac:grpSpMkLst>
        </pc:grpChg>
        <pc:grpChg chg="mod">
          <ac:chgData name="Luca Crocetti" userId="52efdf86-ba77-4dcf-8f92-67ea05fd85b4" providerId="ADAL" clId="{F54AB79C-CF2F-48E0-AB2B-B1BDA75FD3C3}" dt="2023-10-28T18:52:51.846" v="7151"/>
          <ac:grpSpMkLst>
            <pc:docMk/>
            <pc:sldMk cId="2298581200" sldId="614"/>
            <ac:grpSpMk id="279" creationId="{92DC1726-5D4F-72E8-6D15-79098708643B}"/>
          </ac:grpSpMkLst>
        </pc:grpChg>
        <pc:grpChg chg="mod">
          <ac:chgData name="Luca Crocetti" userId="52efdf86-ba77-4dcf-8f92-67ea05fd85b4" providerId="ADAL" clId="{F54AB79C-CF2F-48E0-AB2B-B1BDA75FD3C3}" dt="2023-10-28T18:53:21.665" v="7158"/>
          <ac:grpSpMkLst>
            <pc:docMk/>
            <pc:sldMk cId="2298581200" sldId="614"/>
            <ac:grpSpMk id="283" creationId="{93D2B407-545E-99B4-CB77-F8EA84BEED16}"/>
          </ac:grpSpMkLst>
        </pc:grpChg>
        <pc:grpChg chg="mod">
          <ac:chgData name="Luca Crocetti" userId="52efdf86-ba77-4dcf-8f92-67ea05fd85b4" providerId="ADAL" clId="{F54AB79C-CF2F-48E0-AB2B-B1BDA75FD3C3}" dt="2023-10-28T18:53:54.706" v="7166"/>
          <ac:grpSpMkLst>
            <pc:docMk/>
            <pc:sldMk cId="2298581200" sldId="614"/>
            <ac:grpSpMk id="290" creationId="{4FC2A31E-5F93-F27C-6715-14479E70FEA3}"/>
          </ac:grpSpMkLst>
        </pc:grpChg>
        <pc:grpChg chg="mod">
          <ac:chgData name="Luca Crocetti" userId="52efdf86-ba77-4dcf-8f92-67ea05fd85b4" providerId="ADAL" clId="{F54AB79C-CF2F-48E0-AB2B-B1BDA75FD3C3}" dt="2023-10-28T18:55:53.152" v="7198"/>
          <ac:grpSpMkLst>
            <pc:docMk/>
            <pc:sldMk cId="2298581200" sldId="614"/>
            <ac:grpSpMk id="314" creationId="{68FF328D-1148-2D84-F309-480962B88F9C}"/>
          </ac:grpSpMkLst>
        </pc:grpChg>
        <pc:grpChg chg="mod">
          <ac:chgData name="Luca Crocetti" userId="52efdf86-ba77-4dcf-8f92-67ea05fd85b4" providerId="ADAL" clId="{F54AB79C-CF2F-48E0-AB2B-B1BDA75FD3C3}" dt="2023-10-28T18:56:06.298" v="7209"/>
          <ac:grpSpMkLst>
            <pc:docMk/>
            <pc:sldMk cId="2298581200" sldId="614"/>
            <ac:grpSpMk id="323" creationId="{06BE0304-E0BA-7096-B3E5-68BA3F7B1D03}"/>
          </ac:grpSpMkLst>
        </pc:grpChg>
        <pc:grpChg chg="mod">
          <ac:chgData name="Luca Crocetti" userId="52efdf86-ba77-4dcf-8f92-67ea05fd85b4" providerId="ADAL" clId="{F54AB79C-CF2F-48E0-AB2B-B1BDA75FD3C3}" dt="2023-10-28T18:56:06.298" v="7209"/>
          <ac:grpSpMkLst>
            <pc:docMk/>
            <pc:sldMk cId="2298581200" sldId="614"/>
            <ac:grpSpMk id="324" creationId="{7B36223C-544B-C3A2-5F25-58D2E211F043}"/>
          </ac:grpSpMkLst>
        </pc:grpChg>
        <pc:grpChg chg="mod">
          <ac:chgData name="Luca Crocetti" userId="52efdf86-ba77-4dcf-8f92-67ea05fd85b4" providerId="ADAL" clId="{F54AB79C-CF2F-48E0-AB2B-B1BDA75FD3C3}" dt="2023-10-28T18:56:09.760" v="7213"/>
          <ac:grpSpMkLst>
            <pc:docMk/>
            <pc:sldMk cId="2298581200" sldId="614"/>
            <ac:grpSpMk id="328" creationId="{EC97A8DE-C577-D5FA-EBBA-DE7D536F176F}"/>
          </ac:grpSpMkLst>
        </pc:grpChg>
        <pc:inkChg chg="del">
          <ac:chgData name="Luca Crocetti" userId="52efdf86-ba77-4dcf-8f92-67ea05fd85b4" providerId="ADAL" clId="{F54AB79C-CF2F-48E0-AB2B-B1BDA75FD3C3}" dt="2023-10-28T18:31:56.214" v="6453"/>
          <ac:inkMkLst>
            <pc:docMk/>
            <pc:sldMk cId="2298581200" sldId="614"/>
            <ac:inkMk id="3" creationId="{C54727EB-ADE9-A1B3-4CC0-F6AAEB721445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" creationId="{26F1166D-B0D8-4D7F-BB33-3806EE324CD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6" creationId="{D38A5947-DAC8-5194-FB50-8972DEF6DB13}"/>
          </ac:inkMkLst>
        </pc:inkChg>
        <pc:inkChg chg="add del">
          <ac:chgData name="Luca Crocetti" userId="52efdf86-ba77-4dcf-8f92-67ea05fd85b4" providerId="ADAL" clId="{F54AB79C-CF2F-48E0-AB2B-B1BDA75FD3C3}" dt="2023-10-28T18:33:26.997" v="6486"/>
          <ac:inkMkLst>
            <pc:docMk/>
            <pc:sldMk cId="2298581200" sldId="614"/>
            <ac:inkMk id="8" creationId="{04501ACF-84B6-776C-67D8-275126BAC02A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9" creationId="{5341721F-63E8-68EA-FF3F-4B3B8BD12155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0" creationId="{390BD447-3D80-BEF1-5D18-A177170B74D4}"/>
          </ac:inkMkLst>
        </pc:inkChg>
        <pc:inkChg chg="del">
          <ac:chgData name="Luca Crocetti" userId="52efdf86-ba77-4dcf-8f92-67ea05fd85b4" providerId="ADAL" clId="{F54AB79C-CF2F-48E0-AB2B-B1BDA75FD3C3}" dt="2023-10-28T18:31:56.207" v="6420"/>
          <ac:inkMkLst>
            <pc:docMk/>
            <pc:sldMk cId="2298581200" sldId="614"/>
            <ac:inkMk id="11" creationId="{0F4C3CF2-3651-5A2C-84CD-6F94D2389364}"/>
          </ac:inkMkLst>
        </pc:inkChg>
        <pc:inkChg chg="del">
          <ac:chgData name="Luca Crocetti" userId="52efdf86-ba77-4dcf-8f92-67ea05fd85b4" providerId="ADAL" clId="{F54AB79C-CF2F-48E0-AB2B-B1BDA75FD3C3}" dt="2023-10-28T18:31:56.218" v="6479"/>
          <ac:inkMkLst>
            <pc:docMk/>
            <pc:sldMk cId="2298581200" sldId="614"/>
            <ac:inkMk id="12" creationId="{31C5AB70-6170-A316-5434-8C63FE4726FD}"/>
          </ac:inkMkLst>
        </pc:inkChg>
        <pc:inkChg chg="del">
          <ac:chgData name="Luca Crocetti" userId="52efdf86-ba77-4dcf-8f92-67ea05fd85b4" providerId="ADAL" clId="{F54AB79C-CF2F-48E0-AB2B-B1BDA75FD3C3}" dt="2023-10-28T18:31:56.217" v="6475"/>
          <ac:inkMkLst>
            <pc:docMk/>
            <pc:sldMk cId="2298581200" sldId="614"/>
            <ac:inkMk id="13" creationId="{8779E6E1-95A6-66E2-3A4D-262E559E2B07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4" creationId="{28FBFBD2-2048-721F-41DD-5F392966F476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5" creationId="{A902AEE9-3A84-BCAD-19EA-124F35B2B92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6" creationId="{40DDF927-5BF5-3513-E4C1-19754891258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" creationId="{D7D65B73-34AE-E56D-A61D-8189BB7AA98A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" creationId="{3736751B-5300-A894-549F-BD5B7ED86C6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9" creationId="{02E791F0-9259-747E-CD3F-13A6FD80B32A}"/>
          </ac:inkMkLst>
        </pc:inkChg>
        <pc:inkChg chg="del">
          <ac:chgData name="Luca Crocetti" userId="52efdf86-ba77-4dcf-8f92-67ea05fd85b4" providerId="ADAL" clId="{F54AB79C-CF2F-48E0-AB2B-B1BDA75FD3C3}" dt="2023-10-28T18:31:56.204" v="6414"/>
          <ac:inkMkLst>
            <pc:docMk/>
            <pc:sldMk cId="2298581200" sldId="614"/>
            <ac:inkMk id="20" creationId="{47BA61AC-B59B-36B7-AFC3-8C804D96B1EB}"/>
          </ac:inkMkLst>
        </pc:inkChg>
        <pc:inkChg chg="del">
          <ac:chgData name="Luca Crocetti" userId="52efdf86-ba77-4dcf-8f92-67ea05fd85b4" providerId="ADAL" clId="{F54AB79C-CF2F-48E0-AB2B-B1BDA75FD3C3}" dt="2023-10-28T18:31:56.213" v="6444"/>
          <ac:inkMkLst>
            <pc:docMk/>
            <pc:sldMk cId="2298581200" sldId="614"/>
            <ac:inkMk id="21" creationId="{977DEB47-E145-A928-191F-C80E2DDA1C10}"/>
          </ac:inkMkLst>
        </pc:inkChg>
        <pc:inkChg chg="del">
          <ac:chgData name="Luca Crocetti" userId="52efdf86-ba77-4dcf-8f92-67ea05fd85b4" providerId="ADAL" clId="{F54AB79C-CF2F-48E0-AB2B-B1BDA75FD3C3}" dt="2023-10-28T18:31:56.207" v="6422"/>
          <ac:inkMkLst>
            <pc:docMk/>
            <pc:sldMk cId="2298581200" sldId="614"/>
            <ac:inkMk id="22" creationId="{1C5A24CD-EB78-62EE-05F6-00F1ECA20A2B}"/>
          </ac:inkMkLst>
        </pc:inkChg>
        <pc:inkChg chg="del">
          <ac:chgData name="Luca Crocetti" userId="52efdf86-ba77-4dcf-8f92-67ea05fd85b4" providerId="ADAL" clId="{F54AB79C-CF2F-48E0-AB2B-B1BDA75FD3C3}" dt="2023-10-28T18:31:56.209" v="6428"/>
          <ac:inkMkLst>
            <pc:docMk/>
            <pc:sldMk cId="2298581200" sldId="614"/>
            <ac:inkMk id="23" creationId="{5C4663FD-8A84-52AC-F759-747E6EFD0020}"/>
          </ac:inkMkLst>
        </pc:inkChg>
        <pc:inkChg chg="del">
          <ac:chgData name="Luca Crocetti" userId="52efdf86-ba77-4dcf-8f92-67ea05fd85b4" providerId="ADAL" clId="{F54AB79C-CF2F-48E0-AB2B-B1BDA75FD3C3}" dt="2023-10-28T18:31:56.199" v="6395"/>
          <ac:inkMkLst>
            <pc:docMk/>
            <pc:sldMk cId="2298581200" sldId="614"/>
            <ac:inkMk id="24" creationId="{D7C4CC0C-0254-8518-90C2-13BA52DC4E6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5" creationId="{F8A57A90-8BB7-5A6B-C6DD-76805128804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6" creationId="{413D4474-9856-9526-B17D-31BC8661C39D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7" creationId="{2D4BB9ED-4772-9CD0-875A-7AD1AF28F45D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8" creationId="{9AE0899D-5E5D-C8AF-5A3C-A5AD3DE7089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9" creationId="{434A2272-BD3C-9AF3-DAC8-9625991A0031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0" creationId="{2CBA4324-47FC-71FE-4D75-258B4CF88656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1" creationId="{023C95CA-27A0-7EBB-E697-A1A05EB7CF5E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2" creationId="{45847956-16CA-4EC2-AEA7-4935DE3B2C2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3" creationId="{A2EEE391-184D-ED39-7515-2EA1AEA4594F}"/>
          </ac:inkMkLst>
        </pc:inkChg>
        <pc:inkChg chg="del mod">
          <ac:chgData name="Luca Crocetti" userId="52efdf86-ba77-4dcf-8f92-67ea05fd85b4" providerId="ADAL" clId="{F54AB79C-CF2F-48E0-AB2B-B1BDA75FD3C3}" dt="2023-10-28T18:31:56.212" v="6439"/>
          <ac:inkMkLst>
            <pc:docMk/>
            <pc:sldMk cId="2298581200" sldId="614"/>
            <ac:inkMk id="34" creationId="{55139B5C-CE37-9418-C2E1-C0CDB588D897}"/>
          </ac:inkMkLst>
        </pc:inkChg>
        <pc:inkChg chg="del mod">
          <ac:chgData name="Luca Crocetti" userId="52efdf86-ba77-4dcf-8f92-67ea05fd85b4" providerId="ADAL" clId="{F54AB79C-CF2F-48E0-AB2B-B1BDA75FD3C3}" dt="2023-10-28T18:31:56.210" v="6436"/>
          <ac:inkMkLst>
            <pc:docMk/>
            <pc:sldMk cId="2298581200" sldId="614"/>
            <ac:inkMk id="35" creationId="{0DAAAD90-093A-7CD7-ECAE-043527251C48}"/>
          </ac:inkMkLst>
        </pc:inkChg>
        <pc:inkChg chg="del mod">
          <ac:chgData name="Luca Crocetti" userId="52efdf86-ba77-4dcf-8f92-67ea05fd85b4" providerId="ADAL" clId="{F54AB79C-CF2F-48E0-AB2B-B1BDA75FD3C3}" dt="2023-10-28T18:31:56.200" v="6401"/>
          <ac:inkMkLst>
            <pc:docMk/>
            <pc:sldMk cId="2298581200" sldId="614"/>
            <ac:inkMk id="36" creationId="{C937664A-8C51-4BC9-8620-7C5603EC3181}"/>
          </ac:inkMkLst>
        </pc:inkChg>
        <pc:inkChg chg="del mod">
          <ac:chgData name="Luca Crocetti" userId="52efdf86-ba77-4dcf-8f92-67ea05fd85b4" providerId="ADAL" clId="{F54AB79C-CF2F-48E0-AB2B-B1BDA75FD3C3}" dt="2023-10-28T18:31:56.217" v="6472"/>
          <ac:inkMkLst>
            <pc:docMk/>
            <pc:sldMk cId="2298581200" sldId="614"/>
            <ac:inkMk id="37" creationId="{B03B3A59-E476-5EAB-30C3-ED578588059E}"/>
          </ac:inkMkLst>
        </pc:inkChg>
        <pc:inkChg chg="del mod">
          <ac:chgData name="Luca Crocetti" userId="52efdf86-ba77-4dcf-8f92-67ea05fd85b4" providerId="ADAL" clId="{F54AB79C-CF2F-48E0-AB2B-B1BDA75FD3C3}" dt="2023-10-28T18:31:56.202" v="6409"/>
          <ac:inkMkLst>
            <pc:docMk/>
            <pc:sldMk cId="2298581200" sldId="614"/>
            <ac:inkMk id="38" creationId="{90BFA0C6-4FB0-8215-3D5E-1AD94123DCA7}"/>
          </ac:inkMkLst>
        </pc:inkChg>
        <pc:inkChg chg="del mod">
          <ac:chgData name="Luca Crocetti" userId="52efdf86-ba77-4dcf-8f92-67ea05fd85b4" providerId="ADAL" clId="{F54AB79C-CF2F-48E0-AB2B-B1BDA75FD3C3}" dt="2023-10-28T18:31:56.210" v="6434"/>
          <ac:inkMkLst>
            <pc:docMk/>
            <pc:sldMk cId="2298581200" sldId="614"/>
            <ac:inkMk id="39" creationId="{A1271137-48CB-B8B2-0090-3B0C0A5FC5D8}"/>
          </ac:inkMkLst>
        </pc:inkChg>
        <pc:inkChg chg="del mod">
          <ac:chgData name="Luca Crocetti" userId="52efdf86-ba77-4dcf-8f92-67ea05fd85b4" providerId="ADAL" clId="{F54AB79C-CF2F-48E0-AB2B-B1BDA75FD3C3}" dt="2023-10-28T18:31:56.217" v="6477"/>
          <ac:inkMkLst>
            <pc:docMk/>
            <pc:sldMk cId="2298581200" sldId="614"/>
            <ac:inkMk id="40" creationId="{CC84D5F8-4973-DAFE-A89E-06F2812E0301}"/>
          </ac:inkMkLst>
        </pc:inkChg>
        <pc:inkChg chg="del mod">
          <ac:chgData name="Luca Crocetti" userId="52efdf86-ba77-4dcf-8f92-67ea05fd85b4" providerId="ADAL" clId="{F54AB79C-CF2F-48E0-AB2B-B1BDA75FD3C3}" dt="2023-10-28T18:31:56.218" v="6481"/>
          <ac:inkMkLst>
            <pc:docMk/>
            <pc:sldMk cId="2298581200" sldId="614"/>
            <ac:inkMk id="41" creationId="{8BB4B85C-6D32-98A5-ECB0-00D2C95B1E09}"/>
          </ac:inkMkLst>
        </pc:inkChg>
        <pc:inkChg chg="del mod">
          <ac:chgData name="Luca Crocetti" userId="52efdf86-ba77-4dcf-8f92-67ea05fd85b4" providerId="ADAL" clId="{F54AB79C-CF2F-48E0-AB2B-B1BDA75FD3C3}" dt="2023-10-28T18:31:56.210" v="6438"/>
          <ac:inkMkLst>
            <pc:docMk/>
            <pc:sldMk cId="2298581200" sldId="614"/>
            <ac:inkMk id="42" creationId="{F710978D-3352-EF87-A112-8D0B1983BF34}"/>
          </ac:inkMkLst>
        </pc:inkChg>
        <pc:inkChg chg="del mod">
          <ac:chgData name="Luca Crocetti" userId="52efdf86-ba77-4dcf-8f92-67ea05fd85b4" providerId="ADAL" clId="{F54AB79C-CF2F-48E0-AB2B-B1BDA75FD3C3}" dt="2023-10-28T18:31:56.216" v="6467"/>
          <ac:inkMkLst>
            <pc:docMk/>
            <pc:sldMk cId="2298581200" sldId="614"/>
            <ac:inkMk id="43" creationId="{394FB556-D0A5-C60B-EC13-AED59F46E717}"/>
          </ac:inkMkLst>
        </pc:inkChg>
        <pc:inkChg chg="del mod">
          <ac:chgData name="Luca Crocetti" userId="52efdf86-ba77-4dcf-8f92-67ea05fd85b4" providerId="ADAL" clId="{F54AB79C-CF2F-48E0-AB2B-B1BDA75FD3C3}" dt="2023-10-28T18:31:56.208" v="6425"/>
          <ac:inkMkLst>
            <pc:docMk/>
            <pc:sldMk cId="2298581200" sldId="614"/>
            <ac:inkMk id="44" creationId="{06D81B07-BAFB-419A-3765-10B5EDD996DE}"/>
          </ac:inkMkLst>
        </pc:inkChg>
        <pc:inkChg chg="del mod">
          <ac:chgData name="Luca Crocetti" userId="52efdf86-ba77-4dcf-8f92-67ea05fd85b4" providerId="ADAL" clId="{F54AB79C-CF2F-48E0-AB2B-B1BDA75FD3C3}" dt="2023-10-28T18:31:56.202" v="6407"/>
          <ac:inkMkLst>
            <pc:docMk/>
            <pc:sldMk cId="2298581200" sldId="614"/>
            <ac:inkMk id="45" creationId="{4FB78388-1F66-8345-000F-4257972610A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6" creationId="{FF0CB0FE-7376-2DE4-846B-1DB73FFCC65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7" creationId="{A2B14C34-5CAA-81B4-0C1A-BD33EF5C59B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8" creationId="{32A54ADA-22B6-072D-D7AD-E121C64D8B6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9" creationId="{D23D92F6-5370-9646-1159-AC41DA452CD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0" creationId="{8C214D7C-4AA3-4774-6569-906989C2358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1" creationId="{839DDBAF-CD98-BA62-B56A-A0BF1AEBEF9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2" creationId="{B092746A-2680-25DF-9E62-348F996F5627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3" creationId="{EA8225CC-8A38-A382-533A-90918C6B16F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4" creationId="{95E36F10-2C61-F345-344B-DCA166211E1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5" creationId="{2DB59622-63AA-AEE7-B691-BB130DA4D572}"/>
          </ac:inkMkLst>
        </pc:inkChg>
        <pc:inkChg chg="del mod">
          <ac:chgData name="Luca Crocetti" userId="52efdf86-ba77-4dcf-8f92-67ea05fd85b4" providerId="ADAL" clId="{F54AB79C-CF2F-48E0-AB2B-B1BDA75FD3C3}" dt="2023-10-28T18:31:56.217" v="6471"/>
          <ac:inkMkLst>
            <pc:docMk/>
            <pc:sldMk cId="2298581200" sldId="614"/>
            <ac:inkMk id="56" creationId="{21FAF232-82C0-7085-4814-5624E6E88095}"/>
          </ac:inkMkLst>
        </pc:inkChg>
        <pc:inkChg chg="del mod">
          <ac:chgData name="Luca Crocetti" userId="52efdf86-ba77-4dcf-8f92-67ea05fd85b4" providerId="ADAL" clId="{F54AB79C-CF2F-48E0-AB2B-B1BDA75FD3C3}" dt="2023-10-28T18:31:56.218" v="6480"/>
          <ac:inkMkLst>
            <pc:docMk/>
            <pc:sldMk cId="2298581200" sldId="614"/>
            <ac:inkMk id="57" creationId="{5CFC0830-2C86-E596-658A-77A86E979262}"/>
          </ac:inkMkLst>
        </pc:inkChg>
        <pc:inkChg chg="del mod">
          <ac:chgData name="Luca Crocetti" userId="52efdf86-ba77-4dcf-8f92-67ea05fd85b4" providerId="ADAL" clId="{F54AB79C-CF2F-48E0-AB2B-B1BDA75FD3C3}" dt="2023-10-28T18:31:56.216" v="6466"/>
          <ac:inkMkLst>
            <pc:docMk/>
            <pc:sldMk cId="2298581200" sldId="614"/>
            <ac:inkMk id="58" creationId="{5E3B9C12-9B8E-1433-4474-5E752426431E}"/>
          </ac:inkMkLst>
        </pc:inkChg>
        <pc:inkChg chg="del mod">
          <ac:chgData name="Luca Crocetti" userId="52efdf86-ba77-4dcf-8f92-67ea05fd85b4" providerId="ADAL" clId="{F54AB79C-CF2F-48E0-AB2B-B1BDA75FD3C3}" dt="2023-10-28T18:31:56.209" v="6426"/>
          <ac:inkMkLst>
            <pc:docMk/>
            <pc:sldMk cId="2298581200" sldId="614"/>
            <ac:inkMk id="59" creationId="{603629E1-E1FC-B07F-6F7E-71B59CBAEBCD}"/>
          </ac:inkMkLst>
        </pc:inkChg>
        <pc:inkChg chg="del">
          <ac:chgData name="Luca Crocetti" userId="52efdf86-ba77-4dcf-8f92-67ea05fd85b4" providerId="ADAL" clId="{F54AB79C-CF2F-48E0-AB2B-B1BDA75FD3C3}" dt="2023-10-28T18:31:56.199" v="6393"/>
          <ac:inkMkLst>
            <pc:docMk/>
            <pc:sldMk cId="2298581200" sldId="614"/>
            <ac:inkMk id="60" creationId="{45049123-C3C7-76CF-9532-3CF89A7859DA}"/>
          </ac:inkMkLst>
        </pc:inkChg>
        <pc:inkChg chg="del mod">
          <ac:chgData name="Luca Crocetti" userId="52efdf86-ba77-4dcf-8f92-67ea05fd85b4" providerId="ADAL" clId="{F54AB79C-CF2F-48E0-AB2B-B1BDA75FD3C3}" dt="2023-10-28T18:31:56.205" v="6415"/>
          <ac:inkMkLst>
            <pc:docMk/>
            <pc:sldMk cId="2298581200" sldId="614"/>
            <ac:inkMk id="61" creationId="{C5C1857D-062F-FCDE-B32B-8F08617C2C42}"/>
          </ac:inkMkLst>
        </pc:inkChg>
        <pc:inkChg chg="del">
          <ac:chgData name="Luca Crocetti" userId="52efdf86-ba77-4dcf-8f92-67ea05fd85b4" providerId="ADAL" clId="{F54AB79C-CF2F-48E0-AB2B-B1BDA75FD3C3}" dt="2023-10-28T18:31:56.198" v="6391"/>
          <ac:inkMkLst>
            <pc:docMk/>
            <pc:sldMk cId="2298581200" sldId="614"/>
            <ac:inkMk id="63" creationId="{2BE0D6D3-70A7-A171-C77C-8EF60115A3B6}"/>
          </ac:inkMkLst>
        </pc:inkChg>
        <pc:inkChg chg="del mod">
          <ac:chgData name="Luca Crocetti" userId="52efdf86-ba77-4dcf-8f92-67ea05fd85b4" providerId="ADAL" clId="{F54AB79C-CF2F-48E0-AB2B-B1BDA75FD3C3}" dt="2023-10-28T18:31:56.214" v="6452"/>
          <ac:inkMkLst>
            <pc:docMk/>
            <pc:sldMk cId="2298581200" sldId="614"/>
            <ac:inkMk id="64" creationId="{2DDA145D-63C6-A7C6-AAEC-1B29B17307A7}"/>
          </ac:inkMkLst>
        </pc:inkChg>
        <pc:inkChg chg="del mod">
          <ac:chgData name="Luca Crocetti" userId="52efdf86-ba77-4dcf-8f92-67ea05fd85b4" providerId="ADAL" clId="{F54AB79C-CF2F-48E0-AB2B-B1BDA75FD3C3}" dt="2023-10-28T18:31:56.208" v="6424"/>
          <ac:inkMkLst>
            <pc:docMk/>
            <pc:sldMk cId="2298581200" sldId="614"/>
            <ac:inkMk id="65" creationId="{9A7674F6-8B30-54F1-CAB9-DC6A4BDE8C6A}"/>
          </ac:inkMkLst>
        </pc:inkChg>
        <pc:inkChg chg="del mod">
          <ac:chgData name="Luca Crocetti" userId="52efdf86-ba77-4dcf-8f92-67ea05fd85b4" providerId="ADAL" clId="{F54AB79C-CF2F-48E0-AB2B-B1BDA75FD3C3}" dt="2023-10-28T18:31:56.204" v="6413"/>
          <ac:inkMkLst>
            <pc:docMk/>
            <pc:sldMk cId="2298581200" sldId="614"/>
            <ac:inkMk id="66" creationId="{0186E416-6D3B-9BE5-4218-6D7C6285F62E}"/>
          </ac:inkMkLst>
        </pc:inkChg>
        <pc:inkChg chg="del mod">
          <ac:chgData name="Luca Crocetti" userId="52efdf86-ba77-4dcf-8f92-67ea05fd85b4" providerId="ADAL" clId="{F54AB79C-CF2F-48E0-AB2B-B1BDA75FD3C3}" dt="2023-10-28T18:31:56.202" v="6408"/>
          <ac:inkMkLst>
            <pc:docMk/>
            <pc:sldMk cId="2298581200" sldId="614"/>
            <ac:inkMk id="67" creationId="{E7B69D9C-6474-95AF-941B-C28C0C1E9CA6}"/>
          </ac:inkMkLst>
        </pc:inkChg>
        <pc:inkChg chg="del mod">
          <ac:chgData name="Luca Crocetti" userId="52efdf86-ba77-4dcf-8f92-67ea05fd85b4" providerId="ADAL" clId="{F54AB79C-CF2F-48E0-AB2B-B1BDA75FD3C3}" dt="2023-10-28T18:31:56.210" v="6437"/>
          <ac:inkMkLst>
            <pc:docMk/>
            <pc:sldMk cId="2298581200" sldId="614"/>
            <ac:inkMk id="68" creationId="{9EDBCE9B-2C2F-18A7-C334-EF601D660587}"/>
          </ac:inkMkLst>
        </pc:inkChg>
        <pc:inkChg chg="del">
          <ac:chgData name="Luca Crocetti" userId="52efdf86-ba77-4dcf-8f92-67ea05fd85b4" providerId="ADAL" clId="{F54AB79C-CF2F-48E0-AB2B-B1BDA75FD3C3}" dt="2023-10-28T18:31:56.200" v="6396"/>
          <ac:inkMkLst>
            <pc:docMk/>
            <pc:sldMk cId="2298581200" sldId="614"/>
            <ac:inkMk id="69" creationId="{ABF17193-1E9C-FF76-1F15-3B6EB5E51434}"/>
          </ac:inkMkLst>
        </pc:inkChg>
        <pc:inkChg chg="del mod">
          <ac:chgData name="Luca Crocetti" userId="52efdf86-ba77-4dcf-8f92-67ea05fd85b4" providerId="ADAL" clId="{F54AB79C-CF2F-48E0-AB2B-B1BDA75FD3C3}" dt="2023-10-28T18:31:56.209" v="6429"/>
          <ac:inkMkLst>
            <pc:docMk/>
            <pc:sldMk cId="2298581200" sldId="614"/>
            <ac:inkMk id="70" creationId="{B5A3794C-836A-37DF-6609-82CB689E4A1E}"/>
          </ac:inkMkLst>
        </pc:inkChg>
        <pc:inkChg chg="del mod">
          <ac:chgData name="Luca Crocetti" userId="52efdf86-ba77-4dcf-8f92-67ea05fd85b4" providerId="ADAL" clId="{F54AB79C-CF2F-48E0-AB2B-B1BDA75FD3C3}" dt="2023-10-28T18:31:56.201" v="6405"/>
          <ac:inkMkLst>
            <pc:docMk/>
            <pc:sldMk cId="2298581200" sldId="614"/>
            <ac:inkMk id="71" creationId="{96DEBE03-98E6-B8D2-196B-398213B3F2B8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2" creationId="{96347F51-43F1-C0D3-BDC8-40FDDEC4E12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3" creationId="{4E261DF3-96B8-87AA-A8A0-BE5D6E938B7D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4" creationId="{243BB9AE-41F6-18AC-1ED5-D34F51EE25D7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5" creationId="{B3EA2FB0-D9C4-AA39-9EE6-BAD4FD9D60F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6" creationId="{A16F252E-304A-059E-E668-C8EA50DE817E}"/>
          </ac:inkMkLst>
        </pc:inkChg>
        <pc:inkChg chg="del mod">
          <ac:chgData name="Luca Crocetti" userId="52efdf86-ba77-4dcf-8f92-67ea05fd85b4" providerId="ADAL" clId="{F54AB79C-CF2F-48E0-AB2B-B1BDA75FD3C3}" dt="2023-10-28T18:31:56.213" v="6445"/>
          <ac:inkMkLst>
            <pc:docMk/>
            <pc:sldMk cId="2298581200" sldId="614"/>
            <ac:inkMk id="78" creationId="{D3C24869-2384-F10B-5F64-EF0772E48897}"/>
          </ac:inkMkLst>
        </pc:inkChg>
        <pc:inkChg chg="del mod">
          <ac:chgData name="Luca Crocetti" userId="52efdf86-ba77-4dcf-8f92-67ea05fd85b4" providerId="ADAL" clId="{F54AB79C-CF2F-48E0-AB2B-B1BDA75FD3C3}" dt="2023-10-28T18:31:56.216" v="6469"/>
          <ac:inkMkLst>
            <pc:docMk/>
            <pc:sldMk cId="2298581200" sldId="614"/>
            <ac:inkMk id="79" creationId="{95F3BFF9-FF00-1CA9-4F0D-844F2B0D5FED}"/>
          </ac:inkMkLst>
        </pc:inkChg>
        <pc:inkChg chg="del">
          <ac:chgData name="Luca Crocetti" userId="52efdf86-ba77-4dcf-8f92-67ea05fd85b4" providerId="ADAL" clId="{F54AB79C-CF2F-48E0-AB2B-B1BDA75FD3C3}" dt="2023-10-28T18:31:56.199" v="6392"/>
          <ac:inkMkLst>
            <pc:docMk/>
            <pc:sldMk cId="2298581200" sldId="614"/>
            <ac:inkMk id="80" creationId="{260EE495-036E-7C58-2DF0-02E61AD8E6FC}"/>
          </ac:inkMkLst>
        </pc:inkChg>
        <pc:inkChg chg="del mod">
          <ac:chgData name="Luca Crocetti" userId="52efdf86-ba77-4dcf-8f92-67ea05fd85b4" providerId="ADAL" clId="{F54AB79C-CF2F-48E0-AB2B-B1BDA75FD3C3}" dt="2023-10-28T18:31:56.214" v="6450"/>
          <ac:inkMkLst>
            <pc:docMk/>
            <pc:sldMk cId="2298581200" sldId="614"/>
            <ac:inkMk id="81" creationId="{2ACE7C31-0993-44AE-DAFF-7EFEA0E3F2DA}"/>
          </ac:inkMkLst>
        </pc:inkChg>
        <pc:inkChg chg="del mod">
          <ac:chgData name="Luca Crocetti" userId="52efdf86-ba77-4dcf-8f92-67ea05fd85b4" providerId="ADAL" clId="{F54AB79C-CF2F-48E0-AB2B-B1BDA75FD3C3}" dt="2023-10-28T18:31:56.215" v="6458"/>
          <ac:inkMkLst>
            <pc:docMk/>
            <pc:sldMk cId="2298581200" sldId="614"/>
            <ac:inkMk id="82" creationId="{901AB230-0AD1-8370-9724-EB5C2DC77D0B}"/>
          </ac:inkMkLst>
        </pc:inkChg>
        <pc:inkChg chg="del mod">
          <ac:chgData name="Luca Crocetti" userId="52efdf86-ba77-4dcf-8f92-67ea05fd85b4" providerId="ADAL" clId="{F54AB79C-CF2F-48E0-AB2B-B1BDA75FD3C3}" dt="2023-10-28T18:31:56.209" v="6431"/>
          <ac:inkMkLst>
            <pc:docMk/>
            <pc:sldMk cId="2298581200" sldId="614"/>
            <ac:inkMk id="83" creationId="{7E8D8A12-8DB4-5A19-1140-A9A7E65A81DE}"/>
          </ac:inkMkLst>
        </pc:inkChg>
        <pc:inkChg chg="del mod">
          <ac:chgData name="Luca Crocetti" userId="52efdf86-ba77-4dcf-8f92-67ea05fd85b4" providerId="ADAL" clId="{F54AB79C-CF2F-48E0-AB2B-B1BDA75FD3C3}" dt="2023-10-28T18:31:56.202" v="6406"/>
          <ac:inkMkLst>
            <pc:docMk/>
            <pc:sldMk cId="2298581200" sldId="614"/>
            <ac:inkMk id="84" creationId="{66F30B44-57FF-BE47-E018-07751FF58271}"/>
          </ac:inkMkLst>
        </pc:inkChg>
        <pc:inkChg chg="del mod">
          <ac:chgData name="Luca Crocetti" userId="52efdf86-ba77-4dcf-8f92-67ea05fd85b4" providerId="ADAL" clId="{F54AB79C-CF2F-48E0-AB2B-B1BDA75FD3C3}" dt="2023-10-28T18:31:56.215" v="6459"/>
          <ac:inkMkLst>
            <pc:docMk/>
            <pc:sldMk cId="2298581200" sldId="614"/>
            <ac:inkMk id="85" creationId="{FD202F3B-EB8D-E727-6792-F076D14C5202}"/>
          </ac:inkMkLst>
        </pc:inkChg>
        <pc:inkChg chg="del mod">
          <ac:chgData name="Luca Crocetti" userId="52efdf86-ba77-4dcf-8f92-67ea05fd85b4" providerId="ADAL" clId="{F54AB79C-CF2F-48E0-AB2B-B1BDA75FD3C3}" dt="2023-10-28T18:31:56.213" v="6448"/>
          <ac:inkMkLst>
            <pc:docMk/>
            <pc:sldMk cId="2298581200" sldId="614"/>
            <ac:inkMk id="86" creationId="{BDC05C9C-F5F9-5283-4FBE-B7EEC1F6D546}"/>
          </ac:inkMkLst>
        </pc:inkChg>
        <pc:inkChg chg="del mod">
          <ac:chgData name="Luca Crocetti" userId="52efdf86-ba77-4dcf-8f92-67ea05fd85b4" providerId="ADAL" clId="{F54AB79C-CF2F-48E0-AB2B-B1BDA75FD3C3}" dt="2023-10-28T18:31:56.200" v="6397"/>
          <ac:inkMkLst>
            <pc:docMk/>
            <pc:sldMk cId="2298581200" sldId="614"/>
            <ac:inkMk id="87" creationId="{0CC111AE-F38A-FADF-7C1C-201989E1FBB8}"/>
          </ac:inkMkLst>
        </pc:inkChg>
        <pc:inkChg chg="del mod">
          <ac:chgData name="Luca Crocetti" userId="52efdf86-ba77-4dcf-8f92-67ea05fd85b4" providerId="ADAL" clId="{F54AB79C-CF2F-48E0-AB2B-B1BDA75FD3C3}" dt="2023-10-28T18:31:56.200" v="6400"/>
          <ac:inkMkLst>
            <pc:docMk/>
            <pc:sldMk cId="2298581200" sldId="614"/>
            <ac:inkMk id="88" creationId="{DA50199A-0A4C-0B82-944A-ED93263E67FC}"/>
          </ac:inkMkLst>
        </pc:inkChg>
        <pc:inkChg chg="del mod">
          <ac:chgData name="Luca Crocetti" userId="52efdf86-ba77-4dcf-8f92-67ea05fd85b4" providerId="ADAL" clId="{F54AB79C-CF2F-48E0-AB2B-B1BDA75FD3C3}" dt="2023-10-28T18:31:56.207" v="6423"/>
          <ac:inkMkLst>
            <pc:docMk/>
            <pc:sldMk cId="2298581200" sldId="614"/>
            <ac:inkMk id="89" creationId="{FA849395-D229-E1CD-0949-F7497BB35EC5}"/>
          </ac:inkMkLst>
        </pc:inkChg>
        <pc:inkChg chg="del mod">
          <ac:chgData name="Luca Crocetti" userId="52efdf86-ba77-4dcf-8f92-67ea05fd85b4" providerId="ADAL" clId="{F54AB79C-CF2F-48E0-AB2B-B1BDA75FD3C3}" dt="2023-10-28T18:31:56.214" v="6455"/>
          <ac:inkMkLst>
            <pc:docMk/>
            <pc:sldMk cId="2298581200" sldId="614"/>
            <ac:inkMk id="90" creationId="{8F3B925D-18F4-F7D5-AA31-17D73A68E364}"/>
          </ac:inkMkLst>
        </pc:inkChg>
        <pc:inkChg chg="del mod">
          <ac:chgData name="Luca Crocetti" userId="52efdf86-ba77-4dcf-8f92-67ea05fd85b4" providerId="ADAL" clId="{F54AB79C-CF2F-48E0-AB2B-B1BDA75FD3C3}" dt="2023-10-28T18:31:56.213" v="6446"/>
          <ac:inkMkLst>
            <pc:docMk/>
            <pc:sldMk cId="2298581200" sldId="614"/>
            <ac:inkMk id="91" creationId="{F5BB352C-5A28-5BB0-751C-FD773147BA78}"/>
          </ac:inkMkLst>
        </pc:inkChg>
        <pc:inkChg chg="del mod">
          <ac:chgData name="Luca Crocetti" userId="52efdf86-ba77-4dcf-8f92-67ea05fd85b4" providerId="ADAL" clId="{F54AB79C-CF2F-48E0-AB2B-B1BDA75FD3C3}" dt="2023-10-28T18:31:56.206" v="6418"/>
          <ac:inkMkLst>
            <pc:docMk/>
            <pc:sldMk cId="2298581200" sldId="614"/>
            <ac:inkMk id="92" creationId="{852FB280-9D91-F9ED-4EEA-B588089DD4DC}"/>
          </ac:inkMkLst>
        </pc:inkChg>
        <pc:inkChg chg="del">
          <ac:chgData name="Luca Crocetti" userId="52efdf86-ba77-4dcf-8f92-67ea05fd85b4" providerId="ADAL" clId="{F54AB79C-CF2F-48E0-AB2B-B1BDA75FD3C3}" dt="2023-10-28T18:31:56.203" v="6412"/>
          <ac:inkMkLst>
            <pc:docMk/>
            <pc:sldMk cId="2298581200" sldId="614"/>
            <ac:inkMk id="93" creationId="{976E3955-F88A-45FB-4EA9-17FFB6391EB8}"/>
          </ac:inkMkLst>
        </pc:inkChg>
        <pc:inkChg chg="del mod">
          <ac:chgData name="Luca Crocetti" userId="52efdf86-ba77-4dcf-8f92-67ea05fd85b4" providerId="ADAL" clId="{F54AB79C-CF2F-48E0-AB2B-B1BDA75FD3C3}" dt="2023-10-28T18:31:56.207" v="6421"/>
          <ac:inkMkLst>
            <pc:docMk/>
            <pc:sldMk cId="2298581200" sldId="614"/>
            <ac:inkMk id="94" creationId="{17AB3415-7D8C-88DF-6558-C13EFC629F96}"/>
          </ac:inkMkLst>
        </pc:inkChg>
        <pc:inkChg chg="del">
          <ac:chgData name="Luca Crocetti" userId="52efdf86-ba77-4dcf-8f92-67ea05fd85b4" providerId="ADAL" clId="{F54AB79C-CF2F-48E0-AB2B-B1BDA75FD3C3}" dt="2023-10-28T18:31:56.214" v="6451"/>
          <ac:inkMkLst>
            <pc:docMk/>
            <pc:sldMk cId="2298581200" sldId="614"/>
            <ac:inkMk id="97" creationId="{B7A6AD91-5DA5-0F34-397F-3C250F2ABC46}"/>
          </ac:inkMkLst>
        </pc:inkChg>
        <pc:inkChg chg="del">
          <ac:chgData name="Luca Crocetti" userId="52efdf86-ba77-4dcf-8f92-67ea05fd85b4" providerId="ADAL" clId="{F54AB79C-CF2F-48E0-AB2B-B1BDA75FD3C3}" dt="2023-10-28T18:53:01.696" v="7154"/>
          <ac:inkMkLst>
            <pc:docMk/>
            <pc:sldMk cId="2298581200" sldId="614"/>
            <ac:inkMk id="99" creationId="{7E4EC4A3-2FD8-9ABE-3D1D-4AD358A885B0}"/>
          </ac:inkMkLst>
        </pc:inkChg>
        <pc:inkChg chg="del">
          <ac:chgData name="Luca Crocetti" userId="52efdf86-ba77-4dcf-8f92-67ea05fd85b4" providerId="ADAL" clId="{F54AB79C-CF2F-48E0-AB2B-B1BDA75FD3C3}" dt="2023-10-28T18:53:01.696" v="7153"/>
          <ac:inkMkLst>
            <pc:docMk/>
            <pc:sldMk cId="2298581200" sldId="614"/>
            <ac:inkMk id="100" creationId="{479A52E8-9CCE-C653-2EAB-2645A4ACC43C}"/>
          </ac:inkMkLst>
        </pc:inkChg>
        <pc:inkChg chg="del">
          <ac:chgData name="Luca Crocetti" userId="52efdf86-ba77-4dcf-8f92-67ea05fd85b4" providerId="ADAL" clId="{F54AB79C-CF2F-48E0-AB2B-B1BDA75FD3C3}" dt="2023-10-28T18:31:56.215" v="6460"/>
          <ac:inkMkLst>
            <pc:docMk/>
            <pc:sldMk cId="2298581200" sldId="614"/>
            <ac:inkMk id="101" creationId="{2B4B45FA-7FD8-D907-ADD6-3BCF98474837}"/>
          </ac:inkMkLst>
        </pc:inkChg>
        <pc:inkChg chg="del mod">
          <ac:chgData name="Luca Crocetti" userId="52efdf86-ba77-4dcf-8f92-67ea05fd85b4" providerId="ADAL" clId="{F54AB79C-CF2F-48E0-AB2B-B1BDA75FD3C3}" dt="2023-10-28T18:31:56.213" v="6447"/>
          <ac:inkMkLst>
            <pc:docMk/>
            <pc:sldMk cId="2298581200" sldId="614"/>
            <ac:inkMk id="102" creationId="{1FB802D9-CE28-8532-DE22-B077862A1554}"/>
          </ac:inkMkLst>
        </pc:inkChg>
        <pc:inkChg chg="del">
          <ac:chgData name="Luca Crocetti" userId="52efdf86-ba77-4dcf-8f92-67ea05fd85b4" providerId="ADAL" clId="{F54AB79C-CF2F-48E0-AB2B-B1BDA75FD3C3}" dt="2023-10-28T18:31:56.198" v="6390"/>
          <ac:inkMkLst>
            <pc:docMk/>
            <pc:sldMk cId="2298581200" sldId="614"/>
            <ac:inkMk id="103" creationId="{B79A5F69-0E34-8CC7-36C2-569A30281EDE}"/>
          </ac:inkMkLst>
        </pc:inkChg>
        <pc:inkChg chg="del mod">
          <ac:chgData name="Luca Crocetti" userId="52efdf86-ba77-4dcf-8f92-67ea05fd85b4" providerId="ADAL" clId="{F54AB79C-CF2F-48E0-AB2B-B1BDA75FD3C3}" dt="2023-10-28T18:31:56.205" v="6416"/>
          <ac:inkMkLst>
            <pc:docMk/>
            <pc:sldMk cId="2298581200" sldId="614"/>
            <ac:inkMk id="104" creationId="{84782D6E-8C5E-276F-700A-1A2B61680B27}"/>
          </ac:inkMkLst>
        </pc:inkChg>
        <pc:inkChg chg="del mod">
          <ac:chgData name="Luca Crocetti" userId="52efdf86-ba77-4dcf-8f92-67ea05fd85b4" providerId="ADAL" clId="{F54AB79C-CF2F-48E0-AB2B-B1BDA75FD3C3}" dt="2023-10-28T18:31:56.210" v="6433"/>
          <ac:inkMkLst>
            <pc:docMk/>
            <pc:sldMk cId="2298581200" sldId="614"/>
            <ac:inkMk id="105" creationId="{EB385E23-3E44-6943-83EA-65F0856900D5}"/>
          </ac:inkMkLst>
        </pc:inkChg>
        <pc:inkChg chg="del mod">
          <ac:chgData name="Luca Crocetti" userId="52efdf86-ba77-4dcf-8f92-67ea05fd85b4" providerId="ADAL" clId="{F54AB79C-CF2F-48E0-AB2B-B1BDA75FD3C3}" dt="2023-10-28T18:31:56.216" v="6468"/>
          <ac:inkMkLst>
            <pc:docMk/>
            <pc:sldMk cId="2298581200" sldId="614"/>
            <ac:inkMk id="106" creationId="{DCBF92CE-0335-DE9B-B84F-D0038213DE42}"/>
          </ac:inkMkLst>
        </pc:inkChg>
        <pc:inkChg chg="del">
          <ac:chgData name="Luca Crocetti" userId="52efdf86-ba77-4dcf-8f92-67ea05fd85b4" providerId="ADAL" clId="{F54AB79C-CF2F-48E0-AB2B-B1BDA75FD3C3}" dt="2023-10-28T18:31:56.200" v="6398"/>
          <ac:inkMkLst>
            <pc:docMk/>
            <pc:sldMk cId="2298581200" sldId="614"/>
            <ac:inkMk id="107" creationId="{CB486BAB-3F3D-6A2F-500F-DF1575D3D9BF}"/>
          </ac:inkMkLst>
        </pc:inkChg>
        <pc:inkChg chg="del mod">
          <ac:chgData name="Luca Crocetti" userId="52efdf86-ba77-4dcf-8f92-67ea05fd85b4" providerId="ADAL" clId="{F54AB79C-CF2F-48E0-AB2B-B1BDA75FD3C3}" dt="2023-10-28T18:31:56.209" v="6432"/>
          <ac:inkMkLst>
            <pc:docMk/>
            <pc:sldMk cId="2298581200" sldId="614"/>
            <ac:inkMk id="108" creationId="{0FE5CFE5-76E4-ADD2-80DB-D7E109088AE5}"/>
          </ac:inkMkLst>
        </pc:inkChg>
        <pc:inkChg chg="del mod">
          <ac:chgData name="Luca Crocetti" userId="52efdf86-ba77-4dcf-8f92-67ea05fd85b4" providerId="ADAL" clId="{F54AB79C-CF2F-48E0-AB2B-B1BDA75FD3C3}" dt="2023-10-28T18:31:56.200" v="6399"/>
          <ac:inkMkLst>
            <pc:docMk/>
            <pc:sldMk cId="2298581200" sldId="614"/>
            <ac:inkMk id="109" creationId="{8466AF19-9303-060A-45CA-C0B925DD2085}"/>
          </ac:inkMkLst>
        </pc:inkChg>
        <pc:inkChg chg="del mod">
          <ac:chgData name="Luca Crocetti" userId="52efdf86-ba77-4dcf-8f92-67ea05fd85b4" providerId="ADAL" clId="{F54AB79C-CF2F-48E0-AB2B-B1BDA75FD3C3}" dt="2023-10-28T18:31:56.212" v="6442"/>
          <ac:inkMkLst>
            <pc:docMk/>
            <pc:sldMk cId="2298581200" sldId="614"/>
            <ac:inkMk id="110" creationId="{0E166415-A863-DA1C-5D31-B978DFBCA40C}"/>
          </ac:inkMkLst>
        </pc:inkChg>
        <pc:inkChg chg="del mod">
          <ac:chgData name="Luca Crocetti" userId="52efdf86-ba77-4dcf-8f92-67ea05fd85b4" providerId="ADAL" clId="{F54AB79C-CF2F-48E0-AB2B-B1BDA75FD3C3}" dt="2023-10-28T18:31:56.206" v="6417"/>
          <ac:inkMkLst>
            <pc:docMk/>
            <pc:sldMk cId="2298581200" sldId="614"/>
            <ac:inkMk id="111" creationId="{AD8A0B27-D1FE-6337-9127-DA5F0FF3909E}"/>
          </ac:inkMkLst>
        </pc:inkChg>
        <pc:inkChg chg="del">
          <ac:chgData name="Luca Crocetti" userId="52efdf86-ba77-4dcf-8f92-67ea05fd85b4" providerId="ADAL" clId="{F54AB79C-CF2F-48E0-AB2B-B1BDA75FD3C3}" dt="2023-10-28T18:31:56.209" v="6427"/>
          <ac:inkMkLst>
            <pc:docMk/>
            <pc:sldMk cId="2298581200" sldId="614"/>
            <ac:inkMk id="114" creationId="{1CA82DC3-49DE-91EC-207A-60758D099FE9}"/>
          </ac:inkMkLst>
        </pc:inkChg>
        <pc:inkChg chg="del mod">
          <ac:chgData name="Luca Crocetti" userId="52efdf86-ba77-4dcf-8f92-67ea05fd85b4" providerId="ADAL" clId="{F54AB79C-CF2F-48E0-AB2B-B1BDA75FD3C3}" dt="2023-10-28T18:31:56.214" v="6449"/>
          <ac:inkMkLst>
            <pc:docMk/>
            <pc:sldMk cId="2298581200" sldId="614"/>
            <ac:inkMk id="115" creationId="{27C9BC0F-1655-0F46-3EB8-4BBAB621555D}"/>
          </ac:inkMkLst>
        </pc:inkChg>
        <pc:inkChg chg="del">
          <ac:chgData name="Luca Crocetti" userId="52efdf86-ba77-4dcf-8f92-67ea05fd85b4" providerId="ADAL" clId="{F54AB79C-CF2F-48E0-AB2B-B1BDA75FD3C3}" dt="2023-10-28T18:31:56.201" v="6402"/>
          <ac:inkMkLst>
            <pc:docMk/>
            <pc:sldMk cId="2298581200" sldId="614"/>
            <ac:inkMk id="116" creationId="{B596BBD2-33BB-E244-91D7-6C500CEBD3DF}"/>
          </ac:inkMkLst>
        </pc:inkChg>
        <pc:inkChg chg="del mod">
          <ac:chgData name="Luca Crocetti" userId="52efdf86-ba77-4dcf-8f92-67ea05fd85b4" providerId="ADAL" clId="{F54AB79C-CF2F-48E0-AB2B-B1BDA75FD3C3}" dt="2023-10-28T18:31:56.216" v="6464"/>
          <ac:inkMkLst>
            <pc:docMk/>
            <pc:sldMk cId="2298581200" sldId="614"/>
            <ac:inkMk id="118" creationId="{3C178C8A-38D6-0E3D-AFA0-0D25B7ECE8B4}"/>
          </ac:inkMkLst>
        </pc:inkChg>
        <pc:inkChg chg="del">
          <ac:chgData name="Luca Crocetti" userId="52efdf86-ba77-4dcf-8f92-67ea05fd85b4" providerId="ADAL" clId="{F54AB79C-CF2F-48E0-AB2B-B1BDA75FD3C3}" dt="2023-10-28T18:31:56.201" v="6404"/>
          <ac:inkMkLst>
            <pc:docMk/>
            <pc:sldMk cId="2298581200" sldId="614"/>
            <ac:inkMk id="119" creationId="{309A6DD9-6A7D-DBD6-F9C0-80B1567138F7}"/>
          </ac:inkMkLst>
        </pc:inkChg>
        <pc:inkChg chg="del mod">
          <ac:chgData name="Luca Crocetti" userId="52efdf86-ba77-4dcf-8f92-67ea05fd85b4" providerId="ADAL" clId="{F54AB79C-CF2F-48E0-AB2B-B1BDA75FD3C3}" dt="2023-10-28T18:31:56.210" v="6435"/>
          <ac:inkMkLst>
            <pc:docMk/>
            <pc:sldMk cId="2298581200" sldId="614"/>
            <ac:inkMk id="120" creationId="{2F77DCC3-1268-C412-A227-02151861B03E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1" creationId="{0049CBEE-90FB-EA8D-1374-E7B9D945D95C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2" creationId="{67EAD227-ED27-4E2A-EB65-DF2F87796FAE}"/>
          </ac:inkMkLst>
        </pc:inkChg>
        <pc:inkChg chg="add del mod">
          <ac:chgData name="Luca Crocetti" userId="52efdf86-ba77-4dcf-8f92-67ea05fd85b4" providerId="ADAL" clId="{F54AB79C-CF2F-48E0-AB2B-B1BDA75FD3C3}" dt="2023-10-28T18:35:29.802" v="6599" actId="478"/>
          <ac:inkMkLst>
            <pc:docMk/>
            <pc:sldMk cId="2298581200" sldId="614"/>
            <ac:inkMk id="123" creationId="{EF4D84A2-412E-B136-31AE-B9CA0790E57C}"/>
          </ac:inkMkLst>
        </pc:inkChg>
        <pc:inkChg chg="add del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4" creationId="{13C11D91-90B5-3529-727E-BA88EDB2C9C1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5" creationId="{416DEFE8-4513-FB05-F131-00C1C8D2994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6" creationId="{E29FCEDD-0B9A-5439-6194-598BA4BEC310}"/>
          </ac:inkMkLst>
        </pc:inkChg>
        <pc:inkChg chg="del mod">
          <ac:chgData name="Luca Crocetti" userId="52efdf86-ba77-4dcf-8f92-67ea05fd85b4" providerId="ADAL" clId="{F54AB79C-CF2F-48E0-AB2B-B1BDA75FD3C3}" dt="2023-10-28T18:31:56.215" v="6463"/>
          <ac:inkMkLst>
            <pc:docMk/>
            <pc:sldMk cId="2298581200" sldId="614"/>
            <ac:inkMk id="128" creationId="{1191D8D0-C8AD-AC52-A512-0CF6A9750E10}"/>
          </ac:inkMkLst>
        </pc:inkChg>
        <pc:inkChg chg="del mod">
          <ac:chgData name="Luca Crocetti" userId="52efdf86-ba77-4dcf-8f92-67ea05fd85b4" providerId="ADAL" clId="{F54AB79C-CF2F-48E0-AB2B-B1BDA75FD3C3}" dt="2023-10-28T18:31:56.212" v="6440"/>
          <ac:inkMkLst>
            <pc:docMk/>
            <pc:sldMk cId="2298581200" sldId="614"/>
            <ac:inkMk id="129" creationId="{75E18112-5611-B205-CA6D-9DBBD8445835}"/>
          </ac:inkMkLst>
        </pc:inkChg>
        <pc:inkChg chg="del">
          <ac:chgData name="Luca Crocetti" userId="52efdf86-ba77-4dcf-8f92-67ea05fd85b4" providerId="ADAL" clId="{F54AB79C-CF2F-48E0-AB2B-B1BDA75FD3C3}" dt="2023-10-28T18:31:56.201" v="6403"/>
          <ac:inkMkLst>
            <pc:docMk/>
            <pc:sldMk cId="2298581200" sldId="614"/>
            <ac:inkMk id="130" creationId="{D091C3C5-2107-D671-B680-5236BF40F760}"/>
          </ac:inkMkLst>
        </pc:inkChg>
        <pc:inkChg chg="del mod">
          <ac:chgData name="Luca Crocetti" userId="52efdf86-ba77-4dcf-8f92-67ea05fd85b4" providerId="ADAL" clId="{F54AB79C-CF2F-48E0-AB2B-B1BDA75FD3C3}" dt="2023-10-28T18:31:56.217" v="6478"/>
          <ac:inkMkLst>
            <pc:docMk/>
            <pc:sldMk cId="2298581200" sldId="614"/>
            <ac:inkMk id="131" creationId="{0CF2933B-EDB5-2717-ACA6-42323B4E4B5E}"/>
          </ac:inkMkLst>
        </pc:inkChg>
        <pc:inkChg chg="del mod">
          <ac:chgData name="Luca Crocetti" userId="52efdf86-ba77-4dcf-8f92-67ea05fd85b4" providerId="ADAL" clId="{F54AB79C-CF2F-48E0-AB2B-B1BDA75FD3C3}" dt="2023-10-28T18:31:56.213" v="6443"/>
          <ac:inkMkLst>
            <pc:docMk/>
            <pc:sldMk cId="2298581200" sldId="614"/>
            <ac:inkMk id="132" creationId="{C6CE2BBB-2AFF-E037-BCB6-C0D8C7CF4147}"/>
          </ac:inkMkLst>
        </pc:inkChg>
        <pc:inkChg chg="add del mod">
          <ac:chgData name="Luca Crocetti" userId="52efdf86-ba77-4dcf-8f92-67ea05fd85b4" providerId="ADAL" clId="{F54AB79C-CF2F-48E0-AB2B-B1BDA75FD3C3}" dt="2023-10-28T18:36:51.348" v="6643" actId="478"/>
          <ac:inkMkLst>
            <pc:docMk/>
            <pc:sldMk cId="2298581200" sldId="614"/>
            <ac:inkMk id="133" creationId="{07185FB3-22C0-18BB-AC8D-EEA87D1A07F8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4" creationId="{E65C79E1-CA5E-26BA-C77F-660DAF07458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5" creationId="{A4661A20-8DC8-1809-5C10-A0F362237776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6" creationId="{A769EEF2-5222-9A0E-C57B-19A961E0B19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7" creationId="{82B37534-5E5B-571D-2018-C4A9B3FD5888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8" creationId="{43E3AC7A-7844-142C-2E47-E903B4C10D73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39" creationId="{B7DAB709-972F-A476-6806-F5A3547F4457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0" creationId="{4ABCFFF1-D0FF-0DE6-22CF-F58ACDFD4AF4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2" creationId="{37C653B5-5DB4-DA14-57D5-783BB21AD0AB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3" creationId="{40828DD1-19DD-6408-7B33-80542A0C87DF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4" creationId="{25FAE509-AC86-DD15-157D-752C22565AF2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5" creationId="{D6E7B0BB-E091-16B1-99E6-0218CAFAA93E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6" creationId="{A3835452-92FA-7D8A-980C-87AA9FDA8A47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7" creationId="{DCFAD8F1-4DA8-CE7E-E9BA-1CFDF4CD2212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8" creationId="{99C56ACB-6447-26D2-AFE8-0CEA40E26AD6}"/>
          </ac:inkMkLst>
        </pc:inkChg>
        <pc:inkChg chg="del mod">
          <ac:chgData name="Luca Crocetti" userId="52efdf86-ba77-4dcf-8f92-67ea05fd85b4" providerId="ADAL" clId="{F54AB79C-CF2F-48E0-AB2B-B1BDA75FD3C3}" dt="2023-10-28T18:31:56.217" v="6474"/>
          <ac:inkMkLst>
            <pc:docMk/>
            <pc:sldMk cId="2298581200" sldId="614"/>
            <ac:inkMk id="149" creationId="{140FCE2A-11DE-2AA0-DB83-14B63C7D368C}"/>
          </ac:inkMkLst>
        </pc:inkChg>
        <pc:inkChg chg="del mod">
          <ac:chgData name="Luca Crocetti" userId="52efdf86-ba77-4dcf-8f92-67ea05fd85b4" providerId="ADAL" clId="{F54AB79C-CF2F-48E0-AB2B-B1BDA75FD3C3}" dt="2023-10-28T18:31:56.216" v="6470"/>
          <ac:inkMkLst>
            <pc:docMk/>
            <pc:sldMk cId="2298581200" sldId="614"/>
            <ac:inkMk id="150" creationId="{F2631049-3FE1-BD34-6B6D-F71FACAF028E}"/>
          </ac:inkMkLst>
        </pc:inkChg>
        <pc:inkChg chg="del mod">
          <ac:chgData name="Luca Crocetti" userId="52efdf86-ba77-4dcf-8f92-67ea05fd85b4" providerId="ADAL" clId="{F54AB79C-CF2F-48E0-AB2B-B1BDA75FD3C3}" dt="2023-10-28T18:31:56.203" v="6411"/>
          <ac:inkMkLst>
            <pc:docMk/>
            <pc:sldMk cId="2298581200" sldId="614"/>
            <ac:inkMk id="151" creationId="{AFFE68DA-D9C7-44CA-AEB6-E405134F3DA1}"/>
          </ac:inkMkLst>
        </pc:inkChg>
        <pc:inkChg chg="del mod">
          <ac:chgData name="Luca Crocetti" userId="52efdf86-ba77-4dcf-8f92-67ea05fd85b4" providerId="ADAL" clId="{F54AB79C-CF2F-48E0-AB2B-B1BDA75FD3C3}" dt="2023-10-28T18:31:56.215" v="6456"/>
          <ac:inkMkLst>
            <pc:docMk/>
            <pc:sldMk cId="2298581200" sldId="614"/>
            <ac:inkMk id="152" creationId="{07D0DCDA-EE4B-3D8B-DBE8-960098AFFA78}"/>
          </ac:inkMkLst>
        </pc:inkChg>
        <pc:inkChg chg="del mod">
          <ac:chgData name="Luca Crocetti" userId="52efdf86-ba77-4dcf-8f92-67ea05fd85b4" providerId="ADAL" clId="{F54AB79C-CF2F-48E0-AB2B-B1BDA75FD3C3}" dt="2023-10-28T18:31:56.215" v="6462"/>
          <ac:inkMkLst>
            <pc:docMk/>
            <pc:sldMk cId="2298581200" sldId="614"/>
            <ac:inkMk id="153" creationId="{D8276444-886E-1B5A-4BD4-B192B6EF9472}"/>
          </ac:inkMkLst>
        </pc:inkChg>
        <pc:inkChg chg="del mod">
          <ac:chgData name="Luca Crocetti" userId="52efdf86-ba77-4dcf-8f92-67ea05fd85b4" providerId="ADAL" clId="{F54AB79C-CF2F-48E0-AB2B-B1BDA75FD3C3}" dt="2023-10-28T18:31:56.215" v="6457"/>
          <ac:inkMkLst>
            <pc:docMk/>
            <pc:sldMk cId="2298581200" sldId="614"/>
            <ac:inkMk id="154" creationId="{30D5015C-7693-DF25-D39F-AAA3B93EE446}"/>
          </ac:inkMkLst>
        </pc:inkChg>
        <pc:inkChg chg="del">
          <ac:chgData name="Luca Crocetti" userId="52efdf86-ba77-4dcf-8f92-67ea05fd85b4" providerId="ADAL" clId="{F54AB79C-CF2F-48E0-AB2B-B1BDA75FD3C3}" dt="2023-10-28T18:31:56.203" v="6410"/>
          <ac:inkMkLst>
            <pc:docMk/>
            <pc:sldMk cId="2298581200" sldId="614"/>
            <ac:inkMk id="155" creationId="{FB0677E4-C409-12DA-3326-ED02EE593CC3}"/>
          </ac:inkMkLst>
        </pc:inkChg>
        <pc:inkChg chg="del">
          <ac:chgData name="Luca Crocetti" userId="52efdf86-ba77-4dcf-8f92-67ea05fd85b4" providerId="ADAL" clId="{F54AB79C-CF2F-48E0-AB2B-B1BDA75FD3C3}" dt="2023-10-28T18:31:56.209" v="6430"/>
          <ac:inkMkLst>
            <pc:docMk/>
            <pc:sldMk cId="2298581200" sldId="614"/>
            <ac:inkMk id="156" creationId="{F1F5F9AE-CABF-E956-C15C-09DF4539C8A0}"/>
          </ac:inkMkLst>
        </pc:inkChg>
        <pc:inkChg chg="del mod">
          <ac:chgData name="Luca Crocetti" userId="52efdf86-ba77-4dcf-8f92-67ea05fd85b4" providerId="ADAL" clId="{F54AB79C-CF2F-48E0-AB2B-B1BDA75FD3C3}" dt="2023-10-28T18:31:56.217" v="6476"/>
          <ac:inkMkLst>
            <pc:docMk/>
            <pc:sldMk cId="2298581200" sldId="614"/>
            <ac:inkMk id="157" creationId="{8FE371EF-B61B-0516-76EA-04AC4EE80DD2}"/>
          </ac:inkMkLst>
        </pc:inkChg>
        <pc:inkChg chg="del mod">
          <ac:chgData name="Luca Crocetti" userId="52efdf86-ba77-4dcf-8f92-67ea05fd85b4" providerId="ADAL" clId="{F54AB79C-CF2F-48E0-AB2B-B1BDA75FD3C3}" dt="2023-10-28T18:31:56.206" v="6419"/>
          <ac:inkMkLst>
            <pc:docMk/>
            <pc:sldMk cId="2298581200" sldId="614"/>
            <ac:inkMk id="158" creationId="{2A2A71C8-E185-C4BC-099C-D28B423EEF6A}"/>
          </ac:inkMkLst>
        </pc:inkChg>
        <pc:inkChg chg="del mod">
          <ac:chgData name="Luca Crocetti" userId="52efdf86-ba77-4dcf-8f92-67ea05fd85b4" providerId="ADAL" clId="{F54AB79C-CF2F-48E0-AB2B-B1BDA75FD3C3}" dt="2023-10-28T18:31:56.216" v="6465"/>
          <ac:inkMkLst>
            <pc:docMk/>
            <pc:sldMk cId="2298581200" sldId="614"/>
            <ac:inkMk id="159" creationId="{54328FE6-2D69-0544-D2F7-14587B9D2834}"/>
          </ac:inkMkLst>
        </pc:inkChg>
        <pc:inkChg chg="del mod">
          <ac:chgData name="Luca Crocetti" userId="52efdf86-ba77-4dcf-8f92-67ea05fd85b4" providerId="ADAL" clId="{F54AB79C-CF2F-48E0-AB2B-B1BDA75FD3C3}" dt="2023-10-28T18:31:56.214" v="6454"/>
          <ac:inkMkLst>
            <pc:docMk/>
            <pc:sldMk cId="2298581200" sldId="614"/>
            <ac:inkMk id="160" creationId="{1F8F8DA5-5CEB-2207-BB3B-D2079D50F110}"/>
          </ac:inkMkLst>
        </pc:inkChg>
        <pc:inkChg chg="del mod">
          <ac:chgData name="Luca Crocetti" userId="52efdf86-ba77-4dcf-8f92-67ea05fd85b4" providerId="ADAL" clId="{F54AB79C-CF2F-48E0-AB2B-B1BDA75FD3C3}" dt="2023-10-28T18:31:56.212" v="6441"/>
          <ac:inkMkLst>
            <pc:docMk/>
            <pc:sldMk cId="2298581200" sldId="614"/>
            <ac:inkMk id="161" creationId="{D58E8090-1D21-B995-70DF-458BB2E0F74B}"/>
          </ac:inkMkLst>
        </pc:inkChg>
        <pc:inkChg chg="del">
          <ac:chgData name="Luca Crocetti" userId="52efdf86-ba77-4dcf-8f92-67ea05fd85b4" providerId="ADAL" clId="{F54AB79C-CF2F-48E0-AB2B-B1BDA75FD3C3}" dt="2023-10-28T18:31:56.199" v="6394"/>
          <ac:inkMkLst>
            <pc:docMk/>
            <pc:sldMk cId="2298581200" sldId="614"/>
            <ac:inkMk id="162" creationId="{B9D3E068-680F-DB3D-05A3-44D64F064DFB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63" creationId="{E6DEBA37-9F14-2B82-277D-06CD4187CE38}"/>
          </ac:inkMkLst>
        </pc:inkChg>
        <pc:inkChg chg="del mod">
          <ac:chgData name="Luca Crocetti" userId="52efdf86-ba77-4dcf-8f92-67ea05fd85b4" providerId="ADAL" clId="{F54AB79C-CF2F-48E0-AB2B-B1BDA75FD3C3}" dt="2023-10-28T18:31:56.215" v="6461"/>
          <ac:inkMkLst>
            <pc:docMk/>
            <pc:sldMk cId="2298581200" sldId="614"/>
            <ac:inkMk id="166" creationId="{7B4E31AF-D4D6-5631-1060-969F17A1BEB4}"/>
          </ac:inkMkLst>
        </pc:inkChg>
        <pc:inkChg chg="del mod">
          <ac:chgData name="Luca Crocetti" userId="52efdf86-ba77-4dcf-8f92-67ea05fd85b4" providerId="ADAL" clId="{F54AB79C-CF2F-48E0-AB2B-B1BDA75FD3C3}" dt="2023-10-28T18:31:56.217" v="6473"/>
          <ac:inkMkLst>
            <pc:docMk/>
            <pc:sldMk cId="2298581200" sldId="614"/>
            <ac:inkMk id="167" creationId="{D7F4B309-4D3B-4796-B0B0-5E98BDB4FF54}"/>
          </ac:inkMkLst>
        </pc:inkChg>
        <pc:inkChg chg="del">
          <ac:chgData name="Luca Crocetti" userId="52efdf86-ba77-4dcf-8f92-67ea05fd85b4" providerId="ADAL" clId="{F54AB79C-CF2F-48E0-AB2B-B1BDA75FD3C3}" dt="2023-10-28T18:53:01.694" v="7152"/>
          <ac:inkMkLst>
            <pc:docMk/>
            <pc:sldMk cId="2298581200" sldId="614"/>
            <ac:inkMk id="169" creationId="{13875D89-131E-E5EE-EC7F-DC29FF14882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1" creationId="{71017B19-E15A-4252-C6D6-AD45580775C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2" creationId="{00585E7B-77BF-4AB3-5129-2CA81B511AB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3" creationId="{FD0493E3-B76F-FB54-8C9A-F693A2FE13B0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5" creationId="{79B2D774-53B2-664A-8DB4-A1D15CCF4EED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6" creationId="{4C444138-A222-72E9-BC32-3FD5CA94DD4D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7" creationId="{64F6C86F-97C6-60B2-CEB1-044A0C2A762B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8" creationId="{458F7533-90EB-1F4A-5335-D23FE8CA7FCF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9" creationId="{3F54D805-78E7-CD54-397A-72C20B6C392C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0" creationId="{B10B3787-1A97-9CAF-70D1-0ECCD5CFD548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1" creationId="{8AC569D5-554D-319A-254D-FAC2C2EBD241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2" creationId="{D83DD612-AAF6-56C0-5E66-CB76538CACDD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3" creationId="{CCBA573F-1547-C4EE-A2A2-FEF6F305268C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4" creationId="{D11820A0-8644-DBA7-618E-9B78034891F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5" creationId="{9D323004-5D13-1B6F-1756-47A5E9679FD4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6" creationId="{4D41408F-7D70-223F-A7BC-738BF33E0F0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7" creationId="{A5A715AE-8133-FE77-60B3-D3DA7B1930D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8" creationId="{E1DDC494-A3AB-50B4-0E53-0D240BBF895E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9" creationId="{416DE2EB-D740-DA3B-A08F-8CF776B862A5}"/>
          </ac:inkMkLst>
        </pc:inkChg>
        <pc:inkChg chg="add del">
          <ac:chgData name="Luca Crocetti" userId="52efdf86-ba77-4dcf-8f92-67ea05fd85b4" providerId="ADAL" clId="{F54AB79C-CF2F-48E0-AB2B-B1BDA75FD3C3}" dt="2023-10-28T18:51:24.303" v="7053"/>
          <ac:inkMkLst>
            <pc:docMk/>
            <pc:sldMk cId="2298581200" sldId="614"/>
            <ac:inkMk id="190" creationId="{E2B837A3-2B98-A92B-13BA-264EF1CDF6F1}"/>
          </ac:inkMkLst>
        </pc:inkChg>
        <pc:inkChg chg="add mod">
          <ac:chgData name="Luca Crocetti" userId="52efdf86-ba77-4dcf-8f92-67ea05fd85b4" providerId="ADAL" clId="{F54AB79C-CF2F-48E0-AB2B-B1BDA75FD3C3}" dt="2023-10-28T18:51:29.146" v="7057"/>
          <ac:inkMkLst>
            <pc:docMk/>
            <pc:sldMk cId="2298581200" sldId="614"/>
            <ac:inkMk id="191" creationId="{7F717C3A-38E0-DBB3-210C-4C0DCE2CD36B}"/>
          </ac:inkMkLst>
        </pc:inkChg>
        <pc:inkChg chg="add mod">
          <ac:chgData name="Luca Crocetti" userId="52efdf86-ba77-4dcf-8f92-67ea05fd85b4" providerId="ADAL" clId="{F54AB79C-CF2F-48E0-AB2B-B1BDA75FD3C3}" dt="2023-10-28T18:51:29.146" v="7057"/>
          <ac:inkMkLst>
            <pc:docMk/>
            <pc:sldMk cId="2298581200" sldId="614"/>
            <ac:inkMk id="192" creationId="{E9BD55D3-BBF3-E19D-A179-CB304123C524}"/>
          </ac:inkMkLst>
        </pc:inkChg>
        <pc:inkChg chg="add mod">
          <ac:chgData name="Luca Crocetti" userId="52efdf86-ba77-4dcf-8f92-67ea05fd85b4" providerId="ADAL" clId="{F54AB79C-CF2F-48E0-AB2B-B1BDA75FD3C3}" dt="2023-10-28T18:51:29.146" v="7057"/>
          <ac:inkMkLst>
            <pc:docMk/>
            <pc:sldMk cId="2298581200" sldId="614"/>
            <ac:inkMk id="193" creationId="{0C5A5B75-0EBD-375F-FC22-6BC321E874EF}"/>
          </ac:inkMkLst>
        </pc:inkChg>
        <pc:inkChg chg="add mod">
          <ac:chgData name="Luca Crocetti" userId="52efdf86-ba77-4dcf-8f92-67ea05fd85b4" providerId="ADAL" clId="{F54AB79C-CF2F-48E0-AB2B-B1BDA75FD3C3}" dt="2023-10-28T18:51:33.452" v="7060"/>
          <ac:inkMkLst>
            <pc:docMk/>
            <pc:sldMk cId="2298581200" sldId="614"/>
            <ac:inkMk id="195" creationId="{3FF7C977-8492-22C0-7AF1-CE70BA06CD2C}"/>
          </ac:inkMkLst>
        </pc:inkChg>
        <pc:inkChg chg="add mod">
          <ac:chgData name="Luca Crocetti" userId="52efdf86-ba77-4dcf-8f92-67ea05fd85b4" providerId="ADAL" clId="{F54AB79C-CF2F-48E0-AB2B-B1BDA75FD3C3}" dt="2023-10-28T18:51:33.452" v="7060"/>
          <ac:inkMkLst>
            <pc:docMk/>
            <pc:sldMk cId="2298581200" sldId="614"/>
            <ac:inkMk id="196" creationId="{1D70F3D9-36FB-D408-BDCF-4BB01B9B0574}"/>
          </ac:inkMkLst>
        </pc:inkChg>
        <pc:inkChg chg="add mod">
          <ac:chgData name="Luca Crocetti" userId="52efdf86-ba77-4dcf-8f92-67ea05fd85b4" providerId="ADAL" clId="{F54AB79C-CF2F-48E0-AB2B-B1BDA75FD3C3}" dt="2023-10-28T18:51:40.880" v="7064"/>
          <ac:inkMkLst>
            <pc:docMk/>
            <pc:sldMk cId="2298581200" sldId="614"/>
            <ac:inkMk id="198" creationId="{1A3F1A08-58F8-AAA7-0206-69368A3DEA0C}"/>
          </ac:inkMkLst>
        </pc:inkChg>
        <pc:inkChg chg="add mod">
          <ac:chgData name="Luca Crocetti" userId="52efdf86-ba77-4dcf-8f92-67ea05fd85b4" providerId="ADAL" clId="{F54AB79C-CF2F-48E0-AB2B-B1BDA75FD3C3}" dt="2023-10-28T18:51:40.880" v="7064"/>
          <ac:inkMkLst>
            <pc:docMk/>
            <pc:sldMk cId="2298581200" sldId="614"/>
            <ac:inkMk id="199" creationId="{BED38DBD-FFFB-8B2E-22C2-CBD5C46F5B4E}"/>
          </ac:inkMkLst>
        </pc:inkChg>
        <pc:inkChg chg="add mod">
          <ac:chgData name="Luca Crocetti" userId="52efdf86-ba77-4dcf-8f92-67ea05fd85b4" providerId="ADAL" clId="{F54AB79C-CF2F-48E0-AB2B-B1BDA75FD3C3}" dt="2023-10-28T18:51:40.880" v="7064"/>
          <ac:inkMkLst>
            <pc:docMk/>
            <pc:sldMk cId="2298581200" sldId="614"/>
            <ac:inkMk id="200" creationId="{F46FC0C1-244A-5D34-CD2B-D653A819891E}"/>
          </ac:inkMkLst>
        </pc:inkChg>
        <pc:inkChg chg="add del mod">
          <ac:chgData name="Luca Crocetti" userId="52efdf86-ba77-4dcf-8f92-67ea05fd85b4" providerId="ADAL" clId="{F54AB79C-CF2F-48E0-AB2B-B1BDA75FD3C3}" dt="2023-10-28T18:51:45.259" v="7075"/>
          <ac:inkMkLst>
            <pc:docMk/>
            <pc:sldMk cId="2298581200" sldId="614"/>
            <ac:inkMk id="202" creationId="{56A01795-E816-F7F0-1E0C-F4E7D4FD739B}"/>
          </ac:inkMkLst>
        </pc:inkChg>
        <pc:inkChg chg="add del mod">
          <ac:chgData name="Luca Crocetti" userId="52efdf86-ba77-4dcf-8f92-67ea05fd85b4" providerId="ADAL" clId="{F54AB79C-CF2F-48E0-AB2B-B1BDA75FD3C3}" dt="2023-10-28T18:51:45.261" v="7077"/>
          <ac:inkMkLst>
            <pc:docMk/>
            <pc:sldMk cId="2298581200" sldId="614"/>
            <ac:inkMk id="203" creationId="{ACD18EC2-2514-9E1E-E23A-AA44977B5768}"/>
          </ac:inkMkLst>
        </pc:inkChg>
        <pc:inkChg chg="add del mod">
          <ac:chgData name="Luca Crocetti" userId="52efdf86-ba77-4dcf-8f92-67ea05fd85b4" providerId="ADAL" clId="{F54AB79C-CF2F-48E0-AB2B-B1BDA75FD3C3}" dt="2023-10-28T18:51:45.259" v="7073"/>
          <ac:inkMkLst>
            <pc:docMk/>
            <pc:sldMk cId="2298581200" sldId="614"/>
            <ac:inkMk id="204" creationId="{EDFD0914-684D-9A9B-0B3E-F92CF84EC94E}"/>
          </ac:inkMkLst>
        </pc:inkChg>
        <pc:inkChg chg="add del mod">
          <ac:chgData name="Luca Crocetti" userId="52efdf86-ba77-4dcf-8f92-67ea05fd85b4" providerId="ADAL" clId="{F54AB79C-CF2F-48E0-AB2B-B1BDA75FD3C3}" dt="2023-10-28T18:51:45.258" v="7072"/>
          <ac:inkMkLst>
            <pc:docMk/>
            <pc:sldMk cId="2298581200" sldId="614"/>
            <ac:inkMk id="205" creationId="{365FF1C9-A488-63FE-EE41-E2DD981AC1A7}"/>
          </ac:inkMkLst>
        </pc:inkChg>
        <pc:inkChg chg="add del mod">
          <ac:chgData name="Luca Crocetti" userId="52efdf86-ba77-4dcf-8f92-67ea05fd85b4" providerId="ADAL" clId="{F54AB79C-CF2F-48E0-AB2B-B1BDA75FD3C3}" dt="2023-10-28T18:51:45.260" v="7076"/>
          <ac:inkMkLst>
            <pc:docMk/>
            <pc:sldMk cId="2298581200" sldId="614"/>
            <ac:inkMk id="206" creationId="{2E711238-CF3B-B71A-D9DE-4E4796517464}"/>
          </ac:inkMkLst>
        </pc:inkChg>
        <pc:inkChg chg="add del mod">
          <ac:chgData name="Luca Crocetti" userId="52efdf86-ba77-4dcf-8f92-67ea05fd85b4" providerId="ADAL" clId="{F54AB79C-CF2F-48E0-AB2B-B1BDA75FD3C3}" dt="2023-10-28T18:51:45.259" v="7074"/>
          <ac:inkMkLst>
            <pc:docMk/>
            <pc:sldMk cId="2298581200" sldId="614"/>
            <ac:inkMk id="207" creationId="{E841EF4B-E776-CD1F-27D0-668C80FC6E9A}"/>
          </ac:inkMkLst>
        </pc:inkChg>
        <pc:inkChg chg="add del">
          <ac:chgData name="Luca Crocetti" userId="52efdf86-ba77-4dcf-8f92-67ea05fd85b4" providerId="ADAL" clId="{F54AB79C-CF2F-48E0-AB2B-B1BDA75FD3C3}" dt="2023-10-28T18:51:48.708" v="7079"/>
          <ac:inkMkLst>
            <pc:docMk/>
            <pc:sldMk cId="2298581200" sldId="614"/>
            <ac:inkMk id="209" creationId="{C51E110B-7CE0-E1F6-DE2D-FA4833865C9C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0" creationId="{16A68902-E41E-5F5E-31C4-D073C4133015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1" creationId="{4DFC96ED-E17B-2370-20FF-67A22A9B54E3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2" creationId="{8F86ECC8-9778-135B-F5C5-80B8F1673A36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3" creationId="{573EB871-9C3A-ADCF-230D-3A4647442C8F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4" creationId="{E19A9546-5245-E4FA-DC03-02BD625FA886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5" creationId="{140142AD-6649-AE97-FC49-571EF28D12CF}"/>
          </ac:inkMkLst>
        </pc:inkChg>
        <pc:inkChg chg="add del">
          <ac:chgData name="Luca Crocetti" userId="52efdf86-ba77-4dcf-8f92-67ea05fd85b4" providerId="ADAL" clId="{F54AB79C-CF2F-48E0-AB2B-B1BDA75FD3C3}" dt="2023-10-28T18:51:56.605" v="7090"/>
          <ac:inkMkLst>
            <pc:docMk/>
            <pc:sldMk cId="2298581200" sldId="614"/>
            <ac:inkMk id="217" creationId="{A63E4F71-D7D5-5E48-25A6-8F8496D30395}"/>
          </ac:inkMkLst>
        </pc:inkChg>
        <pc:inkChg chg="add del">
          <ac:chgData name="Luca Crocetti" userId="52efdf86-ba77-4dcf-8f92-67ea05fd85b4" providerId="ADAL" clId="{F54AB79C-CF2F-48E0-AB2B-B1BDA75FD3C3}" dt="2023-10-28T18:51:56.606" v="7092"/>
          <ac:inkMkLst>
            <pc:docMk/>
            <pc:sldMk cId="2298581200" sldId="614"/>
            <ac:inkMk id="218" creationId="{FE37397D-CFAB-E6C0-F56F-605DB47B7B92}"/>
          </ac:inkMkLst>
        </pc:inkChg>
        <pc:inkChg chg="add del">
          <ac:chgData name="Luca Crocetti" userId="52efdf86-ba77-4dcf-8f92-67ea05fd85b4" providerId="ADAL" clId="{F54AB79C-CF2F-48E0-AB2B-B1BDA75FD3C3}" dt="2023-10-28T18:51:56.605" v="7091"/>
          <ac:inkMkLst>
            <pc:docMk/>
            <pc:sldMk cId="2298581200" sldId="614"/>
            <ac:inkMk id="219" creationId="{EAA4B8DA-B4DD-127C-4586-224B2744CA2B}"/>
          </ac:inkMkLst>
        </pc:inkChg>
        <pc:inkChg chg="add del mod">
          <ac:chgData name="Luca Crocetti" userId="52efdf86-ba77-4dcf-8f92-67ea05fd85b4" providerId="ADAL" clId="{F54AB79C-CF2F-48E0-AB2B-B1BDA75FD3C3}" dt="2023-10-28T18:52:01.246" v="7098"/>
          <ac:inkMkLst>
            <pc:docMk/>
            <pc:sldMk cId="2298581200" sldId="614"/>
            <ac:inkMk id="220" creationId="{3FE67022-4344-01E1-1D77-EB33CFC5ABCC}"/>
          </ac:inkMkLst>
        </pc:inkChg>
        <pc:inkChg chg="add del mod">
          <ac:chgData name="Luca Crocetti" userId="52efdf86-ba77-4dcf-8f92-67ea05fd85b4" providerId="ADAL" clId="{F54AB79C-CF2F-48E0-AB2B-B1BDA75FD3C3}" dt="2023-10-28T18:52:01.246" v="7099"/>
          <ac:inkMkLst>
            <pc:docMk/>
            <pc:sldMk cId="2298581200" sldId="614"/>
            <ac:inkMk id="221" creationId="{74BBAA73-BF61-F706-8052-0549748E23AD}"/>
          </ac:inkMkLst>
        </pc:inkChg>
        <pc:inkChg chg="add del mod">
          <ac:chgData name="Luca Crocetti" userId="52efdf86-ba77-4dcf-8f92-67ea05fd85b4" providerId="ADAL" clId="{F54AB79C-CF2F-48E0-AB2B-B1BDA75FD3C3}" dt="2023-10-28T18:52:01.248" v="7100"/>
          <ac:inkMkLst>
            <pc:docMk/>
            <pc:sldMk cId="2298581200" sldId="614"/>
            <ac:inkMk id="222" creationId="{10C978A6-30B6-E174-7B2D-A93FE6A98BAB}"/>
          </ac:inkMkLst>
        </pc:inkChg>
        <pc:inkChg chg="add del mod">
          <ac:chgData name="Luca Crocetti" userId="52efdf86-ba77-4dcf-8f92-67ea05fd85b4" providerId="ADAL" clId="{F54AB79C-CF2F-48E0-AB2B-B1BDA75FD3C3}" dt="2023-10-28T18:52:01.248" v="7101"/>
          <ac:inkMkLst>
            <pc:docMk/>
            <pc:sldMk cId="2298581200" sldId="614"/>
            <ac:inkMk id="223" creationId="{F6199899-CE1B-19D7-E97A-52CBBF2BE176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5" creationId="{06D5C0EC-12F9-E356-675A-418E71E7A03F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6" creationId="{C9AC785E-B699-0EC5-DD25-7D42AA8AAEB9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7" creationId="{0FAE7394-A56C-79D6-DF34-4EF07AAB7E99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8" creationId="{4C835C0C-7266-AFAC-37F0-1805023BF8B5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9" creationId="{D3AF3111-721D-2AE3-5C17-56C5D492AC55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30" creationId="{44B369EF-0A81-468F-521B-04E98659CDBB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31" creationId="{5095939E-9E6C-60CC-00CA-B51B2DFB5C33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32" creationId="{AE8427EE-E285-442E-28A8-CD7DB060D726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4" creationId="{75CDF0B1-03D0-3517-3BB8-D1F317C4F182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5" creationId="{146D9712-BF71-E3D0-99C5-F414C52AEDF6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6" creationId="{C982B0A1-0003-899B-A2C0-C5F4DB4FC7C0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7" creationId="{02491264-AF85-57C6-8792-C5095718B24A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8" creationId="{38B439D0-C93A-001B-0ECB-AD5E403036B2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0" creationId="{520AD9DE-6EB8-7FB8-33AB-89B93EC2DF13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1" creationId="{871D1E7F-3493-733C-6EBA-1CC63D8D3669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2" creationId="{FA20E074-1A51-51D9-FE28-ACB04A5DB211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3" creationId="{3B5114CD-B476-6021-ABB3-1D969149791D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4" creationId="{EB1C254E-8867-B08E-E16A-D56229143D98}"/>
          </ac:inkMkLst>
        </pc:inkChg>
        <pc:inkChg chg="add mod">
          <ac:chgData name="Luca Crocetti" userId="52efdf86-ba77-4dcf-8f92-67ea05fd85b4" providerId="ADAL" clId="{F54AB79C-CF2F-48E0-AB2B-B1BDA75FD3C3}" dt="2023-10-28T18:52:22.631" v="7126"/>
          <ac:inkMkLst>
            <pc:docMk/>
            <pc:sldMk cId="2298581200" sldId="614"/>
            <ac:inkMk id="246" creationId="{213B815A-93C7-8D10-DDCF-0A5BB31BE881}"/>
          </ac:inkMkLst>
        </pc:inkChg>
        <pc:inkChg chg="add mod">
          <ac:chgData name="Luca Crocetti" userId="52efdf86-ba77-4dcf-8f92-67ea05fd85b4" providerId="ADAL" clId="{F54AB79C-CF2F-48E0-AB2B-B1BDA75FD3C3}" dt="2023-10-28T18:52:22.631" v="7126"/>
          <ac:inkMkLst>
            <pc:docMk/>
            <pc:sldMk cId="2298581200" sldId="614"/>
            <ac:inkMk id="247" creationId="{C8AF8B71-FE07-08E6-1724-0794BDC52B7A}"/>
          </ac:inkMkLst>
        </pc:inkChg>
        <pc:inkChg chg="add mod">
          <ac:chgData name="Luca Crocetti" userId="52efdf86-ba77-4dcf-8f92-67ea05fd85b4" providerId="ADAL" clId="{F54AB79C-CF2F-48E0-AB2B-B1BDA75FD3C3}" dt="2023-10-28T18:52:22.631" v="7126"/>
          <ac:inkMkLst>
            <pc:docMk/>
            <pc:sldMk cId="2298581200" sldId="614"/>
            <ac:inkMk id="248" creationId="{D0E8F603-BA69-2A9B-4A72-1C16CFD5ECB2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0" creationId="{679DDBE4-4265-DC87-F668-50573CEE4AF6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1" creationId="{A4457119-8AEB-7777-CA22-5FA5404C245F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2" creationId="{7B3CBEE5-1FFA-21FE-42AB-AE3E59905F51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3" creationId="{94939AEF-4213-2266-5448-6F99EC81467F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4" creationId="{84C608E7-EC64-A2EB-A6A8-4BC0DD92A6B1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5" creationId="{66829C66-0923-09DD-4120-CF9BD523FC03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56" creationId="{A0432C95-88EE-FAB2-D67B-A953BAA81B53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57" creationId="{8461B7ED-1C18-C4E3-96C7-4EA27F78032D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61" creationId="{956A5A95-DBE8-CEEE-78E1-2B6087377C23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62" creationId="{7E60C853-1B98-F6DD-5631-A08C979CF975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3" creationId="{EFF6C90E-6723-C9D2-6D91-139C5AD88984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4" creationId="{257A3F40-CC0E-FB52-192E-1F2B4F1FBB3E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7" creationId="{E4762248-4DD3-7013-AB2E-FF9719DFF6CF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8" creationId="{D187F3D2-1D13-EAD0-405F-609F0EB261AD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9" creationId="{93821621-5B02-6B6D-3297-B8BFDFE0CD65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70" creationId="{AF3087B5-EAE0-E854-B792-397463DC16B6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71" creationId="{21224BD3-C7BF-8372-E870-B659986534A7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72" creationId="{6D07770C-785C-0BE1-DD5D-007059ECAA4C}"/>
          </ac:inkMkLst>
        </pc:inkChg>
        <pc:inkChg chg="add">
          <ac:chgData name="Luca Crocetti" userId="52efdf86-ba77-4dcf-8f92-67ea05fd85b4" providerId="ADAL" clId="{F54AB79C-CF2F-48E0-AB2B-B1BDA75FD3C3}" dt="2023-10-28T18:52:49.897" v="7148" actId="9405"/>
          <ac:inkMkLst>
            <pc:docMk/>
            <pc:sldMk cId="2298581200" sldId="614"/>
            <ac:inkMk id="276" creationId="{2A2842A7-7A38-3811-0D28-61992C5AEFB0}"/>
          </ac:inkMkLst>
        </pc:inkChg>
        <pc:inkChg chg="add mod">
          <ac:chgData name="Luca Crocetti" userId="52efdf86-ba77-4dcf-8f92-67ea05fd85b4" providerId="ADAL" clId="{F54AB79C-CF2F-48E0-AB2B-B1BDA75FD3C3}" dt="2023-10-28T18:52:51.846" v="7151"/>
          <ac:inkMkLst>
            <pc:docMk/>
            <pc:sldMk cId="2298581200" sldId="614"/>
            <ac:inkMk id="277" creationId="{72C426ED-C9A8-E19B-5897-B8C26D33A372}"/>
          </ac:inkMkLst>
        </pc:inkChg>
        <pc:inkChg chg="add mod">
          <ac:chgData name="Luca Crocetti" userId="52efdf86-ba77-4dcf-8f92-67ea05fd85b4" providerId="ADAL" clId="{F54AB79C-CF2F-48E0-AB2B-B1BDA75FD3C3}" dt="2023-10-28T18:52:51.846" v="7151"/>
          <ac:inkMkLst>
            <pc:docMk/>
            <pc:sldMk cId="2298581200" sldId="614"/>
            <ac:inkMk id="278" creationId="{FFDA4740-3FC2-1CA0-D6EB-B1E0B2015690}"/>
          </ac:inkMkLst>
        </pc:inkChg>
        <pc:inkChg chg="add mod">
          <ac:chgData name="Luca Crocetti" userId="52efdf86-ba77-4dcf-8f92-67ea05fd85b4" providerId="ADAL" clId="{F54AB79C-CF2F-48E0-AB2B-B1BDA75FD3C3}" dt="2023-10-28T18:53:21.665" v="7158"/>
          <ac:inkMkLst>
            <pc:docMk/>
            <pc:sldMk cId="2298581200" sldId="614"/>
            <ac:inkMk id="280" creationId="{B6CC0785-5D1C-D1D2-1508-F8CFB7C86873}"/>
          </ac:inkMkLst>
        </pc:inkChg>
        <pc:inkChg chg="add mod">
          <ac:chgData name="Luca Crocetti" userId="52efdf86-ba77-4dcf-8f92-67ea05fd85b4" providerId="ADAL" clId="{F54AB79C-CF2F-48E0-AB2B-B1BDA75FD3C3}" dt="2023-10-28T18:53:21.665" v="7158"/>
          <ac:inkMkLst>
            <pc:docMk/>
            <pc:sldMk cId="2298581200" sldId="614"/>
            <ac:inkMk id="281" creationId="{573F6C5C-5421-455F-08BF-488DD1F4D9A1}"/>
          </ac:inkMkLst>
        </pc:inkChg>
        <pc:inkChg chg="add mod">
          <ac:chgData name="Luca Crocetti" userId="52efdf86-ba77-4dcf-8f92-67ea05fd85b4" providerId="ADAL" clId="{F54AB79C-CF2F-48E0-AB2B-B1BDA75FD3C3}" dt="2023-10-28T18:53:21.665" v="7158"/>
          <ac:inkMkLst>
            <pc:docMk/>
            <pc:sldMk cId="2298581200" sldId="614"/>
            <ac:inkMk id="282" creationId="{58BE5E42-38C4-0B8C-F44B-662A951D1B90}"/>
          </ac:inkMkLst>
        </pc:inkChg>
        <pc:inkChg chg="add">
          <ac:chgData name="Luca Crocetti" userId="52efdf86-ba77-4dcf-8f92-67ea05fd85b4" providerId="ADAL" clId="{F54AB79C-CF2F-48E0-AB2B-B1BDA75FD3C3}" dt="2023-10-28T18:53:21.949" v="7159" actId="9405"/>
          <ac:inkMkLst>
            <pc:docMk/>
            <pc:sldMk cId="2298581200" sldId="614"/>
            <ac:inkMk id="284" creationId="{7A7B7516-7A37-C16A-E57A-08F53E205F90}"/>
          </ac:inkMkLst>
        </pc:inkChg>
        <pc:inkChg chg="add del">
          <ac:chgData name="Luca Crocetti" userId="52efdf86-ba77-4dcf-8f92-67ea05fd85b4" providerId="ADAL" clId="{F54AB79C-CF2F-48E0-AB2B-B1BDA75FD3C3}" dt="2023-10-28T18:53:43.794" v="7161" actId="9405"/>
          <ac:inkMkLst>
            <pc:docMk/>
            <pc:sldMk cId="2298581200" sldId="614"/>
            <ac:inkMk id="285" creationId="{8E0EC916-FB7A-67AE-8B5D-116CB42D189D}"/>
          </ac:inkMkLst>
        </pc:inkChg>
        <pc:inkChg chg="add">
          <ac:chgData name="Luca Crocetti" userId="52efdf86-ba77-4dcf-8f92-67ea05fd85b4" providerId="ADAL" clId="{F54AB79C-CF2F-48E0-AB2B-B1BDA75FD3C3}" dt="2023-10-28T18:53:50.604" v="7162" actId="9405"/>
          <ac:inkMkLst>
            <pc:docMk/>
            <pc:sldMk cId="2298581200" sldId="614"/>
            <ac:inkMk id="286" creationId="{8294FE0E-9ED2-D6B5-1FFF-0A08CE34FFCE}"/>
          </ac:inkMkLst>
        </pc:inkChg>
        <pc:inkChg chg="add">
          <ac:chgData name="Luca Crocetti" userId="52efdf86-ba77-4dcf-8f92-67ea05fd85b4" providerId="ADAL" clId="{F54AB79C-CF2F-48E0-AB2B-B1BDA75FD3C3}" dt="2023-10-28T18:53:52.739" v="7163" actId="9405"/>
          <ac:inkMkLst>
            <pc:docMk/>
            <pc:sldMk cId="2298581200" sldId="614"/>
            <ac:inkMk id="287" creationId="{E58B6183-91B2-9ED0-7C9E-0574D804DD69}"/>
          </ac:inkMkLst>
        </pc:inkChg>
        <pc:inkChg chg="add mod">
          <ac:chgData name="Luca Crocetti" userId="52efdf86-ba77-4dcf-8f92-67ea05fd85b4" providerId="ADAL" clId="{F54AB79C-CF2F-48E0-AB2B-B1BDA75FD3C3}" dt="2023-10-28T18:53:54.706" v="7166"/>
          <ac:inkMkLst>
            <pc:docMk/>
            <pc:sldMk cId="2298581200" sldId="614"/>
            <ac:inkMk id="288" creationId="{7FBFB930-6B54-2D23-6BA2-E55D6F898B93}"/>
          </ac:inkMkLst>
        </pc:inkChg>
        <pc:inkChg chg="add mod">
          <ac:chgData name="Luca Crocetti" userId="52efdf86-ba77-4dcf-8f92-67ea05fd85b4" providerId="ADAL" clId="{F54AB79C-CF2F-48E0-AB2B-B1BDA75FD3C3}" dt="2023-10-28T18:53:54.706" v="7166"/>
          <ac:inkMkLst>
            <pc:docMk/>
            <pc:sldMk cId="2298581200" sldId="614"/>
            <ac:inkMk id="289" creationId="{F5546855-D0BF-F4A5-890E-0EAC7BC4C0CC}"/>
          </ac:inkMkLst>
        </pc:inkChg>
        <pc:inkChg chg="add del">
          <ac:chgData name="Luca Crocetti" userId="52efdf86-ba77-4dcf-8f92-67ea05fd85b4" providerId="ADAL" clId="{F54AB79C-CF2F-48E0-AB2B-B1BDA75FD3C3}" dt="2023-10-28T18:54:04.702" v="7168"/>
          <ac:inkMkLst>
            <pc:docMk/>
            <pc:sldMk cId="2298581200" sldId="614"/>
            <ac:inkMk id="291" creationId="{A2F84C09-CEC5-4E09-C950-24E57B4361C6}"/>
          </ac:inkMkLst>
        </pc:inkChg>
        <pc:inkChg chg="add">
          <ac:chgData name="Luca Crocetti" userId="52efdf86-ba77-4dcf-8f92-67ea05fd85b4" providerId="ADAL" clId="{F54AB79C-CF2F-48E0-AB2B-B1BDA75FD3C3}" dt="2023-10-28T18:54:07.284" v="7169" actId="9405"/>
          <ac:inkMkLst>
            <pc:docMk/>
            <pc:sldMk cId="2298581200" sldId="614"/>
            <ac:inkMk id="292" creationId="{49B8ABC9-741E-BC6A-AC2D-D2DAB7E88CB7}"/>
          </ac:inkMkLst>
        </pc:inkChg>
        <pc:inkChg chg="add">
          <ac:chgData name="Luca Crocetti" userId="52efdf86-ba77-4dcf-8f92-67ea05fd85b4" providerId="ADAL" clId="{F54AB79C-CF2F-48E0-AB2B-B1BDA75FD3C3}" dt="2023-10-28T18:54:10.323" v="7170" actId="9405"/>
          <ac:inkMkLst>
            <pc:docMk/>
            <pc:sldMk cId="2298581200" sldId="614"/>
            <ac:inkMk id="293" creationId="{8A474911-E4C5-C64E-16F1-013440718480}"/>
          </ac:inkMkLst>
        </pc:inkChg>
        <pc:inkChg chg="add">
          <ac:chgData name="Luca Crocetti" userId="52efdf86-ba77-4dcf-8f92-67ea05fd85b4" providerId="ADAL" clId="{F54AB79C-CF2F-48E0-AB2B-B1BDA75FD3C3}" dt="2023-10-28T18:54:15.112" v="7171" actId="9405"/>
          <ac:inkMkLst>
            <pc:docMk/>
            <pc:sldMk cId="2298581200" sldId="614"/>
            <ac:inkMk id="294" creationId="{84E66A47-516B-D2C9-FCAC-A937D6D9BCB1}"/>
          </ac:inkMkLst>
        </pc:inkChg>
        <pc:inkChg chg="add">
          <ac:chgData name="Luca Crocetti" userId="52efdf86-ba77-4dcf-8f92-67ea05fd85b4" providerId="ADAL" clId="{F54AB79C-CF2F-48E0-AB2B-B1BDA75FD3C3}" dt="2023-10-28T18:54:26.898" v="7172" actId="9405"/>
          <ac:inkMkLst>
            <pc:docMk/>
            <pc:sldMk cId="2298581200" sldId="614"/>
            <ac:inkMk id="295" creationId="{8E706E13-D845-04F1-436F-22C9E75FFFFB}"/>
          </ac:inkMkLst>
        </pc:inkChg>
        <pc:inkChg chg="add">
          <ac:chgData name="Luca Crocetti" userId="52efdf86-ba77-4dcf-8f92-67ea05fd85b4" providerId="ADAL" clId="{F54AB79C-CF2F-48E0-AB2B-B1BDA75FD3C3}" dt="2023-10-28T18:54:28.274" v="7173" actId="9405"/>
          <ac:inkMkLst>
            <pc:docMk/>
            <pc:sldMk cId="2298581200" sldId="614"/>
            <ac:inkMk id="296" creationId="{5FA5478F-ADCB-3469-C462-41D358320171}"/>
          </ac:inkMkLst>
        </pc:inkChg>
        <pc:inkChg chg="add">
          <ac:chgData name="Luca Crocetti" userId="52efdf86-ba77-4dcf-8f92-67ea05fd85b4" providerId="ADAL" clId="{F54AB79C-CF2F-48E0-AB2B-B1BDA75FD3C3}" dt="2023-10-28T18:54:44.545" v="7174" actId="9405"/>
          <ac:inkMkLst>
            <pc:docMk/>
            <pc:sldMk cId="2298581200" sldId="614"/>
            <ac:inkMk id="297" creationId="{F9C0547B-49E4-7CF6-1013-5704523189B7}"/>
          </ac:inkMkLst>
        </pc:inkChg>
        <pc:inkChg chg="add">
          <ac:chgData name="Luca Crocetti" userId="52efdf86-ba77-4dcf-8f92-67ea05fd85b4" providerId="ADAL" clId="{F54AB79C-CF2F-48E0-AB2B-B1BDA75FD3C3}" dt="2023-10-28T18:54:45.713" v="7175" actId="9405"/>
          <ac:inkMkLst>
            <pc:docMk/>
            <pc:sldMk cId="2298581200" sldId="614"/>
            <ac:inkMk id="298" creationId="{0D8BDEAF-D166-42C8-2215-66D0022E226C}"/>
          </ac:inkMkLst>
        </pc:inkChg>
        <pc:inkChg chg="add">
          <ac:chgData name="Luca Crocetti" userId="52efdf86-ba77-4dcf-8f92-67ea05fd85b4" providerId="ADAL" clId="{F54AB79C-CF2F-48E0-AB2B-B1BDA75FD3C3}" dt="2023-10-28T18:54:46.178" v="7176" actId="9405"/>
          <ac:inkMkLst>
            <pc:docMk/>
            <pc:sldMk cId="2298581200" sldId="614"/>
            <ac:inkMk id="299" creationId="{B0AEC126-825A-2A35-C6D9-1B0500F47E8D}"/>
          </ac:inkMkLst>
        </pc:inkChg>
        <pc:inkChg chg="add">
          <ac:chgData name="Luca Crocetti" userId="52efdf86-ba77-4dcf-8f92-67ea05fd85b4" providerId="ADAL" clId="{F54AB79C-CF2F-48E0-AB2B-B1BDA75FD3C3}" dt="2023-10-28T18:54:46.711" v="7177" actId="9405"/>
          <ac:inkMkLst>
            <pc:docMk/>
            <pc:sldMk cId="2298581200" sldId="614"/>
            <ac:inkMk id="300" creationId="{BDAEAD70-9D59-80C8-9AC7-FE728306F85F}"/>
          </ac:inkMkLst>
        </pc:inkChg>
        <pc:inkChg chg="add">
          <ac:chgData name="Luca Crocetti" userId="52efdf86-ba77-4dcf-8f92-67ea05fd85b4" providerId="ADAL" clId="{F54AB79C-CF2F-48E0-AB2B-B1BDA75FD3C3}" dt="2023-10-28T18:54:53.667" v="7178" actId="9405"/>
          <ac:inkMkLst>
            <pc:docMk/>
            <pc:sldMk cId="2298581200" sldId="614"/>
            <ac:inkMk id="301" creationId="{5CD8AF30-F1EA-E61E-F867-01D64AC8E79F}"/>
          </ac:inkMkLst>
        </pc:inkChg>
        <pc:inkChg chg="add del">
          <ac:chgData name="Luca Crocetti" userId="52efdf86-ba77-4dcf-8f92-67ea05fd85b4" providerId="ADAL" clId="{F54AB79C-CF2F-48E0-AB2B-B1BDA75FD3C3}" dt="2023-10-28T18:55:21.481" v="7187"/>
          <ac:inkMkLst>
            <pc:docMk/>
            <pc:sldMk cId="2298581200" sldId="614"/>
            <ac:inkMk id="302" creationId="{7FD30E00-3BA9-5D4F-A2B3-306BE556BA67}"/>
          </ac:inkMkLst>
        </pc:inkChg>
        <pc:inkChg chg="add">
          <ac:chgData name="Luca Crocetti" userId="52efdf86-ba77-4dcf-8f92-67ea05fd85b4" providerId="ADAL" clId="{F54AB79C-CF2F-48E0-AB2B-B1BDA75FD3C3}" dt="2023-10-28T18:54:58.572" v="7180" actId="9405"/>
          <ac:inkMkLst>
            <pc:docMk/>
            <pc:sldMk cId="2298581200" sldId="614"/>
            <ac:inkMk id="303" creationId="{954302B6-C89D-1957-2FE7-B35DDB9DC4C9}"/>
          </ac:inkMkLst>
        </pc:inkChg>
        <pc:inkChg chg="add">
          <ac:chgData name="Luca Crocetti" userId="52efdf86-ba77-4dcf-8f92-67ea05fd85b4" providerId="ADAL" clId="{F54AB79C-CF2F-48E0-AB2B-B1BDA75FD3C3}" dt="2023-10-28T18:55:02.423" v="7181" actId="9405"/>
          <ac:inkMkLst>
            <pc:docMk/>
            <pc:sldMk cId="2298581200" sldId="614"/>
            <ac:inkMk id="304" creationId="{5BADA830-6684-48C0-1C7A-B612DD19F6E5}"/>
          </ac:inkMkLst>
        </pc:inkChg>
        <pc:inkChg chg="add">
          <ac:chgData name="Luca Crocetti" userId="52efdf86-ba77-4dcf-8f92-67ea05fd85b4" providerId="ADAL" clId="{F54AB79C-CF2F-48E0-AB2B-B1BDA75FD3C3}" dt="2023-10-28T18:55:04.418" v="7182" actId="9405"/>
          <ac:inkMkLst>
            <pc:docMk/>
            <pc:sldMk cId="2298581200" sldId="614"/>
            <ac:inkMk id="305" creationId="{248E3849-36B9-D5CB-7172-065F09663A65}"/>
          </ac:inkMkLst>
        </pc:inkChg>
        <pc:inkChg chg="add del">
          <ac:chgData name="Luca Crocetti" userId="52efdf86-ba77-4dcf-8f92-67ea05fd85b4" providerId="ADAL" clId="{F54AB79C-CF2F-48E0-AB2B-B1BDA75FD3C3}" dt="2023-10-28T18:55:12.339" v="7184"/>
          <ac:inkMkLst>
            <pc:docMk/>
            <pc:sldMk cId="2298581200" sldId="614"/>
            <ac:inkMk id="306" creationId="{7ECAAB17-1458-D21A-D496-5F9397838D3C}"/>
          </ac:inkMkLst>
        </pc:inkChg>
        <pc:inkChg chg="add del">
          <ac:chgData name="Luca Crocetti" userId="52efdf86-ba77-4dcf-8f92-67ea05fd85b4" providerId="ADAL" clId="{F54AB79C-CF2F-48E0-AB2B-B1BDA75FD3C3}" dt="2023-10-28T18:55:17.511" v="7186"/>
          <ac:inkMkLst>
            <pc:docMk/>
            <pc:sldMk cId="2298581200" sldId="614"/>
            <ac:inkMk id="307" creationId="{D1372766-57BF-827D-B800-0A3EA71BBFC9}"/>
          </ac:inkMkLst>
        </pc:inkChg>
        <pc:inkChg chg="add del">
          <ac:chgData name="Luca Crocetti" userId="52efdf86-ba77-4dcf-8f92-67ea05fd85b4" providerId="ADAL" clId="{F54AB79C-CF2F-48E0-AB2B-B1BDA75FD3C3}" dt="2023-10-28T18:55:39.719" v="7189" actId="9405"/>
          <ac:inkMkLst>
            <pc:docMk/>
            <pc:sldMk cId="2298581200" sldId="614"/>
            <ac:inkMk id="308" creationId="{DA24253E-5424-AD3D-4779-C2F7CBD00A60}"/>
          </ac:inkMkLst>
        </pc:inkChg>
        <pc:inkChg chg="add del">
          <ac:chgData name="Luca Crocetti" userId="52efdf86-ba77-4dcf-8f92-67ea05fd85b4" providerId="ADAL" clId="{F54AB79C-CF2F-48E0-AB2B-B1BDA75FD3C3}" dt="2023-10-28T18:55:47.023" v="7191" actId="9405"/>
          <ac:inkMkLst>
            <pc:docMk/>
            <pc:sldMk cId="2298581200" sldId="614"/>
            <ac:inkMk id="309" creationId="{D8AF8F38-9E32-9B5F-B51B-6CFC1EA75E39}"/>
          </ac:inkMkLst>
        </pc:inkChg>
        <pc:inkChg chg="add">
          <ac:chgData name="Luca Crocetti" userId="52efdf86-ba77-4dcf-8f92-67ea05fd85b4" providerId="ADAL" clId="{F54AB79C-CF2F-48E0-AB2B-B1BDA75FD3C3}" dt="2023-10-28T18:55:49.602" v="7192" actId="9405"/>
          <ac:inkMkLst>
            <pc:docMk/>
            <pc:sldMk cId="2298581200" sldId="614"/>
            <ac:inkMk id="310" creationId="{D953CCAD-F299-A08D-641E-7ED39EEA9B3C}"/>
          </ac:inkMkLst>
        </pc:inkChg>
        <pc:inkChg chg="add del mod">
          <ac:chgData name="Luca Crocetti" userId="52efdf86-ba77-4dcf-8f92-67ea05fd85b4" providerId="ADAL" clId="{F54AB79C-CF2F-48E0-AB2B-B1BDA75FD3C3}" dt="2023-10-28T18:55:57.248" v="7200" actId="9405"/>
          <ac:inkMkLst>
            <pc:docMk/>
            <pc:sldMk cId="2298581200" sldId="614"/>
            <ac:inkMk id="311" creationId="{1D7CC5D3-06F4-7CB7-86D3-86FA45236033}"/>
          </ac:inkMkLst>
        </pc:inkChg>
        <pc:inkChg chg="add del mod">
          <ac:chgData name="Luca Crocetti" userId="52efdf86-ba77-4dcf-8f92-67ea05fd85b4" providerId="ADAL" clId="{F54AB79C-CF2F-48E0-AB2B-B1BDA75FD3C3}" dt="2023-10-28T18:55:53.598" v="7199" actId="9405"/>
          <ac:inkMkLst>
            <pc:docMk/>
            <pc:sldMk cId="2298581200" sldId="614"/>
            <ac:inkMk id="312" creationId="{624C32BE-37C8-017D-BEB2-E1C80DCBA6DD}"/>
          </ac:inkMkLst>
        </pc:inkChg>
        <pc:inkChg chg="add del">
          <ac:chgData name="Luca Crocetti" userId="52efdf86-ba77-4dcf-8f92-67ea05fd85b4" providerId="ADAL" clId="{F54AB79C-CF2F-48E0-AB2B-B1BDA75FD3C3}" dt="2023-10-28T18:55:53.152" v="7198"/>
          <ac:inkMkLst>
            <pc:docMk/>
            <pc:sldMk cId="2298581200" sldId="614"/>
            <ac:inkMk id="313" creationId="{F8F1CC77-0813-6B2A-7791-A5989C8FEBED}"/>
          </ac:inkMkLst>
        </pc:inkChg>
        <pc:inkChg chg="add">
          <ac:chgData name="Luca Crocetti" userId="52efdf86-ba77-4dcf-8f92-67ea05fd85b4" providerId="ADAL" clId="{F54AB79C-CF2F-48E0-AB2B-B1BDA75FD3C3}" dt="2023-10-28T18:55:59.838" v="7201" actId="9405"/>
          <ac:inkMkLst>
            <pc:docMk/>
            <pc:sldMk cId="2298581200" sldId="614"/>
            <ac:inkMk id="315" creationId="{E73BF5FA-5B8D-6EA8-9EFD-35B97A447F2C}"/>
          </ac:inkMkLst>
        </pc:inkChg>
        <pc:inkChg chg="add">
          <ac:chgData name="Luca Crocetti" userId="52efdf86-ba77-4dcf-8f92-67ea05fd85b4" providerId="ADAL" clId="{F54AB79C-CF2F-48E0-AB2B-B1BDA75FD3C3}" dt="2023-10-28T18:56:00.659" v="7202" actId="9405"/>
          <ac:inkMkLst>
            <pc:docMk/>
            <pc:sldMk cId="2298581200" sldId="614"/>
            <ac:inkMk id="316" creationId="{E264F633-5D30-D01D-3E73-8D00455CEFE2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17" creationId="{D6B6091E-6FF9-B681-B6C9-4D0BE1DDC10C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18" creationId="{A6A0DA49-C8E8-BBBC-3597-81101FB8A400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19" creationId="{0C2E4A7B-4370-2E31-6637-8190FC13D2E8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20" creationId="{36E29ADD-8BEB-A0B6-E39F-C41046C48EE2}"/>
          </ac:inkMkLst>
        </pc:inkChg>
        <pc:inkChg chg="add">
          <ac:chgData name="Luca Crocetti" userId="52efdf86-ba77-4dcf-8f92-67ea05fd85b4" providerId="ADAL" clId="{F54AB79C-CF2F-48E0-AB2B-B1BDA75FD3C3}" dt="2023-10-28T18:56:04.817" v="7207" actId="9405"/>
          <ac:inkMkLst>
            <pc:docMk/>
            <pc:sldMk cId="2298581200" sldId="614"/>
            <ac:inkMk id="321" creationId="{7337DF0F-070D-B6AD-60DF-2CAE5CFFAFA1}"/>
          </ac:inkMkLst>
        </pc:inkChg>
        <pc:inkChg chg="add">
          <ac:chgData name="Luca Crocetti" userId="52efdf86-ba77-4dcf-8f92-67ea05fd85b4" providerId="ADAL" clId="{F54AB79C-CF2F-48E0-AB2B-B1BDA75FD3C3}" dt="2023-10-28T18:56:05.748" v="7208" actId="9405"/>
          <ac:inkMkLst>
            <pc:docMk/>
            <pc:sldMk cId="2298581200" sldId="614"/>
            <ac:inkMk id="322" creationId="{A16B153E-8C19-41DA-D2A4-EFCDF41901E1}"/>
          </ac:inkMkLst>
        </pc:inkChg>
        <pc:inkChg chg="add mod">
          <ac:chgData name="Luca Crocetti" userId="52efdf86-ba77-4dcf-8f92-67ea05fd85b4" providerId="ADAL" clId="{F54AB79C-CF2F-48E0-AB2B-B1BDA75FD3C3}" dt="2023-10-28T18:56:09.760" v="7213"/>
          <ac:inkMkLst>
            <pc:docMk/>
            <pc:sldMk cId="2298581200" sldId="614"/>
            <ac:inkMk id="325" creationId="{B148716B-E0BE-3D62-9459-31B067C2B17C}"/>
          </ac:inkMkLst>
        </pc:inkChg>
        <pc:inkChg chg="add mod">
          <ac:chgData name="Luca Crocetti" userId="52efdf86-ba77-4dcf-8f92-67ea05fd85b4" providerId="ADAL" clId="{F54AB79C-CF2F-48E0-AB2B-B1BDA75FD3C3}" dt="2023-10-28T18:56:09.760" v="7213"/>
          <ac:inkMkLst>
            <pc:docMk/>
            <pc:sldMk cId="2298581200" sldId="614"/>
            <ac:inkMk id="326" creationId="{8DC59B05-1FAA-A933-19BB-164B1B6279EB}"/>
          </ac:inkMkLst>
        </pc:inkChg>
        <pc:inkChg chg="add">
          <ac:chgData name="Luca Crocetti" userId="52efdf86-ba77-4dcf-8f92-67ea05fd85b4" providerId="ADAL" clId="{F54AB79C-CF2F-48E0-AB2B-B1BDA75FD3C3}" dt="2023-10-28T18:56:08.861" v="7212" actId="9405"/>
          <ac:inkMkLst>
            <pc:docMk/>
            <pc:sldMk cId="2298581200" sldId="614"/>
            <ac:inkMk id="327" creationId="{D4EFACF1-E651-BE04-9CDB-32DB996B7A69}"/>
          </ac:inkMkLst>
        </pc:inkChg>
        <pc:inkChg chg="add">
          <ac:chgData name="Luca Crocetti" userId="52efdf86-ba77-4dcf-8f92-67ea05fd85b4" providerId="ADAL" clId="{F54AB79C-CF2F-48E0-AB2B-B1BDA75FD3C3}" dt="2023-10-28T18:56:21.896" v="7214" actId="9405"/>
          <ac:inkMkLst>
            <pc:docMk/>
            <pc:sldMk cId="2298581200" sldId="614"/>
            <ac:inkMk id="329" creationId="{26E063E0-E581-7A8F-F660-273588835197}"/>
          </ac:inkMkLst>
        </pc:inkChg>
        <pc:inkChg chg="add">
          <ac:chgData name="Luca Crocetti" userId="52efdf86-ba77-4dcf-8f92-67ea05fd85b4" providerId="ADAL" clId="{F54AB79C-CF2F-48E0-AB2B-B1BDA75FD3C3}" dt="2023-10-28T18:56:26.737" v="7215" actId="9405"/>
          <ac:inkMkLst>
            <pc:docMk/>
            <pc:sldMk cId="2298581200" sldId="614"/>
            <ac:inkMk id="330" creationId="{8A3E704A-495D-A613-EEF9-5B2BD3A3AD67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21:58:19.965" v="8369" actId="14100"/>
        <pc:sldMkLst>
          <pc:docMk/>
          <pc:sldMk cId="3550647073" sldId="615"/>
        </pc:sldMkLst>
        <pc:grpChg chg="del mod">
          <ac:chgData name="Luca Crocetti" userId="52efdf86-ba77-4dcf-8f92-67ea05fd85b4" providerId="ADAL" clId="{F54AB79C-CF2F-48E0-AB2B-B1BDA75FD3C3}" dt="2023-10-28T19:00:28.293" v="7309"/>
          <ac:grpSpMkLst>
            <pc:docMk/>
            <pc:sldMk cId="3550647073" sldId="615"/>
            <ac:grpSpMk id="31" creationId="{2A3CA2B3-FAB5-E8D8-2B16-93AB3AB1307E}"/>
          </ac:grpSpMkLst>
        </pc:grpChg>
        <pc:grpChg chg="del mod">
          <ac:chgData name="Luca Crocetti" userId="52efdf86-ba77-4dcf-8f92-67ea05fd85b4" providerId="ADAL" clId="{F54AB79C-CF2F-48E0-AB2B-B1BDA75FD3C3}" dt="2023-10-28T19:00:28.291" v="7302"/>
          <ac:grpSpMkLst>
            <pc:docMk/>
            <pc:sldMk cId="3550647073" sldId="615"/>
            <ac:grpSpMk id="40" creationId="{2863ED2E-B71E-39EF-FE55-E1F3AC45B59C}"/>
          </ac:grpSpMkLst>
        </pc:grpChg>
        <pc:grpChg chg="del mod">
          <ac:chgData name="Luca Crocetti" userId="52efdf86-ba77-4dcf-8f92-67ea05fd85b4" providerId="ADAL" clId="{F54AB79C-CF2F-48E0-AB2B-B1BDA75FD3C3}" dt="2023-10-28T19:00:28.289" v="7292"/>
          <ac:grpSpMkLst>
            <pc:docMk/>
            <pc:sldMk cId="3550647073" sldId="615"/>
            <ac:grpSpMk id="41" creationId="{7695D905-090D-6045-7CD5-1FBA3BDFBA29}"/>
          </ac:grpSpMkLst>
        </pc:grpChg>
        <pc:grpChg chg="del mod">
          <ac:chgData name="Luca Crocetti" userId="52efdf86-ba77-4dcf-8f92-67ea05fd85b4" providerId="ADAL" clId="{F54AB79C-CF2F-48E0-AB2B-B1BDA75FD3C3}" dt="2023-10-28T19:00:28.291" v="7299"/>
          <ac:grpSpMkLst>
            <pc:docMk/>
            <pc:sldMk cId="3550647073" sldId="615"/>
            <ac:grpSpMk id="56" creationId="{9A66BA58-5BCE-7E86-0DD8-2580046EA3C1}"/>
          </ac:grpSpMkLst>
        </pc:grpChg>
        <pc:grpChg chg="mod">
          <ac:chgData name="Luca Crocetti" userId="52efdf86-ba77-4dcf-8f92-67ea05fd85b4" providerId="ADAL" clId="{F54AB79C-CF2F-48E0-AB2B-B1BDA75FD3C3}" dt="2023-10-28T19:00:52.083" v="7326"/>
          <ac:grpSpMkLst>
            <pc:docMk/>
            <pc:sldMk cId="3550647073" sldId="615"/>
            <ac:grpSpMk id="59" creationId="{3983EBCA-4740-AF49-E9D9-CE44534D20B9}"/>
          </ac:grpSpMkLst>
        </pc:grpChg>
        <pc:grpChg chg="mod">
          <ac:chgData name="Luca Crocetti" userId="52efdf86-ba77-4dcf-8f92-67ea05fd85b4" providerId="ADAL" clId="{F54AB79C-CF2F-48E0-AB2B-B1BDA75FD3C3}" dt="2023-10-28T19:00:50.229" v="7325"/>
          <ac:grpSpMkLst>
            <pc:docMk/>
            <pc:sldMk cId="3550647073" sldId="615"/>
            <ac:grpSpMk id="60" creationId="{A6AF454E-5C42-DDD3-DD5D-FAA1C357EDB9}"/>
          </ac:grpSpMkLst>
        </pc:grpChg>
        <pc:grpChg chg="del mod">
          <ac:chgData name="Luca Crocetti" userId="52efdf86-ba77-4dcf-8f92-67ea05fd85b4" providerId="ADAL" clId="{F54AB79C-CF2F-48E0-AB2B-B1BDA75FD3C3}" dt="2023-10-28T19:01:48.574" v="7412"/>
          <ac:grpSpMkLst>
            <pc:docMk/>
            <pc:sldMk cId="3550647073" sldId="615"/>
            <ac:grpSpMk id="73" creationId="{7D9B66D4-F539-C078-1B18-5412C379E9F2}"/>
          </ac:grpSpMkLst>
        </pc:grpChg>
        <pc:grpChg chg="mod">
          <ac:chgData name="Luca Crocetti" userId="52efdf86-ba77-4dcf-8f92-67ea05fd85b4" providerId="ADAL" clId="{F54AB79C-CF2F-48E0-AB2B-B1BDA75FD3C3}" dt="2023-10-28T19:01:00.507" v="7339"/>
          <ac:grpSpMkLst>
            <pc:docMk/>
            <pc:sldMk cId="3550647073" sldId="615"/>
            <ac:grpSpMk id="74" creationId="{7776E303-75CF-3DE1-E029-E540AAB68B65}"/>
          </ac:grpSpMkLst>
        </pc:grpChg>
        <pc:grpChg chg="del mod">
          <ac:chgData name="Luca Crocetti" userId="52efdf86-ba77-4dcf-8f92-67ea05fd85b4" providerId="ADAL" clId="{F54AB79C-CF2F-48E0-AB2B-B1BDA75FD3C3}" dt="2023-10-28T19:01:09.599" v="7351"/>
          <ac:grpSpMkLst>
            <pc:docMk/>
            <pc:sldMk cId="3550647073" sldId="615"/>
            <ac:grpSpMk id="80" creationId="{A5F46A09-2BB1-08C2-CD28-AAFEB43866D9}"/>
          </ac:grpSpMkLst>
        </pc:grpChg>
        <pc:grpChg chg="del mod">
          <ac:chgData name="Luca Crocetti" userId="52efdf86-ba77-4dcf-8f92-67ea05fd85b4" providerId="ADAL" clId="{F54AB79C-CF2F-48E0-AB2B-B1BDA75FD3C3}" dt="2023-10-28T19:01:11.380" v="7360"/>
          <ac:grpSpMkLst>
            <pc:docMk/>
            <pc:sldMk cId="3550647073" sldId="615"/>
            <ac:grpSpMk id="86" creationId="{7CFBD42E-C493-936E-3999-4413E1200930}"/>
          </ac:grpSpMkLst>
        </pc:grpChg>
        <pc:grpChg chg="mod">
          <ac:chgData name="Luca Crocetti" userId="52efdf86-ba77-4dcf-8f92-67ea05fd85b4" providerId="ADAL" clId="{F54AB79C-CF2F-48E0-AB2B-B1BDA75FD3C3}" dt="2023-10-28T19:01:20.746" v="7376"/>
          <ac:grpSpMkLst>
            <pc:docMk/>
            <pc:sldMk cId="3550647073" sldId="615"/>
            <ac:grpSpMk id="101" creationId="{BB91E644-BA7A-853F-2456-69C3F0614F21}"/>
          </ac:grpSpMkLst>
        </pc:grpChg>
        <pc:grpChg chg="mod">
          <ac:chgData name="Luca Crocetti" userId="52efdf86-ba77-4dcf-8f92-67ea05fd85b4" providerId="ADAL" clId="{F54AB79C-CF2F-48E0-AB2B-B1BDA75FD3C3}" dt="2023-10-28T19:01:20.746" v="7376"/>
          <ac:grpSpMkLst>
            <pc:docMk/>
            <pc:sldMk cId="3550647073" sldId="615"/>
            <ac:grpSpMk id="102" creationId="{502A62FB-E387-80FD-F9CE-56EA71820DA5}"/>
          </ac:grpSpMkLst>
        </pc:grpChg>
        <pc:grpChg chg="mod">
          <ac:chgData name="Luca Crocetti" userId="52efdf86-ba77-4dcf-8f92-67ea05fd85b4" providerId="ADAL" clId="{F54AB79C-CF2F-48E0-AB2B-B1BDA75FD3C3}" dt="2023-10-28T19:01:27.381" v="7381"/>
          <ac:grpSpMkLst>
            <pc:docMk/>
            <pc:sldMk cId="3550647073" sldId="615"/>
            <ac:grpSpMk id="107" creationId="{CA93F272-23D6-32C3-C3E3-C4FCFEC8CAEE}"/>
          </ac:grpSpMkLst>
        </pc:grpChg>
        <pc:grpChg chg="mod">
          <ac:chgData name="Luca Crocetti" userId="52efdf86-ba77-4dcf-8f92-67ea05fd85b4" providerId="ADAL" clId="{F54AB79C-CF2F-48E0-AB2B-B1BDA75FD3C3}" dt="2023-10-28T19:01:37.541" v="7398"/>
          <ac:grpSpMkLst>
            <pc:docMk/>
            <pc:sldMk cId="3550647073" sldId="615"/>
            <ac:grpSpMk id="124" creationId="{969C7060-BDA4-3B21-AF8F-C85D89473478}"/>
          </ac:grpSpMkLst>
        </pc:grpChg>
        <pc:grpChg chg="mod">
          <ac:chgData name="Luca Crocetti" userId="52efdf86-ba77-4dcf-8f92-67ea05fd85b4" providerId="ADAL" clId="{F54AB79C-CF2F-48E0-AB2B-B1BDA75FD3C3}" dt="2023-10-28T19:01:37.541" v="7398"/>
          <ac:grpSpMkLst>
            <pc:docMk/>
            <pc:sldMk cId="3550647073" sldId="615"/>
            <ac:grpSpMk id="125" creationId="{94396F0D-CED6-438B-FE81-CF0DBBDEFE19}"/>
          </ac:grpSpMkLst>
        </pc:grpChg>
        <pc:grpChg chg="mod">
          <ac:chgData name="Luca Crocetti" userId="52efdf86-ba77-4dcf-8f92-67ea05fd85b4" providerId="ADAL" clId="{F54AB79C-CF2F-48E0-AB2B-B1BDA75FD3C3}" dt="2023-10-28T19:01:40.989" v="7406"/>
          <ac:grpSpMkLst>
            <pc:docMk/>
            <pc:sldMk cId="3550647073" sldId="615"/>
            <ac:grpSpMk id="133" creationId="{AD68D506-2250-D7D3-58BB-6C8F1BFCC770}"/>
          </ac:grpSpMkLst>
        </pc:grpChg>
        <pc:grpChg chg="add del 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39" creationId="{2626CD23-F001-1D2D-8056-D618CB50977E}"/>
          </ac:grpSpMkLst>
        </pc:grpChg>
        <pc:grpChg chg="add del 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42" creationId="{400A9399-103B-5486-9237-BFBDC02E9886}"/>
          </ac:grpSpMkLst>
        </pc:grpChg>
        <pc:grpChg chg="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48" creationId="{B514C3E8-A934-382E-9E7C-9AF278B444D7}"/>
          </ac:grpSpMkLst>
        </pc:grpChg>
        <pc:grpChg chg="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49" creationId="{70267A8B-B93B-328B-496F-7EA72EB500DD}"/>
          </ac:grpSpMkLst>
        </pc:grpChg>
        <pc:picChg chg="add mod">
          <ac:chgData name="Luca Crocetti" userId="52efdf86-ba77-4dcf-8f92-67ea05fd85b4" providerId="ADAL" clId="{F54AB79C-CF2F-48E0-AB2B-B1BDA75FD3C3}" dt="2023-10-28T21:58:19.965" v="8369" actId="14100"/>
          <ac:picMkLst>
            <pc:docMk/>
            <pc:sldMk cId="3550647073" sldId="615"/>
            <ac:picMk id="17" creationId="{C558E0E1-A7A0-4EAE-774E-F0D35DC89588}"/>
          </ac:picMkLst>
        </pc:picChg>
        <pc:inkChg chg="del">
          <ac:chgData name="Luca Crocetti" userId="52efdf86-ba77-4dcf-8f92-67ea05fd85b4" providerId="ADAL" clId="{F54AB79C-CF2F-48E0-AB2B-B1BDA75FD3C3}" dt="2023-10-28T19:00:25.477" v="7285"/>
          <ac:inkMkLst>
            <pc:docMk/>
            <pc:sldMk cId="3550647073" sldId="615"/>
            <ac:inkMk id="16" creationId="{95EE3076-45FD-D57B-28FB-E93718C19BB2}"/>
          </ac:inkMkLst>
        </pc:inkChg>
        <pc:inkChg chg="del">
          <ac:chgData name="Luca Crocetti" userId="52efdf86-ba77-4dcf-8f92-67ea05fd85b4" providerId="ADAL" clId="{F54AB79C-CF2F-48E0-AB2B-B1BDA75FD3C3}" dt="2023-10-28T19:00:26.015" v="7286"/>
          <ac:inkMkLst>
            <pc:docMk/>
            <pc:sldMk cId="3550647073" sldId="615"/>
            <ac:inkMk id="17" creationId="{63EA2152-9431-ACF8-C16B-E06D2DDE48AB}"/>
          </ac:inkMkLst>
        </pc:inkChg>
        <pc:inkChg chg="add del">
          <ac:chgData name="Luca Crocetti" userId="52efdf86-ba77-4dcf-8f92-67ea05fd85b4" providerId="ADAL" clId="{F54AB79C-CF2F-48E0-AB2B-B1BDA75FD3C3}" dt="2023-10-28T19:00:34.665" v="7312"/>
          <ac:inkMkLst>
            <pc:docMk/>
            <pc:sldMk cId="3550647073" sldId="615"/>
            <ac:inkMk id="18" creationId="{5B9062C4-E6C5-BCE1-100D-D0E9BB1E5066}"/>
          </ac:inkMkLst>
        </pc:inkChg>
        <pc:inkChg chg="del">
          <ac:chgData name="Luca Crocetti" userId="52efdf86-ba77-4dcf-8f92-67ea05fd85b4" providerId="ADAL" clId="{F54AB79C-CF2F-48E0-AB2B-B1BDA75FD3C3}" dt="2023-10-28T19:00:28.287" v="7287"/>
          <ac:inkMkLst>
            <pc:docMk/>
            <pc:sldMk cId="3550647073" sldId="615"/>
            <ac:inkMk id="19" creationId="{1B08F04D-F5FF-1ED8-A881-0D5508175FF0}"/>
          </ac:inkMkLst>
        </pc:inkChg>
        <pc:inkChg chg="del mod">
          <ac:chgData name="Luca Crocetti" userId="52efdf86-ba77-4dcf-8f92-67ea05fd85b4" providerId="ADAL" clId="{F54AB79C-CF2F-48E0-AB2B-B1BDA75FD3C3}" dt="2023-10-28T19:00:28.293" v="7309"/>
          <ac:inkMkLst>
            <pc:docMk/>
            <pc:sldMk cId="3550647073" sldId="615"/>
            <ac:inkMk id="20" creationId="{5C2555ED-BE98-CF0A-BE5D-1253AF44A515}"/>
          </ac:inkMkLst>
        </pc:inkChg>
        <pc:inkChg chg="del mod">
          <ac:chgData name="Luca Crocetti" userId="52efdf86-ba77-4dcf-8f92-67ea05fd85b4" providerId="ADAL" clId="{F54AB79C-CF2F-48E0-AB2B-B1BDA75FD3C3}" dt="2023-10-28T19:00:28.293" v="7308"/>
          <ac:inkMkLst>
            <pc:docMk/>
            <pc:sldMk cId="3550647073" sldId="615"/>
            <ac:inkMk id="21" creationId="{C7AE1010-73D2-FC98-E3CD-2283FBAA6F9C}"/>
          </ac:inkMkLst>
        </pc:inkChg>
        <pc:inkChg chg="del mod">
          <ac:chgData name="Luca Crocetti" userId="52efdf86-ba77-4dcf-8f92-67ea05fd85b4" providerId="ADAL" clId="{F54AB79C-CF2F-48E0-AB2B-B1BDA75FD3C3}" dt="2023-10-28T19:00:28.293" v="7310"/>
          <ac:inkMkLst>
            <pc:docMk/>
            <pc:sldMk cId="3550647073" sldId="615"/>
            <ac:inkMk id="22" creationId="{21CFCD83-846B-6571-18E1-2C6DB66605BC}"/>
          </ac:inkMkLst>
        </pc:inkChg>
        <pc:inkChg chg="del mod">
          <ac:chgData name="Luca Crocetti" userId="52efdf86-ba77-4dcf-8f92-67ea05fd85b4" providerId="ADAL" clId="{F54AB79C-CF2F-48E0-AB2B-B1BDA75FD3C3}" dt="2023-10-28T19:00:28.292" v="7304"/>
          <ac:inkMkLst>
            <pc:docMk/>
            <pc:sldMk cId="3550647073" sldId="615"/>
            <ac:inkMk id="23" creationId="{1AC4EE8D-564A-4E47-460D-49AA378E7188}"/>
          </ac:inkMkLst>
        </pc:inkChg>
        <pc:inkChg chg="del mod">
          <ac:chgData name="Luca Crocetti" userId="52efdf86-ba77-4dcf-8f92-67ea05fd85b4" providerId="ADAL" clId="{F54AB79C-CF2F-48E0-AB2B-B1BDA75FD3C3}" dt="2023-10-28T19:00:28.291" v="7300"/>
          <ac:inkMkLst>
            <pc:docMk/>
            <pc:sldMk cId="3550647073" sldId="615"/>
            <ac:inkMk id="24" creationId="{B2AF7A77-8452-978D-128E-584BD4B96ECB}"/>
          </ac:inkMkLst>
        </pc:inkChg>
        <pc:inkChg chg="del mod">
          <ac:chgData name="Luca Crocetti" userId="52efdf86-ba77-4dcf-8f92-67ea05fd85b4" providerId="ADAL" clId="{F54AB79C-CF2F-48E0-AB2B-B1BDA75FD3C3}" dt="2023-10-28T19:00:28.290" v="7298"/>
          <ac:inkMkLst>
            <pc:docMk/>
            <pc:sldMk cId="3550647073" sldId="615"/>
            <ac:inkMk id="25" creationId="{C2A0BF2A-93F3-D548-20A6-9907E2CA192F}"/>
          </ac:inkMkLst>
        </pc:inkChg>
        <pc:inkChg chg="del mod">
          <ac:chgData name="Luca Crocetti" userId="52efdf86-ba77-4dcf-8f92-67ea05fd85b4" providerId="ADAL" clId="{F54AB79C-CF2F-48E0-AB2B-B1BDA75FD3C3}" dt="2023-10-28T19:00:28.292" v="7307"/>
          <ac:inkMkLst>
            <pc:docMk/>
            <pc:sldMk cId="3550647073" sldId="615"/>
            <ac:inkMk id="26" creationId="{E9781163-04DF-258A-785A-18612F5AF95F}"/>
          </ac:inkMkLst>
        </pc:inkChg>
        <pc:inkChg chg="add">
          <ac:chgData name="Luca Crocetti" userId="52efdf86-ba77-4dcf-8f92-67ea05fd85b4" providerId="ADAL" clId="{F54AB79C-CF2F-48E0-AB2B-B1BDA75FD3C3}" dt="2023-10-28T19:00:37.599" v="7313" actId="9405"/>
          <ac:inkMkLst>
            <pc:docMk/>
            <pc:sldMk cId="3550647073" sldId="615"/>
            <ac:inkMk id="27" creationId="{8909A303-61D4-F880-6B2A-74AE0BF92911}"/>
          </ac:inkMkLst>
        </pc:inkChg>
        <pc:inkChg chg="add">
          <ac:chgData name="Luca Crocetti" userId="52efdf86-ba77-4dcf-8f92-67ea05fd85b4" providerId="ADAL" clId="{F54AB79C-CF2F-48E0-AB2B-B1BDA75FD3C3}" dt="2023-10-28T19:00:39.311" v="7314" actId="9405"/>
          <ac:inkMkLst>
            <pc:docMk/>
            <pc:sldMk cId="3550647073" sldId="615"/>
            <ac:inkMk id="28" creationId="{9E53F8EA-B74A-6FD7-53B5-A263CA23FD31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29" creationId="{43F02024-66BA-9B6E-27A4-23C7393C65E8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30" creationId="{77AE41C3-2D82-F932-3816-7D9B32F71CAB}"/>
          </ac:inkMkLst>
        </pc:inkChg>
        <pc:inkChg chg="del mod">
          <ac:chgData name="Luca Crocetti" userId="52efdf86-ba77-4dcf-8f92-67ea05fd85b4" providerId="ADAL" clId="{F54AB79C-CF2F-48E0-AB2B-B1BDA75FD3C3}" dt="2023-10-28T19:00:28.292" v="7305"/>
          <ac:inkMkLst>
            <pc:docMk/>
            <pc:sldMk cId="3550647073" sldId="615"/>
            <ac:inkMk id="32" creationId="{F100CC2C-D01C-4B7C-6495-29694B89A549}"/>
          </ac:inkMkLst>
        </pc:inkChg>
        <pc:inkChg chg="del">
          <ac:chgData name="Luca Crocetti" userId="52efdf86-ba77-4dcf-8f92-67ea05fd85b4" providerId="ADAL" clId="{F54AB79C-CF2F-48E0-AB2B-B1BDA75FD3C3}" dt="2023-10-28T19:00:28.289" v="7292"/>
          <ac:inkMkLst>
            <pc:docMk/>
            <pc:sldMk cId="3550647073" sldId="615"/>
            <ac:inkMk id="33" creationId="{71602573-64D4-41F5-DDCF-073384108815}"/>
          </ac:inkMkLst>
        </pc:inkChg>
        <pc:inkChg chg="del">
          <ac:chgData name="Luca Crocetti" userId="52efdf86-ba77-4dcf-8f92-67ea05fd85b4" providerId="ADAL" clId="{F54AB79C-CF2F-48E0-AB2B-B1BDA75FD3C3}" dt="2023-10-28T19:00:28.287" v="7288"/>
          <ac:inkMkLst>
            <pc:docMk/>
            <pc:sldMk cId="3550647073" sldId="615"/>
            <ac:inkMk id="34" creationId="{632E9278-946B-4151-2D80-FDDBD79E79E2}"/>
          </ac:inkMkLst>
        </pc:inkChg>
        <pc:inkChg chg="del mod">
          <ac:chgData name="Luca Crocetti" userId="52efdf86-ba77-4dcf-8f92-67ea05fd85b4" providerId="ADAL" clId="{F54AB79C-CF2F-48E0-AB2B-B1BDA75FD3C3}" dt="2023-10-28T19:00:28.290" v="7297"/>
          <ac:inkMkLst>
            <pc:docMk/>
            <pc:sldMk cId="3550647073" sldId="615"/>
            <ac:inkMk id="35" creationId="{1A67FDA9-0D51-1391-5FE8-DA744DC44781}"/>
          </ac:inkMkLst>
        </pc:inkChg>
        <pc:inkChg chg="del mod">
          <ac:chgData name="Luca Crocetti" userId="52efdf86-ba77-4dcf-8f92-67ea05fd85b4" providerId="ADAL" clId="{F54AB79C-CF2F-48E0-AB2B-B1BDA75FD3C3}" dt="2023-10-28T19:00:28.291" v="7302"/>
          <ac:inkMkLst>
            <pc:docMk/>
            <pc:sldMk cId="3550647073" sldId="615"/>
            <ac:inkMk id="36" creationId="{7FE6A4DC-FF29-16B1-9702-3E34FCA470D3}"/>
          </ac:inkMkLst>
        </pc:inkChg>
        <pc:inkChg chg="del mod">
          <ac:chgData name="Luca Crocetti" userId="52efdf86-ba77-4dcf-8f92-67ea05fd85b4" providerId="ADAL" clId="{F54AB79C-CF2F-48E0-AB2B-B1BDA75FD3C3}" dt="2023-10-28T19:00:28.288" v="7289"/>
          <ac:inkMkLst>
            <pc:docMk/>
            <pc:sldMk cId="3550647073" sldId="615"/>
            <ac:inkMk id="37" creationId="{3E28F4BB-908F-E6CA-E23B-990C40E7F25D}"/>
          </ac:inkMkLst>
        </pc:inkChg>
        <pc:inkChg chg="del mod">
          <ac:chgData name="Luca Crocetti" userId="52efdf86-ba77-4dcf-8f92-67ea05fd85b4" providerId="ADAL" clId="{F54AB79C-CF2F-48E0-AB2B-B1BDA75FD3C3}" dt="2023-10-28T19:00:28.291" v="7303"/>
          <ac:inkMkLst>
            <pc:docMk/>
            <pc:sldMk cId="3550647073" sldId="615"/>
            <ac:inkMk id="38" creationId="{76DB6A03-1F4E-819D-882B-3C9987F3F0C9}"/>
          </ac:inkMkLst>
        </pc:inkChg>
        <pc:inkChg chg="del mod">
          <ac:chgData name="Luca Crocetti" userId="52efdf86-ba77-4dcf-8f92-67ea05fd85b4" providerId="ADAL" clId="{F54AB79C-CF2F-48E0-AB2B-B1BDA75FD3C3}" dt="2023-10-28T19:00:28.291" v="7301"/>
          <ac:inkMkLst>
            <pc:docMk/>
            <pc:sldMk cId="3550647073" sldId="615"/>
            <ac:inkMk id="39" creationId="{11589844-4F00-59CE-7D9E-D474A30DB7C5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42" creationId="{EEBFBFC5-5067-A01D-C9E5-EE509093140D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43" creationId="{5D3E58D9-AF27-8A56-2F18-9AC76010029A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44" creationId="{FB1D5D01-AD42-5C53-7994-1807B8B9289F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45" creationId="{1D3399AF-B938-FB28-0C92-07206650034D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46" creationId="{29149D8E-7ECA-8765-645A-E292ACC6A4AE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47" creationId="{29CA25A7-3C8A-546E-3C2F-CFBD62EE16A0}"/>
          </ac:inkMkLst>
        </pc:inkChg>
        <pc:inkChg chg="del mod">
          <ac:chgData name="Luca Crocetti" userId="52efdf86-ba77-4dcf-8f92-67ea05fd85b4" providerId="ADAL" clId="{F54AB79C-CF2F-48E0-AB2B-B1BDA75FD3C3}" dt="2023-10-28T19:00:28.292" v="7306"/>
          <ac:inkMkLst>
            <pc:docMk/>
            <pc:sldMk cId="3550647073" sldId="615"/>
            <ac:inkMk id="48" creationId="{92FAF289-0DA6-1C2F-2E06-CA263959AD50}"/>
          </ac:inkMkLst>
        </pc:inkChg>
        <pc:inkChg chg="del mod">
          <ac:chgData name="Luca Crocetti" userId="52efdf86-ba77-4dcf-8f92-67ea05fd85b4" providerId="ADAL" clId="{F54AB79C-CF2F-48E0-AB2B-B1BDA75FD3C3}" dt="2023-10-28T19:00:28.291" v="7299"/>
          <ac:inkMkLst>
            <pc:docMk/>
            <pc:sldMk cId="3550647073" sldId="615"/>
            <ac:inkMk id="49" creationId="{4FC741EF-68B3-CABD-47E7-309BA295B715}"/>
          </ac:inkMkLst>
        </pc:inkChg>
        <pc:inkChg chg="del mod">
          <ac:chgData name="Luca Crocetti" userId="52efdf86-ba77-4dcf-8f92-67ea05fd85b4" providerId="ADAL" clId="{F54AB79C-CF2F-48E0-AB2B-B1BDA75FD3C3}" dt="2023-10-28T19:00:28.290" v="7296"/>
          <ac:inkMkLst>
            <pc:docMk/>
            <pc:sldMk cId="3550647073" sldId="615"/>
            <ac:inkMk id="50" creationId="{614681CE-2A89-DA73-70E8-74422DECB14C}"/>
          </ac:inkMkLst>
        </pc:inkChg>
        <pc:inkChg chg="del">
          <ac:chgData name="Luca Crocetti" userId="52efdf86-ba77-4dcf-8f92-67ea05fd85b4" providerId="ADAL" clId="{F54AB79C-CF2F-48E0-AB2B-B1BDA75FD3C3}" dt="2023-10-28T19:00:28.288" v="7290"/>
          <ac:inkMkLst>
            <pc:docMk/>
            <pc:sldMk cId="3550647073" sldId="615"/>
            <ac:inkMk id="51" creationId="{2CD54347-DE7E-8292-F0F5-9E6DDDF2A459}"/>
          </ac:inkMkLst>
        </pc:inkChg>
        <pc:inkChg chg="del mod">
          <ac:chgData name="Luca Crocetti" userId="52efdf86-ba77-4dcf-8f92-67ea05fd85b4" providerId="ADAL" clId="{F54AB79C-CF2F-48E0-AB2B-B1BDA75FD3C3}" dt="2023-10-28T19:00:28.289" v="7295"/>
          <ac:inkMkLst>
            <pc:docMk/>
            <pc:sldMk cId="3550647073" sldId="615"/>
            <ac:inkMk id="52" creationId="{7E79FC8B-943D-B45D-EF86-C3AB9C56C274}"/>
          </ac:inkMkLst>
        </pc:inkChg>
        <pc:inkChg chg="del mod">
          <ac:chgData name="Luca Crocetti" userId="52efdf86-ba77-4dcf-8f92-67ea05fd85b4" providerId="ADAL" clId="{F54AB79C-CF2F-48E0-AB2B-B1BDA75FD3C3}" dt="2023-10-28T19:00:28.288" v="7291"/>
          <ac:inkMkLst>
            <pc:docMk/>
            <pc:sldMk cId="3550647073" sldId="615"/>
            <ac:inkMk id="53" creationId="{9C046124-50C0-9972-185E-693C8C44D8F5}"/>
          </ac:inkMkLst>
        </pc:inkChg>
        <pc:inkChg chg="del mod">
          <ac:chgData name="Luca Crocetti" userId="52efdf86-ba77-4dcf-8f92-67ea05fd85b4" providerId="ADAL" clId="{F54AB79C-CF2F-48E0-AB2B-B1BDA75FD3C3}" dt="2023-10-28T19:00:28.289" v="7293"/>
          <ac:inkMkLst>
            <pc:docMk/>
            <pc:sldMk cId="3550647073" sldId="615"/>
            <ac:inkMk id="54" creationId="{79C92FFF-0E2B-AA6E-ACB8-CB94F37871CC}"/>
          </ac:inkMkLst>
        </pc:inkChg>
        <pc:inkChg chg="del mod">
          <ac:chgData name="Luca Crocetti" userId="52efdf86-ba77-4dcf-8f92-67ea05fd85b4" providerId="ADAL" clId="{F54AB79C-CF2F-48E0-AB2B-B1BDA75FD3C3}" dt="2023-10-28T19:00:28.289" v="7294"/>
          <ac:inkMkLst>
            <pc:docMk/>
            <pc:sldMk cId="3550647073" sldId="615"/>
            <ac:inkMk id="55" creationId="{687E5444-5146-DEF6-7E27-9C6ADEBC1524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57" creationId="{75CBE53C-5C70-7732-D24D-A883224C36AC}"/>
          </ac:inkMkLst>
        </pc:inkChg>
        <pc:inkChg chg="add del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58" creationId="{79FFC0E1-8034-20A9-314C-09F7060A8097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1" creationId="{8EFB31B9-C8C0-2441-8890-50280D3523FE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2" creationId="{C2152F47-2FE5-462F-AFCA-3302F275BE34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3" creationId="{A52890AF-642C-B69B-7CDF-57D7C73BABCD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4" creationId="{3B72D1AD-6A4C-D966-14E1-C6EDA9113290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5" creationId="{846CC548-F06C-4E58-3DA1-EDB176051C68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6" creationId="{7C758D4A-4240-0E8B-D267-E4CFAC246C20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7" creationId="{D08284B5-718A-F336-4350-44D7C27B1B1D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8" creationId="{2DF4B7C4-F9C7-C974-E012-73126759D9FE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9" creationId="{6B454C37-C0A8-A494-BD84-76B0B6749CBF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70" creationId="{F492F0C4-9E62-891E-80DD-CD2EDC545F75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71" creationId="{A1C43847-3D4A-3832-4A96-61D304A07DA9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72" creationId="{A600219B-B43C-FFC0-1C93-68E46E82A4EA}"/>
          </ac:inkMkLst>
        </pc:inkChg>
        <pc:inkChg chg="add del mod">
          <ac:chgData name="Luca Crocetti" userId="52efdf86-ba77-4dcf-8f92-67ea05fd85b4" providerId="ADAL" clId="{F54AB79C-CF2F-48E0-AB2B-B1BDA75FD3C3}" dt="2023-10-28T19:01:11.376" v="7356"/>
          <ac:inkMkLst>
            <pc:docMk/>
            <pc:sldMk cId="3550647073" sldId="615"/>
            <ac:inkMk id="75" creationId="{E4926BB7-6053-EBF2-C23F-CA8427B4CB80}"/>
          </ac:inkMkLst>
        </pc:inkChg>
        <pc:inkChg chg="add del mod">
          <ac:chgData name="Luca Crocetti" userId="52efdf86-ba77-4dcf-8f92-67ea05fd85b4" providerId="ADAL" clId="{F54AB79C-CF2F-48E0-AB2B-B1BDA75FD3C3}" dt="2023-10-28T19:01:11.374" v="7355"/>
          <ac:inkMkLst>
            <pc:docMk/>
            <pc:sldMk cId="3550647073" sldId="615"/>
            <ac:inkMk id="76" creationId="{17710B72-41B5-8B89-7597-EBFC19546E1A}"/>
          </ac:inkMkLst>
        </pc:inkChg>
        <pc:inkChg chg="add del mod">
          <ac:chgData name="Luca Crocetti" userId="52efdf86-ba77-4dcf-8f92-67ea05fd85b4" providerId="ADAL" clId="{F54AB79C-CF2F-48E0-AB2B-B1BDA75FD3C3}" dt="2023-10-28T19:01:11.370" v="7352"/>
          <ac:inkMkLst>
            <pc:docMk/>
            <pc:sldMk cId="3550647073" sldId="615"/>
            <ac:inkMk id="77" creationId="{E208F0C1-9E5D-0B6D-7F10-E64C0E6196EF}"/>
          </ac:inkMkLst>
        </pc:inkChg>
        <pc:inkChg chg="add del mod">
          <ac:chgData name="Luca Crocetti" userId="52efdf86-ba77-4dcf-8f92-67ea05fd85b4" providerId="ADAL" clId="{F54AB79C-CF2F-48E0-AB2B-B1BDA75FD3C3}" dt="2023-10-28T19:01:11.378" v="7358"/>
          <ac:inkMkLst>
            <pc:docMk/>
            <pc:sldMk cId="3550647073" sldId="615"/>
            <ac:inkMk id="78" creationId="{757D836D-F3C9-5FCB-7946-F65A4BB7CFCD}"/>
          </ac:inkMkLst>
        </pc:inkChg>
        <pc:inkChg chg="add del mod">
          <ac:chgData name="Luca Crocetti" userId="52efdf86-ba77-4dcf-8f92-67ea05fd85b4" providerId="ADAL" clId="{F54AB79C-CF2F-48E0-AB2B-B1BDA75FD3C3}" dt="2023-10-28T19:01:11.373" v="7354"/>
          <ac:inkMkLst>
            <pc:docMk/>
            <pc:sldMk cId="3550647073" sldId="615"/>
            <ac:inkMk id="79" creationId="{3C9D8D08-5EAF-E119-5594-3CBFFF5D526F}"/>
          </ac:inkMkLst>
        </pc:inkChg>
        <pc:inkChg chg="add del mod">
          <ac:chgData name="Luca Crocetti" userId="52efdf86-ba77-4dcf-8f92-67ea05fd85b4" providerId="ADAL" clId="{F54AB79C-CF2F-48E0-AB2B-B1BDA75FD3C3}" dt="2023-10-28T19:01:11.371" v="7353"/>
          <ac:inkMkLst>
            <pc:docMk/>
            <pc:sldMk cId="3550647073" sldId="615"/>
            <ac:inkMk id="81" creationId="{C259D504-26BA-9A62-EA23-A51915DF43A7}"/>
          </ac:inkMkLst>
        </pc:inkChg>
        <pc:inkChg chg="add del mod">
          <ac:chgData name="Luca Crocetti" userId="52efdf86-ba77-4dcf-8f92-67ea05fd85b4" providerId="ADAL" clId="{F54AB79C-CF2F-48E0-AB2B-B1BDA75FD3C3}" dt="2023-10-28T19:01:11.379" v="7359"/>
          <ac:inkMkLst>
            <pc:docMk/>
            <pc:sldMk cId="3550647073" sldId="615"/>
            <ac:inkMk id="82" creationId="{73158ED7-58FB-6BF1-1AC5-6AF2A0B723B4}"/>
          </ac:inkMkLst>
        </pc:inkChg>
        <pc:inkChg chg="add del mod">
          <ac:chgData name="Luca Crocetti" userId="52efdf86-ba77-4dcf-8f92-67ea05fd85b4" providerId="ADAL" clId="{F54AB79C-CF2F-48E0-AB2B-B1BDA75FD3C3}" dt="2023-10-28T19:01:11.377" v="7357"/>
          <ac:inkMkLst>
            <pc:docMk/>
            <pc:sldMk cId="3550647073" sldId="615"/>
            <ac:inkMk id="83" creationId="{8832C227-EC97-692C-110C-CDB7266AFD61}"/>
          </ac:inkMkLst>
        </pc:inkChg>
        <pc:inkChg chg="add del mod">
          <ac:chgData name="Luca Crocetti" userId="52efdf86-ba77-4dcf-8f92-67ea05fd85b4" providerId="ADAL" clId="{F54AB79C-CF2F-48E0-AB2B-B1BDA75FD3C3}" dt="2023-10-28T19:01:11.380" v="7360"/>
          <ac:inkMkLst>
            <pc:docMk/>
            <pc:sldMk cId="3550647073" sldId="615"/>
            <ac:inkMk id="84" creationId="{6FA67E8F-A64D-DCC8-7454-7DA3C81F14D3}"/>
          </ac:inkMkLst>
        </pc:inkChg>
        <pc:inkChg chg="add del mod">
          <ac:chgData name="Luca Crocetti" userId="52efdf86-ba77-4dcf-8f92-67ea05fd85b4" providerId="ADAL" clId="{F54AB79C-CF2F-48E0-AB2B-B1BDA75FD3C3}" dt="2023-10-28T19:01:11.380" v="7361"/>
          <ac:inkMkLst>
            <pc:docMk/>
            <pc:sldMk cId="3550647073" sldId="615"/>
            <ac:inkMk id="85" creationId="{01526FFA-9741-EECB-7E11-2CD315E068FA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87" creationId="{012CD362-5AFD-FE28-9F19-57B5EB1F4DA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88" creationId="{3E70D2BC-9FF3-1F7A-1D18-2AA3E6EAEDF9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89" creationId="{797FCD7A-D795-3792-F504-0642B488B909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0" creationId="{D9BEF650-0861-D1C3-3EEF-9E1E883CF571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1" creationId="{5DDBD056-0C90-0215-BF6F-D7BCF6CD9805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2" creationId="{2496A4D6-B201-132D-2AB6-ACF5AA4ADA3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3" creationId="{8FB66F2F-C0F9-4B44-06A0-EFFBE3E83657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4" creationId="{AE3A1ADE-085A-3BDB-7AF3-FE6B59965C6C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5" creationId="{E51EDA5F-DB74-B526-1A5B-2E2F9FD5EB7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6" creationId="{8402D906-318D-2D1D-F389-A1EDD5D56A1A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7" creationId="{875F31B5-59A9-E138-C944-FB0A76F5DFD7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8" creationId="{680C7DE9-77AD-E089-7479-C5044C5F465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9" creationId="{CA9B14D3-3473-6DD0-9F55-305A446E9BE7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100" creationId="{7E378AAE-26FB-7931-530F-B1EA9A51B1C0}"/>
          </ac:inkMkLst>
        </pc:inkChg>
        <pc:inkChg chg="add">
          <ac:chgData name="Luca Crocetti" userId="52efdf86-ba77-4dcf-8f92-67ea05fd85b4" providerId="ADAL" clId="{F54AB79C-CF2F-48E0-AB2B-B1BDA75FD3C3}" dt="2023-10-28T19:01:21.714" v="7377" actId="9405"/>
          <ac:inkMkLst>
            <pc:docMk/>
            <pc:sldMk cId="3550647073" sldId="615"/>
            <ac:inkMk id="103" creationId="{EB6609AF-ADDA-AAAA-A08F-87E4F7D18063}"/>
          </ac:inkMkLst>
        </pc:inkChg>
        <pc:inkChg chg="add mod">
          <ac:chgData name="Luca Crocetti" userId="52efdf86-ba77-4dcf-8f92-67ea05fd85b4" providerId="ADAL" clId="{F54AB79C-CF2F-48E0-AB2B-B1BDA75FD3C3}" dt="2023-10-28T19:01:27.381" v="7381"/>
          <ac:inkMkLst>
            <pc:docMk/>
            <pc:sldMk cId="3550647073" sldId="615"/>
            <ac:inkMk id="104" creationId="{1DFEFAFD-D52A-9D6E-84B8-1677A59D0080}"/>
          </ac:inkMkLst>
        </pc:inkChg>
        <pc:inkChg chg="add mod">
          <ac:chgData name="Luca Crocetti" userId="52efdf86-ba77-4dcf-8f92-67ea05fd85b4" providerId="ADAL" clId="{F54AB79C-CF2F-48E0-AB2B-B1BDA75FD3C3}" dt="2023-10-28T19:01:27.381" v="7381"/>
          <ac:inkMkLst>
            <pc:docMk/>
            <pc:sldMk cId="3550647073" sldId="615"/>
            <ac:inkMk id="105" creationId="{3019A558-5C58-5356-1F0A-2F9A3A4D9C92}"/>
          </ac:inkMkLst>
        </pc:inkChg>
        <pc:inkChg chg="add mod">
          <ac:chgData name="Luca Crocetti" userId="52efdf86-ba77-4dcf-8f92-67ea05fd85b4" providerId="ADAL" clId="{F54AB79C-CF2F-48E0-AB2B-B1BDA75FD3C3}" dt="2023-10-28T19:01:27.381" v="7381"/>
          <ac:inkMkLst>
            <pc:docMk/>
            <pc:sldMk cId="3550647073" sldId="615"/>
            <ac:inkMk id="106" creationId="{54F50B9F-A15F-3C2E-BC6F-F50631E5D537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08" creationId="{FBE42B4F-B64A-0487-C36A-1E09EEB554C6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09" creationId="{29E4CFEB-B4C7-1617-F8F4-A5EAF791C8C6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0" creationId="{BB2EB3AB-8E1F-4E77-E7C1-0A5136A4F234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1" creationId="{30EBA594-60A7-2679-28ED-8656405AA6A3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2" creationId="{4DA6186F-A56C-51C0-967A-9675E0F17081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3" creationId="{0DE713A2-08C4-131E-91B9-DD6D3FAD71F0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4" creationId="{62251C6A-B369-6383-6369-6736E22A03FC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5" creationId="{665F2FC3-DC4E-65FF-429E-4F5EFA807A5E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6" creationId="{B4B3CE69-2BB7-66F3-F7D0-119769EF77B5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7" creationId="{22E8C0E4-BA3E-9143-F37B-A0AFE77DB393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8" creationId="{CA388B87-3F70-F2C0-E629-8EC5C117437B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9" creationId="{FF78B500-22BF-A2CF-A945-112DFA17F25C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0" creationId="{AC02AAE7-854A-51BD-881F-42DC75957BD1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1" creationId="{C5B1A536-C68B-0984-0264-D3B7C81096B2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2" creationId="{9BA5ABF0-3C95-DE09-D0EB-93D8DE6DE75F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3" creationId="{55BB9912-E733-3B89-ACEC-31D59D62AC6B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6" creationId="{E4818C2C-6FB5-2B87-B78A-7DE77EB75625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7" creationId="{411D1DCB-7947-11BD-73CF-6FD5A98427DD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8" creationId="{C1D9009B-FDA0-DA57-A469-D3D320A79BBE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9" creationId="{C964BC5B-0FC7-0E55-81A1-C64D9D650B04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30" creationId="{C314D5BC-20B4-C590-1ED5-A84761F4B728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31" creationId="{11A75DD7-B6F6-1949-F3CA-ADB067ECD6C3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32" creationId="{9257D500-B292-76EC-E8D5-713608190D38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4" creationId="{B4A41813-ACEF-D533-06BE-93AD2E6A32F0}"/>
          </ac:inkMkLst>
        </pc:inkChg>
        <pc:inkChg chg="add">
          <ac:chgData name="Luca Crocetti" userId="52efdf86-ba77-4dcf-8f92-67ea05fd85b4" providerId="ADAL" clId="{F54AB79C-CF2F-48E0-AB2B-B1BDA75FD3C3}" dt="2023-10-28T19:01:45.601" v="7408" actId="9405"/>
          <ac:inkMkLst>
            <pc:docMk/>
            <pc:sldMk cId="3550647073" sldId="615"/>
            <ac:inkMk id="135" creationId="{6061CCA1-630F-B364-FB00-77AB4F4F6A9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6" creationId="{54408C96-8EFC-2945-1066-AEACBDE99392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7" creationId="{601ED7D7-4EDB-F84C-EC61-877B2AE3CCD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8" creationId="{E9C25230-7078-7062-FC4B-257389B73BB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40" creationId="{EA253895-A4A2-2161-0720-7527D07B238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41" creationId="{2B5CCF2C-FF03-D7BA-FB51-3DF298018E19}"/>
          </ac:inkMkLst>
        </pc:inkChg>
        <pc:inkChg chg="add del mod">
          <ac:chgData name="Luca Crocetti" userId="52efdf86-ba77-4dcf-8f92-67ea05fd85b4" providerId="ADAL" clId="{F54AB79C-CF2F-48E0-AB2B-B1BDA75FD3C3}" dt="2023-10-28T19:02:02.294" v="7427" actId="9405"/>
          <ac:inkMkLst>
            <pc:docMk/>
            <pc:sldMk cId="3550647073" sldId="615"/>
            <ac:inkMk id="143" creationId="{6EC7B780-9C1B-2742-CE86-572F8432A477}"/>
          </ac:inkMkLst>
        </pc:inkChg>
        <pc:inkChg chg="add del mod">
          <ac:chgData name="Luca Crocetti" userId="52efdf86-ba77-4dcf-8f92-67ea05fd85b4" providerId="ADAL" clId="{F54AB79C-CF2F-48E0-AB2B-B1BDA75FD3C3}" dt="2023-10-28T19:02:01.406" v="7426" actId="9405"/>
          <ac:inkMkLst>
            <pc:docMk/>
            <pc:sldMk cId="3550647073" sldId="615"/>
            <ac:inkMk id="144" creationId="{C591704F-3BB4-D7C2-74C8-D6E0FF27D180}"/>
          </ac:inkMkLst>
        </pc:inkChg>
        <pc:inkChg chg="add del mod">
          <ac:chgData name="Luca Crocetti" userId="52efdf86-ba77-4dcf-8f92-67ea05fd85b4" providerId="ADAL" clId="{F54AB79C-CF2F-48E0-AB2B-B1BDA75FD3C3}" dt="2023-10-28T19:02:00.059" v="7425" actId="9405"/>
          <ac:inkMkLst>
            <pc:docMk/>
            <pc:sldMk cId="3550647073" sldId="615"/>
            <ac:inkMk id="145" creationId="{381D53EC-0432-DE6D-D228-68F69ECD4584}"/>
          </ac:inkMkLst>
        </pc:inkChg>
        <pc:inkChg chg="add del mod">
          <ac:chgData name="Luca Crocetti" userId="52efdf86-ba77-4dcf-8f92-67ea05fd85b4" providerId="ADAL" clId="{F54AB79C-CF2F-48E0-AB2B-B1BDA75FD3C3}" dt="2023-10-28T19:01:59.044" v="7424" actId="9405"/>
          <ac:inkMkLst>
            <pc:docMk/>
            <pc:sldMk cId="3550647073" sldId="615"/>
            <ac:inkMk id="146" creationId="{64F5B8C1-F53D-85E2-88A5-5618AC2D7449}"/>
          </ac:inkMkLst>
        </pc:inkChg>
        <pc:inkChg chg="add del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47" creationId="{05E43997-60EF-5781-A448-A2FA7987D4AF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21:58:24.846" v="8370"/>
        <pc:sldMkLst>
          <pc:docMk/>
          <pc:sldMk cId="2913163506" sldId="616"/>
        </pc:sldMkLst>
        <pc:grpChg chg="del mod">
          <ac:chgData name="Luca Crocetti" userId="52efdf86-ba77-4dcf-8f92-67ea05fd85b4" providerId="ADAL" clId="{F54AB79C-CF2F-48E0-AB2B-B1BDA75FD3C3}" dt="2023-10-28T19:03:23.285" v="7506"/>
          <ac:grpSpMkLst>
            <pc:docMk/>
            <pc:sldMk cId="2913163506" sldId="616"/>
            <ac:grpSpMk id="18" creationId="{6429027C-0B1E-2A50-046D-3BA31F5CC7CC}"/>
          </ac:grpSpMkLst>
        </pc:grpChg>
        <pc:grpChg chg="del mod">
          <ac:chgData name="Luca Crocetti" userId="52efdf86-ba77-4dcf-8f92-67ea05fd85b4" providerId="ADAL" clId="{F54AB79C-CF2F-48E0-AB2B-B1BDA75FD3C3}" dt="2023-10-28T19:03:26.960" v="7514"/>
          <ac:grpSpMkLst>
            <pc:docMk/>
            <pc:sldMk cId="2913163506" sldId="616"/>
            <ac:grpSpMk id="22" creationId="{72B97E37-8C4F-B4F3-5D64-2FE2E536160B}"/>
          </ac:grpSpMkLst>
        </pc:grpChg>
        <pc:grpChg chg="mod">
          <ac:chgData name="Luca Crocetti" userId="52efdf86-ba77-4dcf-8f92-67ea05fd85b4" providerId="ADAL" clId="{F54AB79C-CF2F-48E0-AB2B-B1BDA75FD3C3}" dt="2023-10-28T19:03:26.960" v="7514"/>
          <ac:grpSpMkLst>
            <pc:docMk/>
            <pc:sldMk cId="2913163506" sldId="616"/>
            <ac:grpSpMk id="34" creationId="{7AE7C7B3-9AB0-B45C-0F20-04986A9D82CB}"/>
          </ac:grpSpMkLst>
        </pc:grpChg>
        <pc:grpChg chg="del mod">
          <ac:chgData name="Luca Crocetti" userId="52efdf86-ba77-4dcf-8f92-67ea05fd85b4" providerId="ADAL" clId="{F54AB79C-CF2F-48E0-AB2B-B1BDA75FD3C3}" dt="2023-10-28T19:03:32.778" v="7526"/>
          <ac:grpSpMkLst>
            <pc:docMk/>
            <pc:sldMk cId="2913163506" sldId="616"/>
            <ac:grpSpMk id="41" creationId="{B7491165-8A2F-7AE4-6961-803497074C9C}"/>
          </ac:grpSpMkLst>
        </pc:grpChg>
        <pc:grpChg chg="del mod">
          <ac:chgData name="Luca Crocetti" userId="52efdf86-ba77-4dcf-8f92-67ea05fd85b4" providerId="ADAL" clId="{F54AB79C-CF2F-48E0-AB2B-B1BDA75FD3C3}" dt="2023-10-28T19:02:52.160" v="7478"/>
          <ac:grpSpMkLst>
            <pc:docMk/>
            <pc:sldMk cId="2913163506" sldId="616"/>
            <ac:grpSpMk id="59" creationId="{3983EBCA-4740-AF49-E9D9-CE44534D20B9}"/>
          </ac:grpSpMkLst>
        </pc:grpChg>
        <pc:grpChg chg="del mod">
          <ac:chgData name="Luca Crocetti" userId="52efdf86-ba77-4dcf-8f92-67ea05fd85b4" providerId="ADAL" clId="{F54AB79C-CF2F-48E0-AB2B-B1BDA75FD3C3}" dt="2023-10-28T19:02:52.162" v="7487"/>
          <ac:grpSpMkLst>
            <pc:docMk/>
            <pc:sldMk cId="2913163506" sldId="616"/>
            <ac:grpSpMk id="60" creationId="{A6AF454E-5C42-DDD3-DD5D-FAA1C357EDB9}"/>
          </ac:grpSpMkLst>
        </pc:grpChg>
        <pc:grpChg chg="del mod">
          <ac:chgData name="Luca Crocetti" userId="52efdf86-ba77-4dcf-8f92-67ea05fd85b4" providerId="ADAL" clId="{F54AB79C-CF2F-48E0-AB2B-B1BDA75FD3C3}" dt="2023-10-28T19:02:52.159" v="7476"/>
          <ac:grpSpMkLst>
            <pc:docMk/>
            <pc:sldMk cId="2913163506" sldId="616"/>
            <ac:grpSpMk id="74" creationId="{7776E303-75CF-3DE1-E029-E540AAB68B65}"/>
          </ac:grpSpMkLst>
        </pc:grpChg>
        <pc:grpChg chg="del mod">
          <ac:chgData name="Luca Crocetti" userId="52efdf86-ba77-4dcf-8f92-67ea05fd85b4" providerId="ADAL" clId="{F54AB79C-CF2F-48E0-AB2B-B1BDA75FD3C3}" dt="2023-10-28T19:04:15.549" v="7620"/>
          <ac:grpSpMkLst>
            <pc:docMk/>
            <pc:sldMk cId="2913163506" sldId="616"/>
            <ac:grpSpMk id="76" creationId="{FAFA759E-B1AC-272C-C4AB-358AC0CE1EFA}"/>
          </ac:grpSpMkLst>
        </pc:grpChg>
        <pc:grpChg chg="del mod">
          <ac:chgData name="Luca Crocetti" userId="52efdf86-ba77-4dcf-8f92-67ea05fd85b4" providerId="ADAL" clId="{F54AB79C-CF2F-48E0-AB2B-B1BDA75FD3C3}" dt="2023-10-28T19:04:15.550" v="7624"/>
          <ac:grpSpMkLst>
            <pc:docMk/>
            <pc:sldMk cId="2913163506" sldId="616"/>
            <ac:grpSpMk id="77" creationId="{CA865098-C702-B879-E507-1BC768AAF7F5}"/>
          </ac:grpSpMkLst>
        </pc:grpChg>
        <pc:grpChg chg="del mod">
          <ac:chgData name="Luca Crocetti" userId="52efdf86-ba77-4dcf-8f92-67ea05fd85b4" providerId="ADAL" clId="{F54AB79C-CF2F-48E0-AB2B-B1BDA75FD3C3}" dt="2023-10-28T19:04:15.550" v="7623"/>
          <ac:grpSpMkLst>
            <pc:docMk/>
            <pc:sldMk cId="2913163506" sldId="616"/>
            <ac:grpSpMk id="78" creationId="{A6B65173-B542-E38D-C2A8-218A1D320DF0}"/>
          </ac:grpSpMkLst>
        </pc:grpChg>
        <pc:grpChg chg="del mod">
          <ac:chgData name="Luca Crocetti" userId="52efdf86-ba77-4dcf-8f92-67ea05fd85b4" providerId="ADAL" clId="{F54AB79C-CF2F-48E0-AB2B-B1BDA75FD3C3}" dt="2023-10-28T19:04:15.541" v="7609"/>
          <ac:grpSpMkLst>
            <pc:docMk/>
            <pc:sldMk cId="2913163506" sldId="616"/>
            <ac:grpSpMk id="82" creationId="{228D925A-0DAB-75BD-260D-376138E46B52}"/>
          </ac:grpSpMkLst>
        </pc:grpChg>
        <pc:grpChg chg="del mod">
          <ac:chgData name="Luca Crocetti" userId="52efdf86-ba77-4dcf-8f92-67ea05fd85b4" providerId="ADAL" clId="{F54AB79C-CF2F-48E0-AB2B-B1BDA75FD3C3}" dt="2023-10-28T19:02:52.149" v="7445"/>
          <ac:grpSpMkLst>
            <pc:docMk/>
            <pc:sldMk cId="2913163506" sldId="616"/>
            <ac:grpSpMk id="101" creationId="{BB91E644-BA7A-853F-2456-69C3F0614F21}"/>
          </ac:grpSpMkLst>
        </pc:grpChg>
        <pc:grpChg chg="del mod">
          <ac:chgData name="Luca Crocetti" userId="52efdf86-ba77-4dcf-8f92-67ea05fd85b4" providerId="ADAL" clId="{F54AB79C-CF2F-48E0-AB2B-B1BDA75FD3C3}" dt="2023-10-28T19:02:52.165" v="7496"/>
          <ac:grpSpMkLst>
            <pc:docMk/>
            <pc:sldMk cId="2913163506" sldId="616"/>
            <ac:grpSpMk id="102" creationId="{502A62FB-E387-80FD-F9CE-56EA71820DA5}"/>
          </ac:grpSpMkLst>
        </pc:grpChg>
        <pc:grpChg chg="del mod">
          <ac:chgData name="Luca Crocetti" userId="52efdf86-ba77-4dcf-8f92-67ea05fd85b4" providerId="ADAL" clId="{F54AB79C-CF2F-48E0-AB2B-B1BDA75FD3C3}" dt="2023-10-28T19:02:52.155" v="7459"/>
          <ac:grpSpMkLst>
            <pc:docMk/>
            <pc:sldMk cId="2913163506" sldId="616"/>
            <ac:grpSpMk id="107" creationId="{CA93F272-23D6-32C3-C3E3-C4FCFEC8CAEE}"/>
          </ac:grpSpMkLst>
        </pc:grpChg>
        <pc:grpChg chg="del mod">
          <ac:chgData name="Luca Crocetti" userId="52efdf86-ba77-4dcf-8f92-67ea05fd85b4" providerId="ADAL" clId="{F54AB79C-CF2F-48E0-AB2B-B1BDA75FD3C3}" dt="2023-10-28T19:02:52.161" v="7484"/>
          <ac:grpSpMkLst>
            <pc:docMk/>
            <pc:sldMk cId="2913163506" sldId="616"/>
            <ac:grpSpMk id="124" creationId="{969C7060-BDA4-3B21-AF8F-C85D89473478}"/>
          </ac:grpSpMkLst>
        </pc:grpChg>
        <pc:grpChg chg="del mod">
          <ac:chgData name="Luca Crocetti" userId="52efdf86-ba77-4dcf-8f92-67ea05fd85b4" providerId="ADAL" clId="{F54AB79C-CF2F-48E0-AB2B-B1BDA75FD3C3}" dt="2023-10-28T19:02:52.157" v="7468"/>
          <ac:grpSpMkLst>
            <pc:docMk/>
            <pc:sldMk cId="2913163506" sldId="616"/>
            <ac:grpSpMk id="125" creationId="{94396F0D-CED6-438B-FE81-CF0DBBDEFE19}"/>
          </ac:grpSpMkLst>
        </pc:grpChg>
        <pc:grpChg chg="del mod">
          <ac:chgData name="Luca Crocetti" userId="52efdf86-ba77-4dcf-8f92-67ea05fd85b4" providerId="ADAL" clId="{F54AB79C-CF2F-48E0-AB2B-B1BDA75FD3C3}" dt="2023-10-28T19:02:52.162" v="7486"/>
          <ac:grpSpMkLst>
            <pc:docMk/>
            <pc:sldMk cId="2913163506" sldId="616"/>
            <ac:grpSpMk id="133" creationId="{AD68D506-2250-D7D3-58BB-6C8F1BFCC770}"/>
          </ac:grpSpMkLst>
        </pc:grpChg>
        <pc:grpChg chg="del mod">
          <ac:chgData name="Luca Crocetti" userId="52efdf86-ba77-4dcf-8f92-67ea05fd85b4" providerId="ADAL" clId="{F54AB79C-CF2F-48E0-AB2B-B1BDA75FD3C3}" dt="2023-10-28T19:02:52.161" v="7482"/>
          <ac:grpSpMkLst>
            <pc:docMk/>
            <pc:sldMk cId="2913163506" sldId="616"/>
            <ac:grpSpMk id="139" creationId="{2626CD23-F001-1D2D-8056-D618CB50977E}"/>
          </ac:grpSpMkLst>
        </pc:grpChg>
        <pc:grpChg chg="del mod">
          <ac:chgData name="Luca Crocetti" userId="52efdf86-ba77-4dcf-8f92-67ea05fd85b4" providerId="ADAL" clId="{F54AB79C-CF2F-48E0-AB2B-B1BDA75FD3C3}" dt="2023-10-28T19:02:52.144" v="7430"/>
          <ac:grpSpMkLst>
            <pc:docMk/>
            <pc:sldMk cId="2913163506" sldId="616"/>
            <ac:grpSpMk id="142" creationId="{400A9399-103B-5486-9237-BFBDC02E9886}"/>
          </ac:grpSpMkLst>
        </pc:grpChg>
        <pc:grpChg chg="del mod">
          <ac:chgData name="Luca Crocetti" userId="52efdf86-ba77-4dcf-8f92-67ea05fd85b4" providerId="ADAL" clId="{F54AB79C-CF2F-48E0-AB2B-B1BDA75FD3C3}" dt="2023-10-28T19:03:49.687" v="7558"/>
          <ac:grpSpMkLst>
            <pc:docMk/>
            <pc:sldMk cId="2913163506" sldId="616"/>
            <ac:grpSpMk id="144" creationId="{90B3C606-777C-4597-9562-7A223A5054DA}"/>
          </ac:grpSpMkLst>
        </pc:grpChg>
        <pc:grpChg chg="del mod">
          <ac:chgData name="Luca Crocetti" userId="52efdf86-ba77-4dcf-8f92-67ea05fd85b4" providerId="ADAL" clId="{F54AB79C-CF2F-48E0-AB2B-B1BDA75FD3C3}" dt="2023-10-28T19:03:50.851" v="7561"/>
          <ac:grpSpMkLst>
            <pc:docMk/>
            <pc:sldMk cId="2913163506" sldId="616"/>
            <ac:grpSpMk id="153" creationId="{0939E0E1-5672-AF59-0A71-BD2002DF07FB}"/>
          </ac:grpSpMkLst>
        </pc:grpChg>
        <pc:grpChg chg="del mod">
          <ac:chgData name="Luca Crocetti" userId="52efdf86-ba77-4dcf-8f92-67ea05fd85b4" providerId="ADAL" clId="{F54AB79C-CF2F-48E0-AB2B-B1BDA75FD3C3}" dt="2023-10-28T19:04:15.552" v="7634"/>
          <ac:grpSpMkLst>
            <pc:docMk/>
            <pc:sldMk cId="2913163506" sldId="616"/>
            <ac:grpSpMk id="154" creationId="{71689E13-1FBE-5D83-576F-FF9DCE47A72F}"/>
          </ac:grpSpMkLst>
        </pc:grpChg>
        <pc:grpChg chg="del mod">
          <ac:chgData name="Luca Crocetti" userId="52efdf86-ba77-4dcf-8f92-67ea05fd85b4" providerId="ADAL" clId="{F54AB79C-CF2F-48E0-AB2B-B1BDA75FD3C3}" dt="2023-10-28T19:04:15.546" v="7613"/>
          <ac:grpSpMkLst>
            <pc:docMk/>
            <pc:sldMk cId="2913163506" sldId="616"/>
            <ac:grpSpMk id="161" creationId="{A8858CA9-1EA1-B1CD-8D9D-EB88950FE470}"/>
          </ac:grpSpMkLst>
        </pc:grpChg>
        <pc:grpChg chg="del mod">
          <ac:chgData name="Luca Crocetti" userId="52efdf86-ba77-4dcf-8f92-67ea05fd85b4" providerId="ADAL" clId="{F54AB79C-CF2F-48E0-AB2B-B1BDA75FD3C3}" dt="2023-10-28T19:04:15.549" v="7622"/>
          <ac:grpSpMkLst>
            <pc:docMk/>
            <pc:sldMk cId="2913163506" sldId="616"/>
            <ac:grpSpMk id="169" creationId="{6D7C1C7B-D390-2C76-B284-2BFB94926B4F}"/>
          </ac:grpSpMkLst>
        </pc:grpChg>
        <pc:grpChg chg="del mod">
          <ac:chgData name="Luca Crocetti" userId="52efdf86-ba77-4dcf-8f92-67ea05fd85b4" providerId="ADAL" clId="{F54AB79C-CF2F-48E0-AB2B-B1BDA75FD3C3}" dt="2023-10-28T19:04:15.543" v="7611"/>
          <ac:grpSpMkLst>
            <pc:docMk/>
            <pc:sldMk cId="2913163506" sldId="616"/>
            <ac:grpSpMk id="181" creationId="{76139085-E8B0-379B-EA73-02B488CEE310}"/>
          </ac:grpSpMkLst>
        </pc:grpChg>
        <pc:grpChg chg="del mod">
          <ac:chgData name="Luca Crocetti" userId="52efdf86-ba77-4dcf-8f92-67ea05fd85b4" providerId="ADAL" clId="{F54AB79C-CF2F-48E0-AB2B-B1BDA75FD3C3}" dt="2023-10-28T19:04:15.550" v="7625"/>
          <ac:grpSpMkLst>
            <pc:docMk/>
            <pc:sldMk cId="2913163506" sldId="616"/>
            <ac:grpSpMk id="182" creationId="{2C1BAF3D-33BB-8ADB-FDFB-4BDE3D9CE313}"/>
          </ac:grpSpMkLst>
        </pc:grpChg>
        <pc:grpChg chg="del mod">
          <ac:chgData name="Luca Crocetti" userId="52efdf86-ba77-4dcf-8f92-67ea05fd85b4" providerId="ADAL" clId="{F54AB79C-CF2F-48E0-AB2B-B1BDA75FD3C3}" dt="2023-10-28T19:04:29.755" v="7654"/>
          <ac:grpSpMkLst>
            <pc:docMk/>
            <pc:sldMk cId="2913163506" sldId="616"/>
            <ac:grpSpMk id="186" creationId="{2A06D5CD-06F6-64FE-0043-A74614510DD2}"/>
          </ac:grpSpMkLst>
        </pc:grpChg>
        <pc:grpChg chg="del mod">
          <ac:chgData name="Luca Crocetti" userId="52efdf86-ba77-4dcf-8f92-67ea05fd85b4" providerId="ADAL" clId="{F54AB79C-CF2F-48E0-AB2B-B1BDA75FD3C3}" dt="2023-10-28T19:04:56.364" v="7684"/>
          <ac:grpSpMkLst>
            <pc:docMk/>
            <pc:sldMk cId="2913163506" sldId="616"/>
            <ac:grpSpMk id="197" creationId="{75A5D4F0-DA0B-1D73-552B-F3EB68638959}"/>
          </ac:grpSpMkLst>
        </pc:grpChg>
        <pc:grpChg chg="del mod">
          <ac:chgData name="Luca Crocetti" userId="52efdf86-ba77-4dcf-8f92-67ea05fd85b4" providerId="ADAL" clId="{F54AB79C-CF2F-48E0-AB2B-B1BDA75FD3C3}" dt="2023-10-28T19:04:37.614" v="7664"/>
          <ac:grpSpMkLst>
            <pc:docMk/>
            <pc:sldMk cId="2913163506" sldId="616"/>
            <ac:grpSpMk id="203" creationId="{A70E58C2-5207-F0BE-47A8-6257A30939A8}"/>
          </ac:grpSpMkLst>
        </pc:grpChg>
        <pc:grpChg chg="del mod">
          <ac:chgData name="Luca Crocetti" userId="52efdf86-ba77-4dcf-8f92-67ea05fd85b4" providerId="ADAL" clId="{F54AB79C-CF2F-48E0-AB2B-B1BDA75FD3C3}" dt="2023-10-28T19:04:53.063" v="7680"/>
          <ac:grpSpMkLst>
            <pc:docMk/>
            <pc:sldMk cId="2913163506" sldId="616"/>
            <ac:grpSpMk id="215" creationId="{05600DC8-1AE9-A97B-7CD3-4FF28774465B}"/>
          </ac:grpSpMkLst>
        </pc:grpChg>
        <pc:grpChg chg="del mod">
          <ac:chgData name="Luca Crocetti" userId="52efdf86-ba77-4dcf-8f92-67ea05fd85b4" providerId="ADAL" clId="{F54AB79C-CF2F-48E0-AB2B-B1BDA75FD3C3}" dt="2023-10-28T19:05:20.952" v="7729"/>
          <ac:grpSpMkLst>
            <pc:docMk/>
            <pc:sldMk cId="2913163506" sldId="616"/>
            <ac:grpSpMk id="216" creationId="{AC802A83-911E-5A3C-5778-CBD1B22C7492}"/>
          </ac:grpSpMkLst>
        </pc:grpChg>
        <pc:grpChg chg="del mod">
          <ac:chgData name="Luca Crocetti" userId="52efdf86-ba77-4dcf-8f92-67ea05fd85b4" providerId="ADAL" clId="{F54AB79C-CF2F-48E0-AB2B-B1BDA75FD3C3}" dt="2023-10-28T19:04:58.820" v="7689"/>
          <ac:grpSpMkLst>
            <pc:docMk/>
            <pc:sldMk cId="2913163506" sldId="616"/>
            <ac:grpSpMk id="219" creationId="{54B4EDAE-7F9B-81EB-C931-901CAF0E2D21}"/>
          </ac:grpSpMkLst>
        </pc:grpChg>
        <pc:grpChg chg="del mod">
          <ac:chgData name="Luca Crocetti" userId="52efdf86-ba77-4dcf-8f92-67ea05fd85b4" providerId="ADAL" clId="{F54AB79C-CF2F-48E0-AB2B-B1BDA75FD3C3}" dt="2023-10-28T19:04:58.820" v="7689"/>
          <ac:grpSpMkLst>
            <pc:docMk/>
            <pc:sldMk cId="2913163506" sldId="616"/>
            <ac:grpSpMk id="224" creationId="{ACF2D118-11BE-1E26-D45F-1D5CCC7F42D7}"/>
          </ac:grpSpMkLst>
        </pc:grpChg>
        <pc:grpChg chg="del mod">
          <ac:chgData name="Luca Crocetti" userId="52efdf86-ba77-4dcf-8f92-67ea05fd85b4" providerId="ADAL" clId="{F54AB79C-CF2F-48E0-AB2B-B1BDA75FD3C3}" dt="2023-10-28T19:05:20.952" v="7729"/>
          <ac:grpSpMkLst>
            <pc:docMk/>
            <pc:sldMk cId="2913163506" sldId="616"/>
            <ac:grpSpMk id="225" creationId="{88B7AD65-C38E-2432-B34A-13ABAE36B9ED}"/>
          </ac:grpSpMkLst>
        </pc:grpChg>
        <pc:grpChg chg="del mod">
          <ac:chgData name="Luca Crocetti" userId="52efdf86-ba77-4dcf-8f92-67ea05fd85b4" providerId="ADAL" clId="{F54AB79C-CF2F-48E0-AB2B-B1BDA75FD3C3}" dt="2023-10-28T19:05:11.466" v="7711"/>
          <ac:grpSpMkLst>
            <pc:docMk/>
            <pc:sldMk cId="2913163506" sldId="616"/>
            <ac:grpSpMk id="235" creationId="{16F5EA8C-C92C-F087-51F6-AC433264D470}"/>
          </ac:grpSpMkLst>
        </pc:grpChg>
        <pc:grpChg chg="del mod">
          <ac:chgData name="Luca Crocetti" userId="52efdf86-ba77-4dcf-8f92-67ea05fd85b4" providerId="ADAL" clId="{F54AB79C-CF2F-48E0-AB2B-B1BDA75FD3C3}" dt="2023-10-28T19:05:20.952" v="7729"/>
          <ac:grpSpMkLst>
            <pc:docMk/>
            <pc:sldMk cId="2913163506" sldId="616"/>
            <ac:grpSpMk id="242" creationId="{4F52FE74-81BD-5CBA-A801-89C101E4ED34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53" creationId="{535832B5-98BF-B0BB-8416-528490B92903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65" creationId="{C2538936-CC43-ECCC-0519-3A6C0CD5C2AE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82" creationId="{2F6B9E36-7A59-4AB5-22D6-B1DA620F4C9F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83" creationId="{9EAD6146-A4A7-39C1-1500-26BDF8362513}"/>
          </ac:grpSpMkLst>
        </pc:grpChg>
        <pc:grpChg chg="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84" creationId="{1F799996-F18F-3D0C-CD63-0ACC428A74DE}"/>
          </ac:grpSpMkLst>
        </pc:grpChg>
        <pc:grpChg chg="del mod">
          <ac:chgData name="Luca Crocetti" userId="52efdf86-ba77-4dcf-8f92-67ea05fd85b4" providerId="ADAL" clId="{F54AB79C-CF2F-48E0-AB2B-B1BDA75FD3C3}" dt="2023-10-28T19:05:49.080" v="7784"/>
          <ac:grpSpMkLst>
            <pc:docMk/>
            <pc:sldMk cId="2913163506" sldId="616"/>
            <ac:grpSpMk id="297" creationId="{0ECAA43A-A398-E3EC-54C1-FDDAE3129D9C}"/>
          </ac:grpSpMkLst>
        </pc:grpChg>
        <pc:grpChg chg="mod">
          <ac:chgData name="Luca Crocetti" userId="52efdf86-ba77-4dcf-8f92-67ea05fd85b4" providerId="ADAL" clId="{F54AB79C-CF2F-48E0-AB2B-B1BDA75FD3C3}" dt="2023-10-28T19:05:44.966" v="7776"/>
          <ac:grpSpMkLst>
            <pc:docMk/>
            <pc:sldMk cId="2913163506" sldId="616"/>
            <ac:grpSpMk id="298" creationId="{91488D93-EE30-535C-843E-018EF29D7D85}"/>
          </ac:grpSpMkLst>
        </pc:grpChg>
        <pc:grpChg chg="mod">
          <ac:chgData name="Luca Crocetti" userId="52efdf86-ba77-4dcf-8f92-67ea05fd85b4" providerId="ADAL" clId="{F54AB79C-CF2F-48E0-AB2B-B1BDA75FD3C3}" dt="2023-10-28T19:05:50.585" v="7791"/>
          <ac:grpSpMkLst>
            <pc:docMk/>
            <pc:sldMk cId="2913163506" sldId="616"/>
            <ac:grpSpMk id="306" creationId="{B6348C10-5756-3DC2-54F1-693634A05597}"/>
          </ac:grpSpMkLst>
        </pc:grpChg>
        <pc:grpChg chg="mod">
          <ac:chgData name="Luca Crocetti" userId="52efdf86-ba77-4dcf-8f92-67ea05fd85b4" providerId="ADAL" clId="{F54AB79C-CF2F-48E0-AB2B-B1BDA75FD3C3}" dt="2023-10-28T19:05:55.805" v="7798"/>
          <ac:grpSpMkLst>
            <pc:docMk/>
            <pc:sldMk cId="2913163506" sldId="616"/>
            <ac:grpSpMk id="313" creationId="{0F6F97E8-FA92-12C4-B134-ECB80100760B}"/>
          </ac:grpSpMkLst>
        </pc:grpChg>
        <pc:grpChg chg="del mod">
          <ac:chgData name="Luca Crocetti" userId="52efdf86-ba77-4dcf-8f92-67ea05fd85b4" providerId="ADAL" clId="{F54AB79C-CF2F-48E0-AB2B-B1BDA75FD3C3}" dt="2023-10-28T19:06:19.853" v="7812"/>
          <ac:grpSpMkLst>
            <pc:docMk/>
            <pc:sldMk cId="2913163506" sldId="616"/>
            <ac:grpSpMk id="319" creationId="{953E0258-F6BC-A336-F2F7-EEF30AB92D23}"/>
          </ac:grpSpMkLst>
        </pc:grpChg>
        <pc:grpChg chg="del mod">
          <ac:chgData name="Luca Crocetti" userId="52efdf86-ba77-4dcf-8f92-67ea05fd85b4" providerId="ADAL" clId="{F54AB79C-CF2F-48E0-AB2B-B1BDA75FD3C3}" dt="2023-10-28T19:06:26.687" v="7822"/>
          <ac:grpSpMkLst>
            <pc:docMk/>
            <pc:sldMk cId="2913163506" sldId="616"/>
            <ac:grpSpMk id="324" creationId="{301408C7-B315-AF41-E3B9-7C0426712B0F}"/>
          </ac:grpSpMkLst>
        </pc:grpChg>
        <pc:grpChg chg="del mod">
          <ac:chgData name="Luca Crocetti" userId="52efdf86-ba77-4dcf-8f92-67ea05fd85b4" providerId="ADAL" clId="{F54AB79C-CF2F-48E0-AB2B-B1BDA75FD3C3}" dt="2023-10-28T19:06:33.642" v="7835"/>
          <ac:grpSpMkLst>
            <pc:docMk/>
            <pc:sldMk cId="2913163506" sldId="616"/>
            <ac:grpSpMk id="334" creationId="{A19BE23E-D344-05B4-943D-64819EB30C28}"/>
          </ac:grpSpMkLst>
        </pc:grpChg>
        <pc:grpChg chg="del mod">
          <ac:chgData name="Luca Crocetti" userId="52efdf86-ba77-4dcf-8f92-67ea05fd85b4" providerId="ADAL" clId="{F54AB79C-CF2F-48E0-AB2B-B1BDA75FD3C3}" dt="2023-10-28T19:06:33.642" v="7835"/>
          <ac:grpSpMkLst>
            <pc:docMk/>
            <pc:sldMk cId="2913163506" sldId="616"/>
            <ac:grpSpMk id="335" creationId="{C6B49FF4-6404-A427-6D57-944B35E71390}"/>
          </ac:grpSpMkLst>
        </pc:grpChg>
        <pc:grpChg chg="del mod">
          <ac:chgData name="Luca Crocetti" userId="52efdf86-ba77-4dcf-8f92-67ea05fd85b4" providerId="ADAL" clId="{F54AB79C-CF2F-48E0-AB2B-B1BDA75FD3C3}" dt="2023-10-28T19:06:35.712" v="7839"/>
          <ac:grpSpMkLst>
            <pc:docMk/>
            <pc:sldMk cId="2913163506" sldId="616"/>
            <ac:grpSpMk id="348" creationId="{B6E97BD7-FD41-2744-6520-A2B4344E8F8E}"/>
          </ac:grpSpMkLst>
        </pc:grpChg>
        <pc:grpChg chg="mod">
          <ac:chgData name="Luca Crocetti" userId="52efdf86-ba77-4dcf-8f92-67ea05fd85b4" providerId="ADAL" clId="{F54AB79C-CF2F-48E0-AB2B-B1BDA75FD3C3}" dt="2023-10-28T19:06:35.712" v="7839"/>
          <ac:grpSpMkLst>
            <pc:docMk/>
            <pc:sldMk cId="2913163506" sldId="616"/>
            <ac:grpSpMk id="352" creationId="{05CBDBDF-45A3-6E00-D32B-580162671ECB}"/>
          </ac:grpSpMkLst>
        </pc:grpChg>
        <pc:grpChg chg="del mod">
          <ac:chgData name="Luca Crocetti" userId="52efdf86-ba77-4dcf-8f92-67ea05fd85b4" providerId="ADAL" clId="{F54AB79C-CF2F-48E0-AB2B-B1BDA75FD3C3}" dt="2023-10-28T19:06:46.549" v="7852"/>
          <ac:grpSpMkLst>
            <pc:docMk/>
            <pc:sldMk cId="2913163506" sldId="616"/>
            <ac:grpSpMk id="361" creationId="{2F9DC72D-A6AA-2CF0-8068-2281591C057F}"/>
          </ac:grpSpMkLst>
        </pc:grpChg>
        <pc:grpChg chg="del mod">
          <ac:chgData name="Luca Crocetti" userId="52efdf86-ba77-4dcf-8f92-67ea05fd85b4" providerId="ADAL" clId="{F54AB79C-CF2F-48E0-AB2B-B1BDA75FD3C3}" dt="2023-10-28T19:07:00.204" v="7867"/>
          <ac:grpSpMkLst>
            <pc:docMk/>
            <pc:sldMk cId="2913163506" sldId="616"/>
            <ac:grpSpMk id="362" creationId="{66275359-4EFE-4EFB-9C83-3E3A0A6CB635}"/>
          </ac:grpSpMkLst>
        </pc:grpChg>
        <pc:grpChg chg="del mod">
          <ac:chgData name="Luca Crocetti" userId="52efdf86-ba77-4dcf-8f92-67ea05fd85b4" providerId="ADAL" clId="{F54AB79C-CF2F-48E0-AB2B-B1BDA75FD3C3}" dt="2023-10-28T19:06:49.483" v="7855"/>
          <ac:grpSpMkLst>
            <pc:docMk/>
            <pc:sldMk cId="2913163506" sldId="616"/>
            <ac:grpSpMk id="366" creationId="{FD5ADE7B-602C-7717-F0DB-0AF2D8A482A3}"/>
          </ac:grpSpMkLst>
        </pc:grpChg>
        <pc:grpChg chg="del mod">
          <ac:chgData name="Luca Crocetti" userId="52efdf86-ba77-4dcf-8f92-67ea05fd85b4" providerId="ADAL" clId="{F54AB79C-CF2F-48E0-AB2B-B1BDA75FD3C3}" dt="2023-10-28T19:07:00.199" v="7863"/>
          <ac:grpSpMkLst>
            <pc:docMk/>
            <pc:sldMk cId="2913163506" sldId="616"/>
            <ac:grpSpMk id="369" creationId="{C185B454-95E8-75E6-B7FD-56C1F9EC169E}"/>
          </ac:grpSpMkLst>
        </pc:grpChg>
        <pc:grpChg chg="del mod">
          <ac:chgData name="Luca Crocetti" userId="52efdf86-ba77-4dcf-8f92-67ea05fd85b4" providerId="ADAL" clId="{F54AB79C-CF2F-48E0-AB2B-B1BDA75FD3C3}" dt="2023-10-28T19:07:24.407" v="7893"/>
          <ac:grpSpMkLst>
            <pc:docMk/>
            <pc:sldMk cId="2913163506" sldId="616"/>
            <ac:grpSpMk id="373" creationId="{0A433124-6C30-31C0-06A3-05BC6886364A}"/>
          </ac:grpSpMkLst>
        </pc:grpChg>
        <pc:grpChg chg="del mod">
          <ac:chgData name="Luca Crocetti" userId="52efdf86-ba77-4dcf-8f92-67ea05fd85b4" providerId="ADAL" clId="{F54AB79C-CF2F-48E0-AB2B-B1BDA75FD3C3}" dt="2023-10-28T19:07:24.407" v="7893"/>
          <ac:grpSpMkLst>
            <pc:docMk/>
            <pc:sldMk cId="2913163506" sldId="616"/>
            <ac:grpSpMk id="382" creationId="{C29DCEB4-E82B-9E86-188A-D1471440B30A}"/>
          </ac:grpSpMkLst>
        </pc:grpChg>
        <pc:grpChg chg="del mod">
          <ac:chgData name="Luca Crocetti" userId="52efdf86-ba77-4dcf-8f92-67ea05fd85b4" providerId="ADAL" clId="{F54AB79C-CF2F-48E0-AB2B-B1BDA75FD3C3}" dt="2023-10-28T19:07:30.833" v="7902"/>
          <ac:grpSpMkLst>
            <pc:docMk/>
            <pc:sldMk cId="2913163506" sldId="616"/>
            <ac:grpSpMk id="393" creationId="{56ED2909-9E10-0AD3-66BF-12C3170DBA9B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399" creationId="{847F8697-ABFA-3C59-C9B6-E7EEAF035438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16" creationId="{B906E5FC-5D29-4299-4F7C-E7E0751267EF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17" creationId="{ECD39F82-7A82-88AB-59A8-C32EFB0F26F8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32" creationId="{3E52A787-5580-8D45-C66B-33549AAE2D00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33" creationId="{25090C03-FA17-34DA-7B5C-C512DFEE87D4}"/>
          </ac:grpSpMkLst>
        </pc:grpChg>
        <pc:grpChg chg="mod">
          <ac:chgData name="Luca Crocetti" userId="52efdf86-ba77-4dcf-8f92-67ea05fd85b4" providerId="ADAL" clId="{F54AB79C-CF2F-48E0-AB2B-B1BDA75FD3C3}" dt="2023-10-28T19:07:49.132" v="7937"/>
          <ac:grpSpMkLst>
            <pc:docMk/>
            <pc:sldMk cId="2913163506" sldId="616"/>
            <ac:grpSpMk id="434" creationId="{96204C2E-48DE-DF50-7251-A1FF72A969FE}"/>
          </ac:grpSpMkLst>
        </pc:grpChg>
        <pc:grpChg chg="mod">
          <ac:chgData name="Luca Crocetti" userId="52efdf86-ba77-4dcf-8f92-67ea05fd85b4" providerId="ADAL" clId="{F54AB79C-CF2F-48E0-AB2B-B1BDA75FD3C3}" dt="2023-10-28T19:07:59.011" v="7953"/>
          <ac:grpSpMkLst>
            <pc:docMk/>
            <pc:sldMk cId="2913163506" sldId="616"/>
            <ac:grpSpMk id="444" creationId="{24AEE3AC-A7F1-4CCD-7048-181ADB75D5B2}"/>
          </ac:grpSpMkLst>
        </pc:grpChg>
        <pc:grpChg chg="mod">
          <ac:chgData name="Luca Crocetti" userId="52efdf86-ba77-4dcf-8f92-67ea05fd85b4" providerId="ADAL" clId="{F54AB79C-CF2F-48E0-AB2B-B1BDA75FD3C3}" dt="2023-10-28T19:08:05.470" v="7960"/>
          <ac:grpSpMkLst>
            <pc:docMk/>
            <pc:sldMk cId="2913163506" sldId="616"/>
            <ac:grpSpMk id="451" creationId="{8D73D2DA-51E7-1AF6-B819-1CE36741D4DD}"/>
          </ac:grpSpMkLst>
        </pc:grpChg>
        <pc:grpChg chg="mod">
          <ac:chgData name="Luca Crocetti" userId="52efdf86-ba77-4dcf-8f92-67ea05fd85b4" providerId="ADAL" clId="{F54AB79C-CF2F-48E0-AB2B-B1BDA75FD3C3}" dt="2023-10-28T19:08:11.303" v="7970"/>
          <ac:grpSpMkLst>
            <pc:docMk/>
            <pc:sldMk cId="2913163506" sldId="616"/>
            <ac:grpSpMk id="461" creationId="{03B45927-5918-2FC9-A89F-B2ED79C536F5}"/>
          </ac:grpSpMkLst>
        </pc:grpChg>
        <pc:grpChg chg="del mod">
          <ac:chgData name="Luca Crocetti" userId="52efdf86-ba77-4dcf-8f92-67ea05fd85b4" providerId="ADAL" clId="{F54AB79C-CF2F-48E0-AB2B-B1BDA75FD3C3}" dt="2023-10-28T19:08:22.177" v="7988"/>
          <ac:grpSpMkLst>
            <pc:docMk/>
            <pc:sldMk cId="2913163506" sldId="616"/>
            <ac:grpSpMk id="479" creationId="{C35E9621-75CB-C7B8-2526-DE4F7DB0AE10}"/>
          </ac:grpSpMkLst>
        </pc:grpChg>
        <pc:grpChg chg="del mod">
          <ac:chgData name="Luca Crocetti" userId="52efdf86-ba77-4dcf-8f92-67ea05fd85b4" providerId="ADAL" clId="{F54AB79C-CF2F-48E0-AB2B-B1BDA75FD3C3}" dt="2023-10-28T19:08:24.249" v="7991"/>
          <ac:grpSpMkLst>
            <pc:docMk/>
            <pc:sldMk cId="2913163506" sldId="616"/>
            <ac:grpSpMk id="480" creationId="{E231539C-750F-811B-293D-57F52F3F6303}"/>
          </ac:grpSpMkLst>
        </pc:grpChg>
        <pc:grpChg chg="del mod">
          <ac:chgData name="Luca Crocetti" userId="52efdf86-ba77-4dcf-8f92-67ea05fd85b4" providerId="ADAL" clId="{F54AB79C-CF2F-48E0-AB2B-B1BDA75FD3C3}" dt="2023-10-28T19:08:24.249" v="7991"/>
          <ac:grpSpMkLst>
            <pc:docMk/>
            <pc:sldMk cId="2913163506" sldId="616"/>
            <ac:grpSpMk id="481" creationId="{01CA87E1-7653-7CD9-D218-ACEAF181B9C5}"/>
          </ac:grpSpMkLst>
        </pc:grpChg>
        <pc:grpChg chg="del mod">
          <ac:chgData name="Luca Crocetti" userId="52efdf86-ba77-4dcf-8f92-67ea05fd85b4" providerId="ADAL" clId="{F54AB79C-CF2F-48E0-AB2B-B1BDA75FD3C3}" dt="2023-10-28T19:08:32.784" v="8006"/>
          <ac:grpSpMkLst>
            <pc:docMk/>
            <pc:sldMk cId="2913163506" sldId="616"/>
            <ac:grpSpMk id="484" creationId="{1A0BB83E-FCBF-CE43-9A7A-D3E7A4A64AF7}"/>
          </ac:grpSpMkLst>
        </pc:grpChg>
        <pc:grpChg chg="del mod">
          <ac:chgData name="Luca Crocetti" userId="52efdf86-ba77-4dcf-8f92-67ea05fd85b4" providerId="ADAL" clId="{F54AB79C-CF2F-48E0-AB2B-B1BDA75FD3C3}" dt="2023-10-28T19:08:36.272" v="8012"/>
          <ac:grpSpMkLst>
            <pc:docMk/>
            <pc:sldMk cId="2913163506" sldId="616"/>
            <ac:grpSpMk id="496" creationId="{646CA6B3-CB03-C5BB-F0BF-C984241CACCD}"/>
          </ac:grpSpMkLst>
        </pc:grpChg>
        <pc:grpChg chg="mod">
          <ac:chgData name="Luca Crocetti" userId="52efdf86-ba77-4dcf-8f92-67ea05fd85b4" providerId="ADAL" clId="{F54AB79C-CF2F-48E0-AB2B-B1BDA75FD3C3}" dt="2023-10-28T19:08:36.272" v="8012"/>
          <ac:grpSpMkLst>
            <pc:docMk/>
            <pc:sldMk cId="2913163506" sldId="616"/>
            <ac:grpSpMk id="502" creationId="{996D09EF-C52A-35A9-FCF4-58FB8513D975}"/>
          </ac:grpSpMkLst>
        </pc:grpChg>
        <pc:grpChg chg="del mod">
          <ac:chgData name="Luca Crocetti" userId="52efdf86-ba77-4dcf-8f92-67ea05fd85b4" providerId="ADAL" clId="{F54AB79C-CF2F-48E0-AB2B-B1BDA75FD3C3}" dt="2023-10-28T19:13:05.978" v="8149"/>
          <ac:grpSpMkLst>
            <pc:docMk/>
            <pc:sldMk cId="2913163506" sldId="616"/>
            <ac:grpSpMk id="516" creationId="{3B92FB8A-DB63-A15F-686C-D629683FCC8C}"/>
          </ac:grpSpMkLst>
        </pc:grpChg>
        <pc:grpChg chg="del mod">
          <ac:chgData name="Luca Crocetti" userId="52efdf86-ba77-4dcf-8f92-67ea05fd85b4" providerId="ADAL" clId="{F54AB79C-CF2F-48E0-AB2B-B1BDA75FD3C3}" dt="2023-10-28T19:13:05.980" v="8152"/>
          <ac:grpSpMkLst>
            <pc:docMk/>
            <pc:sldMk cId="2913163506" sldId="616"/>
            <ac:grpSpMk id="517" creationId="{F49268E7-AD10-BAC3-400E-14CEC95A27BC}"/>
          </ac:grpSpMkLst>
        </pc:grpChg>
        <pc:grpChg chg="del mod">
          <ac:chgData name="Luca Crocetti" userId="52efdf86-ba77-4dcf-8f92-67ea05fd85b4" providerId="ADAL" clId="{F54AB79C-CF2F-48E0-AB2B-B1BDA75FD3C3}" dt="2023-10-28T19:13:26.831" v="8161"/>
          <ac:grpSpMkLst>
            <pc:docMk/>
            <pc:sldMk cId="2913163506" sldId="616"/>
            <ac:grpSpMk id="526" creationId="{4954FEB5-404A-D2D8-1633-F6675E6FCE7A}"/>
          </ac:grpSpMkLst>
        </pc:grpChg>
        <pc:grpChg chg="mod">
          <ac:chgData name="Luca Crocetti" userId="52efdf86-ba77-4dcf-8f92-67ea05fd85b4" providerId="ADAL" clId="{F54AB79C-CF2F-48E0-AB2B-B1BDA75FD3C3}" dt="2023-10-28T19:13:36.711" v="8175"/>
          <ac:grpSpMkLst>
            <pc:docMk/>
            <pc:sldMk cId="2913163506" sldId="616"/>
            <ac:grpSpMk id="539" creationId="{73CA53F1-523B-9ABD-E08E-73F363D2F747}"/>
          </ac:grpSpMkLst>
        </pc:grpChg>
        <pc:grpChg chg="del mod">
          <ac:chgData name="Luca Crocetti" userId="52efdf86-ba77-4dcf-8f92-67ea05fd85b4" providerId="ADAL" clId="{F54AB79C-CF2F-48E0-AB2B-B1BDA75FD3C3}" dt="2023-10-28T19:13:45.229" v="8199"/>
          <ac:grpSpMkLst>
            <pc:docMk/>
            <pc:sldMk cId="2913163506" sldId="616"/>
            <ac:grpSpMk id="552" creationId="{C81C974A-CE9B-C71B-F3E1-37DE88228B88}"/>
          </ac:grpSpMkLst>
        </pc:grpChg>
        <pc:grpChg chg="mod">
          <ac:chgData name="Luca Crocetti" userId="52efdf86-ba77-4dcf-8f92-67ea05fd85b4" providerId="ADAL" clId="{F54AB79C-CF2F-48E0-AB2B-B1BDA75FD3C3}" dt="2023-10-28T19:13:49.316" v="8203"/>
          <ac:grpSpMkLst>
            <pc:docMk/>
            <pc:sldMk cId="2913163506" sldId="616"/>
            <ac:grpSpMk id="555" creationId="{92DAECC9-6A03-2D79-DC84-F3220BD947FC}"/>
          </ac:grpSpMkLst>
        </pc:grpChg>
        <pc:picChg chg="add mod">
          <ac:chgData name="Luca Crocetti" userId="52efdf86-ba77-4dcf-8f92-67ea05fd85b4" providerId="ADAL" clId="{F54AB79C-CF2F-48E0-AB2B-B1BDA75FD3C3}" dt="2023-10-28T21:58:24.846" v="8370"/>
          <ac:picMkLst>
            <pc:docMk/>
            <pc:sldMk cId="2913163506" sldId="616"/>
            <ac:picMk id="18" creationId="{C47292AA-96DB-8163-6AAB-B0DDA9B651EB}"/>
          </ac:picMkLst>
        </pc:picChg>
        <pc:picChg chg="add mod">
          <ac:chgData name="Luca Crocetti" userId="52efdf86-ba77-4dcf-8f92-67ea05fd85b4" providerId="ADAL" clId="{F54AB79C-CF2F-48E0-AB2B-B1BDA75FD3C3}" dt="2023-10-28T19:12:45.005" v="8139" actId="1076"/>
          <ac:picMkLst>
            <pc:docMk/>
            <pc:sldMk cId="2913163506" sldId="616"/>
            <ac:picMk id="519" creationId="{86DA9C21-EC66-2E5C-283C-E781388D436B}"/>
          </ac:picMkLst>
        </pc:picChg>
        <pc:picChg chg="add mod ord modCrop">
          <ac:chgData name="Luca Crocetti" userId="52efdf86-ba77-4dcf-8f92-67ea05fd85b4" providerId="ADAL" clId="{F54AB79C-CF2F-48E0-AB2B-B1BDA75FD3C3}" dt="2023-10-28T19:12:35.836" v="8137" actId="167"/>
          <ac:picMkLst>
            <pc:docMk/>
            <pc:sldMk cId="2913163506" sldId="616"/>
            <ac:picMk id="520" creationId="{281AA471-AB4C-7E1A-3E28-C6C805DBE1B2}"/>
          </ac:picMkLst>
        </pc:pic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16" creationId="{360B301C-4B98-44B0-398D-156B49CFA519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17" creationId="{9292C00C-2A90-05CC-D5C7-E8745A6ABFF7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19" creationId="{5D726241-D6EC-0492-F1A4-7413238C7832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0" creationId="{8764F156-024C-3AD5-2C00-E6259FA2D4A4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1" creationId="{B40D4D67-45B7-C2C3-5998-ED501CED6F0C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3" creationId="{DEDB02AC-7622-BD35-4EC7-01AEBA9AE91A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4" creationId="{2C1D738B-C91F-630B-FEA9-B9FF9E5FCE13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5" creationId="{3236006B-460E-5502-3CF7-91C3402012AA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6" creationId="{57F6A09F-E31C-D448-BE95-5D80FD3A4A82}"/>
          </ac:inkMkLst>
        </pc:inkChg>
        <pc:inkChg chg="del">
          <ac:chgData name="Luca Crocetti" userId="52efdf86-ba77-4dcf-8f92-67ea05fd85b4" providerId="ADAL" clId="{F54AB79C-CF2F-48E0-AB2B-B1BDA75FD3C3}" dt="2023-10-28T19:02:52.146" v="7434"/>
          <ac:inkMkLst>
            <pc:docMk/>
            <pc:sldMk cId="2913163506" sldId="616"/>
            <ac:inkMk id="27" creationId="{8909A303-61D4-F880-6B2A-74AE0BF92911}"/>
          </ac:inkMkLst>
        </pc:inkChg>
        <pc:inkChg chg="del">
          <ac:chgData name="Luca Crocetti" userId="52efdf86-ba77-4dcf-8f92-67ea05fd85b4" providerId="ADAL" clId="{F54AB79C-CF2F-48E0-AB2B-B1BDA75FD3C3}" dt="2023-10-28T19:02:43.632" v="7429"/>
          <ac:inkMkLst>
            <pc:docMk/>
            <pc:sldMk cId="2913163506" sldId="616"/>
            <ac:inkMk id="28" creationId="{9E53F8EA-B74A-6FD7-53B5-A263CA23FD31}"/>
          </ac:inkMkLst>
        </pc:inkChg>
        <pc:inkChg chg="del mod">
          <ac:chgData name="Luca Crocetti" userId="52efdf86-ba77-4dcf-8f92-67ea05fd85b4" providerId="ADAL" clId="{F54AB79C-CF2F-48E0-AB2B-B1BDA75FD3C3}" dt="2023-10-28T19:02:52.162" v="7487"/>
          <ac:inkMkLst>
            <pc:docMk/>
            <pc:sldMk cId="2913163506" sldId="616"/>
            <ac:inkMk id="29" creationId="{43F02024-66BA-9B6E-27A4-23C7393C65E8}"/>
          </ac:inkMkLst>
        </pc:inkChg>
        <pc:inkChg chg="del">
          <ac:chgData name="Luca Crocetti" userId="52efdf86-ba77-4dcf-8f92-67ea05fd85b4" providerId="ADAL" clId="{F54AB79C-CF2F-48E0-AB2B-B1BDA75FD3C3}" dt="2023-10-28T19:02:52.149" v="7443"/>
          <ac:inkMkLst>
            <pc:docMk/>
            <pc:sldMk cId="2913163506" sldId="616"/>
            <ac:inkMk id="30" creationId="{77AE41C3-2D82-F932-3816-7D9B32F71CAB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31" creationId="{57193C13-DA7B-4FA0-15B0-78C9AE0A739C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32" creationId="{FAAEC3E4-3E99-E814-A2C8-899DD50CCA91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33" creationId="{B0493C22-665C-AD6A-0A35-B24044BB0080}"/>
          </ac:inkMkLst>
        </pc:inkChg>
        <pc:inkChg chg="add del mod">
          <ac:chgData name="Luca Crocetti" userId="52efdf86-ba77-4dcf-8f92-67ea05fd85b4" providerId="ADAL" clId="{F54AB79C-CF2F-48E0-AB2B-B1BDA75FD3C3}" dt="2023-10-28T19:04:16.743" v="7638"/>
          <ac:inkMkLst>
            <pc:docMk/>
            <pc:sldMk cId="2913163506" sldId="616"/>
            <ac:inkMk id="35" creationId="{9E0F18BE-DE30-721D-8F3D-0B956D1DA27F}"/>
          </ac:inkMkLst>
        </pc:inkChg>
        <pc:inkChg chg="add del mod">
          <ac:chgData name="Luca Crocetti" userId="52efdf86-ba77-4dcf-8f92-67ea05fd85b4" providerId="ADAL" clId="{F54AB79C-CF2F-48E0-AB2B-B1BDA75FD3C3}" dt="2023-10-28T19:03:32.777" v="7525"/>
          <ac:inkMkLst>
            <pc:docMk/>
            <pc:sldMk cId="2913163506" sldId="616"/>
            <ac:inkMk id="36" creationId="{AEFFEA61-EDBE-78B3-54D0-643551780CED}"/>
          </ac:inkMkLst>
        </pc:inkChg>
        <pc:inkChg chg="add del mod">
          <ac:chgData name="Luca Crocetti" userId="52efdf86-ba77-4dcf-8f92-67ea05fd85b4" providerId="ADAL" clId="{F54AB79C-CF2F-48E0-AB2B-B1BDA75FD3C3}" dt="2023-10-28T19:03:32.776" v="7524"/>
          <ac:inkMkLst>
            <pc:docMk/>
            <pc:sldMk cId="2913163506" sldId="616"/>
            <ac:inkMk id="37" creationId="{688735E5-3701-E3C5-9CD9-9F363E97C5CC}"/>
          </ac:inkMkLst>
        </pc:inkChg>
        <pc:inkChg chg="add del mod">
          <ac:chgData name="Luca Crocetti" userId="52efdf86-ba77-4dcf-8f92-67ea05fd85b4" providerId="ADAL" clId="{F54AB79C-CF2F-48E0-AB2B-B1BDA75FD3C3}" dt="2023-10-28T19:03:32.778" v="7526"/>
          <ac:inkMkLst>
            <pc:docMk/>
            <pc:sldMk cId="2913163506" sldId="616"/>
            <ac:inkMk id="38" creationId="{693E392E-02F3-78E1-3F30-BC44814752BA}"/>
          </ac:inkMkLst>
        </pc:inkChg>
        <pc:inkChg chg="add del mod">
          <ac:chgData name="Luca Crocetti" userId="52efdf86-ba77-4dcf-8f92-67ea05fd85b4" providerId="ADAL" clId="{F54AB79C-CF2F-48E0-AB2B-B1BDA75FD3C3}" dt="2023-10-28T19:03:32.776" v="7523"/>
          <ac:inkMkLst>
            <pc:docMk/>
            <pc:sldMk cId="2913163506" sldId="616"/>
            <ac:inkMk id="39" creationId="{52DA9D55-410F-17F9-4F93-F181D06E41A8}"/>
          </ac:inkMkLst>
        </pc:inkChg>
        <pc:inkChg chg="add del mod">
          <ac:chgData name="Luca Crocetti" userId="52efdf86-ba77-4dcf-8f92-67ea05fd85b4" providerId="ADAL" clId="{F54AB79C-CF2F-48E0-AB2B-B1BDA75FD3C3}" dt="2023-10-28T19:03:32.774" v="7522"/>
          <ac:inkMkLst>
            <pc:docMk/>
            <pc:sldMk cId="2913163506" sldId="616"/>
            <ac:inkMk id="40" creationId="{04B07F52-F815-A774-FC1B-F878C19F3941}"/>
          </ac:inkMkLst>
        </pc:inkChg>
        <pc:inkChg chg="del mod">
          <ac:chgData name="Luca Crocetti" userId="52efdf86-ba77-4dcf-8f92-67ea05fd85b4" providerId="ADAL" clId="{F54AB79C-CF2F-48E0-AB2B-B1BDA75FD3C3}" dt="2023-10-28T19:02:52.151" v="7449"/>
          <ac:inkMkLst>
            <pc:docMk/>
            <pc:sldMk cId="2913163506" sldId="616"/>
            <ac:inkMk id="42" creationId="{EEBFBFC5-5067-A01D-C9E5-EE509093140D}"/>
          </ac:inkMkLst>
        </pc:inkChg>
        <pc:inkChg chg="del mod">
          <ac:chgData name="Luca Crocetti" userId="52efdf86-ba77-4dcf-8f92-67ea05fd85b4" providerId="ADAL" clId="{F54AB79C-CF2F-48E0-AB2B-B1BDA75FD3C3}" dt="2023-10-28T19:02:52.158" v="7469"/>
          <ac:inkMkLst>
            <pc:docMk/>
            <pc:sldMk cId="2913163506" sldId="616"/>
            <ac:inkMk id="43" creationId="{5D3E58D9-AF27-8A56-2F18-9AC76010029A}"/>
          </ac:inkMkLst>
        </pc:inkChg>
        <pc:inkChg chg="del mod">
          <ac:chgData name="Luca Crocetti" userId="52efdf86-ba77-4dcf-8f92-67ea05fd85b4" providerId="ADAL" clId="{F54AB79C-CF2F-48E0-AB2B-B1BDA75FD3C3}" dt="2023-10-28T19:02:52.165" v="7499"/>
          <ac:inkMkLst>
            <pc:docMk/>
            <pc:sldMk cId="2913163506" sldId="616"/>
            <ac:inkMk id="44" creationId="{FB1D5D01-AD42-5C53-7994-1807B8B9289F}"/>
          </ac:inkMkLst>
        </pc:inkChg>
        <pc:inkChg chg="del mod">
          <ac:chgData name="Luca Crocetti" userId="52efdf86-ba77-4dcf-8f92-67ea05fd85b4" providerId="ADAL" clId="{F54AB79C-CF2F-48E0-AB2B-B1BDA75FD3C3}" dt="2023-10-28T19:02:52.161" v="7485"/>
          <ac:inkMkLst>
            <pc:docMk/>
            <pc:sldMk cId="2913163506" sldId="616"/>
            <ac:inkMk id="45" creationId="{1D3399AF-B938-FB28-0C92-07206650034D}"/>
          </ac:inkMkLst>
        </pc:inkChg>
        <pc:inkChg chg="del mod">
          <ac:chgData name="Luca Crocetti" userId="52efdf86-ba77-4dcf-8f92-67ea05fd85b4" providerId="ADAL" clId="{F54AB79C-CF2F-48E0-AB2B-B1BDA75FD3C3}" dt="2023-10-28T19:02:52.156" v="7462"/>
          <ac:inkMkLst>
            <pc:docMk/>
            <pc:sldMk cId="2913163506" sldId="616"/>
            <ac:inkMk id="46" creationId="{29149D8E-7ECA-8765-645A-E292ACC6A4AE}"/>
          </ac:inkMkLst>
        </pc:inkChg>
        <pc:inkChg chg="del">
          <ac:chgData name="Luca Crocetti" userId="52efdf86-ba77-4dcf-8f92-67ea05fd85b4" providerId="ADAL" clId="{F54AB79C-CF2F-48E0-AB2B-B1BDA75FD3C3}" dt="2023-10-28T19:02:52.156" v="7461"/>
          <ac:inkMkLst>
            <pc:docMk/>
            <pc:sldMk cId="2913163506" sldId="616"/>
            <ac:inkMk id="47" creationId="{29CA25A7-3C8A-546E-3C2F-CFBD62EE16A0}"/>
          </ac:inkMkLst>
        </pc:inkChg>
        <pc:inkChg chg="add del mod">
          <ac:chgData name="Luca Crocetti" userId="52efdf86-ba77-4dcf-8f92-67ea05fd85b4" providerId="ADAL" clId="{F54AB79C-CF2F-48E0-AB2B-B1BDA75FD3C3}" dt="2023-10-28T19:04:15.550" v="7623"/>
          <ac:inkMkLst>
            <pc:docMk/>
            <pc:sldMk cId="2913163506" sldId="616"/>
            <ac:inkMk id="48" creationId="{D5EF44E7-4267-116D-3F56-770A2FDDBA1D}"/>
          </ac:inkMkLst>
        </pc:inkChg>
        <pc:inkChg chg="add del mod">
          <ac:chgData name="Luca Crocetti" userId="52efdf86-ba77-4dcf-8f92-67ea05fd85b4" providerId="ADAL" clId="{F54AB79C-CF2F-48E0-AB2B-B1BDA75FD3C3}" dt="2023-10-28T19:04:15.547" v="7614"/>
          <ac:inkMkLst>
            <pc:docMk/>
            <pc:sldMk cId="2913163506" sldId="616"/>
            <ac:inkMk id="49" creationId="{F4CEF0B9-F647-8DAD-0992-CB0FC65445B1}"/>
          </ac:inkMkLst>
        </pc:inkChg>
        <pc:inkChg chg="add del mod">
          <ac:chgData name="Luca Crocetti" userId="52efdf86-ba77-4dcf-8f92-67ea05fd85b4" providerId="ADAL" clId="{F54AB79C-CF2F-48E0-AB2B-B1BDA75FD3C3}" dt="2023-10-28T19:04:15.550" v="7626"/>
          <ac:inkMkLst>
            <pc:docMk/>
            <pc:sldMk cId="2913163506" sldId="616"/>
            <ac:inkMk id="50" creationId="{19260A02-4605-127B-A4A2-164C3C376AB7}"/>
          </ac:inkMkLst>
        </pc:inkChg>
        <pc:inkChg chg="add del mod">
          <ac:chgData name="Luca Crocetti" userId="52efdf86-ba77-4dcf-8f92-67ea05fd85b4" providerId="ADAL" clId="{F54AB79C-CF2F-48E0-AB2B-B1BDA75FD3C3}" dt="2023-10-28T19:04:15.550" v="7624"/>
          <ac:inkMkLst>
            <pc:docMk/>
            <pc:sldMk cId="2913163506" sldId="616"/>
            <ac:inkMk id="51" creationId="{F41C4DCB-2502-4667-038E-E85C09E2EE49}"/>
          </ac:inkMkLst>
        </pc:inkChg>
        <pc:inkChg chg="add del mod">
          <ac:chgData name="Luca Crocetti" userId="52efdf86-ba77-4dcf-8f92-67ea05fd85b4" providerId="ADAL" clId="{F54AB79C-CF2F-48E0-AB2B-B1BDA75FD3C3}" dt="2023-10-28T19:04:15.527" v="7591"/>
          <ac:inkMkLst>
            <pc:docMk/>
            <pc:sldMk cId="2913163506" sldId="616"/>
            <ac:inkMk id="52" creationId="{06674000-A115-5CD5-ACAB-69B933A6FBA8}"/>
          </ac:inkMkLst>
        </pc:inkChg>
        <pc:inkChg chg="add del mod">
          <ac:chgData name="Luca Crocetti" userId="52efdf86-ba77-4dcf-8f92-67ea05fd85b4" providerId="ADAL" clId="{F54AB79C-CF2F-48E0-AB2B-B1BDA75FD3C3}" dt="2023-10-28T19:04:15.551" v="7632"/>
          <ac:inkMkLst>
            <pc:docMk/>
            <pc:sldMk cId="2913163506" sldId="616"/>
            <ac:inkMk id="53" creationId="{7EC53DC5-FCCE-1732-ACD9-091E8F53C829}"/>
          </ac:inkMkLst>
        </pc:inkChg>
        <pc:inkChg chg="add del mod">
          <ac:chgData name="Luca Crocetti" userId="52efdf86-ba77-4dcf-8f92-67ea05fd85b4" providerId="ADAL" clId="{F54AB79C-CF2F-48E0-AB2B-B1BDA75FD3C3}" dt="2023-10-28T19:04:15.534" v="7600"/>
          <ac:inkMkLst>
            <pc:docMk/>
            <pc:sldMk cId="2913163506" sldId="616"/>
            <ac:inkMk id="54" creationId="{32DB6517-77CE-7150-53E5-88EFD13C49E2}"/>
          </ac:inkMkLst>
        </pc:inkChg>
        <pc:inkChg chg="add del mod">
          <ac:chgData name="Luca Crocetti" userId="52efdf86-ba77-4dcf-8f92-67ea05fd85b4" providerId="ADAL" clId="{F54AB79C-CF2F-48E0-AB2B-B1BDA75FD3C3}" dt="2023-10-28T19:04:15.530" v="7593"/>
          <ac:inkMkLst>
            <pc:docMk/>
            <pc:sldMk cId="2913163506" sldId="616"/>
            <ac:inkMk id="55" creationId="{A4F4BE23-AA6D-DE56-37BD-F2F608F14D53}"/>
          </ac:inkMkLst>
        </pc:inkChg>
        <pc:inkChg chg="add del mod">
          <ac:chgData name="Luca Crocetti" userId="52efdf86-ba77-4dcf-8f92-67ea05fd85b4" providerId="ADAL" clId="{F54AB79C-CF2F-48E0-AB2B-B1BDA75FD3C3}" dt="2023-10-28T19:04:15.537" v="7604"/>
          <ac:inkMkLst>
            <pc:docMk/>
            <pc:sldMk cId="2913163506" sldId="616"/>
            <ac:inkMk id="56" creationId="{9EA66599-4854-104F-8293-FF914E49EB8C}"/>
          </ac:inkMkLst>
        </pc:inkChg>
        <pc:inkChg chg="del mod">
          <ac:chgData name="Luca Crocetti" userId="52efdf86-ba77-4dcf-8f92-67ea05fd85b4" providerId="ADAL" clId="{F54AB79C-CF2F-48E0-AB2B-B1BDA75FD3C3}" dt="2023-10-28T19:02:52.160" v="7478"/>
          <ac:inkMkLst>
            <pc:docMk/>
            <pc:sldMk cId="2913163506" sldId="616"/>
            <ac:inkMk id="57" creationId="{75CBE53C-5C70-7732-D24D-A883224C36AC}"/>
          </ac:inkMkLst>
        </pc:inkChg>
        <pc:inkChg chg="add del mod">
          <ac:chgData name="Luca Crocetti" userId="52efdf86-ba77-4dcf-8f92-67ea05fd85b4" providerId="ADAL" clId="{F54AB79C-CF2F-48E0-AB2B-B1BDA75FD3C3}" dt="2023-10-28T19:04:15.551" v="7630"/>
          <ac:inkMkLst>
            <pc:docMk/>
            <pc:sldMk cId="2913163506" sldId="616"/>
            <ac:inkMk id="58" creationId="{D3AE9F2A-0F6E-0CD8-B20A-90C87FBE374D}"/>
          </ac:inkMkLst>
        </pc:inkChg>
        <pc:inkChg chg="del">
          <ac:chgData name="Luca Crocetti" userId="52efdf86-ba77-4dcf-8f92-67ea05fd85b4" providerId="ADAL" clId="{F54AB79C-CF2F-48E0-AB2B-B1BDA75FD3C3}" dt="2023-10-28T19:02:52.147" v="7437"/>
          <ac:inkMkLst>
            <pc:docMk/>
            <pc:sldMk cId="2913163506" sldId="616"/>
            <ac:inkMk id="61" creationId="{8EFB31B9-C8C0-2441-8890-50280D3523FE}"/>
          </ac:inkMkLst>
        </pc:inkChg>
        <pc:inkChg chg="del mod">
          <ac:chgData name="Luca Crocetti" userId="52efdf86-ba77-4dcf-8f92-67ea05fd85b4" providerId="ADAL" clId="{F54AB79C-CF2F-48E0-AB2B-B1BDA75FD3C3}" dt="2023-10-28T19:02:52.163" v="7492"/>
          <ac:inkMkLst>
            <pc:docMk/>
            <pc:sldMk cId="2913163506" sldId="616"/>
            <ac:inkMk id="62" creationId="{C2152F47-2FE5-462F-AFCA-3302F275BE34}"/>
          </ac:inkMkLst>
        </pc:inkChg>
        <pc:inkChg chg="del mod">
          <ac:chgData name="Luca Crocetti" userId="52efdf86-ba77-4dcf-8f92-67ea05fd85b4" providerId="ADAL" clId="{F54AB79C-CF2F-48E0-AB2B-B1BDA75FD3C3}" dt="2023-10-28T19:02:52.159" v="7475"/>
          <ac:inkMkLst>
            <pc:docMk/>
            <pc:sldMk cId="2913163506" sldId="616"/>
            <ac:inkMk id="63" creationId="{A52890AF-642C-B69B-7CDF-57D7C73BABCD}"/>
          </ac:inkMkLst>
        </pc:inkChg>
        <pc:inkChg chg="del mod">
          <ac:chgData name="Luca Crocetti" userId="52efdf86-ba77-4dcf-8f92-67ea05fd85b4" providerId="ADAL" clId="{F54AB79C-CF2F-48E0-AB2B-B1BDA75FD3C3}" dt="2023-10-28T19:02:52.159" v="7476"/>
          <ac:inkMkLst>
            <pc:docMk/>
            <pc:sldMk cId="2913163506" sldId="616"/>
            <ac:inkMk id="64" creationId="{3B72D1AD-6A4C-D966-14E1-C6EDA9113290}"/>
          </ac:inkMkLst>
        </pc:inkChg>
        <pc:inkChg chg="del mod">
          <ac:chgData name="Luca Crocetti" userId="52efdf86-ba77-4dcf-8f92-67ea05fd85b4" providerId="ADAL" clId="{F54AB79C-CF2F-48E0-AB2B-B1BDA75FD3C3}" dt="2023-10-28T19:02:52.157" v="7465"/>
          <ac:inkMkLst>
            <pc:docMk/>
            <pc:sldMk cId="2913163506" sldId="616"/>
            <ac:inkMk id="65" creationId="{846CC548-F06C-4E58-3DA1-EDB176051C68}"/>
          </ac:inkMkLst>
        </pc:inkChg>
        <pc:inkChg chg="del mod">
          <ac:chgData name="Luca Crocetti" userId="52efdf86-ba77-4dcf-8f92-67ea05fd85b4" providerId="ADAL" clId="{F54AB79C-CF2F-48E0-AB2B-B1BDA75FD3C3}" dt="2023-10-28T19:02:52.158" v="7472"/>
          <ac:inkMkLst>
            <pc:docMk/>
            <pc:sldMk cId="2913163506" sldId="616"/>
            <ac:inkMk id="66" creationId="{7C758D4A-4240-0E8B-D267-E4CFAC246C20}"/>
          </ac:inkMkLst>
        </pc:inkChg>
        <pc:inkChg chg="del mod">
          <ac:chgData name="Luca Crocetti" userId="52efdf86-ba77-4dcf-8f92-67ea05fd85b4" providerId="ADAL" clId="{F54AB79C-CF2F-48E0-AB2B-B1BDA75FD3C3}" dt="2023-10-28T19:02:52.161" v="7482"/>
          <ac:inkMkLst>
            <pc:docMk/>
            <pc:sldMk cId="2913163506" sldId="616"/>
            <ac:inkMk id="67" creationId="{D08284B5-718A-F336-4350-44D7C27B1B1D}"/>
          </ac:inkMkLst>
        </pc:inkChg>
        <pc:inkChg chg="del mod">
          <ac:chgData name="Luca Crocetti" userId="52efdf86-ba77-4dcf-8f92-67ea05fd85b4" providerId="ADAL" clId="{F54AB79C-CF2F-48E0-AB2B-B1BDA75FD3C3}" dt="2023-10-28T19:02:52.150" v="7447"/>
          <ac:inkMkLst>
            <pc:docMk/>
            <pc:sldMk cId="2913163506" sldId="616"/>
            <ac:inkMk id="68" creationId="{2DF4B7C4-F9C7-C974-E012-73126759D9FE}"/>
          </ac:inkMkLst>
        </pc:inkChg>
        <pc:inkChg chg="del mod">
          <ac:chgData name="Luca Crocetti" userId="52efdf86-ba77-4dcf-8f92-67ea05fd85b4" providerId="ADAL" clId="{F54AB79C-CF2F-48E0-AB2B-B1BDA75FD3C3}" dt="2023-10-28T19:02:52.160" v="7481"/>
          <ac:inkMkLst>
            <pc:docMk/>
            <pc:sldMk cId="2913163506" sldId="616"/>
            <ac:inkMk id="69" creationId="{6B454C37-C0A8-A494-BD84-76B0B6749CBF}"/>
          </ac:inkMkLst>
        </pc:inkChg>
        <pc:inkChg chg="del mod">
          <ac:chgData name="Luca Crocetti" userId="52efdf86-ba77-4dcf-8f92-67ea05fd85b4" providerId="ADAL" clId="{F54AB79C-CF2F-48E0-AB2B-B1BDA75FD3C3}" dt="2023-10-28T19:02:52.162" v="7488"/>
          <ac:inkMkLst>
            <pc:docMk/>
            <pc:sldMk cId="2913163506" sldId="616"/>
            <ac:inkMk id="70" creationId="{F492F0C4-9E62-891E-80DD-CD2EDC545F75}"/>
          </ac:inkMkLst>
        </pc:inkChg>
        <pc:inkChg chg="del mod">
          <ac:chgData name="Luca Crocetti" userId="52efdf86-ba77-4dcf-8f92-67ea05fd85b4" providerId="ADAL" clId="{F54AB79C-CF2F-48E0-AB2B-B1BDA75FD3C3}" dt="2023-10-28T19:02:52.158" v="7471"/>
          <ac:inkMkLst>
            <pc:docMk/>
            <pc:sldMk cId="2913163506" sldId="616"/>
            <ac:inkMk id="71" creationId="{A1C43847-3D4A-3832-4A96-61D304A07DA9}"/>
          </ac:inkMkLst>
        </pc:inkChg>
        <pc:inkChg chg="del mod">
          <ac:chgData name="Luca Crocetti" userId="52efdf86-ba77-4dcf-8f92-67ea05fd85b4" providerId="ADAL" clId="{F54AB79C-CF2F-48E0-AB2B-B1BDA75FD3C3}" dt="2023-10-28T19:02:52.153" v="7458"/>
          <ac:inkMkLst>
            <pc:docMk/>
            <pc:sldMk cId="2913163506" sldId="616"/>
            <ac:inkMk id="72" creationId="{A600219B-B43C-FFC0-1C93-68E46E82A4EA}"/>
          </ac:inkMkLst>
        </pc:inkChg>
        <pc:inkChg chg="add del mod">
          <ac:chgData name="Luca Crocetti" userId="52efdf86-ba77-4dcf-8f92-67ea05fd85b4" providerId="ADAL" clId="{F54AB79C-CF2F-48E0-AB2B-B1BDA75FD3C3}" dt="2023-10-28T19:04:15.549" v="7620"/>
          <ac:inkMkLst>
            <pc:docMk/>
            <pc:sldMk cId="2913163506" sldId="616"/>
            <ac:inkMk id="73" creationId="{C3B10F8B-4679-5069-1536-D23DE8FC539D}"/>
          </ac:inkMkLst>
        </pc:inkChg>
        <pc:inkChg chg="add del mod">
          <ac:chgData name="Luca Crocetti" userId="52efdf86-ba77-4dcf-8f92-67ea05fd85b4" providerId="ADAL" clId="{F54AB79C-CF2F-48E0-AB2B-B1BDA75FD3C3}" dt="2023-10-28T19:04:15.547" v="7615"/>
          <ac:inkMkLst>
            <pc:docMk/>
            <pc:sldMk cId="2913163506" sldId="616"/>
            <ac:inkMk id="75" creationId="{71D1E916-A9EB-AF04-1814-F355FC5FD0D7}"/>
          </ac:inkMkLst>
        </pc:inkChg>
        <pc:inkChg chg="add del mod">
          <ac:chgData name="Luca Crocetti" userId="52efdf86-ba77-4dcf-8f92-67ea05fd85b4" providerId="ADAL" clId="{F54AB79C-CF2F-48E0-AB2B-B1BDA75FD3C3}" dt="2023-10-28T19:04:15.541" v="7609"/>
          <ac:inkMkLst>
            <pc:docMk/>
            <pc:sldMk cId="2913163506" sldId="616"/>
            <ac:inkMk id="79" creationId="{FE6A4782-CF31-7793-29B3-66FF3E88A771}"/>
          </ac:inkMkLst>
        </pc:inkChg>
        <pc:inkChg chg="add del mod">
          <ac:chgData name="Luca Crocetti" userId="52efdf86-ba77-4dcf-8f92-67ea05fd85b4" providerId="ADAL" clId="{F54AB79C-CF2F-48E0-AB2B-B1BDA75FD3C3}" dt="2023-10-28T19:04:15.532" v="7596"/>
          <ac:inkMkLst>
            <pc:docMk/>
            <pc:sldMk cId="2913163506" sldId="616"/>
            <ac:inkMk id="80" creationId="{9783D163-B52C-EB52-8956-D44920BE7875}"/>
          </ac:inkMkLst>
        </pc:inkChg>
        <pc:inkChg chg="add del mod">
          <ac:chgData name="Luca Crocetti" userId="52efdf86-ba77-4dcf-8f92-67ea05fd85b4" providerId="ADAL" clId="{F54AB79C-CF2F-48E0-AB2B-B1BDA75FD3C3}" dt="2023-10-28T19:04:15.552" v="7636"/>
          <ac:inkMkLst>
            <pc:docMk/>
            <pc:sldMk cId="2913163506" sldId="616"/>
            <ac:inkMk id="81" creationId="{F87D3C22-7030-DF2E-5502-57245FA36A74}"/>
          </ac:inkMkLst>
        </pc:inkChg>
        <pc:inkChg chg="add del mod">
          <ac:chgData name="Luca Crocetti" userId="52efdf86-ba77-4dcf-8f92-67ea05fd85b4" providerId="ADAL" clId="{F54AB79C-CF2F-48E0-AB2B-B1BDA75FD3C3}" dt="2023-10-28T19:04:15.552" v="7634"/>
          <ac:inkMkLst>
            <pc:docMk/>
            <pc:sldMk cId="2913163506" sldId="616"/>
            <ac:inkMk id="83" creationId="{AC247FB3-9CC9-67F7-6F73-A594F4D39124}"/>
          </ac:inkMkLst>
        </pc:inkChg>
        <pc:inkChg chg="add del mod">
          <ac:chgData name="Luca Crocetti" userId="52efdf86-ba77-4dcf-8f92-67ea05fd85b4" providerId="ADAL" clId="{F54AB79C-CF2F-48E0-AB2B-B1BDA75FD3C3}" dt="2023-10-28T19:04:15.552" v="7637"/>
          <ac:inkMkLst>
            <pc:docMk/>
            <pc:sldMk cId="2913163506" sldId="616"/>
            <ac:inkMk id="84" creationId="{0BAB6DC2-9207-E939-2F0D-E61F8A21B8C4}"/>
          </ac:inkMkLst>
        </pc:inkChg>
        <pc:inkChg chg="add del mod">
          <ac:chgData name="Luca Crocetti" userId="52efdf86-ba77-4dcf-8f92-67ea05fd85b4" providerId="ADAL" clId="{F54AB79C-CF2F-48E0-AB2B-B1BDA75FD3C3}" dt="2023-10-28T19:04:15.551" v="7629"/>
          <ac:inkMkLst>
            <pc:docMk/>
            <pc:sldMk cId="2913163506" sldId="616"/>
            <ac:inkMk id="85" creationId="{9E593959-F801-7AB9-640E-6928A638F977}"/>
          </ac:inkMkLst>
        </pc:inkChg>
        <pc:inkChg chg="add del mod">
          <ac:chgData name="Luca Crocetti" userId="52efdf86-ba77-4dcf-8f92-67ea05fd85b4" providerId="ADAL" clId="{F54AB79C-CF2F-48E0-AB2B-B1BDA75FD3C3}" dt="2023-10-28T19:04:15.540" v="7608"/>
          <ac:inkMkLst>
            <pc:docMk/>
            <pc:sldMk cId="2913163506" sldId="616"/>
            <ac:inkMk id="86" creationId="{E878E116-AAF7-805F-D513-1ACF99DD2BDA}"/>
          </ac:inkMkLst>
        </pc:inkChg>
        <pc:inkChg chg="del mod">
          <ac:chgData name="Luca Crocetti" userId="52efdf86-ba77-4dcf-8f92-67ea05fd85b4" providerId="ADAL" clId="{F54AB79C-CF2F-48E0-AB2B-B1BDA75FD3C3}" dt="2023-10-28T19:02:52.165" v="7498"/>
          <ac:inkMkLst>
            <pc:docMk/>
            <pc:sldMk cId="2913163506" sldId="616"/>
            <ac:inkMk id="87" creationId="{012CD362-5AFD-FE28-9F19-57B5EB1F4DAB}"/>
          </ac:inkMkLst>
        </pc:inkChg>
        <pc:inkChg chg="del mod">
          <ac:chgData name="Luca Crocetti" userId="52efdf86-ba77-4dcf-8f92-67ea05fd85b4" providerId="ADAL" clId="{F54AB79C-CF2F-48E0-AB2B-B1BDA75FD3C3}" dt="2023-10-28T19:02:52.164" v="7494"/>
          <ac:inkMkLst>
            <pc:docMk/>
            <pc:sldMk cId="2913163506" sldId="616"/>
            <ac:inkMk id="88" creationId="{3E70D2BC-9FF3-1F7A-1D18-2AA3E6EAEDF9}"/>
          </ac:inkMkLst>
        </pc:inkChg>
        <pc:inkChg chg="del mod">
          <ac:chgData name="Luca Crocetti" userId="52efdf86-ba77-4dcf-8f92-67ea05fd85b4" providerId="ADAL" clId="{F54AB79C-CF2F-48E0-AB2B-B1BDA75FD3C3}" dt="2023-10-28T19:02:52.164" v="7493"/>
          <ac:inkMkLst>
            <pc:docMk/>
            <pc:sldMk cId="2913163506" sldId="616"/>
            <ac:inkMk id="89" creationId="{797FCD7A-D795-3792-F504-0642B488B909}"/>
          </ac:inkMkLst>
        </pc:inkChg>
        <pc:inkChg chg="del mod">
          <ac:chgData name="Luca Crocetti" userId="52efdf86-ba77-4dcf-8f92-67ea05fd85b4" providerId="ADAL" clId="{F54AB79C-CF2F-48E0-AB2B-B1BDA75FD3C3}" dt="2023-10-28T19:02:52.164" v="7495"/>
          <ac:inkMkLst>
            <pc:docMk/>
            <pc:sldMk cId="2913163506" sldId="616"/>
            <ac:inkMk id="90" creationId="{D9BEF650-0861-D1C3-3EEF-9E1E883CF571}"/>
          </ac:inkMkLst>
        </pc:inkChg>
        <pc:inkChg chg="del mod">
          <ac:chgData name="Luca Crocetti" userId="52efdf86-ba77-4dcf-8f92-67ea05fd85b4" providerId="ADAL" clId="{F54AB79C-CF2F-48E0-AB2B-B1BDA75FD3C3}" dt="2023-10-28T19:02:52.151" v="7452"/>
          <ac:inkMkLst>
            <pc:docMk/>
            <pc:sldMk cId="2913163506" sldId="616"/>
            <ac:inkMk id="91" creationId="{5DDBD056-0C90-0215-BF6F-D7BCF6CD9805}"/>
          </ac:inkMkLst>
        </pc:inkChg>
        <pc:inkChg chg="del mod">
          <ac:chgData name="Luca Crocetti" userId="52efdf86-ba77-4dcf-8f92-67ea05fd85b4" providerId="ADAL" clId="{F54AB79C-CF2F-48E0-AB2B-B1BDA75FD3C3}" dt="2023-10-28T19:02:52.148" v="7442"/>
          <ac:inkMkLst>
            <pc:docMk/>
            <pc:sldMk cId="2913163506" sldId="616"/>
            <ac:inkMk id="92" creationId="{2496A4D6-B201-132D-2AB6-ACF5AA4ADA3B}"/>
          </ac:inkMkLst>
        </pc:inkChg>
        <pc:inkChg chg="del mod">
          <ac:chgData name="Luca Crocetti" userId="52efdf86-ba77-4dcf-8f92-67ea05fd85b4" providerId="ADAL" clId="{F54AB79C-CF2F-48E0-AB2B-B1BDA75FD3C3}" dt="2023-10-28T19:02:52.151" v="7451"/>
          <ac:inkMkLst>
            <pc:docMk/>
            <pc:sldMk cId="2913163506" sldId="616"/>
            <ac:inkMk id="93" creationId="{8FB66F2F-C0F9-4B44-06A0-EFFBE3E83657}"/>
          </ac:inkMkLst>
        </pc:inkChg>
        <pc:inkChg chg="del mod">
          <ac:chgData name="Luca Crocetti" userId="52efdf86-ba77-4dcf-8f92-67ea05fd85b4" providerId="ADAL" clId="{F54AB79C-CF2F-48E0-AB2B-B1BDA75FD3C3}" dt="2023-10-28T19:02:52.148" v="7441"/>
          <ac:inkMkLst>
            <pc:docMk/>
            <pc:sldMk cId="2913163506" sldId="616"/>
            <ac:inkMk id="94" creationId="{AE3A1ADE-085A-3BDB-7AF3-FE6B59965C6C}"/>
          </ac:inkMkLst>
        </pc:inkChg>
        <pc:inkChg chg="del mod">
          <ac:chgData name="Luca Crocetti" userId="52efdf86-ba77-4dcf-8f92-67ea05fd85b4" providerId="ADAL" clId="{F54AB79C-CF2F-48E0-AB2B-B1BDA75FD3C3}" dt="2023-10-28T19:02:52.165" v="7496"/>
          <ac:inkMkLst>
            <pc:docMk/>
            <pc:sldMk cId="2913163506" sldId="616"/>
            <ac:inkMk id="95" creationId="{E51EDA5F-DB74-B526-1A5B-2E2F9FD5EB7B}"/>
          </ac:inkMkLst>
        </pc:inkChg>
        <pc:inkChg chg="del mod">
          <ac:chgData name="Luca Crocetti" userId="52efdf86-ba77-4dcf-8f92-67ea05fd85b4" providerId="ADAL" clId="{F54AB79C-CF2F-48E0-AB2B-B1BDA75FD3C3}" dt="2023-10-28T19:02:52.163" v="7491"/>
          <ac:inkMkLst>
            <pc:docMk/>
            <pc:sldMk cId="2913163506" sldId="616"/>
            <ac:inkMk id="96" creationId="{8402D906-318D-2D1D-F389-A1EDD5D56A1A}"/>
          </ac:inkMkLst>
        </pc:inkChg>
        <pc:inkChg chg="del mod">
          <ac:chgData name="Luca Crocetti" userId="52efdf86-ba77-4dcf-8f92-67ea05fd85b4" providerId="ADAL" clId="{F54AB79C-CF2F-48E0-AB2B-B1BDA75FD3C3}" dt="2023-10-28T19:02:52.163" v="7489"/>
          <ac:inkMkLst>
            <pc:docMk/>
            <pc:sldMk cId="2913163506" sldId="616"/>
            <ac:inkMk id="97" creationId="{875F31B5-59A9-E138-C944-FB0A76F5DFD7}"/>
          </ac:inkMkLst>
        </pc:inkChg>
        <pc:inkChg chg="del">
          <ac:chgData name="Luca Crocetti" userId="52efdf86-ba77-4dcf-8f92-67ea05fd85b4" providerId="ADAL" clId="{F54AB79C-CF2F-48E0-AB2B-B1BDA75FD3C3}" dt="2023-10-28T19:02:52.148" v="7440"/>
          <ac:inkMkLst>
            <pc:docMk/>
            <pc:sldMk cId="2913163506" sldId="616"/>
            <ac:inkMk id="98" creationId="{680C7DE9-77AD-E089-7479-C5044C5F465B}"/>
          </ac:inkMkLst>
        </pc:inkChg>
        <pc:inkChg chg="del">
          <ac:chgData name="Luca Crocetti" userId="52efdf86-ba77-4dcf-8f92-67ea05fd85b4" providerId="ADAL" clId="{F54AB79C-CF2F-48E0-AB2B-B1BDA75FD3C3}" dt="2023-10-28T19:02:52.149" v="7445"/>
          <ac:inkMkLst>
            <pc:docMk/>
            <pc:sldMk cId="2913163506" sldId="616"/>
            <ac:inkMk id="99" creationId="{CA9B14D3-3473-6DD0-9F55-305A446E9BE7}"/>
          </ac:inkMkLst>
        </pc:inkChg>
        <pc:inkChg chg="del mod">
          <ac:chgData name="Luca Crocetti" userId="52efdf86-ba77-4dcf-8f92-67ea05fd85b4" providerId="ADAL" clId="{F54AB79C-CF2F-48E0-AB2B-B1BDA75FD3C3}" dt="2023-10-28T19:02:52.161" v="7483"/>
          <ac:inkMkLst>
            <pc:docMk/>
            <pc:sldMk cId="2913163506" sldId="616"/>
            <ac:inkMk id="100" creationId="{7E378AAE-26FB-7931-530F-B1EA9A51B1C0}"/>
          </ac:inkMkLst>
        </pc:inkChg>
        <pc:inkChg chg="del">
          <ac:chgData name="Luca Crocetti" userId="52efdf86-ba77-4dcf-8f92-67ea05fd85b4" providerId="ADAL" clId="{F54AB79C-CF2F-48E0-AB2B-B1BDA75FD3C3}" dt="2023-10-28T19:02:52.147" v="7438"/>
          <ac:inkMkLst>
            <pc:docMk/>
            <pc:sldMk cId="2913163506" sldId="616"/>
            <ac:inkMk id="103" creationId="{EB6609AF-ADDA-AAAA-A08F-87E4F7D18063}"/>
          </ac:inkMkLst>
        </pc:inkChg>
        <pc:inkChg chg="del">
          <ac:chgData name="Luca Crocetti" userId="52efdf86-ba77-4dcf-8f92-67ea05fd85b4" providerId="ADAL" clId="{F54AB79C-CF2F-48E0-AB2B-B1BDA75FD3C3}" dt="2023-10-28T19:02:52.153" v="7456"/>
          <ac:inkMkLst>
            <pc:docMk/>
            <pc:sldMk cId="2913163506" sldId="616"/>
            <ac:inkMk id="104" creationId="{1DFEFAFD-D52A-9D6E-84B8-1677A59D0080}"/>
          </ac:inkMkLst>
        </pc:inkChg>
        <pc:inkChg chg="del mod">
          <ac:chgData name="Luca Crocetti" userId="52efdf86-ba77-4dcf-8f92-67ea05fd85b4" providerId="ADAL" clId="{F54AB79C-CF2F-48E0-AB2B-B1BDA75FD3C3}" dt="2023-10-28T19:02:52.155" v="7459"/>
          <ac:inkMkLst>
            <pc:docMk/>
            <pc:sldMk cId="2913163506" sldId="616"/>
            <ac:inkMk id="105" creationId="{3019A558-5C58-5356-1F0A-2F9A3A4D9C92}"/>
          </ac:inkMkLst>
        </pc:inkChg>
        <pc:inkChg chg="del mod">
          <ac:chgData name="Luca Crocetti" userId="52efdf86-ba77-4dcf-8f92-67ea05fd85b4" providerId="ADAL" clId="{F54AB79C-CF2F-48E0-AB2B-B1BDA75FD3C3}" dt="2023-10-28T19:02:52.156" v="7463"/>
          <ac:inkMkLst>
            <pc:docMk/>
            <pc:sldMk cId="2913163506" sldId="616"/>
            <ac:inkMk id="106" creationId="{54F50B9F-A15F-3C2E-BC6F-F50631E5D537}"/>
          </ac:inkMkLst>
        </pc:inkChg>
        <pc:inkChg chg="del">
          <ac:chgData name="Luca Crocetti" userId="52efdf86-ba77-4dcf-8f92-67ea05fd85b4" providerId="ADAL" clId="{F54AB79C-CF2F-48E0-AB2B-B1BDA75FD3C3}" dt="2023-10-28T19:02:52.146" v="7435"/>
          <ac:inkMkLst>
            <pc:docMk/>
            <pc:sldMk cId="2913163506" sldId="616"/>
            <ac:inkMk id="108" creationId="{FBE42B4F-B64A-0487-C36A-1E09EEB554C6}"/>
          </ac:inkMkLst>
        </pc:inkChg>
        <pc:inkChg chg="del mod">
          <ac:chgData name="Luca Crocetti" userId="52efdf86-ba77-4dcf-8f92-67ea05fd85b4" providerId="ADAL" clId="{F54AB79C-CF2F-48E0-AB2B-B1BDA75FD3C3}" dt="2023-10-28T19:02:52.157" v="7468"/>
          <ac:inkMkLst>
            <pc:docMk/>
            <pc:sldMk cId="2913163506" sldId="616"/>
            <ac:inkMk id="109" creationId="{29E4CFEB-B4C7-1617-F8F4-A5EAF791C8C6}"/>
          </ac:inkMkLst>
        </pc:inkChg>
        <pc:inkChg chg="del mod">
          <ac:chgData name="Luca Crocetti" userId="52efdf86-ba77-4dcf-8f92-67ea05fd85b4" providerId="ADAL" clId="{F54AB79C-CF2F-48E0-AB2B-B1BDA75FD3C3}" dt="2023-10-28T19:02:52.146" v="7436"/>
          <ac:inkMkLst>
            <pc:docMk/>
            <pc:sldMk cId="2913163506" sldId="616"/>
            <ac:inkMk id="110" creationId="{BB2EB3AB-8E1F-4E77-E7C1-0A5136A4F234}"/>
          </ac:inkMkLst>
        </pc:inkChg>
        <pc:inkChg chg="del mod">
          <ac:chgData name="Luca Crocetti" userId="52efdf86-ba77-4dcf-8f92-67ea05fd85b4" providerId="ADAL" clId="{F54AB79C-CF2F-48E0-AB2B-B1BDA75FD3C3}" dt="2023-10-28T19:02:52.160" v="7477"/>
          <ac:inkMkLst>
            <pc:docMk/>
            <pc:sldMk cId="2913163506" sldId="616"/>
            <ac:inkMk id="111" creationId="{30EBA594-60A7-2679-28ED-8656405AA6A3}"/>
          </ac:inkMkLst>
        </pc:inkChg>
        <pc:inkChg chg="del mod">
          <ac:chgData name="Luca Crocetti" userId="52efdf86-ba77-4dcf-8f92-67ea05fd85b4" providerId="ADAL" clId="{F54AB79C-CF2F-48E0-AB2B-B1BDA75FD3C3}" dt="2023-10-28T19:02:52.155" v="7460"/>
          <ac:inkMkLst>
            <pc:docMk/>
            <pc:sldMk cId="2913163506" sldId="616"/>
            <ac:inkMk id="112" creationId="{4DA6186F-A56C-51C0-967A-9675E0F17081}"/>
          </ac:inkMkLst>
        </pc:inkChg>
        <pc:inkChg chg="del mod">
          <ac:chgData name="Luca Crocetti" userId="52efdf86-ba77-4dcf-8f92-67ea05fd85b4" providerId="ADAL" clId="{F54AB79C-CF2F-48E0-AB2B-B1BDA75FD3C3}" dt="2023-10-28T19:02:52.159" v="7473"/>
          <ac:inkMkLst>
            <pc:docMk/>
            <pc:sldMk cId="2913163506" sldId="616"/>
            <ac:inkMk id="113" creationId="{0DE713A2-08C4-131E-91B9-DD6D3FAD71F0}"/>
          </ac:inkMkLst>
        </pc:inkChg>
        <pc:inkChg chg="del mod">
          <ac:chgData name="Luca Crocetti" userId="52efdf86-ba77-4dcf-8f92-67ea05fd85b4" providerId="ADAL" clId="{F54AB79C-CF2F-48E0-AB2B-B1BDA75FD3C3}" dt="2023-10-28T19:02:52.158" v="7470"/>
          <ac:inkMkLst>
            <pc:docMk/>
            <pc:sldMk cId="2913163506" sldId="616"/>
            <ac:inkMk id="114" creationId="{62251C6A-B369-6383-6369-6736E22A03FC}"/>
          </ac:inkMkLst>
        </pc:inkChg>
        <pc:inkChg chg="del mod">
          <ac:chgData name="Luca Crocetti" userId="52efdf86-ba77-4dcf-8f92-67ea05fd85b4" providerId="ADAL" clId="{F54AB79C-CF2F-48E0-AB2B-B1BDA75FD3C3}" dt="2023-10-28T19:02:52.157" v="7467"/>
          <ac:inkMkLst>
            <pc:docMk/>
            <pc:sldMk cId="2913163506" sldId="616"/>
            <ac:inkMk id="115" creationId="{665F2FC3-DC4E-65FF-429E-4F5EFA807A5E}"/>
          </ac:inkMkLst>
        </pc:inkChg>
        <pc:inkChg chg="del mod">
          <ac:chgData name="Luca Crocetti" userId="52efdf86-ba77-4dcf-8f92-67ea05fd85b4" providerId="ADAL" clId="{F54AB79C-CF2F-48E0-AB2B-B1BDA75FD3C3}" dt="2023-10-28T19:02:52.165" v="7497"/>
          <ac:inkMkLst>
            <pc:docMk/>
            <pc:sldMk cId="2913163506" sldId="616"/>
            <ac:inkMk id="116" creationId="{B4B3CE69-2BB7-66F3-F7D0-119769EF77B5}"/>
          </ac:inkMkLst>
        </pc:inkChg>
        <pc:inkChg chg="del mod">
          <ac:chgData name="Luca Crocetti" userId="52efdf86-ba77-4dcf-8f92-67ea05fd85b4" providerId="ADAL" clId="{F54AB79C-CF2F-48E0-AB2B-B1BDA75FD3C3}" dt="2023-10-28T19:02:52.156" v="7464"/>
          <ac:inkMkLst>
            <pc:docMk/>
            <pc:sldMk cId="2913163506" sldId="616"/>
            <ac:inkMk id="117" creationId="{22E8C0E4-BA3E-9143-F37B-A0AFE77DB393}"/>
          </ac:inkMkLst>
        </pc:inkChg>
        <pc:inkChg chg="del">
          <ac:chgData name="Luca Crocetti" userId="52efdf86-ba77-4dcf-8f92-67ea05fd85b4" providerId="ADAL" clId="{F54AB79C-CF2F-48E0-AB2B-B1BDA75FD3C3}" dt="2023-10-28T19:02:52.149" v="7444"/>
          <ac:inkMkLst>
            <pc:docMk/>
            <pc:sldMk cId="2913163506" sldId="616"/>
            <ac:inkMk id="118" creationId="{CA388B87-3F70-F2C0-E629-8EC5C117437B}"/>
          </ac:inkMkLst>
        </pc:inkChg>
        <pc:inkChg chg="del mod">
          <ac:chgData name="Luca Crocetti" userId="52efdf86-ba77-4dcf-8f92-67ea05fd85b4" providerId="ADAL" clId="{F54AB79C-CF2F-48E0-AB2B-B1BDA75FD3C3}" dt="2023-10-28T19:02:52.151" v="7450"/>
          <ac:inkMkLst>
            <pc:docMk/>
            <pc:sldMk cId="2913163506" sldId="616"/>
            <ac:inkMk id="119" creationId="{FF78B500-22BF-A2CF-A945-112DFA17F25C}"/>
          </ac:inkMkLst>
        </pc:inkChg>
        <pc:inkChg chg="del mod">
          <ac:chgData name="Luca Crocetti" userId="52efdf86-ba77-4dcf-8f92-67ea05fd85b4" providerId="ADAL" clId="{F54AB79C-CF2F-48E0-AB2B-B1BDA75FD3C3}" dt="2023-10-28T19:02:52.153" v="7457"/>
          <ac:inkMkLst>
            <pc:docMk/>
            <pc:sldMk cId="2913163506" sldId="616"/>
            <ac:inkMk id="120" creationId="{AC02AAE7-854A-51BD-881F-42DC75957BD1}"/>
          </ac:inkMkLst>
        </pc:inkChg>
        <pc:inkChg chg="del mod">
          <ac:chgData name="Luca Crocetti" userId="52efdf86-ba77-4dcf-8f92-67ea05fd85b4" providerId="ADAL" clId="{F54AB79C-CF2F-48E0-AB2B-B1BDA75FD3C3}" dt="2023-10-28T19:02:52.152" v="7455"/>
          <ac:inkMkLst>
            <pc:docMk/>
            <pc:sldMk cId="2913163506" sldId="616"/>
            <ac:inkMk id="121" creationId="{C5B1A536-C68B-0984-0264-D3B7C81096B2}"/>
          </ac:inkMkLst>
        </pc:inkChg>
        <pc:inkChg chg="del mod">
          <ac:chgData name="Luca Crocetti" userId="52efdf86-ba77-4dcf-8f92-67ea05fd85b4" providerId="ADAL" clId="{F54AB79C-CF2F-48E0-AB2B-B1BDA75FD3C3}" dt="2023-10-28T19:02:52.157" v="7466"/>
          <ac:inkMkLst>
            <pc:docMk/>
            <pc:sldMk cId="2913163506" sldId="616"/>
            <ac:inkMk id="122" creationId="{9BA5ABF0-3C95-DE09-D0EB-93D8DE6DE75F}"/>
          </ac:inkMkLst>
        </pc:inkChg>
        <pc:inkChg chg="del mod">
          <ac:chgData name="Luca Crocetti" userId="52efdf86-ba77-4dcf-8f92-67ea05fd85b4" providerId="ADAL" clId="{F54AB79C-CF2F-48E0-AB2B-B1BDA75FD3C3}" dt="2023-10-28T19:02:52.161" v="7484"/>
          <ac:inkMkLst>
            <pc:docMk/>
            <pc:sldMk cId="2913163506" sldId="616"/>
            <ac:inkMk id="123" creationId="{55BB9912-E733-3B89-ACEC-31D59D62AC6B}"/>
          </ac:inkMkLst>
        </pc:inkChg>
        <pc:inkChg chg="del mod">
          <ac:chgData name="Luca Crocetti" userId="52efdf86-ba77-4dcf-8f92-67ea05fd85b4" providerId="ADAL" clId="{F54AB79C-CF2F-48E0-AB2B-B1BDA75FD3C3}" dt="2023-10-28T19:02:52.152" v="7454"/>
          <ac:inkMkLst>
            <pc:docMk/>
            <pc:sldMk cId="2913163506" sldId="616"/>
            <ac:inkMk id="126" creationId="{E4818C2C-6FB5-2B87-B78A-7DE77EB75625}"/>
          </ac:inkMkLst>
        </pc:inkChg>
        <pc:inkChg chg="del mod">
          <ac:chgData name="Luca Crocetti" userId="52efdf86-ba77-4dcf-8f92-67ea05fd85b4" providerId="ADAL" clId="{F54AB79C-CF2F-48E0-AB2B-B1BDA75FD3C3}" dt="2023-10-28T19:02:52.147" v="7439"/>
          <ac:inkMkLst>
            <pc:docMk/>
            <pc:sldMk cId="2913163506" sldId="616"/>
            <ac:inkMk id="127" creationId="{411D1DCB-7947-11BD-73CF-6FD5A98427DD}"/>
          </ac:inkMkLst>
        </pc:inkChg>
        <pc:inkChg chg="del">
          <ac:chgData name="Luca Crocetti" userId="52efdf86-ba77-4dcf-8f92-67ea05fd85b4" providerId="ADAL" clId="{F54AB79C-CF2F-48E0-AB2B-B1BDA75FD3C3}" dt="2023-10-28T19:02:52.146" v="7433"/>
          <ac:inkMkLst>
            <pc:docMk/>
            <pc:sldMk cId="2913163506" sldId="616"/>
            <ac:inkMk id="128" creationId="{C1D9009B-FDA0-DA57-A469-D3D320A79BBE}"/>
          </ac:inkMkLst>
        </pc:inkChg>
        <pc:inkChg chg="del mod">
          <ac:chgData name="Luca Crocetti" userId="52efdf86-ba77-4dcf-8f92-67ea05fd85b4" providerId="ADAL" clId="{F54AB79C-CF2F-48E0-AB2B-B1BDA75FD3C3}" dt="2023-10-28T19:02:52.152" v="7453"/>
          <ac:inkMkLst>
            <pc:docMk/>
            <pc:sldMk cId="2913163506" sldId="616"/>
            <ac:inkMk id="129" creationId="{C964BC5B-0FC7-0E55-81A1-C64D9D650B04}"/>
          </ac:inkMkLst>
        </pc:inkChg>
        <pc:inkChg chg="del mod">
          <ac:chgData name="Luca Crocetti" userId="52efdf86-ba77-4dcf-8f92-67ea05fd85b4" providerId="ADAL" clId="{F54AB79C-CF2F-48E0-AB2B-B1BDA75FD3C3}" dt="2023-10-28T19:02:52.163" v="7490"/>
          <ac:inkMkLst>
            <pc:docMk/>
            <pc:sldMk cId="2913163506" sldId="616"/>
            <ac:inkMk id="130" creationId="{C314D5BC-20B4-C590-1ED5-A84761F4B728}"/>
          </ac:inkMkLst>
        </pc:inkChg>
        <pc:inkChg chg="del mod">
          <ac:chgData name="Luca Crocetti" userId="52efdf86-ba77-4dcf-8f92-67ea05fd85b4" providerId="ADAL" clId="{F54AB79C-CF2F-48E0-AB2B-B1BDA75FD3C3}" dt="2023-10-28T19:02:52.162" v="7486"/>
          <ac:inkMkLst>
            <pc:docMk/>
            <pc:sldMk cId="2913163506" sldId="616"/>
            <ac:inkMk id="131" creationId="{11A75DD7-B6F6-1949-F3CA-ADB067ECD6C3}"/>
          </ac:inkMkLst>
        </pc:inkChg>
        <pc:inkChg chg="del mod">
          <ac:chgData name="Luca Crocetti" userId="52efdf86-ba77-4dcf-8f92-67ea05fd85b4" providerId="ADAL" clId="{F54AB79C-CF2F-48E0-AB2B-B1BDA75FD3C3}" dt="2023-10-28T19:02:52.150" v="7448"/>
          <ac:inkMkLst>
            <pc:docMk/>
            <pc:sldMk cId="2913163506" sldId="616"/>
            <ac:inkMk id="132" creationId="{9257D500-B292-76EC-E8D5-713608190D38}"/>
          </ac:inkMkLst>
        </pc:inkChg>
        <pc:inkChg chg="del">
          <ac:chgData name="Luca Crocetti" userId="52efdf86-ba77-4dcf-8f92-67ea05fd85b4" providerId="ADAL" clId="{F54AB79C-CF2F-48E0-AB2B-B1BDA75FD3C3}" dt="2023-10-28T19:02:52.145" v="7431"/>
          <ac:inkMkLst>
            <pc:docMk/>
            <pc:sldMk cId="2913163506" sldId="616"/>
            <ac:inkMk id="134" creationId="{B4A41813-ACEF-D533-06BE-93AD2E6A32F0}"/>
          </ac:inkMkLst>
        </pc:inkChg>
        <pc:inkChg chg="del">
          <ac:chgData name="Luca Crocetti" userId="52efdf86-ba77-4dcf-8f92-67ea05fd85b4" providerId="ADAL" clId="{F54AB79C-CF2F-48E0-AB2B-B1BDA75FD3C3}" dt="2023-10-28T19:02:52.160" v="7480"/>
          <ac:inkMkLst>
            <pc:docMk/>
            <pc:sldMk cId="2913163506" sldId="616"/>
            <ac:inkMk id="135" creationId="{6061CCA1-630F-B364-FB00-77AB4F4F6A91}"/>
          </ac:inkMkLst>
        </pc:inkChg>
        <pc:inkChg chg="del mod">
          <ac:chgData name="Luca Crocetti" userId="52efdf86-ba77-4dcf-8f92-67ea05fd85b4" providerId="ADAL" clId="{F54AB79C-CF2F-48E0-AB2B-B1BDA75FD3C3}" dt="2023-10-28T19:02:52.150" v="7446"/>
          <ac:inkMkLst>
            <pc:docMk/>
            <pc:sldMk cId="2913163506" sldId="616"/>
            <ac:inkMk id="136" creationId="{54408C96-8EFC-2945-1066-AEACBDE99392}"/>
          </ac:inkMkLst>
        </pc:inkChg>
        <pc:inkChg chg="del mod">
          <ac:chgData name="Luca Crocetti" userId="52efdf86-ba77-4dcf-8f92-67ea05fd85b4" providerId="ADAL" clId="{F54AB79C-CF2F-48E0-AB2B-B1BDA75FD3C3}" dt="2023-10-28T19:02:52.145" v="7432"/>
          <ac:inkMkLst>
            <pc:docMk/>
            <pc:sldMk cId="2913163506" sldId="616"/>
            <ac:inkMk id="137" creationId="{601ED7D7-4EDB-F84C-EC61-877B2AE3CCD1}"/>
          </ac:inkMkLst>
        </pc:inkChg>
        <pc:inkChg chg="del mod">
          <ac:chgData name="Luca Crocetti" userId="52efdf86-ba77-4dcf-8f92-67ea05fd85b4" providerId="ADAL" clId="{F54AB79C-CF2F-48E0-AB2B-B1BDA75FD3C3}" dt="2023-10-28T19:02:52.159" v="7474"/>
          <ac:inkMkLst>
            <pc:docMk/>
            <pc:sldMk cId="2913163506" sldId="616"/>
            <ac:inkMk id="138" creationId="{E9C25230-7078-7062-FC4B-257389B73BB1}"/>
          </ac:inkMkLst>
        </pc:inkChg>
        <pc:inkChg chg="del">
          <ac:chgData name="Luca Crocetti" userId="52efdf86-ba77-4dcf-8f92-67ea05fd85b4" providerId="ADAL" clId="{F54AB79C-CF2F-48E0-AB2B-B1BDA75FD3C3}" dt="2023-10-28T19:02:52.144" v="7430"/>
          <ac:inkMkLst>
            <pc:docMk/>
            <pc:sldMk cId="2913163506" sldId="616"/>
            <ac:inkMk id="140" creationId="{EA253895-A4A2-2161-0720-7527D07B2381}"/>
          </ac:inkMkLst>
        </pc:inkChg>
        <pc:inkChg chg="del mod">
          <ac:chgData name="Luca Crocetti" userId="52efdf86-ba77-4dcf-8f92-67ea05fd85b4" providerId="ADAL" clId="{F54AB79C-CF2F-48E0-AB2B-B1BDA75FD3C3}" dt="2023-10-28T19:02:52.160" v="7479"/>
          <ac:inkMkLst>
            <pc:docMk/>
            <pc:sldMk cId="2913163506" sldId="616"/>
            <ac:inkMk id="141" creationId="{2B5CCF2C-FF03-D7BA-FB51-3DF298018E19}"/>
          </ac:inkMkLst>
        </pc:inkChg>
        <pc:inkChg chg="add del mod">
          <ac:chgData name="Luca Crocetti" userId="52efdf86-ba77-4dcf-8f92-67ea05fd85b4" providerId="ADAL" clId="{F54AB79C-CF2F-48E0-AB2B-B1BDA75FD3C3}" dt="2023-10-28T19:04:15.538" v="7605"/>
          <ac:inkMkLst>
            <pc:docMk/>
            <pc:sldMk cId="2913163506" sldId="616"/>
            <ac:inkMk id="143" creationId="{0D898E7E-DD4C-AB06-4198-3D23CCBDE7B5}"/>
          </ac:inkMkLst>
        </pc:inkChg>
        <pc:inkChg chg="add del mod">
          <ac:chgData name="Luca Crocetti" userId="52efdf86-ba77-4dcf-8f92-67ea05fd85b4" providerId="ADAL" clId="{F54AB79C-CF2F-48E0-AB2B-B1BDA75FD3C3}" dt="2023-10-28T19:04:15.535" v="7601"/>
          <ac:inkMkLst>
            <pc:docMk/>
            <pc:sldMk cId="2913163506" sldId="616"/>
            <ac:inkMk id="145" creationId="{807CD852-E6CB-C204-A7B7-784EBF346A5B}"/>
          </ac:inkMkLst>
        </pc:inkChg>
        <pc:inkChg chg="add del mod">
          <ac:chgData name="Luca Crocetti" userId="52efdf86-ba77-4dcf-8f92-67ea05fd85b4" providerId="ADAL" clId="{F54AB79C-CF2F-48E0-AB2B-B1BDA75FD3C3}" dt="2023-10-28T19:04:15.551" v="7631"/>
          <ac:inkMkLst>
            <pc:docMk/>
            <pc:sldMk cId="2913163506" sldId="616"/>
            <ac:inkMk id="146" creationId="{3774A7F8-8746-C2E1-1102-14251FB65CF5}"/>
          </ac:inkMkLst>
        </pc:inkChg>
        <pc:inkChg chg="add del mod">
          <ac:chgData name="Luca Crocetti" userId="52efdf86-ba77-4dcf-8f92-67ea05fd85b4" providerId="ADAL" clId="{F54AB79C-CF2F-48E0-AB2B-B1BDA75FD3C3}" dt="2023-10-28T19:04:15.533" v="7598"/>
          <ac:inkMkLst>
            <pc:docMk/>
            <pc:sldMk cId="2913163506" sldId="616"/>
            <ac:inkMk id="147" creationId="{F84E564F-C9D2-2DB8-BA25-E081DEA634E6}"/>
          </ac:inkMkLst>
        </pc:inkChg>
        <pc:inkChg chg="add del mod">
          <ac:chgData name="Luca Crocetti" userId="52efdf86-ba77-4dcf-8f92-67ea05fd85b4" providerId="ADAL" clId="{F54AB79C-CF2F-48E0-AB2B-B1BDA75FD3C3}" dt="2023-10-28T19:04:15.545" v="7612"/>
          <ac:inkMkLst>
            <pc:docMk/>
            <pc:sldMk cId="2913163506" sldId="616"/>
            <ac:inkMk id="148" creationId="{F657EC6B-536B-7C4D-3475-937AB3AB88A7}"/>
          </ac:inkMkLst>
        </pc:inkChg>
        <pc:inkChg chg="add del mod">
          <ac:chgData name="Luca Crocetti" userId="52efdf86-ba77-4dcf-8f92-67ea05fd85b4" providerId="ADAL" clId="{F54AB79C-CF2F-48E0-AB2B-B1BDA75FD3C3}" dt="2023-10-28T19:03:50.850" v="7560"/>
          <ac:inkMkLst>
            <pc:docMk/>
            <pc:sldMk cId="2913163506" sldId="616"/>
            <ac:inkMk id="149" creationId="{09E821FC-B928-C2B0-724C-8E7DA49CF293}"/>
          </ac:inkMkLst>
        </pc:inkChg>
        <pc:inkChg chg="add del mod">
          <ac:chgData name="Luca Crocetti" userId="52efdf86-ba77-4dcf-8f92-67ea05fd85b4" providerId="ADAL" clId="{F54AB79C-CF2F-48E0-AB2B-B1BDA75FD3C3}" dt="2023-10-28T19:03:50.852" v="7562"/>
          <ac:inkMkLst>
            <pc:docMk/>
            <pc:sldMk cId="2913163506" sldId="616"/>
            <ac:inkMk id="150" creationId="{0E77BDE3-5E75-9A9C-7556-4A565ED49386}"/>
          </ac:inkMkLst>
        </pc:inkChg>
        <pc:inkChg chg="add del mod">
          <ac:chgData name="Luca Crocetti" userId="52efdf86-ba77-4dcf-8f92-67ea05fd85b4" providerId="ADAL" clId="{F54AB79C-CF2F-48E0-AB2B-B1BDA75FD3C3}" dt="2023-10-28T19:03:50.851" v="7561"/>
          <ac:inkMkLst>
            <pc:docMk/>
            <pc:sldMk cId="2913163506" sldId="616"/>
            <ac:inkMk id="151" creationId="{AB8D6E80-07CC-DCF2-59D9-58EEC1AB4EE8}"/>
          </ac:inkMkLst>
        </pc:inkChg>
        <pc:inkChg chg="add del mod">
          <ac:chgData name="Luca Crocetti" userId="52efdf86-ba77-4dcf-8f92-67ea05fd85b4" providerId="ADAL" clId="{F54AB79C-CF2F-48E0-AB2B-B1BDA75FD3C3}" dt="2023-10-28T19:03:50.850" v="7559"/>
          <ac:inkMkLst>
            <pc:docMk/>
            <pc:sldMk cId="2913163506" sldId="616"/>
            <ac:inkMk id="152" creationId="{05C00262-8DA4-A1B7-CA04-7A6EA9A28AF0}"/>
          </ac:inkMkLst>
        </pc:inkChg>
        <pc:inkChg chg="add del mod">
          <ac:chgData name="Luca Crocetti" userId="52efdf86-ba77-4dcf-8f92-67ea05fd85b4" providerId="ADAL" clId="{F54AB79C-CF2F-48E0-AB2B-B1BDA75FD3C3}" dt="2023-10-28T19:04:15.536" v="7603"/>
          <ac:inkMkLst>
            <pc:docMk/>
            <pc:sldMk cId="2913163506" sldId="616"/>
            <ac:inkMk id="155" creationId="{4ED04085-BFB9-D01E-551D-4409FF732D2C}"/>
          </ac:inkMkLst>
        </pc:inkChg>
        <pc:inkChg chg="add del mod">
          <ac:chgData name="Luca Crocetti" userId="52efdf86-ba77-4dcf-8f92-67ea05fd85b4" providerId="ADAL" clId="{F54AB79C-CF2F-48E0-AB2B-B1BDA75FD3C3}" dt="2023-10-28T19:04:15.546" v="7613"/>
          <ac:inkMkLst>
            <pc:docMk/>
            <pc:sldMk cId="2913163506" sldId="616"/>
            <ac:inkMk id="156" creationId="{5A582295-C55E-B7EB-E420-4A9FAE9CCD2E}"/>
          </ac:inkMkLst>
        </pc:inkChg>
        <pc:inkChg chg="add del mod">
          <ac:chgData name="Luca Crocetti" userId="52efdf86-ba77-4dcf-8f92-67ea05fd85b4" providerId="ADAL" clId="{F54AB79C-CF2F-48E0-AB2B-B1BDA75FD3C3}" dt="2023-10-28T19:04:15.552" v="7633"/>
          <ac:inkMkLst>
            <pc:docMk/>
            <pc:sldMk cId="2913163506" sldId="616"/>
            <ac:inkMk id="157" creationId="{80FFD404-A8B2-1C54-EE50-962E699D377D}"/>
          </ac:inkMkLst>
        </pc:inkChg>
        <pc:inkChg chg="add del mod">
          <ac:chgData name="Luca Crocetti" userId="52efdf86-ba77-4dcf-8f92-67ea05fd85b4" providerId="ADAL" clId="{F54AB79C-CF2F-48E0-AB2B-B1BDA75FD3C3}" dt="2023-10-28T19:04:15.539" v="7606"/>
          <ac:inkMkLst>
            <pc:docMk/>
            <pc:sldMk cId="2913163506" sldId="616"/>
            <ac:inkMk id="158" creationId="{2491EC95-4DFF-78CD-9B29-EAEAE2568B60}"/>
          </ac:inkMkLst>
        </pc:inkChg>
        <pc:inkChg chg="add del mod">
          <ac:chgData name="Luca Crocetti" userId="52efdf86-ba77-4dcf-8f92-67ea05fd85b4" providerId="ADAL" clId="{F54AB79C-CF2F-48E0-AB2B-B1BDA75FD3C3}" dt="2023-10-28T19:04:15.531" v="7595"/>
          <ac:inkMkLst>
            <pc:docMk/>
            <pc:sldMk cId="2913163506" sldId="616"/>
            <ac:inkMk id="159" creationId="{A21A81E8-8F6C-B069-0067-45FE64FAFA6A}"/>
          </ac:inkMkLst>
        </pc:inkChg>
        <pc:inkChg chg="add del mod">
          <ac:chgData name="Luca Crocetti" userId="52efdf86-ba77-4dcf-8f92-67ea05fd85b4" providerId="ADAL" clId="{F54AB79C-CF2F-48E0-AB2B-B1BDA75FD3C3}" dt="2023-10-28T19:04:15.534" v="7599"/>
          <ac:inkMkLst>
            <pc:docMk/>
            <pc:sldMk cId="2913163506" sldId="616"/>
            <ac:inkMk id="160" creationId="{B5669349-29F9-DC2D-6259-FA75994004C4}"/>
          </ac:inkMkLst>
        </pc:inkChg>
        <pc:inkChg chg="add del mod">
          <ac:chgData name="Luca Crocetti" userId="52efdf86-ba77-4dcf-8f92-67ea05fd85b4" providerId="ADAL" clId="{F54AB79C-CF2F-48E0-AB2B-B1BDA75FD3C3}" dt="2023-10-28T19:04:15.548" v="7616"/>
          <ac:inkMkLst>
            <pc:docMk/>
            <pc:sldMk cId="2913163506" sldId="616"/>
            <ac:inkMk id="162" creationId="{33CF86E7-EBCD-42C3-F5DE-0C6D254E2AC2}"/>
          </ac:inkMkLst>
        </pc:inkChg>
        <pc:inkChg chg="add del mod">
          <ac:chgData name="Luca Crocetti" userId="52efdf86-ba77-4dcf-8f92-67ea05fd85b4" providerId="ADAL" clId="{F54AB79C-CF2F-48E0-AB2B-B1BDA75FD3C3}" dt="2023-10-28T19:04:15.549" v="7622"/>
          <ac:inkMkLst>
            <pc:docMk/>
            <pc:sldMk cId="2913163506" sldId="616"/>
            <ac:inkMk id="163" creationId="{0175BEA6-79A9-34B5-907E-8FE4B2689A64}"/>
          </ac:inkMkLst>
        </pc:inkChg>
        <pc:inkChg chg="add del mod">
          <ac:chgData name="Luca Crocetti" userId="52efdf86-ba77-4dcf-8f92-67ea05fd85b4" providerId="ADAL" clId="{F54AB79C-CF2F-48E0-AB2B-B1BDA75FD3C3}" dt="2023-10-28T19:04:15.526" v="7590"/>
          <ac:inkMkLst>
            <pc:docMk/>
            <pc:sldMk cId="2913163506" sldId="616"/>
            <ac:inkMk id="164" creationId="{7265427F-BC0D-1E51-40FC-8F01D88AA002}"/>
          </ac:inkMkLst>
        </pc:inkChg>
        <pc:inkChg chg="add del mod">
          <ac:chgData name="Luca Crocetti" userId="52efdf86-ba77-4dcf-8f92-67ea05fd85b4" providerId="ADAL" clId="{F54AB79C-CF2F-48E0-AB2B-B1BDA75FD3C3}" dt="2023-10-28T19:04:15.551" v="7627"/>
          <ac:inkMkLst>
            <pc:docMk/>
            <pc:sldMk cId="2913163506" sldId="616"/>
            <ac:inkMk id="165" creationId="{119348DB-A02B-AEB8-60A3-F95A98150F4F}"/>
          </ac:inkMkLst>
        </pc:inkChg>
        <pc:inkChg chg="add del mod">
          <ac:chgData name="Luca Crocetti" userId="52efdf86-ba77-4dcf-8f92-67ea05fd85b4" providerId="ADAL" clId="{F54AB79C-CF2F-48E0-AB2B-B1BDA75FD3C3}" dt="2023-10-28T19:04:15.543" v="7610"/>
          <ac:inkMkLst>
            <pc:docMk/>
            <pc:sldMk cId="2913163506" sldId="616"/>
            <ac:inkMk id="166" creationId="{BD998C68-93D6-73DD-3860-9DF74F1EB5D8}"/>
          </ac:inkMkLst>
        </pc:inkChg>
        <pc:inkChg chg="add del mod">
          <ac:chgData name="Luca Crocetti" userId="52efdf86-ba77-4dcf-8f92-67ea05fd85b4" providerId="ADAL" clId="{F54AB79C-CF2F-48E0-AB2B-B1BDA75FD3C3}" dt="2023-10-28T19:04:15.529" v="7592"/>
          <ac:inkMkLst>
            <pc:docMk/>
            <pc:sldMk cId="2913163506" sldId="616"/>
            <ac:inkMk id="167" creationId="{3C9C09C1-3048-33A0-5FAD-66004012919A}"/>
          </ac:inkMkLst>
        </pc:inkChg>
        <pc:inkChg chg="add del mod">
          <ac:chgData name="Luca Crocetti" userId="52efdf86-ba77-4dcf-8f92-67ea05fd85b4" providerId="ADAL" clId="{F54AB79C-CF2F-48E0-AB2B-B1BDA75FD3C3}" dt="2023-10-28T19:04:15.548" v="7617"/>
          <ac:inkMkLst>
            <pc:docMk/>
            <pc:sldMk cId="2913163506" sldId="616"/>
            <ac:inkMk id="168" creationId="{D54BFCAA-F442-8BE5-01A4-62740F70786A}"/>
          </ac:inkMkLst>
        </pc:inkChg>
        <pc:inkChg chg="add del mod">
          <ac:chgData name="Luca Crocetti" userId="52efdf86-ba77-4dcf-8f92-67ea05fd85b4" providerId="ADAL" clId="{F54AB79C-CF2F-48E0-AB2B-B1BDA75FD3C3}" dt="2023-10-28T19:04:15.548" v="7619"/>
          <ac:inkMkLst>
            <pc:docMk/>
            <pc:sldMk cId="2913163506" sldId="616"/>
            <ac:inkMk id="170" creationId="{CD58236D-373B-5709-09E0-5DBC35E4B2E6}"/>
          </ac:inkMkLst>
        </pc:inkChg>
        <pc:inkChg chg="add del mod">
          <ac:chgData name="Luca Crocetti" userId="52efdf86-ba77-4dcf-8f92-67ea05fd85b4" providerId="ADAL" clId="{F54AB79C-CF2F-48E0-AB2B-B1BDA75FD3C3}" dt="2023-10-28T19:04:15.533" v="7597"/>
          <ac:inkMkLst>
            <pc:docMk/>
            <pc:sldMk cId="2913163506" sldId="616"/>
            <ac:inkMk id="171" creationId="{CF4D3AA8-E6D5-7222-EE8E-FB90EEBBC4A7}"/>
          </ac:inkMkLst>
        </pc:inkChg>
        <pc:inkChg chg="add del mod">
          <ac:chgData name="Luca Crocetti" userId="52efdf86-ba77-4dcf-8f92-67ea05fd85b4" providerId="ADAL" clId="{F54AB79C-CF2F-48E0-AB2B-B1BDA75FD3C3}" dt="2023-10-28T19:04:15.548" v="7618"/>
          <ac:inkMkLst>
            <pc:docMk/>
            <pc:sldMk cId="2913163506" sldId="616"/>
            <ac:inkMk id="172" creationId="{2DB3CC66-C00C-091C-249D-94032ADCE80E}"/>
          </ac:inkMkLst>
        </pc:inkChg>
        <pc:inkChg chg="add del mod">
          <ac:chgData name="Luca Crocetti" userId="52efdf86-ba77-4dcf-8f92-67ea05fd85b4" providerId="ADAL" clId="{F54AB79C-CF2F-48E0-AB2B-B1BDA75FD3C3}" dt="2023-10-28T19:04:15.550" v="7625"/>
          <ac:inkMkLst>
            <pc:docMk/>
            <pc:sldMk cId="2913163506" sldId="616"/>
            <ac:inkMk id="173" creationId="{05FE2622-6B8B-5C6A-CA4B-CC21825B882F}"/>
          </ac:inkMkLst>
        </pc:inkChg>
        <pc:inkChg chg="add del mod">
          <ac:chgData name="Luca Crocetti" userId="52efdf86-ba77-4dcf-8f92-67ea05fd85b4" providerId="ADAL" clId="{F54AB79C-CF2F-48E0-AB2B-B1BDA75FD3C3}" dt="2023-10-28T19:04:15.551" v="7628"/>
          <ac:inkMkLst>
            <pc:docMk/>
            <pc:sldMk cId="2913163506" sldId="616"/>
            <ac:inkMk id="174" creationId="{B7F66D9B-BA58-1F51-24A7-DDA85F6DD645}"/>
          </ac:inkMkLst>
        </pc:inkChg>
        <pc:inkChg chg="add del mod">
          <ac:chgData name="Luca Crocetti" userId="52efdf86-ba77-4dcf-8f92-67ea05fd85b4" providerId="ADAL" clId="{F54AB79C-CF2F-48E0-AB2B-B1BDA75FD3C3}" dt="2023-10-28T19:04:15.549" v="7621"/>
          <ac:inkMkLst>
            <pc:docMk/>
            <pc:sldMk cId="2913163506" sldId="616"/>
            <ac:inkMk id="175" creationId="{B09F6FE1-8B09-EE50-D0CF-650A763A52F0}"/>
          </ac:inkMkLst>
        </pc:inkChg>
        <pc:inkChg chg="add del mod">
          <ac:chgData name="Luca Crocetti" userId="52efdf86-ba77-4dcf-8f92-67ea05fd85b4" providerId="ADAL" clId="{F54AB79C-CF2F-48E0-AB2B-B1BDA75FD3C3}" dt="2023-10-28T19:04:15.531" v="7594"/>
          <ac:inkMkLst>
            <pc:docMk/>
            <pc:sldMk cId="2913163506" sldId="616"/>
            <ac:inkMk id="176" creationId="{DD808A93-1D95-480A-582C-9C78B481F3DB}"/>
          </ac:inkMkLst>
        </pc:inkChg>
        <pc:inkChg chg="add del mod">
          <ac:chgData name="Luca Crocetti" userId="52efdf86-ba77-4dcf-8f92-67ea05fd85b4" providerId="ADAL" clId="{F54AB79C-CF2F-48E0-AB2B-B1BDA75FD3C3}" dt="2023-10-28T19:04:15.543" v="7611"/>
          <ac:inkMkLst>
            <pc:docMk/>
            <pc:sldMk cId="2913163506" sldId="616"/>
            <ac:inkMk id="177" creationId="{B3745AF1-B299-C6E9-0672-24B8FEFBC1E5}"/>
          </ac:inkMkLst>
        </pc:inkChg>
        <pc:inkChg chg="add del mod">
          <ac:chgData name="Luca Crocetti" userId="52efdf86-ba77-4dcf-8f92-67ea05fd85b4" providerId="ADAL" clId="{F54AB79C-CF2F-48E0-AB2B-B1BDA75FD3C3}" dt="2023-10-28T19:04:15.536" v="7602"/>
          <ac:inkMkLst>
            <pc:docMk/>
            <pc:sldMk cId="2913163506" sldId="616"/>
            <ac:inkMk id="178" creationId="{A1FD768C-70E8-6C3D-CBAE-45DACA824D54}"/>
          </ac:inkMkLst>
        </pc:inkChg>
        <pc:inkChg chg="add del mod">
          <ac:chgData name="Luca Crocetti" userId="52efdf86-ba77-4dcf-8f92-67ea05fd85b4" providerId="ADAL" clId="{F54AB79C-CF2F-48E0-AB2B-B1BDA75FD3C3}" dt="2023-10-28T19:04:15.539" v="7607"/>
          <ac:inkMkLst>
            <pc:docMk/>
            <pc:sldMk cId="2913163506" sldId="616"/>
            <ac:inkMk id="179" creationId="{96B7D850-4B3B-91EB-AE7E-121C4877515C}"/>
          </ac:inkMkLst>
        </pc:inkChg>
        <pc:inkChg chg="add del mod">
          <ac:chgData name="Luca Crocetti" userId="52efdf86-ba77-4dcf-8f92-67ea05fd85b4" providerId="ADAL" clId="{F54AB79C-CF2F-48E0-AB2B-B1BDA75FD3C3}" dt="2023-10-28T19:04:15.552" v="7635"/>
          <ac:inkMkLst>
            <pc:docMk/>
            <pc:sldMk cId="2913163506" sldId="616"/>
            <ac:inkMk id="180" creationId="{EF9359BC-F570-8DE5-5554-2584E982AEAF}"/>
          </ac:inkMkLst>
        </pc:inkChg>
        <pc:inkChg chg="add del">
          <ac:chgData name="Luca Crocetti" userId="52efdf86-ba77-4dcf-8f92-67ea05fd85b4" providerId="ADAL" clId="{F54AB79C-CF2F-48E0-AB2B-B1BDA75FD3C3}" dt="2023-10-28T19:04:21.551" v="7640"/>
          <ac:inkMkLst>
            <pc:docMk/>
            <pc:sldMk cId="2913163506" sldId="616"/>
            <ac:inkMk id="183" creationId="{EEA5AB17-F602-4488-5D0E-1BF4BD5BC4F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4" creationId="{5C9356F2-8D6F-D490-A357-86341868BE8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5" creationId="{E6E47E3A-4F95-B8C8-D73C-8FD6C6CC1F5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7" creationId="{E9E769EF-6B16-E59B-6E42-3C35F84898E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8" creationId="{2E058BEA-8B61-238B-9FDE-D24A5EC1B37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9" creationId="{BF2AC8AA-BFB0-A13E-78DA-E4B8097A96A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0" creationId="{EDAD9CE7-12BE-B77A-3B8F-262E01A6770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1" creationId="{116DD12D-68D8-B8D9-6111-AF9C8616C92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2" creationId="{143EE99F-412B-F845-D432-3465B5C0792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3" creationId="{1478C3C0-87BD-25EF-E5D6-49294BAAF71C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4" creationId="{9FE3BC77-2CC5-FCB6-1557-06129108DC1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5" creationId="{69295172-2945-F7E7-156D-56903894EA1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6" creationId="{C2497FA4-041A-EFCD-3C24-44401C794E0D}"/>
          </ac:inkMkLst>
        </pc:inkChg>
        <pc:inkChg chg="add del mod">
          <ac:chgData name="Luca Crocetti" userId="52efdf86-ba77-4dcf-8f92-67ea05fd85b4" providerId="ADAL" clId="{F54AB79C-CF2F-48E0-AB2B-B1BDA75FD3C3}" dt="2023-10-28T19:04:37.615" v="7665"/>
          <ac:inkMkLst>
            <pc:docMk/>
            <pc:sldMk cId="2913163506" sldId="616"/>
            <ac:inkMk id="198" creationId="{7339DAAE-21B2-4F39-5321-54B6A8B8E4EC}"/>
          </ac:inkMkLst>
        </pc:inkChg>
        <pc:inkChg chg="add del mod">
          <ac:chgData name="Luca Crocetti" userId="52efdf86-ba77-4dcf-8f92-67ea05fd85b4" providerId="ADAL" clId="{F54AB79C-CF2F-48E0-AB2B-B1BDA75FD3C3}" dt="2023-10-28T19:04:37.614" v="7662"/>
          <ac:inkMkLst>
            <pc:docMk/>
            <pc:sldMk cId="2913163506" sldId="616"/>
            <ac:inkMk id="199" creationId="{83DD43C5-AEDD-9AEF-EB03-23BADA3A314F}"/>
          </ac:inkMkLst>
        </pc:inkChg>
        <pc:inkChg chg="add del mod">
          <ac:chgData name="Luca Crocetti" userId="52efdf86-ba77-4dcf-8f92-67ea05fd85b4" providerId="ADAL" clId="{F54AB79C-CF2F-48E0-AB2B-B1BDA75FD3C3}" dt="2023-10-28T19:04:37.613" v="7661"/>
          <ac:inkMkLst>
            <pc:docMk/>
            <pc:sldMk cId="2913163506" sldId="616"/>
            <ac:inkMk id="200" creationId="{7BD908FC-B0CC-2E84-235F-D1489CCCE9C1}"/>
          </ac:inkMkLst>
        </pc:inkChg>
        <pc:inkChg chg="add del mod">
          <ac:chgData name="Luca Crocetti" userId="52efdf86-ba77-4dcf-8f92-67ea05fd85b4" providerId="ADAL" clId="{F54AB79C-CF2F-48E0-AB2B-B1BDA75FD3C3}" dt="2023-10-28T19:04:37.614" v="7664"/>
          <ac:inkMkLst>
            <pc:docMk/>
            <pc:sldMk cId="2913163506" sldId="616"/>
            <ac:inkMk id="201" creationId="{C5D1A871-CBC5-E6EF-9D8D-38FB4F8349E5}"/>
          </ac:inkMkLst>
        </pc:inkChg>
        <pc:inkChg chg="add del">
          <ac:chgData name="Luca Crocetti" userId="52efdf86-ba77-4dcf-8f92-67ea05fd85b4" providerId="ADAL" clId="{F54AB79C-CF2F-48E0-AB2B-B1BDA75FD3C3}" dt="2023-10-28T19:04:37.614" v="7663"/>
          <ac:inkMkLst>
            <pc:docMk/>
            <pc:sldMk cId="2913163506" sldId="616"/>
            <ac:inkMk id="202" creationId="{4F637113-04CF-BD78-8C3C-46D6CF15373E}"/>
          </ac:inkMkLst>
        </pc:inkChg>
        <pc:inkChg chg="add del">
          <ac:chgData name="Luca Crocetti" userId="52efdf86-ba77-4dcf-8f92-67ea05fd85b4" providerId="ADAL" clId="{F54AB79C-CF2F-48E0-AB2B-B1BDA75FD3C3}" dt="2023-10-28T19:04:41.670" v="7667"/>
          <ac:inkMkLst>
            <pc:docMk/>
            <pc:sldMk cId="2913163506" sldId="616"/>
            <ac:inkMk id="204" creationId="{62871BEE-0498-CE15-7E5B-A4560ECE4FF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5" creationId="{18656C64-C547-5325-13F1-F2FFB99414A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6" creationId="{AFEBF30F-5DC3-9EDF-D1AD-0848679201D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7" creationId="{16308D93-FAB9-D287-FEBC-2DEFC5CCCB82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8" creationId="{DA8893D0-9A87-F2C7-CC91-C93B2934F8D2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9" creationId="{BBAA7268-CF60-4461-55C8-DEC564E4331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0" creationId="{BE60A9F2-9D00-36A1-6BBD-69239C1C699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1" creationId="{AA6C31AF-2CF4-5E5F-A47C-6B59EF20E44B}"/>
          </ac:inkMkLst>
        </pc:inkChg>
        <pc:inkChg chg="add del mod">
          <ac:chgData name="Luca Crocetti" userId="52efdf86-ba77-4dcf-8f92-67ea05fd85b4" providerId="ADAL" clId="{F54AB79C-CF2F-48E0-AB2B-B1BDA75FD3C3}" dt="2023-10-28T19:04:53.062" v="7679"/>
          <ac:inkMkLst>
            <pc:docMk/>
            <pc:sldMk cId="2913163506" sldId="616"/>
            <ac:inkMk id="212" creationId="{0AF3465B-29DC-6935-660E-09BDFFE76771}"/>
          </ac:inkMkLst>
        </pc:inkChg>
        <pc:inkChg chg="add del mod">
          <ac:chgData name="Luca Crocetti" userId="52efdf86-ba77-4dcf-8f92-67ea05fd85b4" providerId="ADAL" clId="{F54AB79C-CF2F-48E0-AB2B-B1BDA75FD3C3}" dt="2023-10-28T19:04:53.063" v="7681"/>
          <ac:inkMkLst>
            <pc:docMk/>
            <pc:sldMk cId="2913163506" sldId="616"/>
            <ac:inkMk id="213" creationId="{BB897F27-95F7-3078-A9F3-B84F23DD1FD6}"/>
          </ac:inkMkLst>
        </pc:inkChg>
        <pc:inkChg chg="add del mod">
          <ac:chgData name="Luca Crocetti" userId="52efdf86-ba77-4dcf-8f92-67ea05fd85b4" providerId="ADAL" clId="{F54AB79C-CF2F-48E0-AB2B-B1BDA75FD3C3}" dt="2023-10-28T19:04:53.063" v="7680"/>
          <ac:inkMkLst>
            <pc:docMk/>
            <pc:sldMk cId="2913163506" sldId="616"/>
            <ac:inkMk id="214" creationId="{EB63C270-A910-3CD1-3592-3D948C2D297C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7" creationId="{43383430-8781-04E2-63E1-8B7250B6FBE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8" creationId="{CDA59199-A75B-1C50-23EE-10B35F33463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0" creationId="{7E175745-48B6-3EE6-0CA5-F58339C61E3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1" creationId="{E86EDD0C-3ED7-E2A2-AF2E-9968B8A5757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2" creationId="{7ABAE316-367A-F98A-C9FD-01ADF880F2C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3" creationId="{A845CF59-50E4-0300-E2E3-67CF9F6E2D3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6" creationId="{5FCF5FFA-B0B9-7DAE-BF8E-7A2CB24B594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7" creationId="{CFE54E49-A3D9-B3DE-8D3D-18522823A087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8" creationId="{DC319496-C6B7-C1C6-CA1D-2FF31A4C443E}"/>
          </ac:inkMkLst>
        </pc:inkChg>
        <pc:inkChg chg="add del mod">
          <ac:chgData name="Luca Crocetti" userId="52efdf86-ba77-4dcf-8f92-67ea05fd85b4" providerId="ADAL" clId="{F54AB79C-CF2F-48E0-AB2B-B1BDA75FD3C3}" dt="2023-10-28T19:05:13.258" v="7714"/>
          <ac:inkMkLst>
            <pc:docMk/>
            <pc:sldMk cId="2913163506" sldId="616"/>
            <ac:inkMk id="229" creationId="{A25C99EB-426D-C4D6-1F5B-9C4129DE40A4}"/>
          </ac:inkMkLst>
        </pc:inkChg>
        <pc:inkChg chg="add del mod">
          <ac:chgData name="Luca Crocetti" userId="52efdf86-ba77-4dcf-8f92-67ea05fd85b4" providerId="ADAL" clId="{F54AB79C-CF2F-48E0-AB2B-B1BDA75FD3C3}" dt="2023-10-28T19:05:13.257" v="7712"/>
          <ac:inkMkLst>
            <pc:docMk/>
            <pc:sldMk cId="2913163506" sldId="616"/>
            <ac:inkMk id="230" creationId="{3BF2E525-ABCD-4409-5362-3F259C7A592D}"/>
          </ac:inkMkLst>
        </pc:inkChg>
        <pc:inkChg chg="add del mod">
          <ac:chgData name="Luca Crocetti" userId="52efdf86-ba77-4dcf-8f92-67ea05fd85b4" providerId="ADAL" clId="{F54AB79C-CF2F-48E0-AB2B-B1BDA75FD3C3}" dt="2023-10-28T19:05:13.259" v="7716"/>
          <ac:inkMkLst>
            <pc:docMk/>
            <pc:sldMk cId="2913163506" sldId="616"/>
            <ac:inkMk id="231" creationId="{942A25B7-0533-86DB-626A-D43CB7F587D8}"/>
          </ac:inkMkLst>
        </pc:inkChg>
        <pc:inkChg chg="add del mod">
          <ac:chgData name="Luca Crocetti" userId="52efdf86-ba77-4dcf-8f92-67ea05fd85b4" providerId="ADAL" clId="{F54AB79C-CF2F-48E0-AB2B-B1BDA75FD3C3}" dt="2023-10-28T19:05:05.187" v="7701"/>
          <ac:inkMkLst>
            <pc:docMk/>
            <pc:sldMk cId="2913163506" sldId="616"/>
            <ac:inkMk id="232" creationId="{D0D910FE-82AD-A4EE-4B49-EF9EDD854102}"/>
          </ac:inkMkLst>
        </pc:inkChg>
        <pc:inkChg chg="add del mod">
          <ac:chgData name="Luca Crocetti" userId="52efdf86-ba77-4dcf-8f92-67ea05fd85b4" providerId="ADAL" clId="{F54AB79C-CF2F-48E0-AB2B-B1BDA75FD3C3}" dt="2023-10-28T19:05:05.186" v="7700"/>
          <ac:inkMkLst>
            <pc:docMk/>
            <pc:sldMk cId="2913163506" sldId="616"/>
            <ac:inkMk id="233" creationId="{5CF7D570-3E96-55BC-B10B-38FC38C22852}"/>
          </ac:inkMkLst>
        </pc:inkChg>
        <pc:inkChg chg="add del">
          <ac:chgData name="Luca Crocetti" userId="52efdf86-ba77-4dcf-8f92-67ea05fd85b4" providerId="ADAL" clId="{F54AB79C-CF2F-48E0-AB2B-B1BDA75FD3C3}" dt="2023-10-28T19:05:05.188" v="7702"/>
          <ac:inkMkLst>
            <pc:docMk/>
            <pc:sldMk cId="2913163506" sldId="616"/>
            <ac:inkMk id="234" creationId="{E4C22CB0-1BEB-6504-BBBE-5BE10434708A}"/>
          </ac:inkMkLst>
        </pc:inkChg>
        <pc:inkChg chg="add del mod">
          <ac:chgData name="Luca Crocetti" userId="52efdf86-ba77-4dcf-8f92-67ea05fd85b4" providerId="ADAL" clId="{F54AB79C-CF2F-48E0-AB2B-B1BDA75FD3C3}" dt="2023-10-28T19:05:13.257" v="7713"/>
          <ac:inkMkLst>
            <pc:docMk/>
            <pc:sldMk cId="2913163506" sldId="616"/>
            <ac:inkMk id="236" creationId="{741E1300-05E8-1ECA-1EF1-C7D328936FF7}"/>
          </ac:inkMkLst>
        </pc:inkChg>
        <pc:inkChg chg="add del mod">
          <ac:chgData name="Luca Crocetti" userId="52efdf86-ba77-4dcf-8f92-67ea05fd85b4" providerId="ADAL" clId="{F54AB79C-CF2F-48E0-AB2B-B1BDA75FD3C3}" dt="2023-10-28T19:05:13.258" v="7715"/>
          <ac:inkMkLst>
            <pc:docMk/>
            <pc:sldMk cId="2913163506" sldId="616"/>
            <ac:inkMk id="237" creationId="{846956AD-02B7-1192-0931-F8EC47904160}"/>
          </ac:inkMkLst>
        </pc:inkChg>
        <pc:inkChg chg="add del mod">
          <ac:chgData name="Luca Crocetti" userId="52efdf86-ba77-4dcf-8f92-67ea05fd85b4" providerId="ADAL" clId="{F54AB79C-CF2F-48E0-AB2B-B1BDA75FD3C3}" dt="2023-10-28T19:05:13.259" v="7717"/>
          <ac:inkMkLst>
            <pc:docMk/>
            <pc:sldMk cId="2913163506" sldId="616"/>
            <ac:inkMk id="238" creationId="{B77D5A35-90E6-14B2-F6CB-7B0D12AD157E}"/>
          </ac:inkMkLst>
        </pc:inkChg>
        <pc:inkChg chg="add del">
          <ac:chgData name="Luca Crocetti" userId="52efdf86-ba77-4dcf-8f92-67ea05fd85b4" providerId="ADAL" clId="{F54AB79C-CF2F-48E0-AB2B-B1BDA75FD3C3}" dt="2023-10-28T19:05:13.259" v="7718"/>
          <ac:inkMkLst>
            <pc:docMk/>
            <pc:sldMk cId="2913163506" sldId="616"/>
            <ac:inkMk id="239" creationId="{AC6E4814-9CF1-A4E4-FEDF-5F8774BF84B3}"/>
          </ac:inkMkLst>
        </pc:inkChg>
        <pc:inkChg chg="add del">
          <ac:chgData name="Luca Crocetti" userId="52efdf86-ba77-4dcf-8f92-67ea05fd85b4" providerId="ADAL" clId="{F54AB79C-CF2F-48E0-AB2B-B1BDA75FD3C3}" dt="2023-10-28T19:05:11.214" v="7709"/>
          <ac:inkMkLst>
            <pc:docMk/>
            <pc:sldMk cId="2913163506" sldId="616"/>
            <ac:inkMk id="240" creationId="{26EFCAA4-335A-9544-5639-BD885282F603}"/>
          </ac:inkMkLst>
        </pc:inkChg>
        <pc:inkChg chg="add del">
          <ac:chgData name="Luca Crocetti" userId="52efdf86-ba77-4dcf-8f92-67ea05fd85b4" providerId="ADAL" clId="{F54AB79C-CF2F-48E0-AB2B-B1BDA75FD3C3}" dt="2023-10-28T19:05:11.214" v="7710"/>
          <ac:inkMkLst>
            <pc:docMk/>
            <pc:sldMk cId="2913163506" sldId="616"/>
            <ac:inkMk id="241" creationId="{7B16A0F9-48FC-C081-050B-908199AEEE5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3" creationId="{B39F897F-62D5-14F7-88A1-D9F0F4EB855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4" creationId="{1E8ECCBB-B50E-45F3-869F-E7941851D602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5" creationId="{B23A7A62-060E-DF37-DAB1-E450D9CA7A6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6" creationId="{F3BE2F7B-7C1A-4283-D2D0-EECBADA32D0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7" creationId="{2DC98208-ABAB-E8AA-DA6B-138E9919E7A8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8" creationId="{238BA2D9-2BA4-50E9-CAC3-68260E2D1417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9" creationId="{64CBA993-2EA2-CADB-FF12-C782B5E0B47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0" creationId="{FA023ADB-4C41-929C-FD94-01E8B1C1CDA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1" creationId="{5DB0670F-65AC-E365-7652-0A33A8F9AB0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2" creationId="{3DC27D1E-E0E2-C88E-DCD6-5D851FFF162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4" creationId="{6722C413-1235-91F9-0187-A2B2DF41FAF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5" creationId="{E9BE2B49-F8F6-8CA6-23A3-46C5D3840F9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6" creationId="{23C67FE8-F648-C5AB-615A-72CB05529D8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7" creationId="{2916A386-6946-BAFF-C182-C4729E769CD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8" creationId="{71A773FF-8F1F-F441-B0DE-C8828DA209E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9" creationId="{2DF62C9D-4357-E4EC-393A-ECE19765EA8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0" creationId="{5E5472E5-07BC-9BF0-1665-D6154AC108D0}"/>
          </ac:inkMkLst>
        </pc:inkChg>
        <pc:inkChg chg="add del">
          <ac:chgData name="Luca Crocetti" userId="52efdf86-ba77-4dcf-8f92-67ea05fd85b4" providerId="ADAL" clId="{F54AB79C-CF2F-48E0-AB2B-B1BDA75FD3C3}" dt="2023-10-28T19:05:26.800" v="7744"/>
          <ac:inkMkLst>
            <pc:docMk/>
            <pc:sldMk cId="2913163506" sldId="616"/>
            <ac:inkMk id="261" creationId="{763D869C-3789-3AF8-5D49-7710571E86AE}"/>
          </ac:inkMkLst>
        </pc:inkChg>
        <pc:inkChg chg="add del">
          <ac:chgData name="Luca Crocetti" userId="52efdf86-ba77-4dcf-8f92-67ea05fd85b4" providerId="ADAL" clId="{F54AB79C-CF2F-48E0-AB2B-B1BDA75FD3C3}" dt="2023-10-28T19:05:26.800" v="7742"/>
          <ac:inkMkLst>
            <pc:docMk/>
            <pc:sldMk cId="2913163506" sldId="616"/>
            <ac:inkMk id="262" creationId="{74DE09AE-2D43-FD4B-93E8-F8BD7341D233}"/>
          </ac:inkMkLst>
        </pc:inkChg>
        <pc:inkChg chg="add del">
          <ac:chgData name="Luca Crocetti" userId="52efdf86-ba77-4dcf-8f92-67ea05fd85b4" providerId="ADAL" clId="{F54AB79C-CF2F-48E0-AB2B-B1BDA75FD3C3}" dt="2023-10-28T19:05:26.800" v="7743"/>
          <ac:inkMkLst>
            <pc:docMk/>
            <pc:sldMk cId="2913163506" sldId="616"/>
            <ac:inkMk id="263" creationId="{3ACFCE46-E776-B127-71C3-D7DA775DFD0B}"/>
          </ac:inkMkLst>
        </pc:inkChg>
        <pc:inkChg chg="add del">
          <ac:chgData name="Luca Crocetti" userId="52efdf86-ba77-4dcf-8f92-67ea05fd85b4" providerId="ADAL" clId="{F54AB79C-CF2F-48E0-AB2B-B1BDA75FD3C3}" dt="2023-10-28T19:05:26.799" v="7741"/>
          <ac:inkMkLst>
            <pc:docMk/>
            <pc:sldMk cId="2913163506" sldId="616"/>
            <ac:inkMk id="264" creationId="{18996F1B-2725-A41B-DFA4-47FCE64EDC54}"/>
          </ac:inkMkLst>
        </pc:inkChg>
        <pc:inkChg chg="add del">
          <ac:chgData name="Luca Crocetti" userId="52efdf86-ba77-4dcf-8f92-67ea05fd85b4" providerId="ADAL" clId="{F54AB79C-CF2F-48E0-AB2B-B1BDA75FD3C3}" dt="2023-10-28T19:05:30.191" v="7747"/>
          <ac:inkMkLst>
            <pc:docMk/>
            <pc:sldMk cId="2913163506" sldId="616"/>
            <ac:inkMk id="266" creationId="{7DA60A32-C81C-21EE-DA5C-079F9E3E185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7" creationId="{D8BC2793-7998-8948-AD10-0EDF593A153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8" creationId="{9B8402F1-12A8-52E0-E442-A09497A07AB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9" creationId="{9CBA84DD-C5B6-0BF0-43F0-A84DA7E2059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0" creationId="{D6C778C4-56BC-85DF-592C-CF6F8CE20B1C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1" creationId="{F460547A-106C-343C-6B24-B506BC927B9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2" creationId="{F938D33C-8C50-2C4B-76ED-95F2B9E57AE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3" creationId="{43ACA143-EA39-E93F-2519-C348F886ABC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4" creationId="{3B96BD73-8F54-9108-A77C-FAC746D1D56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5" creationId="{B37A38BA-5FE3-3E1F-C0A6-B7048C82A5A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6" creationId="{CBF2A43A-7C6A-2FE5-75B7-91E66FF76554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7" creationId="{86B433A5-FD58-82FD-6288-362EB058DCB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8" creationId="{CC67E529-B3B5-B7AB-0525-97A207279C87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9" creationId="{DBB5FFA9-8729-CDF8-8AB9-F28A6AF15B2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80" creationId="{83F80A64-1B27-A4DC-152F-B8005110816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81" creationId="{42D3C466-E88E-2174-F44F-E58285815205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5" creationId="{B10985B5-529F-163C-005B-27FFF1B0DDAE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6" creationId="{FD519DF4-33E5-9367-592A-17451A8532C6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7" creationId="{68E312F4-E9F0-7771-1F9C-1EF2D7DD7883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8" creationId="{0E028FEA-0104-1B23-CD18-7D2D69CD7F33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9" creationId="{A91D94E1-389A-2099-A2A1-1410E07DC50F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90" creationId="{B5CE9582-5DBF-EB9A-EA4C-B1B8A8F01C89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91" creationId="{B1C9EB12-AA08-DBEB-DBA2-B8DD41B03D00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2" creationId="{3D16C8B4-0388-F5CE-DBB6-4AA3E15F7B59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3" creationId="{C6A4D8F8-688C-6E51-1036-B25D48623F96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4" creationId="{5A78D00D-06C2-F87A-7608-CDCDB3F847B5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5" creationId="{CB0F12E8-A01F-D4B6-0BD4-44660B4A6DD6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6" creationId="{DB92D876-FAE1-EA0B-9C05-ACE4ADDFA518}"/>
          </ac:inkMkLst>
        </pc:inkChg>
        <pc:inkChg chg="add del mod">
          <ac:chgData name="Luca Crocetti" userId="52efdf86-ba77-4dcf-8f92-67ea05fd85b4" providerId="ADAL" clId="{F54AB79C-CF2F-48E0-AB2B-B1BDA75FD3C3}" dt="2023-10-28T19:05:50.582" v="7785"/>
          <ac:inkMkLst>
            <pc:docMk/>
            <pc:sldMk cId="2913163506" sldId="616"/>
            <ac:inkMk id="299" creationId="{032F78B8-34EA-1F85-2A08-925F7C7001C5}"/>
          </ac:inkMkLst>
        </pc:inkChg>
        <pc:inkChg chg="add del mod">
          <ac:chgData name="Luca Crocetti" userId="52efdf86-ba77-4dcf-8f92-67ea05fd85b4" providerId="ADAL" clId="{F54AB79C-CF2F-48E0-AB2B-B1BDA75FD3C3}" dt="2023-10-28T19:05:50.583" v="7786"/>
          <ac:inkMkLst>
            <pc:docMk/>
            <pc:sldMk cId="2913163506" sldId="616"/>
            <ac:inkMk id="300" creationId="{E6738B95-84C7-43D8-28BA-9FEE4596459B}"/>
          </ac:inkMkLst>
        </pc:inkChg>
        <pc:inkChg chg="add del mod">
          <ac:chgData name="Luca Crocetti" userId="52efdf86-ba77-4dcf-8f92-67ea05fd85b4" providerId="ADAL" clId="{F54AB79C-CF2F-48E0-AB2B-B1BDA75FD3C3}" dt="2023-10-28T19:05:50.584" v="7789"/>
          <ac:inkMkLst>
            <pc:docMk/>
            <pc:sldMk cId="2913163506" sldId="616"/>
            <ac:inkMk id="301" creationId="{D75AFD78-E2F3-B177-8CE4-17D21DF07BC5}"/>
          </ac:inkMkLst>
        </pc:inkChg>
        <pc:inkChg chg="add del mod">
          <ac:chgData name="Luca Crocetti" userId="52efdf86-ba77-4dcf-8f92-67ea05fd85b4" providerId="ADAL" clId="{F54AB79C-CF2F-48E0-AB2B-B1BDA75FD3C3}" dt="2023-10-28T19:05:50.585" v="7790"/>
          <ac:inkMkLst>
            <pc:docMk/>
            <pc:sldMk cId="2913163506" sldId="616"/>
            <ac:inkMk id="302" creationId="{4E873318-A640-A4E4-44AF-C12314A50831}"/>
          </ac:inkMkLst>
        </pc:inkChg>
        <pc:inkChg chg="add del mod">
          <ac:chgData name="Luca Crocetti" userId="52efdf86-ba77-4dcf-8f92-67ea05fd85b4" providerId="ADAL" clId="{F54AB79C-CF2F-48E0-AB2B-B1BDA75FD3C3}" dt="2023-10-28T19:05:50.584" v="7788"/>
          <ac:inkMkLst>
            <pc:docMk/>
            <pc:sldMk cId="2913163506" sldId="616"/>
            <ac:inkMk id="303" creationId="{9AD7F8F0-B583-5816-A93A-4CF9FA6BF615}"/>
          </ac:inkMkLst>
        </pc:inkChg>
        <pc:inkChg chg="add del mod">
          <ac:chgData name="Luca Crocetti" userId="52efdf86-ba77-4dcf-8f92-67ea05fd85b4" providerId="ADAL" clId="{F54AB79C-CF2F-48E0-AB2B-B1BDA75FD3C3}" dt="2023-10-28T19:05:50.583" v="7787"/>
          <ac:inkMkLst>
            <pc:docMk/>
            <pc:sldMk cId="2913163506" sldId="616"/>
            <ac:inkMk id="304" creationId="{96F32A22-DFCE-C80D-20EC-5B5983BCA334}"/>
          </ac:inkMkLst>
        </pc:inkChg>
        <pc:inkChg chg="add del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305" creationId="{4BC547E2-BD1B-A9CA-CA91-B996CE98C6B2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07" creationId="{13B1A9AF-8BD0-2186-776A-ADE5B20BAC9F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08" creationId="{C362DB2C-CAAB-1F78-49F3-F39A5F45C7CB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09" creationId="{FA965B66-D506-057B-0E14-507DF3A22ABB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10" creationId="{2F924D61-A1F8-850B-56BA-6584553F4490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11" creationId="{FB26F28E-C3E1-0DD6-1721-7A9130C1B256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12" creationId="{71BA7559-E1D7-70DC-0FC4-6E9B4DBC8347}"/>
          </ac:inkMkLst>
        </pc:inkChg>
        <pc:inkChg chg="add del">
          <ac:chgData name="Luca Crocetti" userId="52efdf86-ba77-4dcf-8f92-67ea05fd85b4" providerId="ADAL" clId="{F54AB79C-CF2F-48E0-AB2B-B1BDA75FD3C3}" dt="2023-10-28T19:06:02.831" v="7800"/>
          <ac:inkMkLst>
            <pc:docMk/>
            <pc:sldMk cId="2913163506" sldId="616"/>
            <ac:inkMk id="314" creationId="{2B29E9ED-C0C3-3A9F-59CF-8BD90B29ED3B}"/>
          </ac:inkMkLst>
        </pc:inkChg>
        <pc:inkChg chg="add del">
          <ac:chgData name="Luca Crocetti" userId="52efdf86-ba77-4dcf-8f92-67ea05fd85b4" providerId="ADAL" clId="{F54AB79C-CF2F-48E0-AB2B-B1BDA75FD3C3}" dt="2023-10-28T19:06:09.856" v="7802"/>
          <ac:inkMkLst>
            <pc:docMk/>
            <pc:sldMk cId="2913163506" sldId="616"/>
            <ac:inkMk id="315" creationId="{8BBBC38B-8D59-72A3-24FD-A33EE59AAAFE}"/>
          </ac:inkMkLst>
        </pc:inkChg>
        <pc:inkChg chg="add del">
          <ac:chgData name="Luca Crocetti" userId="52efdf86-ba77-4dcf-8f92-67ea05fd85b4" providerId="ADAL" clId="{F54AB79C-CF2F-48E0-AB2B-B1BDA75FD3C3}" dt="2023-10-28T19:06:14.036" v="7804"/>
          <ac:inkMkLst>
            <pc:docMk/>
            <pc:sldMk cId="2913163506" sldId="616"/>
            <ac:inkMk id="316" creationId="{E23EDBFC-240D-ECB3-E8CA-39556003192A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17" creationId="{3BD5F78A-0428-9524-FA39-1F5062F8FC4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18" creationId="{2CD2E819-1A64-E3CC-7DE4-653FC1435005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0" creationId="{41FB99EC-316F-3621-E484-D74DE70C591A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1" creationId="{AEF2D4B5-9D85-C771-204D-C98A5EB5222B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2" creationId="{9D95619A-C0D7-CBC8-A547-EEDDC115C2BB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3" creationId="{3AA96B74-D6C2-EFCC-ABEE-89D8C2289C3E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5" creationId="{6A7DBC80-5E35-58AA-D748-0E0F0EC07BB0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6" creationId="{3ACA4A25-5E3D-D960-9C08-2A13F66720F0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7" creationId="{F81A6564-03AF-BB77-16BF-B9F2E8B066C2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8" creationId="{4AAA75DE-E55A-2A73-130C-0DE01561D0BC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9" creationId="{F9E5852D-E585-C7CF-091F-7F4AA600190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0" creationId="{E4A03BAE-E2CF-464A-74C5-05C55D97428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1" creationId="{612DF7D3-DA9B-3857-0A83-979668D3051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2" creationId="{E469C8DE-2EE1-B2C0-DBD1-3EEA442B7B20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3" creationId="{DE2772CB-8CC0-EFDB-8446-9BF086FC2E34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6" creationId="{4BCF1AEF-A0C5-54C1-ECA3-68B46638A646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7" creationId="{91E1A95B-FCFC-AF1A-FABB-2C60EE56A4D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8" creationId="{FB99D27D-B8AD-1BDF-4212-73E35655519F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9" creationId="{ED2ECDE0-0DE1-71B4-B951-9D90FB7FADF9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0" creationId="{41247E9D-D570-7F77-EDB4-6BDDE0A980D7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1" creationId="{CCEB44DE-7DF7-324D-8CE0-4681389FAFC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2" creationId="{53F612BE-72A2-CCB8-D40F-9F4EF352F188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3" creationId="{28919217-3DD1-C491-1847-6CFCB63895AA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4" creationId="{8B93FC6D-DEA3-BA56-5869-4988E132A50B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5" creationId="{C8D59AFB-AA03-DADB-F844-33D3A1BF2ECE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6" creationId="{6724B130-8ABA-3656-D1B3-BB4A4896462C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7" creationId="{161081C0-712C-47F9-BB3C-C1FD0F9F755D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9" creationId="{FBCF776B-8383-2B8F-BB28-DB390E226F03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50" creationId="{FCEC690B-13D1-F7DD-3263-93B7FB0DA628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51" creationId="{04A9E817-A83F-EB5E-B7EB-33C9EB753FF3}"/>
          </ac:inkMkLst>
        </pc:inkChg>
        <pc:inkChg chg="add del mod">
          <ac:chgData name="Luca Crocetti" userId="52efdf86-ba77-4dcf-8f92-67ea05fd85b4" providerId="ADAL" clId="{F54AB79C-CF2F-48E0-AB2B-B1BDA75FD3C3}" dt="2023-10-28T19:07:00.192" v="7857"/>
          <ac:inkMkLst>
            <pc:docMk/>
            <pc:sldMk cId="2913163506" sldId="616"/>
            <ac:inkMk id="353" creationId="{D74893A0-EBEC-7745-F0FE-8C6CAC193A8B}"/>
          </ac:inkMkLst>
        </pc:inkChg>
        <pc:inkChg chg="add del mod">
          <ac:chgData name="Luca Crocetti" userId="52efdf86-ba77-4dcf-8f92-67ea05fd85b4" providerId="ADAL" clId="{F54AB79C-CF2F-48E0-AB2B-B1BDA75FD3C3}" dt="2023-10-28T19:07:00.203" v="7866"/>
          <ac:inkMkLst>
            <pc:docMk/>
            <pc:sldMk cId="2913163506" sldId="616"/>
            <ac:inkMk id="354" creationId="{FA711C6E-308E-D461-2906-1D49AE793C7E}"/>
          </ac:inkMkLst>
        </pc:inkChg>
        <pc:inkChg chg="add del mod">
          <ac:chgData name="Luca Crocetti" userId="52efdf86-ba77-4dcf-8f92-67ea05fd85b4" providerId="ADAL" clId="{F54AB79C-CF2F-48E0-AB2B-B1BDA75FD3C3}" dt="2023-10-28T19:07:00.195" v="7860"/>
          <ac:inkMkLst>
            <pc:docMk/>
            <pc:sldMk cId="2913163506" sldId="616"/>
            <ac:inkMk id="355" creationId="{584D8F0A-FC05-385A-E02C-2DDA404540B5}"/>
          </ac:inkMkLst>
        </pc:inkChg>
        <pc:inkChg chg="add del mod">
          <ac:chgData name="Luca Crocetti" userId="52efdf86-ba77-4dcf-8f92-67ea05fd85b4" providerId="ADAL" clId="{F54AB79C-CF2F-48E0-AB2B-B1BDA75FD3C3}" dt="2023-10-28T19:07:00.204" v="7867"/>
          <ac:inkMkLst>
            <pc:docMk/>
            <pc:sldMk cId="2913163506" sldId="616"/>
            <ac:inkMk id="356" creationId="{648E5DE0-C235-B8C6-0A04-7E363D470B47}"/>
          </ac:inkMkLst>
        </pc:inkChg>
        <pc:inkChg chg="add del mod">
          <ac:chgData name="Luca Crocetti" userId="52efdf86-ba77-4dcf-8f92-67ea05fd85b4" providerId="ADAL" clId="{F54AB79C-CF2F-48E0-AB2B-B1BDA75FD3C3}" dt="2023-10-28T19:07:00.202" v="7865"/>
          <ac:inkMkLst>
            <pc:docMk/>
            <pc:sldMk cId="2913163506" sldId="616"/>
            <ac:inkMk id="357" creationId="{B826C4D1-8AE2-D566-5C9E-DE904811FAF2}"/>
          </ac:inkMkLst>
        </pc:inkChg>
        <pc:inkChg chg="add del mod">
          <ac:chgData name="Luca Crocetti" userId="52efdf86-ba77-4dcf-8f92-67ea05fd85b4" providerId="ADAL" clId="{F54AB79C-CF2F-48E0-AB2B-B1BDA75FD3C3}" dt="2023-10-28T19:07:00.205" v="7868"/>
          <ac:inkMkLst>
            <pc:docMk/>
            <pc:sldMk cId="2913163506" sldId="616"/>
            <ac:inkMk id="358" creationId="{57D02A2F-2E8C-497E-B7F7-C35486EFEFEC}"/>
          </ac:inkMkLst>
        </pc:inkChg>
        <pc:inkChg chg="add del mod">
          <ac:chgData name="Luca Crocetti" userId="52efdf86-ba77-4dcf-8f92-67ea05fd85b4" providerId="ADAL" clId="{F54AB79C-CF2F-48E0-AB2B-B1BDA75FD3C3}" dt="2023-10-28T19:07:00.193" v="7859"/>
          <ac:inkMkLst>
            <pc:docMk/>
            <pc:sldMk cId="2913163506" sldId="616"/>
            <ac:inkMk id="359" creationId="{E6BE90B4-B744-210B-D6A2-AAB712DD515A}"/>
          </ac:inkMkLst>
        </pc:inkChg>
        <pc:inkChg chg="add del mod">
          <ac:chgData name="Luca Crocetti" userId="52efdf86-ba77-4dcf-8f92-67ea05fd85b4" providerId="ADAL" clId="{F54AB79C-CF2F-48E0-AB2B-B1BDA75FD3C3}" dt="2023-10-28T19:07:00.201" v="7864"/>
          <ac:inkMkLst>
            <pc:docMk/>
            <pc:sldMk cId="2913163506" sldId="616"/>
            <ac:inkMk id="360" creationId="{778CC8C8-F30D-955B-4A0C-940EF5E598DA}"/>
          </ac:inkMkLst>
        </pc:inkChg>
        <pc:inkChg chg="add del mod">
          <ac:chgData name="Luca Crocetti" userId="52efdf86-ba77-4dcf-8f92-67ea05fd85b4" providerId="ADAL" clId="{F54AB79C-CF2F-48E0-AB2B-B1BDA75FD3C3}" dt="2023-10-28T19:07:00.199" v="7863"/>
          <ac:inkMkLst>
            <pc:docMk/>
            <pc:sldMk cId="2913163506" sldId="616"/>
            <ac:inkMk id="363" creationId="{6866DCD2-345E-5B87-2F10-C0E7F82BBB85}"/>
          </ac:inkMkLst>
        </pc:inkChg>
        <pc:inkChg chg="add del mod">
          <ac:chgData name="Luca Crocetti" userId="52efdf86-ba77-4dcf-8f92-67ea05fd85b4" providerId="ADAL" clId="{F54AB79C-CF2F-48E0-AB2B-B1BDA75FD3C3}" dt="2023-10-28T19:07:00.193" v="7858"/>
          <ac:inkMkLst>
            <pc:docMk/>
            <pc:sldMk cId="2913163506" sldId="616"/>
            <ac:inkMk id="364" creationId="{D4C84092-FE29-B162-578D-09FDF17CBF96}"/>
          </ac:inkMkLst>
        </pc:inkChg>
        <pc:inkChg chg="add del mod">
          <ac:chgData name="Luca Crocetti" userId="52efdf86-ba77-4dcf-8f92-67ea05fd85b4" providerId="ADAL" clId="{F54AB79C-CF2F-48E0-AB2B-B1BDA75FD3C3}" dt="2023-10-28T19:07:00.196" v="7861"/>
          <ac:inkMkLst>
            <pc:docMk/>
            <pc:sldMk cId="2913163506" sldId="616"/>
            <ac:inkMk id="365" creationId="{2702DF88-7ED1-E47F-103F-4B70B899A812}"/>
          </ac:inkMkLst>
        </pc:inkChg>
        <pc:inkChg chg="add del mod">
          <ac:chgData name="Luca Crocetti" userId="52efdf86-ba77-4dcf-8f92-67ea05fd85b4" providerId="ADAL" clId="{F54AB79C-CF2F-48E0-AB2B-B1BDA75FD3C3}" dt="2023-10-28T19:07:00.198" v="7862"/>
          <ac:inkMkLst>
            <pc:docMk/>
            <pc:sldMk cId="2913163506" sldId="616"/>
            <ac:inkMk id="367" creationId="{77214406-21B2-1931-40EB-57E2F9D507DF}"/>
          </ac:inkMkLst>
        </pc:inkChg>
        <pc:inkChg chg="add del mod">
          <ac:chgData name="Luca Crocetti" userId="52efdf86-ba77-4dcf-8f92-67ea05fd85b4" providerId="ADAL" clId="{F54AB79C-CF2F-48E0-AB2B-B1BDA75FD3C3}" dt="2023-10-28T19:07:00.191" v="7856"/>
          <ac:inkMkLst>
            <pc:docMk/>
            <pc:sldMk cId="2913163506" sldId="616"/>
            <ac:inkMk id="368" creationId="{0F8F29EB-4EEA-BEAD-F1EF-DE87795BF653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0" creationId="{CA825D18-AE28-941F-87C6-2A2C4979B933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1" creationId="{86041BF7-CB8A-8AF3-46BC-E5A2A101E5EB}"/>
          </ac:inkMkLst>
        </pc:inkChg>
        <pc:inkChg chg="add del mod">
          <ac:chgData name="Luca Crocetti" userId="52efdf86-ba77-4dcf-8f92-67ea05fd85b4" providerId="ADAL" clId="{F54AB79C-CF2F-48E0-AB2B-B1BDA75FD3C3}" dt="2023-10-28T19:07:08.636" v="7873"/>
          <ac:inkMkLst>
            <pc:docMk/>
            <pc:sldMk cId="2913163506" sldId="616"/>
            <ac:inkMk id="372" creationId="{1E7D639E-9569-5E1F-6AAE-6A75E93ED0A9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4" creationId="{1A413B84-F93E-6B17-8D9D-DA1CED60EC79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5" creationId="{1F589FF3-17B1-D0F9-A42B-D900EC926753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6" creationId="{E01DCC14-E364-C0A2-D552-D57FD7A48A3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7" creationId="{39A99C0A-B76C-871A-5ECF-0C70DE15A8A1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8" creationId="{91C580CC-7EE7-EBAC-2827-5D7ED14F07D4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9" creationId="{351908A2-942F-C499-54AD-62A10C64953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0" creationId="{2DBD1883-87E1-E20D-2FFB-D6C0DE478B1D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1" creationId="{67052BAC-BBC1-23A3-DF34-5045F72BE29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3" creationId="{68629109-F7DF-E5FC-A223-5C1ABA64DAAB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4" creationId="{C14EC8A1-9163-745D-9FD3-DAC42974C75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5" creationId="{EB5100F4-85BC-68FC-1149-119E07F0CD66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6" creationId="{7C3A8E9D-2EDB-3620-C3E7-CEA2FCBB09F4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87" creationId="{AB7D6212-E7BF-87FB-D87D-474A5E505111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88" creationId="{5388E77E-D4E4-9540-8C63-06E3A1D99BF7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89" creationId="{010AB88A-B865-2878-BE1D-FFCE6B045D4E}"/>
          </ac:inkMkLst>
        </pc:inkChg>
        <pc:inkChg chg="add del mod">
          <ac:chgData name="Luca Crocetti" userId="52efdf86-ba77-4dcf-8f92-67ea05fd85b4" providerId="ADAL" clId="{F54AB79C-CF2F-48E0-AB2B-B1BDA75FD3C3}" dt="2023-10-28T19:07:25.065" v="7896"/>
          <ac:inkMkLst>
            <pc:docMk/>
            <pc:sldMk cId="2913163506" sldId="616"/>
            <ac:inkMk id="390" creationId="{5BBA0D52-E52B-0A7B-51F5-F24757C86D54}"/>
          </ac:inkMkLst>
        </pc:inkChg>
        <pc:inkChg chg="add del mod">
          <ac:chgData name="Luca Crocetti" userId="52efdf86-ba77-4dcf-8f92-67ea05fd85b4" providerId="ADAL" clId="{F54AB79C-CF2F-48E0-AB2B-B1BDA75FD3C3}" dt="2023-10-28T19:07:25.063" v="7894"/>
          <ac:inkMkLst>
            <pc:docMk/>
            <pc:sldMk cId="2913163506" sldId="616"/>
            <ac:inkMk id="391" creationId="{DD3152A0-2E8F-7C42-89A5-7058180E154B}"/>
          </ac:inkMkLst>
        </pc:inkChg>
        <pc:inkChg chg="add del mod">
          <ac:chgData name="Luca Crocetti" userId="52efdf86-ba77-4dcf-8f92-67ea05fd85b4" providerId="ADAL" clId="{F54AB79C-CF2F-48E0-AB2B-B1BDA75FD3C3}" dt="2023-10-28T19:07:25.064" v="7895"/>
          <ac:inkMkLst>
            <pc:docMk/>
            <pc:sldMk cId="2913163506" sldId="616"/>
            <ac:inkMk id="392" creationId="{E1D665EB-96B9-736E-F13C-3772CFF1DE6B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4" creationId="{8B540103-4A71-3B6C-4A3E-31DEA6C26AA0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5" creationId="{F3DF2C69-6C10-294D-C29A-D76DE426B63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6" creationId="{F4CEA762-F75A-9B88-A189-6192D6A73263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7" creationId="{37ADC54D-3E8C-7B23-A1CD-D4B2CBBEB6E0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8" creationId="{F8AF04FB-C5BA-43FC-D14A-BB3278093E25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0" creationId="{8836AFB1-AFEB-83FC-C1BA-21924882428D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1" creationId="{3AF7AD17-9F90-6127-C789-23059E93636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2" creationId="{3CD4BC1B-3579-50CF-65D0-CF37B4860148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3" creationId="{0AB2FBCC-DE71-AF64-EA80-69AC99B9F4E7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4" creationId="{8B1CD1C1-23C6-6B3A-A7B9-81204458198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5" creationId="{4A9956F6-1516-6B8A-123E-0D1FEC01DF3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6" creationId="{A8ECBAA9-F723-9D1C-C0C3-FDDF311B9F89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7" creationId="{46F02161-2134-9CEC-914F-B1CCE716744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8" creationId="{93AB394D-67FF-8F56-A345-3463C276B4D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9" creationId="{BD29F07F-D85E-1EEC-00D1-B3F6300C001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0" creationId="{56A86928-CDB3-5993-76FF-09DD4D09E8D9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1" creationId="{E6588FF9-3D7C-026B-EE2B-B1F275A6BEED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2" creationId="{FB22197A-CEFE-998D-7755-2555FBC65DD7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3" creationId="{10C07187-200D-6EE1-B5CE-4B17E38E2701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4" creationId="{45C3C254-B4E4-AE5C-A74B-5E0CD9AB77F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5" creationId="{0DABFDEA-473A-DB0A-BF6A-5BCF634E44C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8" creationId="{01961331-3D91-1DCE-20D9-2ECA10176736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9" creationId="{A783A132-C166-89D2-5A5B-32EB7F2DCD6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0" creationId="{7C83D108-CB40-C482-CDD0-A15AC7DA44B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1" creationId="{9A2B6FC2-FCDE-0FC0-FEE6-01F0380CB51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2" creationId="{24E13CA4-F67A-41D4-5ED0-BDEFBDBA66D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3" creationId="{A909C085-02C9-F2F2-D29A-C0C2F7209A08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4" creationId="{B2EF450A-A70F-7A43-032D-DCF4AEE849D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5" creationId="{5197E9EF-0BE1-272B-462C-AFB9D211F9BF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6" creationId="{C4D8857F-A8FD-2438-FFE2-F3DB0B4C485B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7" creationId="{70A1D88E-C882-8107-FD97-F3728EA03336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8" creationId="{387379BE-4A94-ECB3-F1F8-B3D1EEDECAF5}"/>
          </ac:inkMkLst>
        </pc:inkChg>
        <pc:inkChg chg="add del mod">
          <ac:chgData name="Luca Crocetti" userId="52efdf86-ba77-4dcf-8f92-67ea05fd85b4" providerId="ADAL" clId="{F54AB79C-CF2F-48E0-AB2B-B1BDA75FD3C3}" dt="2023-10-28T19:07:49.125" v="7935"/>
          <ac:inkMkLst>
            <pc:docMk/>
            <pc:sldMk cId="2913163506" sldId="616"/>
            <ac:inkMk id="429" creationId="{C21EF864-4A51-6DE0-58E7-CFEDB874F9A4}"/>
          </ac:inkMkLst>
        </pc:inkChg>
        <pc:inkChg chg="add del mod">
          <ac:chgData name="Luca Crocetti" userId="52efdf86-ba77-4dcf-8f92-67ea05fd85b4" providerId="ADAL" clId="{F54AB79C-CF2F-48E0-AB2B-B1BDA75FD3C3}" dt="2023-10-28T19:07:49.128" v="7936"/>
          <ac:inkMkLst>
            <pc:docMk/>
            <pc:sldMk cId="2913163506" sldId="616"/>
            <ac:inkMk id="430" creationId="{69BCB1AD-DE8A-8038-64D3-C6691BC2E626}"/>
          </ac:inkMkLst>
        </pc:inkChg>
        <pc:inkChg chg="add del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31" creationId="{8FD615F2-236B-3486-061C-652178468ED7}"/>
          </ac:inkMkLst>
        </pc:inkChg>
        <pc:inkChg chg="add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5" creationId="{27545C2D-283C-3AC4-86EA-8F143D221A94}"/>
          </ac:inkMkLst>
        </pc:inkChg>
        <pc:inkChg chg="add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6" creationId="{B92E4F50-968A-70D7-DB77-E81F93BB245A}"/>
          </ac:inkMkLst>
        </pc:inkChg>
        <pc:inkChg chg="add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7" creationId="{D7DB0178-FF5C-0E0D-6748-770440BEAE48}"/>
          </ac:inkMkLst>
        </pc:inkChg>
        <pc:inkChg chg="add del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8" creationId="{508E2BCA-B1D7-1E53-8C9B-6912D5B17308}"/>
          </ac:inkMkLst>
        </pc:inkChg>
        <pc:inkChg chg="add del mod">
          <ac:chgData name="Luca Crocetti" userId="52efdf86-ba77-4dcf-8f92-67ea05fd85b4" providerId="ADAL" clId="{F54AB79C-CF2F-48E0-AB2B-B1BDA75FD3C3}" dt="2023-10-28T19:07:59.008" v="7949"/>
          <ac:inkMkLst>
            <pc:docMk/>
            <pc:sldMk cId="2913163506" sldId="616"/>
            <ac:inkMk id="439" creationId="{328CDE3D-EC93-F1A1-58C3-34E5457A2008}"/>
          </ac:inkMkLst>
        </pc:inkChg>
        <pc:inkChg chg="add del mod">
          <ac:chgData name="Luca Crocetti" userId="52efdf86-ba77-4dcf-8f92-67ea05fd85b4" providerId="ADAL" clId="{F54AB79C-CF2F-48E0-AB2B-B1BDA75FD3C3}" dt="2023-10-28T19:07:59.010" v="7952"/>
          <ac:inkMkLst>
            <pc:docMk/>
            <pc:sldMk cId="2913163506" sldId="616"/>
            <ac:inkMk id="440" creationId="{AC80E7BF-0E87-72EF-DCAC-23DCF7EAB21D}"/>
          </ac:inkMkLst>
        </pc:inkChg>
        <pc:inkChg chg="add del mod">
          <ac:chgData name="Luca Crocetti" userId="52efdf86-ba77-4dcf-8f92-67ea05fd85b4" providerId="ADAL" clId="{F54AB79C-CF2F-48E0-AB2B-B1BDA75FD3C3}" dt="2023-10-28T19:07:59.007" v="7948"/>
          <ac:inkMkLst>
            <pc:docMk/>
            <pc:sldMk cId="2913163506" sldId="616"/>
            <ac:inkMk id="441" creationId="{09F50F7B-9556-4831-53F9-2D6627D4DC2A}"/>
          </ac:inkMkLst>
        </pc:inkChg>
        <pc:inkChg chg="add del mod">
          <ac:chgData name="Luca Crocetti" userId="52efdf86-ba77-4dcf-8f92-67ea05fd85b4" providerId="ADAL" clId="{F54AB79C-CF2F-48E0-AB2B-B1BDA75FD3C3}" dt="2023-10-28T19:07:59.009" v="7950"/>
          <ac:inkMkLst>
            <pc:docMk/>
            <pc:sldMk cId="2913163506" sldId="616"/>
            <ac:inkMk id="442" creationId="{C3037320-4111-8870-F26E-B9D818207801}"/>
          </ac:inkMkLst>
        </pc:inkChg>
        <pc:inkChg chg="add del mod">
          <ac:chgData name="Luca Crocetti" userId="52efdf86-ba77-4dcf-8f92-67ea05fd85b4" providerId="ADAL" clId="{F54AB79C-CF2F-48E0-AB2B-B1BDA75FD3C3}" dt="2023-10-28T19:07:59.010" v="7951"/>
          <ac:inkMkLst>
            <pc:docMk/>
            <pc:sldMk cId="2913163506" sldId="616"/>
            <ac:inkMk id="443" creationId="{753D7B8A-17BA-68D1-71EE-DDF6C116D63A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5" creationId="{5CE0A1FF-1502-041B-6F30-E8AA32F0FBA5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6" creationId="{504C084D-830A-3C5B-1613-8D033C6E5826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7" creationId="{C7CEB358-8A73-63E1-F6C2-77A4D2B943F2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8" creationId="{BB976680-27C7-D1CA-60B3-D69777DBF8DA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9" creationId="{BDBB3004-C66B-6562-5D48-E21C8FEF32AD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50" creationId="{47E1CCB1-F7AA-FA70-F658-012A0E54EBA2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2" creationId="{D7E9E797-7CDC-EE3A-1B46-979C8688B35F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3" creationId="{383F76F9-6C55-E1FA-AFE7-E1BFAE966278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4" creationId="{052D0512-C69C-B43C-7200-61192DDF09A1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5" creationId="{8FFDAE73-1B3F-DE9B-60AB-4662B5C65F0A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6" creationId="{0CFE049D-08C9-96DA-40F7-D2B93116E83A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7" creationId="{5A2FEE9E-E221-A01F-D48D-1BC184BAD6E0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8" creationId="{932AA6B1-767B-2482-626C-4F2D63501EA6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9" creationId="{C0286156-2E16-265C-DC6D-6A9D954A507B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60" creationId="{989BD5F1-F8B9-92C0-54D0-CFE6C719CEDD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2" creationId="{5BED17EE-DDBD-0A72-4F00-FD75AFF75651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3" creationId="{20EA26DB-5294-519A-34D8-8479A52C99FF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4" creationId="{6317744C-9CDC-3DC9-788A-65733CBDBA99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5" creationId="{C6CD2FC0-B4B3-1406-E6B1-969674D8FF81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6" creationId="{52D94683-700F-806B-BD86-F08E47475071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7" creationId="{35EAA2C6-A860-6A26-0702-BFD656112FDF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8" creationId="{3C031166-6FE1-8146-09F1-6ED246F7AEE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9" creationId="{1B66A8B8-1C6F-A402-E50F-00029B24E907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0" creationId="{4235BF58-2433-553C-1E68-7BAC85DD4F82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1" creationId="{9C2AAD24-40E3-9C12-9164-AADEEFA90FD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2" creationId="{BD2E7221-F9CF-00E0-71EA-74E9614B459C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3" creationId="{E8B5F826-6140-41AD-DF5D-3451609D0727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4" creationId="{D67E34E4-B825-6A94-6B1D-FF97157E2A5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5" creationId="{CEF26D8C-935B-CE95-070C-773AB79449FC}"/>
          </ac:inkMkLst>
        </pc:inkChg>
        <pc:inkChg chg="add del mod">
          <ac:chgData name="Luca Crocetti" userId="52efdf86-ba77-4dcf-8f92-67ea05fd85b4" providerId="ADAL" clId="{F54AB79C-CF2F-48E0-AB2B-B1BDA75FD3C3}" dt="2023-10-28T19:08:25.211" v="7994"/>
          <ac:inkMkLst>
            <pc:docMk/>
            <pc:sldMk cId="2913163506" sldId="616"/>
            <ac:inkMk id="476" creationId="{9F512548-155B-820B-CDEA-0A90868E5614}"/>
          </ac:inkMkLst>
        </pc:inkChg>
        <pc:inkChg chg="add del mod">
          <ac:chgData name="Luca Crocetti" userId="52efdf86-ba77-4dcf-8f92-67ea05fd85b4" providerId="ADAL" clId="{F54AB79C-CF2F-48E0-AB2B-B1BDA75FD3C3}" dt="2023-10-28T19:08:25.208" v="7992"/>
          <ac:inkMkLst>
            <pc:docMk/>
            <pc:sldMk cId="2913163506" sldId="616"/>
            <ac:inkMk id="477" creationId="{74D0C32F-3F49-22DC-0CF0-3D58A93BD675}"/>
          </ac:inkMkLst>
        </pc:inkChg>
        <pc:inkChg chg="add del mod">
          <ac:chgData name="Luca Crocetti" userId="52efdf86-ba77-4dcf-8f92-67ea05fd85b4" providerId="ADAL" clId="{F54AB79C-CF2F-48E0-AB2B-B1BDA75FD3C3}" dt="2023-10-28T19:08:25.209" v="7993"/>
          <ac:inkMkLst>
            <pc:docMk/>
            <pc:sldMk cId="2913163506" sldId="616"/>
            <ac:inkMk id="478" creationId="{39E8322F-EC00-A0D7-F942-026EEDD54D3B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2" creationId="{9D8C487B-1082-CE0D-89B4-E0F4A87E4AD2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3" creationId="{C4104EE0-B309-5E7E-4145-35D9D6BBE54C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5" creationId="{D39ED39C-552D-D9B5-BDF5-7E822A3EA07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6" creationId="{AD412A43-D70E-500E-9528-8B642630778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7" creationId="{CBD97B97-825C-908E-92BD-DB6CFD76966D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8" creationId="{30BBDCB3-8C44-A0FA-FA87-7C467FFC8F58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9" creationId="{8A161EE5-C97F-B9A8-D9FF-C45AEF3D4367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0" creationId="{E435A20A-B009-33E1-2DF0-889F7AFD6E5F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1" creationId="{1DE7F791-A776-2345-E6DD-FE9A4768C79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2" creationId="{415642A7-8921-0339-F242-0A75D3C841CB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3" creationId="{5D9BD1BD-5F7B-260D-3F28-EA08D51A46D5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4" creationId="{1FB2031B-8BCE-8769-A134-71BCB32078A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5" creationId="{8147E2E7-6A93-B7BD-F4FC-39B6DC69FBB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7" creationId="{81104951-3242-DC5A-0C0F-C0350E9EC24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8" creationId="{CD4813F8-5046-6769-A33D-66D8A59EE00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9" creationId="{7224C8B9-27E5-21D3-0E49-50F40902687D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500" creationId="{72FA11D5-637A-4748-5F00-1AA24CF1B1E4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501" creationId="{DD81B1DD-172F-FCAC-75EB-76B27E6FE057}"/>
          </ac:inkMkLst>
        </pc:inkChg>
        <pc:inkChg chg="add del">
          <ac:chgData name="Luca Crocetti" userId="52efdf86-ba77-4dcf-8f92-67ea05fd85b4" providerId="ADAL" clId="{F54AB79C-CF2F-48E0-AB2B-B1BDA75FD3C3}" dt="2023-10-28T19:13:05.969" v="8142"/>
          <ac:inkMkLst>
            <pc:docMk/>
            <pc:sldMk cId="2913163506" sldId="616"/>
            <ac:inkMk id="503" creationId="{BCFC8BAF-296A-E5BF-D3D9-2F44B9F47201}"/>
          </ac:inkMkLst>
        </pc:inkChg>
        <pc:inkChg chg="add del mod">
          <ac:chgData name="Luca Crocetti" userId="52efdf86-ba77-4dcf-8f92-67ea05fd85b4" providerId="ADAL" clId="{F54AB79C-CF2F-48E0-AB2B-B1BDA75FD3C3}" dt="2023-10-28T19:13:05.971" v="8144"/>
          <ac:inkMkLst>
            <pc:docMk/>
            <pc:sldMk cId="2913163506" sldId="616"/>
            <ac:inkMk id="504" creationId="{F89B8022-39E5-71D0-8B59-DAD96947D59F}"/>
          </ac:inkMkLst>
        </pc:inkChg>
        <pc:inkChg chg="add del mod">
          <ac:chgData name="Luca Crocetti" userId="52efdf86-ba77-4dcf-8f92-67ea05fd85b4" providerId="ADAL" clId="{F54AB79C-CF2F-48E0-AB2B-B1BDA75FD3C3}" dt="2023-10-28T19:13:05.981" v="8153"/>
          <ac:inkMkLst>
            <pc:docMk/>
            <pc:sldMk cId="2913163506" sldId="616"/>
            <ac:inkMk id="505" creationId="{4DE2DB6C-FB58-631F-2D2F-2FADF219C540}"/>
          </ac:inkMkLst>
        </pc:inkChg>
        <pc:inkChg chg="add del mod">
          <ac:chgData name="Luca Crocetti" userId="52efdf86-ba77-4dcf-8f92-67ea05fd85b4" providerId="ADAL" clId="{F54AB79C-CF2F-48E0-AB2B-B1BDA75FD3C3}" dt="2023-10-28T19:13:05.976" v="8148"/>
          <ac:inkMkLst>
            <pc:docMk/>
            <pc:sldMk cId="2913163506" sldId="616"/>
            <ac:inkMk id="506" creationId="{23787B62-194A-0D46-C23E-15454FA434BF}"/>
          </ac:inkMkLst>
        </pc:inkChg>
        <pc:inkChg chg="add del mod">
          <ac:chgData name="Luca Crocetti" userId="52efdf86-ba77-4dcf-8f92-67ea05fd85b4" providerId="ADAL" clId="{F54AB79C-CF2F-48E0-AB2B-B1BDA75FD3C3}" dt="2023-10-28T19:13:05.975" v="8147"/>
          <ac:inkMkLst>
            <pc:docMk/>
            <pc:sldMk cId="2913163506" sldId="616"/>
            <ac:inkMk id="507" creationId="{FC730B71-7927-1384-E5C4-77B94F43391D}"/>
          </ac:inkMkLst>
        </pc:inkChg>
        <pc:inkChg chg="add del mod">
          <ac:chgData name="Luca Crocetti" userId="52efdf86-ba77-4dcf-8f92-67ea05fd85b4" providerId="ADAL" clId="{F54AB79C-CF2F-48E0-AB2B-B1BDA75FD3C3}" dt="2023-10-28T19:13:05.970" v="8143"/>
          <ac:inkMkLst>
            <pc:docMk/>
            <pc:sldMk cId="2913163506" sldId="616"/>
            <ac:inkMk id="508" creationId="{63A821F1-8874-5E57-9B5A-A5BBB6630C2B}"/>
          </ac:inkMkLst>
        </pc:inkChg>
        <pc:inkChg chg="add del mod">
          <ac:chgData name="Luca Crocetti" userId="52efdf86-ba77-4dcf-8f92-67ea05fd85b4" providerId="ADAL" clId="{F54AB79C-CF2F-48E0-AB2B-B1BDA75FD3C3}" dt="2023-10-28T19:13:05.979" v="8150"/>
          <ac:inkMkLst>
            <pc:docMk/>
            <pc:sldMk cId="2913163506" sldId="616"/>
            <ac:inkMk id="509" creationId="{6BD48048-3419-4BD1-5E35-9E21A2CEB1D1}"/>
          </ac:inkMkLst>
        </pc:inkChg>
        <pc:inkChg chg="add del mod">
          <ac:chgData name="Luca Crocetti" userId="52efdf86-ba77-4dcf-8f92-67ea05fd85b4" providerId="ADAL" clId="{F54AB79C-CF2F-48E0-AB2B-B1BDA75FD3C3}" dt="2023-10-28T19:13:05.980" v="8152"/>
          <ac:inkMkLst>
            <pc:docMk/>
            <pc:sldMk cId="2913163506" sldId="616"/>
            <ac:inkMk id="510" creationId="{46C550CC-B95C-2791-0AD8-5B3E16167758}"/>
          </ac:inkMkLst>
        </pc:inkChg>
        <pc:inkChg chg="add del mod">
          <ac:chgData name="Luca Crocetti" userId="52efdf86-ba77-4dcf-8f92-67ea05fd85b4" providerId="ADAL" clId="{F54AB79C-CF2F-48E0-AB2B-B1BDA75FD3C3}" dt="2023-10-28T19:13:05.968" v="8141"/>
          <ac:inkMkLst>
            <pc:docMk/>
            <pc:sldMk cId="2913163506" sldId="616"/>
            <ac:inkMk id="511" creationId="{414BFEDA-6A32-3C40-DA3B-2C1A9C7A521D}"/>
          </ac:inkMkLst>
        </pc:inkChg>
        <pc:inkChg chg="add del mod">
          <ac:chgData name="Luca Crocetti" userId="52efdf86-ba77-4dcf-8f92-67ea05fd85b4" providerId="ADAL" clId="{F54AB79C-CF2F-48E0-AB2B-B1BDA75FD3C3}" dt="2023-10-28T19:13:05.972" v="8145"/>
          <ac:inkMkLst>
            <pc:docMk/>
            <pc:sldMk cId="2913163506" sldId="616"/>
            <ac:inkMk id="512" creationId="{3B100FCF-3762-59F0-2965-9C0571A99906}"/>
          </ac:inkMkLst>
        </pc:inkChg>
        <pc:inkChg chg="add del mod">
          <ac:chgData name="Luca Crocetti" userId="52efdf86-ba77-4dcf-8f92-67ea05fd85b4" providerId="ADAL" clId="{F54AB79C-CF2F-48E0-AB2B-B1BDA75FD3C3}" dt="2023-10-28T19:13:05.974" v="8146"/>
          <ac:inkMkLst>
            <pc:docMk/>
            <pc:sldMk cId="2913163506" sldId="616"/>
            <ac:inkMk id="513" creationId="{ABC5E8D6-3C7D-223F-3758-B7E686C16DC2}"/>
          </ac:inkMkLst>
        </pc:inkChg>
        <pc:inkChg chg="add del mod">
          <ac:chgData name="Luca Crocetti" userId="52efdf86-ba77-4dcf-8f92-67ea05fd85b4" providerId="ADAL" clId="{F54AB79C-CF2F-48E0-AB2B-B1BDA75FD3C3}" dt="2023-10-28T19:13:05.979" v="8151"/>
          <ac:inkMkLst>
            <pc:docMk/>
            <pc:sldMk cId="2913163506" sldId="616"/>
            <ac:inkMk id="514" creationId="{9A1BF697-BA26-0019-4F2E-9B2DBD08F0A2}"/>
          </ac:inkMkLst>
        </pc:inkChg>
        <pc:inkChg chg="add del mod">
          <ac:chgData name="Luca Crocetti" userId="52efdf86-ba77-4dcf-8f92-67ea05fd85b4" providerId="ADAL" clId="{F54AB79C-CF2F-48E0-AB2B-B1BDA75FD3C3}" dt="2023-10-28T19:13:05.978" v="8149"/>
          <ac:inkMkLst>
            <pc:docMk/>
            <pc:sldMk cId="2913163506" sldId="616"/>
            <ac:inkMk id="515" creationId="{519B6F1B-26D2-96B2-361C-66C8924F585B}"/>
          </ac:inkMkLst>
        </pc:inkChg>
        <pc:inkChg chg="add">
          <ac:chgData name="Luca Crocetti" userId="52efdf86-ba77-4dcf-8f92-67ea05fd85b4" providerId="ADAL" clId="{F54AB79C-CF2F-48E0-AB2B-B1BDA75FD3C3}" dt="2023-10-28T19:13:01.831" v="8140" actId="9405"/>
          <ac:inkMkLst>
            <pc:docMk/>
            <pc:sldMk cId="2913163506" sldId="616"/>
            <ac:inkMk id="521" creationId="{8A63D827-B3BE-350B-A619-3348DF0BA99A}"/>
          </ac:inkMkLst>
        </pc:inkChg>
        <pc:inkChg chg="add del mod">
          <ac:chgData name="Luca Crocetti" userId="52efdf86-ba77-4dcf-8f92-67ea05fd85b4" providerId="ADAL" clId="{F54AB79C-CF2F-48E0-AB2B-B1BDA75FD3C3}" dt="2023-10-28T19:13:26.828" v="8159"/>
          <ac:inkMkLst>
            <pc:docMk/>
            <pc:sldMk cId="2913163506" sldId="616"/>
            <ac:inkMk id="522" creationId="{27F05FFD-9C57-CDAE-2632-C471C9533105}"/>
          </ac:inkMkLst>
        </pc:inkChg>
        <pc:inkChg chg="add del mod">
          <ac:chgData name="Luca Crocetti" userId="52efdf86-ba77-4dcf-8f92-67ea05fd85b4" providerId="ADAL" clId="{F54AB79C-CF2F-48E0-AB2B-B1BDA75FD3C3}" dt="2023-10-28T19:13:26.830" v="8160"/>
          <ac:inkMkLst>
            <pc:docMk/>
            <pc:sldMk cId="2913163506" sldId="616"/>
            <ac:inkMk id="523" creationId="{A133B39C-0180-BFCD-C9F6-E14BCD960CBC}"/>
          </ac:inkMkLst>
        </pc:inkChg>
        <pc:inkChg chg="add del mod">
          <ac:chgData name="Luca Crocetti" userId="52efdf86-ba77-4dcf-8f92-67ea05fd85b4" providerId="ADAL" clId="{F54AB79C-CF2F-48E0-AB2B-B1BDA75FD3C3}" dt="2023-10-28T19:13:26.831" v="8161"/>
          <ac:inkMkLst>
            <pc:docMk/>
            <pc:sldMk cId="2913163506" sldId="616"/>
            <ac:inkMk id="524" creationId="{E2DBFF45-37DF-63D4-8840-FCCC0F389F53}"/>
          </ac:inkMkLst>
        </pc:inkChg>
        <pc:inkChg chg="add del mod">
          <ac:chgData name="Luca Crocetti" userId="52efdf86-ba77-4dcf-8f92-67ea05fd85b4" providerId="ADAL" clId="{F54AB79C-CF2F-48E0-AB2B-B1BDA75FD3C3}" dt="2023-10-28T19:13:26.832" v="8162"/>
          <ac:inkMkLst>
            <pc:docMk/>
            <pc:sldMk cId="2913163506" sldId="616"/>
            <ac:inkMk id="525" creationId="{AC7E6994-C0E7-0841-9C45-A5F6293523C3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27" creationId="{D39256EF-F7D4-246C-81A9-C85CD957C99B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28" creationId="{FEA80102-7185-BA25-6E63-F5975F4EE327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29" creationId="{6C07C44F-E2FB-CA32-D443-00D96BC5C482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0" creationId="{1EA04816-8BDB-BB87-251C-A77F5688C6FA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1" creationId="{DF6C5AB3-5168-C371-516C-064EB2975653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2" creationId="{084C33F3-BDE5-63D2-FD3B-AA380B501F9F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3" creationId="{FAB1551B-51DC-7704-D535-33D685ECEC84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4" creationId="{0A41D497-38E4-5FDB-42AA-6D7AF536DD30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5" creationId="{A4B022C6-5FF8-FC65-6CAD-B4201525ABAF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6" creationId="{9AFFF425-7544-B128-9181-052DAAC9CD23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7" creationId="{7A2A58EF-AE46-8EFF-1328-729931E88E56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8" creationId="{B40433F7-5920-B566-4997-0A33577B0D71}"/>
          </ac:inkMkLst>
        </pc:inkChg>
        <pc:inkChg chg="add del mod">
          <ac:chgData name="Luca Crocetti" userId="52efdf86-ba77-4dcf-8f92-67ea05fd85b4" providerId="ADAL" clId="{F54AB79C-CF2F-48E0-AB2B-B1BDA75FD3C3}" dt="2023-10-28T19:13:45.229" v="8199"/>
          <ac:inkMkLst>
            <pc:docMk/>
            <pc:sldMk cId="2913163506" sldId="616"/>
            <ac:inkMk id="540" creationId="{5B1B07B1-A474-70F4-7759-6C05F2178C15}"/>
          </ac:inkMkLst>
        </pc:inkChg>
        <pc:inkChg chg="add del mod">
          <ac:chgData name="Luca Crocetti" userId="52efdf86-ba77-4dcf-8f92-67ea05fd85b4" providerId="ADAL" clId="{F54AB79C-CF2F-48E0-AB2B-B1BDA75FD3C3}" dt="2023-10-28T19:13:45.228" v="8197"/>
          <ac:inkMkLst>
            <pc:docMk/>
            <pc:sldMk cId="2913163506" sldId="616"/>
            <ac:inkMk id="541" creationId="{21743B98-9083-C817-2922-0CFBD59C9548}"/>
          </ac:inkMkLst>
        </pc:inkChg>
        <pc:inkChg chg="add del mod">
          <ac:chgData name="Luca Crocetti" userId="52efdf86-ba77-4dcf-8f92-67ea05fd85b4" providerId="ADAL" clId="{F54AB79C-CF2F-48E0-AB2B-B1BDA75FD3C3}" dt="2023-10-28T19:13:45.227" v="8196"/>
          <ac:inkMkLst>
            <pc:docMk/>
            <pc:sldMk cId="2913163506" sldId="616"/>
            <ac:inkMk id="542" creationId="{6321758E-22F8-0E6E-C19E-23EBB36B4A22}"/>
          </ac:inkMkLst>
        </pc:inkChg>
        <pc:inkChg chg="add del mod">
          <ac:chgData name="Luca Crocetti" userId="52efdf86-ba77-4dcf-8f92-67ea05fd85b4" providerId="ADAL" clId="{F54AB79C-CF2F-48E0-AB2B-B1BDA75FD3C3}" dt="2023-10-28T19:13:45.217" v="8189"/>
          <ac:inkMkLst>
            <pc:docMk/>
            <pc:sldMk cId="2913163506" sldId="616"/>
            <ac:inkMk id="543" creationId="{A04DA402-38F3-C4FF-D9FE-77E12A342B43}"/>
          </ac:inkMkLst>
        </pc:inkChg>
        <pc:inkChg chg="add del mod">
          <ac:chgData name="Luca Crocetti" userId="52efdf86-ba77-4dcf-8f92-67ea05fd85b4" providerId="ADAL" clId="{F54AB79C-CF2F-48E0-AB2B-B1BDA75FD3C3}" dt="2023-10-28T19:13:45.226" v="8195"/>
          <ac:inkMkLst>
            <pc:docMk/>
            <pc:sldMk cId="2913163506" sldId="616"/>
            <ac:inkMk id="544" creationId="{43E09DF7-93C2-D713-7FC1-E20CDDD7DA9F}"/>
          </ac:inkMkLst>
        </pc:inkChg>
        <pc:inkChg chg="add del mod">
          <ac:chgData name="Luca Crocetti" userId="52efdf86-ba77-4dcf-8f92-67ea05fd85b4" providerId="ADAL" clId="{F54AB79C-CF2F-48E0-AB2B-B1BDA75FD3C3}" dt="2023-10-28T19:13:45.220" v="8190"/>
          <ac:inkMkLst>
            <pc:docMk/>
            <pc:sldMk cId="2913163506" sldId="616"/>
            <ac:inkMk id="545" creationId="{61815E63-F3DD-9F16-ED34-5B07B437BC48}"/>
          </ac:inkMkLst>
        </pc:inkChg>
        <pc:inkChg chg="add del mod">
          <ac:chgData name="Luca Crocetti" userId="52efdf86-ba77-4dcf-8f92-67ea05fd85b4" providerId="ADAL" clId="{F54AB79C-CF2F-48E0-AB2B-B1BDA75FD3C3}" dt="2023-10-28T19:13:45.225" v="8194"/>
          <ac:inkMkLst>
            <pc:docMk/>
            <pc:sldMk cId="2913163506" sldId="616"/>
            <ac:inkMk id="546" creationId="{7D92E262-E097-04CE-36BE-72FC4492B394}"/>
          </ac:inkMkLst>
        </pc:inkChg>
        <pc:inkChg chg="add del mod">
          <ac:chgData name="Luca Crocetti" userId="52efdf86-ba77-4dcf-8f92-67ea05fd85b4" providerId="ADAL" clId="{F54AB79C-CF2F-48E0-AB2B-B1BDA75FD3C3}" dt="2023-10-28T19:13:45.231" v="8200"/>
          <ac:inkMkLst>
            <pc:docMk/>
            <pc:sldMk cId="2913163506" sldId="616"/>
            <ac:inkMk id="547" creationId="{3D6225E1-2AD4-CEF8-C7DC-AFFD0FB159BB}"/>
          </ac:inkMkLst>
        </pc:inkChg>
        <pc:inkChg chg="add del mod">
          <ac:chgData name="Luca Crocetti" userId="52efdf86-ba77-4dcf-8f92-67ea05fd85b4" providerId="ADAL" clId="{F54AB79C-CF2F-48E0-AB2B-B1BDA75FD3C3}" dt="2023-10-28T19:13:45.224" v="8193"/>
          <ac:inkMkLst>
            <pc:docMk/>
            <pc:sldMk cId="2913163506" sldId="616"/>
            <ac:inkMk id="548" creationId="{7A9C78C3-91E1-2081-EA0C-9A21B58363CC}"/>
          </ac:inkMkLst>
        </pc:inkChg>
        <pc:inkChg chg="add del mod">
          <ac:chgData name="Luca Crocetti" userId="52efdf86-ba77-4dcf-8f92-67ea05fd85b4" providerId="ADAL" clId="{F54AB79C-CF2F-48E0-AB2B-B1BDA75FD3C3}" dt="2023-10-28T19:13:45.223" v="8192"/>
          <ac:inkMkLst>
            <pc:docMk/>
            <pc:sldMk cId="2913163506" sldId="616"/>
            <ac:inkMk id="549" creationId="{499EC6FE-E60D-558E-ACAD-D54C80857B07}"/>
          </ac:inkMkLst>
        </pc:inkChg>
        <pc:inkChg chg="add del mod">
          <ac:chgData name="Luca Crocetti" userId="52efdf86-ba77-4dcf-8f92-67ea05fd85b4" providerId="ADAL" clId="{F54AB79C-CF2F-48E0-AB2B-B1BDA75FD3C3}" dt="2023-10-28T19:13:45.222" v="8191"/>
          <ac:inkMkLst>
            <pc:docMk/>
            <pc:sldMk cId="2913163506" sldId="616"/>
            <ac:inkMk id="550" creationId="{676D7FD3-75A1-0208-267E-90250BD2CD3E}"/>
          </ac:inkMkLst>
        </pc:inkChg>
        <pc:inkChg chg="add del mod">
          <ac:chgData name="Luca Crocetti" userId="52efdf86-ba77-4dcf-8f92-67ea05fd85b4" providerId="ADAL" clId="{F54AB79C-CF2F-48E0-AB2B-B1BDA75FD3C3}" dt="2023-10-28T19:13:45.229" v="8198"/>
          <ac:inkMkLst>
            <pc:docMk/>
            <pc:sldMk cId="2913163506" sldId="616"/>
            <ac:inkMk id="551" creationId="{82D0E977-CA16-C257-2BC0-30FAAC64195B}"/>
          </ac:inkMkLst>
        </pc:inkChg>
        <pc:inkChg chg="add mod">
          <ac:chgData name="Luca Crocetti" userId="52efdf86-ba77-4dcf-8f92-67ea05fd85b4" providerId="ADAL" clId="{F54AB79C-CF2F-48E0-AB2B-B1BDA75FD3C3}" dt="2023-10-28T19:13:49.316" v="8203"/>
          <ac:inkMkLst>
            <pc:docMk/>
            <pc:sldMk cId="2913163506" sldId="616"/>
            <ac:inkMk id="553" creationId="{4D3D8B99-CC94-41BC-1E5D-A2ADA97680F6}"/>
          </ac:inkMkLst>
        </pc:inkChg>
        <pc:inkChg chg="add mod">
          <ac:chgData name="Luca Crocetti" userId="52efdf86-ba77-4dcf-8f92-67ea05fd85b4" providerId="ADAL" clId="{F54AB79C-CF2F-48E0-AB2B-B1BDA75FD3C3}" dt="2023-10-28T19:13:49.316" v="8203"/>
          <ac:inkMkLst>
            <pc:docMk/>
            <pc:sldMk cId="2913163506" sldId="616"/>
            <ac:inkMk id="554" creationId="{2BE0E0D9-0269-7BE0-D13B-0574C82A4DE2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21:58:28.774" v="8371"/>
        <pc:sldMkLst>
          <pc:docMk/>
          <pc:sldMk cId="2342143752" sldId="617"/>
        </pc:sldMkLst>
        <pc:grpChg chg="del mod">
          <ac:chgData name="Luca Crocetti" userId="52efdf86-ba77-4dcf-8f92-67ea05fd85b4" providerId="ADAL" clId="{F54AB79C-CF2F-48E0-AB2B-B1BDA75FD3C3}" dt="2023-10-28T19:14:33.298" v="8260"/>
          <ac:grpSpMkLst>
            <pc:docMk/>
            <pc:sldMk cId="2342143752" sldId="617"/>
            <ac:grpSpMk id="28" creationId="{B5C35584-820D-91F3-D91B-BD0E81D0EBB0}"/>
          </ac:grpSpMkLst>
        </pc:grpChg>
        <pc:grpChg chg="del mod">
          <ac:chgData name="Luca Crocetti" userId="52efdf86-ba77-4dcf-8f92-67ea05fd85b4" providerId="ADAL" clId="{F54AB79C-CF2F-48E0-AB2B-B1BDA75FD3C3}" dt="2023-10-28T19:14:12.108" v="8238" actId="478"/>
          <ac:grpSpMkLst>
            <pc:docMk/>
            <pc:sldMk cId="2342143752" sldId="617"/>
            <ac:grpSpMk id="34" creationId="{7AE7C7B3-9AB0-B45C-0F20-04986A9D82CB}"/>
          </ac:grpSpMkLst>
        </pc:grpChg>
        <pc:grpChg chg="del mod">
          <ac:chgData name="Luca Crocetti" userId="52efdf86-ba77-4dcf-8f92-67ea05fd85b4" providerId="ADAL" clId="{F54AB79C-CF2F-48E0-AB2B-B1BDA75FD3C3}" dt="2023-10-28T19:14:38.801" v="8266"/>
          <ac:grpSpMkLst>
            <pc:docMk/>
            <pc:sldMk cId="2342143752" sldId="617"/>
            <ac:grpSpMk id="35" creationId="{2C4CE0F2-9422-771D-DFE6-A642E10CA9CD}"/>
          </ac:grpSpMkLst>
        </pc:grpChg>
        <pc:grpChg chg="del mod">
          <ac:chgData name="Luca Crocetti" userId="52efdf86-ba77-4dcf-8f92-67ea05fd85b4" providerId="ADAL" clId="{F54AB79C-CF2F-48E0-AB2B-B1BDA75FD3C3}" dt="2023-10-28T19:14:48.946" v="8290"/>
          <ac:grpSpMkLst>
            <pc:docMk/>
            <pc:sldMk cId="2342143752" sldId="617"/>
            <ac:grpSpMk id="37" creationId="{8B808ACE-865F-7363-F0AB-AF7EFC633CE3}"/>
          </ac:grpSpMkLst>
        </pc:grpChg>
        <pc:grpChg chg="del mod">
          <ac:chgData name="Luca Crocetti" userId="52efdf86-ba77-4dcf-8f92-67ea05fd85b4" providerId="ADAL" clId="{F54AB79C-CF2F-48E0-AB2B-B1BDA75FD3C3}" dt="2023-10-28T19:14:55.141" v="8300"/>
          <ac:grpSpMkLst>
            <pc:docMk/>
            <pc:sldMk cId="2342143752" sldId="617"/>
            <ac:grpSpMk id="55" creationId="{53606999-C975-E874-177D-23E83B763858}"/>
          </ac:grpSpMkLst>
        </pc:grpChg>
        <pc:grpChg chg="mod">
          <ac:chgData name="Luca Crocetti" userId="52efdf86-ba77-4dcf-8f92-67ea05fd85b4" providerId="ADAL" clId="{F54AB79C-CF2F-48E0-AB2B-B1BDA75FD3C3}" dt="2023-10-28T19:14:48.946" v="8290"/>
          <ac:grpSpMkLst>
            <pc:docMk/>
            <pc:sldMk cId="2342143752" sldId="617"/>
            <ac:grpSpMk id="56" creationId="{3A5CE2BD-62F9-F574-A5D3-28B3BFB7D2F4}"/>
          </ac:grpSpMkLst>
        </pc:grpChg>
        <pc:grpChg chg="mod">
          <ac:chgData name="Luca Crocetti" userId="52efdf86-ba77-4dcf-8f92-67ea05fd85b4" providerId="ADAL" clId="{F54AB79C-CF2F-48E0-AB2B-B1BDA75FD3C3}" dt="2023-10-28T19:14:48.946" v="8290"/>
          <ac:grpSpMkLst>
            <pc:docMk/>
            <pc:sldMk cId="2342143752" sldId="617"/>
            <ac:grpSpMk id="57" creationId="{5A81264E-4B24-DBEF-708A-171D6A631141}"/>
          </ac:grpSpMkLst>
        </pc:grpChg>
        <pc:grpChg chg="del mod">
          <ac:chgData name="Luca Crocetti" userId="52efdf86-ba77-4dcf-8f92-67ea05fd85b4" providerId="ADAL" clId="{F54AB79C-CF2F-48E0-AB2B-B1BDA75FD3C3}" dt="2023-10-28T19:14:15.778" v="8247"/>
          <ac:grpSpMkLst>
            <pc:docMk/>
            <pc:sldMk cId="2342143752" sldId="617"/>
            <ac:grpSpMk id="284" creationId="{1F799996-F18F-3D0C-CD63-0ACC428A74DE}"/>
          </ac:grpSpMkLst>
        </pc:grpChg>
        <pc:grpChg chg="del mod">
          <ac:chgData name="Luca Crocetti" userId="52efdf86-ba77-4dcf-8f92-67ea05fd85b4" providerId="ADAL" clId="{F54AB79C-CF2F-48E0-AB2B-B1BDA75FD3C3}" dt="2023-10-28T19:14:15.779" v="8248"/>
          <ac:grpSpMkLst>
            <pc:docMk/>
            <pc:sldMk cId="2342143752" sldId="617"/>
            <ac:grpSpMk id="298" creationId="{91488D93-EE30-535C-843E-018EF29D7D85}"/>
          </ac:grpSpMkLst>
        </pc:grpChg>
        <pc:grpChg chg="del mod">
          <ac:chgData name="Luca Crocetti" userId="52efdf86-ba77-4dcf-8f92-67ea05fd85b4" providerId="ADAL" clId="{F54AB79C-CF2F-48E0-AB2B-B1BDA75FD3C3}" dt="2023-10-28T19:14:15.779" v="8250"/>
          <ac:grpSpMkLst>
            <pc:docMk/>
            <pc:sldMk cId="2342143752" sldId="617"/>
            <ac:grpSpMk id="306" creationId="{B6348C10-5756-3DC2-54F1-693634A05597}"/>
          </ac:grpSpMkLst>
        </pc:grpChg>
        <pc:grpChg chg="del">
          <ac:chgData name="Luca Crocetti" userId="52efdf86-ba77-4dcf-8f92-67ea05fd85b4" providerId="ADAL" clId="{F54AB79C-CF2F-48E0-AB2B-B1BDA75FD3C3}" dt="2023-10-28T19:14:12.108" v="8238" actId="478"/>
          <ac:grpSpMkLst>
            <pc:docMk/>
            <pc:sldMk cId="2342143752" sldId="617"/>
            <ac:grpSpMk id="313" creationId="{0F6F97E8-FA92-12C4-B134-ECB80100760B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352" creationId="{05CBDBDF-45A3-6E00-D32B-580162671ECB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34" creationId="{96204C2E-48DE-DF50-7251-A1FF72A969FE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44" creationId="{24AEE3AC-A7F1-4CCD-7048-181ADB75D5B2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51" creationId="{8D73D2DA-51E7-1AF6-B819-1CE36741D4DD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61" creationId="{03B45927-5918-2FC9-A89F-B2ED79C536F5}"/>
          </ac:grpSpMkLst>
        </pc:grpChg>
        <pc:grpChg chg="mod">
          <ac:chgData name="Luca Crocetti" userId="52efdf86-ba77-4dcf-8f92-67ea05fd85b4" providerId="ADAL" clId="{F54AB79C-CF2F-48E0-AB2B-B1BDA75FD3C3}" dt="2023-10-28T19:14:55.141" v="8300"/>
          <ac:grpSpMkLst>
            <pc:docMk/>
            <pc:sldMk cId="2342143752" sldId="617"/>
            <ac:grpSpMk id="479" creationId="{1E4C5AD5-63D3-0BBA-6865-E63BE336549A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502" creationId="{996D09EF-C52A-35A9-FCF4-58FB8513D975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539" creationId="{73CA53F1-523B-9ABD-E08E-73F363D2F747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555" creationId="{92DAECC9-6A03-2D79-DC84-F3220BD947FC}"/>
          </ac:grpSpMkLst>
        </pc:grpChg>
        <pc:picChg chg="add mod">
          <ac:chgData name="Luca Crocetti" userId="52efdf86-ba77-4dcf-8f92-67ea05fd85b4" providerId="ADAL" clId="{F54AB79C-CF2F-48E0-AB2B-B1BDA75FD3C3}" dt="2023-10-28T21:58:28.774" v="8371"/>
          <ac:picMkLst>
            <pc:docMk/>
            <pc:sldMk cId="2342143752" sldId="617"/>
            <ac:picMk id="16" creationId="{403D3269-BD77-8E3F-ADB9-9FD59225A92D}"/>
          </ac:picMkLst>
        </pc:picChg>
        <pc:inkChg chg="del">
          <ac:chgData name="Luca Crocetti" userId="52efdf86-ba77-4dcf-8f92-67ea05fd85b4" providerId="ADAL" clId="{F54AB79C-CF2F-48E0-AB2B-B1BDA75FD3C3}" dt="2023-10-28T19:14:02.939" v="8210"/>
          <ac:inkMkLst>
            <pc:docMk/>
            <pc:sldMk cId="2342143752" sldId="617"/>
            <ac:inkMk id="16" creationId="{360B301C-4B98-44B0-398D-156B49CFA519}"/>
          </ac:inkMkLst>
        </pc:inkChg>
        <pc:inkChg chg="del">
          <ac:chgData name="Luca Crocetti" userId="52efdf86-ba77-4dcf-8f92-67ea05fd85b4" providerId="ADAL" clId="{F54AB79C-CF2F-48E0-AB2B-B1BDA75FD3C3}" dt="2023-10-28T19:14:02.955" v="8226"/>
          <ac:inkMkLst>
            <pc:docMk/>
            <pc:sldMk cId="2342143752" sldId="617"/>
            <ac:inkMk id="17" creationId="{9292C00C-2A90-05CC-D5C7-E8745A6ABFF7}"/>
          </ac:inkMkLst>
        </pc:inkChg>
        <pc:inkChg chg="add del mod">
          <ac:chgData name="Luca Crocetti" userId="52efdf86-ba77-4dcf-8f92-67ea05fd85b4" providerId="ADAL" clId="{F54AB79C-CF2F-48E0-AB2B-B1BDA75FD3C3}" dt="2023-10-28T19:14:33.299" v="8261"/>
          <ac:inkMkLst>
            <pc:docMk/>
            <pc:sldMk cId="2342143752" sldId="617"/>
            <ac:inkMk id="18" creationId="{AA4D500F-DFDD-B138-50FF-9C5A4BFB74CC}"/>
          </ac:inkMkLst>
        </pc:inkChg>
        <pc:inkChg chg="del">
          <ac:chgData name="Luca Crocetti" userId="52efdf86-ba77-4dcf-8f92-67ea05fd85b4" providerId="ADAL" clId="{F54AB79C-CF2F-48E0-AB2B-B1BDA75FD3C3}" dt="2023-10-28T19:14:02.945" v="8218"/>
          <ac:inkMkLst>
            <pc:docMk/>
            <pc:sldMk cId="2342143752" sldId="617"/>
            <ac:inkMk id="19" creationId="{5D726241-D6EC-0492-F1A4-7413238C7832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" creationId="{8764F156-024C-3AD5-2C00-E6259FA2D4A4}"/>
          </ac:inkMkLst>
        </pc:inkChg>
        <pc:inkChg chg="del mod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1" creationId="{B40D4D67-45B7-C2C3-5998-ED501CED6F0C}"/>
          </ac:inkMkLst>
        </pc:inkChg>
        <pc:inkChg chg="add del mod">
          <ac:chgData name="Luca Crocetti" userId="52efdf86-ba77-4dcf-8f92-67ea05fd85b4" providerId="ADAL" clId="{F54AB79C-CF2F-48E0-AB2B-B1BDA75FD3C3}" dt="2023-10-28T19:14:33.298" v="8260"/>
          <ac:inkMkLst>
            <pc:docMk/>
            <pc:sldMk cId="2342143752" sldId="617"/>
            <ac:inkMk id="22" creationId="{685FCAB2-936A-6A1E-A8AB-B2661FE617CF}"/>
          </ac:inkMkLst>
        </pc:inkChg>
        <pc:inkChg chg="del mod">
          <ac:chgData name="Luca Crocetti" userId="52efdf86-ba77-4dcf-8f92-67ea05fd85b4" providerId="ADAL" clId="{F54AB79C-CF2F-48E0-AB2B-B1BDA75FD3C3}" dt="2023-10-28T19:14:02.941" v="8213"/>
          <ac:inkMkLst>
            <pc:docMk/>
            <pc:sldMk cId="2342143752" sldId="617"/>
            <ac:inkMk id="23" creationId="{DEDB02AC-7622-BD35-4EC7-01AEBA9AE91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" creationId="{2C1D738B-C91F-630B-FEA9-B9FF9E5FCE13}"/>
          </ac:inkMkLst>
        </pc:inkChg>
        <pc:inkChg chg="del mod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" creationId="{3236006B-460E-5502-3CF7-91C3402012AA}"/>
          </ac:inkMkLst>
        </pc:inkChg>
        <pc:inkChg chg="del mod">
          <ac:chgData name="Luca Crocetti" userId="52efdf86-ba77-4dcf-8f92-67ea05fd85b4" providerId="ADAL" clId="{F54AB79C-CF2F-48E0-AB2B-B1BDA75FD3C3}" dt="2023-10-28T19:14:02.944" v="8216"/>
          <ac:inkMkLst>
            <pc:docMk/>
            <pc:sldMk cId="2342143752" sldId="617"/>
            <ac:inkMk id="26" creationId="{57F6A09F-E31C-D448-BE95-5D80FD3A4A82}"/>
          </ac:inkMkLst>
        </pc:inkChg>
        <pc:inkChg chg="add del mod">
          <ac:chgData name="Luca Crocetti" userId="52efdf86-ba77-4dcf-8f92-67ea05fd85b4" providerId="ADAL" clId="{F54AB79C-CF2F-48E0-AB2B-B1BDA75FD3C3}" dt="2023-10-28T19:14:33.297" v="8259"/>
          <ac:inkMkLst>
            <pc:docMk/>
            <pc:sldMk cId="2342143752" sldId="617"/>
            <ac:inkMk id="27" creationId="{FDAADD28-9B64-AA41-009A-EDF12AB9C52C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29" creationId="{4484A79F-30BA-6374-E07C-18EE246CEAE9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0" creationId="{8F1E3166-5128-9493-F69F-5D9DBDA2CA46}"/>
          </ac:inkMkLst>
        </pc:inkChg>
        <pc:inkChg chg="del mod">
          <ac:chgData name="Luca Crocetti" userId="52efdf86-ba77-4dcf-8f92-67ea05fd85b4" providerId="ADAL" clId="{F54AB79C-CF2F-48E0-AB2B-B1BDA75FD3C3}" dt="2023-10-28T19:14:02.944" v="8217"/>
          <ac:inkMkLst>
            <pc:docMk/>
            <pc:sldMk cId="2342143752" sldId="617"/>
            <ac:inkMk id="31" creationId="{57193C13-DA7B-4FA0-15B0-78C9AE0A739C}"/>
          </ac:inkMkLst>
        </pc:inkChg>
        <pc:inkChg chg="del mod">
          <ac:chgData name="Luca Crocetti" userId="52efdf86-ba77-4dcf-8f92-67ea05fd85b4" providerId="ADAL" clId="{F54AB79C-CF2F-48E0-AB2B-B1BDA75FD3C3}" dt="2023-10-28T19:14:02.958" v="8230"/>
          <ac:inkMkLst>
            <pc:docMk/>
            <pc:sldMk cId="2342143752" sldId="617"/>
            <ac:inkMk id="32" creationId="{FAAEC3E4-3E99-E814-A2C8-899DD50CCA91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3" creationId="{B0493C22-665C-AD6A-0A35-B24044BB0080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6" creationId="{82ECA489-9DAC-2C1A-5A26-8466947CF741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8" creationId="{91357C25-331F-64FC-D085-A1D0A7DE2C48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9" creationId="{1ED04445-A198-A40F-C325-884D31EE1E53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0" creationId="{3FB98F29-A33A-2BDB-2CA0-41B42F370672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1" creationId="{87175A4E-115D-A9F3-4682-0A9814EB4381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2" creationId="{6A07FD31-5D06-58CF-7CB5-0CB99DBA4094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3" creationId="{7683B83E-9127-6B34-BB2F-E930260FDA84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4" creationId="{A8C081CA-68E0-E618-CB23-16ABD3781CCE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5" creationId="{42AD6FD5-BD2E-7875-B085-1A79F0936A19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6" creationId="{C41F9911-AA5C-F4AD-82BB-128FF9AED512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" creationId="{4E08E28A-AD28-6ABB-5D57-39D7647582AC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8" creationId="{0FC3EF7E-16AE-5774-4C1E-27D4D49CA461}"/>
          </ac:inkMkLst>
        </pc:inkChg>
        <pc:inkChg chg="add del">
          <ac:chgData name="Luca Crocetti" userId="52efdf86-ba77-4dcf-8f92-67ea05fd85b4" providerId="ADAL" clId="{F54AB79C-CF2F-48E0-AB2B-B1BDA75FD3C3}" dt="2023-10-28T19:14:48.759" v="8285"/>
          <ac:inkMkLst>
            <pc:docMk/>
            <pc:sldMk cId="2342143752" sldId="617"/>
            <ac:inkMk id="49" creationId="{9DBD227D-4D8C-5A49-B36D-15395539D47E}"/>
          </ac:inkMkLst>
        </pc:inkChg>
        <pc:inkChg chg="add del">
          <ac:chgData name="Luca Crocetti" userId="52efdf86-ba77-4dcf-8f92-67ea05fd85b4" providerId="ADAL" clId="{F54AB79C-CF2F-48E0-AB2B-B1BDA75FD3C3}" dt="2023-10-28T19:14:48.759" v="8286"/>
          <ac:inkMkLst>
            <pc:docMk/>
            <pc:sldMk cId="2342143752" sldId="617"/>
            <ac:inkMk id="50" creationId="{699EE814-9750-96D5-9157-FF33221D4B8D}"/>
          </ac:inkMkLst>
        </pc:inkChg>
        <pc:inkChg chg="add del">
          <ac:chgData name="Luca Crocetti" userId="52efdf86-ba77-4dcf-8f92-67ea05fd85b4" providerId="ADAL" clId="{F54AB79C-CF2F-48E0-AB2B-B1BDA75FD3C3}" dt="2023-10-28T19:14:48.760" v="8289"/>
          <ac:inkMkLst>
            <pc:docMk/>
            <pc:sldMk cId="2342143752" sldId="617"/>
            <ac:inkMk id="51" creationId="{F71CC81A-F151-1A9B-514F-14ACB084CB94}"/>
          </ac:inkMkLst>
        </pc:inkChg>
        <pc:inkChg chg="add del">
          <ac:chgData name="Luca Crocetti" userId="52efdf86-ba77-4dcf-8f92-67ea05fd85b4" providerId="ADAL" clId="{F54AB79C-CF2F-48E0-AB2B-B1BDA75FD3C3}" dt="2023-10-28T19:14:48.760" v="8287"/>
          <ac:inkMkLst>
            <pc:docMk/>
            <pc:sldMk cId="2342143752" sldId="617"/>
            <ac:inkMk id="52" creationId="{A0059E56-2244-3826-3E38-3C946C0C334B}"/>
          </ac:inkMkLst>
        </pc:inkChg>
        <pc:inkChg chg="add del">
          <ac:chgData name="Luca Crocetti" userId="52efdf86-ba77-4dcf-8f92-67ea05fd85b4" providerId="ADAL" clId="{F54AB79C-CF2F-48E0-AB2B-B1BDA75FD3C3}" dt="2023-10-28T19:14:48.758" v="8284"/>
          <ac:inkMkLst>
            <pc:docMk/>
            <pc:sldMk cId="2342143752" sldId="617"/>
            <ac:inkMk id="53" creationId="{6F8E3D41-7AA9-86C9-C424-074CFD0C1C2D}"/>
          </ac:inkMkLst>
        </pc:inkChg>
        <pc:inkChg chg="add del">
          <ac:chgData name="Luca Crocetti" userId="52efdf86-ba77-4dcf-8f92-67ea05fd85b4" providerId="ADAL" clId="{F54AB79C-CF2F-48E0-AB2B-B1BDA75FD3C3}" dt="2023-10-28T19:14:48.760" v="8288"/>
          <ac:inkMkLst>
            <pc:docMk/>
            <pc:sldMk cId="2342143752" sldId="617"/>
            <ac:inkMk id="54" creationId="{09822D69-96B1-4D6A-984F-D4355DCF6621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58" creationId="{C44575B2-350A-C9FA-03F0-F366F60E0BCF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59" creationId="{C5AB45C6-6ADF-9086-7539-0B956A5DC494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0" creationId="{D329CBB8-1A3B-E342-E6CD-E843085958D0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1" creationId="{A041A34B-0E2B-2D73-E41C-BA4AC1005F15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2" creationId="{5103AD32-9B90-63F6-07F7-BBB91DC10382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3" creationId="{8B54ADCE-7813-F63E-6816-20ADD887E5D9}"/>
          </ac:inkMkLst>
        </pc:inkChg>
        <pc:inkChg chg="del mod">
          <ac:chgData name="Luca Crocetti" userId="52efdf86-ba77-4dcf-8f92-67ea05fd85b4" providerId="ADAL" clId="{F54AB79C-CF2F-48E0-AB2B-B1BDA75FD3C3}" dt="2023-10-28T19:14:02.963" v="8236"/>
          <ac:inkMkLst>
            <pc:docMk/>
            <pc:sldMk cId="2342143752" sldId="617"/>
            <ac:inkMk id="184" creationId="{5C9356F2-8D6F-D490-A357-86341868BE81}"/>
          </ac:inkMkLst>
        </pc:inkChg>
        <pc:inkChg chg="del">
          <ac:chgData name="Luca Crocetti" userId="52efdf86-ba77-4dcf-8f92-67ea05fd85b4" providerId="ADAL" clId="{F54AB79C-CF2F-48E0-AB2B-B1BDA75FD3C3}" dt="2023-10-28T19:14:02.934" v="8206"/>
          <ac:inkMkLst>
            <pc:docMk/>
            <pc:sldMk cId="2342143752" sldId="617"/>
            <ac:inkMk id="185" creationId="{E6E47E3A-4F95-B8C8-D73C-8FD6C6CC1F53}"/>
          </ac:inkMkLst>
        </pc:inkChg>
        <pc:inkChg chg="del mod">
          <ac:chgData name="Luca Crocetti" userId="52efdf86-ba77-4dcf-8f92-67ea05fd85b4" providerId="ADAL" clId="{F54AB79C-CF2F-48E0-AB2B-B1BDA75FD3C3}" dt="2023-10-28T19:14:02.953" v="8223"/>
          <ac:inkMkLst>
            <pc:docMk/>
            <pc:sldMk cId="2342143752" sldId="617"/>
            <ac:inkMk id="187" creationId="{E9E769EF-6B16-E59B-6E42-3C35F84898E1}"/>
          </ac:inkMkLst>
        </pc:inkChg>
        <pc:inkChg chg="del mod">
          <ac:chgData name="Luca Crocetti" userId="52efdf86-ba77-4dcf-8f92-67ea05fd85b4" providerId="ADAL" clId="{F54AB79C-CF2F-48E0-AB2B-B1BDA75FD3C3}" dt="2023-10-28T19:14:02.954" v="8224"/>
          <ac:inkMkLst>
            <pc:docMk/>
            <pc:sldMk cId="2342143752" sldId="617"/>
            <ac:inkMk id="188" creationId="{2E058BEA-8B61-238B-9FDE-D24A5EC1B37B}"/>
          </ac:inkMkLst>
        </pc:inkChg>
        <pc:inkChg chg="del mod">
          <ac:chgData name="Luca Crocetti" userId="52efdf86-ba77-4dcf-8f92-67ea05fd85b4" providerId="ADAL" clId="{F54AB79C-CF2F-48E0-AB2B-B1BDA75FD3C3}" dt="2023-10-28T19:14:02.938" v="8208"/>
          <ac:inkMkLst>
            <pc:docMk/>
            <pc:sldMk cId="2342143752" sldId="617"/>
            <ac:inkMk id="189" creationId="{BF2AC8AA-BFB0-A13E-78DA-E4B8097A96A5}"/>
          </ac:inkMkLst>
        </pc:inkChg>
        <pc:inkChg chg="del mod">
          <ac:chgData name="Luca Crocetti" userId="52efdf86-ba77-4dcf-8f92-67ea05fd85b4" providerId="ADAL" clId="{F54AB79C-CF2F-48E0-AB2B-B1BDA75FD3C3}" dt="2023-10-28T19:14:02.937" v="8207"/>
          <ac:inkMkLst>
            <pc:docMk/>
            <pc:sldMk cId="2342143752" sldId="617"/>
            <ac:inkMk id="190" creationId="{EDAD9CE7-12BE-B77A-3B8F-262E01A6770E}"/>
          </ac:inkMkLst>
        </pc:inkChg>
        <pc:inkChg chg="del mod">
          <ac:chgData name="Luca Crocetti" userId="52efdf86-ba77-4dcf-8f92-67ea05fd85b4" providerId="ADAL" clId="{F54AB79C-CF2F-48E0-AB2B-B1BDA75FD3C3}" dt="2023-10-28T19:14:02.946" v="8219"/>
          <ac:inkMkLst>
            <pc:docMk/>
            <pc:sldMk cId="2342143752" sldId="617"/>
            <ac:inkMk id="191" creationId="{116DD12D-68D8-B8D9-6111-AF9C8616C925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192" creationId="{143EE99F-412B-F845-D432-3465B5C0792E}"/>
          </ac:inkMkLst>
        </pc:inkChg>
        <pc:inkChg chg="del mod">
          <ac:chgData name="Luca Crocetti" userId="52efdf86-ba77-4dcf-8f92-67ea05fd85b4" providerId="ADAL" clId="{F54AB79C-CF2F-48E0-AB2B-B1BDA75FD3C3}" dt="2023-10-28T19:14:02.960" v="8232"/>
          <ac:inkMkLst>
            <pc:docMk/>
            <pc:sldMk cId="2342143752" sldId="617"/>
            <ac:inkMk id="193" creationId="{1478C3C0-87BD-25EF-E5D6-49294BAAF71C}"/>
          </ac:inkMkLst>
        </pc:inkChg>
        <pc:inkChg chg="del mod">
          <ac:chgData name="Luca Crocetti" userId="52efdf86-ba77-4dcf-8f92-67ea05fd85b4" providerId="ADAL" clId="{F54AB79C-CF2F-48E0-AB2B-B1BDA75FD3C3}" dt="2023-10-28T19:14:02.956" v="8228"/>
          <ac:inkMkLst>
            <pc:docMk/>
            <pc:sldMk cId="2342143752" sldId="617"/>
            <ac:inkMk id="194" creationId="{9FE3BC77-2CC5-FCB6-1557-06129108DC16}"/>
          </ac:inkMkLst>
        </pc:inkChg>
        <pc:inkChg chg="del mod">
          <ac:chgData name="Luca Crocetti" userId="52efdf86-ba77-4dcf-8f92-67ea05fd85b4" providerId="ADAL" clId="{F54AB79C-CF2F-48E0-AB2B-B1BDA75FD3C3}" dt="2023-10-28T19:14:02.955" v="8225"/>
          <ac:inkMkLst>
            <pc:docMk/>
            <pc:sldMk cId="2342143752" sldId="617"/>
            <ac:inkMk id="195" creationId="{69295172-2945-F7E7-156D-56903894EA1E}"/>
          </ac:inkMkLst>
        </pc:inkChg>
        <pc:inkChg chg="del mod">
          <ac:chgData name="Luca Crocetti" userId="52efdf86-ba77-4dcf-8f92-67ea05fd85b4" providerId="ADAL" clId="{F54AB79C-CF2F-48E0-AB2B-B1BDA75FD3C3}" dt="2023-10-28T19:14:02.943" v="8215"/>
          <ac:inkMkLst>
            <pc:docMk/>
            <pc:sldMk cId="2342143752" sldId="617"/>
            <ac:inkMk id="196" creationId="{C2497FA4-041A-EFCD-3C24-44401C794E0D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5" creationId="{18656C64-C547-5325-13F1-F2FFB99414A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6" creationId="{AFEBF30F-5DC3-9EDF-D1AD-0848679201D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7" creationId="{16308D93-FAB9-D287-FEBC-2DEFC5CCCB82}"/>
          </ac:inkMkLst>
        </pc:inkChg>
        <pc:inkChg chg="del mod">
          <ac:chgData name="Luca Crocetti" userId="52efdf86-ba77-4dcf-8f92-67ea05fd85b4" providerId="ADAL" clId="{F54AB79C-CF2F-48E0-AB2B-B1BDA75FD3C3}" dt="2023-10-28T19:14:02.962" v="8235"/>
          <ac:inkMkLst>
            <pc:docMk/>
            <pc:sldMk cId="2342143752" sldId="617"/>
            <ac:inkMk id="208" creationId="{DA8893D0-9A87-F2C7-CC91-C93B2934F8D2}"/>
          </ac:inkMkLst>
        </pc:inkChg>
        <pc:inkChg chg="del mod">
          <ac:chgData name="Luca Crocetti" userId="52efdf86-ba77-4dcf-8f92-67ea05fd85b4" providerId="ADAL" clId="{F54AB79C-CF2F-48E0-AB2B-B1BDA75FD3C3}" dt="2023-10-28T19:14:02.939" v="8209"/>
          <ac:inkMkLst>
            <pc:docMk/>
            <pc:sldMk cId="2342143752" sldId="617"/>
            <ac:inkMk id="209" creationId="{BBAA7268-CF60-4461-55C8-DEC564E43316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10" creationId="{BE60A9F2-9D00-36A1-6BBD-69239C1C6995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11" creationId="{AA6C31AF-2CF4-5E5F-A47C-6B59EF20E44B}"/>
          </ac:inkMkLst>
        </pc:inkChg>
        <pc:inkChg chg="del mod">
          <ac:chgData name="Luca Crocetti" userId="52efdf86-ba77-4dcf-8f92-67ea05fd85b4" providerId="ADAL" clId="{F54AB79C-CF2F-48E0-AB2B-B1BDA75FD3C3}" dt="2023-10-28T19:14:02.950" v="8221"/>
          <ac:inkMkLst>
            <pc:docMk/>
            <pc:sldMk cId="2342143752" sldId="617"/>
            <ac:inkMk id="217" creationId="{43383430-8781-04E2-63E1-8B7250B6FBE1}"/>
          </ac:inkMkLst>
        </pc:inkChg>
        <pc:inkChg chg="del mod">
          <ac:chgData name="Luca Crocetti" userId="52efdf86-ba77-4dcf-8f92-67ea05fd85b4" providerId="ADAL" clId="{F54AB79C-CF2F-48E0-AB2B-B1BDA75FD3C3}" dt="2023-10-28T19:14:02.957" v="8229"/>
          <ac:inkMkLst>
            <pc:docMk/>
            <pc:sldMk cId="2342143752" sldId="617"/>
            <ac:inkMk id="218" creationId="{CDA59199-A75B-1C50-23EE-10B35F33463F}"/>
          </ac:inkMkLst>
        </pc:inkChg>
        <pc:inkChg chg="del mod">
          <ac:chgData name="Luca Crocetti" userId="52efdf86-ba77-4dcf-8f92-67ea05fd85b4" providerId="ADAL" clId="{F54AB79C-CF2F-48E0-AB2B-B1BDA75FD3C3}" dt="2023-10-28T19:14:02.942" v="8214"/>
          <ac:inkMkLst>
            <pc:docMk/>
            <pc:sldMk cId="2342143752" sldId="617"/>
            <ac:inkMk id="220" creationId="{7E175745-48B6-3EE6-0CA5-F58339C61E3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1" creationId="{E86EDD0C-3ED7-E2A2-AF2E-9968B8A5757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2" creationId="{7ABAE316-367A-F98A-C9FD-01ADF880F2C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3" creationId="{A845CF59-50E4-0300-E2E3-67CF9F6E2D3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6" creationId="{5FCF5FFA-B0B9-7DAE-BF8E-7A2CB24B594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7" creationId="{CFE54E49-A3D9-B3DE-8D3D-18522823A087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8" creationId="{DC319496-C6B7-C1C6-CA1D-2FF31A4C443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3" creationId="{B39F897F-62D5-14F7-88A1-D9F0F4EB8553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4" creationId="{1E8ECCBB-B50E-45F3-869F-E7941851D602}"/>
          </ac:inkMkLst>
        </pc:inkChg>
        <pc:inkChg chg="del mod">
          <ac:chgData name="Luca Crocetti" userId="52efdf86-ba77-4dcf-8f92-67ea05fd85b4" providerId="ADAL" clId="{F54AB79C-CF2F-48E0-AB2B-B1BDA75FD3C3}" dt="2023-10-28T19:14:02.940" v="8212"/>
          <ac:inkMkLst>
            <pc:docMk/>
            <pc:sldMk cId="2342143752" sldId="617"/>
            <ac:inkMk id="245" creationId="{B23A7A62-060E-DF37-DAB1-E450D9CA7A6D}"/>
          </ac:inkMkLst>
        </pc:inkChg>
        <pc:inkChg chg="del mod">
          <ac:chgData name="Luca Crocetti" userId="52efdf86-ba77-4dcf-8f92-67ea05fd85b4" providerId="ADAL" clId="{F54AB79C-CF2F-48E0-AB2B-B1BDA75FD3C3}" dt="2023-10-28T19:14:02.963" v="8237"/>
          <ac:inkMkLst>
            <pc:docMk/>
            <pc:sldMk cId="2342143752" sldId="617"/>
            <ac:inkMk id="246" creationId="{F3BE2F7B-7C1A-4283-D2D0-EECBADA32D0B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7" creationId="{2DC98208-ABAB-E8AA-DA6B-138E9919E7A8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8" creationId="{238BA2D9-2BA4-50E9-CAC3-68260E2D1417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9" creationId="{64CBA993-2EA2-CADB-FF12-C782B5E0B47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0" creationId="{FA023ADB-4C41-929C-FD94-01E8B1C1CDA6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1" creationId="{5DB0670F-65AC-E365-7652-0A33A8F9AB0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2" creationId="{3DC27D1E-E0E2-C88E-DCD6-5D851FFF1625}"/>
          </ac:inkMkLst>
        </pc:inkChg>
        <pc:inkChg chg="del mod">
          <ac:chgData name="Luca Crocetti" userId="52efdf86-ba77-4dcf-8f92-67ea05fd85b4" providerId="ADAL" clId="{F54AB79C-CF2F-48E0-AB2B-B1BDA75FD3C3}" dt="2023-10-28T19:14:15.777" v="8244"/>
          <ac:inkMkLst>
            <pc:docMk/>
            <pc:sldMk cId="2342143752" sldId="617"/>
            <ac:inkMk id="254" creationId="{6722C413-1235-91F9-0187-A2B2DF41FAF5}"/>
          </ac:inkMkLst>
        </pc:inkChg>
        <pc:inkChg chg="del mod">
          <ac:chgData name="Luca Crocetti" userId="52efdf86-ba77-4dcf-8f92-67ea05fd85b4" providerId="ADAL" clId="{F54AB79C-CF2F-48E0-AB2B-B1BDA75FD3C3}" dt="2023-10-28T19:14:15.778" v="8247"/>
          <ac:inkMkLst>
            <pc:docMk/>
            <pc:sldMk cId="2342143752" sldId="617"/>
            <ac:inkMk id="255" creationId="{E9BE2B49-F8F6-8CA6-23A3-46C5D3840F9E}"/>
          </ac:inkMkLst>
        </pc:inkChg>
        <pc:inkChg chg="del mod">
          <ac:chgData name="Luca Crocetti" userId="52efdf86-ba77-4dcf-8f92-67ea05fd85b4" providerId="ADAL" clId="{F54AB79C-CF2F-48E0-AB2B-B1BDA75FD3C3}" dt="2023-10-28T19:14:15.777" v="8245"/>
          <ac:inkMkLst>
            <pc:docMk/>
            <pc:sldMk cId="2342143752" sldId="617"/>
            <ac:inkMk id="256" creationId="{23C67FE8-F648-C5AB-615A-72CB05529D85}"/>
          </ac:inkMkLst>
        </pc:inkChg>
        <pc:inkChg chg="del mod">
          <ac:chgData name="Luca Crocetti" userId="52efdf86-ba77-4dcf-8f92-67ea05fd85b4" providerId="ADAL" clId="{F54AB79C-CF2F-48E0-AB2B-B1BDA75FD3C3}" dt="2023-10-28T19:14:15.773" v="8241"/>
          <ac:inkMkLst>
            <pc:docMk/>
            <pc:sldMk cId="2342143752" sldId="617"/>
            <ac:inkMk id="257" creationId="{2916A386-6946-BAFF-C182-C4729E769CD5}"/>
          </ac:inkMkLst>
        </pc:inkChg>
        <pc:inkChg chg="del mod">
          <ac:chgData name="Luca Crocetti" userId="52efdf86-ba77-4dcf-8f92-67ea05fd85b4" providerId="ADAL" clId="{F54AB79C-CF2F-48E0-AB2B-B1BDA75FD3C3}" dt="2023-10-28T19:14:15.779" v="8249"/>
          <ac:inkMkLst>
            <pc:docMk/>
            <pc:sldMk cId="2342143752" sldId="617"/>
            <ac:inkMk id="258" creationId="{71A773FF-8F1F-F441-B0DE-C8828DA209E6}"/>
          </ac:inkMkLst>
        </pc:inkChg>
        <pc:inkChg chg="del mod">
          <ac:chgData name="Luca Crocetti" userId="52efdf86-ba77-4dcf-8f92-67ea05fd85b4" providerId="ADAL" clId="{F54AB79C-CF2F-48E0-AB2B-B1BDA75FD3C3}" dt="2023-10-28T19:14:02.951" v="8222"/>
          <ac:inkMkLst>
            <pc:docMk/>
            <pc:sldMk cId="2342143752" sldId="617"/>
            <ac:inkMk id="259" creationId="{2DF62C9D-4357-E4EC-393A-ECE19765EA83}"/>
          </ac:inkMkLst>
        </pc:inkChg>
        <pc:inkChg chg="del mod">
          <ac:chgData name="Luca Crocetti" userId="52efdf86-ba77-4dcf-8f92-67ea05fd85b4" providerId="ADAL" clId="{F54AB79C-CF2F-48E0-AB2B-B1BDA75FD3C3}" dt="2023-10-28T19:14:02.959" v="8231"/>
          <ac:inkMkLst>
            <pc:docMk/>
            <pc:sldMk cId="2342143752" sldId="617"/>
            <ac:inkMk id="260" creationId="{5E5472E5-07BC-9BF0-1665-D6154AC108D0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67" creationId="{D8BC2793-7998-8948-AD10-0EDF593A153B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68" creationId="{9B8402F1-12A8-52E0-E442-A09497A07AB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69" creationId="{9CBA84DD-C5B6-0BF0-43F0-A84DA7E2059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0" creationId="{D6C778C4-56BC-85DF-592C-CF6F8CE20B1C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1" creationId="{F460547A-106C-343C-6B24-B506BC927B9D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2" creationId="{F938D33C-8C50-2C4B-76ED-95F2B9E57AEA}"/>
          </ac:inkMkLst>
        </pc:inkChg>
        <pc:inkChg chg="del mod">
          <ac:chgData name="Luca Crocetti" userId="52efdf86-ba77-4dcf-8f92-67ea05fd85b4" providerId="ADAL" clId="{F54AB79C-CF2F-48E0-AB2B-B1BDA75FD3C3}" dt="2023-10-28T19:14:02.961" v="8233"/>
          <ac:inkMkLst>
            <pc:docMk/>
            <pc:sldMk cId="2342143752" sldId="617"/>
            <ac:inkMk id="273" creationId="{43ACA143-EA39-E93F-2519-C348F886ABC1}"/>
          </ac:inkMkLst>
        </pc:inkChg>
        <pc:inkChg chg="del mod">
          <ac:chgData name="Luca Crocetti" userId="52efdf86-ba77-4dcf-8f92-67ea05fd85b4" providerId="ADAL" clId="{F54AB79C-CF2F-48E0-AB2B-B1BDA75FD3C3}" dt="2023-10-28T19:14:02.948" v="8220"/>
          <ac:inkMkLst>
            <pc:docMk/>
            <pc:sldMk cId="2342143752" sldId="617"/>
            <ac:inkMk id="274" creationId="{3B96BD73-8F54-9108-A77C-FAC746D1D56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5" creationId="{B37A38BA-5FE3-3E1F-C0A6-B7048C82A5A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6" creationId="{CBF2A43A-7C6A-2FE5-75B7-91E66FF76554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7" creationId="{86B433A5-FD58-82FD-6288-362EB058DCBB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8" creationId="{CC67E529-B3B5-B7AB-0525-97A207279C87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9" creationId="{DBB5FFA9-8729-CDF8-8AB9-F28A6AF15B21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80" creationId="{83F80A64-1B27-A4DC-152F-B8005110816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81" creationId="{42D3C466-E88E-2174-F44F-E58285815205}"/>
          </ac:inkMkLst>
        </pc:inkChg>
        <pc:inkChg chg="del">
          <ac:chgData name="Luca Crocetti" userId="52efdf86-ba77-4dcf-8f92-67ea05fd85b4" providerId="ADAL" clId="{F54AB79C-CF2F-48E0-AB2B-B1BDA75FD3C3}" dt="2023-10-28T19:14:15.769" v="8239"/>
          <ac:inkMkLst>
            <pc:docMk/>
            <pc:sldMk cId="2342143752" sldId="617"/>
            <ac:inkMk id="285" creationId="{B10985B5-529F-163C-005B-27FFF1B0DDAE}"/>
          </ac:inkMkLst>
        </pc:inkChg>
        <pc:inkChg chg="del mod">
          <ac:chgData name="Luca Crocetti" userId="52efdf86-ba77-4dcf-8f92-67ea05fd85b4" providerId="ADAL" clId="{F54AB79C-CF2F-48E0-AB2B-B1BDA75FD3C3}" dt="2023-10-28T19:14:15.780" v="8252"/>
          <ac:inkMkLst>
            <pc:docMk/>
            <pc:sldMk cId="2342143752" sldId="617"/>
            <ac:inkMk id="286" creationId="{FD519DF4-33E5-9367-592A-17451A8532C6}"/>
          </ac:inkMkLst>
        </pc:inkChg>
        <pc:inkChg chg="del mod">
          <ac:chgData name="Luca Crocetti" userId="52efdf86-ba77-4dcf-8f92-67ea05fd85b4" providerId="ADAL" clId="{F54AB79C-CF2F-48E0-AB2B-B1BDA75FD3C3}" dt="2023-10-28T19:14:15.778" v="8246"/>
          <ac:inkMkLst>
            <pc:docMk/>
            <pc:sldMk cId="2342143752" sldId="617"/>
            <ac:inkMk id="287" creationId="{68E312F4-E9F0-7771-1F9C-1EF2D7DD7883}"/>
          </ac:inkMkLst>
        </pc:inkChg>
        <pc:inkChg chg="del mod">
          <ac:chgData name="Luca Crocetti" userId="52efdf86-ba77-4dcf-8f92-67ea05fd85b4" providerId="ADAL" clId="{F54AB79C-CF2F-48E0-AB2B-B1BDA75FD3C3}" dt="2023-10-28T19:14:15.771" v="8240"/>
          <ac:inkMkLst>
            <pc:docMk/>
            <pc:sldMk cId="2342143752" sldId="617"/>
            <ac:inkMk id="288" creationId="{0E028FEA-0104-1B23-CD18-7D2D69CD7F33}"/>
          </ac:inkMkLst>
        </pc:inkChg>
        <pc:inkChg chg="del mod">
          <ac:chgData name="Luca Crocetti" userId="52efdf86-ba77-4dcf-8f92-67ea05fd85b4" providerId="ADAL" clId="{F54AB79C-CF2F-48E0-AB2B-B1BDA75FD3C3}" dt="2023-10-28T19:14:15.776" v="8243"/>
          <ac:inkMkLst>
            <pc:docMk/>
            <pc:sldMk cId="2342143752" sldId="617"/>
            <ac:inkMk id="289" creationId="{A91D94E1-389A-2099-A2A1-1410E07DC50F}"/>
          </ac:inkMkLst>
        </pc:inkChg>
        <pc:inkChg chg="del mod">
          <ac:chgData name="Luca Crocetti" userId="52efdf86-ba77-4dcf-8f92-67ea05fd85b4" providerId="ADAL" clId="{F54AB79C-CF2F-48E0-AB2B-B1BDA75FD3C3}" dt="2023-10-28T19:14:15.779" v="8248"/>
          <ac:inkMkLst>
            <pc:docMk/>
            <pc:sldMk cId="2342143752" sldId="617"/>
            <ac:inkMk id="290" creationId="{B5CE9582-5DBF-EB9A-EA4C-B1B8A8F01C89}"/>
          </ac:inkMkLst>
        </pc:inkChg>
        <pc:inkChg chg="del mod">
          <ac:chgData name="Luca Crocetti" userId="52efdf86-ba77-4dcf-8f92-67ea05fd85b4" providerId="ADAL" clId="{F54AB79C-CF2F-48E0-AB2B-B1BDA75FD3C3}" dt="2023-10-28T19:14:15.774" v="8242"/>
          <ac:inkMkLst>
            <pc:docMk/>
            <pc:sldMk cId="2342143752" sldId="617"/>
            <ac:inkMk id="291" creationId="{B1C9EB12-AA08-DBEB-DBA2-B8DD41B03D00}"/>
          </ac:inkMkLst>
        </pc:inkChg>
        <pc:inkChg chg="del mod">
          <ac:chgData name="Luca Crocetti" userId="52efdf86-ba77-4dcf-8f92-67ea05fd85b4" providerId="ADAL" clId="{F54AB79C-CF2F-48E0-AB2B-B1BDA75FD3C3}" dt="2023-10-28T19:14:15.780" v="8251"/>
          <ac:inkMkLst>
            <pc:docMk/>
            <pc:sldMk cId="2342143752" sldId="617"/>
            <ac:inkMk id="292" creationId="{3D16C8B4-0388-F5CE-DBB6-4AA3E15F7B59}"/>
          </ac:inkMkLst>
        </pc:inkChg>
        <pc:inkChg chg="del mod">
          <ac:chgData name="Luca Crocetti" userId="52efdf86-ba77-4dcf-8f92-67ea05fd85b4" providerId="ADAL" clId="{F54AB79C-CF2F-48E0-AB2B-B1BDA75FD3C3}" dt="2023-10-28T19:14:15.779" v="8250"/>
          <ac:inkMkLst>
            <pc:docMk/>
            <pc:sldMk cId="2342143752" sldId="617"/>
            <ac:inkMk id="293" creationId="{C6A4D8F8-688C-6E51-1036-B25D48623F96}"/>
          </ac:inkMkLst>
        </pc:inkChg>
        <pc:inkChg chg="del mod">
          <ac:chgData name="Luca Crocetti" userId="52efdf86-ba77-4dcf-8f92-67ea05fd85b4" providerId="ADAL" clId="{F54AB79C-CF2F-48E0-AB2B-B1BDA75FD3C3}" dt="2023-10-28T19:14:02.961" v="8234"/>
          <ac:inkMkLst>
            <pc:docMk/>
            <pc:sldMk cId="2342143752" sldId="617"/>
            <ac:inkMk id="294" creationId="{5A78D00D-06C2-F87A-7608-CDCDB3F847B5}"/>
          </ac:inkMkLst>
        </pc:inkChg>
        <pc:inkChg chg="del">
          <ac:chgData name="Luca Crocetti" userId="52efdf86-ba77-4dcf-8f92-67ea05fd85b4" providerId="ADAL" clId="{F54AB79C-CF2F-48E0-AB2B-B1BDA75FD3C3}" dt="2023-10-28T19:14:02.939" v="8211"/>
          <ac:inkMkLst>
            <pc:docMk/>
            <pc:sldMk cId="2342143752" sldId="617"/>
            <ac:inkMk id="295" creationId="{CB0F12E8-A01F-D4B6-0BD4-44660B4A6DD6}"/>
          </ac:inkMkLst>
        </pc:inkChg>
        <pc:inkChg chg="del mod">
          <ac:chgData name="Luca Crocetti" userId="52efdf86-ba77-4dcf-8f92-67ea05fd85b4" providerId="ADAL" clId="{F54AB79C-CF2F-48E0-AB2B-B1BDA75FD3C3}" dt="2023-10-28T19:14:02.955" v="8227"/>
          <ac:inkMkLst>
            <pc:docMk/>
            <pc:sldMk cId="2342143752" sldId="617"/>
            <ac:inkMk id="296" creationId="{DB92D876-FAE1-EA0B-9C05-ACE4ADDFA518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07" creationId="{13B1A9AF-8BD0-2186-776A-ADE5B20BAC9F}"/>
          </ac:inkMkLst>
        </pc:inkChg>
        <pc:inkChg chg="del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08" creationId="{C362DB2C-CAAB-1F78-49F3-F39A5F45C7CB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09" creationId="{FA965B66-D506-057B-0E14-507DF3A22ABB}"/>
          </ac:inkMkLst>
        </pc:inkChg>
        <pc:inkChg chg="del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10" creationId="{2F924D61-A1F8-850B-56BA-6584553F4490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11" creationId="{FB26F28E-C3E1-0DD6-1721-7A9130C1B256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12" creationId="{71BA7559-E1D7-70DC-0FC4-6E9B4DBC834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17" creationId="{3BD5F78A-0428-9524-FA39-1F5062F8FC4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18" creationId="{2CD2E819-1A64-E3CC-7DE4-653FC1435005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0" creationId="{41FB99EC-316F-3621-E484-D74DE70C591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1" creationId="{AEF2D4B5-9D85-C771-204D-C98A5EB5222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2" creationId="{9D95619A-C0D7-CBC8-A547-EEDDC115C2B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3" creationId="{3AA96B74-D6C2-EFCC-ABEE-89D8C2289C3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5" creationId="{6A7DBC80-5E35-58AA-D748-0E0F0EC07BB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6" creationId="{3ACA4A25-5E3D-D960-9C08-2A13F66720F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7" creationId="{F81A6564-03AF-BB77-16BF-B9F2E8B066C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8" creationId="{4AAA75DE-E55A-2A73-130C-0DE01561D0BC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9" creationId="{F9E5852D-E585-C7CF-091F-7F4AA600190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0" creationId="{E4A03BAE-E2CF-464A-74C5-05C55D97428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1" creationId="{612DF7D3-DA9B-3857-0A83-979668D3051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2" creationId="{E469C8DE-2EE1-B2C0-DBD1-3EEA442B7B20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3" creationId="{DE2772CB-8CC0-EFDB-8446-9BF086FC2E3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6" creationId="{4BCF1AEF-A0C5-54C1-ECA3-68B46638A64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7" creationId="{91E1A95B-FCFC-AF1A-FABB-2C60EE56A4D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8" creationId="{FB99D27D-B8AD-1BDF-4212-73E35655519F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9" creationId="{ED2ECDE0-0DE1-71B4-B951-9D90FB7FADF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0" creationId="{41247E9D-D570-7F77-EDB4-6BDDE0A980D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1" creationId="{CCEB44DE-7DF7-324D-8CE0-4681389FAFC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2" creationId="{53F612BE-72A2-CCB8-D40F-9F4EF352F18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3" creationId="{28919217-3DD1-C491-1847-6CFCB63895A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4" creationId="{8B93FC6D-DEA3-BA56-5869-4988E132A50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5" creationId="{C8D59AFB-AA03-DADB-F844-33D3A1BF2EC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6" creationId="{6724B130-8ABA-3656-D1B3-BB4A4896462C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7" creationId="{161081C0-712C-47F9-BB3C-C1FD0F9F755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9" creationId="{FBCF776B-8383-2B8F-BB28-DB390E226F0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50" creationId="{FCEC690B-13D1-F7DD-3263-93B7FB0DA62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51" creationId="{04A9E817-A83F-EB5E-B7EB-33C9EB753FF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0" creationId="{CA825D18-AE28-941F-87C6-2A2C4979B93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1" creationId="{86041BF7-CB8A-8AF3-46BC-E5A2A101E5E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4" creationId="{1A413B84-F93E-6B17-8D9D-DA1CED60EC7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5" creationId="{1F589FF3-17B1-D0F9-A42B-D900EC92675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6" creationId="{E01DCC14-E364-C0A2-D552-D57FD7A48A3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7" creationId="{39A99C0A-B76C-871A-5ECF-0C70DE15A8A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8" creationId="{91C580CC-7EE7-EBAC-2827-5D7ED14F07D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9" creationId="{351908A2-942F-C499-54AD-62A10C64953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0" creationId="{2DBD1883-87E1-E20D-2FFB-D6C0DE478B1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1" creationId="{67052BAC-BBC1-23A3-DF34-5045F72BE29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3" creationId="{68629109-F7DF-E5FC-A223-5C1ABA64DAA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4" creationId="{C14EC8A1-9163-745D-9FD3-DAC42974C75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5" creationId="{EB5100F4-85BC-68FC-1149-119E07F0CD6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6" creationId="{7C3A8E9D-2EDB-3620-C3E7-CEA2FCBB09F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7" creationId="{AB7D6212-E7BF-87FB-D87D-474A5E50511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8" creationId="{5388E77E-D4E4-9540-8C63-06E3A1D99BF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9" creationId="{010AB88A-B865-2878-BE1D-FFCE6B045D4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4" creationId="{8B540103-4A71-3B6C-4A3E-31DEA6C26AA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5" creationId="{F3DF2C69-6C10-294D-C29A-D76DE426B63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6" creationId="{F4CEA762-F75A-9B88-A189-6192D6A7326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7" creationId="{37ADC54D-3E8C-7B23-A1CD-D4B2CBBEB6E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8" creationId="{F8AF04FB-C5BA-43FC-D14A-BB3278093E25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0" creationId="{8836AFB1-AFEB-83FC-C1BA-21924882428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1" creationId="{3AF7AD17-9F90-6127-C789-23059E93636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2" creationId="{3CD4BC1B-3579-50CF-65D0-CF37B486014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3" creationId="{0AB2FBCC-DE71-AF64-EA80-69AC99B9F4E7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4" creationId="{8B1CD1C1-23C6-6B3A-A7B9-81204458198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5" creationId="{4A9956F6-1516-6B8A-123E-0D1FEC01DF3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6" creationId="{A8ECBAA9-F723-9D1C-C0C3-FDDF311B9F8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7" creationId="{46F02161-2134-9CEC-914F-B1CCE716744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8" creationId="{93AB394D-67FF-8F56-A345-3463C276B4D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9" creationId="{BD29F07F-D85E-1EEC-00D1-B3F6300C001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0" creationId="{56A86928-CDB3-5993-76FF-09DD4D09E8D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1" creationId="{E6588FF9-3D7C-026B-EE2B-B1F275A6BEE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2" creationId="{FB22197A-CEFE-998D-7755-2555FBC65DD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3" creationId="{10C07187-200D-6EE1-B5CE-4B17E38E270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4" creationId="{45C3C254-B4E4-AE5C-A74B-5E0CD9AB77F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5" creationId="{0DABFDEA-473A-DB0A-BF6A-5BCF634E44C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8" creationId="{01961331-3D91-1DCE-20D9-2ECA1017673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9" creationId="{A783A132-C166-89D2-5A5B-32EB7F2DCD6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0" creationId="{7C83D108-CB40-C482-CDD0-A15AC7DA44B2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1" creationId="{9A2B6FC2-FCDE-0FC0-FEE6-01F0380CB51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2" creationId="{24E13CA4-F67A-41D4-5ED0-BDEFBDBA66D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3" creationId="{A909C085-02C9-F2F2-D29A-C0C2F7209A0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4" creationId="{B2EF450A-A70F-7A43-032D-DCF4AEE849D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5" creationId="{5197E9EF-0BE1-272B-462C-AFB9D211F9B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6" creationId="{C4D8857F-A8FD-2438-FFE2-F3DB0B4C485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7" creationId="{70A1D88E-C882-8107-FD97-F3728EA0333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8" creationId="{387379BE-4A94-ECB3-F1F8-B3D1EEDECAF5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35" creationId="{27545C2D-283C-3AC4-86EA-8F143D221A9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36" creationId="{B92E4F50-968A-70D7-DB77-E81F93BB245A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37" creationId="{D7DB0178-FF5C-0E0D-6748-770440BEAE4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5" creationId="{5CE0A1FF-1502-041B-6F30-E8AA32F0FBA5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6" creationId="{504C084D-830A-3C5B-1613-8D033C6E582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7" creationId="{C7CEB358-8A73-63E1-F6C2-77A4D2B943F2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8" creationId="{BB976680-27C7-D1CA-60B3-D69777DBF8D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9" creationId="{BDBB3004-C66B-6562-5D48-E21C8FEF32A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0" creationId="{47E1CCB1-F7AA-FA70-F658-012A0E54EBA2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2" creationId="{D7E9E797-7CDC-EE3A-1B46-979C8688B35F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3" creationId="{383F76F9-6C55-E1FA-AFE7-E1BFAE96627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4" creationId="{052D0512-C69C-B43C-7200-61192DDF09A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5" creationId="{8FFDAE73-1B3F-DE9B-60AB-4662B5C65F0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6" creationId="{0CFE049D-08C9-96DA-40F7-D2B93116E83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7" creationId="{5A2FEE9E-E221-A01F-D48D-1BC184BAD6E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8" creationId="{932AA6B1-767B-2482-626C-4F2D63501EA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9" creationId="{C0286156-2E16-265C-DC6D-6A9D954A507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0" creationId="{989BD5F1-F8B9-92C0-54D0-CFE6C719CED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2" creationId="{5BED17EE-DDBD-0A72-4F00-FD75AFF7565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3" creationId="{20EA26DB-5294-519A-34D8-8479A52C99F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4" creationId="{6317744C-9CDC-3DC9-788A-65733CBDBA9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5" creationId="{C6CD2FC0-B4B3-1406-E6B1-969674D8FF8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6" creationId="{52D94683-700F-806B-BD86-F08E4747507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7" creationId="{35EAA2C6-A860-6A26-0702-BFD656112FD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8" creationId="{3C031166-6FE1-8146-09F1-6ED246F7AEE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9" creationId="{1B66A8B8-1C6F-A402-E50F-00029B24E90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0" creationId="{4235BF58-2433-553C-1E68-7BAC85DD4F8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1" creationId="{9C2AAD24-40E3-9C12-9164-AADEEFA90FD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2" creationId="{BD2E7221-F9CF-00E0-71EA-74E9614B459C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3" creationId="{E8B5F826-6140-41AD-DF5D-3451609D072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4" creationId="{D67E34E4-B825-6A94-6B1D-FF97157E2A5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5" creationId="{CEF26D8C-935B-CE95-070C-773AB79449FC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6" creationId="{53BE57E7-654E-98A9-8B8D-35FB690F019C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7" creationId="{36B12DB3-3CD4-8E7C-76AC-11F6594CECC6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8" creationId="{83069CF5-8226-075F-C85D-3DEE5C09FF3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2" creationId="{9D8C487B-1082-CE0D-89B4-E0F4A87E4AD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3" creationId="{C4104EE0-B309-5E7E-4145-35D9D6BBE54C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5" creationId="{D39ED39C-552D-D9B5-BDF5-7E822A3EA07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6" creationId="{AD412A43-D70E-500E-9528-8B642630778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7" creationId="{CBD97B97-825C-908E-92BD-DB6CFD76966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8" creationId="{30BBDCB3-8C44-A0FA-FA87-7C467FFC8F5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9" creationId="{8A161EE5-C97F-B9A8-D9FF-C45AEF3D436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0" creationId="{E435A20A-B009-33E1-2DF0-889F7AFD6E5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1" creationId="{1DE7F791-A776-2345-E6DD-FE9A4768C790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2" creationId="{415642A7-8921-0339-F242-0A75D3C841C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3" creationId="{5D9BD1BD-5F7B-260D-3F28-EA08D51A46D5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4" creationId="{1FB2031B-8BCE-8769-A134-71BCB32078A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5" creationId="{8147E2E7-6A93-B7BD-F4FC-39B6DC69FBB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7" creationId="{81104951-3242-DC5A-0C0F-C0350E9EC24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8" creationId="{CD4813F8-5046-6769-A33D-66D8A59EE00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9" creationId="{7224C8B9-27E5-21D3-0E49-50F40902687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00" creationId="{72FA11D5-637A-4748-5F00-1AA24CF1B1E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01" creationId="{DD81B1DD-172F-FCAC-75EB-76B27E6FE05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27" creationId="{D39256EF-F7D4-246C-81A9-C85CD957C99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28" creationId="{FEA80102-7185-BA25-6E63-F5975F4EE32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29" creationId="{6C07C44F-E2FB-CA32-D443-00D96BC5C48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0" creationId="{1EA04816-8BDB-BB87-251C-A77F5688C6F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1" creationId="{DF6C5AB3-5168-C371-516C-064EB297565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2" creationId="{084C33F3-BDE5-63D2-FD3B-AA380B501F9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3" creationId="{FAB1551B-51DC-7704-D535-33D685ECEC8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4" creationId="{0A41D497-38E4-5FDB-42AA-6D7AF536DD3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5" creationId="{A4B022C6-5FF8-FC65-6CAD-B4201525ABAF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6" creationId="{9AFFF425-7544-B128-9181-052DAAC9CD2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7" creationId="{7A2A58EF-AE46-8EFF-1328-729931E88E56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8" creationId="{B40433F7-5920-B566-4997-0A33577B0D71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53" creationId="{4D3D8B99-CC94-41BC-1E5D-A2ADA97680F6}"/>
          </ac:inkMkLst>
        </pc:inkChg>
        <pc:inkChg chg="del topLvl">
          <ac:chgData name="Luca Crocetti" userId="52efdf86-ba77-4dcf-8f92-67ea05fd85b4" providerId="ADAL" clId="{F54AB79C-CF2F-48E0-AB2B-B1BDA75FD3C3}" dt="2023-10-28T19:14:27.623" v="8254"/>
          <ac:inkMkLst>
            <pc:docMk/>
            <pc:sldMk cId="2342143752" sldId="617"/>
            <ac:inkMk id="554" creationId="{2BE0E0D9-0269-7BE0-D13B-0574C82A4DE2}"/>
          </ac:inkMkLst>
        </pc:inkChg>
      </pc:sldChg>
    </pc:docChg>
  </pc:docChgLst>
  <pc:docChgLst>
    <pc:chgData name="Luca Crocetti" userId="52efdf86-ba77-4dcf-8f92-67ea05fd85b4" providerId="ADAL" clId="{64B6B70E-46A6-4B50-AD61-983113FCC0AB}"/>
    <pc:docChg chg="undo custSel modSld">
      <pc:chgData name="Luca Crocetti" userId="52efdf86-ba77-4dcf-8f92-67ea05fd85b4" providerId="ADAL" clId="{64B6B70E-46A6-4B50-AD61-983113FCC0AB}" dt="2024-12-05T20:51:19.427" v="52"/>
      <pc:docMkLst>
        <pc:docMk/>
      </pc:docMkLst>
      <pc:sldChg chg="modSp mod">
        <pc:chgData name="Luca Crocetti" userId="52efdf86-ba77-4dcf-8f92-67ea05fd85b4" providerId="ADAL" clId="{64B6B70E-46A6-4B50-AD61-983113FCC0AB}" dt="2024-12-05T18:28:46.244" v="0" actId="20577"/>
        <pc:sldMkLst>
          <pc:docMk/>
          <pc:sldMk cId="1046986528" sldId="364"/>
        </pc:sldMkLst>
        <pc:spChg chg="mod">
          <ac:chgData name="Luca Crocetti" userId="52efdf86-ba77-4dcf-8f92-67ea05fd85b4" providerId="ADAL" clId="{64B6B70E-46A6-4B50-AD61-983113FCC0AB}" dt="2024-12-05T18:28:46.244" v="0" actId="20577"/>
          <ac:spMkLst>
            <pc:docMk/>
            <pc:sldMk cId="1046986528" sldId="364"/>
            <ac:spMk id="2" creationId="{B118E81C-5AAD-4052-6ADA-1716BBF47B36}"/>
          </ac:spMkLst>
        </pc:spChg>
      </pc:sldChg>
      <pc:sldChg chg="modSp mod">
        <pc:chgData name="Luca Crocetti" userId="52efdf86-ba77-4dcf-8f92-67ea05fd85b4" providerId="ADAL" clId="{64B6B70E-46A6-4B50-AD61-983113FCC0AB}" dt="2024-12-05T18:28:49.785" v="1"/>
        <pc:sldMkLst>
          <pc:docMk/>
          <pc:sldMk cId="917220186" sldId="365"/>
        </pc:sldMkLst>
        <pc:spChg chg="mod">
          <ac:chgData name="Luca Crocetti" userId="52efdf86-ba77-4dcf-8f92-67ea05fd85b4" providerId="ADAL" clId="{64B6B70E-46A6-4B50-AD61-983113FCC0AB}" dt="2024-12-05T18:28:49.785" v="1"/>
          <ac:spMkLst>
            <pc:docMk/>
            <pc:sldMk cId="917220186" sldId="365"/>
            <ac:spMk id="2" creationId="{B118E81C-5AAD-4052-6ADA-1716BBF47B36}"/>
          </ac:spMkLst>
        </pc:spChg>
      </pc:sldChg>
      <pc:sldChg chg="modSp mod">
        <pc:chgData name="Luca Crocetti" userId="52efdf86-ba77-4dcf-8f92-67ea05fd85b4" providerId="ADAL" clId="{64B6B70E-46A6-4B50-AD61-983113FCC0AB}" dt="2024-12-05T18:28:52.470" v="2"/>
        <pc:sldMkLst>
          <pc:docMk/>
          <pc:sldMk cId="3908096079" sldId="366"/>
        </pc:sldMkLst>
        <pc:spChg chg="mod">
          <ac:chgData name="Luca Crocetti" userId="52efdf86-ba77-4dcf-8f92-67ea05fd85b4" providerId="ADAL" clId="{64B6B70E-46A6-4B50-AD61-983113FCC0AB}" dt="2024-12-05T18:28:52.470" v="2"/>
          <ac:spMkLst>
            <pc:docMk/>
            <pc:sldMk cId="3908096079" sldId="366"/>
            <ac:spMk id="2" creationId="{B118E81C-5AAD-4052-6ADA-1716BBF47B36}"/>
          </ac:spMkLst>
        </pc:spChg>
      </pc:sldChg>
      <pc:sldChg chg="modSp mod">
        <pc:chgData name="Luca Crocetti" userId="52efdf86-ba77-4dcf-8f92-67ea05fd85b4" providerId="ADAL" clId="{64B6B70E-46A6-4B50-AD61-983113FCC0AB}" dt="2024-12-05T18:28:56.376" v="3" actId="20577"/>
        <pc:sldMkLst>
          <pc:docMk/>
          <pc:sldMk cId="1897178198" sldId="367"/>
        </pc:sldMkLst>
        <pc:spChg chg="mod">
          <ac:chgData name="Luca Crocetti" userId="52efdf86-ba77-4dcf-8f92-67ea05fd85b4" providerId="ADAL" clId="{64B6B70E-46A6-4B50-AD61-983113FCC0AB}" dt="2024-12-05T18:28:56.376" v="3" actId="20577"/>
          <ac:spMkLst>
            <pc:docMk/>
            <pc:sldMk cId="1897178198" sldId="367"/>
            <ac:spMk id="2" creationId="{B118E81C-5AAD-4052-6ADA-1716BBF47B36}"/>
          </ac:spMkLst>
        </pc:spChg>
      </pc:sldChg>
      <pc:sldChg chg="modSp mod">
        <pc:chgData name="Luca Crocetti" userId="52efdf86-ba77-4dcf-8f92-67ea05fd85b4" providerId="ADAL" clId="{64B6B70E-46A6-4B50-AD61-983113FCC0AB}" dt="2024-12-05T18:28:59.903" v="4"/>
        <pc:sldMkLst>
          <pc:docMk/>
          <pc:sldMk cId="3130660241" sldId="368"/>
        </pc:sldMkLst>
        <pc:spChg chg="mod">
          <ac:chgData name="Luca Crocetti" userId="52efdf86-ba77-4dcf-8f92-67ea05fd85b4" providerId="ADAL" clId="{64B6B70E-46A6-4B50-AD61-983113FCC0AB}" dt="2024-12-05T18:28:59.903" v="4"/>
          <ac:spMkLst>
            <pc:docMk/>
            <pc:sldMk cId="3130660241" sldId="368"/>
            <ac:spMk id="2" creationId="{B118E81C-5AAD-4052-6ADA-1716BBF47B36}"/>
          </ac:spMkLst>
        </pc:spChg>
      </pc:sldChg>
      <pc:sldChg chg="modSp mod">
        <pc:chgData name="Luca Crocetti" userId="52efdf86-ba77-4dcf-8f92-67ea05fd85b4" providerId="ADAL" clId="{64B6B70E-46A6-4B50-AD61-983113FCC0AB}" dt="2024-12-05T18:29:31.466" v="14" actId="20577"/>
        <pc:sldMkLst>
          <pc:docMk/>
          <pc:sldMk cId="4251264772" sldId="379"/>
        </pc:sldMkLst>
        <pc:spChg chg="mod">
          <ac:chgData name="Luca Crocetti" userId="52efdf86-ba77-4dcf-8f92-67ea05fd85b4" providerId="ADAL" clId="{64B6B70E-46A6-4B50-AD61-983113FCC0AB}" dt="2024-12-05T18:29:31.466" v="14" actId="20577"/>
          <ac:spMkLst>
            <pc:docMk/>
            <pc:sldMk cId="4251264772" sldId="379"/>
            <ac:spMk id="2" creationId="{B118E81C-5AAD-4052-6ADA-1716BBF47B36}"/>
          </ac:spMkLst>
        </pc:spChg>
      </pc:sldChg>
      <pc:sldChg chg="modSp mod">
        <pc:chgData name="Luca Crocetti" userId="52efdf86-ba77-4dcf-8f92-67ea05fd85b4" providerId="ADAL" clId="{64B6B70E-46A6-4B50-AD61-983113FCC0AB}" dt="2024-12-05T18:29:08.823" v="7"/>
        <pc:sldMkLst>
          <pc:docMk/>
          <pc:sldMk cId="4212802837" sldId="380"/>
        </pc:sldMkLst>
        <pc:spChg chg="mod">
          <ac:chgData name="Luca Crocetti" userId="52efdf86-ba77-4dcf-8f92-67ea05fd85b4" providerId="ADAL" clId="{64B6B70E-46A6-4B50-AD61-983113FCC0AB}" dt="2024-12-05T18:29:08.823" v="7"/>
          <ac:spMkLst>
            <pc:docMk/>
            <pc:sldMk cId="4212802837" sldId="380"/>
            <ac:spMk id="2" creationId="{B118E81C-5AAD-4052-6ADA-1716BBF47B36}"/>
          </ac:spMkLst>
        </pc:spChg>
      </pc:sldChg>
      <pc:sldChg chg="modSp mod">
        <pc:chgData name="Luca Crocetti" userId="52efdf86-ba77-4dcf-8f92-67ea05fd85b4" providerId="ADAL" clId="{64B6B70E-46A6-4B50-AD61-983113FCC0AB}" dt="2024-12-05T18:29:11.900" v="8"/>
        <pc:sldMkLst>
          <pc:docMk/>
          <pc:sldMk cId="273047623" sldId="381"/>
        </pc:sldMkLst>
        <pc:spChg chg="mod">
          <ac:chgData name="Luca Crocetti" userId="52efdf86-ba77-4dcf-8f92-67ea05fd85b4" providerId="ADAL" clId="{64B6B70E-46A6-4B50-AD61-983113FCC0AB}" dt="2024-12-05T18:29:11.900" v="8"/>
          <ac:spMkLst>
            <pc:docMk/>
            <pc:sldMk cId="273047623" sldId="381"/>
            <ac:spMk id="2" creationId="{B118E81C-5AAD-4052-6ADA-1716BBF47B36}"/>
          </ac:spMkLst>
        </pc:spChg>
      </pc:sldChg>
      <pc:sldChg chg="modSp mod">
        <pc:chgData name="Luca Crocetti" userId="52efdf86-ba77-4dcf-8f92-67ea05fd85b4" providerId="ADAL" clId="{64B6B70E-46A6-4B50-AD61-983113FCC0AB}" dt="2024-12-05T18:29:27.626" v="13"/>
        <pc:sldMkLst>
          <pc:docMk/>
          <pc:sldMk cId="213402182" sldId="382"/>
        </pc:sldMkLst>
        <pc:spChg chg="mod">
          <ac:chgData name="Luca Crocetti" userId="52efdf86-ba77-4dcf-8f92-67ea05fd85b4" providerId="ADAL" clId="{64B6B70E-46A6-4B50-AD61-983113FCC0AB}" dt="2024-12-05T18:29:27.626" v="13"/>
          <ac:spMkLst>
            <pc:docMk/>
            <pc:sldMk cId="213402182" sldId="382"/>
            <ac:spMk id="2" creationId="{B118E81C-5AAD-4052-6ADA-1716BBF47B36}"/>
          </ac:spMkLst>
        </pc:spChg>
      </pc:sldChg>
      <pc:sldChg chg="modSp mod">
        <pc:chgData name="Luca Crocetti" userId="52efdf86-ba77-4dcf-8f92-67ea05fd85b4" providerId="ADAL" clId="{64B6B70E-46A6-4B50-AD61-983113FCC0AB}" dt="2024-12-05T20:51:16.660" v="51"/>
        <pc:sldMkLst>
          <pc:docMk/>
          <pc:sldMk cId="2686529846" sldId="385"/>
        </pc:sldMkLst>
        <pc:spChg chg="mod">
          <ac:chgData name="Luca Crocetti" userId="52efdf86-ba77-4dcf-8f92-67ea05fd85b4" providerId="ADAL" clId="{64B6B70E-46A6-4B50-AD61-983113FCC0AB}" dt="2024-12-05T20:51:16.660" v="51"/>
          <ac:spMkLst>
            <pc:docMk/>
            <pc:sldMk cId="2686529846" sldId="385"/>
            <ac:spMk id="2" creationId="{B118E81C-5AAD-4052-6ADA-1716BBF47B36}"/>
          </ac:spMkLst>
        </pc:spChg>
      </pc:sldChg>
      <pc:sldChg chg="modSp mod">
        <pc:chgData name="Luca Crocetti" userId="52efdf86-ba77-4dcf-8f92-67ea05fd85b4" providerId="ADAL" clId="{64B6B70E-46A6-4B50-AD61-983113FCC0AB}" dt="2024-12-05T20:50:58.110" v="47" actId="20577"/>
        <pc:sldMkLst>
          <pc:docMk/>
          <pc:sldMk cId="3435850233" sldId="387"/>
        </pc:sldMkLst>
        <pc:spChg chg="mod">
          <ac:chgData name="Luca Crocetti" userId="52efdf86-ba77-4dcf-8f92-67ea05fd85b4" providerId="ADAL" clId="{64B6B70E-46A6-4B50-AD61-983113FCC0AB}" dt="2024-12-05T20:50:58.110" v="47" actId="20577"/>
          <ac:spMkLst>
            <pc:docMk/>
            <pc:sldMk cId="3435850233" sldId="387"/>
            <ac:spMk id="2" creationId="{B118E81C-5AAD-4052-6ADA-1716BBF47B36}"/>
          </ac:spMkLst>
        </pc:spChg>
      </pc:sldChg>
      <pc:sldChg chg="modSp mod">
        <pc:chgData name="Luca Crocetti" userId="52efdf86-ba77-4dcf-8f92-67ea05fd85b4" providerId="ADAL" clId="{64B6B70E-46A6-4B50-AD61-983113FCC0AB}" dt="2024-12-05T20:51:01.724" v="48"/>
        <pc:sldMkLst>
          <pc:docMk/>
          <pc:sldMk cId="1820619526" sldId="388"/>
        </pc:sldMkLst>
        <pc:spChg chg="mod">
          <ac:chgData name="Luca Crocetti" userId="52efdf86-ba77-4dcf-8f92-67ea05fd85b4" providerId="ADAL" clId="{64B6B70E-46A6-4B50-AD61-983113FCC0AB}" dt="2024-12-05T20:51:01.724" v="48"/>
          <ac:spMkLst>
            <pc:docMk/>
            <pc:sldMk cId="1820619526" sldId="388"/>
            <ac:spMk id="2" creationId="{B118E81C-5AAD-4052-6ADA-1716BBF47B36}"/>
          </ac:spMkLst>
        </pc:spChg>
      </pc:sldChg>
      <pc:sldChg chg="modSp mod">
        <pc:chgData name="Luca Crocetti" userId="52efdf86-ba77-4dcf-8f92-67ea05fd85b4" providerId="ADAL" clId="{64B6B70E-46A6-4B50-AD61-983113FCC0AB}" dt="2024-12-05T20:51:13.151" v="50" actId="20577"/>
        <pc:sldMkLst>
          <pc:docMk/>
          <pc:sldMk cId="112562074" sldId="389"/>
        </pc:sldMkLst>
        <pc:spChg chg="mod">
          <ac:chgData name="Luca Crocetti" userId="52efdf86-ba77-4dcf-8f92-67ea05fd85b4" providerId="ADAL" clId="{64B6B70E-46A6-4B50-AD61-983113FCC0AB}" dt="2024-12-05T20:51:13.151" v="50" actId="20577"/>
          <ac:spMkLst>
            <pc:docMk/>
            <pc:sldMk cId="112562074" sldId="389"/>
            <ac:spMk id="2" creationId="{B118E81C-5AAD-4052-6ADA-1716BBF47B36}"/>
          </ac:spMkLst>
        </pc:spChg>
      </pc:sldChg>
      <pc:sldChg chg="modSp mod">
        <pc:chgData name="Luca Crocetti" userId="52efdf86-ba77-4dcf-8f92-67ea05fd85b4" providerId="ADAL" clId="{64B6B70E-46A6-4B50-AD61-983113FCC0AB}" dt="2024-12-05T20:51:19.427" v="52"/>
        <pc:sldMkLst>
          <pc:docMk/>
          <pc:sldMk cId="2274649511" sldId="391"/>
        </pc:sldMkLst>
        <pc:spChg chg="mod">
          <ac:chgData name="Luca Crocetti" userId="52efdf86-ba77-4dcf-8f92-67ea05fd85b4" providerId="ADAL" clId="{64B6B70E-46A6-4B50-AD61-983113FCC0AB}" dt="2024-12-05T20:51:19.427" v="52"/>
          <ac:spMkLst>
            <pc:docMk/>
            <pc:sldMk cId="2274649511" sldId="391"/>
            <ac:spMk id="2" creationId="{B118E81C-5AAD-4052-6ADA-1716BBF47B36}"/>
          </ac:spMkLst>
        </pc:spChg>
      </pc:sldChg>
      <pc:sldChg chg="modSp mod">
        <pc:chgData name="Luca Crocetti" userId="52efdf86-ba77-4dcf-8f92-67ea05fd85b4" providerId="ADAL" clId="{64B6B70E-46A6-4B50-AD61-983113FCC0AB}" dt="2024-12-05T18:30:29.452" v="33" actId="20577"/>
        <pc:sldMkLst>
          <pc:docMk/>
          <pc:sldMk cId="3816086835" sldId="397"/>
        </pc:sldMkLst>
        <pc:spChg chg="mod">
          <ac:chgData name="Luca Crocetti" userId="52efdf86-ba77-4dcf-8f92-67ea05fd85b4" providerId="ADAL" clId="{64B6B70E-46A6-4B50-AD61-983113FCC0AB}" dt="2024-12-05T18:30:29.452" v="33" actId="20577"/>
          <ac:spMkLst>
            <pc:docMk/>
            <pc:sldMk cId="3816086835" sldId="397"/>
            <ac:spMk id="2" creationId="{B118E81C-5AAD-4052-6ADA-1716BBF47B36}"/>
          </ac:spMkLst>
        </pc:spChg>
      </pc:sldChg>
      <pc:sldChg chg="modSp mod">
        <pc:chgData name="Luca Crocetti" userId="52efdf86-ba77-4dcf-8f92-67ea05fd85b4" providerId="ADAL" clId="{64B6B70E-46A6-4B50-AD61-983113FCC0AB}" dt="2024-12-05T18:30:32.732" v="34" actId="20577"/>
        <pc:sldMkLst>
          <pc:docMk/>
          <pc:sldMk cId="1895575695" sldId="400"/>
        </pc:sldMkLst>
        <pc:spChg chg="mod">
          <ac:chgData name="Luca Crocetti" userId="52efdf86-ba77-4dcf-8f92-67ea05fd85b4" providerId="ADAL" clId="{64B6B70E-46A6-4B50-AD61-983113FCC0AB}" dt="2024-12-05T18:30:32.732" v="34" actId="20577"/>
          <ac:spMkLst>
            <pc:docMk/>
            <pc:sldMk cId="1895575695" sldId="400"/>
            <ac:spMk id="2" creationId="{B118E81C-5AAD-4052-6ADA-1716BBF47B36}"/>
          </ac:spMkLst>
        </pc:spChg>
      </pc:sldChg>
      <pc:sldChg chg="modSp mod">
        <pc:chgData name="Luca Crocetti" userId="52efdf86-ba77-4dcf-8f92-67ea05fd85b4" providerId="ADAL" clId="{64B6B70E-46A6-4B50-AD61-983113FCC0AB}" dt="2024-12-05T18:30:17.950" v="30"/>
        <pc:sldMkLst>
          <pc:docMk/>
          <pc:sldMk cId="4256097522" sldId="402"/>
        </pc:sldMkLst>
        <pc:spChg chg="mod">
          <ac:chgData name="Luca Crocetti" userId="52efdf86-ba77-4dcf-8f92-67ea05fd85b4" providerId="ADAL" clId="{64B6B70E-46A6-4B50-AD61-983113FCC0AB}" dt="2024-12-05T18:30:17.950" v="30"/>
          <ac:spMkLst>
            <pc:docMk/>
            <pc:sldMk cId="4256097522" sldId="402"/>
            <ac:spMk id="2" creationId="{B118E81C-5AAD-4052-6ADA-1716BBF47B36}"/>
          </ac:spMkLst>
        </pc:spChg>
      </pc:sldChg>
      <pc:sldChg chg="modSp mod">
        <pc:chgData name="Luca Crocetti" userId="52efdf86-ba77-4dcf-8f92-67ea05fd85b4" providerId="ADAL" clId="{64B6B70E-46A6-4B50-AD61-983113FCC0AB}" dt="2024-12-05T18:30:42.890" v="35" actId="20577"/>
        <pc:sldMkLst>
          <pc:docMk/>
          <pc:sldMk cId="4141280730" sldId="404"/>
        </pc:sldMkLst>
        <pc:spChg chg="mod">
          <ac:chgData name="Luca Crocetti" userId="52efdf86-ba77-4dcf-8f92-67ea05fd85b4" providerId="ADAL" clId="{64B6B70E-46A6-4B50-AD61-983113FCC0AB}" dt="2024-12-05T18:30:42.890" v="35" actId="20577"/>
          <ac:spMkLst>
            <pc:docMk/>
            <pc:sldMk cId="4141280730" sldId="404"/>
            <ac:spMk id="2" creationId="{B118E81C-5AAD-4052-6ADA-1716BBF47B36}"/>
          </ac:spMkLst>
        </pc:spChg>
      </pc:sldChg>
      <pc:sldChg chg="modSp mod">
        <pc:chgData name="Luca Crocetti" userId="52efdf86-ba77-4dcf-8f92-67ea05fd85b4" providerId="ADAL" clId="{64B6B70E-46A6-4B50-AD61-983113FCC0AB}" dt="2024-12-05T18:30:17.689" v="29"/>
        <pc:sldMkLst>
          <pc:docMk/>
          <pc:sldMk cId="529282554" sldId="405"/>
        </pc:sldMkLst>
        <pc:spChg chg="mod">
          <ac:chgData name="Luca Crocetti" userId="52efdf86-ba77-4dcf-8f92-67ea05fd85b4" providerId="ADAL" clId="{64B6B70E-46A6-4B50-AD61-983113FCC0AB}" dt="2024-12-05T18:30:17.689" v="29"/>
          <ac:spMkLst>
            <pc:docMk/>
            <pc:sldMk cId="529282554" sldId="405"/>
            <ac:spMk id="2" creationId="{B118E81C-5AAD-4052-6ADA-1716BBF47B36}"/>
          </ac:spMkLst>
        </pc:spChg>
      </pc:sldChg>
      <pc:sldChg chg="modSp mod">
        <pc:chgData name="Luca Crocetti" userId="52efdf86-ba77-4dcf-8f92-67ea05fd85b4" providerId="ADAL" clId="{64B6B70E-46A6-4B50-AD61-983113FCC0AB}" dt="2024-12-05T18:30:17.460" v="28"/>
        <pc:sldMkLst>
          <pc:docMk/>
          <pc:sldMk cId="2025263897" sldId="406"/>
        </pc:sldMkLst>
        <pc:spChg chg="mod">
          <ac:chgData name="Luca Crocetti" userId="52efdf86-ba77-4dcf-8f92-67ea05fd85b4" providerId="ADAL" clId="{64B6B70E-46A6-4B50-AD61-983113FCC0AB}" dt="2024-12-05T18:30:17.460" v="28"/>
          <ac:spMkLst>
            <pc:docMk/>
            <pc:sldMk cId="2025263897" sldId="406"/>
            <ac:spMk id="2" creationId="{B118E81C-5AAD-4052-6ADA-1716BBF47B36}"/>
          </ac:spMkLst>
        </pc:spChg>
      </pc:sldChg>
      <pc:sldChg chg="modSp mod">
        <pc:chgData name="Luca Crocetti" userId="52efdf86-ba77-4dcf-8f92-67ea05fd85b4" providerId="ADAL" clId="{64B6B70E-46A6-4B50-AD61-983113FCC0AB}" dt="2024-12-05T18:30:17.200" v="27"/>
        <pc:sldMkLst>
          <pc:docMk/>
          <pc:sldMk cId="777147814" sldId="407"/>
        </pc:sldMkLst>
        <pc:spChg chg="mod">
          <ac:chgData name="Luca Crocetti" userId="52efdf86-ba77-4dcf-8f92-67ea05fd85b4" providerId="ADAL" clId="{64B6B70E-46A6-4B50-AD61-983113FCC0AB}" dt="2024-12-05T18:30:17.200" v="27"/>
          <ac:spMkLst>
            <pc:docMk/>
            <pc:sldMk cId="777147814" sldId="407"/>
            <ac:spMk id="2" creationId="{B118E81C-5AAD-4052-6ADA-1716BBF47B36}"/>
          </ac:spMkLst>
        </pc:spChg>
      </pc:sldChg>
      <pc:sldChg chg="modSp mod">
        <pc:chgData name="Luca Crocetti" userId="52efdf86-ba77-4dcf-8f92-67ea05fd85b4" providerId="ADAL" clId="{64B6B70E-46A6-4B50-AD61-983113FCC0AB}" dt="2024-12-05T18:30:16.912" v="26"/>
        <pc:sldMkLst>
          <pc:docMk/>
          <pc:sldMk cId="666092020" sldId="408"/>
        </pc:sldMkLst>
        <pc:spChg chg="mod">
          <ac:chgData name="Luca Crocetti" userId="52efdf86-ba77-4dcf-8f92-67ea05fd85b4" providerId="ADAL" clId="{64B6B70E-46A6-4B50-AD61-983113FCC0AB}" dt="2024-12-05T18:30:16.912" v="26"/>
          <ac:spMkLst>
            <pc:docMk/>
            <pc:sldMk cId="666092020" sldId="408"/>
            <ac:spMk id="2" creationId="{B118E81C-5AAD-4052-6ADA-1716BBF47B36}"/>
          </ac:spMkLst>
        </pc:spChg>
      </pc:sldChg>
      <pc:sldChg chg="modSp mod">
        <pc:chgData name="Luca Crocetti" userId="52efdf86-ba77-4dcf-8f92-67ea05fd85b4" providerId="ADAL" clId="{64B6B70E-46A6-4B50-AD61-983113FCC0AB}" dt="2024-12-05T18:30:51.199" v="36" actId="20577"/>
        <pc:sldMkLst>
          <pc:docMk/>
          <pc:sldMk cId="2902240596" sldId="412"/>
        </pc:sldMkLst>
        <pc:spChg chg="mod">
          <ac:chgData name="Luca Crocetti" userId="52efdf86-ba77-4dcf-8f92-67ea05fd85b4" providerId="ADAL" clId="{64B6B70E-46A6-4B50-AD61-983113FCC0AB}" dt="2024-12-05T18:30:51.199" v="36" actId="20577"/>
          <ac:spMkLst>
            <pc:docMk/>
            <pc:sldMk cId="2902240596" sldId="412"/>
            <ac:spMk id="2" creationId="{B118E81C-5AAD-4052-6ADA-1716BBF47B36}"/>
          </ac:spMkLst>
        </pc:spChg>
      </pc:sldChg>
      <pc:sldChg chg="modSp mod">
        <pc:chgData name="Luca Crocetti" userId="52efdf86-ba77-4dcf-8f92-67ea05fd85b4" providerId="ADAL" clId="{64B6B70E-46A6-4B50-AD61-983113FCC0AB}" dt="2024-12-05T18:30:55.125" v="37"/>
        <pc:sldMkLst>
          <pc:docMk/>
          <pc:sldMk cId="1064822273" sldId="413"/>
        </pc:sldMkLst>
        <pc:spChg chg="mod">
          <ac:chgData name="Luca Crocetti" userId="52efdf86-ba77-4dcf-8f92-67ea05fd85b4" providerId="ADAL" clId="{64B6B70E-46A6-4B50-AD61-983113FCC0AB}" dt="2024-12-05T18:30:55.125" v="37"/>
          <ac:spMkLst>
            <pc:docMk/>
            <pc:sldMk cId="1064822273" sldId="413"/>
            <ac:spMk id="2" creationId="{B118E81C-5AAD-4052-6ADA-1716BBF47B36}"/>
          </ac:spMkLst>
        </pc:spChg>
      </pc:sldChg>
      <pc:sldChg chg="modSp mod">
        <pc:chgData name="Luca Crocetti" userId="52efdf86-ba77-4dcf-8f92-67ea05fd85b4" providerId="ADAL" clId="{64B6B70E-46A6-4B50-AD61-983113FCC0AB}" dt="2024-12-05T18:30:58.137" v="38"/>
        <pc:sldMkLst>
          <pc:docMk/>
          <pc:sldMk cId="715922258" sldId="414"/>
        </pc:sldMkLst>
        <pc:spChg chg="mod">
          <ac:chgData name="Luca Crocetti" userId="52efdf86-ba77-4dcf-8f92-67ea05fd85b4" providerId="ADAL" clId="{64B6B70E-46A6-4B50-AD61-983113FCC0AB}" dt="2024-12-05T18:30:58.137" v="38"/>
          <ac:spMkLst>
            <pc:docMk/>
            <pc:sldMk cId="715922258" sldId="414"/>
            <ac:spMk id="2" creationId="{B118E81C-5AAD-4052-6ADA-1716BBF47B36}"/>
          </ac:spMkLst>
        </pc:spChg>
      </pc:sldChg>
      <pc:sldChg chg="modSp mod">
        <pc:chgData name="Luca Crocetti" userId="52efdf86-ba77-4dcf-8f92-67ea05fd85b4" providerId="ADAL" clId="{64B6B70E-46A6-4B50-AD61-983113FCC0AB}" dt="2024-12-05T18:31:01.296" v="39"/>
        <pc:sldMkLst>
          <pc:docMk/>
          <pc:sldMk cId="3371808615" sldId="415"/>
        </pc:sldMkLst>
        <pc:spChg chg="mod">
          <ac:chgData name="Luca Crocetti" userId="52efdf86-ba77-4dcf-8f92-67ea05fd85b4" providerId="ADAL" clId="{64B6B70E-46A6-4B50-AD61-983113FCC0AB}" dt="2024-12-05T18:31:01.296" v="39"/>
          <ac:spMkLst>
            <pc:docMk/>
            <pc:sldMk cId="3371808615" sldId="415"/>
            <ac:spMk id="2" creationId="{B118E81C-5AAD-4052-6ADA-1716BBF47B36}"/>
          </ac:spMkLst>
        </pc:spChg>
      </pc:sldChg>
      <pc:sldChg chg="modSp mod">
        <pc:chgData name="Luca Crocetti" userId="52efdf86-ba77-4dcf-8f92-67ea05fd85b4" providerId="ADAL" clId="{64B6B70E-46A6-4B50-AD61-983113FCC0AB}" dt="2024-12-05T18:31:05.479" v="40"/>
        <pc:sldMkLst>
          <pc:docMk/>
          <pc:sldMk cId="1219063011" sldId="416"/>
        </pc:sldMkLst>
        <pc:spChg chg="mod">
          <ac:chgData name="Luca Crocetti" userId="52efdf86-ba77-4dcf-8f92-67ea05fd85b4" providerId="ADAL" clId="{64B6B70E-46A6-4B50-AD61-983113FCC0AB}" dt="2024-12-05T18:31:05.479" v="40"/>
          <ac:spMkLst>
            <pc:docMk/>
            <pc:sldMk cId="1219063011" sldId="416"/>
            <ac:spMk id="2" creationId="{B118E81C-5AAD-4052-6ADA-1716BBF47B36}"/>
          </ac:spMkLst>
        </pc:spChg>
      </pc:sldChg>
      <pc:sldChg chg="modSp mod">
        <pc:chgData name="Luca Crocetti" userId="52efdf86-ba77-4dcf-8f92-67ea05fd85b4" providerId="ADAL" clId="{64B6B70E-46A6-4B50-AD61-983113FCC0AB}" dt="2024-12-05T18:31:09.339" v="41"/>
        <pc:sldMkLst>
          <pc:docMk/>
          <pc:sldMk cId="901941605" sldId="417"/>
        </pc:sldMkLst>
        <pc:spChg chg="mod">
          <ac:chgData name="Luca Crocetti" userId="52efdf86-ba77-4dcf-8f92-67ea05fd85b4" providerId="ADAL" clId="{64B6B70E-46A6-4B50-AD61-983113FCC0AB}" dt="2024-12-05T18:31:09.339" v="41"/>
          <ac:spMkLst>
            <pc:docMk/>
            <pc:sldMk cId="901941605" sldId="417"/>
            <ac:spMk id="2" creationId="{B118E81C-5AAD-4052-6ADA-1716BBF47B36}"/>
          </ac:spMkLst>
        </pc:spChg>
      </pc:sldChg>
      <pc:sldChg chg="modSp mod">
        <pc:chgData name="Luca Crocetti" userId="52efdf86-ba77-4dcf-8f92-67ea05fd85b4" providerId="ADAL" clId="{64B6B70E-46A6-4B50-AD61-983113FCC0AB}" dt="2024-12-05T18:31:12.358" v="42"/>
        <pc:sldMkLst>
          <pc:docMk/>
          <pc:sldMk cId="2408584532" sldId="418"/>
        </pc:sldMkLst>
        <pc:spChg chg="mod">
          <ac:chgData name="Luca Crocetti" userId="52efdf86-ba77-4dcf-8f92-67ea05fd85b4" providerId="ADAL" clId="{64B6B70E-46A6-4B50-AD61-983113FCC0AB}" dt="2024-12-05T18:31:12.358" v="42"/>
          <ac:spMkLst>
            <pc:docMk/>
            <pc:sldMk cId="2408584532" sldId="418"/>
            <ac:spMk id="2" creationId="{B118E81C-5AAD-4052-6ADA-1716BBF47B36}"/>
          </ac:spMkLst>
        </pc:spChg>
      </pc:sldChg>
      <pc:sldChg chg="modSp mod">
        <pc:chgData name="Luca Crocetti" userId="52efdf86-ba77-4dcf-8f92-67ea05fd85b4" providerId="ADAL" clId="{64B6B70E-46A6-4B50-AD61-983113FCC0AB}" dt="2024-12-05T18:31:15.490" v="43"/>
        <pc:sldMkLst>
          <pc:docMk/>
          <pc:sldMk cId="1438534113" sldId="419"/>
        </pc:sldMkLst>
        <pc:spChg chg="mod">
          <ac:chgData name="Luca Crocetti" userId="52efdf86-ba77-4dcf-8f92-67ea05fd85b4" providerId="ADAL" clId="{64B6B70E-46A6-4B50-AD61-983113FCC0AB}" dt="2024-12-05T18:31:15.490" v="43"/>
          <ac:spMkLst>
            <pc:docMk/>
            <pc:sldMk cId="1438534113" sldId="419"/>
            <ac:spMk id="2" creationId="{B118E81C-5AAD-4052-6ADA-1716BBF47B36}"/>
          </ac:spMkLst>
        </pc:spChg>
      </pc:sldChg>
      <pc:sldChg chg="modSp mod">
        <pc:chgData name="Luca Crocetti" userId="52efdf86-ba77-4dcf-8f92-67ea05fd85b4" providerId="ADAL" clId="{64B6B70E-46A6-4B50-AD61-983113FCC0AB}" dt="2024-12-05T18:31:18.959" v="44"/>
        <pc:sldMkLst>
          <pc:docMk/>
          <pc:sldMk cId="1039796476" sldId="420"/>
        </pc:sldMkLst>
        <pc:spChg chg="mod">
          <ac:chgData name="Luca Crocetti" userId="52efdf86-ba77-4dcf-8f92-67ea05fd85b4" providerId="ADAL" clId="{64B6B70E-46A6-4B50-AD61-983113FCC0AB}" dt="2024-12-05T18:31:18.959" v="44"/>
          <ac:spMkLst>
            <pc:docMk/>
            <pc:sldMk cId="1039796476" sldId="420"/>
            <ac:spMk id="2" creationId="{B118E81C-5AAD-4052-6ADA-1716BBF47B36}"/>
          </ac:spMkLst>
        </pc:spChg>
      </pc:sldChg>
      <pc:sldChg chg="modSp mod">
        <pc:chgData name="Luca Crocetti" userId="52efdf86-ba77-4dcf-8f92-67ea05fd85b4" providerId="ADAL" clId="{64B6B70E-46A6-4B50-AD61-983113FCC0AB}" dt="2024-12-05T18:31:22.263" v="45"/>
        <pc:sldMkLst>
          <pc:docMk/>
          <pc:sldMk cId="207374461" sldId="421"/>
        </pc:sldMkLst>
        <pc:spChg chg="mod">
          <ac:chgData name="Luca Crocetti" userId="52efdf86-ba77-4dcf-8f92-67ea05fd85b4" providerId="ADAL" clId="{64B6B70E-46A6-4B50-AD61-983113FCC0AB}" dt="2024-12-05T18:31:22.263" v="45"/>
          <ac:spMkLst>
            <pc:docMk/>
            <pc:sldMk cId="207374461" sldId="421"/>
            <ac:spMk id="2" creationId="{B118E81C-5AAD-4052-6ADA-1716BBF47B36}"/>
          </ac:spMkLst>
        </pc:spChg>
      </pc:sldChg>
      <pc:sldChg chg="modSp mod">
        <pc:chgData name="Luca Crocetti" userId="52efdf86-ba77-4dcf-8f92-67ea05fd85b4" providerId="ADAL" clId="{64B6B70E-46A6-4B50-AD61-983113FCC0AB}" dt="2024-12-05T18:31:25.891" v="46"/>
        <pc:sldMkLst>
          <pc:docMk/>
          <pc:sldMk cId="1819452473" sldId="422"/>
        </pc:sldMkLst>
        <pc:spChg chg="mod">
          <ac:chgData name="Luca Crocetti" userId="52efdf86-ba77-4dcf-8f92-67ea05fd85b4" providerId="ADAL" clId="{64B6B70E-46A6-4B50-AD61-983113FCC0AB}" dt="2024-12-05T18:31:25.891" v="46"/>
          <ac:spMkLst>
            <pc:docMk/>
            <pc:sldMk cId="1819452473" sldId="422"/>
            <ac:spMk id="2" creationId="{B118E81C-5AAD-4052-6ADA-1716BBF47B36}"/>
          </ac:spMkLst>
        </pc:spChg>
      </pc:sldChg>
      <pc:sldChg chg="modSp mod">
        <pc:chgData name="Luca Crocetti" userId="52efdf86-ba77-4dcf-8f92-67ea05fd85b4" providerId="ADAL" clId="{64B6B70E-46A6-4B50-AD61-983113FCC0AB}" dt="2024-12-05T18:29:02.569" v="5"/>
        <pc:sldMkLst>
          <pc:docMk/>
          <pc:sldMk cId="511087249" sldId="423"/>
        </pc:sldMkLst>
        <pc:spChg chg="mod">
          <ac:chgData name="Luca Crocetti" userId="52efdf86-ba77-4dcf-8f92-67ea05fd85b4" providerId="ADAL" clId="{64B6B70E-46A6-4B50-AD61-983113FCC0AB}" dt="2024-12-05T18:29:02.569" v="5"/>
          <ac:spMkLst>
            <pc:docMk/>
            <pc:sldMk cId="511087249" sldId="423"/>
            <ac:spMk id="2" creationId="{B118E81C-5AAD-4052-6ADA-1716BBF47B36}"/>
          </ac:spMkLst>
        </pc:spChg>
      </pc:sldChg>
      <pc:sldChg chg="modSp mod">
        <pc:chgData name="Luca Crocetti" userId="52efdf86-ba77-4dcf-8f92-67ea05fd85b4" providerId="ADAL" clId="{64B6B70E-46A6-4B50-AD61-983113FCC0AB}" dt="2024-12-05T18:29:05.510" v="6"/>
        <pc:sldMkLst>
          <pc:docMk/>
          <pc:sldMk cId="1466433522" sldId="424"/>
        </pc:sldMkLst>
        <pc:spChg chg="mod">
          <ac:chgData name="Luca Crocetti" userId="52efdf86-ba77-4dcf-8f92-67ea05fd85b4" providerId="ADAL" clId="{64B6B70E-46A6-4B50-AD61-983113FCC0AB}" dt="2024-12-05T18:29:05.510" v="6"/>
          <ac:spMkLst>
            <pc:docMk/>
            <pc:sldMk cId="1466433522" sldId="424"/>
            <ac:spMk id="2" creationId="{B118E81C-5AAD-4052-6ADA-1716BBF47B36}"/>
          </ac:spMkLst>
        </pc:spChg>
      </pc:sldChg>
      <pc:sldChg chg="modSp mod">
        <pc:chgData name="Luca Crocetti" userId="52efdf86-ba77-4dcf-8f92-67ea05fd85b4" providerId="ADAL" clId="{64B6B70E-46A6-4B50-AD61-983113FCC0AB}" dt="2024-12-05T18:29:14.796" v="9"/>
        <pc:sldMkLst>
          <pc:docMk/>
          <pc:sldMk cId="2677729545" sldId="426"/>
        </pc:sldMkLst>
        <pc:spChg chg="mod">
          <ac:chgData name="Luca Crocetti" userId="52efdf86-ba77-4dcf-8f92-67ea05fd85b4" providerId="ADAL" clId="{64B6B70E-46A6-4B50-AD61-983113FCC0AB}" dt="2024-12-05T18:29:14.796" v="9"/>
          <ac:spMkLst>
            <pc:docMk/>
            <pc:sldMk cId="2677729545" sldId="426"/>
            <ac:spMk id="2" creationId="{B118E81C-5AAD-4052-6ADA-1716BBF47B36}"/>
          </ac:spMkLst>
        </pc:spChg>
      </pc:sldChg>
      <pc:sldChg chg="modSp mod">
        <pc:chgData name="Luca Crocetti" userId="52efdf86-ba77-4dcf-8f92-67ea05fd85b4" providerId="ADAL" clId="{64B6B70E-46A6-4B50-AD61-983113FCC0AB}" dt="2024-12-05T18:29:20.807" v="11"/>
        <pc:sldMkLst>
          <pc:docMk/>
          <pc:sldMk cId="2604509613" sldId="427"/>
        </pc:sldMkLst>
        <pc:spChg chg="mod">
          <ac:chgData name="Luca Crocetti" userId="52efdf86-ba77-4dcf-8f92-67ea05fd85b4" providerId="ADAL" clId="{64B6B70E-46A6-4B50-AD61-983113FCC0AB}" dt="2024-12-05T18:29:20.807" v="11"/>
          <ac:spMkLst>
            <pc:docMk/>
            <pc:sldMk cId="2604509613" sldId="427"/>
            <ac:spMk id="2" creationId="{B118E81C-5AAD-4052-6ADA-1716BBF47B36}"/>
          </ac:spMkLst>
        </pc:spChg>
      </pc:sldChg>
      <pc:sldChg chg="modSp mod">
        <pc:chgData name="Luca Crocetti" userId="52efdf86-ba77-4dcf-8f92-67ea05fd85b4" providerId="ADAL" clId="{64B6B70E-46A6-4B50-AD61-983113FCC0AB}" dt="2024-12-05T18:29:17.735" v="10"/>
        <pc:sldMkLst>
          <pc:docMk/>
          <pc:sldMk cId="3344815059" sldId="428"/>
        </pc:sldMkLst>
        <pc:spChg chg="mod">
          <ac:chgData name="Luca Crocetti" userId="52efdf86-ba77-4dcf-8f92-67ea05fd85b4" providerId="ADAL" clId="{64B6B70E-46A6-4B50-AD61-983113FCC0AB}" dt="2024-12-05T18:29:17.735" v="10"/>
          <ac:spMkLst>
            <pc:docMk/>
            <pc:sldMk cId="3344815059" sldId="428"/>
            <ac:spMk id="2" creationId="{B118E81C-5AAD-4052-6ADA-1716BBF47B36}"/>
          </ac:spMkLst>
        </pc:spChg>
      </pc:sldChg>
      <pc:sldChg chg="modSp mod">
        <pc:chgData name="Luca Crocetti" userId="52efdf86-ba77-4dcf-8f92-67ea05fd85b4" providerId="ADAL" clId="{64B6B70E-46A6-4B50-AD61-983113FCC0AB}" dt="2024-12-05T18:29:24.263" v="12"/>
        <pc:sldMkLst>
          <pc:docMk/>
          <pc:sldMk cId="1492030955" sldId="429"/>
        </pc:sldMkLst>
        <pc:spChg chg="mod">
          <ac:chgData name="Luca Crocetti" userId="52efdf86-ba77-4dcf-8f92-67ea05fd85b4" providerId="ADAL" clId="{64B6B70E-46A6-4B50-AD61-983113FCC0AB}" dt="2024-12-05T18:29:24.263" v="12"/>
          <ac:spMkLst>
            <pc:docMk/>
            <pc:sldMk cId="1492030955" sldId="429"/>
            <ac:spMk id="2" creationId="{B118E81C-5AAD-4052-6ADA-1716BBF47B36}"/>
          </ac:spMkLst>
        </pc:spChg>
      </pc:sldChg>
    </pc:docChg>
  </pc:docChgLst>
  <pc:docChgLst>
    <pc:chgData name="Luca Crocetti" userId="52efdf86-ba77-4dcf-8f92-67ea05fd85b4" providerId="ADAL" clId="{44298F47-E88B-4AB1-83FB-3EB16B5D3730}"/>
    <pc:docChg chg="undo redo custSel delSld modSld modMainMaster">
      <pc:chgData name="Luca Crocetti" userId="52efdf86-ba77-4dcf-8f92-67ea05fd85b4" providerId="ADAL" clId="{44298F47-E88B-4AB1-83FB-3EB16B5D3730}" dt="2023-10-19T18:32:24.231" v="3013" actId="1076"/>
      <pc:docMkLst>
        <pc:docMk/>
      </pc:docMkLst>
      <pc:sldChg chg="modSp mod">
        <pc:chgData name="Luca Crocetti" userId="52efdf86-ba77-4dcf-8f92-67ea05fd85b4" providerId="ADAL" clId="{44298F47-E88B-4AB1-83FB-3EB16B5D3730}" dt="2023-10-19T18:06:18.913" v="2410" actId="20577"/>
        <pc:sldMkLst>
          <pc:docMk/>
          <pc:sldMk cId="3387663932" sldId="362"/>
        </pc:sldMkLst>
        <pc:spChg chg="mod">
          <ac:chgData name="Luca Crocetti" userId="52efdf86-ba77-4dcf-8f92-67ea05fd85b4" providerId="ADAL" clId="{44298F47-E88B-4AB1-83FB-3EB16B5D3730}" dt="2023-10-19T18:06:18.913" v="2410" actId="20577"/>
          <ac:spMkLst>
            <pc:docMk/>
            <pc:sldMk cId="3387663932" sldId="362"/>
            <ac:spMk id="7" creationId="{5E6F3B20-576A-49AC-98C5-EFE8553F5B01}"/>
          </ac:spMkLst>
        </pc:spChg>
      </pc:sldChg>
      <pc:sldChg chg="modSp mod">
        <pc:chgData name="Luca Crocetti" userId="52efdf86-ba77-4dcf-8f92-67ea05fd85b4" providerId="ADAL" clId="{44298F47-E88B-4AB1-83FB-3EB16B5D3730}" dt="2023-10-19T18:06:54.110" v="2442" actId="20577"/>
        <pc:sldMkLst>
          <pc:docMk/>
          <pc:sldMk cId="2005315642" sldId="485"/>
        </pc:sldMkLst>
        <pc:spChg chg="mod">
          <ac:chgData name="Luca Crocetti" userId="52efdf86-ba77-4dcf-8f92-67ea05fd85b4" providerId="ADAL" clId="{44298F47-E88B-4AB1-83FB-3EB16B5D3730}" dt="2023-10-19T18:06:54.110" v="2442" actId="20577"/>
          <ac:spMkLst>
            <pc:docMk/>
            <pc:sldMk cId="2005315642" sldId="48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09:51.848" v="2494" actId="20577"/>
        <pc:sldMkLst>
          <pc:docMk/>
          <pc:sldMk cId="1469408096" sldId="487"/>
        </pc:sldMkLst>
        <pc:spChg chg="mod">
          <ac:chgData name="Luca Crocetti" userId="52efdf86-ba77-4dcf-8f92-67ea05fd85b4" providerId="ADAL" clId="{44298F47-E88B-4AB1-83FB-3EB16B5D3730}" dt="2023-10-19T18:09:51.848" v="2494" actId="20577"/>
          <ac:spMkLst>
            <pc:docMk/>
            <pc:sldMk cId="1469408096" sldId="48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09:56.165" v="2495"/>
        <pc:sldMkLst>
          <pc:docMk/>
          <pc:sldMk cId="4259217074" sldId="488"/>
        </pc:sldMkLst>
        <pc:spChg chg="mod">
          <ac:chgData name="Luca Crocetti" userId="52efdf86-ba77-4dcf-8f92-67ea05fd85b4" providerId="ADAL" clId="{44298F47-E88B-4AB1-83FB-3EB16B5D3730}" dt="2023-10-19T18:09:56.165" v="2495"/>
          <ac:spMkLst>
            <pc:docMk/>
            <pc:sldMk cId="4259217074" sldId="48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09:59.098" v="2496"/>
        <pc:sldMkLst>
          <pc:docMk/>
          <pc:sldMk cId="3889456875" sldId="489"/>
        </pc:sldMkLst>
        <pc:spChg chg="mod">
          <ac:chgData name="Luca Crocetti" userId="52efdf86-ba77-4dcf-8f92-67ea05fd85b4" providerId="ADAL" clId="{44298F47-E88B-4AB1-83FB-3EB16B5D3730}" dt="2023-10-19T18:09:59.098" v="2496"/>
          <ac:spMkLst>
            <pc:docMk/>
            <pc:sldMk cId="3889456875" sldId="48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22.085" v="2497"/>
        <pc:sldMkLst>
          <pc:docMk/>
          <pc:sldMk cId="3649699406" sldId="490"/>
        </pc:sldMkLst>
        <pc:spChg chg="mod">
          <ac:chgData name="Luca Crocetti" userId="52efdf86-ba77-4dcf-8f92-67ea05fd85b4" providerId="ADAL" clId="{44298F47-E88B-4AB1-83FB-3EB16B5D3730}" dt="2023-10-19T18:10:22.085" v="2497"/>
          <ac:spMkLst>
            <pc:docMk/>
            <pc:sldMk cId="3649699406" sldId="490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0:25.209" v="2498"/>
        <pc:sldMkLst>
          <pc:docMk/>
          <pc:sldMk cId="3325834170" sldId="491"/>
        </pc:sldMkLst>
        <pc:spChg chg="mod">
          <ac:chgData name="Luca Crocetti" userId="52efdf86-ba77-4dcf-8f92-67ea05fd85b4" providerId="ADAL" clId="{44298F47-E88B-4AB1-83FB-3EB16B5D3730}" dt="2023-10-19T18:10:25.209" v="2498"/>
          <ac:spMkLst>
            <pc:docMk/>
            <pc:sldMk cId="3325834170" sldId="491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34:26.854" v="276"/>
          <ac:grpSpMkLst>
            <pc:docMk/>
            <pc:sldMk cId="3325834170" sldId="491"/>
            <ac:grpSpMk id="30" creationId="{E3CA5DE6-2DF1-53E2-A01A-8AF043356FD7}"/>
          </ac:grpSpMkLst>
        </pc:grpChg>
        <pc:grpChg chg="del mod">
          <ac:chgData name="Luca Crocetti" userId="52efdf86-ba77-4dcf-8f92-67ea05fd85b4" providerId="ADAL" clId="{44298F47-E88B-4AB1-83FB-3EB16B5D3730}" dt="2023-10-18T20:34:26.854" v="276"/>
          <ac:grpSpMkLst>
            <pc:docMk/>
            <pc:sldMk cId="3325834170" sldId="491"/>
            <ac:grpSpMk id="59" creationId="{15E37339-E211-FB0D-D943-5B43B329E82D}"/>
          </ac:grpSpMkLst>
        </pc:grpChg>
        <pc:grpChg chg="del mod">
          <ac:chgData name="Luca Crocetti" userId="52efdf86-ba77-4dcf-8f92-67ea05fd85b4" providerId="ADAL" clId="{44298F47-E88B-4AB1-83FB-3EB16B5D3730}" dt="2023-10-18T20:33:41.411" v="215"/>
          <ac:grpSpMkLst>
            <pc:docMk/>
            <pc:sldMk cId="3325834170" sldId="491"/>
            <ac:grpSpMk id="1026" creationId="{75D00A39-83C0-0849-6153-686282A1712E}"/>
          </ac:grpSpMkLst>
        </pc:grpChg>
        <pc:grpChg chg="mod">
          <ac:chgData name="Luca Crocetti" userId="52efdf86-ba77-4dcf-8f92-67ea05fd85b4" providerId="ADAL" clId="{44298F47-E88B-4AB1-83FB-3EB16B5D3730}" dt="2023-10-18T20:34:28.677" v="283"/>
          <ac:grpSpMkLst>
            <pc:docMk/>
            <pc:sldMk cId="3325834170" sldId="491"/>
            <ac:grpSpMk id="1062" creationId="{735D445B-0FEF-793E-C0D5-A74236D7E809}"/>
          </ac:grpSpMkLst>
        </pc:grpChg>
        <pc:grpChg chg="del mod">
          <ac:chgData name="Luca Crocetti" userId="52efdf86-ba77-4dcf-8f92-67ea05fd85b4" providerId="ADAL" clId="{44298F47-E88B-4AB1-83FB-3EB16B5D3730}" dt="2023-10-18T20:33:43.174" v="218"/>
          <ac:grpSpMkLst>
            <pc:docMk/>
            <pc:sldMk cId="3325834170" sldId="491"/>
            <ac:grpSpMk id="1068" creationId="{7E867279-29F2-E374-6FBB-8D83A2285F50}"/>
          </ac:grpSpMkLst>
        </pc:grpChg>
        <pc:grpChg chg="del mod">
          <ac:chgData name="Luca Crocetti" userId="52efdf86-ba77-4dcf-8f92-67ea05fd85b4" providerId="ADAL" clId="{44298F47-E88B-4AB1-83FB-3EB16B5D3730}" dt="2023-10-18T20:33:43.951" v="220"/>
          <ac:grpSpMkLst>
            <pc:docMk/>
            <pc:sldMk cId="3325834170" sldId="491"/>
            <ac:grpSpMk id="1071" creationId="{53D638B6-2654-CBE2-428A-2D912F68CD73}"/>
          </ac:grpSpMkLst>
        </pc:grpChg>
        <pc:grpChg chg="del mod">
          <ac:chgData name="Luca Crocetti" userId="52efdf86-ba77-4dcf-8f92-67ea05fd85b4" providerId="ADAL" clId="{44298F47-E88B-4AB1-83FB-3EB16B5D3730}" dt="2023-10-18T20:34:36.476" v="290"/>
          <ac:grpSpMkLst>
            <pc:docMk/>
            <pc:sldMk cId="3325834170" sldId="491"/>
            <ac:grpSpMk id="1073" creationId="{F20A1FC6-3B2E-7F2F-C272-587028C3AD2A}"/>
          </ac:grpSpMkLst>
        </pc:grpChg>
        <pc:grpChg chg="del mod">
          <ac:chgData name="Luca Crocetti" userId="52efdf86-ba77-4dcf-8f92-67ea05fd85b4" providerId="ADAL" clId="{44298F47-E88B-4AB1-83FB-3EB16B5D3730}" dt="2023-10-18T20:34:11.058" v="256"/>
          <ac:grpSpMkLst>
            <pc:docMk/>
            <pc:sldMk cId="3325834170" sldId="491"/>
            <ac:grpSpMk id="1079" creationId="{7EF52CEE-D242-DF14-010B-48946FCDD7DD}"/>
          </ac:grpSpMkLst>
        </pc:grpChg>
        <pc:grpChg chg="del mod">
          <ac:chgData name="Luca Crocetti" userId="52efdf86-ba77-4dcf-8f92-67ea05fd85b4" providerId="ADAL" clId="{44298F47-E88B-4AB1-83FB-3EB16B5D3730}" dt="2023-10-18T20:34:08.731" v="254"/>
          <ac:grpSpMkLst>
            <pc:docMk/>
            <pc:sldMk cId="3325834170" sldId="491"/>
            <ac:grpSpMk id="1085" creationId="{6C89CAAB-3659-B2F7-B9B1-251924988EE2}"/>
          </ac:grpSpMkLst>
        </pc:grpChg>
        <pc:grpChg chg="del mod">
          <ac:chgData name="Luca Crocetti" userId="52efdf86-ba77-4dcf-8f92-67ea05fd85b4" providerId="ADAL" clId="{44298F47-E88B-4AB1-83FB-3EB16B5D3730}" dt="2023-10-18T20:34:11.058" v="256"/>
          <ac:grpSpMkLst>
            <pc:docMk/>
            <pc:sldMk cId="3325834170" sldId="491"/>
            <ac:grpSpMk id="1091" creationId="{0DAA2333-A1CE-0B0A-C91E-B37D401D4FBA}"/>
          </ac:grpSpMkLst>
        </pc:grpChg>
        <pc:grpChg chg="del mod">
          <ac:chgData name="Luca Crocetti" userId="52efdf86-ba77-4dcf-8f92-67ea05fd85b4" providerId="ADAL" clId="{44298F47-E88B-4AB1-83FB-3EB16B5D3730}" dt="2023-10-18T20:34:12.442" v="258"/>
          <ac:grpSpMkLst>
            <pc:docMk/>
            <pc:sldMk cId="3325834170" sldId="491"/>
            <ac:grpSpMk id="1093" creationId="{E0D7B808-0299-A74F-6708-E3DEDA9BB792}"/>
          </ac:grpSpMkLst>
        </pc:grpChg>
        <pc:grpChg chg="del mod">
          <ac:chgData name="Luca Crocetti" userId="52efdf86-ba77-4dcf-8f92-67ea05fd85b4" providerId="ADAL" clId="{44298F47-E88B-4AB1-83FB-3EB16B5D3730}" dt="2023-10-18T20:34:36.476" v="290"/>
          <ac:grpSpMkLst>
            <pc:docMk/>
            <pc:sldMk cId="3325834170" sldId="491"/>
            <ac:grpSpMk id="1095" creationId="{9DC3D11F-14C5-D64C-BD15-24FA09178A25}"/>
          </ac:grpSpMkLst>
        </pc:grpChg>
        <pc:grpChg chg="del mod">
          <ac:chgData name="Luca Crocetti" userId="52efdf86-ba77-4dcf-8f92-67ea05fd85b4" providerId="ADAL" clId="{44298F47-E88B-4AB1-83FB-3EB16B5D3730}" dt="2023-10-18T20:34:15.853" v="264"/>
          <ac:grpSpMkLst>
            <pc:docMk/>
            <pc:sldMk cId="3325834170" sldId="491"/>
            <ac:grpSpMk id="1098" creationId="{392F5D88-F20D-CD9A-14BA-729EB5F72EF4}"/>
          </ac:grpSpMkLst>
        </pc:grpChg>
        <pc:grpChg chg="del mod">
          <ac:chgData name="Luca Crocetti" userId="52efdf86-ba77-4dcf-8f92-67ea05fd85b4" providerId="ADAL" clId="{44298F47-E88B-4AB1-83FB-3EB16B5D3730}" dt="2023-10-18T20:34:28.677" v="282"/>
          <ac:grpSpMkLst>
            <pc:docMk/>
            <pc:sldMk cId="3325834170" sldId="491"/>
            <ac:grpSpMk id="1101" creationId="{8E34E9D1-74A8-6E76-4022-E45E8A58669F}"/>
          </ac:grpSpMkLst>
        </pc:grpChg>
        <pc:grpChg chg="del mod">
          <ac:chgData name="Luca Crocetti" userId="52efdf86-ba77-4dcf-8f92-67ea05fd85b4" providerId="ADAL" clId="{44298F47-E88B-4AB1-83FB-3EB16B5D3730}" dt="2023-10-18T20:34:22.206" v="268"/>
          <ac:grpSpMkLst>
            <pc:docMk/>
            <pc:sldMk cId="3325834170" sldId="491"/>
            <ac:grpSpMk id="1104" creationId="{48FAF582-DB84-369A-77DA-C7D398F5BE67}"/>
          </ac:grpSpMkLst>
        </pc:grpChg>
        <pc:grpChg chg="mod">
          <ac:chgData name="Luca Crocetti" userId="52efdf86-ba77-4dcf-8f92-67ea05fd85b4" providerId="ADAL" clId="{44298F47-E88B-4AB1-83FB-3EB16B5D3730}" dt="2023-10-18T20:34:26.854" v="276"/>
          <ac:grpSpMkLst>
            <pc:docMk/>
            <pc:sldMk cId="3325834170" sldId="491"/>
            <ac:grpSpMk id="1107" creationId="{31F6BFDC-A974-67B9-1F78-5314CF5511F4}"/>
          </ac:grpSpMkLst>
        </pc:grpChg>
        <pc:grpChg chg="mod">
          <ac:chgData name="Luca Crocetti" userId="52efdf86-ba77-4dcf-8f92-67ea05fd85b4" providerId="ADAL" clId="{44298F47-E88B-4AB1-83FB-3EB16B5D3730}" dt="2023-10-18T20:34:32.973" v="287"/>
          <ac:grpSpMkLst>
            <pc:docMk/>
            <pc:sldMk cId="3325834170" sldId="491"/>
            <ac:grpSpMk id="1110" creationId="{7B6FE06E-13C5-700D-46AD-0B5BB36C39BD}"/>
          </ac:grpSpMkLst>
        </pc:grpChg>
        <pc:grpChg chg="del mod">
          <ac:chgData name="Luca Crocetti" userId="52efdf86-ba77-4dcf-8f92-67ea05fd85b4" providerId="ADAL" clId="{44298F47-E88B-4AB1-83FB-3EB16B5D3730}" dt="2023-10-18T20:34:45.500" v="297"/>
          <ac:grpSpMkLst>
            <pc:docMk/>
            <pc:sldMk cId="3325834170" sldId="491"/>
            <ac:grpSpMk id="1113" creationId="{31EC1978-6673-94B3-7811-C93F5A8894FF}"/>
          </ac:grpSpMkLst>
        </pc:grpChg>
        <pc:grpChg chg="mod">
          <ac:chgData name="Luca Crocetti" userId="52efdf86-ba77-4dcf-8f92-67ea05fd85b4" providerId="ADAL" clId="{44298F47-E88B-4AB1-83FB-3EB16B5D3730}" dt="2023-10-18T20:34:45.500" v="297"/>
          <ac:grpSpMkLst>
            <pc:docMk/>
            <pc:sldMk cId="3325834170" sldId="491"/>
            <ac:grpSpMk id="1116" creationId="{94CCF2CA-6891-F0F6-E0A2-E0B8092EC711}"/>
          </ac:grpSpMkLst>
        </pc:grpChg>
        <pc:inkChg chg="del mod">
          <ac:chgData name="Luca Crocetti" userId="52efdf86-ba77-4dcf-8f92-67ea05fd85b4" providerId="ADAL" clId="{44298F47-E88B-4AB1-83FB-3EB16B5D3730}" dt="2023-10-18T20:33:02.650" v="148"/>
          <ac:inkMkLst>
            <pc:docMk/>
            <pc:sldMk cId="3325834170" sldId="491"/>
            <ac:inkMk id="4" creationId="{D459EE66-137B-0B78-C823-FD2244346D6A}"/>
          </ac:inkMkLst>
        </pc:inkChg>
        <pc:inkChg chg="del mod">
          <ac:chgData name="Luca Crocetti" userId="52efdf86-ba77-4dcf-8f92-67ea05fd85b4" providerId="ADAL" clId="{44298F47-E88B-4AB1-83FB-3EB16B5D3730}" dt="2023-10-18T20:33:02.666" v="157"/>
          <ac:inkMkLst>
            <pc:docMk/>
            <pc:sldMk cId="3325834170" sldId="491"/>
            <ac:inkMk id="5" creationId="{8AB355E0-8FB3-0F86-4E13-478092959978}"/>
          </ac:inkMkLst>
        </pc:inkChg>
        <pc:inkChg chg="del mod">
          <ac:chgData name="Luca Crocetti" userId="52efdf86-ba77-4dcf-8f92-67ea05fd85b4" providerId="ADAL" clId="{44298F47-E88B-4AB1-83FB-3EB16B5D3730}" dt="2023-10-18T20:33:02.666" v="155"/>
          <ac:inkMkLst>
            <pc:docMk/>
            <pc:sldMk cId="3325834170" sldId="491"/>
            <ac:inkMk id="6" creationId="{F492B95B-5297-9760-7DF3-F42C42EE1C47}"/>
          </ac:inkMkLst>
        </pc:inkChg>
        <pc:inkChg chg="del mod">
          <ac:chgData name="Luca Crocetti" userId="52efdf86-ba77-4dcf-8f92-67ea05fd85b4" providerId="ADAL" clId="{44298F47-E88B-4AB1-83FB-3EB16B5D3730}" dt="2023-10-18T20:33:02.650" v="152"/>
          <ac:inkMkLst>
            <pc:docMk/>
            <pc:sldMk cId="3325834170" sldId="491"/>
            <ac:inkMk id="7" creationId="{2D5B4791-A507-A3C6-41EB-020934EB7351}"/>
          </ac:inkMkLst>
        </pc:inkChg>
        <pc:inkChg chg="del mod">
          <ac:chgData name="Luca Crocetti" userId="52efdf86-ba77-4dcf-8f92-67ea05fd85b4" providerId="ADAL" clId="{44298F47-E88B-4AB1-83FB-3EB16B5D3730}" dt="2023-10-18T20:33:02.650" v="144"/>
          <ac:inkMkLst>
            <pc:docMk/>
            <pc:sldMk cId="3325834170" sldId="491"/>
            <ac:inkMk id="8" creationId="{9B05488E-01F2-C17C-FD79-FA4EAB861C3C}"/>
          </ac:inkMkLst>
        </pc:inkChg>
        <pc:inkChg chg="del mod">
          <ac:chgData name="Luca Crocetti" userId="52efdf86-ba77-4dcf-8f92-67ea05fd85b4" providerId="ADAL" clId="{44298F47-E88B-4AB1-83FB-3EB16B5D3730}" dt="2023-10-18T20:33:02.650" v="146"/>
          <ac:inkMkLst>
            <pc:docMk/>
            <pc:sldMk cId="3325834170" sldId="491"/>
            <ac:inkMk id="9" creationId="{1D3FF16C-B339-61B5-8940-831D9778C0B6}"/>
          </ac:inkMkLst>
        </pc:inkChg>
        <pc:inkChg chg="del mod">
          <ac:chgData name="Luca Crocetti" userId="52efdf86-ba77-4dcf-8f92-67ea05fd85b4" providerId="ADAL" clId="{44298F47-E88B-4AB1-83FB-3EB16B5D3730}" dt="2023-10-18T20:33:02.650" v="150"/>
          <ac:inkMkLst>
            <pc:docMk/>
            <pc:sldMk cId="3325834170" sldId="491"/>
            <ac:inkMk id="10" creationId="{7E32F42A-D179-DFF7-861D-7AF06FCE3553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11" creationId="{B885D9D5-9F4A-78D7-B259-84B3CF392C8B}"/>
          </ac:inkMkLst>
        </pc:inkChg>
        <pc:inkChg chg="del mod">
          <ac:chgData name="Luca Crocetti" userId="52efdf86-ba77-4dcf-8f92-67ea05fd85b4" providerId="ADAL" clId="{44298F47-E88B-4AB1-83FB-3EB16B5D3730}" dt="2023-10-18T20:33:02.650" v="145"/>
          <ac:inkMkLst>
            <pc:docMk/>
            <pc:sldMk cId="3325834170" sldId="491"/>
            <ac:inkMk id="12" creationId="{729E8DDF-A9BC-85F4-5887-2F349377C2F4}"/>
          </ac:inkMkLst>
        </pc:inkChg>
        <pc:inkChg chg="del mod">
          <ac:chgData name="Luca Crocetti" userId="52efdf86-ba77-4dcf-8f92-67ea05fd85b4" providerId="ADAL" clId="{44298F47-E88B-4AB1-83FB-3EB16B5D3730}" dt="2023-10-18T20:33:02.666" v="156"/>
          <ac:inkMkLst>
            <pc:docMk/>
            <pc:sldMk cId="3325834170" sldId="491"/>
            <ac:inkMk id="13" creationId="{CB2F6AEB-4413-FD3E-4561-8C2FCB25B911}"/>
          </ac:inkMkLst>
        </pc:inkChg>
        <pc:inkChg chg="del">
          <ac:chgData name="Luca Crocetti" userId="52efdf86-ba77-4dcf-8f92-67ea05fd85b4" providerId="ADAL" clId="{44298F47-E88B-4AB1-83FB-3EB16B5D3730}" dt="2023-10-18T20:33:02.650" v="143"/>
          <ac:inkMkLst>
            <pc:docMk/>
            <pc:sldMk cId="3325834170" sldId="491"/>
            <ac:inkMk id="14" creationId="{6468CA17-7F61-91C9-31DC-4510F1C0E3BA}"/>
          </ac:inkMkLst>
        </pc:inkChg>
        <pc:inkChg chg="del mod">
          <ac:chgData name="Luca Crocetti" userId="52efdf86-ba77-4dcf-8f92-67ea05fd85b4" providerId="ADAL" clId="{44298F47-E88B-4AB1-83FB-3EB16B5D3730}" dt="2023-10-18T20:33:02.650" v="151"/>
          <ac:inkMkLst>
            <pc:docMk/>
            <pc:sldMk cId="3325834170" sldId="491"/>
            <ac:inkMk id="15" creationId="{D335EC31-8BCE-DE0A-C70D-B74FC7781D08}"/>
          </ac:inkMkLst>
        </pc:inkChg>
        <pc:inkChg chg="del mod">
          <ac:chgData name="Luca Crocetti" userId="52efdf86-ba77-4dcf-8f92-67ea05fd85b4" providerId="ADAL" clId="{44298F47-E88B-4AB1-83FB-3EB16B5D3730}" dt="2023-10-18T20:33:02.650" v="153"/>
          <ac:inkMkLst>
            <pc:docMk/>
            <pc:sldMk cId="3325834170" sldId="491"/>
            <ac:inkMk id="16" creationId="{AEBBE067-FADA-2170-D92C-C6CA037AC7D3}"/>
          </ac:inkMkLst>
        </pc:inkChg>
        <pc:inkChg chg="del mod">
          <ac:chgData name="Luca Crocetti" userId="52efdf86-ba77-4dcf-8f92-67ea05fd85b4" providerId="ADAL" clId="{44298F47-E88B-4AB1-83FB-3EB16B5D3730}" dt="2023-10-18T20:33:02.650" v="147"/>
          <ac:inkMkLst>
            <pc:docMk/>
            <pc:sldMk cId="3325834170" sldId="491"/>
            <ac:inkMk id="17" creationId="{889A979D-9EFB-D750-4CEF-FCE138993939}"/>
          </ac:inkMkLst>
        </pc:inkChg>
        <pc:inkChg chg="del mod">
          <ac:chgData name="Luca Crocetti" userId="52efdf86-ba77-4dcf-8f92-67ea05fd85b4" providerId="ADAL" clId="{44298F47-E88B-4AB1-83FB-3EB16B5D3730}" dt="2023-10-18T20:33:02.650" v="149"/>
          <ac:inkMkLst>
            <pc:docMk/>
            <pc:sldMk cId="3325834170" sldId="491"/>
            <ac:inkMk id="18" creationId="{B4541F92-E2BE-E286-E442-374718DE3B1C}"/>
          </ac:inkMkLst>
        </pc:inkChg>
        <pc:inkChg chg="del mod">
          <ac:chgData name="Luca Crocetti" userId="52efdf86-ba77-4dcf-8f92-67ea05fd85b4" providerId="ADAL" clId="{44298F47-E88B-4AB1-83FB-3EB16B5D3730}" dt="2023-10-18T20:33:02.650" v="154"/>
          <ac:inkMkLst>
            <pc:docMk/>
            <pc:sldMk cId="3325834170" sldId="491"/>
            <ac:inkMk id="19" creationId="{BA7CE8BB-6701-4F9C-C0E3-53BABC5E1905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0" creationId="{3270A70B-C919-DCD5-2179-FF3BDC35477C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1" creationId="{04C7EEDC-48EE-9B8A-6EFB-3F3D774927D4}"/>
          </ac:inkMkLst>
        </pc:inkChg>
        <pc:inkChg chg="del mod">
          <ac:chgData name="Luca Crocetti" userId="52efdf86-ba77-4dcf-8f92-67ea05fd85b4" providerId="ADAL" clId="{44298F47-E88B-4AB1-83FB-3EB16B5D3730}" dt="2023-10-18T20:34:22.206" v="269"/>
          <ac:inkMkLst>
            <pc:docMk/>
            <pc:sldMk cId="3325834170" sldId="491"/>
            <ac:inkMk id="22" creationId="{5E1C50D9-2C9C-6B12-D6EE-44567ABF2D1E}"/>
          </ac:inkMkLst>
        </pc:inkChg>
        <pc:inkChg chg="del mod">
          <ac:chgData name="Luca Crocetti" userId="52efdf86-ba77-4dcf-8f92-67ea05fd85b4" providerId="ADAL" clId="{44298F47-E88B-4AB1-83FB-3EB16B5D3730}" dt="2023-10-18T20:34:22.208" v="273"/>
          <ac:inkMkLst>
            <pc:docMk/>
            <pc:sldMk cId="3325834170" sldId="491"/>
            <ac:inkMk id="23" creationId="{73551641-ED70-34B6-260B-4162444BA661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4" creationId="{EE78EC94-934F-0B7B-23E6-0733DD279E84}"/>
          </ac:inkMkLst>
        </pc:inkChg>
        <pc:inkChg chg="del mod">
          <ac:chgData name="Luca Crocetti" userId="52efdf86-ba77-4dcf-8f92-67ea05fd85b4" providerId="ADAL" clId="{44298F47-E88B-4AB1-83FB-3EB16B5D3730}" dt="2023-10-18T20:34:22.208" v="272"/>
          <ac:inkMkLst>
            <pc:docMk/>
            <pc:sldMk cId="3325834170" sldId="491"/>
            <ac:inkMk id="25" creationId="{37FBC73E-B844-7CA1-7109-AC169E086AFB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6" creationId="{BCBABDA6-8ED5-E56B-8E75-F3328F2503A2}"/>
          </ac:inkMkLst>
        </pc:inkChg>
        <pc:inkChg chg="del mod">
          <ac:chgData name="Luca Crocetti" userId="52efdf86-ba77-4dcf-8f92-67ea05fd85b4" providerId="ADAL" clId="{44298F47-E88B-4AB1-83FB-3EB16B5D3730}" dt="2023-10-18T20:34:22.206" v="270"/>
          <ac:inkMkLst>
            <pc:docMk/>
            <pc:sldMk cId="3325834170" sldId="491"/>
            <ac:inkMk id="27" creationId="{DF87FEDD-7C58-64E7-3FF9-261DAB5D3DA4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8" creationId="{E655F9A6-1ED5-D6A4-267F-1BFA051FD58A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1" creationId="{EABAC669-0C53-2AA2-5593-DA101ECFC386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2" creationId="{721E0911-8ECD-79AF-72B3-5696699822A7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4" creationId="{21AED695-0512-BA43-27BA-304CC1CFF1F8}"/>
          </ac:inkMkLst>
        </pc:inkChg>
        <pc:inkChg chg="del mod">
          <ac:chgData name="Luca Crocetti" userId="52efdf86-ba77-4dcf-8f92-67ea05fd85b4" providerId="ADAL" clId="{44298F47-E88B-4AB1-83FB-3EB16B5D3730}" dt="2023-10-18T20:33:46.868" v="222"/>
          <ac:inkMkLst>
            <pc:docMk/>
            <pc:sldMk cId="3325834170" sldId="491"/>
            <ac:inkMk id="35" creationId="{30E45140-A0CF-D80C-9230-51DEA6AF3668}"/>
          </ac:inkMkLst>
        </pc:inkChg>
        <pc:inkChg chg="del mod">
          <ac:chgData name="Luca Crocetti" userId="52efdf86-ba77-4dcf-8f92-67ea05fd85b4" providerId="ADAL" clId="{44298F47-E88B-4AB1-83FB-3EB16B5D3730}" dt="2023-10-18T20:33:46.868" v="221"/>
          <ac:inkMkLst>
            <pc:docMk/>
            <pc:sldMk cId="3325834170" sldId="491"/>
            <ac:inkMk id="36" creationId="{6DF17147-50CD-F27C-60C6-68822C8F8833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7" creationId="{516EE1FD-FCC8-48A2-5180-0DB1CA709EB9}"/>
          </ac:inkMkLst>
        </pc:inkChg>
        <pc:inkChg chg="del mod">
          <ac:chgData name="Luca Crocetti" userId="52efdf86-ba77-4dcf-8f92-67ea05fd85b4" providerId="ADAL" clId="{44298F47-E88B-4AB1-83FB-3EB16B5D3730}" dt="2023-10-18T20:33:46.868" v="225"/>
          <ac:inkMkLst>
            <pc:docMk/>
            <pc:sldMk cId="3325834170" sldId="491"/>
            <ac:inkMk id="38" creationId="{D085BD2A-7B78-9003-B572-1674CAF93B83}"/>
          </ac:inkMkLst>
        </pc:inkChg>
        <pc:inkChg chg="del mod">
          <ac:chgData name="Luca Crocetti" userId="52efdf86-ba77-4dcf-8f92-67ea05fd85b4" providerId="ADAL" clId="{44298F47-E88B-4AB1-83FB-3EB16B5D3730}" dt="2023-10-18T20:33:46.868" v="224"/>
          <ac:inkMkLst>
            <pc:docMk/>
            <pc:sldMk cId="3325834170" sldId="491"/>
            <ac:inkMk id="39" creationId="{F8B6473D-B4EE-C31E-5FE3-553EA001306C}"/>
          </ac:inkMkLst>
        </pc:inkChg>
        <pc:inkChg chg="del mod">
          <ac:chgData name="Luca Crocetti" userId="52efdf86-ba77-4dcf-8f92-67ea05fd85b4" providerId="ADAL" clId="{44298F47-E88B-4AB1-83FB-3EB16B5D3730}" dt="2023-10-18T20:33:46.868" v="226"/>
          <ac:inkMkLst>
            <pc:docMk/>
            <pc:sldMk cId="3325834170" sldId="491"/>
            <ac:inkMk id="40" creationId="{4625CE41-DF9F-FE19-07A8-EFA60D223D4A}"/>
          </ac:inkMkLst>
        </pc:inkChg>
        <pc:inkChg chg="del mod">
          <ac:chgData name="Luca Crocetti" userId="52efdf86-ba77-4dcf-8f92-67ea05fd85b4" providerId="ADAL" clId="{44298F47-E88B-4AB1-83FB-3EB16B5D3730}" dt="2023-10-18T20:33:46.868" v="223"/>
          <ac:inkMkLst>
            <pc:docMk/>
            <pc:sldMk cId="3325834170" sldId="491"/>
            <ac:inkMk id="41" creationId="{F35121FC-BA38-7558-9807-0015255A64A3}"/>
          </ac:inkMkLst>
        </pc:inkChg>
        <pc:inkChg chg="del mod">
          <ac:chgData name="Luca Crocetti" userId="52efdf86-ba77-4dcf-8f92-67ea05fd85b4" providerId="ADAL" clId="{44298F47-E88B-4AB1-83FB-3EB16B5D3730}" dt="2023-10-18T20:33:54.972" v="237"/>
          <ac:inkMkLst>
            <pc:docMk/>
            <pc:sldMk cId="3325834170" sldId="491"/>
            <ac:inkMk id="42" creationId="{1E51A938-44CC-FF0C-D35D-DFE3BB81B618}"/>
          </ac:inkMkLst>
        </pc:inkChg>
        <pc:inkChg chg="del mod">
          <ac:chgData name="Luca Crocetti" userId="52efdf86-ba77-4dcf-8f92-67ea05fd85b4" providerId="ADAL" clId="{44298F47-E88B-4AB1-83FB-3EB16B5D3730}" dt="2023-10-18T20:33:54.972" v="234"/>
          <ac:inkMkLst>
            <pc:docMk/>
            <pc:sldMk cId="3325834170" sldId="491"/>
            <ac:inkMk id="43" creationId="{4AE7CBC9-8C4C-B44C-4CDB-4A2951116C07}"/>
          </ac:inkMkLst>
        </pc:inkChg>
        <pc:inkChg chg="del mod">
          <ac:chgData name="Luca Crocetti" userId="52efdf86-ba77-4dcf-8f92-67ea05fd85b4" providerId="ADAL" clId="{44298F47-E88B-4AB1-83FB-3EB16B5D3730}" dt="2023-10-18T20:33:54.972" v="236"/>
          <ac:inkMkLst>
            <pc:docMk/>
            <pc:sldMk cId="3325834170" sldId="491"/>
            <ac:inkMk id="44" creationId="{3B214FAD-4E38-62A4-E24F-76C8F424167F}"/>
          </ac:inkMkLst>
        </pc:inkChg>
        <pc:inkChg chg="del mod">
          <ac:chgData name="Luca Crocetti" userId="52efdf86-ba77-4dcf-8f92-67ea05fd85b4" providerId="ADAL" clId="{44298F47-E88B-4AB1-83FB-3EB16B5D3730}" dt="2023-10-18T20:33:54.972" v="233"/>
          <ac:inkMkLst>
            <pc:docMk/>
            <pc:sldMk cId="3325834170" sldId="491"/>
            <ac:inkMk id="45" creationId="{12995410-A160-F806-E563-B6491E76C7F6}"/>
          </ac:inkMkLst>
        </pc:inkChg>
        <pc:inkChg chg="del mod">
          <ac:chgData name="Luca Crocetti" userId="52efdf86-ba77-4dcf-8f92-67ea05fd85b4" providerId="ADAL" clId="{44298F47-E88B-4AB1-83FB-3EB16B5D3730}" dt="2023-10-18T20:33:54.972" v="235"/>
          <ac:inkMkLst>
            <pc:docMk/>
            <pc:sldMk cId="3325834170" sldId="491"/>
            <ac:inkMk id="46" creationId="{63AD7182-60C1-B8C9-249D-8B9E67E24426}"/>
          </ac:inkMkLst>
        </pc:inkChg>
        <pc:inkChg chg="del mod">
          <ac:chgData name="Luca Crocetti" userId="52efdf86-ba77-4dcf-8f92-67ea05fd85b4" providerId="ADAL" clId="{44298F47-E88B-4AB1-83FB-3EB16B5D3730}" dt="2023-10-18T20:33:58.058" v="238"/>
          <ac:inkMkLst>
            <pc:docMk/>
            <pc:sldMk cId="3325834170" sldId="491"/>
            <ac:inkMk id="47" creationId="{51BECA9B-ED65-2584-EA04-BCE7D08C5276}"/>
          </ac:inkMkLst>
        </pc:inkChg>
        <pc:inkChg chg="del mod">
          <ac:chgData name="Luca Crocetti" userId="52efdf86-ba77-4dcf-8f92-67ea05fd85b4" providerId="ADAL" clId="{44298F47-E88B-4AB1-83FB-3EB16B5D3730}" dt="2023-10-18T20:33:58.058" v="239"/>
          <ac:inkMkLst>
            <pc:docMk/>
            <pc:sldMk cId="3325834170" sldId="491"/>
            <ac:inkMk id="48" creationId="{381E0C91-6F64-0F70-1578-47197F521BFF}"/>
          </ac:inkMkLst>
        </pc:inkChg>
        <pc:inkChg chg="del mod">
          <ac:chgData name="Luca Crocetti" userId="52efdf86-ba77-4dcf-8f92-67ea05fd85b4" providerId="ADAL" clId="{44298F47-E88B-4AB1-83FB-3EB16B5D3730}" dt="2023-10-18T20:33:58.058" v="241"/>
          <ac:inkMkLst>
            <pc:docMk/>
            <pc:sldMk cId="3325834170" sldId="491"/>
            <ac:inkMk id="49" creationId="{BBA7DE27-E927-4199-ABCF-EE3ED6527BEA}"/>
          </ac:inkMkLst>
        </pc:inkChg>
        <pc:inkChg chg="del mod">
          <ac:chgData name="Luca Crocetti" userId="52efdf86-ba77-4dcf-8f92-67ea05fd85b4" providerId="ADAL" clId="{44298F47-E88B-4AB1-83FB-3EB16B5D3730}" dt="2023-10-18T20:33:58.058" v="240"/>
          <ac:inkMkLst>
            <pc:docMk/>
            <pc:sldMk cId="3325834170" sldId="491"/>
            <ac:inkMk id="50" creationId="{D2708C0A-DF8B-5F7C-1F11-4588C3BB1A68}"/>
          </ac:inkMkLst>
        </pc:inkChg>
        <pc:inkChg chg="del mod">
          <ac:chgData name="Luca Crocetti" userId="52efdf86-ba77-4dcf-8f92-67ea05fd85b4" providerId="ADAL" clId="{44298F47-E88B-4AB1-83FB-3EB16B5D3730}" dt="2023-10-18T20:33:58.058" v="242"/>
          <ac:inkMkLst>
            <pc:docMk/>
            <pc:sldMk cId="3325834170" sldId="491"/>
            <ac:inkMk id="51" creationId="{964B6EA9-57FA-5F41-44B1-B74E3C4FB48A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2" creationId="{D4A0C260-7EF4-83B0-E520-D87B68C58442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3" creationId="{4F63D7FE-7F13-AE6E-CA09-712267621A12}"/>
          </ac:inkMkLst>
        </pc:inkChg>
        <pc:inkChg chg="del">
          <ac:chgData name="Luca Crocetti" userId="52efdf86-ba77-4dcf-8f92-67ea05fd85b4" providerId="ADAL" clId="{44298F47-E88B-4AB1-83FB-3EB16B5D3730}" dt="2023-10-18T20:34:37.925" v="293"/>
          <ac:inkMkLst>
            <pc:docMk/>
            <pc:sldMk cId="3325834170" sldId="491"/>
            <ac:inkMk id="55" creationId="{0EE252A5-5BB5-285C-2516-3A040B9944E6}"/>
          </ac:inkMkLst>
        </pc:inkChg>
        <pc:inkChg chg="del">
          <ac:chgData name="Luca Crocetti" userId="52efdf86-ba77-4dcf-8f92-67ea05fd85b4" providerId="ADAL" clId="{44298F47-E88B-4AB1-83FB-3EB16B5D3730}" dt="2023-10-18T20:34:37.925" v="292"/>
          <ac:inkMkLst>
            <pc:docMk/>
            <pc:sldMk cId="3325834170" sldId="491"/>
            <ac:inkMk id="56" creationId="{70B8B9FD-EB3E-EE51-3D64-8E2F27C553C0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7" creationId="{529F7CE6-601D-2E43-1212-B84BEABFC90D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8" creationId="{2C403907-92A5-9293-B636-CBA8D2DF17A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0" creationId="{D3FB853C-BEBB-8D77-B38E-D97BC787C84A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1" creationId="{977A68A3-1DFE-350B-D8FF-8D0D731A8A00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2" creationId="{7F2ADD0D-8076-1A94-7D79-37CBF48C43DD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3" creationId="{22E872BB-0B66-BA71-C089-46D75A904F6E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4" creationId="{C1ED8A50-3818-AA61-0ADF-F8D944D6B615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5" creationId="{D7B28A45-AACF-7C47-C037-E4249C1A898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7" creationId="{76DB2EC1-572B-FE5F-2BDD-7C5DA8AA988F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8" creationId="{8A704312-32F0-3787-6E45-0E03123AE440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9" creationId="{2CC11930-BA4E-2044-25AD-5865D9343799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0" creationId="{D6588BDB-1C72-32C7-8F83-B3959A698738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1" creationId="{174FA181-3797-A563-BA24-9F87B794F19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2" creationId="{B69AACC7-A7AB-1054-9B26-6E8ADBCF323C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3" creationId="{4A025EF2-CAB6-78CA-607D-94FA9507C0E2}"/>
          </ac:inkMkLst>
        </pc:inkChg>
        <pc:inkChg chg="del mod">
          <ac:chgData name="Luca Crocetti" userId="52efdf86-ba77-4dcf-8f92-67ea05fd85b4" providerId="ADAL" clId="{44298F47-E88B-4AB1-83FB-3EB16B5D3730}" dt="2023-10-18T20:33:28.107" v="184"/>
          <ac:inkMkLst>
            <pc:docMk/>
            <pc:sldMk cId="3325834170" sldId="491"/>
            <ac:inkMk id="1034" creationId="{D4AA56A7-630E-3688-EA0C-7C2EE14BCB87}"/>
          </ac:inkMkLst>
        </pc:inkChg>
        <pc:inkChg chg="del mod">
          <ac:chgData name="Luca Crocetti" userId="52efdf86-ba77-4dcf-8f92-67ea05fd85b4" providerId="ADAL" clId="{44298F47-E88B-4AB1-83FB-3EB16B5D3730}" dt="2023-10-18T20:33:28.107" v="190"/>
          <ac:inkMkLst>
            <pc:docMk/>
            <pc:sldMk cId="3325834170" sldId="491"/>
            <ac:inkMk id="1035" creationId="{0EABA974-301C-A191-C69F-40D2DDA97CF3}"/>
          </ac:inkMkLst>
        </pc:inkChg>
        <pc:inkChg chg="del mod">
          <ac:chgData name="Luca Crocetti" userId="52efdf86-ba77-4dcf-8f92-67ea05fd85b4" providerId="ADAL" clId="{44298F47-E88B-4AB1-83FB-3EB16B5D3730}" dt="2023-10-18T20:33:28.107" v="180"/>
          <ac:inkMkLst>
            <pc:docMk/>
            <pc:sldMk cId="3325834170" sldId="491"/>
            <ac:inkMk id="1036" creationId="{17C2851B-B26E-94DF-7260-7FD6316F44B8}"/>
          </ac:inkMkLst>
        </pc:inkChg>
        <pc:inkChg chg="del mod">
          <ac:chgData name="Luca Crocetti" userId="52efdf86-ba77-4dcf-8f92-67ea05fd85b4" providerId="ADAL" clId="{44298F47-E88B-4AB1-83FB-3EB16B5D3730}" dt="2023-10-18T20:33:28.107" v="179"/>
          <ac:inkMkLst>
            <pc:docMk/>
            <pc:sldMk cId="3325834170" sldId="491"/>
            <ac:inkMk id="1037" creationId="{B3D8A09F-CD00-99BE-046A-3E0CEB491177}"/>
          </ac:inkMkLst>
        </pc:inkChg>
        <pc:inkChg chg="del mod">
          <ac:chgData name="Luca Crocetti" userId="52efdf86-ba77-4dcf-8f92-67ea05fd85b4" providerId="ADAL" clId="{44298F47-E88B-4AB1-83FB-3EB16B5D3730}" dt="2023-10-18T20:33:28.090" v="174"/>
          <ac:inkMkLst>
            <pc:docMk/>
            <pc:sldMk cId="3325834170" sldId="491"/>
            <ac:inkMk id="1038" creationId="{245D6CFA-7B4E-68BA-9ED4-B430B8B873E1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9" creationId="{397B543F-B51F-A8A7-3F45-6FEE076B977C}"/>
          </ac:inkMkLst>
        </pc:inkChg>
        <pc:inkChg chg="del mod">
          <ac:chgData name="Luca Crocetti" userId="52efdf86-ba77-4dcf-8f92-67ea05fd85b4" providerId="ADAL" clId="{44298F47-E88B-4AB1-83FB-3EB16B5D3730}" dt="2023-10-18T20:33:28.090" v="175"/>
          <ac:inkMkLst>
            <pc:docMk/>
            <pc:sldMk cId="3325834170" sldId="491"/>
            <ac:inkMk id="1040" creationId="{E4E0A535-4B80-1AA9-928A-39CC2C46208A}"/>
          </ac:inkMkLst>
        </pc:inkChg>
        <pc:inkChg chg="del mod">
          <ac:chgData name="Luca Crocetti" userId="52efdf86-ba77-4dcf-8f92-67ea05fd85b4" providerId="ADAL" clId="{44298F47-E88B-4AB1-83FB-3EB16B5D3730}" dt="2023-10-18T20:33:28.107" v="185"/>
          <ac:inkMkLst>
            <pc:docMk/>
            <pc:sldMk cId="3325834170" sldId="491"/>
            <ac:inkMk id="1041" creationId="{CD06581D-D7CC-66A7-920B-918380DABA9B}"/>
          </ac:inkMkLst>
        </pc:inkChg>
        <pc:inkChg chg="del mod">
          <ac:chgData name="Luca Crocetti" userId="52efdf86-ba77-4dcf-8f92-67ea05fd85b4" providerId="ADAL" clId="{44298F47-E88B-4AB1-83FB-3EB16B5D3730}" dt="2023-10-18T20:33:28.107" v="182"/>
          <ac:inkMkLst>
            <pc:docMk/>
            <pc:sldMk cId="3325834170" sldId="491"/>
            <ac:inkMk id="1042" creationId="{055FF0A1-DCCB-3655-6BE4-B6974E5375FA}"/>
          </ac:inkMkLst>
        </pc:inkChg>
        <pc:inkChg chg="del mod">
          <ac:chgData name="Luca Crocetti" userId="52efdf86-ba77-4dcf-8f92-67ea05fd85b4" providerId="ADAL" clId="{44298F47-E88B-4AB1-83FB-3EB16B5D3730}" dt="2023-10-18T20:33:28.107" v="189"/>
          <ac:inkMkLst>
            <pc:docMk/>
            <pc:sldMk cId="3325834170" sldId="491"/>
            <ac:inkMk id="1043" creationId="{8270E59B-E2DD-037B-0A0F-04D6091765C7}"/>
          </ac:inkMkLst>
        </pc:inkChg>
        <pc:inkChg chg="del mod">
          <ac:chgData name="Luca Crocetti" userId="52efdf86-ba77-4dcf-8f92-67ea05fd85b4" providerId="ADAL" clId="{44298F47-E88B-4AB1-83FB-3EB16B5D3730}" dt="2023-10-18T20:33:28.107" v="187"/>
          <ac:inkMkLst>
            <pc:docMk/>
            <pc:sldMk cId="3325834170" sldId="491"/>
            <ac:inkMk id="1044" creationId="{D1FBA407-BA02-F18D-5203-81E45FA354E1}"/>
          </ac:inkMkLst>
        </pc:inkChg>
        <pc:inkChg chg="del mod">
          <ac:chgData name="Luca Crocetti" userId="52efdf86-ba77-4dcf-8f92-67ea05fd85b4" providerId="ADAL" clId="{44298F47-E88B-4AB1-83FB-3EB16B5D3730}" dt="2023-10-18T20:33:28.107" v="177"/>
          <ac:inkMkLst>
            <pc:docMk/>
            <pc:sldMk cId="3325834170" sldId="491"/>
            <ac:inkMk id="1045" creationId="{BA4EDF65-4FFE-32CF-19BA-86E4D3ED9C19}"/>
          </ac:inkMkLst>
        </pc:inkChg>
        <pc:inkChg chg="del mod">
          <ac:chgData name="Luca Crocetti" userId="52efdf86-ba77-4dcf-8f92-67ea05fd85b4" providerId="ADAL" clId="{44298F47-E88B-4AB1-83FB-3EB16B5D3730}" dt="2023-10-18T20:33:28.107" v="181"/>
          <ac:inkMkLst>
            <pc:docMk/>
            <pc:sldMk cId="3325834170" sldId="491"/>
            <ac:inkMk id="1046" creationId="{1BE29138-5F5F-4485-8C67-CB144C44BE2B}"/>
          </ac:inkMkLst>
        </pc:inkChg>
        <pc:inkChg chg="del mod">
          <ac:chgData name="Luca Crocetti" userId="52efdf86-ba77-4dcf-8f92-67ea05fd85b4" providerId="ADAL" clId="{44298F47-E88B-4AB1-83FB-3EB16B5D3730}" dt="2023-10-18T20:33:28.107" v="178"/>
          <ac:inkMkLst>
            <pc:docMk/>
            <pc:sldMk cId="3325834170" sldId="491"/>
            <ac:inkMk id="1047" creationId="{FC56FE1F-9189-D796-AEE8-6657B24CE3D0}"/>
          </ac:inkMkLst>
        </pc:inkChg>
        <pc:inkChg chg="del mod">
          <ac:chgData name="Luca Crocetti" userId="52efdf86-ba77-4dcf-8f92-67ea05fd85b4" providerId="ADAL" clId="{44298F47-E88B-4AB1-83FB-3EB16B5D3730}" dt="2023-10-18T20:33:28.107" v="188"/>
          <ac:inkMkLst>
            <pc:docMk/>
            <pc:sldMk cId="3325834170" sldId="491"/>
            <ac:inkMk id="1048" creationId="{75EC6800-BBFE-29DD-B360-EDC696F2B100}"/>
          </ac:inkMkLst>
        </pc:inkChg>
        <pc:inkChg chg="del mod">
          <ac:chgData name="Luca Crocetti" userId="52efdf86-ba77-4dcf-8f92-67ea05fd85b4" providerId="ADAL" clId="{44298F47-E88B-4AB1-83FB-3EB16B5D3730}" dt="2023-10-18T20:33:28.107" v="183"/>
          <ac:inkMkLst>
            <pc:docMk/>
            <pc:sldMk cId="3325834170" sldId="491"/>
            <ac:inkMk id="1049" creationId="{06B374D0-7985-D40C-C144-B7D8A241EF72}"/>
          </ac:inkMkLst>
        </pc:inkChg>
        <pc:inkChg chg="del mod">
          <ac:chgData name="Luca Crocetti" userId="52efdf86-ba77-4dcf-8f92-67ea05fd85b4" providerId="ADAL" clId="{44298F47-E88B-4AB1-83FB-3EB16B5D3730}" dt="2023-10-18T20:33:28.105" v="176"/>
          <ac:inkMkLst>
            <pc:docMk/>
            <pc:sldMk cId="3325834170" sldId="491"/>
            <ac:inkMk id="1050" creationId="{BA9C7C99-ABCD-134B-AC1C-9C7019ED890C}"/>
          </ac:inkMkLst>
        </pc:inkChg>
        <pc:inkChg chg="del mod">
          <ac:chgData name="Luca Crocetti" userId="52efdf86-ba77-4dcf-8f92-67ea05fd85b4" providerId="ADAL" clId="{44298F47-E88B-4AB1-83FB-3EB16B5D3730}" dt="2023-10-18T20:33:28.123" v="192"/>
          <ac:inkMkLst>
            <pc:docMk/>
            <pc:sldMk cId="3325834170" sldId="491"/>
            <ac:inkMk id="1051" creationId="{2512291E-8CAD-90A5-2DF9-A4DC69B5AAD0}"/>
          </ac:inkMkLst>
        </pc:inkChg>
        <pc:inkChg chg="del mod">
          <ac:chgData name="Luca Crocetti" userId="52efdf86-ba77-4dcf-8f92-67ea05fd85b4" providerId="ADAL" clId="{44298F47-E88B-4AB1-83FB-3EB16B5D3730}" dt="2023-10-18T20:33:28.122" v="191"/>
          <ac:inkMkLst>
            <pc:docMk/>
            <pc:sldMk cId="3325834170" sldId="491"/>
            <ac:inkMk id="1052" creationId="{48F06A5D-E4D9-88B2-FFB2-789FB3C019F8}"/>
          </ac:inkMkLst>
        </pc:inkChg>
        <pc:inkChg chg="del mod">
          <ac:chgData name="Luca Crocetti" userId="52efdf86-ba77-4dcf-8f92-67ea05fd85b4" providerId="ADAL" clId="{44298F47-E88B-4AB1-83FB-3EB16B5D3730}" dt="2023-10-18T20:33:28.123" v="193"/>
          <ac:inkMkLst>
            <pc:docMk/>
            <pc:sldMk cId="3325834170" sldId="491"/>
            <ac:inkMk id="1053" creationId="{CF39DBAD-316D-3661-8E57-6A12078D0129}"/>
          </ac:inkMkLst>
        </pc:inkChg>
        <pc:inkChg chg="del mod">
          <ac:chgData name="Luca Crocetti" userId="52efdf86-ba77-4dcf-8f92-67ea05fd85b4" providerId="ADAL" clId="{44298F47-E88B-4AB1-83FB-3EB16B5D3730}" dt="2023-10-18T20:33:28.107" v="186"/>
          <ac:inkMkLst>
            <pc:docMk/>
            <pc:sldMk cId="3325834170" sldId="491"/>
            <ac:inkMk id="1054" creationId="{0DEFECB0-942D-20E0-3AB6-25B1BAAA06F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55" creationId="{B0A53056-B040-4370-9293-18597A332562}"/>
          </ac:inkMkLst>
        </pc:inkChg>
        <pc:inkChg chg="mod">
          <ac:chgData name="Luca Crocetti" userId="52efdf86-ba77-4dcf-8f92-67ea05fd85b4" providerId="ADAL" clId="{44298F47-E88B-4AB1-83FB-3EB16B5D3730}" dt="2023-10-18T20:34:28.677" v="283"/>
          <ac:inkMkLst>
            <pc:docMk/>
            <pc:sldMk cId="3325834170" sldId="491"/>
            <ac:inkMk id="1056" creationId="{E7531504-C242-F46D-23C8-419D9B09F6B8}"/>
          </ac:inkMkLst>
        </pc:inkChg>
        <pc:inkChg chg="mod">
          <ac:chgData name="Luca Crocetti" userId="52efdf86-ba77-4dcf-8f92-67ea05fd85b4" providerId="ADAL" clId="{44298F47-E88B-4AB1-83FB-3EB16B5D3730}" dt="2023-10-18T20:34:28.677" v="283"/>
          <ac:inkMkLst>
            <pc:docMk/>
            <pc:sldMk cId="3325834170" sldId="491"/>
            <ac:inkMk id="1057" creationId="{46C465DF-6525-24D9-D240-1F73C8AF18D2}"/>
          </ac:inkMkLst>
        </pc:inkChg>
        <pc:inkChg chg="del mod">
          <ac:chgData name="Luca Crocetti" userId="52efdf86-ba77-4dcf-8f92-67ea05fd85b4" providerId="ADAL" clId="{44298F47-E88B-4AB1-83FB-3EB16B5D3730}" dt="2023-10-18T20:34:28.677" v="280"/>
          <ac:inkMkLst>
            <pc:docMk/>
            <pc:sldMk cId="3325834170" sldId="491"/>
            <ac:inkMk id="1058" creationId="{9AB9F314-9B9A-2E5B-DF09-FCBA76574B97}"/>
          </ac:inkMkLst>
        </pc:inkChg>
        <pc:inkChg chg="del mod">
          <ac:chgData name="Luca Crocetti" userId="52efdf86-ba77-4dcf-8f92-67ea05fd85b4" providerId="ADAL" clId="{44298F47-E88B-4AB1-83FB-3EB16B5D3730}" dt="2023-10-18T20:34:28.677" v="277"/>
          <ac:inkMkLst>
            <pc:docMk/>
            <pc:sldMk cId="3325834170" sldId="491"/>
            <ac:inkMk id="1059" creationId="{FEF06097-14A2-116D-0A9C-4F7E49136728}"/>
          </ac:inkMkLst>
        </pc:inkChg>
        <pc:inkChg chg="del mod">
          <ac:chgData name="Luca Crocetti" userId="52efdf86-ba77-4dcf-8f92-67ea05fd85b4" providerId="ADAL" clId="{44298F47-E88B-4AB1-83FB-3EB16B5D3730}" dt="2023-10-18T20:34:28.677" v="278"/>
          <ac:inkMkLst>
            <pc:docMk/>
            <pc:sldMk cId="3325834170" sldId="491"/>
            <ac:inkMk id="1060" creationId="{B882A636-3CAD-8D84-0E28-8FADD9E00A80}"/>
          </ac:inkMkLst>
        </pc:inkChg>
        <pc:inkChg chg="del mod">
          <ac:chgData name="Luca Crocetti" userId="52efdf86-ba77-4dcf-8f92-67ea05fd85b4" providerId="ADAL" clId="{44298F47-E88B-4AB1-83FB-3EB16B5D3730}" dt="2023-10-18T20:34:28.677" v="283"/>
          <ac:inkMkLst>
            <pc:docMk/>
            <pc:sldMk cId="3325834170" sldId="491"/>
            <ac:inkMk id="1061" creationId="{CF0F7A1B-3A94-3467-6959-8ADBF43521C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3" creationId="{679EE79F-79E7-E638-7E9B-8F2E247583D8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4" creationId="{9C7091A7-B011-13EC-A4A6-45C47CE622EC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5" creationId="{CBD31677-5524-86EF-74F9-03C2D526E285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6" creationId="{A41B46BC-D88E-9735-E121-4B00880D8CCC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7" creationId="{38F44A38-12DC-12BD-00C8-18815A7CC9E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9" creationId="{35DD4869-2C8C-76D2-574B-BA5DC766CE92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0" creationId="{BBFE2BFF-1AD0-C74C-CE0B-706E3432BDE1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2" creationId="{6F84D38A-A14F-354A-F655-AA1862A1037A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4" creationId="{0E7190D4-D6B4-3492-2D77-B52F085B6A08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5" creationId="{517CBC78-DFF9-F532-A001-D6C23672F19D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6" creationId="{BA555B5E-7362-4C0D-336D-0995D931E286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7" creationId="{62CDA134-C378-AE35-A448-E12626B7D43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8" creationId="{AF767FE0-542B-1FA2-CA0D-D8A6DF4D5DBD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0" creationId="{9B1722C3-5E76-AE7A-9B48-CAA987CE72E2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1" creationId="{9902717B-6130-EC45-E754-84B0848BC364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2" creationId="{DF252CE6-F395-A1D0-D408-BE76FADFD15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3" creationId="{17177CD2-A2EC-9433-382D-58FCFBB39519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4" creationId="{8884D342-6EA5-2AF1-3FA5-448CC889D9A9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6" creationId="{C0B2227C-DB30-9771-4958-9D7A4C7D7BB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7" creationId="{288FFBB9-2328-A8AC-70D5-D66ADE1668E6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8" creationId="{05134FF5-5009-3A4D-7ADE-0DC350B4B49A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9" creationId="{FF6BED3F-030A-68C4-DC6A-1E9910A979E2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90" creationId="{17FF3F29-3FE9-7703-A0B9-C6096C502A4F}"/>
          </ac:inkMkLst>
        </pc:inkChg>
        <pc:inkChg chg="add del mod">
          <ac:chgData name="Luca Crocetti" userId="52efdf86-ba77-4dcf-8f92-67ea05fd85b4" providerId="ADAL" clId="{44298F47-E88B-4AB1-83FB-3EB16B5D3730}" dt="2023-10-18T20:34:37.925" v="291"/>
          <ac:inkMkLst>
            <pc:docMk/>
            <pc:sldMk cId="3325834170" sldId="491"/>
            <ac:inkMk id="1092" creationId="{54209533-916C-7311-73D2-28E117030108}"/>
          </ac:inkMkLst>
        </pc:inkChg>
        <pc:inkChg chg="add del mod">
          <ac:chgData name="Luca Crocetti" userId="52efdf86-ba77-4dcf-8f92-67ea05fd85b4" providerId="ADAL" clId="{44298F47-E88B-4AB1-83FB-3EB16B5D3730}" dt="2023-10-18T20:34:39.377" v="294"/>
          <ac:inkMkLst>
            <pc:docMk/>
            <pc:sldMk cId="3325834170" sldId="491"/>
            <ac:inkMk id="1094" creationId="{4E1A5C4F-8C4D-EE40-52B9-4DA368947B23}"/>
          </ac:inkMkLst>
        </pc:inkChg>
        <pc:inkChg chg="add del mod">
          <ac:chgData name="Luca Crocetti" userId="52efdf86-ba77-4dcf-8f92-67ea05fd85b4" providerId="ADAL" clId="{44298F47-E88B-4AB1-83FB-3EB16B5D3730}" dt="2023-10-18T20:34:28.677" v="281"/>
          <ac:inkMkLst>
            <pc:docMk/>
            <pc:sldMk cId="3325834170" sldId="491"/>
            <ac:inkMk id="1096" creationId="{C102051E-EF77-316F-DC69-5A4B0C40E85B}"/>
          </ac:inkMkLst>
        </pc:inkChg>
        <pc:inkChg chg="add del mod">
          <ac:chgData name="Luca Crocetti" userId="52efdf86-ba77-4dcf-8f92-67ea05fd85b4" providerId="ADAL" clId="{44298F47-E88B-4AB1-83FB-3EB16B5D3730}" dt="2023-10-18T20:34:28.677" v="282"/>
          <ac:inkMkLst>
            <pc:docMk/>
            <pc:sldMk cId="3325834170" sldId="491"/>
            <ac:inkMk id="1097" creationId="{A68B4817-0B10-2535-466D-54D9C19147E8}"/>
          </ac:inkMkLst>
        </pc:inkChg>
        <pc:inkChg chg="add del mod">
          <ac:chgData name="Luca Crocetti" userId="52efdf86-ba77-4dcf-8f92-67ea05fd85b4" providerId="ADAL" clId="{44298F47-E88B-4AB1-83FB-3EB16B5D3730}" dt="2023-10-18T20:34:28.677" v="284"/>
          <ac:inkMkLst>
            <pc:docMk/>
            <pc:sldMk cId="3325834170" sldId="491"/>
            <ac:inkMk id="1099" creationId="{FE7045DF-56E4-54D1-5E13-622783869B03}"/>
          </ac:inkMkLst>
        </pc:inkChg>
        <pc:inkChg chg="add del mod">
          <ac:chgData name="Luca Crocetti" userId="52efdf86-ba77-4dcf-8f92-67ea05fd85b4" providerId="ADAL" clId="{44298F47-E88B-4AB1-83FB-3EB16B5D3730}" dt="2023-10-18T20:34:28.677" v="279"/>
          <ac:inkMkLst>
            <pc:docMk/>
            <pc:sldMk cId="3325834170" sldId="491"/>
            <ac:inkMk id="1100" creationId="{8C466D8F-C4BA-E669-ADA0-F3A11D955D42}"/>
          </ac:inkMkLst>
        </pc:inkChg>
        <pc:inkChg chg="add del mod">
          <ac:chgData name="Luca Crocetti" userId="52efdf86-ba77-4dcf-8f92-67ea05fd85b4" providerId="ADAL" clId="{44298F47-E88B-4AB1-83FB-3EB16B5D3730}" dt="2023-10-18T20:34:22.206" v="268"/>
          <ac:inkMkLst>
            <pc:docMk/>
            <pc:sldMk cId="3325834170" sldId="491"/>
            <ac:inkMk id="1102" creationId="{3446BBE4-8DF4-1D24-4AD7-0156ADFA8EC9}"/>
          </ac:inkMkLst>
        </pc:inkChg>
        <pc:inkChg chg="add del mod">
          <ac:chgData name="Luca Crocetti" userId="52efdf86-ba77-4dcf-8f92-67ea05fd85b4" providerId="ADAL" clId="{44298F47-E88B-4AB1-83FB-3EB16B5D3730}" dt="2023-10-18T20:34:22.208" v="271"/>
          <ac:inkMkLst>
            <pc:docMk/>
            <pc:sldMk cId="3325834170" sldId="491"/>
            <ac:inkMk id="1103" creationId="{0DD8D584-667F-5872-C551-B3535C3E6F1E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1105" creationId="{31F0EFA0-C0B6-F866-DE52-F02440F399F9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1106" creationId="{606AB423-3E6C-DBE6-31BE-45BB216EC15B}"/>
          </ac:inkMkLst>
        </pc:inkChg>
        <pc:inkChg chg="add mod">
          <ac:chgData name="Luca Crocetti" userId="52efdf86-ba77-4dcf-8f92-67ea05fd85b4" providerId="ADAL" clId="{44298F47-E88B-4AB1-83FB-3EB16B5D3730}" dt="2023-10-18T20:34:32.973" v="287"/>
          <ac:inkMkLst>
            <pc:docMk/>
            <pc:sldMk cId="3325834170" sldId="491"/>
            <ac:inkMk id="1108" creationId="{99898FEB-570D-E81D-D072-A6F71F024835}"/>
          </ac:inkMkLst>
        </pc:inkChg>
        <pc:inkChg chg="add mod">
          <ac:chgData name="Luca Crocetti" userId="52efdf86-ba77-4dcf-8f92-67ea05fd85b4" providerId="ADAL" clId="{44298F47-E88B-4AB1-83FB-3EB16B5D3730}" dt="2023-10-18T20:34:32.973" v="287"/>
          <ac:inkMkLst>
            <pc:docMk/>
            <pc:sldMk cId="3325834170" sldId="491"/>
            <ac:inkMk id="1109" creationId="{13FBFEE4-80F5-75D6-DD31-50D0499619E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1" creationId="{6821B17C-B468-D54C-2D3B-C0A3D6F1D33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2" creationId="{94CBD5F4-1795-9370-B228-2D017692AA3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4" creationId="{17F28945-4826-6878-E831-D41951A6A60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5" creationId="{A7C7FB14-DE59-7F55-036D-FF04C5566F20}"/>
          </ac:inkMkLst>
        </pc:inkChg>
      </pc:sldChg>
      <pc:sldChg chg="modSp mod">
        <pc:chgData name="Luca Crocetti" userId="52efdf86-ba77-4dcf-8f92-67ea05fd85b4" providerId="ADAL" clId="{44298F47-E88B-4AB1-83FB-3EB16B5D3730}" dt="2023-10-19T18:10:28.236" v="2499"/>
        <pc:sldMkLst>
          <pc:docMk/>
          <pc:sldMk cId="909886272" sldId="492"/>
        </pc:sldMkLst>
        <pc:spChg chg="mod">
          <ac:chgData name="Luca Crocetti" userId="52efdf86-ba77-4dcf-8f92-67ea05fd85b4" providerId="ADAL" clId="{44298F47-E88B-4AB1-83FB-3EB16B5D3730}" dt="2023-10-19T18:10:28.236" v="2499"/>
          <ac:spMkLst>
            <pc:docMk/>
            <pc:sldMk cId="909886272" sldId="49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31.501" v="2500"/>
        <pc:sldMkLst>
          <pc:docMk/>
          <pc:sldMk cId="2820904732" sldId="495"/>
        </pc:sldMkLst>
        <pc:spChg chg="mod">
          <ac:chgData name="Luca Crocetti" userId="52efdf86-ba77-4dcf-8f92-67ea05fd85b4" providerId="ADAL" clId="{44298F47-E88B-4AB1-83FB-3EB16B5D3730}" dt="2023-10-19T18:10:31.501" v="2500"/>
          <ac:spMkLst>
            <pc:docMk/>
            <pc:sldMk cId="2820904732" sldId="49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34.606" v="2501"/>
        <pc:sldMkLst>
          <pc:docMk/>
          <pc:sldMk cId="3727877534" sldId="496"/>
        </pc:sldMkLst>
        <pc:spChg chg="mod">
          <ac:chgData name="Luca Crocetti" userId="52efdf86-ba77-4dcf-8f92-67ea05fd85b4" providerId="ADAL" clId="{44298F47-E88B-4AB1-83FB-3EB16B5D3730}" dt="2023-10-19T18:10:34.606" v="2501"/>
          <ac:spMkLst>
            <pc:docMk/>
            <pc:sldMk cId="3727877534" sldId="49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37.613" v="2502"/>
        <pc:sldMkLst>
          <pc:docMk/>
          <pc:sldMk cId="3786277621" sldId="497"/>
        </pc:sldMkLst>
        <pc:spChg chg="mod">
          <ac:chgData name="Luca Crocetti" userId="52efdf86-ba77-4dcf-8f92-67ea05fd85b4" providerId="ADAL" clId="{44298F47-E88B-4AB1-83FB-3EB16B5D3730}" dt="2023-10-19T18:10:37.613" v="2502"/>
          <ac:spMkLst>
            <pc:docMk/>
            <pc:sldMk cId="3786277621" sldId="49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41.192" v="2503"/>
        <pc:sldMkLst>
          <pc:docMk/>
          <pc:sldMk cId="1514953046" sldId="498"/>
        </pc:sldMkLst>
        <pc:spChg chg="mod">
          <ac:chgData name="Luca Crocetti" userId="52efdf86-ba77-4dcf-8f92-67ea05fd85b4" providerId="ADAL" clId="{44298F47-E88B-4AB1-83FB-3EB16B5D3730}" dt="2023-10-19T18:10:41.192" v="2503"/>
          <ac:spMkLst>
            <pc:docMk/>
            <pc:sldMk cId="1514953046" sldId="49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44.145" v="2504"/>
        <pc:sldMkLst>
          <pc:docMk/>
          <pc:sldMk cId="1148603701" sldId="499"/>
        </pc:sldMkLst>
        <pc:spChg chg="mod">
          <ac:chgData name="Luca Crocetti" userId="52efdf86-ba77-4dcf-8f92-67ea05fd85b4" providerId="ADAL" clId="{44298F47-E88B-4AB1-83FB-3EB16B5D3730}" dt="2023-10-19T18:10:44.145" v="2504"/>
          <ac:spMkLst>
            <pc:docMk/>
            <pc:sldMk cId="1148603701" sldId="49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8T20:36:33.858" v="367" actId="20577"/>
          <ac:spMkLst>
            <pc:docMk/>
            <pc:sldMk cId="1148603701" sldId="499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44298F47-E88B-4AB1-83FB-3EB16B5D3730}" dt="2023-10-19T18:10:47.251" v="2505"/>
        <pc:sldMkLst>
          <pc:docMk/>
          <pc:sldMk cId="1473545486" sldId="500"/>
        </pc:sldMkLst>
        <pc:spChg chg="mod">
          <ac:chgData name="Luca Crocetti" userId="52efdf86-ba77-4dcf-8f92-67ea05fd85b4" providerId="ADAL" clId="{44298F47-E88B-4AB1-83FB-3EB16B5D3730}" dt="2023-10-19T18:10:47.251" v="2505"/>
          <ac:spMkLst>
            <pc:docMk/>
            <pc:sldMk cId="1473545486" sldId="50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0.321" v="2506"/>
        <pc:sldMkLst>
          <pc:docMk/>
          <pc:sldMk cId="412610074" sldId="501"/>
        </pc:sldMkLst>
        <pc:spChg chg="mod">
          <ac:chgData name="Luca Crocetti" userId="52efdf86-ba77-4dcf-8f92-67ea05fd85b4" providerId="ADAL" clId="{44298F47-E88B-4AB1-83FB-3EB16B5D3730}" dt="2023-10-19T18:10:50.321" v="2506"/>
          <ac:spMkLst>
            <pc:docMk/>
            <pc:sldMk cId="412610074" sldId="50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3.378" v="2507"/>
        <pc:sldMkLst>
          <pc:docMk/>
          <pc:sldMk cId="1084683947" sldId="502"/>
        </pc:sldMkLst>
        <pc:spChg chg="mod">
          <ac:chgData name="Luca Crocetti" userId="52efdf86-ba77-4dcf-8f92-67ea05fd85b4" providerId="ADAL" clId="{44298F47-E88B-4AB1-83FB-3EB16B5D3730}" dt="2023-10-19T18:10:53.378" v="2507"/>
          <ac:spMkLst>
            <pc:docMk/>
            <pc:sldMk cId="1084683947" sldId="50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6.472" v="2508"/>
        <pc:sldMkLst>
          <pc:docMk/>
          <pc:sldMk cId="3997833322" sldId="503"/>
        </pc:sldMkLst>
        <pc:spChg chg="mod">
          <ac:chgData name="Luca Crocetti" userId="52efdf86-ba77-4dcf-8f92-67ea05fd85b4" providerId="ADAL" clId="{44298F47-E88B-4AB1-83FB-3EB16B5D3730}" dt="2023-10-19T18:10:56.472" v="2508"/>
          <ac:spMkLst>
            <pc:docMk/>
            <pc:sldMk cId="3997833322" sldId="50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9.500" v="2509"/>
        <pc:sldMkLst>
          <pc:docMk/>
          <pc:sldMk cId="219176625" sldId="504"/>
        </pc:sldMkLst>
        <pc:spChg chg="mod">
          <ac:chgData name="Luca Crocetti" userId="52efdf86-ba77-4dcf-8f92-67ea05fd85b4" providerId="ADAL" clId="{44298F47-E88B-4AB1-83FB-3EB16B5D3730}" dt="2023-10-19T18:10:59.500" v="2509"/>
          <ac:spMkLst>
            <pc:docMk/>
            <pc:sldMk cId="219176625" sldId="50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05.481" v="2511"/>
        <pc:sldMkLst>
          <pc:docMk/>
          <pc:sldMk cId="1918923563" sldId="505"/>
        </pc:sldMkLst>
        <pc:spChg chg="mod">
          <ac:chgData name="Luca Crocetti" userId="52efdf86-ba77-4dcf-8f92-67ea05fd85b4" providerId="ADAL" clId="{44298F47-E88B-4AB1-83FB-3EB16B5D3730}" dt="2023-10-19T18:11:05.481" v="2511"/>
          <ac:spMkLst>
            <pc:docMk/>
            <pc:sldMk cId="1918923563" sldId="50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08.518" v="2512"/>
        <pc:sldMkLst>
          <pc:docMk/>
          <pc:sldMk cId="4183175859" sldId="506"/>
        </pc:sldMkLst>
        <pc:spChg chg="mod">
          <ac:chgData name="Luca Crocetti" userId="52efdf86-ba77-4dcf-8f92-67ea05fd85b4" providerId="ADAL" clId="{44298F47-E88B-4AB1-83FB-3EB16B5D3730}" dt="2023-10-19T18:11:08.518" v="2512"/>
          <ac:spMkLst>
            <pc:docMk/>
            <pc:sldMk cId="4183175859" sldId="50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14.554" v="2514"/>
        <pc:sldMkLst>
          <pc:docMk/>
          <pc:sldMk cId="1013656111" sldId="514"/>
        </pc:sldMkLst>
        <pc:spChg chg="mod">
          <ac:chgData name="Luca Crocetti" userId="52efdf86-ba77-4dcf-8f92-67ea05fd85b4" providerId="ADAL" clId="{44298F47-E88B-4AB1-83FB-3EB16B5D3730}" dt="2023-10-19T18:11:14.554" v="2514"/>
          <ac:spMkLst>
            <pc:docMk/>
            <pc:sldMk cId="1013656111" sldId="514"/>
            <ac:spMk id="2" creationId="{A1E43869-A74A-4BC1-B9CE-79D78A6BDFFE}"/>
          </ac:spMkLst>
        </pc:spChg>
      </pc:sldChg>
      <pc:sldChg chg="addSp modSp mod">
        <pc:chgData name="Luca Crocetti" userId="52efdf86-ba77-4dcf-8f92-67ea05fd85b4" providerId="ADAL" clId="{44298F47-E88B-4AB1-83FB-3EB16B5D3730}" dt="2023-10-19T18:11:17.756" v="2515"/>
        <pc:sldMkLst>
          <pc:docMk/>
          <pc:sldMk cId="867002851" sldId="515"/>
        </pc:sldMkLst>
        <pc:spChg chg="mod">
          <ac:chgData name="Luca Crocetti" userId="52efdf86-ba77-4dcf-8f92-67ea05fd85b4" providerId="ADAL" clId="{44298F47-E88B-4AB1-83FB-3EB16B5D3730}" dt="2023-10-19T18:11:17.756" v="2515"/>
          <ac:spMkLst>
            <pc:docMk/>
            <pc:sldMk cId="867002851" sldId="515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8T20:44:38.057" v="492" actId="20577"/>
          <ac:spMkLst>
            <pc:docMk/>
            <pc:sldMk cId="867002851" sldId="515"/>
            <ac:spMk id="3" creationId="{646038F1-1D97-44D2-ABE9-87E706E5B735}"/>
          </ac:spMkLst>
        </pc:spChg>
        <pc:inkChg chg="add">
          <ac:chgData name="Luca Crocetti" userId="52efdf86-ba77-4dcf-8f92-67ea05fd85b4" providerId="ADAL" clId="{44298F47-E88B-4AB1-83FB-3EB16B5D3730}" dt="2023-10-18T20:44:54.587" v="493" actId="9405"/>
          <ac:inkMkLst>
            <pc:docMk/>
            <pc:sldMk cId="867002851" sldId="515"/>
            <ac:inkMk id="5" creationId="{DB22377E-6CA1-6749-F04C-958A1FFA89F1}"/>
          </ac:inkMkLst>
        </pc:inkChg>
        <pc:inkChg chg="add">
          <ac:chgData name="Luca Crocetti" userId="52efdf86-ba77-4dcf-8f92-67ea05fd85b4" providerId="ADAL" clId="{44298F47-E88B-4AB1-83FB-3EB16B5D3730}" dt="2023-10-18T20:46:12.456" v="503" actId="9405"/>
          <ac:inkMkLst>
            <pc:docMk/>
            <pc:sldMk cId="867002851" sldId="515"/>
            <ac:inkMk id="6" creationId="{BEE964D0-5BA7-F12D-4363-CB098A571C46}"/>
          </ac:inkMkLst>
        </pc:inkChg>
      </pc:sldChg>
      <pc:sldChg chg="modSp mod">
        <pc:chgData name="Luca Crocetti" userId="52efdf86-ba77-4dcf-8f92-67ea05fd85b4" providerId="ADAL" clId="{44298F47-E88B-4AB1-83FB-3EB16B5D3730}" dt="2023-10-19T18:11:02.607" v="2510"/>
        <pc:sldMkLst>
          <pc:docMk/>
          <pc:sldMk cId="3449411252" sldId="516"/>
        </pc:sldMkLst>
        <pc:spChg chg="mod">
          <ac:chgData name="Luca Crocetti" userId="52efdf86-ba77-4dcf-8f92-67ea05fd85b4" providerId="ADAL" clId="{44298F47-E88B-4AB1-83FB-3EB16B5D3730}" dt="2023-10-19T18:11:02.607" v="2510"/>
          <ac:spMkLst>
            <pc:docMk/>
            <pc:sldMk cId="3449411252" sldId="51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11.747" v="2513"/>
        <pc:sldMkLst>
          <pc:docMk/>
          <pc:sldMk cId="2154362448" sldId="517"/>
        </pc:sldMkLst>
        <pc:spChg chg="mod">
          <ac:chgData name="Luca Crocetti" userId="52efdf86-ba77-4dcf-8f92-67ea05fd85b4" providerId="ADAL" clId="{44298F47-E88B-4AB1-83FB-3EB16B5D3730}" dt="2023-10-19T18:11:11.747" v="2513"/>
          <ac:spMkLst>
            <pc:docMk/>
            <pc:sldMk cId="2154362448" sldId="517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1:20.575" v="2516"/>
        <pc:sldMkLst>
          <pc:docMk/>
          <pc:sldMk cId="620982530" sldId="518"/>
        </pc:sldMkLst>
        <pc:spChg chg="mod">
          <ac:chgData name="Luca Crocetti" userId="52efdf86-ba77-4dcf-8f92-67ea05fd85b4" providerId="ADAL" clId="{44298F47-E88B-4AB1-83FB-3EB16B5D3730}" dt="2023-10-19T18:11:20.575" v="2516"/>
          <ac:spMkLst>
            <pc:docMk/>
            <pc:sldMk cId="620982530" sldId="518"/>
            <ac:spMk id="2" creationId="{A1E43869-A74A-4BC1-B9CE-79D78A6BDFFE}"/>
          </ac:spMkLst>
        </pc:spChg>
        <pc:grpChg chg="add del mod">
          <ac:chgData name="Luca Crocetti" userId="52efdf86-ba77-4dcf-8f92-67ea05fd85b4" providerId="ADAL" clId="{44298F47-E88B-4AB1-83FB-3EB16B5D3730}" dt="2023-10-18T20:46:38.284" v="509"/>
          <ac:grpSpMkLst>
            <pc:docMk/>
            <pc:sldMk cId="620982530" sldId="518"/>
            <ac:grpSpMk id="9" creationId="{A7BCF130-DA6C-3034-13D9-7C89BF5189FA}"/>
          </ac:grpSpMkLst>
        </pc:grpChg>
        <pc:grpChg chg="del mod">
          <ac:chgData name="Luca Crocetti" userId="52efdf86-ba77-4dcf-8f92-67ea05fd85b4" providerId="ADAL" clId="{44298F47-E88B-4AB1-83FB-3EB16B5D3730}" dt="2023-10-18T20:46:49.517" v="517"/>
          <ac:grpSpMkLst>
            <pc:docMk/>
            <pc:sldMk cId="620982530" sldId="518"/>
            <ac:grpSpMk id="15" creationId="{52B19F58-937E-7C47-52DA-7C59787684A9}"/>
          </ac:grpSpMkLst>
        </pc:grpChg>
        <pc:grpChg chg="del mod">
          <ac:chgData name="Luca Crocetti" userId="52efdf86-ba77-4dcf-8f92-67ea05fd85b4" providerId="ADAL" clId="{44298F47-E88B-4AB1-83FB-3EB16B5D3730}" dt="2023-10-18T20:47:06.835" v="525"/>
          <ac:grpSpMkLst>
            <pc:docMk/>
            <pc:sldMk cId="620982530" sldId="518"/>
            <ac:grpSpMk id="20" creationId="{4FF3306C-4A9E-3632-B0D2-8E8763B7B89F}"/>
          </ac:grpSpMkLst>
        </pc:grpChg>
        <pc:grpChg chg="mod">
          <ac:chgData name="Luca Crocetti" userId="52efdf86-ba77-4dcf-8f92-67ea05fd85b4" providerId="ADAL" clId="{44298F47-E88B-4AB1-83FB-3EB16B5D3730}" dt="2023-10-18T20:47:16.376" v="529"/>
          <ac:grpSpMkLst>
            <pc:docMk/>
            <pc:sldMk cId="620982530" sldId="518"/>
            <ac:grpSpMk id="22" creationId="{FE90830A-8D4C-A62B-43E4-7DAFDF6FBB36}"/>
          </ac:grpSpMkLst>
        </pc:grpChg>
        <pc:inkChg chg="add del">
          <ac:chgData name="Luca Crocetti" userId="52efdf86-ba77-4dcf-8f92-67ea05fd85b4" providerId="ADAL" clId="{44298F47-E88B-4AB1-83FB-3EB16B5D3730}" dt="2023-10-18T20:46:49.515" v="513"/>
          <ac:inkMkLst>
            <pc:docMk/>
            <pc:sldMk cId="620982530" sldId="518"/>
            <ac:inkMk id="4" creationId="{111C26DA-2D65-372F-F716-24A4660360D9}"/>
          </ac:inkMkLst>
        </pc:inkChg>
        <pc:inkChg chg="add del">
          <ac:chgData name="Luca Crocetti" userId="52efdf86-ba77-4dcf-8f92-67ea05fd85b4" providerId="ADAL" clId="{44298F47-E88B-4AB1-83FB-3EB16B5D3730}" dt="2023-10-18T20:46:49.515" v="511"/>
          <ac:inkMkLst>
            <pc:docMk/>
            <pc:sldMk cId="620982530" sldId="518"/>
            <ac:inkMk id="6" creationId="{4001C2F2-D716-8212-1DD6-F58C7EA3C092}"/>
          </ac:inkMkLst>
        </pc:inkChg>
        <pc:inkChg chg="add del mod">
          <ac:chgData name="Luca Crocetti" userId="52efdf86-ba77-4dcf-8f92-67ea05fd85b4" providerId="ADAL" clId="{44298F47-E88B-4AB1-83FB-3EB16B5D3730}" dt="2023-10-18T20:46:49.513" v="510"/>
          <ac:inkMkLst>
            <pc:docMk/>
            <pc:sldMk cId="620982530" sldId="518"/>
            <ac:inkMk id="7" creationId="{92885321-97C7-117B-BA22-E96BCF67E2A3}"/>
          </ac:inkMkLst>
        </pc:inkChg>
        <pc:inkChg chg="add del mod">
          <ac:chgData name="Luca Crocetti" userId="52efdf86-ba77-4dcf-8f92-67ea05fd85b4" providerId="ADAL" clId="{44298F47-E88B-4AB1-83FB-3EB16B5D3730}" dt="2023-10-18T20:46:49.515" v="512"/>
          <ac:inkMkLst>
            <pc:docMk/>
            <pc:sldMk cId="620982530" sldId="518"/>
            <ac:inkMk id="8" creationId="{F92D1B00-E298-41EA-F5E9-E468052BE180}"/>
          </ac:inkMkLst>
        </pc:inkChg>
        <pc:inkChg chg="add del">
          <ac:chgData name="Luca Crocetti" userId="52efdf86-ba77-4dcf-8f92-67ea05fd85b4" providerId="ADAL" clId="{44298F47-E88B-4AB1-83FB-3EB16B5D3730}" dt="2023-10-18T20:46:49.516" v="516"/>
          <ac:inkMkLst>
            <pc:docMk/>
            <pc:sldMk cId="620982530" sldId="518"/>
            <ac:inkMk id="10" creationId="{77692824-D715-940E-DD79-E9D1A4527F49}"/>
          </ac:inkMkLst>
        </pc:inkChg>
        <pc:inkChg chg="add del mod">
          <ac:chgData name="Luca Crocetti" userId="52efdf86-ba77-4dcf-8f92-67ea05fd85b4" providerId="ADAL" clId="{44298F47-E88B-4AB1-83FB-3EB16B5D3730}" dt="2023-10-18T20:46:49.516" v="515"/>
          <ac:inkMkLst>
            <pc:docMk/>
            <pc:sldMk cId="620982530" sldId="518"/>
            <ac:inkMk id="11" creationId="{17ECC822-3825-DFCD-8E13-D2D3FA676603}"/>
          </ac:inkMkLst>
        </pc:inkChg>
        <pc:inkChg chg="add del mod">
          <ac:chgData name="Luca Crocetti" userId="52efdf86-ba77-4dcf-8f92-67ea05fd85b4" providerId="ADAL" clId="{44298F47-E88B-4AB1-83FB-3EB16B5D3730}" dt="2023-10-18T20:46:49.516" v="514"/>
          <ac:inkMkLst>
            <pc:docMk/>
            <pc:sldMk cId="620982530" sldId="518"/>
            <ac:inkMk id="12" creationId="{7823888D-5577-B775-0E4A-6EAC1053900F}"/>
          </ac:inkMkLst>
        </pc:inkChg>
        <pc:inkChg chg="add del mod">
          <ac:chgData name="Luca Crocetti" userId="52efdf86-ba77-4dcf-8f92-67ea05fd85b4" providerId="ADAL" clId="{44298F47-E88B-4AB1-83FB-3EB16B5D3730}" dt="2023-10-18T20:46:49.517" v="517"/>
          <ac:inkMkLst>
            <pc:docMk/>
            <pc:sldMk cId="620982530" sldId="518"/>
            <ac:inkMk id="13" creationId="{B0572430-6ACE-4A38-14D4-AF02BF139220}"/>
          </ac:inkMkLst>
        </pc:inkChg>
        <pc:inkChg chg="add del mod">
          <ac:chgData name="Luca Crocetti" userId="52efdf86-ba77-4dcf-8f92-67ea05fd85b4" providerId="ADAL" clId="{44298F47-E88B-4AB1-83FB-3EB16B5D3730}" dt="2023-10-18T20:46:49.517" v="518"/>
          <ac:inkMkLst>
            <pc:docMk/>
            <pc:sldMk cId="620982530" sldId="518"/>
            <ac:inkMk id="14" creationId="{BF8C4923-CBDC-33DB-BB8E-3DFD020C45A3}"/>
          </ac:inkMkLst>
        </pc:inkChg>
        <pc:inkChg chg="add del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6" creationId="{2007BB06-3D9C-8EB1-817D-0D2AB3647EA3}"/>
          </ac:inkMkLst>
        </pc:inkChg>
        <pc:inkChg chg="add del mod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7" creationId="{42F12316-EAD3-6356-C21C-E7AFA2BAE122}"/>
          </ac:inkMkLst>
        </pc:inkChg>
        <pc:inkChg chg="add mod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8" creationId="{BA576E42-A5EF-7BE9-C9F2-882AAADD43EF}"/>
          </ac:inkMkLst>
        </pc:inkChg>
        <pc:inkChg chg="add mod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9" creationId="{631190FF-E388-2781-16CB-F6D89073ED96}"/>
          </ac:inkMkLst>
        </pc:inkChg>
        <pc:inkChg chg="add del mod">
          <ac:chgData name="Luca Crocetti" userId="52efdf86-ba77-4dcf-8f92-67ea05fd85b4" providerId="ADAL" clId="{44298F47-E88B-4AB1-83FB-3EB16B5D3730}" dt="2023-10-18T20:47:08.369" v="526"/>
          <ac:inkMkLst>
            <pc:docMk/>
            <pc:sldMk cId="620982530" sldId="518"/>
            <ac:inkMk id="21" creationId="{0BC51F5B-F133-F9F5-65B9-DBE96E5362A2}"/>
          </ac:inkMkLst>
        </pc:inkChg>
        <pc:inkChg chg="add">
          <ac:chgData name="Luca Crocetti" userId="52efdf86-ba77-4dcf-8f92-67ea05fd85b4" providerId="ADAL" clId="{44298F47-E88B-4AB1-83FB-3EB16B5D3730}" dt="2023-10-18T20:47:20.539" v="530" actId="9405"/>
          <ac:inkMkLst>
            <pc:docMk/>
            <pc:sldMk cId="620982530" sldId="518"/>
            <ac:inkMk id="23" creationId="{B8ADF462-3701-698A-F60C-7C4AFC4012A3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11:23.387" v="2517"/>
        <pc:sldMkLst>
          <pc:docMk/>
          <pc:sldMk cId="3713470886" sldId="519"/>
        </pc:sldMkLst>
        <pc:spChg chg="mod">
          <ac:chgData name="Luca Crocetti" userId="52efdf86-ba77-4dcf-8f92-67ea05fd85b4" providerId="ADAL" clId="{44298F47-E88B-4AB1-83FB-3EB16B5D3730}" dt="2023-10-19T18:11:23.387" v="2517"/>
          <ac:spMkLst>
            <pc:docMk/>
            <pc:sldMk cId="3713470886" sldId="519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48:11.013" v="538"/>
          <ac:grpSpMkLst>
            <pc:docMk/>
            <pc:sldMk cId="3713470886" sldId="519"/>
            <ac:grpSpMk id="11" creationId="{B5B7846D-E29E-FFC2-A92F-241C5BD81357}"/>
          </ac:grpSpMkLst>
        </pc:grpChg>
        <pc:grpChg chg="del mod">
          <ac:chgData name="Luca Crocetti" userId="52efdf86-ba77-4dcf-8f92-67ea05fd85b4" providerId="ADAL" clId="{44298F47-E88B-4AB1-83FB-3EB16B5D3730}" dt="2023-10-18T20:48:22.460" v="544"/>
          <ac:grpSpMkLst>
            <pc:docMk/>
            <pc:sldMk cId="3713470886" sldId="519"/>
            <ac:grpSpMk id="15" creationId="{3F16FE4A-7AB4-0ADA-6092-FD8BE048D64C}"/>
          </ac:grpSpMkLst>
        </pc:grpChg>
        <pc:grpChg chg="mod">
          <ac:chgData name="Luca Crocetti" userId="52efdf86-ba77-4dcf-8f92-67ea05fd85b4" providerId="ADAL" clId="{44298F47-E88B-4AB1-83FB-3EB16B5D3730}" dt="2023-10-18T20:48:22.460" v="544"/>
          <ac:grpSpMkLst>
            <pc:docMk/>
            <pc:sldMk cId="3713470886" sldId="519"/>
            <ac:grpSpMk id="17" creationId="{4C43D252-B58E-B4E3-2767-26B61ECFBA38}"/>
          </ac:grpSpMkLst>
        </pc:grpChg>
        <pc:inkChg chg="add del">
          <ac:chgData name="Luca Crocetti" userId="52efdf86-ba77-4dcf-8f92-67ea05fd85b4" providerId="ADAL" clId="{44298F47-E88B-4AB1-83FB-3EB16B5D3730}" dt="2023-10-18T20:48:00.916" v="532" actId="9405"/>
          <ac:inkMkLst>
            <pc:docMk/>
            <pc:sldMk cId="3713470886" sldId="519"/>
            <ac:inkMk id="5" creationId="{6F5D7FE1-C13C-087B-E3C8-84AF6EF88938}"/>
          </ac:inkMkLst>
        </pc:inkChg>
        <pc:inkChg chg="add">
          <ac:chgData name="Luca Crocetti" userId="52efdf86-ba77-4dcf-8f92-67ea05fd85b4" providerId="ADAL" clId="{44298F47-E88B-4AB1-83FB-3EB16B5D3730}" dt="2023-10-18T20:48:03.358" v="533" actId="9405"/>
          <ac:inkMkLst>
            <pc:docMk/>
            <pc:sldMk cId="3713470886" sldId="519"/>
            <ac:inkMk id="6" creationId="{F19A9DEF-2C06-10E0-6857-6F450D38047F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7" creationId="{84CF9A20-B7CB-0CEC-CE1D-F7786B642D1B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8" creationId="{A2410465-C6BA-1B9D-3A72-5C51E33DB604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9" creationId="{D7A23A68-9D83-28F4-B3DD-D4DC8E8D428B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10" creationId="{29B08F34-18D6-258F-A785-FE9FAFE3FA9E}"/>
          </ac:inkMkLst>
        </pc:inkChg>
        <pc:inkChg chg="add">
          <ac:chgData name="Luca Crocetti" userId="52efdf86-ba77-4dcf-8f92-67ea05fd85b4" providerId="ADAL" clId="{44298F47-E88B-4AB1-83FB-3EB16B5D3730}" dt="2023-10-18T20:48:15.504" v="539" actId="9405"/>
          <ac:inkMkLst>
            <pc:docMk/>
            <pc:sldMk cId="3713470886" sldId="519"/>
            <ac:inkMk id="12" creationId="{F3CC04C6-F3A1-7433-1709-E32B650E18D7}"/>
          </ac:inkMkLst>
        </pc:inkChg>
        <pc:inkChg chg="add mod">
          <ac:chgData name="Luca Crocetti" userId="52efdf86-ba77-4dcf-8f92-67ea05fd85b4" providerId="ADAL" clId="{44298F47-E88B-4AB1-83FB-3EB16B5D3730}" dt="2023-10-18T20:48:22.460" v="544"/>
          <ac:inkMkLst>
            <pc:docMk/>
            <pc:sldMk cId="3713470886" sldId="519"/>
            <ac:inkMk id="13" creationId="{89D51460-3DE5-45A3-75B9-75A6765F41F2}"/>
          </ac:inkMkLst>
        </pc:inkChg>
        <pc:inkChg chg="add mod">
          <ac:chgData name="Luca Crocetti" userId="52efdf86-ba77-4dcf-8f92-67ea05fd85b4" providerId="ADAL" clId="{44298F47-E88B-4AB1-83FB-3EB16B5D3730}" dt="2023-10-18T20:48:22.460" v="544"/>
          <ac:inkMkLst>
            <pc:docMk/>
            <pc:sldMk cId="3713470886" sldId="519"/>
            <ac:inkMk id="14" creationId="{5AABDDF1-D9CF-D280-CAC0-CA8A69E2B839}"/>
          </ac:inkMkLst>
        </pc:inkChg>
        <pc:inkChg chg="add mod">
          <ac:chgData name="Luca Crocetti" userId="52efdf86-ba77-4dcf-8f92-67ea05fd85b4" providerId="ADAL" clId="{44298F47-E88B-4AB1-83FB-3EB16B5D3730}" dt="2023-10-18T20:48:22.460" v="544"/>
          <ac:inkMkLst>
            <pc:docMk/>
            <pc:sldMk cId="3713470886" sldId="519"/>
            <ac:inkMk id="16" creationId="{58444B65-CC79-6540-D69C-9CACA71F9785}"/>
          </ac:inkMkLst>
        </pc:inkChg>
      </pc:sldChg>
      <pc:sldChg chg="modSp mod">
        <pc:chgData name="Luca Crocetti" userId="52efdf86-ba77-4dcf-8f92-67ea05fd85b4" providerId="ADAL" clId="{44298F47-E88B-4AB1-83FB-3EB16B5D3730}" dt="2023-10-19T18:11:26.240" v="2518"/>
        <pc:sldMkLst>
          <pc:docMk/>
          <pc:sldMk cId="415046473" sldId="520"/>
        </pc:sldMkLst>
        <pc:spChg chg="mod">
          <ac:chgData name="Luca Crocetti" userId="52efdf86-ba77-4dcf-8f92-67ea05fd85b4" providerId="ADAL" clId="{44298F47-E88B-4AB1-83FB-3EB16B5D3730}" dt="2023-10-19T18:11:26.240" v="2518"/>
          <ac:spMkLst>
            <pc:docMk/>
            <pc:sldMk cId="415046473" sldId="52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28.841" v="2519"/>
        <pc:sldMkLst>
          <pc:docMk/>
          <pc:sldMk cId="1230461919" sldId="521"/>
        </pc:sldMkLst>
        <pc:spChg chg="mod">
          <ac:chgData name="Luca Crocetti" userId="52efdf86-ba77-4dcf-8f92-67ea05fd85b4" providerId="ADAL" clId="{44298F47-E88B-4AB1-83FB-3EB16B5D3730}" dt="2023-10-19T18:11:28.841" v="2519"/>
          <ac:spMkLst>
            <pc:docMk/>
            <pc:sldMk cId="1230461919" sldId="52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32.781" v="2520"/>
        <pc:sldMkLst>
          <pc:docMk/>
          <pc:sldMk cId="1298536386" sldId="522"/>
        </pc:sldMkLst>
        <pc:spChg chg="mod">
          <ac:chgData name="Luca Crocetti" userId="52efdf86-ba77-4dcf-8f92-67ea05fd85b4" providerId="ADAL" clId="{44298F47-E88B-4AB1-83FB-3EB16B5D3730}" dt="2023-10-19T18:11:32.781" v="2520"/>
          <ac:spMkLst>
            <pc:docMk/>
            <pc:sldMk cId="1298536386" sldId="52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35.562" v="2521"/>
        <pc:sldMkLst>
          <pc:docMk/>
          <pc:sldMk cId="3273857687" sldId="523"/>
        </pc:sldMkLst>
        <pc:spChg chg="mod">
          <ac:chgData name="Luca Crocetti" userId="52efdf86-ba77-4dcf-8f92-67ea05fd85b4" providerId="ADAL" clId="{44298F47-E88B-4AB1-83FB-3EB16B5D3730}" dt="2023-10-19T18:11:35.562" v="2521"/>
          <ac:spMkLst>
            <pc:docMk/>
            <pc:sldMk cId="3273857687" sldId="52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38.479" v="2522"/>
        <pc:sldMkLst>
          <pc:docMk/>
          <pc:sldMk cId="1419852151" sldId="524"/>
        </pc:sldMkLst>
        <pc:spChg chg="mod">
          <ac:chgData name="Luca Crocetti" userId="52efdf86-ba77-4dcf-8f92-67ea05fd85b4" providerId="ADAL" clId="{44298F47-E88B-4AB1-83FB-3EB16B5D3730}" dt="2023-10-19T18:11:38.479" v="2522"/>
          <ac:spMkLst>
            <pc:docMk/>
            <pc:sldMk cId="1419852151" sldId="52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41.474" v="2523"/>
        <pc:sldMkLst>
          <pc:docMk/>
          <pc:sldMk cId="3219875341" sldId="525"/>
        </pc:sldMkLst>
        <pc:spChg chg="mod">
          <ac:chgData name="Luca Crocetti" userId="52efdf86-ba77-4dcf-8f92-67ea05fd85b4" providerId="ADAL" clId="{44298F47-E88B-4AB1-83FB-3EB16B5D3730}" dt="2023-10-19T18:11:41.474" v="2523"/>
          <ac:spMkLst>
            <pc:docMk/>
            <pc:sldMk cId="3219875341" sldId="52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45.292" v="2524"/>
        <pc:sldMkLst>
          <pc:docMk/>
          <pc:sldMk cId="323560492" sldId="526"/>
        </pc:sldMkLst>
        <pc:spChg chg="mod">
          <ac:chgData name="Luca Crocetti" userId="52efdf86-ba77-4dcf-8f92-67ea05fd85b4" providerId="ADAL" clId="{44298F47-E88B-4AB1-83FB-3EB16B5D3730}" dt="2023-10-19T18:11:45.292" v="2524"/>
          <ac:spMkLst>
            <pc:docMk/>
            <pc:sldMk cId="323560492" sldId="52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48.127" v="2525"/>
        <pc:sldMkLst>
          <pc:docMk/>
          <pc:sldMk cId="1690226005" sldId="527"/>
        </pc:sldMkLst>
        <pc:spChg chg="mod">
          <ac:chgData name="Luca Crocetti" userId="52efdf86-ba77-4dcf-8f92-67ea05fd85b4" providerId="ADAL" clId="{44298F47-E88B-4AB1-83FB-3EB16B5D3730}" dt="2023-10-19T18:11:48.127" v="2525"/>
          <ac:spMkLst>
            <pc:docMk/>
            <pc:sldMk cId="1690226005" sldId="52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3:18.679" v="2549" actId="20577"/>
        <pc:sldMkLst>
          <pc:docMk/>
          <pc:sldMk cId="2443800652" sldId="528"/>
        </pc:sldMkLst>
        <pc:spChg chg="mod">
          <ac:chgData name="Luca Crocetti" userId="52efdf86-ba77-4dcf-8f92-67ea05fd85b4" providerId="ADAL" clId="{44298F47-E88B-4AB1-83FB-3EB16B5D3730}" dt="2023-10-19T18:11:50.709" v="2526"/>
          <ac:spMkLst>
            <pc:docMk/>
            <pc:sldMk cId="2443800652" sldId="528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3:18.679" v="2549" actId="20577"/>
          <ac:spMkLst>
            <pc:docMk/>
            <pc:sldMk cId="2443800652" sldId="528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44298F47-E88B-4AB1-83FB-3EB16B5D3730}" dt="2023-10-19T18:13:14.263" v="2542" actId="20577"/>
        <pc:sldMkLst>
          <pc:docMk/>
          <pc:sldMk cId="2701881629" sldId="529"/>
        </pc:sldMkLst>
        <pc:spChg chg="mod">
          <ac:chgData name="Luca Crocetti" userId="52efdf86-ba77-4dcf-8f92-67ea05fd85b4" providerId="ADAL" clId="{44298F47-E88B-4AB1-83FB-3EB16B5D3730}" dt="2023-10-19T18:11:53.943" v="2527"/>
          <ac:spMkLst>
            <pc:docMk/>
            <pc:sldMk cId="2701881629" sldId="52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3:14.263" v="2542" actId="20577"/>
          <ac:spMkLst>
            <pc:docMk/>
            <pc:sldMk cId="2701881629" sldId="529"/>
            <ac:spMk id="21" creationId="{1629F00B-CD4C-5B89-B64E-82181C257768}"/>
          </ac:spMkLst>
        </pc:spChg>
      </pc:sldChg>
      <pc:sldChg chg="modSp mod">
        <pc:chgData name="Luca Crocetti" userId="52efdf86-ba77-4dcf-8f92-67ea05fd85b4" providerId="ADAL" clId="{44298F47-E88B-4AB1-83FB-3EB16B5D3730}" dt="2023-10-19T18:11:57.164" v="2528"/>
        <pc:sldMkLst>
          <pc:docMk/>
          <pc:sldMk cId="4062093982" sldId="530"/>
        </pc:sldMkLst>
        <pc:spChg chg="mod">
          <ac:chgData name="Luca Crocetti" userId="52efdf86-ba77-4dcf-8f92-67ea05fd85b4" providerId="ADAL" clId="{44298F47-E88B-4AB1-83FB-3EB16B5D3730}" dt="2023-10-19T18:11:57.164" v="2528"/>
          <ac:spMkLst>
            <pc:docMk/>
            <pc:sldMk cId="4062093982" sldId="53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2:00.449" v="2529"/>
        <pc:sldMkLst>
          <pc:docMk/>
          <pc:sldMk cId="1500442149" sldId="531"/>
        </pc:sldMkLst>
        <pc:spChg chg="mod">
          <ac:chgData name="Luca Crocetti" userId="52efdf86-ba77-4dcf-8f92-67ea05fd85b4" providerId="ADAL" clId="{44298F47-E88B-4AB1-83FB-3EB16B5D3730}" dt="2023-10-19T18:12:00.449" v="2529"/>
          <ac:spMkLst>
            <pc:docMk/>
            <pc:sldMk cId="1500442149" sldId="53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2:03.447" v="2530"/>
        <pc:sldMkLst>
          <pc:docMk/>
          <pc:sldMk cId="2619821670" sldId="532"/>
        </pc:sldMkLst>
        <pc:spChg chg="mod">
          <ac:chgData name="Luca Crocetti" userId="52efdf86-ba77-4dcf-8f92-67ea05fd85b4" providerId="ADAL" clId="{44298F47-E88B-4AB1-83FB-3EB16B5D3730}" dt="2023-10-19T18:12:03.447" v="2530"/>
          <ac:spMkLst>
            <pc:docMk/>
            <pc:sldMk cId="2619821670" sldId="532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2:06.941" v="2531"/>
        <pc:sldMkLst>
          <pc:docMk/>
          <pc:sldMk cId="1604961970" sldId="533"/>
        </pc:sldMkLst>
        <pc:spChg chg="mod">
          <ac:chgData name="Luca Crocetti" userId="52efdf86-ba77-4dcf-8f92-67ea05fd85b4" providerId="ADAL" clId="{44298F47-E88B-4AB1-83FB-3EB16B5D3730}" dt="2023-10-19T18:12:06.941" v="2531"/>
          <ac:spMkLst>
            <pc:docMk/>
            <pc:sldMk cId="1604961970" sldId="533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0:13.316" v="574"/>
          <ac:grpSpMkLst>
            <pc:docMk/>
            <pc:sldMk cId="1604961970" sldId="533"/>
            <ac:grpSpMk id="13" creationId="{40087841-BA12-78C2-966E-42223E84601F}"/>
          </ac:grpSpMkLst>
        </pc:grpChg>
        <pc:grpChg chg="del mod">
          <ac:chgData name="Luca Crocetti" userId="52efdf86-ba77-4dcf-8f92-67ea05fd85b4" providerId="ADAL" clId="{44298F47-E88B-4AB1-83FB-3EB16B5D3730}" dt="2023-10-18T20:50:31.705" v="606"/>
          <ac:grpSpMkLst>
            <pc:docMk/>
            <pc:sldMk cId="1604961970" sldId="533"/>
            <ac:grpSpMk id="32" creationId="{4C300F67-B38F-690C-78A1-21416BBEE0DE}"/>
          </ac:grpSpMkLst>
        </pc:grpChg>
        <pc:grpChg chg="mod">
          <ac:chgData name="Luca Crocetti" userId="52efdf86-ba77-4dcf-8f92-67ea05fd85b4" providerId="ADAL" clId="{44298F47-E88B-4AB1-83FB-3EB16B5D3730}" dt="2023-10-18T20:50:37.596" v="616"/>
          <ac:grpSpMkLst>
            <pc:docMk/>
            <pc:sldMk cId="1604961970" sldId="533"/>
            <ac:grpSpMk id="42" creationId="{F6CAA6BC-3898-6BE3-A296-DCE91F39C2CF}"/>
          </ac:grpSpMkLst>
        </pc:grpChg>
        <pc:grpChg chg="mod">
          <ac:chgData name="Luca Crocetti" userId="52efdf86-ba77-4dcf-8f92-67ea05fd85b4" providerId="ADAL" clId="{44298F47-E88B-4AB1-83FB-3EB16B5D3730}" dt="2023-10-18T20:50:40.103" v="620"/>
          <ac:grpSpMkLst>
            <pc:docMk/>
            <pc:sldMk cId="1604961970" sldId="533"/>
            <ac:grpSpMk id="49" creationId="{F673CED4-3FD3-6F99-FE60-D48BB20AC9C9}"/>
          </ac:grpSpMkLst>
        </pc:grpChg>
        <pc:grpChg chg="mod">
          <ac:chgData name="Luca Crocetti" userId="52efdf86-ba77-4dcf-8f92-67ea05fd85b4" providerId="ADAL" clId="{44298F47-E88B-4AB1-83FB-3EB16B5D3730}" dt="2023-10-18T20:50:46.451" v="630"/>
          <ac:grpSpMkLst>
            <pc:docMk/>
            <pc:sldMk cId="1604961970" sldId="533"/>
            <ac:grpSpMk id="61" creationId="{80D7D39E-8877-4DCA-0BC5-C47133A21B61}"/>
          </ac:grpSpMkLst>
        </pc:grpChg>
        <pc:grpChg chg="mod">
          <ac:chgData name="Luca Crocetti" userId="52efdf86-ba77-4dcf-8f92-67ea05fd85b4" providerId="ADAL" clId="{44298F47-E88B-4AB1-83FB-3EB16B5D3730}" dt="2023-10-18T20:50:46.451" v="630"/>
          <ac:grpSpMkLst>
            <pc:docMk/>
            <pc:sldMk cId="1604961970" sldId="533"/>
            <ac:grpSpMk id="62" creationId="{41364306-383A-32ED-0CA5-84003C8F57EF}"/>
          </ac:grpSpMkLst>
        </pc:grpChg>
        <pc:grpChg chg="del mod">
          <ac:chgData name="Luca Crocetti" userId="52efdf86-ba77-4dcf-8f92-67ea05fd85b4" providerId="ADAL" clId="{44298F47-E88B-4AB1-83FB-3EB16B5D3730}" dt="2023-10-18T20:49:59.352" v="555"/>
          <ac:grpSpMkLst>
            <pc:docMk/>
            <pc:sldMk cId="1604961970" sldId="533"/>
            <ac:grpSpMk id="314" creationId="{A45018BA-035F-E16F-95A5-DE09887B392D}"/>
          </ac:grpSpMkLst>
        </pc:grpChg>
        <pc:grpChg chg="del mod">
          <ac:chgData name="Luca Crocetti" userId="52efdf86-ba77-4dcf-8f92-67ea05fd85b4" providerId="ADAL" clId="{44298F47-E88B-4AB1-83FB-3EB16B5D3730}" dt="2023-10-18T20:49:59.353" v="559"/>
          <ac:grpSpMkLst>
            <pc:docMk/>
            <pc:sldMk cId="1604961970" sldId="533"/>
            <ac:grpSpMk id="323" creationId="{1CA28A0F-D681-0CB8-6268-0902AC6080A3}"/>
          </ac:grpSpMkLst>
        </pc:grpChg>
        <pc:grpChg chg="del mod">
          <ac:chgData name="Luca Crocetti" userId="52efdf86-ba77-4dcf-8f92-67ea05fd85b4" providerId="ADAL" clId="{44298F47-E88B-4AB1-83FB-3EB16B5D3730}" dt="2023-10-18T20:50:29.682" v="588"/>
          <ac:grpSpMkLst>
            <pc:docMk/>
            <pc:sldMk cId="1604961970" sldId="533"/>
            <ac:grpSpMk id="332" creationId="{21D50A07-0C88-878A-854D-E654163967FE}"/>
          </ac:grpSpMkLst>
        </pc:grpChg>
        <pc:grpChg chg="del mod">
          <ac:chgData name="Luca Crocetti" userId="52efdf86-ba77-4dcf-8f92-67ea05fd85b4" providerId="ADAL" clId="{44298F47-E88B-4AB1-83FB-3EB16B5D3730}" dt="2023-10-18T20:50:29.684" v="596"/>
          <ac:grpSpMkLst>
            <pc:docMk/>
            <pc:sldMk cId="1604961970" sldId="533"/>
            <ac:grpSpMk id="342" creationId="{215A29E8-6286-9CB2-0CCB-7F944DD33E14}"/>
          </ac:grpSpMkLst>
        </pc:grpChg>
        <pc:grpChg chg="del mod">
          <ac:chgData name="Luca Crocetti" userId="52efdf86-ba77-4dcf-8f92-67ea05fd85b4" providerId="ADAL" clId="{44298F47-E88B-4AB1-83FB-3EB16B5D3730}" dt="2023-10-18T20:50:29.683" v="594"/>
          <ac:grpSpMkLst>
            <pc:docMk/>
            <pc:sldMk cId="1604961970" sldId="533"/>
            <ac:grpSpMk id="343" creationId="{65D0281C-CA81-835C-8A23-A093DDCF3C73}"/>
          </ac:grpSpMkLst>
        </pc:grpChg>
        <pc:grpChg chg="del mod">
          <ac:chgData name="Luca Crocetti" userId="52efdf86-ba77-4dcf-8f92-67ea05fd85b4" providerId="ADAL" clId="{44298F47-E88B-4AB1-83FB-3EB16B5D3730}" dt="2023-10-18T20:50:29.682" v="590"/>
          <ac:grpSpMkLst>
            <pc:docMk/>
            <pc:sldMk cId="1604961970" sldId="533"/>
            <ac:grpSpMk id="444" creationId="{9F8F7CED-0014-BFC0-CF03-95AA28BED0B6}"/>
          </ac:grpSpMkLst>
        </pc:grpChg>
        <pc:inkChg chg="add del mod">
          <ac:chgData name="Luca Crocetti" userId="52efdf86-ba77-4dcf-8f92-67ea05fd85b4" providerId="ADAL" clId="{44298F47-E88B-4AB1-83FB-3EB16B5D3730}" dt="2023-10-18T20:50:13.315" v="571"/>
          <ac:inkMkLst>
            <pc:docMk/>
            <pc:sldMk cId="1604961970" sldId="533"/>
            <ac:inkMk id="3" creationId="{70D0D4F0-70FE-3B0D-A9E5-570C9FE70CB6}"/>
          </ac:inkMkLst>
        </pc:inkChg>
        <pc:inkChg chg="add del mod">
          <ac:chgData name="Luca Crocetti" userId="52efdf86-ba77-4dcf-8f92-67ea05fd85b4" providerId="ADAL" clId="{44298F47-E88B-4AB1-83FB-3EB16B5D3730}" dt="2023-10-18T20:50:13.316" v="573"/>
          <ac:inkMkLst>
            <pc:docMk/>
            <pc:sldMk cId="1604961970" sldId="533"/>
            <ac:inkMk id="5" creationId="{D342730D-8151-F5B7-37A3-07E2451FC508}"/>
          </ac:inkMkLst>
        </pc:inkChg>
        <pc:inkChg chg="add del mod">
          <ac:chgData name="Luca Crocetti" userId="52efdf86-ba77-4dcf-8f92-67ea05fd85b4" providerId="ADAL" clId="{44298F47-E88B-4AB1-83FB-3EB16B5D3730}" dt="2023-10-18T20:50:13.316" v="572"/>
          <ac:inkMkLst>
            <pc:docMk/>
            <pc:sldMk cId="1604961970" sldId="533"/>
            <ac:inkMk id="8" creationId="{1D1D02C8-E146-1696-F536-AAD8E4097F91}"/>
          </ac:inkMkLst>
        </pc:inkChg>
        <pc:inkChg chg="add del mod">
          <ac:chgData name="Luca Crocetti" userId="52efdf86-ba77-4dcf-8f92-67ea05fd85b4" providerId="ADAL" clId="{44298F47-E88B-4AB1-83FB-3EB16B5D3730}" dt="2023-10-18T20:50:13.316" v="575"/>
          <ac:inkMkLst>
            <pc:docMk/>
            <pc:sldMk cId="1604961970" sldId="533"/>
            <ac:inkMk id="9" creationId="{ACA0DE14-D219-8956-B83A-038A483E1BDB}"/>
          </ac:inkMkLst>
        </pc:inkChg>
        <pc:inkChg chg="add del mod">
          <ac:chgData name="Luca Crocetti" userId="52efdf86-ba77-4dcf-8f92-67ea05fd85b4" providerId="ADAL" clId="{44298F47-E88B-4AB1-83FB-3EB16B5D3730}" dt="2023-10-18T20:50:13.315" v="570"/>
          <ac:inkMkLst>
            <pc:docMk/>
            <pc:sldMk cId="1604961970" sldId="533"/>
            <ac:inkMk id="10" creationId="{6442C716-B079-D883-C0CB-6B817095F042}"/>
          </ac:inkMkLst>
        </pc:inkChg>
        <pc:inkChg chg="add del mod">
          <ac:chgData name="Luca Crocetti" userId="52efdf86-ba77-4dcf-8f92-67ea05fd85b4" providerId="ADAL" clId="{44298F47-E88B-4AB1-83FB-3EB16B5D3730}" dt="2023-10-18T20:50:13.314" v="569"/>
          <ac:inkMkLst>
            <pc:docMk/>
            <pc:sldMk cId="1604961970" sldId="533"/>
            <ac:inkMk id="11" creationId="{16C791AD-0227-589F-FE44-B2315624F671}"/>
          </ac:inkMkLst>
        </pc:inkChg>
        <pc:inkChg chg="add del mod">
          <ac:chgData name="Luca Crocetti" userId="52efdf86-ba77-4dcf-8f92-67ea05fd85b4" providerId="ADAL" clId="{44298F47-E88B-4AB1-83FB-3EB16B5D3730}" dt="2023-10-18T20:50:13.316" v="574"/>
          <ac:inkMkLst>
            <pc:docMk/>
            <pc:sldMk cId="1604961970" sldId="533"/>
            <ac:inkMk id="12" creationId="{F607A3BA-DCC2-C192-6EA3-68F02BD7DB97}"/>
          </ac:inkMkLst>
        </pc:inkChg>
        <pc:inkChg chg="add del mod">
          <ac:chgData name="Luca Crocetti" userId="52efdf86-ba77-4dcf-8f92-67ea05fd85b4" providerId="ADAL" clId="{44298F47-E88B-4AB1-83FB-3EB16B5D3730}" dt="2023-10-18T20:50:31.705" v="607"/>
          <ac:inkMkLst>
            <pc:docMk/>
            <pc:sldMk cId="1604961970" sldId="533"/>
            <ac:inkMk id="14" creationId="{C8874D5A-6E9F-95DD-D87E-9FDEA1A374EC}"/>
          </ac:inkMkLst>
        </pc:inkChg>
        <pc:inkChg chg="add del mod">
          <ac:chgData name="Luca Crocetti" userId="52efdf86-ba77-4dcf-8f92-67ea05fd85b4" providerId="ADAL" clId="{44298F47-E88B-4AB1-83FB-3EB16B5D3730}" dt="2023-10-18T20:50:31.705" v="606"/>
          <ac:inkMkLst>
            <pc:docMk/>
            <pc:sldMk cId="1604961970" sldId="533"/>
            <ac:inkMk id="16" creationId="{8FF3A4EA-BAF4-0E96-EEF1-DFFBAD615947}"/>
          </ac:inkMkLst>
        </pc:inkChg>
        <pc:inkChg chg="add del mod">
          <ac:chgData name="Luca Crocetti" userId="52efdf86-ba77-4dcf-8f92-67ea05fd85b4" providerId="ADAL" clId="{44298F47-E88B-4AB1-83FB-3EB16B5D3730}" dt="2023-10-18T20:50:30.962" v="599"/>
          <ac:inkMkLst>
            <pc:docMk/>
            <pc:sldMk cId="1604961970" sldId="533"/>
            <ac:inkMk id="17" creationId="{1B7637A6-59BF-F921-E7D8-C1491A6A141E}"/>
          </ac:inkMkLst>
        </pc:inkChg>
        <pc:inkChg chg="add del mod">
          <ac:chgData name="Luca Crocetti" userId="52efdf86-ba77-4dcf-8f92-67ea05fd85b4" providerId="ADAL" clId="{44298F47-E88B-4AB1-83FB-3EB16B5D3730}" dt="2023-10-18T20:50:30.965" v="601"/>
          <ac:inkMkLst>
            <pc:docMk/>
            <pc:sldMk cId="1604961970" sldId="533"/>
            <ac:inkMk id="19" creationId="{7C1BE647-E1D1-37B2-FF16-DB17B8708472}"/>
          </ac:inkMkLst>
        </pc:inkChg>
        <pc:inkChg chg="add del mod">
          <ac:chgData name="Luca Crocetti" userId="52efdf86-ba77-4dcf-8f92-67ea05fd85b4" providerId="ADAL" clId="{44298F47-E88B-4AB1-83FB-3EB16B5D3730}" dt="2023-10-18T20:50:30.964" v="600"/>
          <ac:inkMkLst>
            <pc:docMk/>
            <pc:sldMk cId="1604961970" sldId="533"/>
            <ac:inkMk id="25" creationId="{4756F155-7C7E-FC99-5D49-4EF546622A18}"/>
          </ac:inkMkLst>
        </pc:inkChg>
        <pc:inkChg chg="add del mod">
          <ac:chgData name="Luca Crocetti" userId="52efdf86-ba77-4dcf-8f92-67ea05fd85b4" providerId="ADAL" clId="{44298F47-E88B-4AB1-83FB-3EB16B5D3730}" dt="2023-10-18T20:50:30.967" v="604"/>
          <ac:inkMkLst>
            <pc:docMk/>
            <pc:sldMk cId="1604961970" sldId="533"/>
            <ac:inkMk id="26" creationId="{980D8FED-00E8-ED15-F129-4A552318FFEE}"/>
          </ac:inkMkLst>
        </pc:inkChg>
        <pc:inkChg chg="add del mod">
          <ac:chgData name="Luca Crocetti" userId="52efdf86-ba77-4dcf-8f92-67ea05fd85b4" providerId="ADAL" clId="{44298F47-E88B-4AB1-83FB-3EB16B5D3730}" dt="2023-10-18T20:50:30.966" v="603"/>
          <ac:inkMkLst>
            <pc:docMk/>
            <pc:sldMk cId="1604961970" sldId="533"/>
            <ac:inkMk id="28" creationId="{F8ABA183-7C47-A0A7-DAF9-167DF78B00E8}"/>
          </ac:inkMkLst>
        </pc:inkChg>
        <pc:inkChg chg="add del mod">
          <ac:chgData name="Luca Crocetti" userId="52efdf86-ba77-4dcf-8f92-67ea05fd85b4" providerId="ADAL" clId="{44298F47-E88B-4AB1-83FB-3EB16B5D3730}" dt="2023-10-18T20:50:30.968" v="605"/>
          <ac:inkMkLst>
            <pc:docMk/>
            <pc:sldMk cId="1604961970" sldId="533"/>
            <ac:inkMk id="29" creationId="{60FCA09A-ACCC-92B8-2221-86C825707AC6}"/>
          </ac:inkMkLst>
        </pc:inkChg>
        <pc:inkChg chg="add del mod">
          <ac:chgData name="Luca Crocetti" userId="52efdf86-ba77-4dcf-8f92-67ea05fd85b4" providerId="ADAL" clId="{44298F47-E88B-4AB1-83FB-3EB16B5D3730}" dt="2023-10-18T20:50:30.966" v="602"/>
          <ac:inkMkLst>
            <pc:docMk/>
            <pc:sldMk cId="1604961970" sldId="533"/>
            <ac:inkMk id="30" creationId="{365AE755-C7DE-C84B-DF6D-B70B78CECF58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3" creationId="{279FD80D-A329-84D7-AA3B-AB79F06F7B42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4" creationId="{641DAD44-C5BC-7658-53AE-E81A9249E5B4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5" creationId="{DF758455-463D-29C3-6ADF-0F64D2A49744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6" creationId="{3B8CBB98-282B-91DC-4DE7-2713BAE7995A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7" creationId="{A1CC7479-9B9F-8900-52E6-2D4370FD9744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8" creationId="{3DC04978-79FA-87BE-859D-2B08D0DBBEB2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9" creationId="{1414B432-DC9F-8994-1C1D-D1EA5E8FB2FF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41" creationId="{D766E6B7-1ABB-1AA0-33F5-8B68A188C10F}"/>
          </ac:inkMkLst>
        </pc:inkChg>
        <pc:inkChg chg="add mod">
          <ac:chgData name="Luca Crocetti" userId="52efdf86-ba77-4dcf-8f92-67ea05fd85b4" providerId="ADAL" clId="{44298F47-E88B-4AB1-83FB-3EB16B5D3730}" dt="2023-10-18T20:50:40.103" v="620"/>
          <ac:inkMkLst>
            <pc:docMk/>
            <pc:sldMk cId="1604961970" sldId="533"/>
            <ac:inkMk id="43" creationId="{8BCFB63E-C3E3-F512-367E-419257760B8F}"/>
          </ac:inkMkLst>
        </pc:inkChg>
        <pc:inkChg chg="add mod">
          <ac:chgData name="Luca Crocetti" userId="52efdf86-ba77-4dcf-8f92-67ea05fd85b4" providerId="ADAL" clId="{44298F47-E88B-4AB1-83FB-3EB16B5D3730}" dt="2023-10-18T20:50:40.103" v="620"/>
          <ac:inkMkLst>
            <pc:docMk/>
            <pc:sldMk cId="1604961970" sldId="533"/>
            <ac:inkMk id="44" creationId="{2851DA49-9B2B-F380-7491-AEF58F132B41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48" creationId="{CC1EEB26-8BE5-A407-5672-CC1213FF9CA4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0" creationId="{6CB7F3BA-09D5-9B87-4E22-D640C481E7D6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1" creationId="{92B22E19-E30E-0931-7B8E-A18FBF765805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2" creationId="{6F11C750-9FDE-F01C-6A81-1792DE167694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3" creationId="{90585B61-B0E2-FCEE-CF71-7D47CA3E3C3D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6" creationId="{A6212F87-10D4-6DFD-4FA1-A6C438B02DA9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7" creationId="{78663DE8-2291-DE67-8501-52D5DC93A36A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8" creationId="{692C582D-6551-4A53-7D73-C51C2C3AB90B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9" creationId="{61E76FC4-2FF4-530B-532D-940B9F928D45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60" creationId="{29F8E51E-01C8-5BAF-6FF2-4FCCBE12B7C7}"/>
          </ac:inkMkLst>
        </pc:inkChg>
        <pc:inkChg chg="del">
          <ac:chgData name="Luca Crocetti" userId="52efdf86-ba77-4dcf-8f92-67ea05fd85b4" providerId="ADAL" clId="{44298F47-E88B-4AB1-83FB-3EB16B5D3730}" dt="2023-10-18T20:49:59.349" v="546"/>
          <ac:inkMkLst>
            <pc:docMk/>
            <pc:sldMk cId="1604961970" sldId="533"/>
            <ac:inkMk id="305" creationId="{7C34B620-6302-9D52-6AD3-B00CE13478B6}"/>
          </ac:inkMkLst>
        </pc:inkChg>
        <pc:inkChg chg="del mod">
          <ac:chgData name="Luca Crocetti" userId="52efdf86-ba77-4dcf-8f92-67ea05fd85b4" providerId="ADAL" clId="{44298F47-E88B-4AB1-83FB-3EB16B5D3730}" dt="2023-10-18T20:49:59.351" v="551"/>
          <ac:inkMkLst>
            <pc:docMk/>
            <pc:sldMk cId="1604961970" sldId="533"/>
            <ac:inkMk id="306" creationId="{2A270FB0-6031-E24C-0FBC-C37D65039FFC}"/>
          </ac:inkMkLst>
        </pc:inkChg>
        <pc:inkChg chg="del mod">
          <ac:chgData name="Luca Crocetti" userId="52efdf86-ba77-4dcf-8f92-67ea05fd85b4" providerId="ADAL" clId="{44298F47-E88B-4AB1-83FB-3EB16B5D3730}" dt="2023-10-18T20:49:59.352" v="556"/>
          <ac:inkMkLst>
            <pc:docMk/>
            <pc:sldMk cId="1604961970" sldId="533"/>
            <ac:inkMk id="307" creationId="{3ABF32BA-9125-8C9B-F767-BADA6A8DA8BF}"/>
          </ac:inkMkLst>
        </pc:inkChg>
        <pc:inkChg chg="del mod">
          <ac:chgData name="Luca Crocetti" userId="52efdf86-ba77-4dcf-8f92-67ea05fd85b4" providerId="ADAL" clId="{44298F47-E88B-4AB1-83FB-3EB16B5D3730}" dt="2023-10-18T20:49:59.350" v="549"/>
          <ac:inkMkLst>
            <pc:docMk/>
            <pc:sldMk cId="1604961970" sldId="533"/>
            <ac:inkMk id="308" creationId="{35A4189D-8B0F-EC69-F3DF-DD1042689444}"/>
          </ac:inkMkLst>
        </pc:inkChg>
        <pc:inkChg chg="del mod">
          <ac:chgData name="Luca Crocetti" userId="52efdf86-ba77-4dcf-8f92-67ea05fd85b4" providerId="ADAL" clId="{44298F47-E88B-4AB1-83FB-3EB16B5D3730}" dt="2023-10-18T20:49:59.352" v="555"/>
          <ac:inkMkLst>
            <pc:docMk/>
            <pc:sldMk cId="1604961970" sldId="533"/>
            <ac:inkMk id="309" creationId="{5E04098B-8FB1-5A88-C1DD-5576E66DB18C}"/>
          </ac:inkMkLst>
        </pc:inkChg>
        <pc:inkChg chg="del mod">
          <ac:chgData name="Luca Crocetti" userId="52efdf86-ba77-4dcf-8f92-67ea05fd85b4" providerId="ADAL" clId="{44298F47-E88B-4AB1-83FB-3EB16B5D3730}" dt="2023-10-18T20:49:59.350" v="547"/>
          <ac:inkMkLst>
            <pc:docMk/>
            <pc:sldMk cId="1604961970" sldId="533"/>
            <ac:inkMk id="310" creationId="{03F50CE7-7425-EA84-0E5B-6BDE0ACCA5FD}"/>
          </ac:inkMkLst>
        </pc:inkChg>
        <pc:inkChg chg="del mod">
          <ac:chgData name="Luca Crocetti" userId="52efdf86-ba77-4dcf-8f92-67ea05fd85b4" providerId="ADAL" clId="{44298F47-E88B-4AB1-83FB-3EB16B5D3730}" dt="2023-10-18T20:49:59.350" v="548"/>
          <ac:inkMkLst>
            <pc:docMk/>
            <pc:sldMk cId="1604961970" sldId="533"/>
            <ac:inkMk id="311" creationId="{96036932-DE50-9479-4282-3134530810BC}"/>
          </ac:inkMkLst>
        </pc:inkChg>
        <pc:inkChg chg="del mod">
          <ac:chgData name="Luca Crocetti" userId="52efdf86-ba77-4dcf-8f92-67ea05fd85b4" providerId="ADAL" clId="{44298F47-E88B-4AB1-83FB-3EB16B5D3730}" dt="2023-10-18T20:49:59.351" v="550"/>
          <ac:inkMkLst>
            <pc:docMk/>
            <pc:sldMk cId="1604961970" sldId="533"/>
            <ac:inkMk id="312" creationId="{B8E0F6FA-5FE7-F7AB-4E67-2C60656976EE}"/>
          </ac:inkMkLst>
        </pc:inkChg>
        <pc:inkChg chg="del mod">
          <ac:chgData name="Luca Crocetti" userId="52efdf86-ba77-4dcf-8f92-67ea05fd85b4" providerId="ADAL" clId="{44298F47-E88B-4AB1-83FB-3EB16B5D3730}" dt="2023-10-18T20:49:59.351" v="553"/>
          <ac:inkMkLst>
            <pc:docMk/>
            <pc:sldMk cId="1604961970" sldId="533"/>
            <ac:inkMk id="313" creationId="{E410D326-E03A-43F7-B7F0-57B6F19A733C}"/>
          </ac:inkMkLst>
        </pc:inkChg>
        <pc:inkChg chg="del">
          <ac:chgData name="Luca Crocetti" userId="52efdf86-ba77-4dcf-8f92-67ea05fd85b4" providerId="ADAL" clId="{44298F47-E88B-4AB1-83FB-3EB16B5D3730}" dt="2023-10-18T20:49:59.348" v="545"/>
          <ac:inkMkLst>
            <pc:docMk/>
            <pc:sldMk cId="1604961970" sldId="533"/>
            <ac:inkMk id="316" creationId="{C612A86A-0CEC-89FC-E51B-58308587E441}"/>
          </ac:inkMkLst>
        </pc:inkChg>
        <pc:inkChg chg="del mod">
          <ac:chgData name="Luca Crocetti" userId="52efdf86-ba77-4dcf-8f92-67ea05fd85b4" providerId="ADAL" clId="{44298F47-E88B-4AB1-83FB-3EB16B5D3730}" dt="2023-10-18T20:49:59.353" v="559"/>
          <ac:inkMkLst>
            <pc:docMk/>
            <pc:sldMk cId="1604961970" sldId="533"/>
            <ac:inkMk id="317" creationId="{8A1FBB00-894D-5E7C-7859-C7AD9E2389F2}"/>
          </ac:inkMkLst>
        </pc:inkChg>
        <pc:inkChg chg="del mod">
          <ac:chgData name="Luca Crocetti" userId="52efdf86-ba77-4dcf-8f92-67ea05fd85b4" providerId="ADAL" clId="{44298F47-E88B-4AB1-83FB-3EB16B5D3730}" dt="2023-10-18T20:49:59.353" v="560"/>
          <ac:inkMkLst>
            <pc:docMk/>
            <pc:sldMk cId="1604961970" sldId="533"/>
            <ac:inkMk id="318" creationId="{B477A552-AD8A-89B6-F776-D1A449116A55}"/>
          </ac:inkMkLst>
        </pc:inkChg>
        <pc:inkChg chg="del mod">
          <ac:chgData name="Luca Crocetti" userId="52efdf86-ba77-4dcf-8f92-67ea05fd85b4" providerId="ADAL" clId="{44298F47-E88B-4AB1-83FB-3EB16B5D3730}" dt="2023-10-18T20:49:59.351" v="552"/>
          <ac:inkMkLst>
            <pc:docMk/>
            <pc:sldMk cId="1604961970" sldId="533"/>
            <ac:inkMk id="319" creationId="{005E1049-8A43-2C1C-8FCB-7777BF4AE418}"/>
          </ac:inkMkLst>
        </pc:inkChg>
        <pc:inkChg chg="del mod">
          <ac:chgData name="Luca Crocetti" userId="52efdf86-ba77-4dcf-8f92-67ea05fd85b4" providerId="ADAL" clId="{44298F47-E88B-4AB1-83FB-3EB16B5D3730}" dt="2023-10-18T20:49:59.352" v="557"/>
          <ac:inkMkLst>
            <pc:docMk/>
            <pc:sldMk cId="1604961970" sldId="533"/>
            <ac:inkMk id="320" creationId="{AE51F72C-D85C-B100-152E-52ED662ED368}"/>
          </ac:inkMkLst>
        </pc:inkChg>
        <pc:inkChg chg="del mod">
          <ac:chgData name="Luca Crocetti" userId="52efdf86-ba77-4dcf-8f92-67ea05fd85b4" providerId="ADAL" clId="{44298F47-E88B-4AB1-83FB-3EB16B5D3730}" dt="2023-10-18T20:49:59.353" v="558"/>
          <ac:inkMkLst>
            <pc:docMk/>
            <pc:sldMk cId="1604961970" sldId="533"/>
            <ac:inkMk id="321" creationId="{3D6DB51E-BC2B-61C2-9478-9E918AF32FB1}"/>
          </ac:inkMkLst>
        </pc:inkChg>
        <pc:inkChg chg="del mod">
          <ac:chgData name="Luca Crocetti" userId="52efdf86-ba77-4dcf-8f92-67ea05fd85b4" providerId="ADAL" clId="{44298F47-E88B-4AB1-83FB-3EB16B5D3730}" dt="2023-10-18T20:49:59.352" v="554"/>
          <ac:inkMkLst>
            <pc:docMk/>
            <pc:sldMk cId="1604961970" sldId="533"/>
            <ac:inkMk id="322" creationId="{8A171CFD-9340-1A8A-68D7-A274C25B20BC}"/>
          </ac:inkMkLst>
        </pc:inkChg>
        <pc:inkChg chg="del">
          <ac:chgData name="Luca Crocetti" userId="52efdf86-ba77-4dcf-8f92-67ea05fd85b4" providerId="ADAL" clId="{44298F47-E88B-4AB1-83FB-3EB16B5D3730}" dt="2023-10-18T20:50:29.682" v="588"/>
          <ac:inkMkLst>
            <pc:docMk/>
            <pc:sldMk cId="1604961970" sldId="533"/>
            <ac:inkMk id="330" creationId="{63DCAAB1-213F-6F39-0BEE-1489900DCE6E}"/>
          </ac:inkMkLst>
        </pc:inkChg>
        <pc:inkChg chg="del mod">
          <ac:chgData name="Luca Crocetti" userId="52efdf86-ba77-4dcf-8f92-67ea05fd85b4" providerId="ADAL" clId="{44298F47-E88B-4AB1-83FB-3EB16B5D3730}" dt="2023-10-18T20:50:29.682" v="589"/>
          <ac:inkMkLst>
            <pc:docMk/>
            <pc:sldMk cId="1604961970" sldId="533"/>
            <ac:inkMk id="331" creationId="{222739B7-55B8-BCB1-CB6B-35FC4147E55A}"/>
          </ac:inkMkLst>
        </pc:inkChg>
        <pc:inkChg chg="del">
          <ac:chgData name="Luca Crocetti" userId="52efdf86-ba77-4dcf-8f92-67ea05fd85b4" providerId="ADAL" clId="{44298F47-E88B-4AB1-83FB-3EB16B5D3730}" dt="2023-10-18T20:50:29.683" v="594"/>
          <ac:inkMkLst>
            <pc:docMk/>
            <pc:sldMk cId="1604961970" sldId="533"/>
            <ac:inkMk id="333" creationId="{87C48673-07FB-DECB-2592-E31EC2F5B686}"/>
          </ac:inkMkLst>
        </pc:inkChg>
        <pc:inkChg chg="del mod">
          <ac:chgData name="Luca Crocetti" userId="52efdf86-ba77-4dcf-8f92-67ea05fd85b4" providerId="ADAL" clId="{44298F47-E88B-4AB1-83FB-3EB16B5D3730}" dt="2023-10-18T20:50:29.683" v="595"/>
          <ac:inkMkLst>
            <pc:docMk/>
            <pc:sldMk cId="1604961970" sldId="533"/>
            <ac:inkMk id="334" creationId="{A067A576-C521-FF0F-5C50-D668F5AE7F2B}"/>
          </ac:inkMkLst>
        </pc:inkChg>
        <pc:inkChg chg="del">
          <ac:chgData name="Luca Crocetti" userId="52efdf86-ba77-4dcf-8f92-67ea05fd85b4" providerId="ADAL" clId="{44298F47-E88B-4AB1-83FB-3EB16B5D3730}" dt="2023-10-18T20:50:29.681" v="586"/>
          <ac:inkMkLst>
            <pc:docMk/>
            <pc:sldMk cId="1604961970" sldId="533"/>
            <ac:inkMk id="335" creationId="{3D4FF70C-FBE2-1B03-17B3-CDDD90C7B449}"/>
          </ac:inkMkLst>
        </pc:inkChg>
        <pc:inkChg chg="del mod">
          <ac:chgData name="Luca Crocetti" userId="52efdf86-ba77-4dcf-8f92-67ea05fd85b4" providerId="ADAL" clId="{44298F47-E88B-4AB1-83FB-3EB16B5D3730}" dt="2023-10-18T20:50:29.684" v="596"/>
          <ac:inkMkLst>
            <pc:docMk/>
            <pc:sldMk cId="1604961970" sldId="533"/>
            <ac:inkMk id="336" creationId="{410A52CB-1543-4B1B-AA85-5FC7A3891420}"/>
          </ac:inkMkLst>
        </pc:inkChg>
        <pc:inkChg chg="del mod">
          <ac:chgData name="Luca Crocetti" userId="52efdf86-ba77-4dcf-8f92-67ea05fd85b4" providerId="ADAL" clId="{44298F47-E88B-4AB1-83FB-3EB16B5D3730}" dt="2023-10-18T20:50:29.683" v="593"/>
          <ac:inkMkLst>
            <pc:docMk/>
            <pc:sldMk cId="1604961970" sldId="533"/>
            <ac:inkMk id="337" creationId="{5E98F138-A6AC-93B2-4007-580E3F3A770B}"/>
          </ac:inkMkLst>
        </pc:inkChg>
        <pc:inkChg chg="del mod">
          <ac:chgData name="Luca Crocetti" userId="52efdf86-ba77-4dcf-8f92-67ea05fd85b4" providerId="ADAL" clId="{44298F47-E88B-4AB1-83FB-3EB16B5D3730}" dt="2023-10-18T20:50:29.683" v="592"/>
          <ac:inkMkLst>
            <pc:docMk/>
            <pc:sldMk cId="1604961970" sldId="533"/>
            <ac:inkMk id="338" creationId="{02AB8D6C-1C8B-CD28-1632-3E586E08DC21}"/>
          </ac:inkMkLst>
        </pc:inkChg>
        <pc:inkChg chg="del mod">
          <ac:chgData name="Luca Crocetti" userId="52efdf86-ba77-4dcf-8f92-67ea05fd85b4" providerId="ADAL" clId="{44298F47-E88B-4AB1-83FB-3EB16B5D3730}" dt="2023-10-18T20:50:29.684" v="597"/>
          <ac:inkMkLst>
            <pc:docMk/>
            <pc:sldMk cId="1604961970" sldId="533"/>
            <ac:inkMk id="339" creationId="{C5813174-9AF6-41B2-6A2E-0516CBAED9CC}"/>
          </ac:inkMkLst>
        </pc:inkChg>
        <pc:inkChg chg="del mod">
          <ac:chgData name="Luca Crocetti" userId="52efdf86-ba77-4dcf-8f92-67ea05fd85b4" providerId="ADAL" clId="{44298F47-E88B-4AB1-83FB-3EB16B5D3730}" dt="2023-10-18T20:50:29.682" v="591"/>
          <ac:inkMkLst>
            <pc:docMk/>
            <pc:sldMk cId="1604961970" sldId="533"/>
            <ac:inkMk id="340" creationId="{99915AD7-8C82-5C7F-DB21-EA899142D98A}"/>
          </ac:inkMkLst>
        </pc:inkChg>
        <pc:inkChg chg="del mod">
          <ac:chgData name="Luca Crocetti" userId="52efdf86-ba77-4dcf-8f92-67ea05fd85b4" providerId="ADAL" clId="{44298F47-E88B-4AB1-83FB-3EB16B5D3730}" dt="2023-10-18T20:50:29.681" v="587"/>
          <ac:inkMkLst>
            <pc:docMk/>
            <pc:sldMk cId="1604961970" sldId="533"/>
            <ac:inkMk id="341" creationId="{FC412512-B791-D69A-3EA5-0137545F87B7}"/>
          </ac:inkMkLst>
        </pc:inkChg>
        <pc:inkChg chg="del">
          <ac:chgData name="Luca Crocetti" userId="52efdf86-ba77-4dcf-8f92-67ea05fd85b4" providerId="ADAL" clId="{44298F47-E88B-4AB1-83FB-3EB16B5D3730}" dt="2023-10-18T20:50:29.682" v="590"/>
          <ac:inkMkLst>
            <pc:docMk/>
            <pc:sldMk cId="1604961970" sldId="533"/>
            <ac:inkMk id="442" creationId="{C0E46C93-7C82-ABFC-B054-389A570C5CE7}"/>
          </ac:inkMkLst>
        </pc:inkChg>
        <pc:inkChg chg="del mod">
          <ac:chgData name="Luca Crocetti" userId="52efdf86-ba77-4dcf-8f92-67ea05fd85b4" providerId="ADAL" clId="{44298F47-E88B-4AB1-83FB-3EB16B5D3730}" dt="2023-10-18T20:50:29.685" v="598"/>
          <ac:inkMkLst>
            <pc:docMk/>
            <pc:sldMk cId="1604961970" sldId="533"/>
            <ac:inkMk id="443" creationId="{A9273FAD-7B84-AC83-97A9-4D211C7B0AF5}"/>
          </ac:inkMkLst>
        </pc:inkChg>
      </pc:sldChg>
      <pc:sldChg chg="modSp mod">
        <pc:chgData name="Luca Crocetti" userId="52efdf86-ba77-4dcf-8f92-67ea05fd85b4" providerId="ADAL" clId="{44298F47-E88B-4AB1-83FB-3EB16B5D3730}" dt="2023-10-19T18:12:09.742" v="2532"/>
        <pc:sldMkLst>
          <pc:docMk/>
          <pc:sldMk cId="3023232309" sldId="534"/>
        </pc:sldMkLst>
        <pc:spChg chg="mod">
          <ac:chgData name="Luca Crocetti" userId="52efdf86-ba77-4dcf-8f92-67ea05fd85b4" providerId="ADAL" clId="{44298F47-E88B-4AB1-83FB-3EB16B5D3730}" dt="2023-10-19T18:12:09.742" v="2532"/>
          <ac:spMkLst>
            <pc:docMk/>
            <pc:sldMk cId="3023232309" sldId="53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3:54.626" v="2550" actId="255"/>
        <pc:sldMkLst>
          <pc:docMk/>
          <pc:sldMk cId="845971205" sldId="535"/>
        </pc:sldMkLst>
        <pc:spChg chg="mod">
          <ac:chgData name="Luca Crocetti" userId="52efdf86-ba77-4dcf-8f92-67ea05fd85b4" providerId="ADAL" clId="{44298F47-E88B-4AB1-83FB-3EB16B5D3730}" dt="2023-10-19T18:12:19.885" v="2535"/>
          <ac:spMkLst>
            <pc:docMk/>
            <pc:sldMk cId="845971205" sldId="535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3:54.626" v="2550" actId="255"/>
          <ac:spMkLst>
            <pc:docMk/>
            <pc:sldMk cId="845971205" sldId="535"/>
            <ac:spMk id="21" creationId="{1629F00B-CD4C-5B89-B64E-82181C257768}"/>
          </ac:spMkLst>
        </pc:spChg>
      </pc:sldChg>
      <pc:sldChg chg="modSp mod">
        <pc:chgData name="Luca Crocetti" userId="52efdf86-ba77-4dcf-8f92-67ea05fd85b4" providerId="ADAL" clId="{44298F47-E88B-4AB1-83FB-3EB16B5D3730}" dt="2023-10-19T18:14:05.837" v="2557" actId="20577"/>
        <pc:sldMkLst>
          <pc:docMk/>
          <pc:sldMk cId="2630218902" sldId="536"/>
        </pc:sldMkLst>
        <pc:spChg chg="mod">
          <ac:chgData name="Luca Crocetti" userId="52efdf86-ba77-4dcf-8f92-67ea05fd85b4" providerId="ADAL" clId="{44298F47-E88B-4AB1-83FB-3EB16B5D3730}" dt="2023-10-19T18:14:05.837" v="2557" actId="20577"/>
          <ac:spMkLst>
            <pc:docMk/>
            <pc:sldMk cId="2630218902" sldId="536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4:12.060" v="2558"/>
        <pc:sldMkLst>
          <pc:docMk/>
          <pc:sldMk cId="517375801" sldId="537"/>
        </pc:sldMkLst>
        <pc:spChg chg="mod">
          <ac:chgData name="Luca Crocetti" userId="52efdf86-ba77-4dcf-8f92-67ea05fd85b4" providerId="ADAL" clId="{44298F47-E88B-4AB1-83FB-3EB16B5D3730}" dt="2023-10-19T18:14:12.060" v="2558"/>
          <ac:spMkLst>
            <pc:docMk/>
            <pc:sldMk cId="517375801" sldId="537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5:46.957" v="1139"/>
          <ac:grpSpMkLst>
            <pc:docMk/>
            <pc:sldMk cId="517375801" sldId="537"/>
            <ac:grpSpMk id="31" creationId="{EE56076C-6D85-6020-4916-41D6A1678A78}"/>
          </ac:grpSpMkLst>
        </pc:grpChg>
        <pc:grpChg chg="mod">
          <ac:chgData name="Luca Crocetti" userId="52efdf86-ba77-4dcf-8f92-67ea05fd85b4" providerId="ADAL" clId="{44298F47-E88B-4AB1-83FB-3EB16B5D3730}" dt="2023-10-18T20:55:46.957" v="1139"/>
          <ac:grpSpMkLst>
            <pc:docMk/>
            <pc:sldMk cId="517375801" sldId="537"/>
            <ac:grpSpMk id="123" creationId="{A8F217A4-D71C-7CF1-AD2C-9BD8EEE60B56}"/>
          </ac:grpSpMkLst>
        </pc:grpChg>
        <pc:grpChg chg="mod">
          <ac:chgData name="Luca Crocetti" userId="52efdf86-ba77-4dcf-8f92-67ea05fd85b4" providerId="ADAL" clId="{44298F47-E88B-4AB1-83FB-3EB16B5D3730}" dt="2023-10-18T20:55:36.257" v="1121"/>
          <ac:grpSpMkLst>
            <pc:docMk/>
            <pc:sldMk cId="517375801" sldId="537"/>
            <ac:grpSpMk id="207" creationId="{5D3F0B8C-4750-27A8-C001-A9D908E1AE04}"/>
          </ac:grpSpMkLst>
        </pc:grp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3" creationId="{EEC91348-F534-6F52-C730-62FFFAB417B5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5" creationId="{FEDE9CD0-FCCF-53FD-52CD-44F3071005F4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7" creationId="{1CF9170D-8D31-24A4-B5C4-97ABE081DA6A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8" creationId="{EEF4EB2A-822B-4F34-641A-9F7F57156BCB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9" creationId="{7070E042-9D04-7E5E-634D-FA098D9C4573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12" creationId="{EE392EFF-113C-E1ED-488A-239F1920A55B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16" creationId="{265BB423-228B-2D7B-7A7B-6E03328E6D55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21" creationId="{DB21B622-0530-62D9-FFD4-65A677E18C87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22" creationId="{1B8302C2-DA4C-07EE-FE05-F07CA04E9A9C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26" creationId="{E0013604-E441-F42E-3716-1D54F8BF171E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32" creationId="{5A05F7C9-A9B4-9D61-3DDD-937B9985F205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37" creationId="{17C89016-362A-7934-E837-19B0DF0F2B83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44" creationId="{372A3423-CDC2-65B9-1C90-DF545F23CB48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47" creationId="{C922C4A8-3285-3B47-F969-0FE262E0DD38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50" creationId="{E5AAE354-5E03-EAF9-A15E-05C22B1CD93B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122" creationId="{F70F51BB-92A6-5E93-75D8-A3A0FC32B43A}"/>
          </ac:inkMkLst>
        </pc:inkChg>
        <pc:inkChg chg="del mod">
          <ac:chgData name="Luca Crocetti" userId="52efdf86-ba77-4dcf-8f92-67ea05fd85b4" providerId="ADAL" clId="{44298F47-E88B-4AB1-83FB-3EB16B5D3730}" dt="2023-10-18T20:55:36.254" v="1110"/>
          <ac:inkMkLst>
            <pc:docMk/>
            <pc:sldMk cId="517375801" sldId="537"/>
            <ac:inkMk id="188" creationId="{F46D02C4-45C8-33D3-E087-14EB80308F24}"/>
          </ac:inkMkLst>
        </pc:inkChg>
        <pc:inkChg chg="del mod">
          <ac:chgData name="Luca Crocetti" userId="52efdf86-ba77-4dcf-8f92-67ea05fd85b4" providerId="ADAL" clId="{44298F47-E88B-4AB1-83FB-3EB16B5D3730}" dt="2023-10-18T20:55:36.253" v="1109"/>
          <ac:inkMkLst>
            <pc:docMk/>
            <pc:sldMk cId="517375801" sldId="537"/>
            <ac:inkMk id="189" creationId="{65B6F35C-56FA-B822-4E67-E7F1E32EF2FB}"/>
          </ac:inkMkLst>
        </pc:inkChg>
        <pc:inkChg chg="del mod">
          <ac:chgData name="Luca Crocetti" userId="52efdf86-ba77-4dcf-8f92-67ea05fd85b4" providerId="ADAL" clId="{44298F47-E88B-4AB1-83FB-3EB16B5D3730}" dt="2023-10-18T20:55:36.255" v="1113"/>
          <ac:inkMkLst>
            <pc:docMk/>
            <pc:sldMk cId="517375801" sldId="537"/>
            <ac:inkMk id="190" creationId="{59B086F9-2AB9-7C5B-5B45-1CA579990DC7}"/>
          </ac:inkMkLst>
        </pc:inkChg>
        <pc:inkChg chg="del mod">
          <ac:chgData name="Luca Crocetti" userId="52efdf86-ba77-4dcf-8f92-67ea05fd85b4" providerId="ADAL" clId="{44298F47-E88B-4AB1-83FB-3EB16B5D3730}" dt="2023-10-18T20:55:36.255" v="1112"/>
          <ac:inkMkLst>
            <pc:docMk/>
            <pc:sldMk cId="517375801" sldId="537"/>
            <ac:inkMk id="191" creationId="{2BD94870-DF52-5362-6F2B-E88604C58A1D}"/>
          </ac:inkMkLst>
        </pc:inkChg>
        <pc:inkChg chg="del mod">
          <ac:chgData name="Luca Crocetti" userId="52efdf86-ba77-4dcf-8f92-67ea05fd85b4" providerId="ADAL" clId="{44298F47-E88B-4AB1-83FB-3EB16B5D3730}" dt="2023-10-18T20:55:36.257" v="1121"/>
          <ac:inkMkLst>
            <pc:docMk/>
            <pc:sldMk cId="517375801" sldId="537"/>
            <ac:inkMk id="192" creationId="{08946628-47DB-C4F0-A709-937DB677C62E}"/>
          </ac:inkMkLst>
        </pc:inkChg>
        <pc:inkChg chg="del mod">
          <ac:chgData name="Luca Crocetti" userId="52efdf86-ba77-4dcf-8f92-67ea05fd85b4" providerId="ADAL" clId="{44298F47-E88B-4AB1-83FB-3EB16B5D3730}" dt="2023-10-18T20:55:36.256" v="1118"/>
          <ac:inkMkLst>
            <pc:docMk/>
            <pc:sldMk cId="517375801" sldId="537"/>
            <ac:inkMk id="193" creationId="{4795B02B-EA36-DC98-95C9-E037CB9CE086}"/>
          </ac:inkMkLst>
        </pc:inkChg>
        <pc:inkChg chg="del mod">
          <ac:chgData name="Luca Crocetti" userId="52efdf86-ba77-4dcf-8f92-67ea05fd85b4" providerId="ADAL" clId="{44298F47-E88B-4AB1-83FB-3EB16B5D3730}" dt="2023-10-18T20:55:36.254" v="1111"/>
          <ac:inkMkLst>
            <pc:docMk/>
            <pc:sldMk cId="517375801" sldId="537"/>
            <ac:inkMk id="194" creationId="{858CB4F2-F17B-94E5-9D53-F29C2856D47F}"/>
          </ac:inkMkLst>
        </pc:inkChg>
        <pc:inkChg chg="del mod">
          <ac:chgData name="Luca Crocetti" userId="52efdf86-ba77-4dcf-8f92-67ea05fd85b4" providerId="ADAL" clId="{44298F47-E88B-4AB1-83FB-3EB16B5D3730}" dt="2023-10-18T20:55:36.257" v="1119"/>
          <ac:inkMkLst>
            <pc:docMk/>
            <pc:sldMk cId="517375801" sldId="537"/>
            <ac:inkMk id="195" creationId="{A19139D1-45A8-E7EA-B05E-04306463D1AC}"/>
          </ac:inkMkLst>
        </pc:inkChg>
        <pc:inkChg chg="del mod">
          <ac:chgData name="Luca Crocetti" userId="52efdf86-ba77-4dcf-8f92-67ea05fd85b4" providerId="ADAL" clId="{44298F47-E88B-4AB1-83FB-3EB16B5D3730}" dt="2023-10-18T20:55:36.257" v="1120"/>
          <ac:inkMkLst>
            <pc:docMk/>
            <pc:sldMk cId="517375801" sldId="537"/>
            <ac:inkMk id="196" creationId="{074E13D8-DFF8-F078-0F75-F67F1B901894}"/>
          </ac:inkMkLst>
        </pc:inkChg>
        <pc:inkChg chg="del">
          <ac:chgData name="Luca Crocetti" userId="52efdf86-ba77-4dcf-8f92-67ea05fd85b4" providerId="ADAL" clId="{44298F47-E88B-4AB1-83FB-3EB16B5D3730}" dt="2023-10-18T20:55:36.252" v="1108"/>
          <ac:inkMkLst>
            <pc:docMk/>
            <pc:sldMk cId="517375801" sldId="537"/>
            <ac:inkMk id="197" creationId="{727061C8-7F9A-4265-77BF-61E753534D74}"/>
          </ac:inkMkLst>
        </pc:inkChg>
        <pc:inkChg chg="del mod">
          <ac:chgData name="Luca Crocetti" userId="52efdf86-ba77-4dcf-8f92-67ea05fd85b4" providerId="ADAL" clId="{44298F47-E88B-4AB1-83FB-3EB16B5D3730}" dt="2023-10-18T20:55:36.255" v="1115"/>
          <ac:inkMkLst>
            <pc:docMk/>
            <pc:sldMk cId="517375801" sldId="537"/>
            <ac:inkMk id="198" creationId="{D29FC6D9-452A-AB9D-27AD-992ECC5ABE90}"/>
          </ac:inkMkLst>
        </pc:inkChg>
        <pc:inkChg chg="del mod">
          <ac:chgData name="Luca Crocetti" userId="52efdf86-ba77-4dcf-8f92-67ea05fd85b4" providerId="ADAL" clId="{44298F47-E88B-4AB1-83FB-3EB16B5D3730}" dt="2023-10-18T20:55:36.255" v="1114"/>
          <ac:inkMkLst>
            <pc:docMk/>
            <pc:sldMk cId="517375801" sldId="537"/>
            <ac:inkMk id="199" creationId="{B3B07F83-C646-2490-FE3B-5CA300D12BC2}"/>
          </ac:inkMkLst>
        </pc:inkChg>
        <pc:inkChg chg="del mod">
          <ac:chgData name="Luca Crocetti" userId="52efdf86-ba77-4dcf-8f92-67ea05fd85b4" providerId="ADAL" clId="{44298F47-E88B-4AB1-83FB-3EB16B5D3730}" dt="2023-10-18T20:55:36.256" v="1117"/>
          <ac:inkMkLst>
            <pc:docMk/>
            <pc:sldMk cId="517375801" sldId="537"/>
            <ac:inkMk id="200" creationId="{B9EDEFA2-C41D-C3F7-F726-AC8D70AECA80}"/>
          </ac:inkMkLst>
        </pc:inkChg>
        <pc:inkChg chg="del mod">
          <ac:chgData name="Luca Crocetti" userId="52efdf86-ba77-4dcf-8f92-67ea05fd85b4" providerId="ADAL" clId="{44298F47-E88B-4AB1-83FB-3EB16B5D3730}" dt="2023-10-18T20:55:36.256" v="1116"/>
          <ac:inkMkLst>
            <pc:docMk/>
            <pc:sldMk cId="517375801" sldId="537"/>
            <ac:inkMk id="201" creationId="{38CE6220-4787-4E6A-2C6F-C8B4DF5BCF23}"/>
          </ac:inkMkLst>
        </pc:inkChg>
        <pc:inkChg chg="mod">
          <ac:chgData name="Luca Crocetti" userId="52efdf86-ba77-4dcf-8f92-67ea05fd85b4" providerId="ADAL" clId="{44298F47-E88B-4AB1-83FB-3EB16B5D3730}" dt="2023-10-18T20:55:36.257" v="1121"/>
          <ac:inkMkLst>
            <pc:docMk/>
            <pc:sldMk cId="517375801" sldId="537"/>
            <ac:inkMk id="204" creationId="{312128B9-37B2-4FB0-7A1D-7E38D8D3D7C8}"/>
          </ac:inkMkLst>
        </pc:inkChg>
        <pc:inkChg chg="mod">
          <ac:chgData name="Luca Crocetti" userId="52efdf86-ba77-4dcf-8f92-67ea05fd85b4" providerId="ADAL" clId="{44298F47-E88B-4AB1-83FB-3EB16B5D3730}" dt="2023-10-18T20:55:36.257" v="1121"/>
          <ac:inkMkLst>
            <pc:docMk/>
            <pc:sldMk cId="517375801" sldId="537"/>
            <ac:inkMk id="205" creationId="{BE4C13EF-C195-0425-3F64-4EC5E2ADAEDA}"/>
          </ac:inkMkLst>
        </pc:inkChg>
      </pc:sldChg>
      <pc:sldChg chg="modSp mod">
        <pc:chgData name="Luca Crocetti" userId="52efdf86-ba77-4dcf-8f92-67ea05fd85b4" providerId="ADAL" clId="{44298F47-E88B-4AB1-83FB-3EB16B5D3730}" dt="2023-10-19T18:18:38.571" v="2722" actId="20577"/>
        <pc:sldMkLst>
          <pc:docMk/>
          <pc:sldMk cId="947923049" sldId="539"/>
        </pc:sldMkLst>
        <pc:spChg chg="mod">
          <ac:chgData name="Luca Crocetti" userId="52efdf86-ba77-4dcf-8f92-67ea05fd85b4" providerId="ADAL" clId="{44298F47-E88B-4AB1-83FB-3EB16B5D3730}" dt="2023-10-19T18:14:31.352" v="2571" actId="20577"/>
          <ac:spMkLst>
            <pc:docMk/>
            <pc:sldMk cId="947923049" sldId="53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8:38.571" v="2722" actId="20577"/>
          <ac:spMkLst>
            <pc:docMk/>
            <pc:sldMk cId="947923049" sldId="539"/>
            <ac:spMk id="21" creationId="{1629F00B-CD4C-5B89-B64E-82181C257768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2:12.942" v="2533"/>
        <pc:sldMkLst>
          <pc:docMk/>
          <pc:sldMk cId="3936151051" sldId="540"/>
        </pc:sldMkLst>
        <pc:spChg chg="mod">
          <ac:chgData name="Luca Crocetti" userId="52efdf86-ba77-4dcf-8f92-67ea05fd85b4" providerId="ADAL" clId="{44298F47-E88B-4AB1-83FB-3EB16B5D3730}" dt="2023-10-19T18:12:12.942" v="2533"/>
          <ac:spMkLst>
            <pc:docMk/>
            <pc:sldMk cId="3936151051" sldId="540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51:20.683" v="643"/>
          <ac:grpSpMkLst>
            <pc:docMk/>
            <pc:sldMk cId="3936151051" sldId="540"/>
            <ac:grpSpMk id="53" creationId="{FC0B46DA-3360-272C-BF2A-8D53B4617AAA}"/>
          </ac:grpSpMkLst>
        </pc:grpChg>
        <pc:grpChg chg="del mod">
          <ac:chgData name="Luca Crocetti" userId="52efdf86-ba77-4dcf-8f92-67ea05fd85b4" providerId="ADAL" clId="{44298F47-E88B-4AB1-83FB-3EB16B5D3730}" dt="2023-10-18T20:51:31.099" v="668"/>
          <ac:grpSpMkLst>
            <pc:docMk/>
            <pc:sldMk cId="3936151051" sldId="540"/>
            <ac:grpSpMk id="75" creationId="{3D31F87C-5E53-0819-05B7-BBA0C945852F}"/>
          </ac:grpSpMkLst>
        </pc:grpChg>
        <pc:grpChg chg="mod">
          <ac:chgData name="Luca Crocetti" userId="52efdf86-ba77-4dcf-8f92-67ea05fd85b4" providerId="ADAL" clId="{44298F47-E88B-4AB1-83FB-3EB16B5D3730}" dt="2023-10-18T20:51:31.099" v="668"/>
          <ac:grpSpMkLst>
            <pc:docMk/>
            <pc:sldMk cId="3936151051" sldId="540"/>
            <ac:grpSpMk id="83" creationId="{3536D74C-CCB3-A276-1092-48C96391E8B6}"/>
          </ac:grpSpMkLst>
        </pc:grpChg>
        <pc:grpChg chg="mod">
          <ac:chgData name="Luca Crocetti" userId="52efdf86-ba77-4dcf-8f92-67ea05fd85b4" providerId="ADAL" clId="{44298F47-E88B-4AB1-83FB-3EB16B5D3730}" dt="2023-10-18T20:51:40.010" v="688"/>
          <ac:grpSpMkLst>
            <pc:docMk/>
            <pc:sldMk cId="3936151051" sldId="540"/>
            <ac:grpSpMk id="102" creationId="{6817FE76-F95E-9905-DBC9-BC5CA4394A16}"/>
          </ac:grpSpMkLst>
        </pc:grpChg>
        <pc:grpChg chg="del mod">
          <ac:chgData name="Luca Crocetti" userId="52efdf86-ba77-4dcf-8f92-67ea05fd85b4" providerId="ADAL" clId="{44298F47-E88B-4AB1-83FB-3EB16B5D3730}" dt="2023-10-18T20:52:01.301" v="735"/>
          <ac:grpSpMkLst>
            <pc:docMk/>
            <pc:sldMk cId="3936151051" sldId="540"/>
            <ac:grpSpMk id="114" creationId="{AF4DC5F5-CDBC-2026-D80E-2AA4B9AE9D36}"/>
          </ac:grpSpMkLst>
        </pc:grpChg>
        <pc:grpChg chg="del mod">
          <ac:chgData name="Luca Crocetti" userId="52efdf86-ba77-4dcf-8f92-67ea05fd85b4" providerId="ADAL" clId="{44298F47-E88B-4AB1-83FB-3EB16B5D3730}" dt="2023-10-18T20:52:11.952" v="753"/>
          <ac:grpSpMkLst>
            <pc:docMk/>
            <pc:sldMk cId="3936151051" sldId="540"/>
            <ac:grpSpMk id="154" creationId="{D9765054-E190-5014-996B-1477F20C5F83}"/>
          </ac:grpSpMkLst>
        </pc:grpChg>
        <pc:grpChg chg="del mod">
          <ac:chgData name="Luca Crocetti" userId="52efdf86-ba77-4dcf-8f92-67ea05fd85b4" providerId="ADAL" clId="{44298F47-E88B-4AB1-83FB-3EB16B5D3730}" dt="2023-10-18T20:53:36.334" v="903"/>
          <ac:grpSpMkLst>
            <pc:docMk/>
            <pc:sldMk cId="3936151051" sldId="540"/>
            <ac:grpSpMk id="214" creationId="{4628A4E2-8C3E-CE79-8D24-35DEC2894D3A}"/>
          </ac:grpSpMkLst>
        </pc:grpChg>
        <pc:grpChg chg="del mod">
          <ac:chgData name="Luca Crocetti" userId="52efdf86-ba77-4dcf-8f92-67ea05fd85b4" providerId="ADAL" clId="{44298F47-E88B-4AB1-83FB-3EB16B5D3730}" dt="2023-10-18T20:53:18.506" v="879"/>
          <ac:grpSpMkLst>
            <pc:docMk/>
            <pc:sldMk cId="3936151051" sldId="540"/>
            <ac:grpSpMk id="215" creationId="{24F3058D-8833-9F3A-8627-68D4DE4926A6}"/>
          </ac:grpSpMkLst>
        </pc:grpChg>
        <pc:grpChg chg="del mod">
          <ac:chgData name="Luca Crocetti" userId="52efdf86-ba77-4dcf-8f92-67ea05fd85b4" providerId="ADAL" clId="{44298F47-E88B-4AB1-83FB-3EB16B5D3730}" dt="2023-10-18T20:53:36.340" v="916"/>
          <ac:grpSpMkLst>
            <pc:docMk/>
            <pc:sldMk cId="3936151051" sldId="540"/>
            <ac:grpSpMk id="235" creationId="{D62F6802-9EC1-D8FB-A39C-A9D96B045A12}"/>
          </ac:grpSpMkLst>
        </pc:grpChg>
        <pc:grpChg chg="del mod">
          <ac:chgData name="Luca Crocetti" userId="52efdf86-ba77-4dcf-8f92-67ea05fd85b4" providerId="ADAL" clId="{44298F47-E88B-4AB1-83FB-3EB16B5D3730}" dt="2023-10-18T20:53:36.342" v="920"/>
          <ac:grpSpMkLst>
            <pc:docMk/>
            <pc:sldMk cId="3936151051" sldId="540"/>
            <ac:grpSpMk id="236" creationId="{1F706377-C63A-DA5C-F348-3AD4AFEC668F}"/>
          </ac:grpSpMkLst>
        </pc:grpChg>
        <pc:grpChg chg="mod">
          <ac:chgData name="Luca Crocetti" userId="52efdf86-ba77-4dcf-8f92-67ea05fd85b4" providerId="ADAL" clId="{44298F47-E88B-4AB1-83FB-3EB16B5D3730}" dt="2023-10-18T20:53:36.341" v="918"/>
          <ac:grpSpMkLst>
            <pc:docMk/>
            <pc:sldMk cId="3936151051" sldId="540"/>
            <ac:grpSpMk id="247" creationId="{62FB32A0-8DFF-5A27-A204-184770CF7267}"/>
          </ac:grpSpMkLst>
        </pc:grpChg>
        <pc:grpChg chg="mod">
          <ac:chgData name="Luca Crocetti" userId="52efdf86-ba77-4dcf-8f92-67ea05fd85b4" providerId="ADAL" clId="{44298F47-E88B-4AB1-83FB-3EB16B5D3730}" dt="2023-10-18T20:51:58.841" v="725"/>
          <ac:grpSpMkLst>
            <pc:docMk/>
            <pc:sldMk cId="3936151051" sldId="540"/>
            <ac:grpSpMk id="250" creationId="{895D0A5A-0AFC-466F-2B0D-456379A800DF}"/>
          </ac:grpSpMkLst>
        </pc:grpChg>
        <pc:grpChg chg="mod">
          <ac:chgData name="Luca Crocetti" userId="52efdf86-ba77-4dcf-8f92-67ea05fd85b4" providerId="ADAL" clId="{44298F47-E88B-4AB1-83FB-3EB16B5D3730}" dt="2023-10-18T20:51:58.841" v="725"/>
          <ac:grpSpMkLst>
            <pc:docMk/>
            <pc:sldMk cId="3936151051" sldId="540"/>
            <ac:grpSpMk id="251" creationId="{1AEF81C8-6054-DC3C-D05B-C384EC0A68FC}"/>
          </ac:grpSpMkLst>
        </pc:grpChg>
        <pc:grpChg chg="del mod">
          <ac:chgData name="Luca Crocetti" userId="52efdf86-ba77-4dcf-8f92-67ea05fd85b4" providerId="ADAL" clId="{44298F47-E88B-4AB1-83FB-3EB16B5D3730}" dt="2023-10-18T20:52:20.268" v="762"/>
          <ac:grpSpMkLst>
            <pc:docMk/>
            <pc:sldMk cId="3936151051" sldId="540"/>
            <ac:grpSpMk id="254" creationId="{4D1722C1-0B81-C023-F4DF-0FCC1ECCDD26}"/>
          </ac:grpSpMkLst>
        </pc:grpChg>
        <pc:grpChg chg="del 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61" creationId="{D587BB51-4BA7-AE93-7768-7B8F8137543F}"/>
          </ac:grpSpMkLst>
        </pc:grpChg>
        <pc:grpChg chg="mod">
          <ac:chgData name="Luca Crocetti" userId="52efdf86-ba77-4dcf-8f92-67ea05fd85b4" providerId="ADAL" clId="{44298F47-E88B-4AB1-83FB-3EB16B5D3730}" dt="2023-10-18T20:52:20.268" v="762"/>
          <ac:grpSpMkLst>
            <pc:docMk/>
            <pc:sldMk cId="3936151051" sldId="540"/>
            <ac:grpSpMk id="262" creationId="{8417A39A-CE23-7DC9-361C-D0C6E2FA892C}"/>
          </ac:grpSpMkLst>
        </pc:grpChg>
        <pc:grpChg chg="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84" creationId="{2EC3AF78-F888-0525-B254-1412871DB401}"/>
          </ac:grpSpMkLst>
        </pc:grpChg>
        <pc:grpChg chg="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85" creationId="{07FC9E87-6FC4-4527-C8E8-A829F3228E3F}"/>
          </ac:grpSpMkLst>
        </pc:grpChg>
        <pc:grpChg chg="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86" creationId="{CCCD9C4C-1392-347A-FDE2-9D9B9CBD6EA5}"/>
          </ac:grpSpMkLst>
        </pc:grpChg>
        <pc:grpChg chg="mod">
          <ac:chgData name="Luca Crocetti" userId="52efdf86-ba77-4dcf-8f92-67ea05fd85b4" providerId="ADAL" clId="{44298F47-E88B-4AB1-83FB-3EB16B5D3730}" dt="2023-10-18T20:52:41.737" v="807"/>
          <ac:grpSpMkLst>
            <pc:docMk/>
            <pc:sldMk cId="3936151051" sldId="540"/>
            <ac:grpSpMk id="298" creationId="{7D9F7C69-2EF7-BD10-9850-BD52326F929E}"/>
          </ac:grpSpMkLst>
        </pc:grpChg>
        <pc:grpChg chg="mod">
          <ac:chgData name="Luca Crocetti" userId="52efdf86-ba77-4dcf-8f92-67ea05fd85b4" providerId="ADAL" clId="{44298F47-E88B-4AB1-83FB-3EB16B5D3730}" dt="2023-10-18T20:52:41.737" v="807"/>
          <ac:grpSpMkLst>
            <pc:docMk/>
            <pc:sldMk cId="3936151051" sldId="540"/>
            <ac:grpSpMk id="299" creationId="{B489FE0E-0D2B-1D2D-06D2-E6DD7AF70A63}"/>
          </ac:grpSpMkLst>
        </pc:grpChg>
        <pc:grpChg chg="del mod">
          <ac:chgData name="Luca Crocetti" userId="52efdf86-ba77-4dcf-8f92-67ea05fd85b4" providerId="ADAL" clId="{44298F47-E88B-4AB1-83FB-3EB16B5D3730}" dt="2023-10-18T20:52:58.567" v="838"/>
          <ac:grpSpMkLst>
            <pc:docMk/>
            <pc:sldMk cId="3936151051" sldId="540"/>
            <ac:grpSpMk id="310" creationId="{043ADBC9-9D41-137E-5F2A-5E6EAE7E4409}"/>
          </ac:grpSpMkLst>
        </pc:grpChg>
        <pc:grpChg chg="del mod">
          <ac:chgData name="Luca Crocetti" userId="52efdf86-ba77-4dcf-8f92-67ea05fd85b4" providerId="ADAL" clId="{44298F47-E88B-4AB1-83FB-3EB16B5D3730}" dt="2023-10-18T20:52:58.567" v="838"/>
          <ac:grpSpMkLst>
            <pc:docMk/>
            <pc:sldMk cId="3936151051" sldId="540"/>
            <ac:grpSpMk id="311" creationId="{EB50051D-9FBA-B084-5421-4DD110196A6D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18" creationId="{3E8A15D6-0DFF-9780-A913-4BA52632017C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19" creationId="{6F1BBF9E-4772-566B-EC8A-62FF5174D7B8}"/>
          </ac:grpSpMkLst>
        </pc:grpChg>
        <pc:grpChg chg="del mod">
          <ac:chgData name="Luca Crocetti" userId="52efdf86-ba77-4dcf-8f92-67ea05fd85b4" providerId="ADAL" clId="{44298F47-E88B-4AB1-83FB-3EB16B5D3730}" dt="2023-10-18T20:53:03.800" v="847"/>
          <ac:grpSpMkLst>
            <pc:docMk/>
            <pc:sldMk cId="3936151051" sldId="540"/>
            <ac:grpSpMk id="322" creationId="{6ACB12A8-622D-D664-7DD5-C5D7693C7275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29" creationId="{3C1712D7-6B74-D824-080B-80CF1D4B8F63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30" creationId="{F0AE8C94-F7BA-4E4D-2EA6-6E5F7354233B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37" creationId="{D284EB55-CD6A-A0E2-78F9-E37360303C70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48" creationId="{0D438519-3697-1840-9B7C-9752B5F0F3AA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55" creationId="{B2490292-8514-945D-EB74-3186FFE64218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56" creationId="{DEC6D29D-DD14-3AE4-9147-F08D52DA5C05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65" creationId="{54004CF9-5251-A124-F4DA-EA795A6F2443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66" creationId="{72A20BFB-6D1E-84AF-331C-B20BE1EB37A0}"/>
          </ac:grpSpMkLst>
        </pc:grpChg>
        <pc:grpChg chg="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91" creationId="{DC813904-A5A0-6970-A9DD-C9E794772196}"/>
          </ac:grpSpMkLst>
        </pc:grpChg>
        <pc:grpChg chg="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92" creationId="{CC5EE2F2-DC6D-BA83-1829-4D9CD2E65774}"/>
          </ac:grpSpMkLst>
        </pc:grp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3" creationId="{7D830CA8-3514-69E6-C6D3-BE6666D706A8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9" creationId="{F0B7980F-A3D9-E626-C949-B7BE3A66BA42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12" creationId="{4781F5B5-4D4C-84AB-AE65-0282852D9450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21" creationId="{86329E57-11A3-CDE3-5322-73099A03AF99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26" creationId="{67DE7D5E-A6BB-63D6-614D-E61B2AC37216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28" creationId="{F9CE6698-0DBB-E1A5-1E10-0B04BDED8534}"/>
          </ac:inkMkLst>
        </pc:inkChg>
        <pc:inkChg chg="del mod">
          <ac:chgData name="Luca Crocetti" userId="52efdf86-ba77-4dcf-8f92-67ea05fd85b4" providerId="ADAL" clId="{44298F47-E88B-4AB1-83FB-3EB16B5D3730}" dt="2023-10-18T20:51:14.465" v="634"/>
          <ac:inkMkLst>
            <pc:docMk/>
            <pc:sldMk cId="3936151051" sldId="540"/>
            <ac:inkMk id="47" creationId="{3F4D80B4-E2B4-C678-4014-1002C16F39A5}"/>
          </ac:inkMkLst>
        </pc:inkChg>
        <pc:inkChg chg="del mod">
          <ac:chgData name="Luca Crocetti" userId="52efdf86-ba77-4dcf-8f92-67ea05fd85b4" providerId="ADAL" clId="{44298F47-E88B-4AB1-83FB-3EB16B5D3730}" dt="2023-10-18T20:51:14.465" v="633"/>
          <ac:inkMkLst>
            <pc:docMk/>
            <pc:sldMk cId="3936151051" sldId="540"/>
            <ac:inkMk id="48" creationId="{57E11B7F-3FC8-33A3-8513-D2ACEE5BEB75}"/>
          </ac:inkMkLst>
        </pc:inkChg>
        <pc:inkChg chg="del">
          <ac:chgData name="Luca Crocetti" userId="52efdf86-ba77-4dcf-8f92-67ea05fd85b4" providerId="ADAL" clId="{44298F47-E88B-4AB1-83FB-3EB16B5D3730}" dt="2023-10-18T20:51:14.463" v="631"/>
          <ac:inkMkLst>
            <pc:docMk/>
            <pc:sldMk cId="3936151051" sldId="540"/>
            <ac:inkMk id="49" creationId="{E963491B-387D-FEE6-E675-0266FBE50701}"/>
          </ac:inkMkLst>
        </pc:inkChg>
        <pc:inkChg chg="del mod">
          <ac:chgData name="Luca Crocetti" userId="52efdf86-ba77-4dcf-8f92-67ea05fd85b4" providerId="ADAL" clId="{44298F47-E88B-4AB1-83FB-3EB16B5D3730}" dt="2023-10-18T20:51:14.466" v="635"/>
          <ac:inkMkLst>
            <pc:docMk/>
            <pc:sldMk cId="3936151051" sldId="540"/>
            <ac:inkMk id="50" creationId="{327FC7A6-835C-8F51-D27A-6AF6DAA5C857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51" creationId="{DD517269-217A-ADC1-9DAE-709F2EABBFFB}"/>
          </ac:inkMkLst>
        </pc:inkChg>
        <pc:inkChg chg="del mod">
          <ac:chgData name="Luca Crocetti" userId="52efdf86-ba77-4dcf-8f92-67ea05fd85b4" providerId="ADAL" clId="{44298F47-E88B-4AB1-83FB-3EB16B5D3730}" dt="2023-10-18T20:51:14.464" v="632"/>
          <ac:inkMkLst>
            <pc:docMk/>
            <pc:sldMk cId="3936151051" sldId="540"/>
            <ac:inkMk id="52" creationId="{8F1E7CDC-F889-A440-163D-A4808677866C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54" creationId="{61B35F04-2F16-8025-1991-D94F89BCC3CC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55" creationId="{4CCB069C-90F8-9A1A-6540-B322BD927BC2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56" creationId="{76D4A412-3D9B-9CBF-6295-73E3DC2CBE5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57" creationId="{A6B483C2-FE2F-DB07-CE62-2996FA0D934F}"/>
          </ac:inkMkLst>
        </pc:inkChg>
        <pc:inkChg chg="del mod">
          <ac:chgData name="Luca Crocetti" userId="52efdf86-ba77-4dcf-8f92-67ea05fd85b4" providerId="ADAL" clId="{44298F47-E88B-4AB1-83FB-3EB16B5D3730}" dt="2023-10-18T20:51:21.910" v="645"/>
          <ac:inkMkLst>
            <pc:docMk/>
            <pc:sldMk cId="3936151051" sldId="540"/>
            <ac:inkMk id="58" creationId="{71B08DD0-8970-6F2E-3594-48F33F60E3A0}"/>
          </ac:inkMkLst>
        </pc:inkChg>
        <pc:inkChg chg="del mod">
          <ac:chgData name="Luca Crocetti" userId="52efdf86-ba77-4dcf-8f92-67ea05fd85b4" providerId="ADAL" clId="{44298F47-E88B-4AB1-83FB-3EB16B5D3730}" dt="2023-10-18T20:51:21.917" v="650"/>
          <ac:inkMkLst>
            <pc:docMk/>
            <pc:sldMk cId="3936151051" sldId="540"/>
            <ac:inkMk id="59" creationId="{D5F91D08-F53A-4B95-1027-8BD2FCD465A9}"/>
          </ac:inkMkLst>
        </pc:inkChg>
        <pc:inkChg chg="del mod">
          <ac:chgData name="Luca Crocetti" userId="52efdf86-ba77-4dcf-8f92-67ea05fd85b4" providerId="ADAL" clId="{44298F47-E88B-4AB1-83FB-3EB16B5D3730}" dt="2023-10-18T20:51:21.918" v="651"/>
          <ac:inkMkLst>
            <pc:docMk/>
            <pc:sldMk cId="3936151051" sldId="540"/>
            <ac:inkMk id="60" creationId="{61BA99C3-3CD2-790F-5EBC-D78EF98947DD}"/>
          </ac:inkMkLst>
        </pc:inkChg>
        <pc:inkChg chg="del mod">
          <ac:chgData name="Luca Crocetti" userId="52efdf86-ba77-4dcf-8f92-67ea05fd85b4" providerId="ADAL" clId="{44298F47-E88B-4AB1-83FB-3EB16B5D3730}" dt="2023-10-18T20:51:21.913" v="647"/>
          <ac:inkMkLst>
            <pc:docMk/>
            <pc:sldMk cId="3936151051" sldId="540"/>
            <ac:inkMk id="61" creationId="{3D235A7F-7004-1722-A489-14F2445169C4}"/>
          </ac:inkMkLst>
        </pc:inkChg>
        <pc:inkChg chg="del mod">
          <ac:chgData name="Luca Crocetti" userId="52efdf86-ba77-4dcf-8f92-67ea05fd85b4" providerId="ADAL" clId="{44298F47-E88B-4AB1-83FB-3EB16B5D3730}" dt="2023-10-18T20:51:21.911" v="646"/>
          <ac:inkMkLst>
            <pc:docMk/>
            <pc:sldMk cId="3936151051" sldId="540"/>
            <ac:inkMk id="62" creationId="{878AAFD4-090B-3A53-D23F-FDF6D524A71A}"/>
          </ac:inkMkLst>
        </pc:inkChg>
        <pc:inkChg chg="del mod">
          <ac:chgData name="Luca Crocetti" userId="52efdf86-ba77-4dcf-8f92-67ea05fd85b4" providerId="ADAL" clId="{44298F47-E88B-4AB1-83FB-3EB16B5D3730}" dt="2023-10-18T20:51:21.916" v="649"/>
          <ac:inkMkLst>
            <pc:docMk/>
            <pc:sldMk cId="3936151051" sldId="540"/>
            <ac:inkMk id="63" creationId="{DEBDB82E-C042-5829-E2CB-5C159AAE6B12}"/>
          </ac:inkMkLst>
        </pc:inkChg>
        <pc:inkChg chg="del mod">
          <ac:chgData name="Luca Crocetti" userId="52efdf86-ba77-4dcf-8f92-67ea05fd85b4" providerId="ADAL" clId="{44298F47-E88B-4AB1-83FB-3EB16B5D3730}" dt="2023-10-18T20:51:21.914" v="648"/>
          <ac:inkMkLst>
            <pc:docMk/>
            <pc:sldMk cId="3936151051" sldId="540"/>
            <ac:inkMk id="64" creationId="{1CFC5607-81A2-67FA-7340-9D42387D001C}"/>
          </ac:inkMkLst>
        </pc:inkChg>
        <pc:inkChg chg="del mod">
          <ac:chgData name="Luca Crocetti" userId="52efdf86-ba77-4dcf-8f92-67ea05fd85b4" providerId="ADAL" clId="{44298F47-E88B-4AB1-83FB-3EB16B5D3730}" dt="2023-10-18T20:51:21.905" v="644"/>
          <ac:inkMkLst>
            <pc:docMk/>
            <pc:sldMk cId="3936151051" sldId="540"/>
            <ac:inkMk id="65" creationId="{051579AE-B9DB-2BCA-8EC4-C7F098E6EE74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66" creationId="{76667040-1960-D137-60FF-88174E575E9F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67" creationId="{21410850-40B1-3E54-EB08-9EC003AB0029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68" creationId="{955DAF49-8565-D5F9-2C13-7906233A1F37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69" creationId="{DD930D13-C20B-4EAE-BB1A-AF2154B0FE97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0" creationId="{DAE1C19C-80DE-703D-084A-9A65A60BA3C4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1" creationId="{32B991A2-6E07-9F62-9FA2-B053DC27BFFE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2" creationId="{8FD0BAC9-9875-01EC-4A3F-B156FD2A412B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3" creationId="{77EE6D48-9AA9-8194-210E-A141B1F5E078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4" creationId="{57BF43D7-96E1-12F0-B749-F8EAB3B5160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6" creationId="{EEBD2A3A-6751-9187-1785-F2866345765A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7" creationId="{435BA964-D3DD-CCAD-9555-4BFA35182369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8" creationId="{D4706B61-4FA8-E847-A5A0-524C3B52599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9" creationId="{5D3FC453-CFED-D27E-769F-883E9B1C556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80" creationId="{FECF846F-97E6-ABD7-BEDE-E302D6E95698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81" creationId="{22D71D27-6DC2-67A1-70E6-A7504B65EF31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82" creationId="{D8164968-65DB-58EE-06AE-F726EFD892F5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4" creationId="{79D4DFF1-A9D3-62F8-FD71-B2FBFDD6573A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5" creationId="{9B3198CF-2CBD-9DDE-F96A-0CF84E7218CB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6" creationId="{EE0B1D05-1260-830C-8338-3BA0CBC26BD0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7" creationId="{368D6992-0C43-6045-3344-5F0B0DFDE50B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8" creationId="{21F662A6-0C15-E2D0-1107-EF338AC301ED}"/>
          </ac:inkMkLst>
        </pc:inkChg>
        <pc:inkChg chg="add del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9" creationId="{EDB5CBB2-D8B5-C09B-DB7D-03AB16616B84}"/>
          </ac:inkMkLst>
        </pc:inkChg>
        <pc:inkChg chg="del mod">
          <ac:chgData name="Luca Crocetti" userId="52efdf86-ba77-4dcf-8f92-67ea05fd85b4" providerId="ADAL" clId="{44298F47-E88B-4AB1-83FB-3EB16B5D3730}" dt="2023-10-18T20:52:08.526" v="737"/>
          <ac:inkMkLst>
            <pc:docMk/>
            <pc:sldMk cId="3936151051" sldId="540"/>
            <ac:inkMk id="90" creationId="{E2FBAF5C-1E91-0B7B-0948-E9C5A1075238}"/>
          </ac:inkMkLst>
        </pc:inkChg>
        <pc:inkChg chg="del mod">
          <ac:chgData name="Luca Crocetti" userId="52efdf86-ba77-4dcf-8f92-67ea05fd85b4" providerId="ADAL" clId="{44298F47-E88B-4AB1-83FB-3EB16B5D3730}" dt="2023-10-18T20:52:08.530" v="743"/>
          <ac:inkMkLst>
            <pc:docMk/>
            <pc:sldMk cId="3936151051" sldId="540"/>
            <ac:inkMk id="91" creationId="{FF5F76DC-AF67-670A-7079-5FA87F7E5295}"/>
          </ac:inkMkLst>
        </pc:inkChg>
        <pc:inkChg chg="del mod">
          <ac:chgData name="Luca Crocetti" userId="52efdf86-ba77-4dcf-8f92-67ea05fd85b4" providerId="ADAL" clId="{44298F47-E88B-4AB1-83FB-3EB16B5D3730}" dt="2023-10-18T20:52:08.530" v="744"/>
          <ac:inkMkLst>
            <pc:docMk/>
            <pc:sldMk cId="3936151051" sldId="540"/>
            <ac:inkMk id="92" creationId="{E3107A2C-90E4-11FB-725E-85B25238314C}"/>
          </ac:inkMkLst>
        </pc:inkChg>
        <pc:inkChg chg="del mod">
          <ac:chgData name="Luca Crocetti" userId="52efdf86-ba77-4dcf-8f92-67ea05fd85b4" providerId="ADAL" clId="{44298F47-E88B-4AB1-83FB-3EB16B5D3730}" dt="2023-10-18T20:52:08.533" v="749"/>
          <ac:inkMkLst>
            <pc:docMk/>
            <pc:sldMk cId="3936151051" sldId="540"/>
            <ac:inkMk id="93" creationId="{CA832BF3-965C-52E6-33E3-17EC41756F1C}"/>
          </ac:inkMkLst>
        </pc:inkChg>
        <pc:inkChg chg="del mod">
          <ac:chgData name="Luca Crocetti" userId="52efdf86-ba77-4dcf-8f92-67ea05fd85b4" providerId="ADAL" clId="{44298F47-E88B-4AB1-83FB-3EB16B5D3730}" dt="2023-10-18T20:52:08.532" v="748"/>
          <ac:inkMkLst>
            <pc:docMk/>
            <pc:sldMk cId="3936151051" sldId="540"/>
            <ac:inkMk id="94" creationId="{1D9043CA-13DC-3A84-4429-E12CCADBC416}"/>
          </ac:inkMkLst>
        </pc:inkChg>
        <pc:inkChg chg="del mod">
          <ac:chgData name="Luca Crocetti" userId="52efdf86-ba77-4dcf-8f92-67ea05fd85b4" providerId="ADAL" clId="{44298F47-E88B-4AB1-83FB-3EB16B5D3730}" dt="2023-10-18T20:52:08.529" v="741"/>
          <ac:inkMkLst>
            <pc:docMk/>
            <pc:sldMk cId="3936151051" sldId="540"/>
            <ac:inkMk id="95" creationId="{5585DFCD-1888-F48E-B4FE-2E32A24F9C60}"/>
          </ac:inkMkLst>
        </pc:inkChg>
        <pc:inkChg chg="del mod">
          <ac:chgData name="Luca Crocetti" userId="52efdf86-ba77-4dcf-8f92-67ea05fd85b4" providerId="ADAL" clId="{44298F47-E88B-4AB1-83FB-3EB16B5D3730}" dt="2023-10-18T20:52:08.528" v="740"/>
          <ac:inkMkLst>
            <pc:docMk/>
            <pc:sldMk cId="3936151051" sldId="540"/>
            <ac:inkMk id="96" creationId="{C53B7506-D626-0D05-34C0-FE496AC01D0F}"/>
          </ac:inkMkLst>
        </pc:inkChg>
        <pc:inkChg chg="del mod">
          <ac:chgData name="Luca Crocetti" userId="52efdf86-ba77-4dcf-8f92-67ea05fd85b4" providerId="ADAL" clId="{44298F47-E88B-4AB1-83FB-3EB16B5D3730}" dt="2023-10-18T20:52:08.528" v="739"/>
          <ac:inkMkLst>
            <pc:docMk/>
            <pc:sldMk cId="3936151051" sldId="540"/>
            <ac:inkMk id="97" creationId="{E2DC9FB8-CB1E-1AFE-E581-CAEC11906A34}"/>
          </ac:inkMkLst>
        </pc:inkChg>
        <pc:inkChg chg="del mod">
          <ac:chgData name="Luca Crocetti" userId="52efdf86-ba77-4dcf-8f92-67ea05fd85b4" providerId="ADAL" clId="{44298F47-E88B-4AB1-83FB-3EB16B5D3730}" dt="2023-10-18T20:52:08.531" v="746"/>
          <ac:inkMkLst>
            <pc:docMk/>
            <pc:sldMk cId="3936151051" sldId="540"/>
            <ac:inkMk id="98" creationId="{5EDBE257-2DF7-1152-FB1D-5CFF603E2868}"/>
          </ac:inkMkLst>
        </pc:inkChg>
        <pc:inkChg chg="del mod">
          <ac:chgData name="Luca Crocetti" userId="52efdf86-ba77-4dcf-8f92-67ea05fd85b4" providerId="ADAL" clId="{44298F47-E88B-4AB1-83FB-3EB16B5D3730}" dt="2023-10-18T20:52:08.533" v="750"/>
          <ac:inkMkLst>
            <pc:docMk/>
            <pc:sldMk cId="3936151051" sldId="540"/>
            <ac:inkMk id="99" creationId="{0E0B4563-A386-C598-2203-1280F3867B14}"/>
          </ac:inkMkLst>
        </pc:inkChg>
        <pc:inkChg chg="del mod">
          <ac:chgData name="Luca Crocetti" userId="52efdf86-ba77-4dcf-8f92-67ea05fd85b4" providerId="ADAL" clId="{44298F47-E88B-4AB1-83FB-3EB16B5D3730}" dt="2023-10-18T20:52:08.529" v="742"/>
          <ac:inkMkLst>
            <pc:docMk/>
            <pc:sldMk cId="3936151051" sldId="540"/>
            <ac:inkMk id="100" creationId="{BC2D1194-A11C-27C8-6A89-D7C35D7CDABD}"/>
          </ac:inkMkLst>
        </pc:inkChg>
        <pc:inkChg chg="del mod">
          <ac:chgData name="Luca Crocetti" userId="52efdf86-ba77-4dcf-8f92-67ea05fd85b4" providerId="ADAL" clId="{44298F47-E88B-4AB1-83FB-3EB16B5D3730}" dt="2023-10-18T20:52:08.531" v="747"/>
          <ac:inkMkLst>
            <pc:docMk/>
            <pc:sldMk cId="3936151051" sldId="540"/>
            <ac:inkMk id="101" creationId="{A72E4744-178A-2536-86E0-D3ABFB449A47}"/>
          </ac:inkMkLst>
        </pc:inkChg>
        <pc:inkChg chg="del mod">
          <ac:chgData name="Luca Crocetti" userId="52efdf86-ba77-4dcf-8f92-67ea05fd85b4" providerId="ADAL" clId="{44298F47-E88B-4AB1-83FB-3EB16B5D3730}" dt="2023-10-18T20:52:01.300" v="732"/>
          <ac:inkMkLst>
            <pc:docMk/>
            <pc:sldMk cId="3936151051" sldId="540"/>
            <ac:inkMk id="103" creationId="{AF99A415-8FB7-A953-E51E-8BEE2A048DA7}"/>
          </ac:inkMkLst>
        </pc:inkChg>
        <pc:inkChg chg="del mod">
          <ac:chgData name="Luca Crocetti" userId="52efdf86-ba77-4dcf-8f92-67ea05fd85b4" providerId="ADAL" clId="{44298F47-E88B-4AB1-83FB-3EB16B5D3730}" dt="2023-10-18T20:52:01.301" v="734"/>
          <ac:inkMkLst>
            <pc:docMk/>
            <pc:sldMk cId="3936151051" sldId="540"/>
            <ac:inkMk id="104" creationId="{375577B3-B83B-B2D6-15D0-9CF78306EAE3}"/>
          </ac:inkMkLst>
        </pc:inkChg>
        <pc:inkChg chg="del mod">
          <ac:chgData name="Luca Crocetti" userId="52efdf86-ba77-4dcf-8f92-67ea05fd85b4" providerId="ADAL" clId="{44298F47-E88B-4AB1-83FB-3EB16B5D3730}" dt="2023-10-18T20:52:01.301" v="733"/>
          <ac:inkMkLst>
            <pc:docMk/>
            <pc:sldMk cId="3936151051" sldId="540"/>
            <ac:inkMk id="105" creationId="{6712927E-DA1A-309E-2043-A939561A0931}"/>
          </ac:inkMkLst>
        </pc:inkChg>
        <pc:inkChg chg="del mod">
          <ac:chgData name="Luca Crocetti" userId="52efdf86-ba77-4dcf-8f92-67ea05fd85b4" providerId="ADAL" clId="{44298F47-E88B-4AB1-83FB-3EB16B5D3730}" dt="2023-10-18T20:52:01.300" v="731"/>
          <ac:inkMkLst>
            <pc:docMk/>
            <pc:sldMk cId="3936151051" sldId="540"/>
            <ac:inkMk id="106" creationId="{983068DD-5493-8ED4-0C3A-FFCBD80ABBAA}"/>
          </ac:inkMkLst>
        </pc:inkChg>
        <pc:inkChg chg="del mod">
          <ac:chgData name="Luca Crocetti" userId="52efdf86-ba77-4dcf-8f92-67ea05fd85b4" providerId="ADAL" clId="{44298F47-E88B-4AB1-83FB-3EB16B5D3730}" dt="2023-10-18T20:52:01.299" v="728"/>
          <ac:inkMkLst>
            <pc:docMk/>
            <pc:sldMk cId="3936151051" sldId="540"/>
            <ac:inkMk id="107" creationId="{A99793CD-91A6-75F0-971D-CEE8A77DE3DD}"/>
          </ac:inkMkLst>
        </pc:inkChg>
        <pc:inkChg chg="del mod">
          <ac:chgData name="Luca Crocetti" userId="52efdf86-ba77-4dcf-8f92-67ea05fd85b4" providerId="ADAL" clId="{44298F47-E88B-4AB1-83FB-3EB16B5D3730}" dt="2023-10-18T20:52:01.300" v="730"/>
          <ac:inkMkLst>
            <pc:docMk/>
            <pc:sldMk cId="3936151051" sldId="540"/>
            <ac:inkMk id="108" creationId="{C455030B-D46F-84E1-EC45-1667F28D9A2D}"/>
          </ac:inkMkLst>
        </pc:inkChg>
        <pc:inkChg chg="del">
          <ac:chgData name="Luca Crocetti" userId="52efdf86-ba77-4dcf-8f92-67ea05fd85b4" providerId="ADAL" clId="{44298F47-E88B-4AB1-83FB-3EB16B5D3730}" dt="2023-10-18T20:52:01.297" v="726"/>
          <ac:inkMkLst>
            <pc:docMk/>
            <pc:sldMk cId="3936151051" sldId="540"/>
            <ac:inkMk id="109" creationId="{DFA176F4-6561-5906-108F-28F06C945264}"/>
          </ac:inkMkLst>
        </pc:inkChg>
        <pc:inkChg chg="del mod">
          <ac:chgData name="Luca Crocetti" userId="52efdf86-ba77-4dcf-8f92-67ea05fd85b4" providerId="ADAL" clId="{44298F47-E88B-4AB1-83FB-3EB16B5D3730}" dt="2023-10-18T20:52:01.302" v="736"/>
          <ac:inkMkLst>
            <pc:docMk/>
            <pc:sldMk cId="3936151051" sldId="540"/>
            <ac:inkMk id="110" creationId="{BFA48F92-4709-D0F9-BFA6-11CC5046C78F}"/>
          </ac:inkMkLst>
        </pc:inkChg>
        <pc:inkChg chg="del mod">
          <ac:chgData name="Luca Crocetti" userId="52efdf86-ba77-4dcf-8f92-67ea05fd85b4" providerId="ADAL" clId="{44298F47-E88B-4AB1-83FB-3EB16B5D3730}" dt="2023-10-18T20:52:01.300" v="729"/>
          <ac:inkMkLst>
            <pc:docMk/>
            <pc:sldMk cId="3936151051" sldId="540"/>
            <ac:inkMk id="111" creationId="{85A22C9F-693D-3B1E-89AD-14C362B895F6}"/>
          </ac:inkMkLst>
        </pc:inkChg>
        <pc:inkChg chg="del mod">
          <ac:chgData name="Luca Crocetti" userId="52efdf86-ba77-4dcf-8f92-67ea05fd85b4" providerId="ADAL" clId="{44298F47-E88B-4AB1-83FB-3EB16B5D3730}" dt="2023-10-18T20:52:01.301" v="735"/>
          <ac:inkMkLst>
            <pc:docMk/>
            <pc:sldMk cId="3936151051" sldId="540"/>
            <ac:inkMk id="112" creationId="{66A85E04-8772-6A9C-C823-E1346B15100C}"/>
          </ac:inkMkLst>
        </pc:inkChg>
        <pc:inkChg chg="del mod">
          <ac:chgData name="Luca Crocetti" userId="52efdf86-ba77-4dcf-8f92-67ea05fd85b4" providerId="ADAL" clId="{44298F47-E88B-4AB1-83FB-3EB16B5D3730}" dt="2023-10-18T20:52:01.299" v="727"/>
          <ac:inkMkLst>
            <pc:docMk/>
            <pc:sldMk cId="3936151051" sldId="540"/>
            <ac:inkMk id="113" creationId="{BC51BC7A-2ACE-FD38-9AD5-492511B34071}"/>
          </ac:inkMkLst>
        </pc:inkChg>
        <pc:inkChg chg="del mod">
          <ac:chgData name="Luca Crocetti" userId="52efdf86-ba77-4dcf-8f92-67ea05fd85b4" providerId="ADAL" clId="{44298F47-E88B-4AB1-83FB-3EB16B5D3730}" dt="2023-10-18T20:51:47.945" v="701"/>
          <ac:inkMkLst>
            <pc:docMk/>
            <pc:sldMk cId="3936151051" sldId="540"/>
            <ac:inkMk id="115" creationId="{35F3F730-B818-24D3-EAB1-4BF754838801}"/>
          </ac:inkMkLst>
        </pc:inkChg>
        <pc:inkChg chg="del mod">
          <ac:chgData name="Luca Crocetti" userId="52efdf86-ba77-4dcf-8f92-67ea05fd85b4" providerId="ADAL" clId="{44298F47-E88B-4AB1-83FB-3EB16B5D3730}" dt="2023-10-18T20:51:47.947" v="702"/>
          <ac:inkMkLst>
            <pc:docMk/>
            <pc:sldMk cId="3936151051" sldId="540"/>
            <ac:inkMk id="116" creationId="{6B1C72EE-9F42-8551-AD5E-28A966868376}"/>
          </ac:inkMkLst>
        </pc:inkChg>
        <pc:inkChg chg="del mod">
          <ac:chgData name="Luca Crocetti" userId="52efdf86-ba77-4dcf-8f92-67ea05fd85b4" providerId="ADAL" clId="{44298F47-E88B-4AB1-83FB-3EB16B5D3730}" dt="2023-10-18T20:51:47.941" v="697"/>
          <ac:inkMkLst>
            <pc:docMk/>
            <pc:sldMk cId="3936151051" sldId="540"/>
            <ac:inkMk id="117" creationId="{52553C0B-EA1C-EF6B-8188-906921133065}"/>
          </ac:inkMkLst>
        </pc:inkChg>
        <pc:inkChg chg="del mod">
          <ac:chgData name="Luca Crocetti" userId="52efdf86-ba77-4dcf-8f92-67ea05fd85b4" providerId="ADAL" clId="{44298F47-E88B-4AB1-83FB-3EB16B5D3730}" dt="2023-10-18T20:51:47.948" v="703"/>
          <ac:inkMkLst>
            <pc:docMk/>
            <pc:sldMk cId="3936151051" sldId="540"/>
            <ac:inkMk id="118" creationId="{DC689A69-24C1-89C9-238D-98C10F9EC229}"/>
          </ac:inkMkLst>
        </pc:inkChg>
        <pc:inkChg chg="del mod">
          <ac:chgData name="Luca Crocetti" userId="52efdf86-ba77-4dcf-8f92-67ea05fd85b4" providerId="ADAL" clId="{44298F47-E88B-4AB1-83FB-3EB16B5D3730}" dt="2023-10-18T20:51:47.951" v="707"/>
          <ac:inkMkLst>
            <pc:docMk/>
            <pc:sldMk cId="3936151051" sldId="540"/>
            <ac:inkMk id="119" creationId="{03824BB8-450D-28E6-5DCE-3EDD530692B3}"/>
          </ac:inkMkLst>
        </pc:inkChg>
        <pc:inkChg chg="del mod">
          <ac:chgData name="Luca Crocetti" userId="52efdf86-ba77-4dcf-8f92-67ea05fd85b4" providerId="ADAL" clId="{44298F47-E88B-4AB1-83FB-3EB16B5D3730}" dt="2023-10-18T20:51:47.950" v="706"/>
          <ac:inkMkLst>
            <pc:docMk/>
            <pc:sldMk cId="3936151051" sldId="540"/>
            <ac:inkMk id="120" creationId="{201F3B50-F82C-EEF5-913F-37198CC8AFF5}"/>
          </ac:inkMkLst>
        </pc:inkChg>
        <pc:inkChg chg="del mod">
          <ac:chgData name="Luca Crocetti" userId="52efdf86-ba77-4dcf-8f92-67ea05fd85b4" providerId="ADAL" clId="{44298F47-E88B-4AB1-83FB-3EB16B5D3730}" dt="2023-10-18T20:51:47.944" v="700"/>
          <ac:inkMkLst>
            <pc:docMk/>
            <pc:sldMk cId="3936151051" sldId="540"/>
            <ac:inkMk id="121" creationId="{06BCF501-FB45-6899-C1AC-485C38AD1869}"/>
          </ac:inkMkLst>
        </pc:inkChg>
        <pc:inkChg chg="del mod">
          <ac:chgData name="Luca Crocetti" userId="52efdf86-ba77-4dcf-8f92-67ea05fd85b4" providerId="ADAL" clId="{44298F47-E88B-4AB1-83FB-3EB16B5D3730}" dt="2023-10-18T20:51:47.943" v="698"/>
          <ac:inkMkLst>
            <pc:docMk/>
            <pc:sldMk cId="3936151051" sldId="540"/>
            <ac:inkMk id="122" creationId="{82ECDAA3-3002-65D0-63D4-851A7714881F}"/>
          </ac:inkMkLst>
        </pc:inkChg>
        <pc:inkChg chg="del mod">
          <ac:chgData name="Luca Crocetti" userId="52efdf86-ba77-4dcf-8f92-67ea05fd85b4" providerId="ADAL" clId="{44298F47-E88B-4AB1-83FB-3EB16B5D3730}" dt="2023-10-18T20:51:47.944" v="699"/>
          <ac:inkMkLst>
            <pc:docMk/>
            <pc:sldMk cId="3936151051" sldId="540"/>
            <ac:inkMk id="123" creationId="{9E9EF47E-4135-8FF7-860B-40E09CEEBDED}"/>
          </ac:inkMkLst>
        </pc:inkChg>
        <pc:inkChg chg="del mod">
          <ac:chgData name="Luca Crocetti" userId="52efdf86-ba77-4dcf-8f92-67ea05fd85b4" providerId="ADAL" clId="{44298F47-E88B-4AB1-83FB-3EB16B5D3730}" dt="2023-10-18T20:51:47.949" v="704"/>
          <ac:inkMkLst>
            <pc:docMk/>
            <pc:sldMk cId="3936151051" sldId="540"/>
            <ac:inkMk id="124" creationId="{0161E562-8BCA-9D1F-83E8-52D36E2DD35C}"/>
          </ac:inkMkLst>
        </pc:inkChg>
        <pc:inkChg chg="del mod">
          <ac:chgData name="Luca Crocetti" userId="52efdf86-ba77-4dcf-8f92-67ea05fd85b4" providerId="ADAL" clId="{44298F47-E88B-4AB1-83FB-3EB16B5D3730}" dt="2023-10-18T20:51:47.952" v="708"/>
          <ac:inkMkLst>
            <pc:docMk/>
            <pc:sldMk cId="3936151051" sldId="540"/>
            <ac:inkMk id="125" creationId="{261A13D6-24C0-2FBE-288F-6787971FFE32}"/>
          </ac:inkMkLst>
        </pc:inkChg>
        <pc:inkChg chg="del mod">
          <ac:chgData name="Luca Crocetti" userId="52efdf86-ba77-4dcf-8f92-67ea05fd85b4" providerId="ADAL" clId="{44298F47-E88B-4AB1-83FB-3EB16B5D3730}" dt="2023-10-18T20:51:47.950" v="705"/>
          <ac:inkMkLst>
            <pc:docMk/>
            <pc:sldMk cId="3936151051" sldId="540"/>
            <ac:inkMk id="126" creationId="{8D7D9543-5F34-4388-14AB-3238B440ED90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27" creationId="{20077E1A-B4D9-E0C8-4094-426FD8346A01}"/>
          </ac:inkMkLst>
        </pc:inkChg>
        <pc:inkChg chg="del mod">
          <ac:chgData name="Luca Crocetti" userId="52efdf86-ba77-4dcf-8f92-67ea05fd85b4" providerId="ADAL" clId="{44298F47-E88B-4AB1-83FB-3EB16B5D3730}" dt="2023-10-18T20:51:32.816" v="671"/>
          <ac:inkMkLst>
            <pc:docMk/>
            <pc:sldMk cId="3936151051" sldId="540"/>
            <ac:inkMk id="128" creationId="{6BB8D0DD-75A6-0D41-3A7E-D3C3A4A4FB51}"/>
          </ac:inkMkLst>
        </pc:inkChg>
        <pc:inkChg chg="del mod">
          <ac:chgData name="Luca Crocetti" userId="52efdf86-ba77-4dcf-8f92-67ea05fd85b4" providerId="ADAL" clId="{44298F47-E88B-4AB1-83FB-3EB16B5D3730}" dt="2023-10-18T20:51:32.822" v="678"/>
          <ac:inkMkLst>
            <pc:docMk/>
            <pc:sldMk cId="3936151051" sldId="540"/>
            <ac:inkMk id="129" creationId="{C7CD2487-A5E0-1CDC-FAFB-287713FB77CF}"/>
          </ac:inkMkLst>
        </pc:inkChg>
        <pc:inkChg chg="del mod">
          <ac:chgData name="Luca Crocetti" userId="52efdf86-ba77-4dcf-8f92-67ea05fd85b4" providerId="ADAL" clId="{44298F47-E88B-4AB1-83FB-3EB16B5D3730}" dt="2023-10-18T20:51:32.817" v="672"/>
          <ac:inkMkLst>
            <pc:docMk/>
            <pc:sldMk cId="3936151051" sldId="540"/>
            <ac:inkMk id="130" creationId="{71FB08EC-3F0A-BD0C-98F2-DF6FDDAFBE3C}"/>
          </ac:inkMkLst>
        </pc:inkChg>
        <pc:inkChg chg="del mod">
          <ac:chgData name="Luca Crocetti" userId="52efdf86-ba77-4dcf-8f92-67ea05fd85b4" providerId="ADAL" clId="{44298F47-E88B-4AB1-83FB-3EB16B5D3730}" dt="2023-10-18T20:51:32.819" v="675"/>
          <ac:inkMkLst>
            <pc:docMk/>
            <pc:sldMk cId="3936151051" sldId="540"/>
            <ac:inkMk id="131" creationId="{7798CE32-77B1-288F-F72A-56E00D0B2C09}"/>
          </ac:inkMkLst>
        </pc:inkChg>
        <pc:inkChg chg="del mod">
          <ac:chgData name="Luca Crocetti" userId="52efdf86-ba77-4dcf-8f92-67ea05fd85b4" providerId="ADAL" clId="{44298F47-E88B-4AB1-83FB-3EB16B5D3730}" dt="2023-10-18T20:51:32.818" v="673"/>
          <ac:inkMkLst>
            <pc:docMk/>
            <pc:sldMk cId="3936151051" sldId="540"/>
            <ac:inkMk id="132" creationId="{A8FE2542-B345-DF2D-21DD-E8E54367FD84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33" creationId="{04082BA3-0D4D-B1F9-6448-CBCEA58DFB51}"/>
          </ac:inkMkLst>
        </pc:inkChg>
        <pc:inkChg chg="del mod">
          <ac:chgData name="Luca Crocetti" userId="52efdf86-ba77-4dcf-8f92-67ea05fd85b4" providerId="ADAL" clId="{44298F47-E88B-4AB1-83FB-3EB16B5D3730}" dt="2023-10-18T20:51:32.814" v="669"/>
          <ac:inkMkLst>
            <pc:docMk/>
            <pc:sldMk cId="3936151051" sldId="540"/>
            <ac:inkMk id="134" creationId="{E326DFD0-E965-FCDA-40FC-E32929499D74}"/>
          </ac:inkMkLst>
        </pc:inkChg>
        <pc:inkChg chg="del mod">
          <ac:chgData name="Luca Crocetti" userId="52efdf86-ba77-4dcf-8f92-67ea05fd85b4" providerId="ADAL" clId="{44298F47-E88B-4AB1-83FB-3EB16B5D3730}" dt="2023-10-18T20:51:32.823" v="679"/>
          <ac:inkMkLst>
            <pc:docMk/>
            <pc:sldMk cId="3936151051" sldId="540"/>
            <ac:inkMk id="135" creationId="{603E9627-6EA2-EB48-7A0A-D5C7AD013B5E}"/>
          </ac:inkMkLst>
        </pc:inkChg>
        <pc:inkChg chg="del mod">
          <ac:chgData name="Luca Crocetti" userId="52efdf86-ba77-4dcf-8f92-67ea05fd85b4" providerId="ADAL" clId="{44298F47-E88B-4AB1-83FB-3EB16B5D3730}" dt="2023-10-18T20:51:32.823" v="680"/>
          <ac:inkMkLst>
            <pc:docMk/>
            <pc:sldMk cId="3936151051" sldId="540"/>
            <ac:inkMk id="136" creationId="{3295165F-2BD2-F872-F10B-574AE9171CDB}"/>
          </ac:inkMkLst>
        </pc:inkChg>
        <pc:inkChg chg="del mod">
          <ac:chgData name="Luca Crocetti" userId="52efdf86-ba77-4dcf-8f92-67ea05fd85b4" providerId="ADAL" clId="{44298F47-E88B-4AB1-83FB-3EB16B5D3730}" dt="2023-10-18T20:51:32.820" v="676"/>
          <ac:inkMkLst>
            <pc:docMk/>
            <pc:sldMk cId="3936151051" sldId="540"/>
            <ac:inkMk id="137" creationId="{1F4B9BEC-BB28-9D7B-6836-7BE81970990F}"/>
          </ac:inkMkLst>
        </pc:inkChg>
        <pc:inkChg chg="del mod">
          <ac:chgData name="Luca Crocetti" userId="52efdf86-ba77-4dcf-8f92-67ea05fd85b4" providerId="ADAL" clId="{44298F47-E88B-4AB1-83FB-3EB16B5D3730}" dt="2023-10-18T20:51:32.815" v="670"/>
          <ac:inkMkLst>
            <pc:docMk/>
            <pc:sldMk cId="3936151051" sldId="540"/>
            <ac:inkMk id="138" creationId="{E67EC1CB-2AD1-E714-00B5-317E321043AB}"/>
          </ac:inkMkLst>
        </pc:inkChg>
        <pc:inkChg chg="del mod">
          <ac:chgData name="Luca Crocetti" userId="52efdf86-ba77-4dcf-8f92-67ea05fd85b4" providerId="ADAL" clId="{44298F47-E88B-4AB1-83FB-3EB16B5D3730}" dt="2023-10-18T20:51:32.821" v="677"/>
          <ac:inkMkLst>
            <pc:docMk/>
            <pc:sldMk cId="3936151051" sldId="540"/>
            <ac:inkMk id="139" creationId="{37B22A6B-E492-B5E4-6103-FDE3E6EDD36F}"/>
          </ac:inkMkLst>
        </pc:inkChg>
        <pc:inkChg chg="del mod">
          <ac:chgData name="Luca Crocetti" userId="52efdf86-ba77-4dcf-8f92-67ea05fd85b4" providerId="ADAL" clId="{44298F47-E88B-4AB1-83FB-3EB16B5D3730}" dt="2023-10-18T20:51:32.819" v="674"/>
          <ac:inkMkLst>
            <pc:docMk/>
            <pc:sldMk cId="3936151051" sldId="540"/>
            <ac:inkMk id="140" creationId="{EC3B9AE7-710A-4A1B-21AE-09D33624A555}"/>
          </ac:inkMkLst>
        </pc:inkChg>
        <pc:inkChg chg="del mod">
          <ac:chgData name="Luca Crocetti" userId="52efdf86-ba77-4dcf-8f92-67ea05fd85b4" providerId="ADAL" clId="{44298F47-E88B-4AB1-83FB-3EB16B5D3730}" dt="2023-10-18T20:52:08.527" v="738"/>
          <ac:inkMkLst>
            <pc:docMk/>
            <pc:sldMk cId="3936151051" sldId="540"/>
            <ac:inkMk id="141" creationId="{B2472FF6-1052-9BE8-D3A4-772653E9C63A}"/>
          </ac:inkMkLst>
        </pc:inkChg>
        <pc:inkChg chg="del mod">
          <ac:chgData name="Luca Crocetti" userId="52efdf86-ba77-4dcf-8f92-67ea05fd85b4" providerId="ADAL" clId="{44298F47-E88B-4AB1-83FB-3EB16B5D3730}" dt="2023-10-18T20:52:08.530" v="745"/>
          <ac:inkMkLst>
            <pc:docMk/>
            <pc:sldMk cId="3936151051" sldId="540"/>
            <ac:inkMk id="142" creationId="{AB06E753-9958-DD26-7A0C-BF70FD971AAC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43" creationId="{38C4F344-E14D-881A-128C-AE1750B164CC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44" creationId="{044980A6-1656-F7DA-DAE7-B50339A854CC}"/>
          </ac:inkMkLst>
        </pc:inkChg>
        <pc:inkChg chg="del mod">
          <ac:chgData name="Luca Crocetti" userId="52efdf86-ba77-4dcf-8f92-67ea05fd85b4" providerId="ADAL" clId="{44298F47-E88B-4AB1-83FB-3EB16B5D3730}" dt="2023-10-18T20:52:34.319" v="787"/>
          <ac:inkMkLst>
            <pc:docMk/>
            <pc:sldMk cId="3936151051" sldId="540"/>
            <ac:inkMk id="145" creationId="{67B3F641-8BD5-538D-E08F-E7186DFF7724}"/>
          </ac:inkMkLst>
        </pc:inkChg>
        <pc:inkChg chg="del mod">
          <ac:chgData name="Luca Crocetti" userId="52efdf86-ba77-4dcf-8f92-67ea05fd85b4" providerId="ADAL" clId="{44298F47-E88B-4AB1-83FB-3EB16B5D3730}" dt="2023-10-18T20:52:34.322" v="793"/>
          <ac:inkMkLst>
            <pc:docMk/>
            <pc:sldMk cId="3936151051" sldId="540"/>
            <ac:inkMk id="146" creationId="{695CE4EA-8077-BB45-0611-2F875F75BFF2}"/>
          </ac:inkMkLst>
        </pc:inkChg>
        <pc:inkChg chg="del mod">
          <ac:chgData name="Luca Crocetti" userId="52efdf86-ba77-4dcf-8f92-67ea05fd85b4" providerId="ADAL" clId="{44298F47-E88B-4AB1-83FB-3EB16B5D3730}" dt="2023-10-18T20:52:34.318" v="786"/>
          <ac:inkMkLst>
            <pc:docMk/>
            <pc:sldMk cId="3936151051" sldId="540"/>
            <ac:inkMk id="147" creationId="{A7A3C514-B6A1-5915-85F7-D3E985900677}"/>
          </ac:inkMkLst>
        </pc:inkChg>
        <pc:inkChg chg="del mod">
          <ac:chgData name="Luca Crocetti" userId="52efdf86-ba77-4dcf-8f92-67ea05fd85b4" providerId="ADAL" clId="{44298F47-E88B-4AB1-83FB-3EB16B5D3730}" dt="2023-10-18T20:52:34.323" v="795"/>
          <ac:inkMkLst>
            <pc:docMk/>
            <pc:sldMk cId="3936151051" sldId="540"/>
            <ac:inkMk id="148" creationId="{23D1817F-5A00-AAA3-DD72-6E8819DCEEF0}"/>
          </ac:inkMkLst>
        </pc:inkChg>
        <pc:inkChg chg="del mod">
          <ac:chgData name="Luca Crocetti" userId="52efdf86-ba77-4dcf-8f92-67ea05fd85b4" providerId="ADAL" clId="{44298F47-E88B-4AB1-83FB-3EB16B5D3730}" dt="2023-10-18T20:52:34.316" v="785"/>
          <ac:inkMkLst>
            <pc:docMk/>
            <pc:sldMk cId="3936151051" sldId="540"/>
            <ac:inkMk id="149" creationId="{AB6AFB5C-DF69-1807-0F75-819011A24C4C}"/>
          </ac:inkMkLst>
        </pc:inkChg>
        <pc:inkChg chg="del mod">
          <ac:chgData name="Luca Crocetti" userId="52efdf86-ba77-4dcf-8f92-67ea05fd85b4" providerId="ADAL" clId="{44298F47-E88B-4AB1-83FB-3EB16B5D3730}" dt="2023-10-18T20:52:34.322" v="794"/>
          <ac:inkMkLst>
            <pc:docMk/>
            <pc:sldMk cId="3936151051" sldId="540"/>
            <ac:inkMk id="150" creationId="{365EFDBB-14AF-3BB8-88E8-A81ACB27EE0F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51" creationId="{FD04C36A-2E6D-0AFD-32F9-B1657973A6F9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52" creationId="{8E030C54-F3AA-42B8-D095-BFBE95A89F0B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53" creationId="{6BA803CC-3999-9C2A-8AF6-497573AB44E0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55" creationId="{059EFEDF-5722-2C54-0097-D8CF23ED99EA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56" creationId="{DA85B042-879E-E9F1-4C39-E6780A28C21B}"/>
          </ac:inkMkLst>
        </pc:inkChg>
        <pc:inkChg chg="del mod">
          <ac:chgData name="Luca Crocetti" userId="52efdf86-ba77-4dcf-8f92-67ea05fd85b4" providerId="ADAL" clId="{44298F47-E88B-4AB1-83FB-3EB16B5D3730}" dt="2023-10-18T20:52:34.320" v="789"/>
          <ac:inkMkLst>
            <pc:docMk/>
            <pc:sldMk cId="3936151051" sldId="540"/>
            <ac:inkMk id="157" creationId="{FCBE0368-06E3-8987-8DA2-38CDE4D1A2AA}"/>
          </ac:inkMkLst>
        </pc:inkChg>
        <pc:inkChg chg="del mod">
          <ac:chgData name="Luca Crocetti" userId="52efdf86-ba77-4dcf-8f92-67ea05fd85b4" providerId="ADAL" clId="{44298F47-E88B-4AB1-83FB-3EB16B5D3730}" dt="2023-10-18T20:52:34.320" v="788"/>
          <ac:inkMkLst>
            <pc:docMk/>
            <pc:sldMk cId="3936151051" sldId="540"/>
            <ac:inkMk id="158" creationId="{54F5512C-1BA9-C976-71F9-CBC43D1B9267}"/>
          </ac:inkMkLst>
        </pc:inkChg>
        <pc:inkChg chg="del mod">
          <ac:chgData name="Luca Crocetti" userId="52efdf86-ba77-4dcf-8f92-67ea05fd85b4" providerId="ADAL" clId="{44298F47-E88B-4AB1-83FB-3EB16B5D3730}" dt="2023-10-18T20:52:34.321" v="790"/>
          <ac:inkMkLst>
            <pc:docMk/>
            <pc:sldMk cId="3936151051" sldId="540"/>
            <ac:inkMk id="159" creationId="{348DF97C-3C49-68A0-D980-53ED11028103}"/>
          </ac:inkMkLst>
        </pc:inkChg>
        <pc:inkChg chg="del mod">
          <ac:chgData name="Luca Crocetti" userId="52efdf86-ba77-4dcf-8f92-67ea05fd85b4" providerId="ADAL" clId="{44298F47-E88B-4AB1-83FB-3EB16B5D3730}" dt="2023-10-18T20:52:34.321" v="791"/>
          <ac:inkMkLst>
            <pc:docMk/>
            <pc:sldMk cId="3936151051" sldId="540"/>
            <ac:inkMk id="160" creationId="{D54C4A0F-D3BC-C2C5-ACBE-6856E7F5CCD9}"/>
          </ac:inkMkLst>
        </pc:inkChg>
        <pc:inkChg chg="del mod">
          <ac:chgData name="Luca Crocetti" userId="52efdf86-ba77-4dcf-8f92-67ea05fd85b4" providerId="ADAL" clId="{44298F47-E88B-4AB1-83FB-3EB16B5D3730}" dt="2023-10-18T20:52:34.322" v="792"/>
          <ac:inkMkLst>
            <pc:docMk/>
            <pc:sldMk cId="3936151051" sldId="540"/>
            <ac:inkMk id="161" creationId="{04AE2E1C-3A3D-8063-95A1-26AA955D44B8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62" creationId="{D661A0E6-FD0C-4E20-3986-4F02185A3FCC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63" creationId="{202A77A5-FE94-51EB-34FD-54676396AA9F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164" creationId="{E15F7244-C574-2330-3AC3-2D83DBA1ECE0}"/>
          </ac:inkMkLst>
        </pc:inkChg>
        <pc:inkChg chg="del mod">
          <ac:chgData name="Luca Crocetti" userId="52efdf86-ba77-4dcf-8f92-67ea05fd85b4" providerId="ADAL" clId="{44298F47-E88B-4AB1-83FB-3EB16B5D3730}" dt="2023-10-18T20:52:45.745" v="813"/>
          <ac:inkMkLst>
            <pc:docMk/>
            <pc:sldMk cId="3936151051" sldId="540"/>
            <ac:inkMk id="165" creationId="{E97ECD36-4A67-E287-F86B-B6ABA9517022}"/>
          </ac:inkMkLst>
        </pc:inkChg>
        <pc:inkChg chg="del mod">
          <ac:chgData name="Luca Crocetti" userId="52efdf86-ba77-4dcf-8f92-67ea05fd85b4" providerId="ADAL" clId="{44298F47-E88B-4AB1-83FB-3EB16B5D3730}" dt="2023-10-18T20:52:45.739" v="808"/>
          <ac:inkMkLst>
            <pc:docMk/>
            <pc:sldMk cId="3936151051" sldId="540"/>
            <ac:inkMk id="166" creationId="{C68FC16B-1DD2-A88E-522D-8BC5663EAAB2}"/>
          </ac:inkMkLst>
        </pc:inkChg>
        <pc:inkChg chg="del mod">
          <ac:chgData name="Luca Crocetti" userId="52efdf86-ba77-4dcf-8f92-67ea05fd85b4" providerId="ADAL" clId="{44298F47-E88B-4AB1-83FB-3EB16B5D3730}" dt="2023-10-18T20:52:45.741" v="809"/>
          <ac:inkMkLst>
            <pc:docMk/>
            <pc:sldMk cId="3936151051" sldId="540"/>
            <ac:inkMk id="167" creationId="{3836FED5-F8C5-A603-302D-E2A552F3ED5B}"/>
          </ac:inkMkLst>
        </pc:inkChg>
        <pc:inkChg chg="del mod">
          <ac:chgData name="Luca Crocetti" userId="52efdf86-ba77-4dcf-8f92-67ea05fd85b4" providerId="ADAL" clId="{44298F47-E88B-4AB1-83FB-3EB16B5D3730}" dt="2023-10-18T20:52:53.815" v="828"/>
          <ac:inkMkLst>
            <pc:docMk/>
            <pc:sldMk cId="3936151051" sldId="540"/>
            <ac:inkMk id="168" creationId="{C9602B66-EF48-4104-48CA-EED6C94E9656}"/>
          </ac:inkMkLst>
        </pc:inkChg>
        <pc:inkChg chg="del mod">
          <ac:chgData name="Luca Crocetti" userId="52efdf86-ba77-4dcf-8f92-67ea05fd85b4" providerId="ADAL" clId="{44298F47-E88B-4AB1-83FB-3EB16B5D3730}" dt="2023-10-18T20:52:53.813" v="826"/>
          <ac:inkMkLst>
            <pc:docMk/>
            <pc:sldMk cId="3936151051" sldId="540"/>
            <ac:inkMk id="169" creationId="{4390A707-E952-F802-C008-30A2C50D54C6}"/>
          </ac:inkMkLst>
        </pc:inkChg>
        <pc:inkChg chg="del mod">
          <ac:chgData name="Luca Crocetti" userId="52efdf86-ba77-4dcf-8f92-67ea05fd85b4" providerId="ADAL" clId="{44298F47-E88B-4AB1-83FB-3EB16B5D3730}" dt="2023-10-18T20:52:53.817" v="831"/>
          <ac:inkMkLst>
            <pc:docMk/>
            <pc:sldMk cId="3936151051" sldId="540"/>
            <ac:inkMk id="170" creationId="{83CEDCFC-363C-6506-0821-A37ACB2FE738}"/>
          </ac:inkMkLst>
        </pc:inkChg>
        <pc:inkChg chg="del mod">
          <ac:chgData name="Luca Crocetti" userId="52efdf86-ba77-4dcf-8f92-67ea05fd85b4" providerId="ADAL" clId="{44298F47-E88B-4AB1-83FB-3EB16B5D3730}" dt="2023-10-18T20:52:59.126" v="840"/>
          <ac:inkMkLst>
            <pc:docMk/>
            <pc:sldMk cId="3936151051" sldId="540"/>
            <ac:inkMk id="171" creationId="{3FB184D8-5746-4E9B-1835-3679E277B83F}"/>
          </ac:inkMkLst>
        </pc:inkChg>
        <pc:inkChg chg="del mod">
          <ac:chgData name="Luca Crocetti" userId="52efdf86-ba77-4dcf-8f92-67ea05fd85b4" providerId="ADAL" clId="{44298F47-E88B-4AB1-83FB-3EB16B5D3730}" dt="2023-10-18T20:52:59.124" v="839"/>
          <ac:inkMkLst>
            <pc:docMk/>
            <pc:sldMk cId="3936151051" sldId="540"/>
            <ac:inkMk id="172" creationId="{EF92495C-BAE3-336D-EE45-70CD2091F8B9}"/>
          </ac:inkMkLst>
        </pc:inkChg>
        <pc:inkChg chg="del mod">
          <ac:chgData name="Luca Crocetti" userId="52efdf86-ba77-4dcf-8f92-67ea05fd85b4" providerId="ADAL" clId="{44298F47-E88B-4AB1-83FB-3EB16B5D3730}" dt="2023-10-18T20:53:09.473" v="857"/>
          <ac:inkMkLst>
            <pc:docMk/>
            <pc:sldMk cId="3936151051" sldId="540"/>
            <ac:inkMk id="173" creationId="{745261B7-4288-9E93-BF6E-EF5C021C5602}"/>
          </ac:inkMkLst>
        </pc:inkChg>
        <pc:inkChg chg="del mod">
          <ac:chgData name="Luca Crocetti" userId="52efdf86-ba77-4dcf-8f92-67ea05fd85b4" providerId="ADAL" clId="{44298F47-E88B-4AB1-83FB-3EB16B5D3730}" dt="2023-10-18T20:53:09.475" v="860"/>
          <ac:inkMkLst>
            <pc:docMk/>
            <pc:sldMk cId="3936151051" sldId="540"/>
            <ac:inkMk id="174" creationId="{4A0C85DA-9BEB-6B32-B12F-A3E8168E13B8}"/>
          </ac:inkMkLst>
        </pc:inkChg>
        <pc:inkChg chg="del mod">
          <ac:chgData name="Luca Crocetti" userId="52efdf86-ba77-4dcf-8f92-67ea05fd85b4" providerId="ADAL" clId="{44298F47-E88B-4AB1-83FB-3EB16B5D3730}" dt="2023-10-18T20:53:09.474" v="858"/>
          <ac:inkMkLst>
            <pc:docMk/>
            <pc:sldMk cId="3936151051" sldId="540"/>
            <ac:inkMk id="175" creationId="{54D7CF49-1303-B6D4-D85F-9EBF2BF891AB}"/>
          </ac:inkMkLst>
        </pc:inkChg>
        <pc:inkChg chg="del mod">
          <ac:chgData name="Luca Crocetti" userId="52efdf86-ba77-4dcf-8f92-67ea05fd85b4" providerId="ADAL" clId="{44298F47-E88B-4AB1-83FB-3EB16B5D3730}" dt="2023-10-18T20:53:09.471" v="856"/>
          <ac:inkMkLst>
            <pc:docMk/>
            <pc:sldMk cId="3936151051" sldId="540"/>
            <ac:inkMk id="176" creationId="{23F488DE-433A-0BDB-ECAA-D3FFB2B2E7C2}"/>
          </ac:inkMkLst>
        </pc:inkChg>
        <pc:inkChg chg="del mod">
          <ac:chgData name="Luca Crocetti" userId="52efdf86-ba77-4dcf-8f92-67ea05fd85b4" providerId="ADAL" clId="{44298F47-E88B-4AB1-83FB-3EB16B5D3730}" dt="2023-10-18T20:53:10.535" v="861"/>
          <ac:inkMkLst>
            <pc:docMk/>
            <pc:sldMk cId="3936151051" sldId="540"/>
            <ac:inkMk id="177" creationId="{C1A4D8F9-7B2A-F551-D429-4648BDC194D4}"/>
          </ac:inkMkLst>
        </pc:inkChg>
        <pc:inkChg chg="del mod">
          <ac:chgData name="Luca Crocetti" userId="52efdf86-ba77-4dcf-8f92-67ea05fd85b4" providerId="ADAL" clId="{44298F47-E88B-4AB1-83FB-3EB16B5D3730}" dt="2023-10-18T20:53:09.474" v="859"/>
          <ac:inkMkLst>
            <pc:docMk/>
            <pc:sldMk cId="3936151051" sldId="540"/>
            <ac:inkMk id="178" creationId="{74AB719F-3455-0DFC-7DB6-F3D6CFEC8BBE}"/>
          </ac:inkMkLst>
        </pc:inkChg>
        <pc:inkChg chg="del mod">
          <ac:chgData name="Luca Crocetti" userId="52efdf86-ba77-4dcf-8f92-67ea05fd85b4" providerId="ADAL" clId="{44298F47-E88B-4AB1-83FB-3EB16B5D3730}" dt="2023-10-18T20:53:10.536" v="862"/>
          <ac:inkMkLst>
            <pc:docMk/>
            <pc:sldMk cId="3936151051" sldId="540"/>
            <ac:inkMk id="179" creationId="{A059BB49-48C4-44EE-5567-A7A9330A4F7F}"/>
          </ac:inkMkLst>
        </pc:inkChg>
        <pc:inkChg chg="del mod">
          <ac:chgData name="Luca Crocetti" userId="52efdf86-ba77-4dcf-8f92-67ea05fd85b4" providerId="ADAL" clId="{44298F47-E88B-4AB1-83FB-3EB16B5D3730}" dt="2023-10-18T20:53:27.366" v="893"/>
          <ac:inkMkLst>
            <pc:docMk/>
            <pc:sldMk cId="3936151051" sldId="540"/>
            <ac:inkMk id="180" creationId="{862F51D3-4BF7-9706-599E-6EBDFD7A5095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81" creationId="{3E6199E7-C347-4561-8635-FC8993D2EB76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82" creationId="{C0FB5BF4-5BB5-0C16-8E9E-3A7DEF60FE6D}"/>
          </ac:inkMkLst>
        </pc:inkChg>
        <pc:inkChg chg="del mod">
          <ac:chgData name="Luca Crocetti" userId="52efdf86-ba77-4dcf-8f92-67ea05fd85b4" providerId="ADAL" clId="{44298F47-E88B-4AB1-83FB-3EB16B5D3730}" dt="2023-10-18T20:53:36.338" v="912"/>
          <ac:inkMkLst>
            <pc:docMk/>
            <pc:sldMk cId="3936151051" sldId="540"/>
            <ac:inkMk id="183" creationId="{904187DC-DE29-D14A-C7E1-D41137D5DBC0}"/>
          </ac:inkMkLst>
        </pc:inkChg>
        <pc:inkChg chg="del mod">
          <ac:chgData name="Luca Crocetti" userId="52efdf86-ba77-4dcf-8f92-67ea05fd85b4" providerId="ADAL" clId="{44298F47-E88B-4AB1-83FB-3EB16B5D3730}" dt="2023-10-18T20:53:27.365" v="892"/>
          <ac:inkMkLst>
            <pc:docMk/>
            <pc:sldMk cId="3936151051" sldId="540"/>
            <ac:inkMk id="184" creationId="{A8255276-D958-E4F0-3AE8-E954D44882DD}"/>
          </ac:inkMkLst>
        </pc:inkChg>
        <pc:inkChg chg="del mod">
          <ac:chgData name="Luca Crocetti" userId="52efdf86-ba77-4dcf-8f92-67ea05fd85b4" providerId="ADAL" clId="{44298F47-E88B-4AB1-83FB-3EB16B5D3730}" dt="2023-10-18T20:53:36.335" v="904"/>
          <ac:inkMkLst>
            <pc:docMk/>
            <pc:sldMk cId="3936151051" sldId="540"/>
            <ac:inkMk id="185" creationId="{D19ADED1-7A7A-86F3-F8D1-4F2109DA259C}"/>
          </ac:inkMkLst>
        </pc:inkChg>
        <pc:inkChg chg="del 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186" creationId="{1FC816FA-590B-1588-B133-397E89121ACD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87" creationId="{D013D790-BB8C-BAF3-C41F-3C6FB4EC5C3C}"/>
          </ac:inkMkLst>
        </pc:inkChg>
        <pc:inkChg chg="del mod">
          <ac:chgData name="Luca Crocetti" userId="52efdf86-ba77-4dcf-8f92-67ea05fd85b4" providerId="ADAL" clId="{44298F47-E88B-4AB1-83FB-3EB16B5D3730}" dt="2023-10-18T20:53:36.336" v="909"/>
          <ac:inkMkLst>
            <pc:docMk/>
            <pc:sldMk cId="3936151051" sldId="540"/>
            <ac:inkMk id="188" creationId="{B091F23B-3106-9178-C28C-DFEA5D27B576}"/>
          </ac:inkMkLst>
        </pc:inkChg>
        <pc:inkChg chg="del mod">
          <ac:chgData name="Luca Crocetti" userId="52efdf86-ba77-4dcf-8f92-67ea05fd85b4" providerId="ADAL" clId="{44298F47-E88B-4AB1-83FB-3EB16B5D3730}" dt="2023-10-18T20:52:45.746" v="814"/>
          <ac:inkMkLst>
            <pc:docMk/>
            <pc:sldMk cId="3936151051" sldId="540"/>
            <ac:inkMk id="190" creationId="{401FF5A2-873D-9882-3A0B-86FFD3AE6ABC}"/>
          </ac:inkMkLst>
        </pc:inkChg>
        <pc:inkChg chg="del">
          <ac:chgData name="Luca Crocetti" userId="52efdf86-ba77-4dcf-8f92-67ea05fd85b4" providerId="ADAL" clId="{44298F47-E88B-4AB1-83FB-3EB16B5D3730}" dt="2023-10-18T20:52:45.741" v="810"/>
          <ac:inkMkLst>
            <pc:docMk/>
            <pc:sldMk cId="3936151051" sldId="540"/>
            <ac:inkMk id="191" creationId="{697D052F-69EC-F08F-B6EF-A968E9ABB7D3}"/>
          </ac:inkMkLst>
        </pc:inkChg>
        <pc:inkChg chg="del mod">
          <ac:chgData name="Luca Crocetti" userId="52efdf86-ba77-4dcf-8f92-67ea05fd85b4" providerId="ADAL" clId="{44298F47-E88B-4AB1-83FB-3EB16B5D3730}" dt="2023-10-18T20:52:45.744" v="812"/>
          <ac:inkMkLst>
            <pc:docMk/>
            <pc:sldMk cId="3936151051" sldId="540"/>
            <ac:inkMk id="192" creationId="{750A55EC-58D0-3F90-6811-76333C5797B5}"/>
          </ac:inkMkLst>
        </pc:inkChg>
        <pc:inkChg chg="del mod">
          <ac:chgData name="Luca Crocetti" userId="52efdf86-ba77-4dcf-8f92-67ea05fd85b4" providerId="ADAL" clId="{44298F47-E88B-4AB1-83FB-3EB16B5D3730}" dt="2023-10-18T20:52:45.743" v="811"/>
          <ac:inkMkLst>
            <pc:docMk/>
            <pc:sldMk cId="3936151051" sldId="540"/>
            <ac:inkMk id="193" creationId="{9C09272E-C1E8-E6BA-8D97-6BC4D3D1C989}"/>
          </ac:inkMkLst>
        </pc:inkChg>
        <pc:inkChg chg="del mod">
          <ac:chgData name="Luca Crocetti" userId="52efdf86-ba77-4dcf-8f92-67ea05fd85b4" providerId="ADAL" clId="{44298F47-E88B-4AB1-83FB-3EB16B5D3730}" dt="2023-10-18T20:52:53.816" v="830"/>
          <ac:inkMkLst>
            <pc:docMk/>
            <pc:sldMk cId="3936151051" sldId="540"/>
            <ac:inkMk id="194" creationId="{8B4EB84B-7795-F3B4-49D7-188C0970B76F}"/>
          </ac:inkMkLst>
        </pc:inkChg>
        <pc:inkChg chg="del mod">
          <ac:chgData name="Luca Crocetti" userId="52efdf86-ba77-4dcf-8f92-67ea05fd85b4" providerId="ADAL" clId="{44298F47-E88B-4AB1-83FB-3EB16B5D3730}" dt="2023-10-18T20:52:53.815" v="827"/>
          <ac:inkMkLst>
            <pc:docMk/>
            <pc:sldMk cId="3936151051" sldId="540"/>
            <ac:inkMk id="195" creationId="{74839F74-A019-9005-1453-914D3BBE254F}"/>
          </ac:inkMkLst>
        </pc:inkChg>
        <pc:inkChg chg="del mod">
          <ac:chgData name="Luca Crocetti" userId="52efdf86-ba77-4dcf-8f92-67ea05fd85b4" providerId="ADAL" clId="{44298F47-E88B-4AB1-83FB-3EB16B5D3730}" dt="2023-10-18T20:52:53.816" v="829"/>
          <ac:inkMkLst>
            <pc:docMk/>
            <pc:sldMk cId="3936151051" sldId="540"/>
            <ac:inkMk id="196" creationId="{ACC8D7A8-3819-F020-44AD-A0EB309E5D28}"/>
          </ac:inkMkLst>
        </pc:inkChg>
        <pc:inkChg chg="del mod">
          <ac:chgData name="Luca Crocetti" userId="52efdf86-ba77-4dcf-8f92-67ea05fd85b4" providerId="ADAL" clId="{44298F47-E88B-4AB1-83FB-3EB16B5D3730}" dt="2023-10-18T20:52:59.839" v="843"/>
          <ac:inkMkLst>
            <pc:docMk/>
            <pc:sldMk cId="3936151051" sldId="540"/>
            <ac:inkMk id="197" creationId="{CF709A92-1205-064D-CF10-A12AD4091ED7}"/>
          </ac:inkMkLst>
        </pc:inkChg>
        <pc:inkChg chg="del mod">
          <ac:chgData name="Luca Crocetti" userId="52efdf86-ba77-4dcf-8f92-67ea05fd85b4" providerId="ADAL" clId="{44298F47-E88B-4AB1-83FB-3EB16B5D3730}" dt="2023-10-18T20:52:59.838" v="842"/>
          <ac:inkMkLst>
            <pc:docMk/>
            <pc:sldMk cId="3936151051" sldId="540"/>
            <ac:inkMk id="198" creationId="{580A382A-C81F-1B54-3210-C2420AEC7877}"/>
          </ac:inkMkLst>
        </pc:inkChg>
        <pc:inkChg chg="del mod">
          <ac:chgData name="Luca Crocetti" userId="52efdf86-ba77-4dcf-8f92-67ea05fd85b4" providerId="ADAL" clId="{44298F47-E88B-4AB1-83FB-3EB16B5D3730}" dt="2023-10-18T20:52:59.835" v="841"/>
          <ac:inkMkLst>
            <pc:docMk/>
            <pc:sldMk cId="3936151051" sldId="540"/>
            <ac:inkMk id="199" creationId="{DC36788D-280A-252A-6E0E-09C4FB4077F0}"/>
          </ac:inkMkLst>
        </pc:inkChg>
        <pc:inkChg chg="del mod">
          <ac:chgData name="Luca Crocetti" userId="52efdf86-ba77-4dcf-8f92-67ea05fd85b4" providerId="ADAL" clId="{44298F47-E88B-4AB1-83FB-3EB16B5D3730}" dt="2023-10-18T20:53:17.568" v="874"/>
          <ac:inkMkLst>
            <pc:docMk/>
            <pc:sldMk cId="3936151051" sldId="540"/>
            <ac:inkMk id="200" creationId="{849B6397-BE38-BCAB-2CD6-A4D59146232A}"/>
          </ac:inkMkLst>
        </pc:inkChg>
        <pc:inkChg chg="del mod">
          <ac:chgData name="Luca Crocetti" userId="52efdf86-ba77-4dcf-8f92-67ea05fd85b4" providerId="ADAL" clId="{44298F47-E88B-4AB1-83FB-3EB16B5D3730}" dt="2023-10-18T20:53:18.506" v="879"/>
          <ac:inkMkLst>
            <pc:docMk/>
            <pc:sldMk cId="3936151051" sldId="540"/>
            <ac:inkMk id="201" creationId="{26FE4534-0F84-2854-9046-6CF8EB1E6A94}"/>
          </ac:inkMkLst>
        </pc:inkChg>
        <pc:inkChg chg="del mod">
          <ac:chgData name="Luca Crocetti" userId="52efdf86-ba77-4dcf-8f92-67ea05fd85b4" providerId="ADAL" clId="{44298F47-E88B-4AB1-83FB-3EB16B5D3730}" dt="2023-10-18T20:53:17.568" v="875"/>
          <ac:inkMkLst>
            <pc:docMk/>
            <pc:sldMk cId="3936151051" sldId="540"/>
            <ac:inkMk id="202" creationId="{04DA7ED7-40C1-9751-6E3F-A0BDDE1973BD}"/>
          </ac:inkMkLst>
        </pc:inkChg>
        <pc:inkChg chg="del mod">
          <ac:chgData name="Luca Crocetti" userId="52efdf86-ba77-4dcf-8f92-67ea05fd85b4" providerId="ADAL" clId="{44298F47-E88B-4AB1-83FB-3EB16B5D3730}" dt="2023-10-18T20:53:17.566" v="872"/>
          <ac:inkMkLst>
            <pc:docMk/>
            <pc:sldMk cId="3936151051" sldId="540"/>
            <ac:inkMk id="203" creationId="{A6FF6466-3DDF-4A0D-0CAF-43F6CE03B1BB}"/>
          </ac:inkMkLst>
        </pc:inkChg>
        <pc:inkChg chg="del mod">
          <ac:chgData name="Luca Crocetti" userId="52efdf86-ba77-4dcf-8f92-67ea05fd85b4" providerId="ADAL" clId="{44298F47-E88B-4AB1-83FB-3EB16B5D3730}" dt="2023-10-18T20:53:17.566" v="873"/>
          <ac:inkMkLst>
            <pc:docMk/>
            <pc:sldMk cId="3936151051" sldId="540"/>
            <ac:inkMk id="204" creationId="{9298F5A8-EFB2-A830-4E0F-6AABCAB8DEE5}"/>
          </ac:inkMkLst>
        </pc:inkChg>
        <pc:inkChg chg="del mod">
          <ac:chgData name="Luca Crocetti" userId="52efdf86-ba77-4dcf-8f92-67ea05fd85b4" providerId="ADAL" clId="{44298F47-E88B-4AB1-83FB-3EB16B5D3730}" dt="2023-10-18T20:53:17.569" v="877"/>
          <ac:inkMkLst>
            <pc:docMk/>
            <pc:sldMk cId="3936151051" sldId="540"/>
            <ac:inkMk id="205" creationId="{16310419-2668-2FCD-E8ED-BD6A6F502BC2}"/>
          </ac:inkMkLst>
        </pc:inkChg>
        <pc:inkChg chg="del mod">
          <ac:chgData name="Luca Crocetti" userId="52efdf86-ba77-4dcf-8f92-67ea05fd85b4" providerId="ADAL" clId="{44298F47-E88B-4AB1-83FB-3EB16B5D3730}" dt="2023-10-18T20:53:17.565" v="871"/>
          <ac:inkMkLst>
            <pc:docMk/>
            <pc:sldMk cId="3936151051" sldId="540"/>
            <ac:inkMk id="206" creationId="{4D219D03-458A-7A8D-52FC-A1090CFC2E75}"/>
          </ac:inkMkLst>
        </pc:inkChg>
        <pc:inkChg chg="del mod">
          <ac:chgData name="Luca Crocetti" userId="52efdf86-ba77-4dcf-8f92-67ea05fd85b4" providerId="ADAL" clId="{44298F47-E88B-4AB1-83FB-3EB16B5D3730}" dt="2023-10-18T20:53:17.563" v="870"/>
          <ac:inkMkLst>
            <pc:docMk/>
            <pc:sldMk cId="3936151051" sldId="540"/>
            <ac:inkMk id="207" creationId="{39CC3383-EB83-123E-6996-6847F0D86445}"/>
          </ac:inkMkLst>
        </pc:inkChg>
        <pc:inkChg chg="del mod">
          <ac:chgData name="Luca Crocetti" userId="52efdf86-ba77-4dcf-8f92-67ea05fd85b4" providerId="ADAL" clId="{44298F47-E88B-4AB1-83FB-3EB16B5D3730}" dt="2023-10-18T20:53:17.569" v="876"/>
          <ac:inkMkLst>
            <pc:docMk/>
            <pc:sldMk cId="3936151051" sldId="540"/>
            <ac:inkMk id="208" creationId="{F968FB82-83CA-C8D2-6845-809E4AE75A07}"/>
          </ac:inkMkLst>
        </pc:inkChg>
        <pc:inkChg chg="del mod">
          <ac:chgData name="Luca Crocetti" userId="52efdf86-ba77-4dcf-8f92-67ea05fd85b4" providerId="ADAL" clId="{44298F47-E88B-4AB1-83FB-3EB16B5D3730}" dt="2023-10-18T20:53:17.570" v="878"/>
          <ac:inkMkLst>
            <pc:docMk/>
            <pc:sldMk cId="3936151051" sldId="540"/>
            <ac:inkMk id="209" creationId="{FC14102F-3A83-2C37-DFF5-5EF9DC3BA277}"/>
          </ac:inkMkLst>
        </pc:inkChg>
        <pc:inkChg chg="del mod">
          <ac:chgData name="Luca Crocetti" userId="52efdf86-ba77-4dcf-8f92-67ea05fd85b4" providerId="ADAL" clId="{44298F47-E88B-4AB1-83FB-3EB16B5D3730}" dt="2023-10-18T20:53:25.316" v="891"/>
          <ac:inkMkLst>
            <pc:docMk/>
            <pc:sldMk cId="3936151051" sldId="540"/>
            <ac:inkMk id="210" creationId="{5D0B905A-3E15-AA32-687A-ADD811F632BD}"/>
          </ac:inkMkLst>
        </pc:inkChg>
        <pc:inkChg chg="del mod">
          <ac:chgData name="Luca Crocetti" userId="52efdf86-ba77-4dcf-8f92-67ea05fd85b4" providerId="ADAL" clId="{44298F47-E88B-4AB1-83FB-3EB16B5D3730}" dt="2023-10-18T20:53:36.334" v="903"/>
          <ac:inkMkLst>
            <pc:docMk/>
            <pc:sldMk cId="3936151051" sldId="540"/>
            <ac:inkMk id="211" creationId="{C58EDA42-97AF-673C-2FC6-8EED046B52B2}"/>
          </ac:inkMkLst>
        </pc:inkChg>
        <pc:inkChg chg="del">
          <ac:chgData name="Luca Crocetti" userId="52efdf86-ba77-4dcf-8f92-67ea05fd85b4" providerId="ADAL" clId="{44298F47-E88B-4AB1-83FB-3EB16B5D3730}" dt="2023-10-18T20:53:36.333" v="901"/>
          <ac:inkMkLst>
            <pc:docMk/>
            <pc:sldMk cId="3936151051" sldId="540"/>
            <ac:inkMk id="212" creationId="{377B12A2-BC02-8EB6-090C-73D8C97DF35F}"/>
          </ac:inkMkLst>
        </pc:inkChg>
        <pc:inkChg chg="del mod">
          <ac:chgData name="Luca Crocetti" userId="52efdf86-ba77-4dcf-8f92-67ea05fd85b4" providerId="ADAL" clId="{44298F47-E88B-4AB1-83FB-3EB16B5D3730}" dt="2023-10-18T20:53:36.341" v="917"/>
          <ac:inkMkLst>
            <pc:docMk/>
            <pc:sldMk cId="3936151051" sldId="540"/>
            <ac:inkMk id="213" creationId="{D91DD83E-F891-3B3A-D69B-49D683572757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16" creationId="{96177458-D84D-5AB8-682D-99F24C1E0D9A}"/>
          </ac:inkMkLst>
        </pc:inkChg>
        <pc:inkChg chg="del mod">
          <ac:chgData name="Luca Crocetti" userId="52efdf86-ba77-4dcf-8f92-67ea05fd85b4" providerId="ADAL" clId="{44298F47-E88B-4AB1-83FB-3EB16B5D3730}" dt="2023-10-18T20:53:36.341" v="919"/>
          <ac:inkMkLst>
            <pc:docMk/>
            <pc:sldMk cId="3936151051" sldId="540"/>
            <ac:inkMk id="217" creationId="{9277BDE4-EBC6-9A3C-5F7B-D1BB0A04F254}"/>
          </ac:inkMkLst>
        </pc:inkChg>
        <pc:inkChg chg="del mod">
          <ac:chgData name="Luca Crocetti" userId="52efdf86-ba77-4dcf-8f92-67ea05fd85b4" providerId="ADAL" clId="{44298F47-E88B-4AB1-83FB-3EB16B5D3730}" dt="2023-10-18T20:53:36.342" v="921"/>
          <ac:inkMkLst>
            <pc:docMk/>
            <pc:sldMk cId="3936151051" sldId="540"/>
            <ac:inkMk id="218" creationId="{F66A0E8A-828F-E127-F53D-4C3F9D8BC1FE}"/>
          </ac:inkMkLst>
        </pc:inkChg>
        <pc:inkChg chg="del mod">
          <ac:chgData name="Luca Crocetti" userId="52efdf86-ba77-4dcf-8f92-67ea05fd85b4" providerId="ADAL" clId="{44298F47-E88B-4AB1-83FB-3EB16B5D3730}" dt="2023-10-18T20:53:36.336" v="908"/>
          <ac:inkMkLst>
            <pc:docMk/>
            <pc:sldMk cId="3936151051" sldId="540"/>
            <ac:inkMk id="219" creationId="{8983DEF0-6BCE-2738-A359-5A4F00BA2C04}"/>
          </ac:inkMkLst>
        </pc:inkChg>
        <pc:inkChg chg="del mod">
          <ac:chgData name="Luca Crocetti" userId="52efdf86-ba77-4dcf-8f92-67ea05fd85b4" providerId="ADAL" clId="{44298F47-E88B-4AB1-83FB-3EB16B5D3730}" dt="2023-10-18T20:53:36.336" v="907"/>
          <ac:inkMkLst>
            <pc:docMk/>
            <pc:sldMk cId="3936151051" sldId="540"/>
            <ac:inkMk id="220" creationId="{EB2E8550-8DCA-E5C9-3CDF-475FB183166F}"/>
          </ac:inkMkLst>
        </pc:inkChg>
        <pc:inkChg chg="del">
          <ac:chgData name="Luca Crocetti" userId="52efdf86-ba77-4dcf-8f92-67ea05fd85b4" providerId="ADAL" clId="{44298F47-E88B-4AB1-83FB-3EB16B5D3730}" dt="2023-10-18T20:53:36.335" v="905"/>
          <ac:inkMkLst>
            <pc:docMk/>
            <pc:sldMk cId="3936151051" sldId="540"/>
            <ac:inkMk id="221" creationId="{6631C381-1753-E38F-C4E9-48D12C2D04FC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22" creationId="{B54730C4-28A6-37A0-2409-4F1502FA14F6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23" creationId="{E9249F38-4F82-B598-58C8-F8B90250BF09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24" creationId="{F3668160-704F-EBA3-CCD5-5F75C1B36A8B}"/>
          </ac:inkMkLst>
        </pc:inkChg>
        <pc:inkChg chg="del mod">
          <ac:chgData name="Luca Crocetti" userId="52efdf86-ba77-4dcf-8f92-67ea05fd85b4" providerId="ADAL" clId="{44298F47-E88B-4AB1-83FB-3EB16B5D3730}" dt="2023-10-18T20:53:36.340" v="915"/>
          <ac:inkMkLst>
            <pc:docMk/>
            <pc:sldMk cId="3936151051" sldId="540"/>
            <ac:inkMk id="225" creationId="{56E10C01-897F-1BB7-DA33-0E9A323F4E48}"/>
          </ac:inkMkLst>
        </pc:inkChg>
        <pc:inkChg chg="del mod">
          <ac:chgData name="Luca Crocetti" userId="52efdf86-ba77-4dcf-8f92-67ea05fd85b4" providerId="ADAL" clId="{44298F47-E88B-4AB1-83FB-3EB16B5D3730}" dt="2023-10-18T20:53:36.342" v="920"/>
          <ac:inkMkLst>
            <pc:docMk/>
            <pc:sldMk cId="3936151051" sldId="540"/>
            <ac:inkMk id="226" creationId="{C0216451-A2C0-CB9E-E1EF-C7F91DC1FB7D}"/>
          </ac:inkMkLst>
        </pc:inkChg>
        <pc:inkChg chg="del mod">
          <ac:chgData name="Luca Crocetti" userId="52efdf86-ba77-4dcf-8f92-67ea05fd85b4" providerId="ADAL" clId="{44298F47-E88B-4AB1-83FB-3EB16B5D3730}" dt="2023-10-18T20:53:36.337" v="911"/>
          <ac:inkMkLst>
            <pc:docMk/>
            <pc:sldMk cId="3936151051" sldId="540"/>
            <ac:inkMk id="227" creationId="{63C3B46B-ED38-7B92-6FD1-C77EDECB0F63}"/>
          </ac:inkMkLst>
        </pc:inkChg>
        <pc:inkChg chg="del mod">
          <ac:chgData name="Luca Crocetti" userId="52efdf86-ba77-4dcf-8f92-67ea05fd85b4" providerId="ADAL" clId="{44298F47-E88B-4AB1-83FB-3EB16B5D3730}" dt="2023-10-18T20:53:36.337" v="910"/>
          <ac:inkMkLst>
            <pc:docMk/>
            <pc:sldMk cId="3936151051" sldId="540"/>
            <ac:inkMk id="228" creationId="{F575534B-F044-256C-11F7-F161FEAC3ED4}"/>
          </ac:inkMkLst>
        </pc:inkChg>
        <pc:inkChg chg="del mod">
          <ac:chgData name="Luca Crocetti" userId="52efdf86-ba77-4dcf-8f92-67ea05fd85b4" providerId="ADAL" clId="{44298F47-E88B-4AB1-83FB-3EB16B5D3730}" dt="2023-10-18T20:53:36.342" v="922"/>
          <ac:inkMkLst>
            <pc:docMk/>
            <pc:sldMk cId="3936151051" sldId="540"/>
            <ac:inkMk id="229" creationId="{1D7FD2DC-2780-2AEB-C42F-753177D7A8B7}"/>
          </ac:inkMkLst>
        </pc:inkChg>
        <pc:inkChg chg="del mod">
          <ac:chgData name="Luca Crocetti" userId="52efdf86-ba77-4dcf-8f92-67ea05fd85b4" providerId="ADAL" clId="{44298F47-E88B-4AB1-83FB-3EB16B5D3730}" dt="2023-10-18T20:53:36.339" v="913"/>
          <ac:inkMkLst>
            <pc:docMk/>
            <pc:sldMk cId="3936151051" sldId="540"/>
            <ac:inkMk id="230" creationId="{128D2DD2-0BDF-1980-B406-3FB38395D631}"/>
          </ac:inkMkLst>
        </pc:inkChg>
        <pc:inkChg chg="del mod">
          <ac:chgData name="Luca Crocetti" userId="52efdf86-ba77-4dcf-8f92-67ea05fd85b4" providerId="ADAL" clId="{44298F47-E88B-4AB1-83FB-3EB16B5D3730}" dt="2023-10-18T20:53:36.336" v="906"/>
          <ac:inkMkLst>
            <pc:docMk/>
            <pc:sldMk cId="3936151051" sldId="540"/>
            <ac:inkMk id="231" creationId="{BFFA297C-9414-1E61-E1F0-D6CE40A25186}"/>
          </ac:inkMkLst>
        </pc:inkChg>
        <pc:inkChg chg="del mod">
          <ac:chgData name="Luca Crocetti" userId="52efdf86-ba77-4dcf-8f92-67ea05fd85b4" providerId="ADAL" clId="{44298F47-E88B-4AB1-83FB-3EB16B5D3730}" dt="2023-10-18T20:53:36.340" v="916"/>
          <ac:inkMkLst>
            <pc:docMk/>
            <pc:sldMk cId="3936151051" sldId="540"/>
            <ac:inkMk id="232" creationId="{27EAFCDB-F026-8E8B-F160-A50231DC99F9}"/>
          </ac:inkMkLst>
        </pc:inkChg>
        <pc:inkChg chg="del mod">
          <ac:chgData name="Luca Crocetti" userId="52efdf86-ba77-4dcf-8f92-67ea05fd85b4" providerId="ADAL" clId="{44298F47-E88B-4AB1-83FB-3EB16B5D3730}" dt="2023-10-18T20:53:36.339" v="914"/>
          <ac:inkMkLst>
            <pc:docMk/>
            <pc:sldMk cId="3936151051" sldId="540"/>
            <ac:inkMk id="233" creationId="{E1EEE72D-1396-D27B-A77F-A6698915EEF8}"/>
          </ac:inkMkLst>
        </pc:inkChg>
        <pc:inkChg chg="del">
          <ac:chgData name="Luca Crocetti" userId="52efdf86-ba77-4dcf-8f92-67ea05fd85b4" providerId="ADAL" clId="{44298F47-E88B-4AB1-83FB-3EB16B5D3730}" dt="2023-10-18T20:53:36.334" v="902"/>
          <ac:inkMkLst>
            <pc:docMk/>
            <pc:sldMk cId="3936151051" sldId="540"/>
            <ac:inkMk id="234" creationId="{0F296150-0E01-A53C-FA9E-AF0ABCF42DB9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37" creationId="{679909AA-97F6-E061-9F94-8631F0FFEB94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38" creationId="{47E155C9-A965-3D03-64B1-397A37F978BD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39" creationId="{4D8BD421-9E5A-D327-290A-1631042D9767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0" creationId="{E786B46A-C267-21B1-E6D9-00B3B637CCC3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1" creationId="{4418B0AB-94FA-93B6-B622-8E9F97D0C166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2" creationId="{0D778D56-BC37-9D7F-3D3C-CC1B855E4BAC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3" creationId="{CD022FA7-7B85-11F2-AA5F-D7F84B63925E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4" creationId="{C9E3EC71-5A0F-7B45-9013-C4166B044C42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5" creationId="{2BFE86A9-BDE6-AC69-75B6-A50AAD74EF2F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6" creationId="{8E78E258-FC2F-1F82-7D86-538F03897955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8" creationId="{073F2B87-0F87-C7A0-925A-804A9B8CBA1A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9" creationId="{3798DB3D-DF80-C349-145F-94095052CB2B}"/>
          </ac:inkMkLst>
        </pc:inkChg>
        <pc:inkChg chg="add del mod">
          <ac:chgData name="Luca Crocetti" userId="52efdf86-ba77-4dcf-8f92-67ea05fd85b4" providerId="ADAL" clId="{44298F47-E88B-4AB1-83FB-3EB16B5D3730}" dt="2023-10-18T20:52:14.159" v="754"/>
          <ac:inkMkLst>
            <pc:docMk/>
            <pc:sldMk cId="3936151051" sldId="540"/>
            <ac:inkMk id="252" creationId="{C68AD371-9A7E-BA78-8AB8-AF2E357391E0}"/>
          </ac:inkMkLst>
        </pc:inkChg>
        <pc:inkChg chg="add del mod">
          <ac:chgData name="Luca Crocetti" userId="52efdf86-ba77-4dcf-8f92-67ea05fd85b4" providerId="ADAL" clId="{44298F47-E88B-4AB1-83FB-3EB16B5D3730}" dt="2023-10-18T20:52:14.160" v="755"/>
          <ac:inkMkLst>
            <pc:docMk/>
            <pc:sldMk cId="3936151051" sldId="540"/>
            <ac:inkMk id="253" creationId="{ECE5531C-E760-CAB8-A144-8A544E748894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255" creationId="{FB7D4431-D76C-8306-6CC9-3E3128F37C5A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256" creationId="{0711C24C-D61C-7448-B9A5-4B7C8D32F1E9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57" creationId="{4E90E188-4EE6-7F27-0FB9-E4844552A466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58" creationId="{0EEBA3CE-6E19-CF9C-3877-3A76BD03AC1B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59" creationId="{63E38A9D-8C4F-2962-B3E8-1AA3BC29C175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0" creationId="{29621FA6-C968-A887-BA22-340B0B7E06D7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3" creationId="{A16A6CCE-E747-918F-1EA7-02A3CE6D1AC8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4" creationId="{1821897A-5954-9CCB-4B8B-7DFC3A624CA7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5" creationId="{4082CF11-CEFD-C50A-A985-BD07C99EFB46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6" creationId="{C119FBCC-A863-A730-EF42-342224019A8C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7" creationId="{458568F3-5E7A-E6E5-6225-46B1555711C8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8" creationId="{236769EA-0553-E58E-B522-63E1232ADC7C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9" creationId="{A1E2D33E-6B4C-1898-CF7C-37648FEECCBF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0" creationId="{E0F68A99-B9CC-2159-1218-5D8A95CC4B0B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1" creationId="{ECF0A755-2E04-43AE-4EBD-7B68366B9A7B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2" creationId="{9B75621F-E5E5-7A1B-F555-246666CE23E7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3" creationId="{D78679CC-7A91-0A84-86F8-1665F3765650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4" creationId="{766A22AA-6312-02DD-E2FF-05ED2071C3DA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5" creationId="{524910BE-AF33-6819-B2DB-06B69F852829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6" creationId="{AA217D3E-61D5-EC25-C306-D0277F68344F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7" creationId="{D35F3A7A-0D04-4F5D-BA5C-BBF5DA6E97DA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8" creationId="{109CA6D9-3000-841B-4B92-43D31D298F9F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9" creationId="{285347A4-59E5-734A-A6B7-D90DFDB30CC4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0" creationId="{BBA89C17-6EA2-92E5-9505-F71BB790AC89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1" creationId="{A30D8ED7-A225-E5C3-4E44-D8DFAE7D92BC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2" creationId="{79455706-716E-7C5B-0F01-38A2655ADDED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3" creationId="{47E9C473-0230-9B12-850F-7367C9CC0B1C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87" creationId="{562E6313-2132-817F-18CF-0AC73A0645B5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88" creationId="{D204C6BA-43E2-213C-2FA8-02793D893265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89" creationId="{6AD3EBCA-E2EC-1695-3D5D-05FB3D3D9F8E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0" creationId="{255A6EA8-7646-73F1-DC5D-D73AD8DC6B57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1" creationId="{4E2337DB-A02C-4992-E88F-A666EDEED86E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2" creationId="{BC1D03E1-EFBD-1D8D-FD86-255F5C31BE5E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3" creationId="{E90F71A4-56E3-1B90-C949-EED782E9F321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4" creationId="{6E811E02-99B2-7A7D-971A-6752265A208A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5" creationId="{BFCBF9D6-8143-4100-7B24-57FEF922E071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6" creationId="{B04C6DB4-4798-12C3-A6A7-75C225B03C8A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7" creationId="{6C0D0843-2DE5-63B2-C0A5-A0B56E34348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0" creationId="{FD7E89FF-7CDB-C914-4B3F-2DBC6B04D65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1" creationId="{8B3E9C0A-7B79-DCAF-5B41-6B0DACF5EFA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2" creationId="{77A80920-0583-7340-C4EF-10482A5FB38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3" creationId="{C3093D99-60A9-ADF1-7FD7-AFCA9095239C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4" creationId="{D3F56C79-9D00-C863-9F61-5CE80B8A200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5" creationId="{B6BFC1F6-B748-CC9D-888A-38C2DDC4165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6" creationId="{361143DD-3301-3E82-1059-E2B9A572EE5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7" creationId="{EE98F46F-A191-E583-4FE0-A2F1F931290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8" creationId="{4142F24B-ED52-CD7B-CE04-7198BC7460A4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9" creationId="{A07367B3-F9EC-703C-2ACD-26FF9DBD348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2" creationId="{588603B3-6C23-0B24-480F-B74C8C1DA02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3" creationId="{D4315A47-8072-32B2-9700-A8C536FC78A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4" creationId="{0D319916-B51A-A681-8775-3B57D3ED6CF2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5" creationId="{83135DE6-9F1E-A94C-23B3-A765F2D63B7E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6" creationId="{50E38D15-37F7-DD3C-787F-B1E0CA07085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7" creationId="{013E6011-4E4E-726A-1638-C9EC3E2F90A0}"/>
          </ac:inkMkLst>
        </pc:inkChg>
        <pc:inkChg chg="add del mod">
          <ac:chgData name="Luca Crocetti" userId="52efdf86-ba77-4dcf-8f92-67ea05fd85b4" providerId="ADAL" clId="{44298F47-E88B-4AB1-83FB-3EB16B5D3730}" dt="2023-10-18T20:53:03.800" v="847"/>
          <ac:inkMkLst>
            <pc:docMk/>
            <pc:sldMk cId="3936151051" sldId="540"/>
            <ac:inkMk id="320" creationId="{C24AC3B9-1C43-0690-81AF-E868A438EEB7}"/>
          </ac:inkMkLst>
        </pc:inkChg>
        <pc:inkChg chg="add del mod">
          <ac:chgData name="Luca Crocetti" userId="52efdf86-ba77-4dcf-8f92-67ea05fd85b4" providerId="ADAL" clId="{44298F47-E88B-4AB1-83FB-3EB16B5D3730}" dt="2023-10-18T20:53:03.802" v="848"/>
          <ac:inkMkLst>
            <pc:docMk/>
            <pc:sldMk cId="3936151051" sldId="540"/>
            <ac:inkMk id="321" creationId="{367FEE80-FB49-9102-7C0D-DDC76898A42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3" creationId="{F80034B7-0105-415B-8EF7-B3087891A104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4" creationId="{7DD0FA56-D157-BB4A-760F-A8FCC70796A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5" creationId="{9ADCC068-C5C1-D69F-6F88-873BAFA3F78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6" creationId="{5EDC0450-5E00-6D5B-8C6E-33D7B991B15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7" creationId="{53C422D5-8050-5568-BB52-531817BA418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8" creationId="{CA0233B1-CB68-76F2-09EA-56BA2B5B6C0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1" creationId="{14E1D497-A244-0C68-2C47-364DE8FE9CE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2" creationId="{A69DFEFF-C15A-F499-04E9-49391C81B00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3" creationId="{CB4B73AE-15F9-E3AC-AD02-B4EA04AE761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4" creationId="{154C532F-CF97-B090-408B-3C5F789E3B2E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5" creationId="{49E8E443-6AC4-36B5-F67A-AA1D693DEA0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6" creationId="{9C7AA156-D04F-42E6-2CFC-F007094D558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8" creationId="{6DD19B68-6671-E5BD-92DA-DF4EA28230A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9" creationId="{4320DA57-74B7-59B2-6D94-D5E4B06555D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0" creationId="{12134090-1F83-6A80-6DE1-3ED5183520B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1" creationId="{5AACD8EE-3419-2BFD-9D9D-FA9FDB08D83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2" creationId="{4D050CB0-A52F-EDD9-5AD1-C382576BD20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3" creationId="{ED618338-C8C6-A896-542A-42786050EC2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4" creationId="{EDCE2847-CD02-1E50-FC59-954BE116FCB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5" creationId="{680CBCE7-9C3D-64D4-5739-CEADC742B6F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6" creationId="{C6F177D9-0BEF-4FDB-E623-24F304B17EC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7" creationId="{619B34A0-B754-F7CA-B338-EBB32E95097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9" creationId="{2FC10D30-2C95-1413-B096-28E3C7CAB8F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0" creationId="{EF6BD98A-9222-3F9A-D292-CA00A3A8391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1" creationId="{CCFE50F4-F8E3-387C-AE46-7C5D4541CC7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2" creationId="{ABE2CBAB-5AAA-9B20-C7EB-4B3E0C82D78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3" creationId="{42EE35FE-ADE2-E033-A6B5-2C0AC6A9E7A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4" creationId="{D1B602D4-1F8B-2CAE-BF97-FA81F09D168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7" creationId="{9C20828E-33D8-732A-ECF0-804B0DEAD8C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8" creationId="{69AE71A2-4771-3D6A-1725-9A77ADAB798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9" creationId="{D27E909F-A8B5-927B-80CE-C6F3B6D9A33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0" creationId="{34700BDC-1AAB-B317-CFC4-DB001EEBA5B2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1" creationId="{CC62BC6A-169E-8D29-BE7C-F383DB1D387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2" creationId="{96FD203A-7494-C3D7-15D8-DB8FDD6CA6D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3" creationId="{BF058404-52F4-3312-5471-161230C78BF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4" creationId="{C75C69E0-DBC6-5C2D-DF83-67A2CEAD90A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7" creationId="{C85B6337-9E6F-44C7-4F32-8B275997808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8" creationId="{6336C5A4-224C-5268-36B3-0845F6815F8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9" creationId="{021C733D-1DE2-C687-9187-DFE2EC93A13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0" creationId="{FD5386C7-8BB0-8B35-0520-387661F8E7D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1" creationId="{8D66FB60-94C5-D2C2-DA22-7031E044A04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2" creationId="{038FDCD8-4926-D53C-D9CD-41A71A1C755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3" creationId="{B3B6DD44-897E-6A8A-18D9-1F56A2B432A2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4" creationId="{0DFBD38D-0D48-0E39-3C77-79FF1946743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5" creationId="{2354E2E6-5EFC-AD94-BCE5-1ACC6706C60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6" creationId="{913A430A-F080-5BA8-5D3C-852B5D8166FE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7" creationId="{7F1A9B12-4DA3-8CB8-D33B-CB953660D78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8" creationId="{BACBAD14-2687-0F23-AFCA-DC9ADEFA6C3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9" creationId="{AD1431B2-213F-7AC3-3E66-7D23B216F1A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0" creationId="{4CC8BDB4-333B-C846-B73A-797A6824300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1" creationId="{AAAA98DD-F90A-BB50-C23D-4FFDA1CD490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2" creationId="{D0F56467-DE40-0946-0AD4-CDA620E289B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3" creationId="{43224268-57DD-EB89-BE3F-F08F074B783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4" creationId="{B7975684-DBAD-C32F-F062-97E01D5E4F7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5" creationId="{9E92BE0B-80A5-69D0-9E42-F42DD2C24EA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6" creationId="{E1906A66-A881-9FF2-C0C0-138C6EFEB5EC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7" creationId="{63CDD7C1-3749-3EAB-9F9E-8D98DE65599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8" creationId="{92285C5F-7874-7672-92C1-B20E9B993AE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9" creationId="{68339B53-D3AB-F931-790A-128701F4B674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90" creationId="{38712026-D264-080C-75A1-BE49ABA28372}"/>
          </ac:inkMkLst>
        </pc:inkChg>
      </pc:sldChg>
      <pc:sldChg chg="modSp mod">
        <pc:chgData name="Luca Crocetti" userId="52efdf86-ba77-4dcf-8f92-67ea05fd85b4" providerId="ADAL" clId="{44298F47-E88B-4AB1-83FB-3EB16B5D3730}" dt="2023-10-19T18:20:25.440" v="2750"/>
        <pc:sldMkLst>
          <pc:docMk/>
          <pc:sldMk cId="156631423" sldId="541"/>
        </pc:sldMkLst>
        <pc:spChg chg="mod">
          <ac:chgData name="Luca Crocetti" userId="52efdf86-ba77-4dcf-8f92-67ea05fd85b4" providerId="ADAL" clId="{44298F47-E88B-4AB1-83FB-3EB16B5D3730}" dt="2023-10-19T18:20:25.440" v="2750"/>
          <ac:spMkLst>
            <pc:docMk/>
            <pc:sldMk cId="156631423" sldId="541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0:05.819" v="2748" actId="113"/>
          <ac:spMkLst>
            <pc:docMk/>
            <pc:sldMk cId="156631423" sldId="541"/>
            <ac:spMk id="21" creationId="{1629F00B-CD4C-5B89-B64E-82181C257768}"/>
          </ac:spMkLst>
        </pc:spChg>
      </pc:sldChg>
      <pc:sldChg chg="modSp del mod">
        <pc:chgData name="Luca Crocetti" userId="52efdf86-ba77-4dcf-8f92-67ea05fd85b4" providerId="ADAL" clId="{44298F47-E88B-4AB1-83FB-3EB16B5D3730}" dt="2023-10-19T18:20:16.860" v="2749" actId="47"/>
        <pc:sldMkLst>
          <pc:docMk/>
          <pc:sldMk cId="1692276897" sldId="542"/>
        </pc:sldMkLst>
        <pc:spChg chg="mod">
          <ac:chgData name="Luca Crocetti" userId="52efdf86-ba77-4dcf-8f92-67ea05fd85b4" providerId="ADAL" clId="{44298F47-E88B-4AB1-83FB-3EB16B5D3730}" dt="2023-10-19T18:19:28.838" v="2735" actId="21"/>
          <ac:spMkLst>
            <pc:docMk/>
            <pc:sldMk cId="1692276897" sldId="542"/>
            <ac:spMk id="21" creationId="{1629F00B-CD4C-5B89-B64E-82181C257768}"/>
          </ac:spMkLst>
        </pc:spChg>
      </pc:sldChg>
      <pc:sldChg chg="modSp mod">
        <pc:chgData name="Luca Crocetti" userId="52efdf86-ba77-4dcf-8f92-67ea05fd85b4" providerId="ADAL" clId="{44298F47-E88B-4AB1-83FB-3EB16B5D3730}" dt="2023-10-19T18:20:28.458" v="2751"/>
        <pc:sldMkLst>
          <pc:docMk/>
          <pc:sldMk cId="3620313596" sldId="543"/>
        </pc:sldMkLst>
        <pc:spChg chg="mod">
          <ac:chgData name="Luca Crocetti" userId="52efdf86-ba77-4dcf-8f92-67ea05fd85b4" providerId="ADAL" clId="{44298F47-E88B-4AB1-83FB-3EB16B5D3730}" dt="2023-10-19T18:20:28.458" v="2751"/>
          <ac:spMkLst>
            <pc:docMk/>
            <pc:sldMk cId="3620313596" sldId="54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4:14.961" v="2559"/>
        <pc:sldMkLst>
          <pc:docMk/>
          <pc:sldMk cId="1588946364" sldId="545"/>
        </pc:sldMkLst>
        <pc:spChg chg="mod">
          <ac:chgData name="Luca Crocetti" userId="52efdf86-ba77-4dcf-8f92-67ea05fd85b4" providerId="ADAL" clId="{44298F47-E88B-4AB1-83FB-3EB16B5D3730}" dt="2023-10-19T18:14:14.961" v="2559"/>
          <ac:spMkLst>
            <pc:docMk/>
            <pc:sldMk cId="1588946364" sldId="54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4:18.084" v="2560"/>
        <pc:sldMkLst>
          <pc:docMk/>
          <pc:sldMk cId="2447333761" sldId="546"/>
        </pc:sldMkLst>
        <pc:spChg chg="mod">
          <ac:chgData name="Luca Crocetti" userId="52efdf86-ba77-4dcf-8f92-67ea05fd85b4" providerId="ADAL" clId="{44298F47-E88B-4AB1-83FB-3EB16B5D3730}" dt="2023-10-19T18:14:18.084" v="2560"/>
          <ac:spMkLst>
            <pc:docMk/>
            <pc:sldMk cId="2447333761" sldId="546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0:31.984" v="2752"/>
        <pc:sldMkLst>
          <pc:docMk/>
          <pc:sldMk cId="3198140482" sldId="547"/>
        </pc:sldMkLst>
        <pc:spChg chg="mod">
          <ac:chgData name="Luca Crocetti" userId="52efdf86-ba77-4dcf-8f92-67ea05fd85b4" providerId="ADAL" clId="{44298F47-E88B-4AB1-83FB-3EB16B5D3730}" dt="2023-10-19T18:20:31.984" v="2752"/>
          <ac:spMkLst>
            <pc:docMk/>
            <pc:sldMk cId="3198140482" sldId="547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57:16.396" v="1261"/>
          <ac:grpSpMkLst>
            <pc:docMk/>
            <pc:sldMk cId="3198140482" sldId="547"/>
            <ac:grpSpMk id="289" creationId="{2BB4CD83-B492-12F8-C5A3-C46812EAC7D3}"/>
          </ac:grpSpMkLst>
        </pc:grpChg>
        <pc:grpChg chg="mod">
          <ac:chgData name="Luca Crocetti" userId="52efdf86-ba77-4dcf-8f92-67ea05fd85b4" providerId="ADAL" clId="{44298F47-E88B-4AB1-83FB-3EB16B5D3730}" dt="2023-10-18T21:25:38.410" v="2330"/>
          <ac:grpSpMkLst>
            <pc:docMk/>
            <pc:sldMk cId="3198140482" sldId="547"/>
            <ac:grpSpMk id="290" creationId="{6DC0F1A0-F6B2-1200-5D46-CD827064B019}"/>
          </ac:grpSpMkLst>
        </pc:grpChg>
        <pc:grpChg chg="mod">
          <ac:chgData name="Luca Crocetti" userId="52efdf86-ba77-4dcf-8f92-67ea05fd85b4" providerId="ADAL" clId="{44298F47-E88B-4AB1-83FB-3EB16B5D3730}" dt="2023-10-18T20:57:19.287" v="1264"/>
          <ac:grpSpMkLst>
            <pc:docMk/>
            <pc:sldMk cId="3198140482" sldId="547"/>
            <ac:grpSpMk id="293" creationId="{7B603467-9848-9E1B-357F-44A49850D46E}"/>
          </ac:grpSpMkLst>
        </pc:grpChg>
        <pc:grpChg chg="del mod">
          <ac:chgData name="Luca Crocetti" userId="52efdf86-ba77-4dcf-8f92-67ea05fd85b4" providerId="ADAL" clId="{44298F47-E88B-4AB1-83FB-3EB16B5D3730}" dt="2023-10-18T20:57:45.810" v="1321"/>
          <ac:grpSpMkLst>
            <pc:docMk/>
            <pc:sldMk cId="3198140482" sldId="547"/>
            <ac:grpSpMk id="315" creationId="{83E1F499-91AF-A1F0-DC93-F7C6394C89BF}"/>
          </ac:grpSpMkLst>
        </pc:grpChg>
        <pc:grpChg chg="del mod">
          <ac:chgData name="Luca Crocetti" userId="52efdf86-ba77-4dcf-8f92-67ea05fd85b4" providerId="ADAL" clId="{44298F47-E88B-4AB1-83FB-3EB16B5D3730}" dt="2023-10-18T20:58:10.612" v="1380"/>
          <ac:grpSpMkLst>
            <pc:docMk/>
            <pc:sldMk cId="3198140482" sldId="547"/>
            <ac:grpSpMk id="324" creationId="{4E994962-1B5E-3980-04DE-EAA445AFD18A}"/>
          </ac:grpSpMkLst>
        </pc:grpChg>
        <pc:grpChg chg="del mod">
          <ac:chgData name="Luca Crocetti" userId="52efdf86-ba77-4dcf-8f92-67ea05fd85b4" providerId="ADAL" clId="{44298F47-E88B-4AB1-83FB-3EB16B5D3730}" dt="2023-10-18T20:58:10.612" v="1380"/>
          <ac:grpSpMkLst>
            <pc:docMk/>
            <pc:sldMk cId="3198140482" sldId="547"/>
            <ac:grpSpMk id="325" creationId="{D65A888A-CA6B-999B-84FD-050FA3E4A519}"/>
          </ac:grpSpMkLst>
        </pc:grpChg>
        <pc:grpChg chg="del mod">
          <ac:chgData name="Luca Crocetti" userId="52efdf86-ba77-4dcf-8f92-67ea05fd85b4" providerId="ADAL" clId="{44298F47-E88B-4AB1-83FB-3EB16B5D3730}" dt="2023-10-18T20:58:10.612" v="1380"/>
          <ac:grpSpMkLst>
            <pc:docMk/>
            <pc:sldMk cId="3198140482" sldId="547"/>
            <ac:grpSpMk id="344" creationId="{5C1813E0-DF12-0040-5A41-37FFCAB8D070}"/>
          </ac:grpSpMkLst>
        </pc:grpChg>
        <pc:grpChg chg="del mod">
          <ac:chgData name="Luca Crocetti" userId="52efdf86-ba77-4dcf-8f92-67ea05fd85b4" providerId="ADAL" clId="{44298F47-E88B-4AB1-83FB-3EB16B5D3730}" dt="2023-10-18T20:58:15.289" v="1391"/>
          <ac:grpSpMkLst>
            <pc:docMk/>
            <pc:sldMk cId="3198140482" sldId="547"/>
            <ac:grpSpMk id="345" creationId="{0A5115D8-4520-D61D-67ED-D468DDE794EF}"/>
          </ac:grpSpMkLst>
        </pc:grpChg>
        <pc:grpChg chg="del mod">
          <ac:chgData name="Luca Crocetti" userId="52efdf86-ba77-4dcf-8f92-67ea05fd85b4" providerId="ADAL" clId="{44298F47-E88B-4AB1-83FB-3EB16B5D3730}" dt="2023-10-18T20:58:23.291" v="1406"/>
          <ac:grpSpMkLst>
            <pc:docMk/>
            <pc:sldMk cId="3198140482" sldId="547"/>
            <ac:grpSpMk id="358" creationId="{9A3ECD6D-86EA-FE6F-F34C-5CD079F545A8}"/>
          </ac:grpSpMkLst>
        </pc:grpChg>
        <pc:grpChg chg="del mod">
          <ac:chgData name="Luca Crocetti" userId="52efdf86-ba77-4dcf-8f92-67ea05fd85b4" providerId="ADAL" clId="{44298F47-E88B-4AB1-83FB-3EB16B5D3730}" dt="2023-10-18T20:58:27.738" v="1411"/>
          <ac:grpSpMkLst>
            <pc:docMk/>
            <pc:sldMk cId="3198140482" sldId="547"/>
            <ac:grpSpMk id="374" creationId="{B0998D70-6E45-7780-8B41-46F81E27C2DA}"/>
          </ac:grpSpMkLst>
        </pc:grpChg>
        <pc:grpChg chg="del mod">
          <ac:chgData name="Luca Crocetti" userId="52efdf86-ba77-4dcf-8f92-67ea05fd85b4" providerId="ADAL" clId="{44298F47-E88B-4AB1-83FB-3EB16B5D3730}" dt="2023-10-18T20:58:57.813" v="1466"/>
          <ac:grpSpMkLst>
            <pc:docMk/>
            <pc:sldMk cId="3198140482" sldId="547"/>
            <ac:grpSpMk id="379" creationId="{940B67FC-2374-5208-4C9A-01089A78D0B7}"/>
          </ac:grpSpMkLst>
        </pc:grpChg>
        <pc:grpChg chg="del mod">
          <ac:chgData name="Luca Crocetti" userId="52efdf86-ba77-4dcf-8f92-67ea05fd85b4" providerId="ADAL" clId="{44298F47-E88B-4AB1-83FB-3EB16B5D3730}" dt="2023-10-18T20:56:50.151" v="1213"/>
          <ac:grpSpMkLst>
            <pc:docMk/>
            <pc:sldMk cId="3198140482" sldId="547"/>
            <ac:grpSpMk id="400" creationId="{B93E5F2D-09A4-868C-FE81-88F0D631149D}"/>
          </ac:grpSpMkLst>
        </pc:grpChg>
        <pc:grpChg chg="del mod">
          <ac:chgData name="Luca Crocetti" userId="52efdf86-ba77-4dcf-8f92-67ea05fd85b4" providerId="ADAL" clId="{44298F47-E88B-4AB1-83FB-3EB16B5D3730}" dt="2023-10-18T20:56:50.142" v="1191"/>
          <ac:grpSpMkLst>
            <pc:docMk/>
            <pc:sldMk cId="3198140482" sldId="547"/>
            <ac:grpSpMk id="401" creationId="{E46C704A-6637-4D4D-2597-5EA820B36CF8}"/>
          </ac:grpSpMkLst>
        </pc:grpChg>
        <pc:grpChg chg="del mod">
          <ac:chgData name="Luca Crocetti" userId="52efdf86-ba77-4dcf-8f92-67ea05fd85b4" providerId="ADAL" clId="{44298F47-E88B-4AB1-83FB-3EB16B5D3730}" dt="2023-10-18T20:58:44.386" v="1446"/>
          <ac:grpSpMkLst>
            <pc:docMk/>
            <pc:sldMk cId="3198140482" sldId="547"/>
            <ac:grpSpMk id="410" creationId="{C419DEDD-5EBB-65DE-EC5A-77D059964CCE}"/>
          </ac:grpSpMkLst>
        </pc:grpChg>
        <pc:grpChg chg="del mod">
          <ac:chgData name="Luca Crocetti" userId="52efdf86-ba77-4dcf-8f92-67ea05fd85b4" providerId="ADAL" clId="{44298F47-E88B-4AB1-83FB-3EB16B5D3730}" dt="2023-10-18T20:58:57.813" v="1466"/>
          <ac:grpSpMkLst>
            <pc:docMk/>
            <pc:sldMk cId="3198140482" sldId="547"/>
            <ac:grpSpMk id="411" creationId="{33E89409-41D1-52C8-FE14-124EDD412227}"/>
          </ac:grpSpMkLst>
        </pc:grpChg>
        <pc:grpChg chg="del mod">
          <ac:chgData name="Luca Crocetti" userId="52efdf86-ba77-4dcf-8f92-67ea05fd85b4" providerId="ADAL" clId="{44298F47-E88B-4AB1-83FB-3EB16B5D3730}" dt="2023-10-18T20:58:53.402" v="1460"/>
          <ac:grpSpMkLst>
            <pc:docMk/>
            <pc:sldMk cId="3198140482" sldId="547"/>
            <ac:grpSpMk id="418" creationId="{9927114A-09F1-5933-711E-E16931DD7958}"/>
          </ac:grpSpMkLst>
        </pc:grpChg>
        <pc:grpChg chg="del mod">
          <ac:chgData name="Luca Crocetti" userId="52efdf86-ba77-4dcf-8f92-67ea05fd85b4" providerId="ADAL" clId="{44298F47-E88B-4AB1-83FB-3EB16B5D3730}" dt="2023-10-18T20:58:57.813" v="1466"/>
          <ac:grpSpMkLst>
            <pc:docMk/>
            <pc:sldMk cId="3198140482" sldId="547"/>
            <ac:grpSpMk id="425" creationId="{AEDE0DE4-3337-A768-B461-C9495F334305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429" creationId="{65476823-6096-27DE-4F6C-C9CC317BD8FF}"/>
          </ac:grpSpMkLst>
        </pc:grpChg>
        <pc:grpChg chg="del mod">
          <ac:chgData name="Luca Crocetti" userId="52efdf86-ba77-4dcf-8f92-67ea05fd85b4" providerId="ADAL" clId="{44298F47-E88B-4AB1-83FB-3EB16B5D3730}" dt="2023-10-18T20:59:08.133" v="1484"/>
          <ac:grpSpMkLst>
            <pc:docMk/>
            <pc:sldMk cId="3198140482" sldId="547"/>
            <ac:grpSpMk id="436" creationId="{193C0BE4-55AE-D67A-D491-1683741F7012}"/>
          </ac:grpSpMkLst>
        </pc:grpChg>
        <pc:grpChg chg="del mod">
          <ac:chgData name="Luca Crocetti" userId="52efdf86-ba77-4dcf-8f92-67ea05fd85b4" providerId="ADAL" clId="{44298F47-E88B-4AB1-83FB-3EB16B5D3730}" dt="2023-10-18T20:56:50.148" v="1210"/>
          <ac:grpSpMkLst>
            <pc:docMk/>
            <pc:sldMk cId="3198140482" sldId="547"/>
            <ac:grpSpMk id="452" creationId="{99505404-03CE-F56B-CCB5-15495EDF46B9}"/>
          </ac:grpSpMkLst>
        </pc:grpChg>
        <pc:grpChg chg="mod">
          <ac:chgData name="Luca Crocetti" userId="52efdf86-ba77-4dcf-8f92-67ea05fd85b4" providerId="ADAL" clId="{44298F47-E88B-4AB1-83FB-3EB16B5D3730}" dt="2023-10-18T21:25:51.122" v="2339"/>
          <ac:grpSpMkLst>
            <pc:docMk/>
            <pc:sldMk cId="3198140482" sldId="547"/>
            <ac:grpSpMk id="457" creationId="{B4CCAA51-8668-406A-0CFF-649242D74CF6}"/>
          </ac:grpSpMkLst>
        </pc:grpChg>
        <pc:grpChg chg="del mod">
          <ac:chgData name="Luca Crocetti" userId="52efdf86-ba77-4dcf-8f92-67ea05fd85b4" providerId="ADAL" clId="{44298F47-E88B-4AB1-83FB-3EB16B5D3730}" dt="2023-10-18T20:57:53.598" v="1362"/>
          <ac:grpSpMkLst>
            <pc:docMk/>
            <pc:sldMk cId="3198140482" sldId="547"/>
            <ac:grpSpMk id="525" creationId="{D5FFB0F1-3616-ACAC-13D2-F9BAA6E91589}"/>
          </ac:grpSpMkLst>
        </pc:grpChg>
        <pc:grpChg chg="del mod">
          <ac:chgData name="Luca Crocetti" userId="52efdf86-ba77-4dcf-8f92-67ea05fd85b4" providerId="ADAL" clId="{44298F47-E88B-4AB1-83FB-3EB16B5D3730}" dt="2023-10-18T20:57:16.396" v="1261"/>
          <ac:grpSpMkLst>
            <pc:docMk/>
            <pc:sldMk cId="3198140482" sldId="547"/>
            <ac:grpSpMk id="591" creationId="{4BB0C64A-FDBA-F651-A47D-2254F6B1FF08}"/>
          </ac:grpSpMkLst>
        </pc:grpChg>
        <pc:grpChg chg="del mod">
          <ac:chgData name="Luca Crocetti" userId="52efdf86-ba77-4dcf-8f92-67ea05fd85b4" providerId="ADAL" clId="{44298F47-E88B-4AB1-83FB-3EB16B5D3730}" dt="2023-10-18T20:59:40.124" v="1567"/>
          <ac:grpSpMkLst>
            <pc:docMk/>
            <pc:sldMk cId="3198140482" sldId="547"/>
            <ac:grpSpMk id="616" creationId="{A458100D-D2D8-B3D4-E012-9AA36C98FF26}"/>
          </ac:grpSpMkLst>
        </pc:grpChg>
        <pc:grpChg chg="del mod">
          <ac:chgData name="Luca Crocetti" userId="52efdf86-ba77-4dcf-8f92-67ea05fd85b4" providerId="ADAL" clId="{44298F47-E88B-4AB1-83FB-3EB16B5D3730}" dt="2023-10-18T20:58:54.622" v="1461"/>
          <ac:grpSpMkLst>
            <pc:docMk/>
            <pc:sldMk cId="3198140482" sldId="547"/>
            <ac:grpSpMk id="619" creationId="{215C0D2A-8438-E270-47F1-6B9432AB8ED7}"/>
          </ac:grpSpMkLst>
        </pc:grpChg>
        <pc:grpChg chg="mod">
          <ac:chgData name="Luca Crocetti" userId="52efdf86-ba77-4dcf-8f92-67ea05fd85b4" providerId="ADAL" clId="{44298F47-E88B-4AB1-83FB-3EB16B5D3730}" dt="2023-10-18T20:59:12.352" v="1494"/>
          <ac:grpSpMkLst>
            <pc:docMk/>
            <pc:sldMk cId="3198140482" sldId="547"/>
            <ac:grpSpMk id="628" creationId="{430B66C4-373E-CEC3-C031-7A2FBAF28AF4}"/>
          </ac:grpSpMkLst>
        </pc:grpChg>
        <pc:grpChg chg="del mod">
          <ac:chgData name="Luca Crocetti" userId="52efdf86-ba77-4dcf-8f92-67ea05fd85b4" providerId="ADAL" clId="{44298F47-E88B-4AB1-83FB-3EB16B5D3730}" dt="2023-10-18T20:59:33.662" v="1538"/>
          <ac:grpSpMkLst>
            <pc:docMk/>
            <pc:sldMk cId="3198140482" sldId="547"/>
            <ac:grpSpMk id="641" creationId="{B167F045-B173-2A70-4FBC-51D2D2AC9A7E}"/>
          </ac:grpSpMkLst>
        </pc:grpChg>
        <pc:grpChg chg="del mod">
          <ac:chgData name="Luca Crocetti" userId="52efdf86-ba77-4dcf-8f92-67ea05fd85b4" providerId="ADAL" clId="{44298F47-E88B-4AB1-83FB-3EB16B5D3730}" dt="2023-10-18T20:59:22.479" v="1511"/>
          <ac:grpSpMkLst>
            <pc:docMk/>
            <pc:sldMk cId="3198140482" sldId="547"/>
            <ac:grpSpMk id="649" creationId="{789E9276-1EC4-A6A0-A2F0-8B9A810122E4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53" creationId="{4A01512F-E790-AB63-78C2-06F09A75892B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58" creationId="{5E782A2F-A38E-CC21-AC29-18CF7ED8C3C2}"/>
          </ac:grpSpMkLst>
        </pc:grpChg>
        <pc:grpChg chg="del mod">
          <ac:chgData name="Luca Crocetti" userId="52efdf86-ba77-4dcf-8f92-67ea05fd85b4" providerId="ADAL" clId="{44298F47-E88B-4AB1-83FB-3EB16B5D3730}" dt="2023-10-18T20:59:33.662" v="1538"/>
          <ac:grpSpMkLst>
            <pc:docMk/>
            <pc:sldMk cId="3198140482" sldId="547"/>
            <ac:grpSpMk id="661" creationId="{D1196D9D-FE1E-FAAF-8B9B-207896D2DC02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68" creationId="{B3F5BFC2-ED6F-6E53-EEF6-F1F203D8EE76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74" creationId="{9A44FA4A-A934-925D-C6A2-1EFC403119B4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701" creationId="{27578E7C-2E1A-A31B-DCD8-F45F32B44392}"/>
          </ac:grpSpMkLst>
        </pc:grpChg>
        <pc:grpChg chg="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702" creationId="{D723DA58-4093-16DA-725D-5DC2842D0E19}"/>
          </ac:grpSpMkLst>
        </pc:grpChg>
        <pc:inkChg chg="add del mod">
          <ac:chgData name="Luca Crocetti" userId="52efdf86-ba77-4dcf-8f92-67ea05fd85b4" providerId="ADAL" clId="{44298F47-E88B-4AB1-83FB-3EB16B5D3730}" dt="2023-10-18T21:25:38.408" v="2327"/>
          <ac:inkMkLst>
            <pc:docMk/>
            <pc:sldMk cId="3198140482" sldId="547"/>
            <ac:inkMk id="45" creationId="{7E211FC4-D306-736A-F114-8F1C9C50A942}"/>
          </ac:inkMkLst>
        </pc:inkChg>
        <pc:inkChg chg="add del mod">
          <ac:chgData name="Luca Crocetti" userId="52efdf86-ba77-4dcf-8f92-67ea05fd85b4" providerId="ADAL" clId="{44298F47-E88B-4AB1-83FB-3EB16B5D3730}" dt="2023-10-18T21:25:38.410" v="2328"/>
          <ac:inkMkLst>
            <pc:docMk/>
            <pc:sldMk cId="3198140482" sldId="547"/>
            <ac:inkMk id="59" creationId="{AA1CD481-7C84-97E0-B8AC-B4CAEB00A27D}"/>
          </ac:inkMkLst>
        </pc:inkChg>
        <pc:inkChg chg="add del mod">
          <ac:chgData name="Luca Crocetti" userId="52efdf86-ba77-4dcf-8f92-67ea05fd85b4" providerId="ADAL" clId="{44298F47-E88B-4AB1-83FB-3EB16B5D3730}" dt="2023-10-18T21:25:38.408" v="2326"/>
          <ac:inkMkLst>
            <pc:docMk/>
            <pc:sldMk cId="3198140482" sldId="547"/>
            <ac:inkMk id="60" creationId="{D37E0DD1-B468-1499-625E-428E09B4A862}"/>
          </ac:inkMkLst>
        </pc:inkChg>
        <pc:inkChg chg="add del mod">
          <ac:chgData name="Luca Crocetti" userId="52efdf86-ba77-4dcf-8f92-67ea05fd85b4" providerId="ADAL" clId="{44298F47-E88B-4AB1-83FB-3EB16B5D3730}" dt="2023-10-18T21:25:38.410" v="2329"/>
          <ac:inkMkLst>
            <pc:docMk/>
            <pc:sldMk cId="3198140482" sldId="547"/>
            <ac:inkMk id="61" creationId="{2F7576E7-AF43-1B68-A666-0B75C1DCFEC3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13" creationId="{7123451C-272A-3673-B46D-A09F2BB6C076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20" creationId="{65245DB8-966D-AD12-D2CD-686B24A8B063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34" creationId="{D44AA13F-92A4-1572-666A-98B7984F526D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35" creationId="{0E4C4863-6055-9B34-AB44-48185BBE4252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42" creationId="{0645AA09-151D-820D-CD5D-48D190F3C54A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49" creationId="{1F4A0B6F-1BA9-D40C-4E89-B2BBDB8B4AD1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71" creationId="{FD7ACB7D-B2F0-2B3A-81F3-9ABEBE1D2C7E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78" creationId="{70862D2E-B752-4ECD-455E-5D86BEA45DCA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87" creationId="{56BD99BB-2AB4-2F85-3AAD-20C7530DCEE4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88" creationId="{265AD035-2303-D007-B5D8-5907BCA904C2}"/>
          </ac:inkMkLst>
        </pc:inkChg>
        <pc:inkChg chg="add mod">
          <ac:chgData name="Luca Crocetti" userId="52efdf86-ba77-4dcf-8f92-67ea05fd85b4" providerId="ADAL" clId="{44298F47-E88B-4AB1-83FB-3EB16B5D3730}" dt="2023-10-18T20:57:19.287" v="1264"/>
          <ac:inkMkLst>
            <pc:docMk/>
            <pc:sldMk cId="3198140482" sldId="547"/>
            <ac:inkMk id="291" creationId="{76A5DD77-F0EF-4C39-A246-1B3DBC96CD78}"/>
          </ac:inkMkLst>
        </pc:inkChg>
        <pc:inkChg chg="add mod">
          <ac:chgData name="Luca Crocetti" userId="52efdf86-ba77-4dcf-8f92-67ea05fd85b4" providerId="ADAL" clId="{44298F47-E88B-4AB1-83FB-3EB16B5D3730}" dt="2023-10-18T20:57:19.287" v="1264"/>
          <ac:inkMkLst>
            <pc:docMk/>
            <pc:sldMk cId="3198140482" sldId="547"/>
            <ac:inkMk id="292" creationId="{2592D601-C790-2CA7-DF72-84AC2270E41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4" creationId="{1E13E862-0F20-569C-6F2C-A0731E4F7E6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5" creationId="{E024DF81-8857-3BE4-D5B4-B9152D9B4FF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6" creationId="{261B7B2F-4749-B3DC-2758-62C27415F3C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7" creationId="{650D81B4-997E-45C4-5C8D-175C2DD7451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8" creationId="{6ED868CB-A8FC-BEEA-1C7E-6BA387C86EF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9" creationId="{83708737-639C-6CF1-C687-5C84DB891D2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0" creationId="{906FC9A7-A22A-73DE-7208-8ED681E3EAC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1" creationId="{10FE9AF3-928C-BB14-4F4F-2B080A60841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2" creationId="{4313871A-0A6D-FCB7-07B8-EC60097714D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3" creationId="{FD9DD760-AA31-FA82-C691-E8E64A9C2E0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4" creationId="{D63C6121-08AA-405C-95F2-629338F5A13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5" creationId="{50E9D2EF-E689-AC22-5940-E96DFA63247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6" creationId="{8A8565F1-17D3-0F52-4B63-FA0B9C9A802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7" creationId="{065E1E2E-9246-6BF2-9052-D49B24F8FC9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8" creationId="{885F25F6-A0AF-9E04-15A3-89444123B81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9" creationId="{BD830088-08FE-689A-1845-B7AACCA2ABF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0" creationId="{8F835160-C38A-31C4-6218-26FA05D8A70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1" creationId="{D9713CD0-E039-3615-7CC8-2ED34321941C}"/>
          </ac:inkMkLst>
        </pc:inkChg>
        <pc:inkChg chg="add del mod">
          <ac:chgData name="Luca Crocetti" userId="52efdf86-ba77-4dcf-8f92-67ea05fd85b4" providerId="ADAL" clId="{44298F47-E88B-4AB1-83FB-3EB16B5D3730}" dt="2023-10-18T20:57:39.867" v="1312"/>
          <ac:inkMkLst>
            <pc:docMk/>
            <pc:sldMk cId="3198140482" sldId="547"/>
            <ac:inkMk id="312" creationId="{B8FEE1A7-B873-6021-1407-7F7A04C85487}"/>
          </ac:inkMkLst>
        </pc:inkChg>
        <pc:inkChg chg="add del mod">
          <ac:chgData name="Luca Crocetti" userId="52efdf86-ba77-4dcf-8f92-67ea05fd85b4" providerId="ADAL" clId="{44298F47-E88B-4AB1-83FB-3EB16B5D3730}" dt="2023-10-18T20:57:39.866" v="1311"/>
          <ac:inkMkLst>
            <pc:docMk/>
            <pc:sldMk cId="3198140482" sldId="547"/>
            <ac:inkMk id="313" creationId="{871C3876-ECFA-3B32-3977-697A5C67BF0A}"/>
          </ac:inkMkLst>
        </pc:inkChg>
        <pc:inkChg chg="add del mod">
          <ac:chgData name="Luca Crocetti" userId="52efdf86-ba77-4dcf-8f92-67ea05fd85b4" providerId="ADAL" clId="{44298F47-E88B-4AB1-83FB-3EB16B5D3730}" dt="2023-10-18T20:57:39.865" v="1310"/>
          <ac:inkMkLst>
            <pc:docMk/>
            <pc:sldMk cId="3198140482" sldId="547"/>
            <ac:inkMk id="314" creationId="{53347D7B-0E88-6CF5-61EC-640495DB42D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6" creationId="{F7843196-3D3B-67BB-F5C3-9A7865D342C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7" creationId="{100E14FC-D666-835F-E2D6-59772E66910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8" creationId="{3E55E89A-AD1E-56ED-6D94-0D7A6F2801A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9" creationId="{6E570949-9FBB-1114-130E-F9ABF1DE3C9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0" creationId="{9D1B0B50-569D-F1C2-C776-B3083DB9993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1" creationId="{F066F977-435F-9804-808C-6211B0F085F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2" creationId="{C4876EFB-85E7-9CFC-4E73-624DD03CA2E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3" creationId="{5D91B48E-FB2A-9C69-518C-27B470086C1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6" creationId="{8274C146-1F01-82AD-C934-2DA7E30988E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7" creationId="{88818E11-CC2F-315C-6F95-FFB802A03EC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8" creationId="{4C73CFBC-9B73-FD60-F73F-6AAD6793FE3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9" creationId="{7D76EBCF-6C65-4BF7-FEFE-8ADB69F757E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0" creationId="{0F28653F-713D-3C0E-4256-C590C0E1FE6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1" creationId="{BB493B14-9BA2-04A1-69FF-91E384ACA5D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2" creationId="{FA79C9E5-7166-17F9-92DD-AA8F23DB55E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3" creationId="{024BEF30-EFFD-AFFE-FA02-F3E05472D77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4" creationId="{D0F26266-1D8C-42BF-2730-ABCBD3AD865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5" creationId="{3F6CFFB4-7B60-535B-FC11-CB9A31E0AF4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6" creationId="{42D31C42-C04F-115A-C0CF-5662D579259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7" creationId="{A8C1347E-46FF-1AEF-E9E9-4119513C4943}"/>
          </ac:inkMkLst>
        </pc:inkChg>
        <pc:inkChg chg="del">
          <ac:chgData name="Luca Crocetti" userId="52efdf86-ba77-4dcf-8f92-67ea05fd85b4" providerId="ADAL" clId="{44298F47-E88B-4AB1-83FB-3EB16B5D3730}" dt="2023-10-18T20:56:50.140" v="1184"/>
          <ac:inkMkLst>
            <pc:docMk/>
            <pc:sldMk cId="3198140482" sldId="547"/>
            <ac:inkMk id="338" creationId="{9F823F6B-F76D-D264-641A-319605E4AA30}"/>
          </ac:inkMkLst>
        </pc:inkChg>
        <pc:inkChg chg="del mod">
          <ac:chgData name="Luca Crocetti" userId="52efdf86-ba77-4dcf-8f92-67ea05fd85b4" providerId="ADAL" clId="{44298F47-E88B-4AB1-83FB-3EB16B5D3730}" dt="2023-10-18T20:56:50.145" v="1200"/>
          <ac:inkMkLst>
            <pc:docMk/>
            <pc:sldMk cId="3198140482" sldId="547"/>
            <ac:inkMk id="339" creationId="{C79D07EC-3582-995E-7601-AD18B9D895A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0" creationId="{897170CD-6CE1-608D-3103-2D6204FE1FB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1" creationId="{330CE68E-FCF8-8E1F-4950-0572E8895BF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2" creationId="{81A87FA8-84B6-F0D4-E14E-73F291AD901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3" creationId="{03B10C43-2931-CC3D-0359-2BCB4BF9C3D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6" creationId="{9EF72A20-B0C0-724C-0248-ADE0599276C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7" creationId="{006C9055-A318-9257-1E3C-DD1F7EC1AF2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8" creationId="{9A13A02C-60F3-1F3D-80D1-C9864054069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9" creationId="{1B622989-F809-2A61-8FCE-61AF9A45AA8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0" creationId="{C7432D00-F06E-1A52-D578-6132F3CD3A1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1" creationId="{8DBCF678-C5F5-CA52-AE82-0CBB63BE73B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2" creationId="{A53A5701-4D3C-C4CC-7348-142E8AFBE0E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3" creationId="{7D4C8A0C-3EA6-25F1-D9DE-BAD6B175FE2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4" creationId="{8F07734F-F390-1ACB-7820-614E5334F7E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5" creationId="{41C3ABB4-D145-0E74-8BE5-B7FF56D9F47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9" creationId="{8F38F010-E5AD-79BE-2BDF-1CEB1C36F3DD}"/>
          </ac:inkMkLst>
        </pc:inkChg>
        <pc:inkChg chg="del mod">
          <ac:chgData name="Luca Crocetti" userId="52efdf86-ba77-4dcf-8f92-67ea05fd85b4" providerId="ADAL" clId="{44298F47-E88B-4AB1-83FB-3EB16B5D3730}" dt="2023-10-18T20:56:50.142" v="1191"/>
          <ac:inkMkLst>
            <pc:docMk/>
            <pc:sldMk cId="3198140482" sldId="547"/>
            <ac:inkMk id="360" creationId="{BEDFF064-3D67-0E95-9DD2-FB18F3DB5AD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1" creationId="{215C65D5-1D95-004F-3EAE-9AC2D4DFCA3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2" creationId="{45D978BF-4836-AFC2-F2FA-C283B6E0A2C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3" creationId="{4CACF9DB-2857-82D1-13F5-1A438D8EAD0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4" creationId="{0E46BE17-0F85-14F2-A47B-2E811C713F5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5" creationId="{5DE5BB83-9CD8-BD9F-3E34-4D5121C3250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6" creationId="{94A64A8E-3E1F-4E0B-6493-9660ECB71236}"/>
          </ac:inkMkLst>
        </pc:inkChg>
        <pc:inkChg chg="add del mod">
          <ac:chgData name="Luca Crocetti" userId="52efdf86-ba77-4dcf-8f92-67ea05fd85b4" providerId="ADAL" clId="{44298F47-E88B-4AB1-83FB-3EB16B5D3730}" dt="2023-10-18T20:58:23.979" v="1407"/>
          <ac:inkMkLst>
            <pc:docMk/>
            <pc:sldMk cId="3198140482" sldId="547"/>
            <ac:inkMk id="367" creationId="{35FC0AFE-9C04-D6D9-5DF1-CD5577218292}"/>
          </ac:inkMkLst>
        </pc:inkChg>
        <pc:inkChg chg="add del mod">
          <ac:chgData name="Luca Crocetti" userId="52efdf86-ba77-4dcf-8f92-67ea05fd85b4" providerId="ADAL" clId="{44298F47-E88B-4AB1-83FB-3EB16B5D3730}" dt="2023-10-18T20:58:23.981" v="1408"/>
          <ac:inkMkLst>
            <pc:docMk/>
            <pc:sldMk cId="3198140482" sldId="547"/>
            <ac:inkMk id="368" creationId="{431A5660-D1B5-0ADD-50DC-D6A98D16833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9" creationId="{C22AFA6C-7D72-16CA-C42F-CD63B9FA664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0" creationId="{D385510B-6734-816B-6F48-1F705200EAB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1" creationId="{49930519-4661-9E72-0079-FE2EF78F28A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2" creationId="{AEAD76DA-A91A-06EE-5CE8-BD667ED3568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3" creationId="{EF37549F-740C-926A-36D1-EC0D1B86973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5" creationId="{4EEE77C7-773B-4096-8B3E-515831950F84}"/>
          </ac:inkMkLst>
        </pc:inkChg>
        <pc:inkChg chg="del mod">
          <ac:chgData name="Luca Crocetti" userId="52efdf86-ba77-4dcf-8f92-67ea05fd85b4" providerId="ADAL" clId="{44298F47-E88B-4AB1-83FB-3EB16B5D3730}" dt="2023-10-18T20:56:50.140" v="1185"/>
          <ac:inkMkLst>
            <pc:docMk/>
            <pc:sldMk cId="3198140482" sldId="547"/>
            <ac:inkMk id="376" creationId="{E2997ADE-6BFC-1516-9E81-190163FF6E42}"/>
          </ac:inkMkLst>
        </pc:inkChg>
        <pc:inkChg chg="del mod">
          <ac:chgData name="Luca Crocetti" userId="52efdf86-ba77-4dcf-8f92-67ea05fd85b4" providerId="ADAL" clId="{44298F47-E88B-4AB1-83FB-3EB16B5D3730}" dt="2023-10-18T20:56:50.145" v="1201"/>
          <ac:inkMkLst>
            <pc:docMk/>
            <pc:sldMk cId="3198140482" sldId="547"/>
            <ac:inkMk id="377" creationId="{79ED8E3E-F7DB-282E-2350-4FF7FB15B3F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8" creationId="{27B7A510-3B58-BEFC-BB49-6E63EFA45EBA}"/>
          </ac:inkMkLst>
        </pc:inkChg>
        <pc:inkChg chg="del mod">
          <ac:chgData name="Luca Crocetti" userId="52efdf86-ba77-4dcf-8f92-67ea05fd85b4" providerId="ADAL" clId="{44298F47-E88B-4AB1-83FB-3EB16B5D3730}" dt="2023-10-18T20:56:50.145" v="1199"/>
          <ac:inkMkLst>
            <pc:docMk/>
            <pc:sldMk cId="3198140482" sldId="547"/>
            <ac:inkMk id="380" creationId="{B5D8E632-B777-DFE6-E20A-A7E0D7B0D48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1" creationId="{1BAC1D8A-736D-E168-A525-DAF189CB097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2" creationId="{35D0D4AB-5F61-9B7A-6CAD-235DAA347FF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3" creationId="{8B47855E-8CED-4767-6139-D3AEE1AB670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4" creationId="{3A36021B-FB63-7CC0-49E2-AE168125C9E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5" creationId="{DC79A287-67EA-5935-6DE6-2BB30C594CCC}"/>
          </ac:inkMkLst>
        </pc:inkChg>
        <pc:inkChg chg="del">
          <ac:chgData name="Luca Crocetti" userId="52efdf86-ba77-4dcf-8f92-67ea05fd85b4" providerId="ADAL" clId="{44298F47-E88B-4AB1-83FB-3EB16B5D3730}" dt="2023-10-18T20:56:50.138" v="1181"/>
          <ac:inkMkLst>
            <pc:docMk/>
            <pc:sldMk cId="3198140482" sldId="547"/>
            <ac:inkMk id="386" creationId="{2A967BE9-CD95-FD0D-CEC2-1BD923B173C1}"/>
          </ac:inkMkLst>
        </pc:inkChg>
        <pc:inkChg chg="del mod">
          <ac:chgData name="Luca Crocetti" userId="52efdf86-ba77-4dcf-8f92-67ea05fd85b4" providerId="ADAL" clId="{44298F47-E88B-4AB1-83FB-3EB16B5D3730}" dt="2023-10-18T20:56:50.144" v="1195"/>
          <ac:inkMkLst>
            <pc:docMk/>
            <pc:sldMk cId="3198140482" sldId="547"/>
            <ac:inkMk id="387" creationId="{6C25FF83-31CA-7C88-1DF8-4E21FA12EDD1}"/>
          </ac:inkMkLst>
        </pc:inkChg>
        <pc:inkChg chg="del mod">
          <ac:chgData name="Luca Crocetti" userId="52efdf86-ba77-4dcf-8f92-67ea05fd85b4" providerId="ADAL" clId="{44298F47-E88B-4AB1-83FB-3EB16B5D3730}" dt="2023-10-18T20:56:50.146" v="1203"/>
          <ac:inkMkLst>
            <pc:docMk/>
            <pc:sldMk cId="3198140482" sldId="547"/>
            <ac:inkMk id="388" creationId="{AF7B5540-A4C7-FE4A-FDA6-D2365046E101}"/>
          </ac:inkMkLst>
        </pc:inkChg>
        <pc:inkChg chg="del mod">
          <ac:chgData name="Luca Crocetti" userId="52efdf86-ba77-4dcf-8f92-67ea05fd85b4" providerId="ADAL" clId="{44298F47-E88B-4AB1-83FB-3EB16B5D3730}" dt="2023-10-18T20:56:50.142" v="1189"/>
          <ac:inkMkLst>
            <pc:docMk/>
            <pc:sldMk cId="3198140482" sldId="547"/>
            <ac:inkMk id="389" creationId="{F28B00EA-4FF3-7B82-A7A1-9BD7C4DBE098}"/>
          </ac:inkMkLst>
        </pc:inkChg>
        <pc:inkChg chg="del mod">
          <ac:chgData name="Luca Crocetti" userId="52efdf86-ba77-4dcf-8f92-67ea05fd85b4" providerId="ADAL" clId="{44298F47-E88B-4AB1-83FB-3EB16B5D3730}" dt="2023-10-18T20:56:50.155" v="1214"/>
          <ac:inkMkLst>
            <pc:docMk/>
            <pc:sldMk cId="3198140482" sldId="547"/>
            <ac:inkMk id="390" creationId="{EA184865-C272-63BC-6518-C2DB3F44DF6D}"/>
          </ac:inkMkLst>
        </pc:inkChg>
        <pc:inkChg chg="del mod">
          <ac:chgData name="Luca Crocetti" userId="52efdf86-ba77-4dcf-8f92-67ea05fd85b4" providerId="ADAL" clId="{44298F47-E88B-4AB1-83FB-3EB16B5D3730}" dt="2023-10-18T20:56:50.149" v="1211"/>
          <ac:inkMkLst>
            <pc:docMk/>
            <pc:sldMk cId="3198140482" sldId="547"/>
            <ac:inkMk id="391" creationId="{8830A2BC-841D-DB89-AB2D-9DAFBBC1418B}"/>
          </ac:inkMkLst>
        </pc:inkChg>
        <pc:inkChg chg="del mod">
          <ac:chgData name="Luca Crocetti" userId="52efdf86-ba77-4dcf-8f92-67ea05fd85b4" providerId="ADAL" clId="{44298F47-E88B-4AB1-83FB-3EB16B5D3730}" dt="2023-10-18T20:56:50.151" v="1213"/>
          <ac:inkMkLst>
            <pc:docMk/>
            <pc:sldMk cId="3198140482" sldId="547"/>
            <ac:inkMk id="392" creationId="{F2107BAE-B96F-9512-2914-F9DC85B2CDC5}"/>
          </ac:inkMkLst>
        </pc:inkChg>
        <pc:inkChg chg="del mod">
          <ac:chgData name="Luca Crocetti" userId="52efdf86-ba77-4dcf-8f92-67ea05fd85b4" providerId="ADAL" clId="{44298F47-E88B-4AB1-83FB-3EB16B5D3730}" dt="2023-10-18T20:56:50.145" v="1202"/>
          <ac:inkMkLst>
            <pc:docMk/>
            <pc:sldMk cId="3198140482" sldId="547"/>
            <ac:inkMk id="393" creationId="{0015E14F-5C9B-2325-332C-E49612BAF82C}"/>
          </ac:inkMkLst>
        </pc:inkChg>
        <pc:inkChg chg="del mod">
          <ac:chgData name="Luca Crocetti" userId="52efdf86-ba77-4dcf-8f92-67ea05fd85b4" providerId="ADAL" clId="{44298F47-E88B-4AB1-83FB-3EB16B5D3730}" dt="2023-10-18T20:56:50.148" v="1209"/>
          <ac:inkMkLst>
            <pc:docMk/>
            <pc:sldMk cId="3198140482" sldId="547"/>
            <ac:inkMk id="394" creationId="{FA1E70A5-6847-FD0A-90CA-DBEE8F28CC04}"/>
          </ac:inkMkLst>
        </pc:inkChg>
        <pc:inkChg chg="del mod">
          <ac:chgData name="Luca Crocetti" userId="52efdf86-ba77-4dcf-8f92-67ea05fd85b4" providerId="ADAL" clId="{44298F47-E88B-4AB1-83FB-3EB16B5D3730}" dt="2023-10-18T20:56:50.143" v="1192"/>
          <ac:inkMkLst>
            <pc:docMk/>
            <pc:sldMk cId="3198140482" sldId="547"/>
            <ac:inkMk id="395" creationId="{76709141-E807-20B9-DF78-776CCF3D1204}"/>
          </ac:inkMkLst>
        </pc:inkChg>
        <pc:inkChg chg="del mod">
          <ac:chgData name="Luca Crocetti" userId="52efdf86-ba77-4dcf-8f92-67ea05fd85b4" providerId="ADAL" clId="{44298F47-E88B-4AB1-83FB-3EB16B5D3730}" dt="2023-10-18T20:56:50.146" v="1206"/>
          <ac:inkMkLst>
            <pc:docMk/>
            <pc:sldMk cId="3198140482" sldId="547"/>
            <ac:inkMk id="396" creationId="{9402A0AC-1674-E27D-0782-1D5FC4AE146A}"/>
          </ac:inkMkLst>
        </pc:inkChg>
        <pc:inkChg chg="del mod">
          <ac:chgData name="Luca Crocetti" userId="52efdf86-ba77-4dcf-8f92-67ea05fd85b4" providerId="ADAL" clId="{44298F47-E88B-4AB1-83FB-3EB16B5D3730}" dt="2023-10-18T20:56:50.146" v="1204"/>
          <ac:inkMkLst>
            <pc:docMk/>
            <pc:sldMk cId="3198140482" sldId="547"/>
            <ac:inkMk id="397" creationId="{A566B95A-D735-23C7-5DF8-2AB55A64CACF}"/>
          </ac:inkMkLst>
        </pc:inkChg>
        <pc:inkChg chg="del mod">
          <ac:chgData name="Luca Crocetti" userId="52efdf86-ba77-4dcf-8f92-67ea05fd85b4" providerId="ADAL" clId="{44298F47-E88B-4AB1-83FB-3EB16B5D3730}" dt="2023-10-18T20:56:50.139" v="1183"/>
          <ac:inkMkLst>
            <pc:docMk/>
            <pc:sldMk cId="3198140482" sldId="547"/>
            <ac:inkMk id="398" creationId="{62055F5E-C001-4F03-032D-F31CBE9D5A3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99" creationId="{88B1392D-58E0-C9B0-2BC1-EEB4197E772E}"/>
          </ac:inkMkLst>
        </pc:inkChg>
        <pc:inkChg chg="del mod">
          <ac:chgData name="Luca Crocetti" userId="52efdf86-ba77-4dcf-8f92-67ea05fd85b4" providerId="ADAL" clId="{44298F47-E88B-4AB1-83FB-3EB16B5D3730}" dt="2023-10-18T20:56:50.146" v="1205"/>
          <ac:inkMkLst>
            <pc:docMk/>
            <pc:sldMk cId="3198140482" sldId="547"/>
            <ac:inkMk id="402" creationId="{B7ECCBCA-4ECA-BEFD-4165-7E721815CCE9}"/>
          </ac:inkMkLst>
        </pc:inkChg>
        <pc:inkChg chg="del mod">
          <ac:chgData name="Luca Crocetti" userId="52efdf86-ba77-4dcf-8f92-67ea05fd85b4" providerId="ADAL" clId="{44298F47-E88B-4AB1-83FB-3EB16B5D3730}" dt="2023-10-18T20:56:50.140" v="1186"/>
          <ac:inkMkLst>
            <pc:docMk/>
            <pc:sldMk cId="3198140482" sldId="547"/>
            <ac:inkMk id="403" creationId="{AADDB9AC-09E5-6210-8AF3-B86FC8F483D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4" creationId="{D0744810-E83A-FFBB-712A-543622C6B67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5" creationId="{51081DF5-7B2C-2D52-D27D-AEFB58AD819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6" creationId="{E8B15FEC-764B-F82E-30B2-C5E07761268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7" creationId="{6C395F58-BE8F-AB5A-8E0C-EBE40D4F503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8" creationId="{9C337243-47BA-061C-2F3A-DB8108393F7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9" creationId="{87391376-85FB-0DBA-AA09-2D6427294AE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2" creationId="{826A4A62-2FBF-875F-A5B6-F3D504E373F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3" creationId="{D73C26BC-D5C8-E55C-E81C-F632721E51D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4" creationId="{68F7DF5B-10AB-1929-0608-8C1045FAA64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5" creationId="{C252CD8B-4F2B-B20C-E564-EB9B2702A0F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6" creationId="{1E454EB9-11BF-7FCD-48AD-1DD1D5D38D8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7" creationId="{AE9D8472-DC9F-3310-2A78-C9E82F1B103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9" creationId="{4EC91198-6199-5EE4-9689-99187BF4D67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0" creationId="{4324E9E2-4B90-AEC0-3D4A-FF3905E37A2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1" creationId="{36BE4103-7B47-4670-86D5-EC228137F18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2" creationId="{432E70EF-CDED-C80F-75BD-B3314266275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3" creationId="{EB168451-270A-7FCF-064C-FA5C6CA9FD9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4" creationId="{3DF1A0AF-6054-50C8-9318-7F0806497CB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6" creationId="{42359EAD-BC77-A149-D0E1-3C5916B437A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7" creationId="{31D7573A-4736-D2E2-E3E9-48F34CB5508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8" creationId="{01A711E9-6219-E8BF-7A38-FDF1EE949D9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0" creationId="{099DDC35-B575-D4EF-CCA8-913E71A7A9A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1" creationId="{634329E0-556E-68B7-89DE-CCA1F43FB02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2" creationId="{A2E4A37F-8203-500B-7BD3-0D0740A32A9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3" creationId="{738DF6BF-5120-A9A3-9A09-9ACBD1FFE3C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4" creationId="{1AD29D24-2734-F72F-6329-A70FADD6315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5" creationId="{B025B6B1-74BA-415D-3E59-938CD9B0932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7" creationId="{CA66461F-46F2-82FB-337D-412B45EF584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8" creationId="{387C091B-B05C-CFC5-D5F0-60B9E9FD8708}"/>
          </ac:inkMkLst>
        </pc:inkChg>
        <pc:inkChg chg="del mod">
          <ac:chgData name="Luca Crocetti" userId="52efdf86-ba77-4dcf-8f92-67ea05fd85b4" providerId="ADAL" clId="{44298F47-E88B-4AB1-83FB-3EB16B5D3730}" dt="2023-10-18T20:56:50.141" v="1187"/>
          <ac:inkMkLst>
            <pc:docMk/>
            <pc:sldMk cId="3198140482" sldId="547"/>
            <ac:inkMk id="439" creationId="{70DA63C6-5249-C399-85A5-E4A70878F9F0}"/>
          </ac:inkMkLst>
        </pc:inkChg>
        <pc:inkChg chg="del">
          <ac:chgData name="Luca Crocetti" userId="52efdf86-ba77-4dcf-8f92-67ea05fd85b4" providerId="ADAL" clId="{44298F47-E88B-4AB1-83FB-3EB16B5D3730}" dt="2023-10-18T20:56:50.139" v="1182"/>
          <ac:inkMkLst>
            <pc:docMk/>
            <pc:sldMk cId="3198140482" sldId="547"/>
            <ac:inkMk id="440" creationId="{E789ED5B-B802-2E24-70B2-54BC1E49C27D}"/>
          </ac:inkMkLst>
        </pc:inkChg>
        <pc:inkChg chg="del mod">
          <ac:chgData name="Luca Crocetti" userId="52efdf86-ba77-4dcf-8f92-67ea05fd85b4" providerId="ADAL" clId="{44298F47-E88B-4AB1-83FB-3EB16B5D3730}" dt="2023-10-18T20:56:50.141" v="1188"/>
          <ac:inkMkLst>
            <pc:docMk/>
            <pc:sldMk cId="3198140482" sldId="547"/>
            <ac:inkMk id="441" creationId="{1A0D4696-0FB7-9406-2893-F57309ECF117}"/>
          </ac:inkMkLst>
        </pc:inkChg>
        <pc:inkChg chg="del mod">
          <ac:chgData name="Luca Crocetti" userId="52efdf86-ba77-4dcf-8f92-67ea05fd85b4" providerId="ADAL" clId="{44298F47-E88B-4AB1-83FB-3EB16B5D3730}" dt="2023-10-18T20:56:50.147" v="1208"/>
          <ac:inkMkLst>
            <pc:docMk/>
            <pc:sldMk cId="3198140482" sldId="547"/>
            <ac:inkMk id="442" creationId="{BED36A13-C613-3A54-8146-EB728DB32FE2}"/>
          </ac:inkMkLst>
        </pc:inkChg>
        <pc:inkChg chg="del mod">
          <ac:chgData name="Luca Crocetti" userId="52efdf86-ba77-4dcf-8f92-67ea05fd85b4" providerId="ADAL" clId="{44298F47-E88B-4AB1-83FB-3EB16B5D3730}" dt="2023-10-18T20:56:50.148" v="1210"/>
          <ac:inkMkLst>
            <pc:docMk/>
            <pc:sldMk cId="3198140482" sldId="547"/>
            <ac:inkMk id="443" creationId="{83602FD7-38F9-D2CD-2ECE-D5BFAFE825E6}"/>
          </ac:inkMkLst>
        </pc:inkChg>
        <pc:inkChg chg="del mod">
          <ac:chgData name="Luca Crocetti" userId="52efdf86-ba77-4dcf-8f92-67ea05fd85b4" providerId="ADAL" clId="{44298F47-E88B-4AB1-83FB-3EB16B5D3730}" dt="2023-10-18T20:56:50.142" v="1190"/>
          <ac:inkMkLst>
            <pc:docMk/>
            <pc:sldMk cId="3198140482" sldId="547"/>
            <ac:inkMk id="444" creationId="{9EBE5874-20EE-422A-81A9-EEC50B7BEB0F}"/>
          </ac:inkMkLst>
        </pc:inkChg>
        <pc:inkChg chg="del mod">
          <ac:chgData name="Luca Crocetti" userId="52efdf86-ba77-4dcf-8f92-67ea05fd85b4" providerId="ADAL" clId="{44298F47-E88B-4AB1-83FB-3EB16B5D3730}" dt="2023-10-18T20:56:50.143" v="1194"/>
          <ac:inkMkLst>
            <pc:docMk/>
            <pc:sldMk cId="3198140482" sldId="547"/>
            <ac:inkMk id="445" creationId="{E6ADE1F2-53BB-6073-40C3-8148915D793B}"/>
          </ac:inkMkLst>
        </pc:inkChg>
        <pc:inkChg chg="del mod">
          <ac:chgData name="Luca Crocetti" userId="52efdf86-ba77-4dcf-8f92-67ea05fd85b4" providerId="ADAL" clId="{44298F47-E88B-4AB1-83FB-3EB16B5D3730}" dt="2023-10-18T20:56:50.144" v="1197"/>
          <ac:inkMkLst>
            <pc:docMk/>
            <pc:sldMk cId="3198140482" sldId="547"/>
            <ac:inkMk id="446" creationId="{7C24BFE8-E898-C657-C217-0D598E37565B}"/>
          </ac:inkMkLst>
        </pc:inkChg>
        <pc:inkChg chg="del mod">
          <ac:chgData name="Luca Crocetti" userId="52efdf86-ba77-4dcf-8f92-67ea05fd85b4" providerId="ADAL" clId="{44298F47-E88B-4AB1-83FB-3EB16B5D3730}" dt="2023-10-18T20:56:50.144" v="1198"/>
          <ac:inkMkLst>
            <pc:docMk/>
            <pc:sldMk cId="3198140482" sldId="547"/>
            <ac:inkMk id="447" creationId="{8A9B8946-D280-E79F-608A-6FAF7AC6998A}"/>
          </ac:inkMkLst>
        </pc:inkChg>
        <pc:inkChg chg="del mod">
          <ac:chgData name="Luca Crocetti" userId="52efdf86-ba77-4dcf-8f92-67ea05fd85b4" providerId="ADAL" clId="{44298F47-E88B-4AB1-83FB-3EB16B5D3730}" dt="2023-10-18T20:56:50.147" v="1207"/>
          <ac:inkMkLst>
            <pc:docMk/>
            <pc:sldMk cId="3198140482" sldId="547"/>
            <ac:inkMk id="448" creationId="{16DF98CD-0DC2-2947-D344-BD66CF07C30B}"/>
          </ac:inkMkLst>
        </pc:inkChg>
        <pc:inkChg chg="add del">
          <ac:chgData name="Luca Crocetti" userId="52efdf86-ba77-4dcf-8f92-67ea05fd85b4" providerId="ADAL" clId="{44298F47-E88B-4AB1-83FB-3EB16B5D3730}" dt="2023-10-18T21:25:36.340" v="2325"/>
          <ac:inkMkLst>
            <pc:docMk/>
            <pc:sldMk cId="3198140482" sldId="547"/>
            <ac:inkMk id="448" creationId="{4EAC7CEA-A843-0C58-7052-F8D72B9FA62F}"/>
          </ac:inkMkLst>
        </pc:inkChg>
        <pc:inkChg chg="add del">
          <ac:chgData name="Luca Crocetti" userId="52efdf86-ba77-4dcf-8f92-67ea05fd85b4" providerId="ADAL" clId="{44298F47-E88B-4AB1-83FB-3EB16B5D3730}" dt="2023-10-18T21:25:44.069" v="2332"/>
          <ac:inkMkLst>
            <pc:docMk/>
            <pc:sldMk cId="3198140482" sldId="547"/>
            <ac:inkMk id="449" creationId="{296CA3B3-B7C6-5194-73AE-9C1C918CFDFF}"/>
          </ac:inkMkLst>
        </pc:inkChg>
        <pc:inkChg chg="del mod">
          <ac:chgData name="Luca Crocetti" userId="52efdf86-ba77-4dcf-8f92-67ea05fd85b4" providerId="ADAL" clId="{44298F47-E88B-4AB1-83FB-3EB16B5D3730}" dt="2023-10-18T20:56:50.144" v="1196"/>
          <ac:inkMkLst>
            <pc:docMk/>
            <pc:sldMk cId="3198140482" sldId="547"/>
            <ac:inkMk id="449" creationId="{3CDD179B-F4B6-D93B-E14E-B967F07B5D39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0" creationId="{2874C4E8-48FA-E33E-6A9F-10B96CB6BFB9}"/>
          </ac:inkMkLst>
        </pc:inkChg>
        <pc:inkChg chg="del mod">
          <ac:chgData name="Luca Crocetti" userId="52efdf86-ba77-4dcf-8f92-67ea05fd85b4" providerId="ADAL" clId="{44298F47-E88B-4AB1-83FB-3EB16B5D3730}" dt="2023-10-18T20:56:50.149" v="1212"/>
          <ac:inkMkLst>
            <pc:docMk/>
            <pc:sldMk cId="3198140482" sldId="547"/>
            <ac:inkMk id="450" creationId="{9FF8DB27-9B84-3B7F-672B-0CBEEAD689F6}"/>
          </ac:inkMkLst>
        </pc:inkChg>
        <pc:inkChg chg="del mod">
          <ac:chgData name="Luca Crocetti" userId="52efdf86-ba77-4dcf-8f92-67ea05fd85b4" providerId="ADAL" clId="{44298F47-E88B-4AB1-83FB-3EB16B5D3730}" dt="2023-10-18T20:56:50.143" v="1193"/>
          <ac:inkMkLst>
            <pc:docMk/>
            <pc:sldMk cId="3198140482" sldId="547"/>
            <ac:inkMk id="451" creationId="{49F5B3F0-3BAD-71EE-794D-ED9B33EC79EE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1" creationId="{73FC9CE8-A1E8-C607-2221-ADDBED03E1F0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2" creationId="{4C058630-C573-B56C-A2F5-BEFB7F5D0067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3" creationId="{80BF80BB-9AEA-D51F-9DDE-BE1B28B955BB}"/>
          </ac:inkMkLst>
        </pc:inkChg>
        <pc:inkChg chg="del mod">
          <ac:chgData name="Luca Crocetti" userId="52efdf86-ba77-4dcf-8f92-67ea05fd85b4" providerId="ADAL" clId="{44298F47-E88B-4AB1-83FB-3EB16B5D3730}" dt="2023-10-18T20:57:26.910" v="1283"/>
          <ac:inkMkLst>
            <pc:docMk/>
            <pc:sldMk cId="3198140482" sldId="547"/>
            <ac:inkMk id="453" creationId="{E9971471-33AB-F4FC-6B58-342DD1748C01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4" creationId="{C1E4DBEB-BA60-77FF-0F97-EA0A87F8138C}"/>
          </ac:inkMkLst>
        </pc:inkChg>
        <pc:inkChg chg="del mod">
          <ac:chgData name="Luca Crocetti" userId="52efdf86-ba77-4dcf-8f92-67ea05fd85b4" providerId="ADAL" clId="{44298F47-E88B-4AB1-83FB-3EB16B5D3730}" dt="2023-10-18T20:57:26.912" v="1287"/>
          <ac:inkMkLst>
            <pc:docMk/>
            <pc:sldMk cId="3198140482" sldId="547"/>
            <ac:inkMk id="454" creationId="{F5937B2E-A880-0BEE-3C32-868636BFB2C3}"/>
          </ac:inkMkLst>
        </pc:inkChg>
        <pc:inkChg chg="add">
          <ac:chgData name="Luca Crocetti" userId="52efdf86-ba77-4dcf-8f92-67ea05fd85b4" providerId="ADAL" clId="{44298F47-E88B-4AB1-83FB-3EB16B5D3730}" dt="2023-10-18T21:25:50.519" v="2338" actId="9405"/>
          <ac:inkMkLst>
            <pc:docMk/>
            <pc:sldMk cId="3198140482" sldId="547"/>
            <ac:inkMk id="455" creationId="{4C39EFE1-C135-8717-3457-FD3AB4730807}"/>
          </ac:inkMkLst>
        </pc:inkChg>
        <pc:inkChg chg="del">
          <ac:chgData name="Luca Crocetti" userId="52efdf86-ba77-4dcf-8f92-67ea05fd85b4" providerId="ADAL" clId="{44298F47-E88B-4AB1-83FB-3EB16B5D3730}" dt="2023-10-18T20:57:26.897" v="1265"/>
          <ac:inkMkLst>
            <pc:docMk/>
            <pc:sldMk cId="3198140482" sldId="547"/>
            <ac:inkMk id="455" creationId="{906B3CC1-FC22-A628-8BEB-6DC26A775E0D}"/>
          </ac:inkMkLst>
        </pc:inkChg>
        <pc:inkChg chg="add del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56" creationId="{F171C65A-20DB-55A3-1485-3A42AFBB95D5}"/>
          </ac:inkMkLst>
        </pc:inkChg>
        <pc:inkChg chg="del mod">
          <ac:chgData name="Luca Crocetti" userId="52efdf86-ba77-4dcf-8f92-67ea05fd85b4" providerId="ADAL" clId="{44298F47-E88B-4AB1-83FB-3EB16B5D3730}" dt="2023-10-18T20:57:26.909" v="1280"/>
          <ac:inkMkLst>
            <pc:docMk/>
            <pc:sldMk cId="3198140482" sldId="547"/>
            <ac:inkMk id="457" creationId="{AD508104-8B79-BC94-22A0-0171732D7955}"/>
          </ac:inkMkLst>
        </pc:inkChg>
        <pc:inkChg chg="del mod">
          <ac:chgData name="Luca Crocetti" userId="52efdf86-ba77-4dcf-8f92-67ea05fd85b4" providerId="ADAL" clId="{44298F47-E88B-4AB1-83FB-3EB16B5D3730}" dt="2023-10-18T20:57:26.907" v="1278"/>
          <ac:inkMkLst>
            <pc:docMk/>
            <pc:sldMk cId="3198140482" sldId="547"/>
            <ac:inkMk id="458" creationId="{FCFED8AD-5B25-5364-6A85-1F704B50FF3B}"/>
          </ac:inkMkLst>
        </pc:inkChg>
        <pc:inkChg chg="del mod">
          <ac:chgData name="Luca Crocetti" userId="52efdf86-ba77-4dcf-8f92-67ea05fd85b4" providerId="ADAL" clId="{44298F47-E88B-4AB1-83FB-3EB16B5D3730}" dt="2023-10-18T20:57:26.908" v="1279"/>
          <ac:inkMkLst>
            <pc:docMk/>
            <pc:sldMk cId="3198140482" sldId="547"/>
            <ac:inkMk id="459" creationId="{BE4BC583-FDB7-5F39-FCF0-54EC14BA4BA0}"/>
          </ac:inkMkLst>
        </pc:inkChg>
        <pc:inkChg chg="del mod">
          <ac:chgData name="Luca Crocetti" userId="52efdf86-ba77-4dcf-8f92-67ea05fd85b4" providerId="ADAL" clId="{44298F47-E88B-4AB1-83FB-3EB16B5D3730}" dt="2023-10-18T20:57:26.904" v="1276"/>
          <ac:inkMkLst>
            <pc:docMk/>
            <pc:sldMk cId="3198140482" sldId="547"/>
            <ac:inkMk id="460" creationId="{5F1E9DD3-B0BD-9E2F-7F42-7EE68DC6894A}"/>
          </ac:inkMkLst>
        </pc:inkChg>
        <pc:inkChg chg="del mod">
          <ac:chgData name="Luca Crocetti" userId="52efdf86-ba77-4dcf-8f92-67ea05fd85b4" providerId="ADAL" clId="{44298F47-E88B-4AB1-83FB-3EB16B5D3730}" dt="2023-10-18T20:57:26.903" v="1275"/>
          <ac:inkMkLst>
            <pc:docMk/>
            <pc:sldMk cId="3198140482" sldId="547"/>
            <ac:inkMk id="461" creationId="{D9B7314F-B1A7-10C6-52C3-B26EBF98BD5F}"/>
          </ac:inkMkLst>
        </pc:inkChg>
        <pc:inkChg chg="del mod">
          <ac:chgData name="Luca Crocetti" userId="52efdf86-ba77-4dcf-8f92-67ea05fd85b4" providerId="ADAL" clId="{44298F47-E88B-4AB1-83FB-3EB16B5D3730}" dt="2023-10-18T20:57:26.902" v="1274"/>
          <ac:inkMkLst>
            <pc:docMk/>
            <pc:sldMk cId="3198140482" sldId="547"/>
            <ac:inkMk id="462" creationId="{A9627420-30BB-049D-AE39-6B8E3644BA19}"/>
          </ac:inkMkLst>
        </pc:inkChg>
        <pc:inkChg chg="del mod">
          <ac:chgData name="Luca Crocetti" userId="52efdf86-ba77-4dcf-8f92-67ea05fd85b4" providerId="ADAL" clId="{44298F47-E88B-4AB1-83FB-3EB16B5D3730}" dt="2023-10-18T20:57:26.897" v="1266"/>
          <ac:inkMkLst>
            <pc:docMk/>
            <pc:sldMk cId="3198140482" sldId="547"/>
            <ac:inkMk id="463" creationId="{7EE12F97-190B-D298-58E8-307994133AA3}"/>
          </ac:inkMkLst>
        </pc:inkChg>
        <pc:inkChg chg="del mod">
          <ac:chgData name="Luca Crocetti" userId="52efdf86-ba77-4dcf-8f92-67ea05fd85b4" providerId="ADAL" clId="{44298F47-E88B-4AB1-83FB-3EB16B5D3730}" dt="2023-10-18T20:57:26.898" v="1267"/>
          <ac:inkMkLst>
            <pc:docMk/>
            <pc:sldMk cId="3198140482" sldId="547"/>
            <ac:inkMk id="464" creationId="{25AC1C36-4D88-0DC7-7559-0535817CBBDF}"/>
          </ac:inkMkLst>
        </pc:inkChg>
        <pc:inkChg chg="del mod">
          <ac:chgData name="Luca Crocetti" userId="52efdf86-ba77-4dcf-8f92-67ea05fd85b4" providerId="ADAL" clId="{44298F47-E88B-4AB1-83FB-3EB16B5D3730}" dt="2023-10-18T20:57:26.901" v="1271"/>
          <ac:inkMkLst>
            <pc:docMk/>
            <pc:sldMk cId="3198140482" sldId="547"/>
            <ac:inkMk id="465" creationId="{98929C08-AB9F-1F50-B369-CD61F2E97F69}"/>
          </ac:inkMkLst>
        </pc:inkChg>
        <pc:inkChg chg="del mod">
          <ac:chgData name="Luca Crocetti" userId="52efdf86-ba77-4dcf-8f92-67ea05fd85b4" providerId="ADAL" clId="{44298F47-E88B-4AB1-83FB-3EB16B5D3730}" dt="2023-10-18T20:57:26.900" v="1270"/>
          <ac:inkMkLst>
            <pc:docMk/>
            <pc:sldMk cId="3198140482" sldId="547"/>
            <ac:inkMk id="466" creationId="{A67FA025-6736-D3BD-24CB-1126D17E9832}"/>
          </ac:inkMkLst>
        </pc:inkChg>
        <pc:inkChg chg="del mod">
          <ac:chgData name="Luca Crocetti" userId="52efdf86-ba77-4dcf-8f92-67ea05fd85b4" providerId="ADAL" clId="{44298F47-E88B-4AB1-83FB-3EB16B5D3730}" dt="2023-10-18T20:57:26.911" v="1284"/>
          <ac:inkMkLst>
            <pc:docMk/>
            <pc:sldMk cId="3198140482" sldId="547"/>
            <ac:inkMk id="467" creationId="{A550F0B0-9226-D360-C208-CBC055797B9C}"/>
          </ac:inkMkLst>
        </pc:inkChg>
        <pc:inkChg chg="del mod">
          <ac:chgData name="Luca Crocetti" userId="52efdf86-ba77-4dcf-8f92-67ea05fd85b4" providerId="ADAL" clId="{44298F47-E88B-4AB1-83FB-3EB16B5D3730}" dt="2023-10-18T20:57:26.909" v="1281"/>
          <ac:inkMkLst>
            <pc:docMk/>
            <pc:sldMk cId="3198140482" sldId="547"/>
            <ac:inkMk id="468" creationId="{C90CA80A-23F9-370A-F6F3-EFD30733FD4F}"/>
          </ac:inkMkLst>
        </pc:inkChg>
        <pc:inkChg chg="del mod">
          <ac:chgData name="Luca Crocetti" userId="52efdf86-ba77-4dcf-8f92-67ea05fd85b4" providerId="ADAL" clId="{44298F47-E88B-4AB1-83FB-3EB16B5D3730}" dt="2023-10-18T20:57:26.899" v="1269"/>
          <ac:inkMkLst>
            <pc:docMk/>
            <pc:sldMk cId="3198140482" sldId="547"/>
            <ac:inkMk id="469" creationId="{6C2974DD-1D00-1678-C780-2B1EA6A7750B}"/>
          </ac:inkMkLst>
        </pc:inkChg>
        <pc:inkChg chg="del mod">
          <ac:chgData name="Luca Crocetti" userId="52efdf86-ba77-4dcf-8f92-67ea05fd85b4" providerId="ADAL" clId="{44298F47-E88B-4AB1-83FB-3EB16B5D3730}" dt="2023-10-18T20:57:26.911" v="1286"/>
          <ac:inkMkLst>
            <pc:docMk/>
            <pc:sldMk cId="3198140482" sldId="547"/>
            <ac:inkMk id="470" creationId="{73094633-6015-2C92-DD5E-CCB54905E60B}"/>
          </ac:inkMkLst>
        </pc:inkChg>
        <pc:inkChg chg="del mod">
          <ac:chgData name="Luca Crocetti" userId="52efdf86-ba77-4dcf-8f92-67ea05fd85b4" providerId="ADAL" clId="{44298F47-E88B-4AB1-83FB-3EB16B5D3730}" dt="2023-10-18T20:57:26.911" v="1285"/>
          <ac:inkMkLst>
            <pc:docMk/>
            <pc:sldMk cId="3198140482" sldId="547"/>
            <ac:inkMk id="471" creationId="{1418C8EB-896E-2BAF-BFF8-E1495EAB3CD6}"/>
          </ac:inkMkLst>
        </pc:inkChg>
        <pc:inkChg chg="del mod">
          <ac:chgData name="Luca Crocetti" userId="52efdf86-ba77-4dcf-8f92-67ea05fd85b4" providerId="ADAL" clId="{44298F47-E88B-4AB1-83FB-3EB16B5D3730}" dt="2023-10-18T20:57:26.902" v="1273"/>
          <ac:inkMkLst>
            <pc:docMk/>
            <pc:sldMk cId="3198140482" sldId="547"/>
            <ac:inkMk id="472" creationId="{326C1FE7-2168-864D-C661-68FAC5CF5C33}"/>
          </ac:inkMkLst>
        </pc:inkChg>
        <pc:inkChg chg="del mod">
          <ac:chgData name="Luca Crocetti" userId="52efdf86-ba77-4dcf-8f92-67ea05fd85b4" providerId="ADAL" clId="{44298F47-E88B-4AB1-83FB-3EB16B5D3730}" dt="2023-10-18T20:57:26.898" v="1268"/>
          <ac:inkMkLst>
            <pc:docMk/>
            <pc:sldMk cId="3198140482" sldId="547"/>
            <ac:inkMk id="473" creationId="{57C64EAA-81B7-4EFA-3E86-A14A653D46D4}"/>
          </ac:inkMkLst>
        </pc:inkChg>
        <pc:inkChg chg="del mod">
          <ac:chgData name="Luca Crocetti" userId="52efdf86-ba77-4dcf-8f92-67ea05fd85b4" providerId="ADAL" clId="{44298F47-E88B-4AB1-83FB-3EB16B5D3730}" dt="2023-10-18T20:57:26.910" v="1282"/>
          <ac:inkMkLst>
            <pc:docMk/>
            <pc:sldMk cId="3198140482" sldId="547"/>
            <ac:inkMk id="474" creationId="{C37185D2-EDD3-8253-0323-5EFC3C59F337}"/>
          </ac:inkMkLst>
        </pc:inkChg>
        <pc:inkChg chg="del mod">
          <ac:chgData name="Luca Crocetti" userId="52efdf86-ba77-4dcf-8f92-67ea05fd85b4" providerId="ADAL" clId="{44298F47-E88B-4AB1-83FB-3EB16B5D3730}" dt="2023-10-18T20:57:26.906" v="1277"/>
          <ac:inkMkLst>
            <pc:docMk/>
            <pc:sldMk cId="3198140482" sldId="547"/>
            <ac:inkMk id="475" creationId="{18E13B31-62DF-5762-7A3E-0EE68C5AF250}"/>
          </ac:inkMkLst>
        </pc:inkChg>
        <pc:inkChg chg="del mod">
          <ac:chgData name="Luca Crocetti" userId="52efdf86-ba77-4dcf-8f92-67ea05fd85b4" providerId="ADAL" clId="{44298F47-E88B-4AB1-83FB-3EB16B5D3730}" dt="2023-10-18T20:57:26.901" v="1272"/>
          <ac:inkMkLst>
            <pc:docMk/>
            <pc:sldMk cId="3198140482" sldId="547"/>
            <ac:inkMk id="476" creationId="{4A95132F-8162-7870-96A8-3CEBAC4244F2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77" creationId="{DF403603-1774-D150-561F-62061CED76F9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78" creationId="{28ACD86B-0571-BE4B-83A0-9E0C740F65BB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79" creationId="{B1C8EA3D-F783-37C3-5C83-5AA557597A95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80" creationId="{C9C18A99-C729-509C-AF0D-E01027943045}"/>
          </ac:inkMkLst>
        </pc:inkChg>
        <pc:inkChg chg="del mod">
          <ac:chgData name="Luca Crocetti" userId="52efdf86-ba77-4dcf-8f92-67ea05fd85b4" providerId="ADAL" clId="{44298F47-E88B-4AB1-83FB-3EB16B5D3730}" dt="2023-10-18T20:57:53.589" v="1337"/>
          <ac:inkMkLst>
            <pc:docMk/>
            <pc:sldMk cId="3198140482" sldId="547"/>
            <ac:inkMk id="481" creationId="{3E9EB62A-3C74-CFE7-EF71-67954664813F}"/>
          </ac:inkMkLst>
        </pc:inkChg>
        <pc:inkChg chg="del mod">
          <ac:chgData name="Luca Crocetti" userId="52efdf86-ba77-4dcf-8f92-67ea05fd85b4" providerId="ADAL" clId="{44298F47-E88B-4AB1-83FB-3EB16B5D3730}" dt="2023-10-18T20:57:53.588" v="1335"/>
          <ac:inkMkLst>
            <pc:docMk/>
            <pc:sldMk cId="3198140482" sldId="547"/>
            <ac:inkMk id="482" creationId="{BDC52816-DBAC-385B-5196-3623788DE03F}"/>
          </ac:inkMkLst>
        </pc:inkChg>
        <pc:inkChg chg="del mod">
          <ac:chgData name="Luca Crocetti" userId="52efdf86-ba77-4dcf-8f92-67ea05fd85b4" providerId="ADAL" clId="{44298F47-E88B-4AB1-83FB-3EB16B5D3730}" dt="2023-10-18T20:57:53.594" v="1352"/>
          <ac:inkMkLst>
            <pc:docMk/>
            <pc:sldMk cId="3198140482" sldId="547"/>
            <ac:inkMk id="483" creationId="{392C90FB-9E5E-DCF7-CB6B-99FDB8418B16}"/>
          </ac:inkMkLst>
        </pc:inkChg>
        <pc:inkChg chg="del mod">
          <ac:chgData name="Luca Crocetti" userId="52efdf86-ba77-4dcf-8f92-67ea05fd85b4" providerId="ADAL" clId="{44298F47-E88B-4AB1-83FB-3EB16B5D3730}" dt="2023-10-18T20:57:53.587" v="1334"/>
          <ac:inkMkLst>
            <pc:docMk/>
            <pc:sldMk cId="3198140482" sldId="547"/>
            <ac:inkMk id="484" creationId="{FF04B1A3-D57D-2419-E2E0-16D6956D2A2F}"/>
          </ac:inkMkLst>
        </pc:inkChg>
        <pc:inkChg chg="del mod">
          <ac:chgData name="Luca Crocetti" userId="52efdf86-ba77-4dcf-8f92-67ea05fd85b4" providerId="ADAL" clId="{44298F47-E88B-4AB1-83FB-3EB16B5D3730}" dt="2023-10-18T20:57:53.576" v="1322"/>
          <ac:inkMkLst>
            <pc:docMk/>
            <pc:sldMk cId="3198140482" sldId="547"/>
            <ac:inkMk id="485" creationId="{61F42D5B-2788-9FC4-9887-8C988A10A8B8}"/>
          </ac:inkMkLst>
        </pc:inkChg>
        <pc:inkChg chg="del mod">
          <ac:chgData name="Luca Crocetti" userId="52efdf86-ba77-4dcf-8f92-67ea05fd85b4" providerId="ADAL" clId="{44298F47-E88B-4AB1-83FB-3EB16B5D3730}" dt="2023-10-18T20:57:53.598" v="1362"/>
          <ac:inkMkLst>
            <pc:docMk/>
            <pc:sldMk cId="3198140482" sldId="547"/>
            <ac:inkMk id="486" creationId="{C9F07F42-9F4D-2B92-4303-2A2765BC1CEF}"/>
          </ac:inkMkLst>
        </pc:inkChg>
        <pc:inkChg chg="del mod">
          <ac:chgData name="Luca Crocetti" userId="52efdf86-ba77-4dcf-8f92-67ea05fd85b4" providerId="ADAL" clId="{44298F47-E88B-4AB1-83FB-3EB16B5D3730}" dt="2023-10-18T20:57:53.579" v="1325"/>
          <ac:inkMkLst>
            <pc:docMk/>
            <pc:sldMk cId="3198140482" sldId="547"/>
            <ac:inkMk id="487" creationId="{E0AFC351-991A-CED3-A2CA-94CA6CBB1B0A}"/>
          </ac:inkMkLst>
        </pc:inkChg>
        <pc:inkChg chg="del mod">
          <ac:chgData name="Luca Crocetti" userId="52efdf86-ba77-4dcf-8f92-67ea05fd85b4" providerId="ADAL" clId="{44298F47-E88B-4AB1-83FB-3EB16B5D3730}" dt="2023-10-18T20:57:53.595" v="1358"/>
          <ac:inkMkLst>
            <pc:docMk/>
            <pc:sldMk cId="3198140482" sldId="547"/>
            <ac:inkMk id="488" creationId="{B62E9E0B-73BF-1A38-3BF5-47BA69345574}"/>
          </ac:inkMkLst>
        </pc:inkChg>
        <pc:inkChg chg="del mod">
          <ac:chgData name="Luca Crocetti" userId="52efdf86-ba77-4dcf-8f92-67ea05fd85b4" providerId="ADAL" clId="{44298F47-E88B-4AB1-83FB-3EB16B5D3730}" dt="2023-10-18T20:57:53.581" v="1330"/>
          <ac:inkMkLst>
            <pc:docMk/>
            <pc:sldMk cId="3198140482" sldId="547"/>
            <ac:inkMk id="489" creationId="{5A74E684-1199-DB01-0D01-DED997D8EDF0}"/>
          </ac:inkMkLst>
        </pc:inkChg>
        <pc:inkChg chg="del mod">
          <ac:chgData name="Luca Crocetti" userId="52efdf86-ba77-4dcf-8f92-67ea05fd85b4" providerId="ADAL" clId="{44298F47-E88B-4AB1-83FB-3EB16B5D3730}" dt="2023-10-18T20:57:53.585" v="1333"/>
          <ac:inkMkLst>
            <pc:docMk/>
            <pc:sldMk cId="3198140482" sldId="547"/>
            <ac:inkMk id="490" creationId="{AE1740E4-A09F-EBC2-BB41-2C9320762B7E}"/>
          </ac:inkMkLst>
        </pc:inkChg>
        <pc:inkChg chg="del mod">
          <ac:chgData name="Luca Crocetti" userId="52efdf86-ba77-4dcf-8f92-67ea05fd85b4" providerId="ADAL" clId="{44298F47-E88B-4AB1-83FB-3EB16B5D3730}" dt="2023-10-18T20:57:53.581" v="1329"/>
          <ac:inkMkLst>
            <pc:docMk/>
            <pc:sldMk cId="3198140482" sldId="547"/>
            <ac:inkMk id="491" creationId="{B58B2149-4440-4F59-8AED-098A6C5D0FBF}"/>
          </ac:inkMkLst>
        </pc:inkChg>
        <pc:inkChg chg="del mod">
          <ac:chgData name="Luca Crocetti" userId="52efdf86-ba77-4dcf-8f92-67ea05fd85b4" providerId="ADAL" clId="{44298F47-E88B-4AB1-83FB-3EB16B5D3730}" dt="2023-10-18T20:57:53.594" v="1351"/>
          <ac:inkMkLst>
            <pc:docMk/>
            <pc:sldMk cId="3198140482" sldId="547"/>
            <ac:inkMk id="492" creationId="{F62BD968-1E15-4D10-16E1-EDDB971F5577}"/>
          </ac:inkMkLst>
        </pc:inkChg>
        <pc:inkChg chg="del mod">
          <ac:chgData name="Luca Crocetti" userId="52efdf86-ba77-4dcf-8f92-67ea05fd85b4" providerId="ADAL" clId="{44298F47-E88B-4AB1-83FB-3EB16B5D3730}" dt="2023-10-18T20:57:53.591" v="1344"/>
          <ac:inkMkLst>
            <pc:docMk/>
            <pc:sldMk cId="3198140482" sldId="547"/>
            <ac:inkMk id="493" creationId="{DEDE1823-C2B4-AFF5-02BC-85105BBB34C9}"/>
          </ac:inkMkLst>
        </pc:inkChg>
        <pc:inkChg chg="del mod">
          <ac:chgData name="Luca Crocetti" userId="52efdf86-ba77-4dcf-8f92-67ea05fd85b4" providerId="ADAL" clId="{44298F47-E88B-4AB1-83FB-3EB16B5D3730}" dt="2023-10-18T20:57:53.595" v="1356"/>
          <ac:inkMkLst>
            <pc:docMk/>
            <pc:sldMk cId="3198140482" sldId="547"/>
            <ac:inkMk id="494" creationId="{ABC5B951-D4B7-378A-EDA4-3CDC53A882EB}"/>
          </ac:inkMkLst>
        </pc:inkChg>
        <pc:inkChg chg="del mod">
          <ac:chgData name="Luca Crocetti" userId="52efdf86-ba77-4dcf-8f92-67ea05fd85b4" providerId="ADAL" clId="{44298F47-E88B-4AB1-83FB-3EB16B5D3730}" dt="2023-10-18T20:57:53.593" v="1348"/>
          <ac:inkMkLst>
            <pc:docMk/>
            <pc:sldMk cId="3198140482" sldId="547"/>
            <ac:inkMk id="495" creationId="{94BDE41A-4CFB-D428-593D-205319778F38}"/>
          </ac:inkMkLst>
        </pc:inkChg>
        <pc:inkChg chg="del mod">
          <ac:chgData name="Luca Crocetti" userId="52efdf86-ba77-4dcf-8f92-67ea05fd85b4" providerId="ADAL" clId="{44298F47-E88B-4AB1-83FB-3EB16B5D3730}" dt="2023-10-18T20:57:53.582" v="1331"/>
          <ac:inkMkLst>
            <pc:docMk/>
            <pc:sldMk cId="3198140482" sldId="547"/>
            <ac:inkMk id="496" creationId="{127D971C-BB02-05DC-2915-BC17C504946B}"/>
          </ac:inkMkLst>
        </pc:inkChg>
        <pc:inkChg chg="del mod">
          <ac:chgData name="Luca Crocetti" userId="52efdf86-ba77-4dcf-8f92-67ea05fd85b4" providerId="ADAL" clId="{44298F47-E88B-4AB1-83FB-3EB16B5D3730}" dt="2023-10-18T20:57:53.590" v="1340"/>
          <ac:inkMkLst>
            <pc:docMk/>
            <pc:sldMk cId="3198140482" sldId="547"/>
            <ac:inkMk id="497" creationId="{B7A531E2-E7AF-3E1C-F760-ED65BBAA0148}"/>
          </ac:inkMkLst>
        </pc:inkChg>
        <pc:inkChg chg="del mod">
          <ac:chgData name="Luca Crocetti" userId="52efdf86-ba77-4dcf-8f92-67ea05fd85b4" providerId="ADAL" clId="{44298F47-E88B-4AB1-83FB-3EB16B5D3730}" dt="2023-10-18T20:57:53.579" v="1324"/>
          <ac:inkMkLst>
            <pc:docMk/>
            <pc:sldMk cId="3198140482" sldId="547"/>
            <ac:inkMk id="498" creationId="{A42DFCA3-F52D-B318-8241-975CBAD68056}"/>
          </ac:inkMkLst>
        </pc:inkChg>
        <pc:inkChg chg="del mod">
          <ac:chgData name="Luca Crocetti" userId="52efdf86-ba77-4dcf-8f92-67ea05fd85b4" providerId="ADAL" clId="{44298F47-E88B-4AB1-83FB-3EB16B5D3730}" dt="2023-10-18T20:57:53.595" v="1355"/>
          <ac:inkMkLst>
            <pc:docMk/>
            <pc:sldMk cId="3198140482" sldId="547"/>
            <ac:inkMk id="499" creationId="{208DEDB3-305C-66FA-C51A-FAD64F3C8552}"/>
          </ac:inkMkLst>
        </pc:inkChg>
        <pc:inkChg chg="del mod">
          <ac:chgData name="Luca Crocetti" userId="52efdf86-ba77-4dcf-8f92-67ea05fd85b4" providerId="ADAL" clId="{44298F47-E88B-4AB1-83FB-3EB16B5D3730}" dt="2023-10-18T20:57:53.590" v="1341"/>
          <ac:inkMkLst>
            <pc:docMk/>
            <pc:sldMk cId="3198140482" sldId="547"/>
            <ac:inkMk id="500" creationId="{25BF8E64-B508-A2DC-4F35-8E2CFACF11BF}"/>
          </ac:inkMkLst>
        </pc:inkChg>
        <pc:inkChg chg="del mod">
          <ac:chgData name="Luca Crocetti" userId="52efdf86-ba77-4dcf-8f92-67ea05fd85b4" providerId="ADAL" clId="{44298F47-E88B-4AB1-83FB-3EB16B5D3730}" dt="2023-10-18T20:57:53.593" v="1349"/>
          <ac:inkMkLst>
            <pc:docMk/>
            <pc:sldMk cId="3198140482" sldId="547"/>
            <ac:inkMk id="501" creationId="{BBB1B66A-1D83-EAEA-EF0F-7CF337AAD161}"/>
          </ac:inkMkLst>
        </pc:inkChg>
        <pc:inkChg chg="del mod">
          <ac:chgData name="Luca Crocetti" userId="52efdf86-ba77-4dcf-8f92-67ea05fd85b4" providerId="ADAL" clId="{44298F47-E88B-4AB1-83FB-3EB16B5D3730}" dt="2023-10-18T20:57:53.592" v="1345"/>
          <ac:inkMkLst>
            <pc:docMk/>
            <pc:sldMk cId="3198140482" sldId="547"/>
            <ac:inkMk id="502" creationId="{784B3B15-32BC-CCB7-3115-3BFE75F03CF3}"/>
          </ac:inkMkLst>
        </pc:inkChg>
        <pc:inkChg chg="del mod">
          <ac:chgData name="Luca Crocetti" userId="52efdf86-ba77-4dcf-8f92-67ea05fd85b4" providerId="ADAL" clId="{44298F47-E88B-4AB1-83FB-3EB16B5D3730}" dt="2023-10-18T20:57:53.579" v="1326"/>
          <ac:inkMkLst>
            <pc:docMk/>
            <pc:sldMk cId="3198140482" sldId="547"/>
            <ac:inkMk id="503" creationId="{9F33C190-7E20-537B-11DA-C96514F99CB5}"/>
          </ac:inkMkLst>
        </pc:inkChg>
        <pc:inkChg chg="del mod">
          <ac:chgData name="Luca Crocetti" userId="52efdf86-ba77-4dcf-8f92-67ea05fd85b4" providerId="ADAL" clId="{44298F47-E88B-4AB1-83FB-3EB16B5D3730}" dt="2023-10-18T20:57:53.591" v="1343"/>
          <ac:inkMkLst>
            <pc:docMk/>
            <pc:sldMk cId="3198140482" sldId="547"/>
            <ac:inkMk id="504" creationId="{33D86390-4998-1D86-1717-D6622AAA73F4}"/>
          </ac:inkMkLst>
        </pc:inkChg>
        <pc:inkChg chg="del mod">
          <ac:chgData name="Luca Crocetti" userId="52efdf86-ba77-4dcf-8f92-67ea05fd85b4" providerId="ADAL" clId="{44298F47-E88B-4AB1-83FB-3EB16B5D3730}" dt="2023-10-18T20:57:53.580" v="1327"/>
          <ac:inkMkLst>
            <pc:docMk/>
            <pc:sldMk cId="3198140482" sldId="547"/>
            <ac:inkMk id="505" creationId="{FFCD73C3-4769-CD85-9B3E-0997F64AE73E}"/>
          </ac:inkMkLst>
        </pc:inkChg>
        <pc:inkChg chg="del mod">
          <ac:chgData name="Luca Crocetti" userId="52efdf86-ba77-4dcf-8f92-67ea05fd85b4" providerId="ADAL" clId="{44298F47-E88B-4AB1-83FB-3EB16B5D3730}" dt="2023-10-18T20:57:53.593" v="1350"/>
          <ac:inkMkLst>
            <pc:docMk/>
            <pc:sldMk cId="3198140482" sldId="547"/>
            <ac:inkMk id="506" creationId="{FF4EED77-C684-0D98-B51D-F1F52B43F47A}"/>
          </ac:inkMkLst>
        </pc:inkChg>
        <pc:inkChg chg="del mod">
          <ac:chgData name="Luca Crocetti" userId="52efdf86-ba77-4dcf-8f92-67ea05fd85b4" providerId="ADAL" clId="{44298F47-E88B-4AB1-83FB-3EB16B5D3730}" dt="2023-10-18T20:57:53.595" v="1357"/>
          <ac:inkMkLst>
            <pc:docMk/>
            <pc:sldMk cId="3198140482" sldId="547"/>
            <ac:inkMk id="507" creationId="{88FFF473-EA26-1F2E-1C7E-1AB7C59E7358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08" creationId="{01FBEFF5-C374-75BC-5987-DEE7B352B30A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09" creationId="{9EA83E5D-2451-9A1A-3FC8-35302CA6A4FC}"/>
          </ac:inkMkLst>
        </pc:inkChg>
        <pc:inkChg chg="del mod">
          <ac:chgData name="Luca Crocetti" userId="52efdf86-ba77-4dcf-8f92-67ea05fd85b4" providerId="ADAL" clId="{44298F47-E88B-4AB1-83FB-3EB16B5D3730}" dt="2023-10-18T20:57:53.590" v="1339"/>
          <ac:inkMkLst>
            <pc:docMk/>
            <pc:sldMk cId="3198140482" sldId="547"/>
            <ac:inkMk id="510" creationId="{FFA59FD5-1CFE-50FC-3B56-F210A388C0C8}"/>
          </ac:inkMkLst>
        </pc:inkChg>
        <pc:inkChg chg="del mod">
          <ac:chgData name="Luca Crocetti" userId="52efdf86-ba77-4dcf-8f92-67ea05fd85b4" providerId="ADAL" clId="{44298F47-E88B-4AB1-83FB-3EB16B5D3730}" dt="2023-10-18T20:57:53.594" v="1353"/>
          <ac:inkMkLst>
            <pc:docMk/>
            <pc:sldMk cId="3198140482" sldId="547"/>
            <ac:inkMk id="511" creationId="{A97106E5-0AE8-4534-FF6D-7CB62A27F5CE}"/>
          </ac:inkMkLst>
        </pc:inkChg>
        <pc:inkChg chg="del mod">
          <ac:chgData name="Luca Crocetti" userId="52efdf86-ba77-4dcf-8f92-67ea05fd85b4" providerId="ADAL" clId="{44298F47-E88B-4AB1-83FB-3EB16B5D3730}" dt="2023-10-18T20:57:53.589" v="1336"/>
          <ac:inkMkLst>
            <pc:docMk/>
            <pc:sldMk cId="3198140482" sldId="547"/>
            <ac:inkMk id="512" creationId="{9765A5BE-1C98-CA94-768A-B878A5AF4BC1}"/>
          </ac:inkMkLst>
        </pc:inkChg>
        <pc:inkChg chg="del mod">
          <ac:chgData name="Luca Crocetti" userId="52efdf86-ba77-4dcf-8f92-67ea05fd85b4" providerId="ADAL" clId="{44298F47-E88B-4AB1-83FB-3EB16B5D3730}" dt="2023-10-18T20:57:53.580" v="1328"/>
          <ac:inkMkLst>
            <pc:docMk/>
            <pc:sldMk cId="3198140482" sldId="547"/>
            <ac:inkMk id="513" creationId="{C6EE76EA-7A59-72A6-ED7A-EA558002A276}"/>
          </ac:inkMkLst>
        </pc:inkChg>
        <pc:inkChg chg="del mod">
          <ac:chgData name="Luca Crocetti" userId="52efdf86-ba77-4dcf-8f92-67ea05fd85b4" providerId="ADAL" clId="{44298F47-E88B-4AB1-83FB-3EB16B5D3730}" dt="2023-10-18T20:57:53.589" v="1338"/>
          <ac:inkMkLst>
            <pc:docMk/>
            <pc:sldMk cId="3198140482" sldId="547"/>
            <ac:inkMk id="514" creationId="{2FE8FE6B-7377-12FE-2A87-AC97F0FD639B}"/>
          </ac:inkMkLst>
        </pc:inkChg>
        <pc:inkChg chg="del mod">
          <ac:chgData name="Luca Crocetti" userId="52efdf86-ba77-4dcf-8f92-67ea05fd85b4" providerId="ADAL" clId="{44298F47-E88B-4AB1-83FB-3EB16B5D3730}" dt="2023-10-18T20:57:53.592" v="1347"/>
          <ac:inkMkLst>
            <pc:docMk/>
            <pc:sldMk cId="3198140482" sldId="547"/>
            <ac:inkMk id="515" creationId="{B13B9510-0B0A-6DD0-5476-9D2348DD7EC7}"/>
          </ac:inkMkLst>
        </pc:inkChg>
        <pc:inkChg chg="del mod">
          <ac:chgData name="Luca Crocetti" userId="52efdf86-ba77-4dcf-8f92-67ea05fd85b4" providerId="ADAL" clId="{44298F47-E88B-4AB1-83FB-3EB16B5D3730}" dt="2023-10-18T20:57:53.596" v="1359"/>
          <ac:inkMkLst>
            <pc:docMk/>
            <pc:sldMk cId="3198140482" sldId="547"/>
            <ac:inkMk id="516" creationId="{E569904F-F0CC-87F6-9CBC-FED95865A399}"/>
          </ac:inkMkLst>
        </pc:inkChg>
        <pc:inkChg chg="del mod">
          <ac:chgData name="Luca Crocetti" userId="52efdf86-ba77-4dcf-8f92-67ea05fd85b4" providerId="ADAL" clId="{44298F47-E88B-4AB1-83FB-3EB16B5D3730}" dt="2023-10-18T20:57:53.597" v="1360"/>
          <ac:inkMkLst>
            <pc:docMk/>
            <pc:sldMk cId="3198140482" sldId="547"/>
            <ac:inkMk id="517" creationId="{A80A106F-EAB3-138C-D6D1-EB7342E4F386}"/>
          </ac:inkMkLst>
        </pc:inkChg>
        <pc:inkChg chg="del mod">
          <ac:chgData name="Luca Crocetti" userId="52efdf86-ba77-4dcf-8f92-67ea05fd85b4" providerId="ADAL" clId="{44298F47-E88B-4AB1-83FB-3EB16B5D3730}" dt="2023-10-18T20:57:53.583" v="1332"/>
          <ac:inkMkLst>
            <pc:docMk/>
            <pc:sldMk cId="3198140482" sldId="547"/>
            <ac:inkMk id="518" creationId="{0A2334FC-592D-A88E-CC6D-1D6E226439FC}"/>
          </ac:inkMkLst>
        </pc:inkChg>
        <pc:inkChg chg="del mod">
          <ac:chgData name="Luca Crocetti" userId="52efdf86-ba77-4dcf-8f92-67ea05fd85b4" providerId="ADAL" clId="{44298F47-E88B-4AB1-83FB-3EB16B5D3730}" dt="2023-10-18T20:57:53.594" v="1354"/>
          <ac:inkMkLst>
            <pc:docMk/>
            <pc:sldMk cId="3198140482" sldId="547"/>
            <ac:inkMk id="519" creationId="{4CE6E50D-729C-5816-73F9-077C758CFB67}"/>
          </ac:inkMkLst>
        </pc:inkChg>
        <pc:inkChg chg="del mod">
          <ac:chgData name="Luca Crocetti" userId="52efdf86-ba77-4dcf-8f92-67ea05fd85b4" providerId="ADAL" clId="{44298F47-E88B-4AB1-83FB-3EB16B5D3730}" dt="2023-10-18T20:57:53.598" v="1363"/>
          <ac:inkMkLst>
            <pc:docMk/>
            <pc:sldMk cId="3198140482" sldId="547"/>
            <ac:inkMk id="520" creationId="{E26621EF-F815-05C3-19BE-CF50A98FE0CD}"/>
          </ac:inkMkLst>
        </pc:inkChg>
        <pc:inkChg chg="del mod">
          <ac:chgData name="Luca Crocetti" userId="52efdf86-ba77-4dcf-8f92-67ea05fd85b4" providerId="ADAL" clId="{44298F47-E88B-4AB1-83FB-3EB16B5D3730}" dt="2023-10-18T20:57:53.597" v="1361"/>
          <ac:inkMkLst>
            <pc:docMk/>
            <pc:sldMk cId="3198140482" sldId="547"/>
            <ac:inkMk id="521" creationId="{8F34BCC6-3D8D-ED37-68A3-E4C766680854}"/>
          </ac:inkMkLst>
        </pc:inkChg>
        <pc:inkChg chg="del mod">
          <ac:chgData name="Luca Crocetti" userId="52efdf86-ba77-4dcf-8f92-67ea05fd85b4" providerId="ADAL" clId="{44298F47-E88B-4AB1-83FB-3EB16B5D3730}" dt="2023-10-18T20:57:53.592" v="1346"/>
          <ac:inkMkLst>
            <pc:docMk/>
            <pc:sldMk cId="3198140482" sldId="547"/>
            <ac:inkMk id="522" creationId="{58CE31DE-50D5-AB5E-8B18-B4ECB32D5A65}"/>
          </ac:inkMkLst>
        </pc:inkChg>
        <pc:inkChg chg="del mod">
          <ac:chgData name="Luca Crocetti" userId="52efdf86-ba77-4dcf-8f92-67ea05fd85b4" providerId="ADAL" clId="{44298F47-E88B-4AB1-83FB-3EB16B5D3730}" dt="2023-10-18T20:57:53.578" v="1323"/>
          <ac:inkMkLst>
            <pc:docMk/>
            <pc:sldMk cId="3198140482" sldId="547"/>
            <ac:inkMk id="523" creationId="{497E3513-C48E-06C0-AE3D-F3F07994E296}"/>
          </ac:inkMkLst>
        </pc:inkChg>
        <pc:inkChg chg="del mod">
          <ac:chgData name="Luca Crocetti" userId="52efdf86-ba77-4dcf-8f92-67ea05fd85b4" providerId="ADAL" clId="{44298F47-E88B-4AB1-83FB-3EB16B5D3730}" dt="2023-10-18T20:57:53.591" v="1342"/>
          <ac:inkMkLst>
            <pc:docMk/>
            <pc:sldMk cId="3198140482" sldId="547"/>
            <ac:inkMk id="524" creationId="{C3F88AE3-08C6-2FA8-6B5E-F2769802421B}"/>
          </ac:inkMkLst>
        </pc:inkChg>
        <pc:inkChg chg="del mod">
          <ac:chgData name="Luca Crocetti" userId="52efdf86-ba77-4dcf-8f92-67ea05fd85b4" providerId="ADAL" clId="{44298F47-E88B-4AB1-83FB-3EB16B5D3730}" dt="2023-10-18T20:58:35.716" v="1413"/>
          <ac:inkMkLst>
            <pc:docMk/>
            <pc:sldMk cId="3198140482" sldId="547"/>
            <ac:inkMk id="530" creationId="{2059F543-ECE5-F8B3-92FF-BC4C56B98B2F}"/>
          </ac:inkMkLst>
        </pc:inkChg>
        <pc:inkChg chg="del mod">
          <ac:chgData name="Luca Crocetti" userId="52efdf86-ba77-4dcf-8f92-67ea05fd85b4" providerId="ADAL" clId="{44298F47-E88B-4AB1-83FB-3EB16B5D3730}" dt="2023-10-18T20:58:35.725" v="1428"/>
          <ac:inkMkLst>
            <pc:docMk/>
            <pc:sldMk cId="3198140482" sldId="547"/>
            <ac:inkMk id="531" creationId="{8E38B9BD-6732-2725-A8CA-8BB8E0B8E4C6}"/>
          </ac:inkMkLst>
        </pc:inkChg>
        <pc:inkChg chg="del mod">
          <ac:chgData name="Luca Crocetti" userId="52efdf86-ba77-4dcf-8f92-67ea05fd85b4" providerId="ADAL" clId="{44298F47-E88B-4AB1-83FB-3EB16B5D3730}" dt="2023-10-18T20:58:35.722" v="1424"/>
          <ac:inkMkLst>
            <pc:docMk/>
            <pc:sldMk cId="3198140482" sldId="547"/>
            <ac:inkMk id="532" creationId="{06E1622F-D032-95ED-FB6D-FF539D2A3D7E}"/>
          </ac:inkMkLst>
        </pc:inkChg>
        <pc:inkChg chg="del mod">
          <ac:chgData name="Luca Crocetti" userId="52efdf86-ba77-4dcf-8f92-67ea05fd85b4" providerId="ADAL" clId="{44298F47-E88B-4AB1-83FB-3EB16B5D3730}" dt="2023-10-18T20:58:35.731" v="1432"/>
          <ac:inkMkLst>
            <pc:docMk/>
            <pc:sldMk cId="3198140482" sldId="547"/>
            <ac:inkMk id="533" creationId="{CFB757FA-A85C-931A-BCAF-06DA38748E52}"/>
          </ac:inkMkLst>
        </pc:inkChg>
        <pc:inkChg chg="del mod">
          <ac:chgData name="Luca Crocetti" userId="52efdf86-ba77-4dcf-8f92-67ea05fd85b4" providerId="ADAL" clId="{44298F47-E88B-4AB1-83FB-3EB16B5D3730}" dt="2023-10-18T20:58:35.729" v="1431"/>
          <ac:inkMkLst>
            <pc:docMk/>
            <pc:sldMk cId="3198140482" sldId="547"/>
            <ac:inkMk id="534" creationId="{DBFA064B-5315-C767-4ED6-A08323DCE4D1}"/>
          </ac:inkMkLst>
        </pc:inkChg>
        <pc:inkChg chg="del mod">
          <ac:chgData name="Luca Crocetti" userId="52efdf86-ba77-4dcf-8f92-67ea05fd85b4" providerId="ADAL" clId="{44298F47-E88B-4AB1-83FB-3EB16B5D3730}" dt="2023-10-18T20:58:35.732" v="1433"/>
          <ac:inkMkLst>
            <pc:docMk/>
            <pc:sldMk cId="3198140482" sldId="547"/>
            <ac:inkMk id="535" creationId="{150B4467-43A8-CE74-152A-22FBAC922939}"/>
          </ac:inkMkLst>
        </pc:inkChg>
        <pc:inkChg chg="del mod">
          <ac:chgData name="Luca Crocetti" userId="52efdf86-ba77-4dcf-8f92-67ea05fd85b4" providerId="ADAL" clId="{44298F47-E88B-4AB1-83FB-3EB16B5D3730}" dt="2023-10-18T20:58:35.720" v="1421"/>
          <ac:inkMkLst>
            <pc:docMk/>
            <pc:sldMk cId="3198140482" sldId="547"/>
            <ac:inkMk id="536" creationId="{BE34BF3A-8E9B-B4EE-5DD6-6DA9AA66F4E7}"/>
          </ac:inkMkLst>
        </pc:inkChg>
        <pc:inkChg chg="del mod">
          <ac:chgData name="Luca Crocetti" userId="52efdf86-ba77-4dcf-8f92-67ea05fd85b4" providerId="ADAL" clId="{44298F47-E88B-4AB1-83FB-3EB16B5D3730}" dt="2023-10-18T20:58:35.728" v="1430"/>
          <ac:inkMkLst>
            <pc:docMk/>
            <pc:sldMk cId="3198140482" sldId="547"/>
            <ac:inkMk id="537" creationId="{FF95DB7C-E321-5BE8-B37F-B9044366D8C4}"/>
          </ac:inkMkLst>
        </pc:inkChg>
        <pc:inkChg chg="del mod">
          <ac:chgData name="Luca Crocetti" userId="52efdf86-ba77-4dcf-8f92-67ea05fd85b4" providerId="ADAL" clId="{44298F47-E88B-4AB1-83FB-3EB16B5D3730}" dt="2023-10-18T20:58:35.719" v="1418"/>
          <ac:inkMkLst>
            <pc:docMk/>
            <pc:sldMk cId="3198140482" sldId="547"/>
            <ac:inkMk id="538" creationId="{955E082C-AF66-3716-9432-744DDC7D59AF}"/>
          </ac:inkMkLst>
        </pc:inkChg>
        <pc:inkChg chg="del mod">
          <ac:chgData name="Luca Crocetti" userId="52efdf86-ba77-4dcf-8f92-67ea05fd85b4" providerId="ADAL" clId="{44298F47-E88B-4AB1-83FB-3EB16B5D3730}" dt="2023-10-18T20:58:35.724" v="1427"/>
          <ac:inkMkLst>
            <pc:docMk/>
            <pc:sldMk cId="3198140482" sldId="547"/>
            <ac:inkMk id="539" creationId="{511DE084-9343-3B07-70DD-4BC8152552FD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40" creationId="{E2A1E345-2D27-5578-B2F4-16A0361B7763}"/>
          </ac:inkMkLst>
        </pc:inkChg>
        <pc:inkChg chg="add del mod">
          <ac:chgData name="Luca Crocetti" userId="52efdf86-ba77-4dcf-8f92-67ea05fd85b4" providerId="ADAL" clId="{44298F47-E88B-4AB1-83FB-3EB16B5D3730}" dt="2023-10-18T20:57:02.949" v="1234"/>
          <ac:inkMkLst>
            <pc:docMk/>
            <pc:sldMk cId="3198140482" sldId="547"/>
            <ac:inkMk id="541" creationId="{57AF2754-8C7F-31EA-F248-3F23C2958BC7}"/>
          </ac:inkMkLst>
        </pc:inkChg>
        <pc:inkChg chg="del mod">
          <ac:chgData name="Luca Crocetti" userId="52efdf86-ba77-4dcf-8f92-67ea05fd85b4" providerId="ADAL" clId="{44298F47-E88B-4AB1-83FB-3EB16B5D3730}" dt="2023-10-18T20:58:35.721" v="1422"/>
          <ac:inkMkLst>
            <pc:docMk/>
            <pc:sldMk cId="3198140482" sldId="547"/>
            <ac:inkMk id="542" creationId="{468618F4-5070-CC18-2CF8-39F900C6DC18}"/>
          </ac:inkMkLst>
        </pc:inkChg>
        <pc:inkChg chg="del mod">
          <ac:chgData name="Luca Crocetti" userId="52efdf86-ba77-4dcf-8f92-67ea05fd85b4" providerId="ADAL" clId="{44298F47-E88B-4AB1-83FB-3EB16B5D3730}" dt="2023-10-18T20:58:35.720" v="1420"/>
          <ac:inkMkLst>
            <pc:docMk/>
            <pc:sldMk cId="3198140482" sldId="547"/>
            <ac:inkMk id="543" creationId="{03BA9E3B-3609-47CE-7E58-7D27B58AD430}"/>
          </ac:inkMkLst>
        </pc:inkChg>
        <pc:inkChg chg="del mod">
          <ac:chgData name="Luca Crocetti" userId="52efdf86-ba77-4dcf-8f92-67ea05fd85b4" providerId="ADAL" clId="{44298F47-E88B-4AB1-83FB-3EB16B5D3730}" dt="2023-10-18T20:58:35.723" v="1426"/>
          <ac:inkMkLst>
            <pc:docMk/>
            <pc:sldMk cId="3198140482" sldId="547"/>
            <ac:inkMk id="544" creationId="{8C6A2243-F7F6-7268-889F-A8771EFD6B07}"/>
          </ac:inkMkLst>
        </pc:inkChg>
        <pc:inkChg chg="del mod">
          <ac:chgData name="Luca Crocetti" userId="52efdf86-ba77-4dcf-8f92-67ea05fd85b4" providerId="ADAL" clId="{44298F47-E88B-4AB1-83FB-3EB16B5D3730}" dt="2023-10-18T20:58:35.718" v="1417"/>
          <ac:inkMkLst>
            <pc:docMk/>
            <pc:sldMk cId="3198140482" sldId="547"/>
            <ac:inkMk id="545" creationId="{C0122B78-3A15-FAF7-A62A-3310F5274972}"/>
          </ac:inkMkLst>
        </pc:inkChg>
        <pc:inkChg chg="del mod">
          <ac:chgData name="Luca Crocetti" userId="52efdf86-ba77-4dcf-8f92-67ea05fd85b4" providerId="ADAL" clId="{44298F47-E88B-4AB1-83FB-3EB16B5D3730}" dt="2023-10-18T20:58:35.717" v="1415"/>
          <ac:inkMkLst>
            <pc:docMk/>
            <pc:sldMk cId="3198140482" sldId="547"/>
            <ac:inkMk id="546" creationId="{66AF1E86-E215-D079-5282-7C62D158925B}"/>
          </ac:inkMkLst>
        </pc:inkChg>
        <pc:inkChg chg="del mod">
          <ac:chgData name="Luca Crocetti" userId="52efdf86-ba77-4dcf-8f92-67ea05fd85b4" providerId="ADAL" clId="{44298F47-E88B-4AB1-83FB-3EB16B5D3730}" dt="2023-10-18T20:58:35.721" v="1423"/>
          <ac:inkMkLst>
            <pc:docMk/>
            <pc:sldMk cId="3198140482" sldId="547"/>
            <ac:inkMk id="547" creationId="{963B3727-452E-2B98-EBA6-6887E6C447B5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48" creationId="{BD8CC774-AD9A-7D67-73AC-4337189088AD}"/>
          </ac:inkMkLst>
        </pc:inkChg>
        <pc:inkChg chg="add del mod">
          <ac:chgData name="Luca Crocetti" userId="52efdf86-ba77-4dcf-8f92-67ea05fd85b4" providerId="ADAL" clId="{44298F47-E88B-4AB1-83FB-3EB16B5D3730}" dt="2023-10-18T20:57:02.950" v="1236"/>
          <ac:inkMkLst>
            <pc:docMk/>
            <pc:sldMk cId="3198140482" sldId="547"/>
            <ac:inkMk id="549" creationId="{5699FA06-07F3-233F-F69A-8C7C5916DE07}"/>
          </ac:inkMkLst>
        </pc:inkChg>
        <pc:inkChg chg="del mod">
          <ac:chgData name="Luca Crocetti" userId="52efdf86-ba77-4dcf-8f92-67ea05fd85b4" providerId="ADAL" clId="{44298F47-E88B-4AB1-83FB-3EB16B5D3730}" dt="2023-10-18T20:58:35.719" v="1419"/>
          <ac:inkMkLst>
            <pc:docMk/>
            <pc:sldMk cId="3198140482" sldId="547"/>
            <ac:inkMk id="550" creationId="{542B95B2-DA91-C30C-4751-ABD28D3FF672}"/>
          </ac:inkMkLst>
        </pc:inkChg>
        <pc:inkChg chg="del mod">
          <ac:chgData name="Luca Crocetti" userId="52efdf86-ba77-4dcf-8f92-67ea05fd85b4" providerId="ADAL" clId="{44298F47-E88B-4AB1-83FB-3EB16B5D3730}" dt="2023-10-18T20:58:35.718" v="1416"/>
          <ac:inkMkLst>
            <pc:docMk/>
            <pc:sldMk cId="3198140482" sldId="547"/>
            <ac:inkMk id="551" creationId="{90FF1548-89B2-991E-C2A2-AE3C10E53694}"/>
          </ac:inkMkLst>
        </pc:inkChg>
        <pc:inkChg chg="del mod">
          <ac:chgData name="Luca Crocetti" userId="52efdf86-ba77-4dcf-8f92-67ea05fd85b4" providerId="ADAL" clId="{44298F47-E88B-4AB1-83FB-3EB16B5D3730}" dt="2023-10-18T20:58:35.727" v="1429"/>
          <ac:inkMkLst>
            <pc:docMk/>
            <pc:sldMk cId="3198140482" sldId="547"/>
            <ac:inkMk id="552" creationId="{A890427E-971D-1205-8942-AFA4B4D37B2B}"/>
          </ac:inkMkLst>
        </pc:inkChg>
        <pc:inkChg chg="del mod">
          <ac:chgData name="Luca Crocetti" userId="52efdf86-ba77-4dcf-8f92-67ea05fd85b4" providerId="ADAL" clId="{44298F47-E88B-4AB1-83FB-3EB16B5D3730}" dt="2023-10-18T20:58:35.722" v="1425"/>
          <ac:inkMkLst>
            <pc:docMk/>
            <pc:sldMk cId="3198140482" sldId="547"/>
            <ac:inkMk id="553" creationId="{68132D25-262C-B870-D301-93A36EFECF1B}"/>
          </ac:inkMkLst>
        </pc:inkChg>
        <pc:inkChg chg="del">
          <ac:chgData name="Luca Crocetti" userId="52efdf86-ba77-4dcf-8f92-67ea05fd85b4" providerId="ADAL" clId="{44298F47-E88B-4AB1-83FB-3EB16B5D3730}" dt="2023-10-18T20:58:35.714" v="1412"/>
          <ac:inkMkLst>
            <pc:docMk/>
            <pc:sldMk cId="3198140482" sldId="547"/>
            <ac:inkMk id="554" creationId="{C3E8DE7C-5C0A-8945-251C-1C03E71D2BC6}"/>
          </ac:inkMkLst>
        </pc:inkChg>
        <pc:inkChg chg="del mod">
          <ac:chgData name="Luca Crocetti" userId="52efdf86-ba77-4dcf-8f92-67ea05fd85b4" providerId="ADAL" clId="{44298F47-E88B-4AB1-83FB-3EB16B5D3730}" dt="2023-10-18T20:58:35.716" v="1414"/>
          <ac:inkMkLst>
            <pc:docMk/>
            <pc:sldMk cId="3198140482" sldId="547"/>
            <ac:inkMk id="555" creationId="{C347C89C-C311-E435-CFDB-302F1D2A48EF}"/>
          </ac:inkMkLst>
        </pc:inkChg>
        <pc:inkChg chg="add del mod">
          <ac:chgData name="Luca Crocetti" userId="52efdf86-ba77-4dcf-8f92-67ea05fd85b4" providerId="ADAL" clId="{44298F47-E88B-4AB1-83FB-3EB16B5D3730}" dt="2023-10-18T20:57:02.947" v="1233"/>
          <ac:inkMkLst>
            <pc:docMk/>
            <pc:sldMk cId="3198140482" sldId="547"/>
            <ac:inkMk id="556" creationId="{8D58B8CA-C2BF-3845-8AD9-19EE6A69A7B6}"/>
          </ac:inkMkLst>
        </pc:inkChg>
        <pc:inkChg chg="del mod">
          <ac:chgData name="Luca Crocetti" userId="52efdf86-ba77-4dcf-8f92-67ea05fd85b4" providerId="ADAL" clId="{44298F47-E88B-4AB1-83FB-3EB16B5D3730}" dt="2023-10-18T20:58:59.774" v="1470"/>
          <ac:inkMkLst>
            <pc:docMk/>
            <pc:sldMk cId="3198140482" sldId="547"/>
            <ac:inkMk id="557" creationId="{49356A30-3A4B-8CA8-660C-B74BEA96138B}"/>
          </ac:inkMkLst>
        </pc:inkChg>
        <pc:inkChg chg="del mod">
          <ac:chgData name="Luca Crocetti" userId="52efdf86-ba77-4dcf-8f92-67ea05fd85b4" providerId="ADAL" clId="{44298F47-E88B-4AB1-83FB-3EB16B5D3730}" dt="2023-10-18T20:58:59.774" v="1469"/>
          <ac:inkMkLst>
            <pc:docMk/>
            <pc:sldMk cId="3198140482" sldId="547"/>
            <ac:inkMk id="558" creationId="{A7D6FB7D-8501-7DF3-266B-041AB87E0896}"/>
          </ac:inkMkLst>
        </pc:inkChg>
        <pc:inkChg chg="del mod">
          <ac:chgData name="Luca Crocetti" userId="52efdf86-ba77-4dcf-8f92-67ea05fd85b4" providerId="ADAL" clId="{44298F47-E88B-4AB1-83FB-3EB16B5D3730}" dt="2023-10-18T20:58:59.775" v="1472"/>
          <ac:inkMkLst>
            <pc:docMk/>
            <pc:sldMk cId="3198140482" sldId="547"/>
            <ac:inkMk id="559" creationId="{A9FEB373-FF3A-B03B-F7FB-E8D6646AE49A}"/>
          </ac:inkMkLst>
        </pc:inkChg>
        <pc:inkChg chg="del mod">
          <ac:chgData name="Luca Crocetti" userId="52efdf86-ba77-4dcf-8f92-67ea05fd85b4" providerId="ADAL" clId="{44298F47-E88B-4AB1-83FB-3EB16B5D3730}" dt="2023-10-18T20:58:59.771" v="1467"/>
          <ac:inkMkLst>
            <pc:docMk/>
            <pc:sldMk cId="3198140482" sldId="547"/>
            <ac:inkMk id="560" creationId="{66629043-297C-B396-A5C5-EC2FAE65BD03}"/>
          </ac:inkMkLst>
        </pc:inkChg>
        <pc:inkChg chg="del mod">
          <ac:chgData name="Luca Crocetti" userId="52efdf86-ba77-4dcf-8f92-67ea05fd85b4" providerId="ADAL" clId="{44298F47-E88B-4AB1-83FB-3EB16B5D3730}" dt="2023-10-18T20:58:59.775" v="1471"/>
          <ac:inkMkLst>
            <pc:docMk/>
            <pc:sldMk cId="3198140482" sldId="547"/>
            <ac:inkMk id="561" creationId="{9590D85B-E8D6-4F70-8552-B30DD1BA7A76}"/>
          </ac:inkMkLst>
        </pc:inkChg>
        <pc:inkChg chg="del mod">
          <ac:chgData name="Luca Crocetti" userId="52efdf86-ba77-4dcf-8f92-67ea05fd85b4" providerId="ADAL" clId="{44298F47-E88B-4AB1-83FB-3EB16B5D3730}" dt="2023-10-18T20:58:59.773" v="1468"/>
          <ac:inkMkLst>
            <pc:docMk/>
            <pc:sldMk cId="3198140482" sldId="547"/>
            <ac:inkMk id="562" creationId="{D03B6A89-DEA9-F246-5EBD-98806469BB48}"/>
          </ac:inkMkLst>
        </pc:inkChg>
        <pc:inkChg chg="del mod">
          <ac:chgData name="Luca Crocetti" userId="52efdf86-ba77-4dcf-8f92-67ea05fd85b4" providerId="ADAL" clId="{44298F47-E88B-4AB1-83FB-3EB16B5D3730}" dt="2023-10-18T20:59:00.473" v="1473"/>
          <ac:inkMkLst>
            <pc:docMk/>
            <pc:sldMk cId="3198140482" sldId="547"/>
            <ac:inkMk id="563" creationId="{166601EE-B0BD-5FFC-3F67-597B1E69804D}"/>
          </ac:inkMkLst>
        </pc:inkChg>
        <pc:inkChg chg="del mod">
          <ac:chgData name="Luca Crocetti" userId="52efdf86-ba77-4dcf-8f92-67ea05fd85b4" providerId="ADAL" clId="{44298F47-E88B-4AB1-83FB-3EB16B5D3730}" dt="2023-10-18T20:59:12.350" v="1493"/>
          <ac:inkMkLst>
            <pc:docMk/>
            <pc:sldMk cId="3198140482" sldId="547"/>
            <ac:inkMk id="564" creationId="{DF6E15E6-5251-0D3C-0ED2-9CF3F795C384}"/>
          </ac:inkMkLst>
        </pc:inkChg>
        <pc:inkChg chg="del mod">
          <ac:chgData name="Luca Crocetti" userId="52efdf86-ba77-4dcf-8f92-67ea05fd85b4" providerId="ADAL" clId="{44298F47-E88B-4AB1-83FB-3EB16B5D3730}" dt="2023-10-18T20:59:12.355" v="1498"/>
          <ac:inkMkLst>
            <pc:docMk/>
            <pc:sldMk cId="3198140482" sldId="547"/>
            <ac:inkMk id="565" creationId="{8BB8B825-5849-D8A0-4102-082805D74F96}"/>
          </ac:inkMkLst>
        </pc:inkChg>
        <pc:inkChg chg="del mod">
          <ac:chgData name="Luca Crocetti" userId="52efdf86-ba77-4dcf-8f92-67ea05fd85b4" providerId="ADAL" clId="{44298F47-E88B-4AB1-83FB-3EB16B5D3730}" dt="2023-10-18T20:59:12.353" v="1495"/>
          <ac:inkMkLst>
            <pc:docMk/>
            <pc:sldMk cId="3198140482" sldId="547"/>
            <ac:inkMk id="566" creationId="{02B36368-474C-3DB2-20DA-7D93020E2806}"/>
          </ac:inkMkLst>
        </pc:inkChg>
        <pc:inkChg chg="del mod">
          <ac:chgData name="Luca Crocetti" userId="52efdf86-ba77-4dcf-8f92-67ea05fd85b4" providerId="ADAL" clId="{44298F47-E88B-4AB1-83FB-3EB16B5D3730}" dt="2023-10-18T20:59:12.354" v="1497"/>
          <ac:inkMkLst>
            <pc:docMk/>
            <pc:sldMk cId="3198140482" sldId="547"/>
            <ac:inkMk id="567" creationId="{F70C1448-48CD-8F53-CF21-4C14E15F8471}"/>
          </ac:inkMkLst>
        </pc:inkChg>
        <pc:inkChg chg="del mod">
          <ac:chgData name="Luca Crocetti" userId="52efdf86-ba77-4dcf-8f92-67ea05fd85b4" providerId="ADAL" clId="{44298F47-E88B-4AB1-83FB-3EB16B5D3730}" dt="2023-10-18T20:59:10.718" v="1492"/>
          <ac:inkMkLst>
            <pc:docMk/>
            <pc:sldMk cId="3198140482" sldId="547"/>
            <ac:inkMk id="568" creationId="{28B63A00-17A4-8CA8-9CC2-1EB0ACD54D25}"/>
          </ac:inkMkLst>
        </pc:inkChg>
        <pc:inkChg chg="del mod">
          <ac:chgData name="Luca Crocetti" userId="52efdf86-ba77-4dcf-8f92-67ea05fd85b4" providerId="ADAL" clId="{44298F47-E88B-4AB1-83FB-3EB16B5D3730}" dt="2023-10-18T20:59:13.044" v="1499"/>
          <ac:inkMkLst>
            <pc:docMk/>
            <pc:sldMk cId="3198140482" sldId="547"/>
            <ac:inkMk id="569" creationId="{F3BF40AE-3D7A-DDDD-2C63-585FB8D469ED}"/>
          </ac:inkMkLst>
        </pc:inkChg>
        <pc:inkChg chg="del mod">
          <ac:chgData name="Luca Crocetti" userId="52efdf86-ba77-4dcf-8f92-67ea05fd85b4" providerId="ADAL" clId="{44298F47-E88B-4AB1-83FB-3EB16B5D3730}" dt="2023-10-18T20:59:12.354" v="1496"/>
          <ac:inkMkLst>
            <pc:docMk/>
            <pc:sldMk cId="3198140482" sldId="547"/>
            <ac:inkMk id="570" creationId="{B5E4FC57-DF06-2892-82ED-57458AEDA1D0}"/>
          </ac:inkMkLst>
        </pc:inkChg>
        <pc:inkChg chg="add del mod">
          <ac:chgData name="Luca Crocetti" userId="52efdf86-ba77-4dcf-8f92-67ea05fd85b4" providerId="ADAL" clId="{44298F47-E88B-4AB1-83FB-3EB16B5D3730}" dt="2023-10-18T20:57:02.950" v="1235"/>
          <ac:inkMkLst>
            <pc:docMk/>
            <pc:sldMk cId="3198140482" sldId="547"/>
            <ac:inkMk id="571" creationId="{3423BFF5-BA16-52C8-0B07-E72F7489A851}"/>
          </ac:inkMkLst>
        </pc:inkChg>
        <pc:inkChg chg="del mod">
          <ac:chgData name="Luca Crocetti" userId="52efdf86-ba77-4dcf-8f92-67ea05fd85b4" providerId="ADAL" clId="{44298F47-E88B-4AB1-83FB-3EB16B5D3730}" dt="2023-10-18T20:59:09.693" v="1487"/>
          <ac:inkMkLst>
            <pc:docMk/>
            <pc:sldMk cId="3198140482" sldId="547"/>
            <ac:inkMk id="572" creationId="{03E4B195-E320-6E17-BC99-E50272B157AF}"/>
          </ac:inkMkLst>
        </pc:inkChg>
        <pc:inkChg chg="del mod">
          <ac:chgData name="Luca Crocetti" userId="52efdf86-ba77-4dcf-8f92-67ea05fd85b4" providerId="ADAL" clId="{44298F47-E88B-4AB1-83FB-3EB16B5D3730}" dt="2023-10-18T20:59:09.694" v="1489"/>
          <ac:inkMkLst>
            <pc:docMk/>
            <pc:sldMk cId="3198140482" sldId="547"/>
            <ac:inkMk id="573" creationId="{67F73E0A-A10F-F060-B76A-EA1C92EFF4E5}"/>
          </ac:inkMkLst>
        </pc:inkChg>
        <pc:inkChg chg="del mod">
          <ac:chgData name="Luca Crocetti" userId="52efdf86-ba77-4dcf-8f92-67ea05fd85b4" providerId="ADAL" clId="{44298F47-E88B-4AB1-83FB-3EB16B5D3730}" dt="2023-10-18T20:59:09.694" v="1491"/>
          <ac:inkMkLst>
            <pc:docMk/>
            <pc:sldMk cId="3198140482" sldId="547"/>
            <ac:inkMk id="574" creationId="{B4F90285-708F-3A86-050B-C5E55CF9D21C}"/>
          </ac:inkMkLst>
        </pc:inkChg>
        <pc:inkChg chg="del mod">
          <ac:chgData name="Luca Crocetti" userId="52efdf86-ba77-4dcf-8f92-67ea05fd85b4" providerId="ADAL" clId="{44298F47-E88B-4AB1-83FB-3EB16B5D3730}" dt="2023-10-18T20:59:09.690" v="1485"/>
          <ac:inkMkLst>
            <pc:docMk/>
            <pc:sldMk cId="3198140482" sldId="547"/>
            <ac:inkMk id="575" creationId="{9083AB0D-1009-5924-15E0-3C68807C1D6B}"/>
          </ac:inkMkLst>
        </pc:inkChg>
        <pc:inkChg chg="del mod">
          <ac:chgData name="Luca Crocetti" userId="52efdf86-ba77-4dcf-8f92-67ea05fd85b4" providerId="ADAL" clId="{44298F47-E88B-4AB1-83FB-3EB16B5D3730}" dt="2023-10-18T20:59:09.694" v="1490"/>
          <ac:inkMkLst>
            <pc:docMk/>
            <pc:sldMk cId="3198140482" sldId="547"/>
            <ac:inkMk id="576" creationId="{195159AF-6F87-9681-45D7-7E3E14C4C272}"/>
          </ac:inkMkLst>
        </pc:inkChg>
        <pc:inkChg chg="del mod">
          <ac:chgData name="Luca Crocetti" userId="52efdf86-ba77-4dcf-8f92-67ea05fd85b4" providerId="ADAL" clId="{44298F47-E88B-4AB1-83FB-3EB16B5D3730}" dt="2023-10-18T20:59:09.693" v="1486"/>
          <ac:inkMkLst>
            <pc:docMk/>
            <pc:sldMk cId="3198140482" sldId="547"/>
            <ac:inkMk id="577" creationId="{BD573FE2-E6A1-A3F2-2FC9-9A31353EB9C3}"/>
          </ac:inkMkLst>
        </pc:inkChg>
        <pc:inkChg chg="del mod">
          <ac:chgData name="Luca Crocetti" userId="52efdf86-ba77-4dcf-8f92-67ea05fd85b4" providerId="ADAL" clId="{44298F47-E88B-4AB1-83FB-3EB16B5D3730}" dt="2023-10-18T20:59:09.693" v="1488"/>
          <ac:inkMkLst>
            <pc:docMk/>
            <pc:sldMk cId="3198140482" sldId="547"/>
            <ac:inkMk id="578" creationId="{5CE81934-FA91-7A21-B521-9322EC86BF55}"/>
          </ac:inkMkLst>
        </pc:inkChg>
        <pc:inkChg chg="del mod">
          <ac:chgData name="Luca Crocetti" userId="52efdf86-ba77-4dcf-8f92-67ea05fd85b4" providerId="ADAL" clId="{44298F47-E88B-4AB1-83FB-3EB16B5D3730}" dt="2023-10-18T20:59:27.114" v="1518"/>
          <ac:inkMkLst>
            <pc:docMk/>
            <pc:sldMk cId="3198140482" sldId="547"/>
            <ac:inkMk id="579" creationId="{26DA7723-5609-A278-1DAE-43FD50801443}"/>
          </ac:inkMkLst>
        </pc:inkChg>
        <pc:inkChg chg="del mod">
          <ac:chgData name="Luca Crocetti" userId="52efdf86-ba77-4dcf-8f92-67ea05fd85b4" providerId="ADAL" clId="{44298F47-E88B-4AB1-83FB-3EB16B5D3730}" dt="2023-10-18T20:59:27.119" v="1528"/>
          <ac:inkMkLst>
            <pc:docMk/>
            <pc:sldMk cId="3198140482" sldId="547"/>
            <ac:inkMk id="580" creationId="{3CA22BEA-D8AD-AF20-8C68-87FEF058B7BA}"/>
          </ac:inkMkLst>
        </pc:inkChg>
        <pc:inkChg chg="del mod">
          <ac:chgData name="Luca Crocetti" userId="52efdf86-ba77-4dcf-8f92-67ea05fd85b4" providerId="ADAL" clId="{44298F47-E88B-4AB1-83FB-3EB16B5D3730}" dt="2023-10-18T20:59:27.116" v="1525"/>
          <ac:inkMkLst>
            <pc:docMk/>
            <pc:sldMk cId="3198140482" sldId="547"/>
            <ac:inkMk id="581" creationId="{AE84E0FB-6364-B401-CFCD-B22C764D1D64}"/>
          </ac:inkMkLst>
        </pc:inkChg>
        <pc:inkChg chg="del mod">
          <ac:chgData name="Luca Crocetti" userId="52efdf86-ba77-4dcf-8f92-67ea05fd85b4" providerId="ADAL" clId="{44298F47-E88B-4AB1-83FB-3EB16B5D3730}" dt="2023-10-18T20:59:27.116" v="1524"/>
          <ac:inkMkLst>
            <pc:docMk/>
            <pc:sldMk cId="3198140482" sldId="547"/>
            <ac:inkMk id="582" creationId="{B6E86F1E-423B-791C-DAC7-B8F3873BC6BF}"/>
          </ac:inkMkLst>
        </pc:inkChg>
        <pc:inkChg chg="del mod">
          <ac:chgData name="Luca Crocetti" userId="52efdf86-ba77-4dcf-8f92-67ea05fd85b4" providerId="ADAL" clId="{44298F47-E88B-4AB1-83FB-3EB16B5D3730}" dt="2023-10-18T20:59:27.114" v="1519"/>
          <ac:inkMkLst>
            <pc:docMk/>
            <pc:sldMk cId="3198140482" sldId="547"/>
            <ac:inkMk id="583" creationId="{E388AEB4-63D2-F53B-1EF6-24C51FC9E305}"/>
          </ac:inkMkLst>
        </pc:inkChg>
        <pc:inkChg chg="del mod">
          <ac:chgData name="Luca Crocetti" userId="52efdf86-ba77-4dcf-8f92-67ea05fd85b4" providerId="ADAL" clId="{44298F47-E88B-4AB1-83FB-3EB16B5D3730}" dt="2023-10-18T20:59:27.115" v="1520"/>
          <ac:inkMkLst>
            <pc:docMk/>
            <pc:sldMk cId="3198140482" sldId="547"/>
            <ac:inkMk id="584" creationId="{16EA4AF3-85C6-52CE-EB0F-84C955ED7679}"/>
          </ac:inkMkLst>
        </pc:inkChg>
        <pc:inkChg chg="del mod">
          <ac:chgData name="Luca Crocetti" userId="52efdf86-ba77-4dcf-8f92-67ea05fd85b4" providerId="ADAL" clId="{44298F47-E88B-4AB1-83FB-3EB16B5D3730}" dt="2023-10-18T20:59:27.118" v="1527"/>
          <ac:inkMkLst>
            <pc:docMk/>
            <pc:sldMk cId="3198140482" sldId="547"/>
            <ac:inkMk id="585" creationId="{A04E5B43-0ABB-0FAA-F6E3-7FC9B560BE35}"/>
          </ac:inkMkLst>
        </pc:inkChg>
        <pc:inkChg chg="del mod">
          <ac:chgData name="Luca Crocetti" userId="52efdf86-ba77-4dcf-8f92-67ea05fd85b4" providerId="ADAL" clId="{44298F47-E88B-4AB1-83FB-3EB16B5D3730}" dt="2023-10-18T20:59:27.115" v="1522"/>
          <ac:inkMkLst>
            <pc:docMk/>
            <pc:sldMk cId="3198140482" sldId="547"/>
            <ac:inkMk id="586" creationId="{326768BC-5947-EFA1-0834-B1A47C93B5AF}"/>
          </ac:inkMkLst>
        </pc:inkChg>
        <pc:inkChg chg="del mod">
          <ac:chgData name="Luca Crocetti" userId="52efdf86-ba77-4dcf-8f92-67ea05fd85b4" providerId="ADAL" clId="{44298F47-E88B-4AB1-83FB-3EB16B5D3730}" dt="2023-10-18T20:59:27.115" v="1521"/>
          <ac:inkMkLst>
            <pc:docMk/>
            <pc:sldMk cId="3198140482" sldId="547"/>
            <ac:inkMk id="587" creationId="{1066E918-FEEA-F8F5-E2F1-0B176F568E9D}"/>
          </ac:inkMkLst>
        </pc:inkChg>
        <pc:inkChg chg="del mod">
          <ac:chgData name="Luca Crocetti" userId="52efdf86-ba77-4dcf-8f92-67ea05fd85b4" providerId="ADAL" clId="{44298F47-E88B-4AB1-83FB-3EB16B5D3730}" dt="2023-10-18T20:59:27.112" v="1517"/>
          <ac:inkMkLst>
            <pc:docMk/>
            <pc:sldMk cId="3198140482" sldId="547"/>
            <ac:inkMk id="588" creationId="{C202DF8C-1717-FA7E-80D5-DFF0026F56D9}"/>
          </ac:inkMkLst>
        </pc:inkChg>
        <pc:inkChg chg="del mod">
          <ac:chgData name="Luca Crocetti" userId="52efdf86-ba77-4dcf-8f92-67ea05fd85b4" providerId="ADAL" clId="{44298F47-E88B-4AB1-83FB-3EB16B5D3730}" dt="2023-10-18T20:59:27.116" v="1523"/>
          <ac:inkMkLst>
            <pc:docMk/>
            <pc:sldMk cId="3198140482" sldId="547"/>
            <ac:inkMk id="589" creationId="{10091E1D-EEDF-1C45-1A31-C9242B89B309}"/>
          </ac:inkMkLst>
        </pc:inkChg>
        <pc:inkChg chg="del mod">
          <ac:chgData name="Luca Crocetti" userId="52efdf86-ba77-4dcf-8f92-67ea05fd85b4" providerId="ADAL" clId="{44298F47-E88B-4AB1-83FB-3EB16B5D3730}" dt="2023-10-18T20:59:27.117" v="1526"/>
          <ac:inkMkLst>
            <pc:docMk/>
            <pc:sldMk cId="3198140482" sldId="547"/>
            <ac:inkMk id="590" creationId="{65D1AD7F-4E80-A388-9E33-2AD6A4615E05}"/>
          </ac:inkMkLst>
        </pc:inkChg>
        <pc:inkChg chg="del mod">
          <ac:chgData name="Luca Crocetti" userId="52efdf86-ba77-4dcf-8f92-67ea05fd85b4" providerId="ADAL" clId="{44298F47-E88B-4AB1-83FB-3EB16B5D3730}" dt="2023-10-18T20:59:40.123" v="1562"/>
          <ac:inkMkLst>
            <pc:docMk/>
            <pc:sldMk cId="3198140482" sldId="547"/>
            <ac:inkMk id="592" creationId="{AAADA1C7-F18C-3014-D682-9B34AADBCFDB}"/>
          </ac:inkMkLst>
        </pc:inkChg>
        <pc:inkChg chg="del mod">
          <ac:chgData name="Luca Crocetti" userId="52efdf86-ba77-4dcf-8f92-67ea05fd85b4" providerId="ADAL" clId="{44298F47-E88B-4AB1-83FB-3EB16B5D3730}" dt="2023-10-18T20:59:40.119" v="1557"/>
          <ac:inkMkLst>
            <pc:docMk/>
            <pc:sldMk cId="3198140482" sldId="547"/>
            <ac:inkMk id="593" creationId="{37DC993C-428C-BA3D-D236-CAB98410B886}"/>
          </ac:inkMkLst>
        </pc:inkChg>
        <pc:inkChg chg="del mod">
          <ac:chgData name="Luca Crocetti" userId="52efdf86-ba77-4dcf-8f92-67ea05fd85b4" providerId="ADAL" clId="{44298F47-E88B-4AB1-83FB-3EB16B5D3730}" dt="2023-10-18T20:59:40.121" v="1560"/>
          <ac:inkMkLst>
            <pc:docMk/>
            <pc:sldMk cId="3198140482" sldId="547"/>
            <ac:inkMk id="594" creationId="{24BB7611-0CC3-45D6-E3A1-28AB0D1BFC0B}"/>
          </ac:inkMkLst>
        </pc:inkChg>
        <pc:inkChg chg="del mod">
          <ac:chgData name="Luca Crocetti" userId="52efdf86-ba77-4dcf-8f92-67ea05fd85b4" providerId="ADAL" clId="{44298F47-E88B-4AB1-83FB-3EB16B5D3730}" dt="2023-10-18T20:59:40.114" v="1545"/>
          <ac:inkMkLst>
            <pc:docMk/>
            <pc:sldMk cId="3198140482" sldId="547"/>
            <ac:inkMk id="595" creationId="{B0556130-FEAF-FDC9-7208-CD62274D83B8}"/>
          </ac:inkMkLst>
        </pc:inkChg>
        <pc:inkChg chg="del mod">
          <ac:chgData name="Luca Crocetti" userId="52efdf86-ba77-4dcf-8f92-67ea05fd85b4" providerId="ADAL" clId="{44298F47-E88B-4AB1-83FB-3EB16B5D3730}" dt="2023-10-18T20:59:40.122" v="1561"/>
          <ac:inkMkLst>
            <pc:docMk/>
            <pc:sldMk cId="3198140482" sldId="547"/>
            <ac:inkMk id="596" creationId="{0E53B0B8-AE7C-D000-2D14-8BEF1B638384}"/>
          </ac:inkMkLst>
        </pc:inkChg>
        <pc:inkChg chg="del mod">
          <ac:chgData name="Luca Crocetti" userId="52efdf86-ba77-4dcf-8f92-67ea05fd85b4" providerId="ADAL" clId="{44298F47-E88B-4AB1-83FB-3EB16B5D3730}" dt="2023-10-18T20:59:40.124" v="1566"/>
          <ac:inkMkLst>
            <pc:docMk/>
            <pc:sldMk cId="3198140482" sldId="547"/>
            <ac:inkMk id="597" creationId="{350BDE09-BF27-A3B9-0009-84CA45E2DD02}"/>
          </ac:inkMkLst>
        </pc:inkChg>
        <pc:inkChg chg="del mod">
          <ac:chgData name="Luca Crocetti" userId="52efdf86-ba77-4dcf-8f92-67ea05fd85b4" providerId="ADAL" clId="{44298F47-E88B-4AB1-83FB-3EB16B5D3730}" dt="2023-10-18T20:59:40.124" v="1565"/>
          <ac:inkMkLst>
            <pc:docMk/>
            <pc:sldMk cId="3198140482" sldId="547"/>
            <ac:inkMk id="598" creationId="{9E7FBFED-0BE3-CB4C-29D8-6695A34CCD75}"/>
          </ac:inkMkLst>
        </pc:inkChg>
        <pc:inkChg chg="del mod">
          <ac:chgData name="Luca Crocetti" userId="52efdf86-ba77-4dcf-8f92-67ea05fd85b4" providerId="ADAL" clId="{44298F47-E88B-4AB1-83FB-3EB16B5D3730}" dt="2023-10-18T20:59:40.115" v="1546"/>
          <ac:inkMkLst>
            <pc:docMk/>
            <pc:sldMk cId="3198140482" sldId="547"/>
            <ac:inkMk id="599" creationId="{C1B2204D-526A-ED63-D448-299A9D9132DC}"/>
          </ac:inkMkLst>
        </pc:inkChg>
        <pc:inkChg chg="del mod">
          <ac:chgData name="Luca Crocetti" userId="52efdf86-ba77-4dcf-8f92-67ea05fd85b4" providerId="ADAL" clId="{44298F47-E88B-4AB1-83FB-3EB16B5D3730}" dt="2023-10-18T20:59:40.120" v="1559"/>
          <ac:inkMkLst>
            <pc:docMk/>
            <pc:sldMk cId="3198140482" sldId="547"/>
            <ac:inkMk id="600" creationId="{52BD98D4-4DE5-C0D3-E7A5-E26D1FA8340C}"/>
          </ac:inkMkLst>
        </pc:inkChg>
        <pc:inkChg chg="del mod">
          <ac:chgData name="Luca Crocetti" userId="52efdf86-ba77-4dcf-8f92-67ea05fd85b4" providerId="ADAL" clId="{44298F47-E88B-4AB1-83FB-3EB16B5D3730}" dt="2023-10-18T20:59:40.124" v="1564"/>
          <ac:inkMkLst>
            <pc:docMk/>
            <pc:sldMk cId="3198140482" sldId="547"/>
            <ac:inkMk id="601" creationId="{23103BF9-A4FB-7F59-836A-C64B3FC901A7}"/>
          </ac:inkMkLst>
        </pc:inkChg>
        <pc:inkChg chg="del mod">
          <ac:chgData name="Luca Crocetti" userId="52efdf86-ba77-4dcf-8f92-67ea05fd85b4" providerId="ADAL" clId="{44298F47-E88B-4AB1-83FB-3EB16B5D3730}" dt="2023-10-18T20:59:40.115" v="1548"/>
          <ac:inkMkLst>
            <pc:docMk/>
            <pc:sldMk cId="3198140482" sldId="547"/>
            <ac:inkMk id="602" creationId="{426AB1E4-0D7C-D3BD-22AF-6745F50CF2C0}"/>
          </ac:inkMkLst>
        </pc:inkChg>
        <pc:inkChg chg="del mod">
          <ac:chgData name="Luca Crocetti" userId="52efdf86-ba77-4dcf-8f92-67ea05fd85b4" providerId="ADAL" clId="{44298F47-E88B-4AB1-83FB-3EB16B5D3730}" dt="2023-10-18T20:59:40.125" v="1568"/>
          <ac:inkMkLst>
            <pc:docMk/>
            <pc:sldMk cId="3198140482" sldId="547"/>
            <ac:inkMk id="603" creationId="{F9DA3A7F-CF75-4667-CBC3-026DB4AB8146}"/>
          </ac:inkMkLst>
        </pc:inkChg>
        <pc:inkChg chg="del mod">
          <ac:chgData name="Luca Crocetti" userId="52efdf86-ba77-4dcf-8f92-67ea05fd85b4" providerId="ADAL" clId="{44298F47-E88B-4AB1-83FB-3EB16B5D3730}" dt="2023-10-18T20:59:40.124" v="1567"/>
          <ac:inkMkLst>
            <pc:docMk/>
            <pc:sldMk cId="3198140482" sldId="547"/>
            <ac:inkMk id="604" creationId="{240E4D07-0C3F-52C7-A726-D56054D3AA3A}"/>
          </ac:inkMkLst>
        </pc:inkChg>
        <pc:inkChg chg="del mod">
          <ac:chgData name="Luca Crocetti" userId="52efdf86-ba77-4dcf-8f92-67ea05fd85b4" providerId="ADAL" clId="{44298F47-E88B-4AB1-83FB-3EB16B5D3730}" dt="2023-10-18T20:59:40.118" v="1554"/>
          <ac:inkMkLst>
            <pc:docMk/>
            <pc:sldMk cId="3198140482" sldId="547"/>
            <ac:inkMk id="605" creationId="{9D0DD049-8A1B-01AA-069E-2F74372A1DB0}"/>
          </ac:inkMkLst>
        </pc:inkChg>
        <pc:inkChg chg="del mod">
          <ac:chgData name="Luca Crocetti" userId="52efdf86-ba77-4dcf-8f92-67ea05fd85b4" providerId="ADAL" clId="{44298F47-E88B-4AB1-83FB-3EB16B5D3730}" dt="2023-10-18T20:59:40.117" v="1551"/>
          <ac:inkMkLst>
            <pc:docMk/>
            <pc:sldMk cId="3198140482" sldId="547"/>
            <ac:inkMk id="606" creationId="{A464F17E-E065-B925-B291-4EEF9BDF6126}"/>
          </ac:inkMkLst>
        </pc:inkChg>
        <pc:inkChg chg="del mod">
          <ac:chgData name="Luca Crocetti" userId="52efdf86-ba77-4dcf-8f92-67ea05fd85b4" providerId="ADAL" clId="{44298F47-E88B-4AB1-83FB-3EB16B5D3730}" dt="2023-10-18T20:59:40.118" v="1555"/>
          <ac:inkMkLst>
            <pc:docMk/>
            <pc:sldMk cId="3198140482" sldId="547"/>
            <ac:inkMk id="607" creationId="{1DDEE253-E372-9BB8-2AEE-2D4A4D1FDABE}"/>
          </ac:inkMkLst>
        </pc:inkChg>
        <pc:inkChg chg="del mod">
          <ac:chgData name="Luca Crocetti" userId="52efdf86-ba77-4dcf-8f92-67ea05fd85b4" providerId="ADAL" clId="{44298F47-E88B-4AB1-83FB-3EB16B5D3730}" dt="2023-10-18T20:59:40.117" v="1552"/>
          <ac:inkMkLst>
            <pc:docMk/>
            <pc:sldMk cId="3198140482" sldId="547"/>
            <ac:inkMk id="608" creationId="{4113DD60-4553-EF9C-C541-B376DBFE47E0}"/>
          </ac:inkMkLst>
        </pc:inkChg>
        <pc:inkChg chg="del mod">
          <ac:chgData name="Luca Crocetti" userId="52efdf86-ba77-4dcf-8f92-67ea05fd85b4" providerId="ADAL" clId="{44298F47-E88B-4AB1-83FB-3EB16B5D3730}" dt="2023-10-18T20:59:40.124" v="1563"/>
          <ac:inkMkLst>
            <pc:docMk/>
            <pc:sldMk cId="3198140482" sldId="547"/>
            <ac:inkMk id="609" creationId="{CF65F898-3CD1-E557-856D-BE1B0E351939}"/>
          </ac:inkMkLst>
        </pc:inkChg>
        <pc:inkChg chg="del mod">
          <ac:chgData name="Luca Crocetti" userId="52efdf86-ba77-4dcf-8f92-67ea05fd85b4" providerId="ADAL" clId="{44298F47-E88B-4AB1-83FB-3EB16B5D3730}" dt="2023-10-18T20:59:40.117" v="1550"/>
          <ac:inkMkLst>
            <pc:docMk/>
            <pc:sldMk cId="3198140482" sldId="547"/>
            <ac:inkMk id="610" creationId="{288B7A7E-C173-CC8C-4BE1-0BC296EA059F}"/>
          </ac:inkMkLst>
        </pc:inkChg>
        <pc:inkChg chg="del mod">
          <ac:chgData name="Luca Crocetti" userId="52efdf86-ba77-4dcf-8f92-67ea05fd85b4" providerId="ADAL" clId="{44298F47-E88B-4AB1-83FB-3EB16B5D3730}" dt="2023-10-18T20:59:40.119" v="1558"/>
          <ac:inkMkLst>
            <pc:docMk/>
            <pc:sldMk cId="3198140482" sldId="547"/>
            <ac:inkMk id="611" creationId="{723BC119-BDEF-D2DA-B7F9-205F404813B1}"/>
          </ac:inkMkLst>
        </pc:inkChg>
        <pc:inkChg chg="del mod">
          <ac:chgData name="Luca Crocetti" userId="52efdf86-ba77-4dcf-8f92-67ea05fd85b4" providerId="ADAL" clId="{44298F47-E88B-4AB1-83FB-3EB16B5D3730}" dt="2023-10-18T20:59:40.118" v="1556"/>
          <ac:inkMkLst>
            <pc:docMk/>
            <pc:sldMk cId="3198140482" sldId="547"/>
            <ac:inkMk id="612" creationId="{0A9289C3-DD69-D074-0021-FFAEA96BD2E5}"/>
          </ac:inkMkLst>
        </pc:inkChg>
        <pc:inkChg chg="del mod">
          <ac:chgData name="Luca Crocetti" userId="52efdf86-ba77-4dcf-8f92-67ea05fd85b4" providerId="ADAL" clId="{44298F47-E88B-4AB1-83FB-3EB16B5D3730}" dt="2023-10-18T20:59:40.116" v="1549"/>
          <ac:inkMkLst>
            <pc:docMk/>
            <pc:sldMk cId="3198140482" sldId="547"/>
            <ac:inkMk id="613" creationId="{0D5B6CDB-21CE-1E8B-F37A-BED50A4C7858}"/>
          </ac:inkMkLst>
        </pc:inkChg>
        <pc:inkChg chg="del mod">
          <ac:chgData name="Luca Crocetti" userId="52efdf86-ba77-4dcf-8f92-67ea05fd85b4" providerId="ADAL" clId="{44298F47-E88B-4AB1-83FB-3EB16B5D3730}" dt="2023-10-18T20:59:40.118" v="1553"/>
          <ac:inkMkLst>
            <pc:docMk/>
            <pc:sldMk cId="3198140482" sldId="547"/>
            <ac:inkMk id="614" creationId="{10667E2C-43A9-912C-8DF6-9C1E392D9ECF}"/>
          </ac:inkMkLst>
        </pc:inkChg>
        <pc:inkChg chg="del mod">
          <ac:chgData name="Luca Crocetti" userId="52efdf86-ba77-4dcf-8f92-67ea05fd85b4" providerId="ADAL" clId="{44298F47-E88B-4AB1-83FB-3EB16B5D3730}" dt="2023-10-18T20:59:40.115" v="1547"/>
          <ac:inkMkLst>
            <pc:docMk/>
            <pc:sldMk cId="3198140482" sldId="547"/>
            <ac:inkMk id="615" creationId="{301105CC-E8C6-23B7-498A-9AE89A2D3BB0}"/>
          </ac:inkMkLst>
        </pc:inkChg>
        <pc:inkChg chg="del mod">
          <ac:chgData name="Luca Crocetti" userId="52efdf86-ba77-4dcf-8f92-67ea05fd85b4" providerId="ADAL" clId="{44298F47-E88B-4AB1-83FB-3EB16B5D3730}" dt="2023-10-18T20:58:54.623" v="1462"/>
          <ac:inkMkLst>
            <pc:docMk/>
            <pc:sldMk cId="3198140482" sldId="547"/>
            <ac:inkMk id="617" creationId="{82AE0A4C-8ED9-3B08-01EB-A2CC76A75C56}"/>
          </ac:inkMkLst>
        </pc:inkChg>
        <pc:inkChg chg="del">
          <ac:chgData name="Luca Crocetti" userId="52efdf86-ba77-4dcf-8f92-67ea05fd85b4" providerId="ADAL" clId="{44298F47-E88B-4AB1-83FB-3EB16B5D3730}" dt="2023-10-18T20:58:54.622" v="1461"/>
          <ac:inkMkLst>
            <pc:docMk/>
            <pc:sldMk cId="3198140482" sldId="547"/>
            <ac:inkMk id="618" creationId="{65799A53-6E65-1292-5E75-BE9C5CDB6DF7}"/>
          </ac:inkMkLst>
        </pc:inkChg>
        <pc:inkChg chg="del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0" creationId="{160D6D8D-6F28-C035-B815-26128B62F4EA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1" creationId="{BCB3092C-39CE-33E9-9F7B-F0DEF6E27E00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2" creationId="{A492890F-167E-CAE6-2441-EB42F627B655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3" creationId="{5A91DDAE-1FD3-CF4A-C7B1-F930F97FF2C4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4" creationId="{F1CB7E7E-4524-E149-777C-B4A566EF4D7A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5" creationId="{63FFF6FD-514A-DD5C-0AF4-9E093BB7ED09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6" creationId="{1BA31EE9-FF9B-F213-01BA-60B1AFD89368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7" creationId="{9FB18736-4EC6-E763-F758-A9D09429C050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9" creationId="{233B55AC-1586-A398-0F54-24A0403414B5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30" creationId="{3FCAA36C-10A3-C38E-8D7F-3C3625729410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1" creationId="{0FC2FF1F-0462-A588-F077-63392AFD44A9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2" creationId="{6848228C-E3D0-5626-3F30-3A0E846E94B4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3" creationId="{9B74B6CE-7A03-F709-68B3-416CB1573015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4" creationId="{FE0F3645-6FEE-6221-AFAC-101430C2B407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5" creationId="{FD747776-BCAA-F190-8FE0-66694EBEF0BE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6" creationId="{A7F85085-6D79-3E28-0271-10135891CF21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7" creationId="{6281FE1B-AD8F-DD95-1D54-4C5C5E587F7E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8" creationId="{8664151E-50C9-A3F8-F99A-C0481D30A875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9" creationId="{5873D7D1-3B1E-965F-8135-727F0F5B04A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0" creationId="{EE677D6D-4C30-AA91-8FFC-7DD6D40F8FA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2" creationId="{561EA487-B0E1-4A06-E997-918F33E2455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3" creationId="{73A6B13E-AEA1-E9BD-F45A-A45974E755E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4" creationId="{929DC644-47AF-1356-C197-927E168B43F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5" creationId="{DE3A8309-8CD8-FD38-DEDD-698931A0D2D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6" creationId="{662C6218-8DDD-BB39-0847-3177988FED1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7" creationId="{292F8A86-5F2C-2E27-4EF5-C173EC64925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8" creationId="{80E28894-3DEC-1F02-F063-CAD2E98A14F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0" creationId="{2CDF2AC5-CEA3-187A-749B-189C772807A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1" creationId="{98525A3E-DF8C-A4F8-2642-2C677F0012E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2" creationId="{E91C5F8D-B783-126E-B437-988F74277CF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4" creationId="{9AC6E733-5D1D-184A-76BA-64FAF689331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5" creationId="{931A64B2-3F5F-E463-DAD6-0833487B4C2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6" creationId="{F6282231-2AA6-C2F0-CC7F-604D0C49F16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7" creationId="{81FD819E-6514-BDBD-BC1D-A369BD0F11F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9" creationId="{C2ABDF21-DEBC-2FF1-83E1-D965E107843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0" creationId="{19422FB1-EE92-CA25-DAF5-901F1B79DC4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2" creationId="{A5ECE92D-F4C6-5FCB-9D32-4901AF59D88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3" creationId="{A2C026FE-902B-3803-A4B1-B297B4D574D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4" creationId="{4BBB4EF2-EF7A-826B-9BCC-DFB86584BAD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5" creationId="{297E8948-31E0-13F0-8DDB-4E48C5F5AD2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6" creationId="{24A589A7-C2D9-2F01-4D28-303CE56D00A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7" creationId="{1FFFED3B-CB8A-5D9E-2AAF-229B66EB2AC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9" creationId="{445B868C-5F99-0450-85C7-9879CD13F0C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0" creationId="{1EA28B8F-3853-3E4B-E25F-ECF6B3E6703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1" creationId="{477245D2-6AF2-BC32-45D2-BE437B3AE6D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2" creationId="{330D654C-4AD5-ED13-FB7C-15232808258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3" creationId="{93287922-8D33-3A8F-22FA-D9D006EC24B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5" creationId="{19385DC3-CEE5-4F9A-F10E-DD6FD657466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6" creationId="{6758BBC7-06E0-1230-CDA3-694D5CE6B86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7" creationId="{26082A0A-C45D-2326-FA37-2A79482461C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8" creationId="{EA0B729D-0F7E-20DF-D6BD-84A8F5F4EC8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9" creationId="{E5D0F98B-4A32-306B-765A-44EA9090A2D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0" creationId="{BD1E878B-6219-9BA9-0C82-5824FFC59C7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1" creationId="{C1940B5B-8F10-E0B1-DABA-8E52860F6D3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2" creationId="{FCD77590-83D4-8E6A-CE5B-FEE6705D500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3" creationId="{FEF1F573-70D8-9633-F5E1-B99F8743424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4" creationId="{25B1F76E-E99D-5741-1977-E7BF04F1164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5" creationId="{15D42116-AF85-E26C-10D1-C887C2E568B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6" creationId="{5CC92DBE-4691-E6B0-8172-BA24160CBC8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7" creationId="{320F38AB-E845-87F7-CCA8-299BE768F34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8" creationId="{212F88A5-F8B0-6420-1595-5D21460EA34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9" creationId="{921ABAD1-5633-FC00-7C2B-3BE662386D8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0" creationId="{C5257A50-0AD3-8DF5-4162-C9CBE5D32E3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1" creationId="{310DDF70-D21F-E37A-E9C7-02C7E80DBA3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2" creationId="{C84F6544-82CA-BC54-204B-5F1E09B4968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3" creationId="{C5D62307-44C2-4944-23BE-DAE56AB5EA0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4" creationId="{371D0644-0382-004A-C5DC-8D6593C8710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5" creationId="{116B6E82-A58A-C9CD-CAC2-A24FC59FFE8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6" creationId="{753EFF44-E957-1175-863F-15344D93EB0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7" creationId="{EFE8D824-A09B-ADFB-EDAF-8A8CF8B2796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8" creationId="{171338D8-4113-43D1-4A9C-00144A14DA4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9" creationId="{8879A90E-134E-6CBC-DFEF-4E373771223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700" creationId="{35518BAF-7BD6-E651-6F13-E3BB400A9F08}"/>
          </ac:inkMkLst>
        </pc:inkChg>
        <pc:inkChg chg="add">
          <ac:chgData name="Luca Crocetti" userId="52efdf86-ba77-4dcf-8f92-67ea05fd85b4" providerId="ADAL" clId="{44298F47-E88B-4AB1-83FB-3EB16B5D3730}" dt="2023-10-18T20:59:57.633" v="1596" actId="9405"/>
          <ac:inkMkLst>
            <pc:docMk/>
            <pc:sldMk cId="3198140482" sldId="547"/>
            <ac:inkMk id="703" creationId="{477B939C-657A-42DB-EA87-33D95102F505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0:35.011" v="2753"/>
        <pc:sldMkLst>
          <pc:docMk/>
          <pc:sldMk cId="3312430509" sldId="548"/>
        </pc:sldMkLst>
        <pc:spChg chg="mod">
          <ac:chgData name="Luca Crocetti" userId="52efdf86-ba77-4dcf-8f92-67ea05fd85b4" providerId="ADAL" clId="{44298F47-E88B-4AB1-83FB-3EB16B5D3730}" dt="2023-10-19T18:20:35.011" v="2753"/>
          <ac:spMkLst>
            <pc:docMk/>
            <pc:sldMk cId="3312430509" sldId="548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1:00:59.118" v="1683"/>
          <ac:grpSpMkLst>
            <pc:docMk/>
            <pc:sldMk cId="3312430509" sldId="548"/>
            <ac:grpSpMk id="234" creationId="{4C7F1BDA-9B72-8E9B-67E9-E00F44B1A576}"/>
          </ac:grpSpMkLst>
        </pc:grpChg>
        <pc:grpChg chg="mod">
          <ac:chgData name="Luca Crocetti" userId="52efdf86-ba77-4dcf-8f92-67ea05fd85b4" providerId="ADAL" clId="{44298F47-E88B-4AB1-83FB-3EB16B5D3730}" dt="2023-10-18T21:00:46.626" v="1672"/>
          <ac:grpSpMkLst>
            <pc:docMk/>
            <pc:sldMk cId="3312430509" sldId="548"/>
            <ac:grpSpMk id="413" creationId="{E602BF5F-CB07-4540-5702-4D15229216D8}"/>
          </ac:grpSpMkLst>
        </pc:grpChg>
        <pc:grpChg chg="del mod">
          <ac:chgData name="Luca Crocetti" userId="52efdf86-ba77-4dcf-8f92-67ea05fd85b4" providerId="ADAL" clId="{44298F47-E88B-4AB1-83FB-3EB16B5D3730}" dt="2023-10-18T21:00:23.155" v="1636"/>
          <ac:grpSpMkLst>
            <pc:docMk/>
            <pc:sldMk cId="3312430509" sldId="548"/>
            <ac:grpSpMk id="453" creationId="{7AE4B545-130C-E5AE-EAD5-1D00782D4D66}"/>
          </ac:grpSpMkLst>
        </pc:grpChg>
        <pc:grpChg chg="del mod">
          <ac:chgData name="Luca Crocetti" userId="52efdf86-ba77-4dcf-8f92-67ea05fd85b4" providerId="ADAL" clId="{44298F47-E88B-4AB1-83FB-3EB16B5D3730}" dt="2023-10-18T21:00:27.488" v="1641"/>
          <ac:grpSpMkLst>
            <pc:docMk/>
            <pc:sldMk cId="3312430509" sldId="548"/>
            <ac:grpSpMk id="455" creationId="{C8FABC62-4B3D-40DE-42B3-45D6C437B511}"/>
          </ac:grpSpMkLst>
        </pc:grpChg>
        <pc:grpChg chg="del mod">
          <ac:chgData name="Luca Crocetti" userId="52efdf86-ba77-4dcf-8f92-67ea05fd85b4" providerId="ADAL" clId="{44298F47-E88B-4AB1-83FB-3EB16B5D3730}" dt="2023-10-18T21:00:35.546" v="1650"/>
          <ac:grpSpMkLst>
            <pc:docMk/>
            <pc:sldMk cId="3312430509" sldId="548"/>
            <ac:grpSpMk id="461" creationId="{D4C1E0CD-5088-7919-E6CD-D880870B1F59}"/>
          </ac:grpSpMkLst>
        </pc:grpChg>
        <pc:grpChg chg="del mod">
          <ac:chgData name="Luca Crocetti" userId="52efdf86-ba77-4dcf-8f92-67ea05fd85b4" providerId="ADAL" clId="{44298F47-E88B-4AB1-83FB-3EB16B5D3730}" dt="2023-10-18T21:00:35.546" v="1650"/>
          <ac:grpSpMkLst>
            <pc:docMk/>
            <pc:sldMk cId="3312430509" sldId="548"/>
            <ac:grpSpMk id="467" creationId="{177F16EE-E33C-1157-241B-B1D3BBCF0BCD}"/>
          </ac:grpSpMkLst>
        </pc:grpChg>
        <pc:grpChg chg="del mod">
          <ac:chgData name="Luca Crocetti" userId="52efdf86-ba77-4dcf-8f92-67ea05fd85b4" providerId="ADAL" clId="{44298F47-E88B-4AB1-83FB-3EB16B5D3730}" dt="2023-10-18T21:00:44.377" v="1667"/>
          <ac:grpSpMkLst>
            <pc:docMk/>
            <pc:sldMk cId="3312430509" sldId="548"/>
            <ac:grpSpMk id="470" creationId="{58745DF6-B765-6BA3-6FA2-C48AE0124EF5}"/>
          </ac:grpSpMkLst>
        </pc:grpChg>
        <pc:grpChg chg="del 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491" creationId="{9ECDF607-6DEC-B69E-A221-49EE058E472A}"/>
          </ac:grpSpMkLst>
        </pc:grpChg>
        <pc:grpChg chg="del 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497" creationId="{A1D7F1B4-57C0-E4D4-4038-91E862A09373}"/>
          </ac:grpSpMkLst>
        </pc:grpChg>
        <pc:grpChg chg="del 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500" creationId="{581FA2A3-7889-8E13-5182-1896CE9F7AF7}"/>
          </ac:grpSpMkLst>
        </pc:grpChg>
        <pc:grpChg chg="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510" creationId="{1382B07C-A0EE-B9F7-F436-1848F1C1D9C0}"/>
          </ac:grpSpMkLst>
        </pc:grpChg>
        <pc:grpChg chg="mod">
          <ac:chgData name="Luca Crocetti" userId="52efdf86-ba77-4dcf-8f92-67ea05fd85b4" providerId="ADAL" clId="{44298F47-E88B-4AB1-83FB-3EB16B5D3730}" dt="2023-10-18T21:01:13.573" v="1699"/>
          <ac:grpSpMkLst>
            <pc:docMk/>
            <pc:sldMk cId="3312430509" sldId="548"/>
            <ac:grpSpMk id="513" creationId="{164A1B88-39DC-738E-6FB7-9C47E9C93D9F}"/>
          </ac:grpSpMkLst>
        </pc:grp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61" creationId="{F0578B32-756F-4E89-F228-54C210615E3C}"/>
          </ac:inkMkLst>
        </pc:inkChg>
        <pc:inkChg chg="del mod">
          <ac:chgData name="Luca Crocetti" userId="52efdf86-ba77-4dcf-8f92-67ea05fd85b4" providerId="ADAL" clId="{44298F47-E88B-4AB1-83FB-3EB16B5D3730}" dt="2023-10-18T21:01:01.290" v="1685"/>
          <ac:inkMkLst>
            <pc:docMk/>
            <pc:sldMk cId="3312430509" sldId="548"/>
            <ac:inkMk id="213" creationId="{DD0E6750-82E0-495B-A7E9-4BA18668B385}"/>
          </ac:inkMkLst>
        </pc:inkChg>
        <pc:inkChg chg="del mod">
          <ac:chgData name="Luca Crocetti" userId="52efdf86-ba77-4dcf-8f92-67ea05fd85b4" providerId="ADAL" clId="{44298F47-E88B-4AB1-83FB-3EB16B5D3730}" dt="2023-10-18T21:00:59.117" v="1681"/>
          <ac:inkMkLst>
            <pc:docMk/>
            <pc:sldMk cId="3312430509" sldId="548"/>
            <ac:inkMk id="220" creationId="{4F65809C-5A79-8BA3-B3F6-B54B83388277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242" creationId="{A3DB83A5-A37A-72DD-92FF-C806F1AF6D49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249" creationId="{1283ED45-4846-FC66-BFAA-5DA18E06EF20}"/>
          </ac:inkMkLst>
        </pc:inkChg>
        <pc:inkChg chg="del mod">
          <ac:chgData name="Luca Crocetti" userId="52efdf86-ba77-4dcf-8f92-67ea05fd85b4" providerId="ADAL" clId="{44298F47-E88B-4AB1-83FB-3EB16B5D3730}" dt="2023-10-18T21:00:46.625" v="1671"/>
          <ac:inkMkLst>
            <pc:docMk/>
            <pc:sldMk cId="3312430509" sldId="548"/>
            <ac:inkMk id="278" creationId="{17B1816D-0CB0-FDB6-0CF1-462740E4EF04}"/>
          </ac:inkMkLst>
        </pc:inkChg>
        <pc:inkChg chg="del mod">
          <ac:chgData name="Luca Crocetti" userId="52efdf86-ba77-4dcf-8f92-67ea05fd85b4" providerId="ADAL" clId="{44298F47-E88B-4AB1-83FB-3EB16B5D3730}" dt="2023-10-18T21:00:46.625" v="1669"/>
          <ac:inkMkLst>
            <pc:docMk/>
            <pc:sldMk cId="3312430509" sldId="548"/>
            <ac:inkMk id="287" creationId="{43F2CC6F-5354-0A14-7962-35A71B2F4203}"/>
          </ac:inkMkLst>
        </pc:inkChg>
        <pc:inkChg chg="del 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288" creationId="{7947970B-B5AF-DBD0-40E5-3779A77481E7}"/>
          </ac:inkMkLst>
        </pc:inkChg>
        <pc:inkChg chg="del mod">
          <ac:chgData name="Luca Crocetti" userId="52efdf86-ba77-4dcf-8f92-67ea05fd85b4" providerId="ADAL" clId="{44298F47-E88B-4AB1-83FB-3EB16B5D3730}" dt="2023-10-18T21:00:46.624" v="1668"/>
          <ac:inkMkLst>
            <pc:docMk/>
            <pc:sldMk cId="3312430509" sldId="548"/>
            <ac:inkMk id="289" creationId="{38FAB69B-5ED2-37AF-0F02-2AC3CEE985C3}"/>
          </ac:inkMkLst>
        </pc:inkChg>
        <pc:inkChg chg="del mod">
          <ac:chgData name="Luca Crocetti" userId="52efdf86-ba77-4dcf-8f92-67ea05fd85b4" providerId="ADAL" clId="{44298F47-E88B-4AB1-83FB-3EB16B5D3730}" dt="2023-10-18T21:00:46.625" v="1670"/>
          <ac:inkMkLst>
            <pc:docMk/>
            <pc:sldMk cId="3312430509" sldId="548"/>
            <ac:inkMk id="290" creationId="{42DF6A06-4B0D-75BD-C86C-3D1FE1616158}"/>
          </ac:inkMkLst>
        </pc:inkChg>
        <pc:inkChg chg="del mod">
          <ac:chgData name="Luca Crocetti" userId="52efdf86-ba77-4dcf-8f92-67ea05fd85b4" providerId="ADAL" clId="{44298F47-E88B-4AB1-83FB-3EB16B5D3730}" dt="2023-10-18T21:00:11.996" v="1600"/>
          <ac:inkMkLst>
            <pc:docMk/>
            <pc:sldMk cId="3312430509" sldId="548"/>
            <ac:inkMk id="316" creationId="{4E516216-24A4-AB04-E3EF-868F94543F61}"/>
          </ac:inkMkLst>
        </pc:inkChg>
        <pc:inkChg chg="del mod">
          <ac:chgData name="Luca Crocetti" userId="52efdf86-ba77-4dcf-8f92-67ea05fd85b4" providerId="ADAL" clId="{44298F47-E88B-4AB1-83FB-3EB16B5D3730}" dt="2023-10-18T21:00:12.018" v="1626"/>
          <ac:inkMkLst>
            <pc:docMk/>
            <pc:sldMk cId="3312430509" sldId="548"/>
            <ac:inkMk id="317" creationId="{A9B3F8E2-7607-0D2D-3883-4D84BFA33A99}"/>
          </ac:inkMkLst>
        </pc:inkChg>
        <pc:inkChg chg="del mod">
          <ac:chgData name="Luca Crocetti" userId="52efdf86-ba77-4dcf-8f92-67ea05fd85b4" providerId="ADAL" clId="{44298F47-E88B-4AB1-83FB-3EB16B5D3730}" dt="2023-10-18T21:00:12.013" v="1618"/>
          <ac:inkMkLst>
            <pc:docMk/>
            <pc:sldMk cId="3312430509" sldId="548"/>
            <ac:inkMk id="318" creationId="{66CE666A-C5E4-7004-81A5-CF078A7F9A4A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319" creationId="{D77F141E-979A-2747-4F32-2042CA6BA88D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320" creationId="{A79BCFBE-26F0-4F9C-1DA4-21E75C33B9E2}"/>
          </ac:inkMkLst>
        </pc:inkChg>
        <pc:inkChg chg="del mod">
          <ac:chgData name="Luca Crocetti" userId="52efdf86-ba77-4dcf-8f92-67ea05fd85b4" providerId="ADAL" clId="{44298F47-E88B-4AB1-83FB-3EB16B5D3730}" dt="2023-10-18T21:00:12.013" v="1619"/>
          <ac:inkMkLst>
            <pc:docMk/>
            <pc:sldMk cId="3312430509" sldId="548"/>
            <ac:inkMk id="321" creationId="{CA61496C-2BD1-2E5D-A159-D94D967410FA}"/>
          </ac:inkMkLst>
        </pc:inkChg>
        <pc:inkChg chg="del mod">
          <ac:chgData name="Luca Crocetti" userId="52efdf86-ba77-4dcf-8f92-67ea05fd85b4" providerId="ADAL" clId="{44298F47-E88B-4AB1-83FB-3EB16B5D3730}" dt="2023-10-18T21:00:12.011" v="1613"/>
          <ac:inkMkLst>
            <pc:docMk/>
            <pc:sldMk cId="3312430509" sldId="548"/>
            <ac:inkMk id="332" creationId="{1FAEC167-37F4-90FF-1320-28BF8030B440}"/>
          </ac:inkMkLst>
        </pc:inkChg>
        <pc:inkChg chg="del mod">
          <ac:chgData name="Luca Crocetti" userId="52efdf86-ba77-4dcf-8f92-67ea05fd85b4" providerId="ADAL" clId="{44298F47-E88B-4AB1-83FB-3EB16B5D3730}" dt="2023-10-18T21:00:12.014" v="1620"/>
          <ac:inkMkLst>
            <pc:docMk/>
            <pc:sldMk cId="3312430509" sldId="548"/>
            <ac:inkMk id="333" creationId="{8593E64B-5131-3CEF-41C8-BF7FBF0EEE82}"/>
          </ac:inkMkLst>
        </pc:inkChg>
        <pc:inkChg chg="del mod">
          <ac:chgData name="Luca Crocetti" userId="52efdf86-ba77-4dcf-8f92-67ea05fd85b4" providerId="ADAL" clId="{44298F47-E88B-4AB1-83FB-3EB16B5D3730}" dt="2023-10-18T21:00:12.017" v="1624"/>
          <ac:inkMkLst>
            <pc:docMk/>
            <pc:sldMk cId="3312430509" sldId="548"/>
            <ac:inkMk id="334" creationId="{87D162C9-0670-D90D-08BC-AA8183D736CA}"/>
          </ac:inkMkLst>
        </pc:inkChg>
        <pc:inkChg chg="del mod">
          <ac:chgData name="Luca Crocetti" userId="52efdf86-ba77-4dcf-8f92-67ea05fd85b4" providerId="ADAL" clId="{44298F47-E88B-4AB1-83FB-3EB16B5D3730}" dt="2023-10-18T21:00:12.007" v="1609"/>
          <ac:inkMkLst>
            <pc:docMk/>
            <pc:sldMk cId="3312430509" sldId="548"/>
            <ac:inkMk id="335" creationId="{A1517DD7-1DCF-B3A3-4A20-F77969389107}"/>
          </ac:inkMkLst>
        </pc:inkChg>
        <pc:inkChg chg="del mod">
          <ac:chgData name="Luca Crocetti" userId="52efdf86-ba77-4dcf-8f92-67ea05fd85b4" providerId="ADAL" clId="{44298F47-E88B-4AB1-83FB-3EB16B5D3730}" dt="2023-10-18T21:00:12.011" v="1614"/>
          <ac:inkMkLst>
            <pc:docMk/>
            <pc:sldMk cId="3312430509" sldId="548"/>
            <ac:inkMk id="336" creationId="{8E18A0F8-8FAE-E09D-7722-EB8E39B40FE6}"/>
          </ac:inkMkLst>
        </pc:inkChg>
        <pc:inkChg chg="del mod">
          <ac:chgData name="Luca Crocetti" userId="52efdf86-ba77-4dcf-8f92-67ea05fd85b4" providerId="ADAL" clId="{44298F47-E88B-4AB1-83FB-3EB16B5D3730}" dt="2023-10-18T21:00:12.003" v="1604"/>
          <ac:inkMkLst>
            <pc:docMk/>
            <pc:sldMk cId="3312430509" sldId="548"/>
            <ac:inkMk id="337" creationId="{D8D7B526-19B5-4F4A-C6C6-1358EB53A0D0}"/>
          </ac:inkMkLst>
        </pc:inkChg>
        <pc:inkChg chg="del mod">
          <ac:chgData name="Luca Crocetti" userId="52efdf86-ba77-4dcf-8f92-67ea05fd85b4" providerId="ADAL" clId="{44298F47-E88B-4AB1-83FB-3EB16B5D3730}" dt="2023-10-18T21:00:12.012" v="1615"/>
          <ac:inkMkLst>
            <pc:docMk/>
            <pc:sldMk cId="3312430509" sldId="548"/>
            <ac:inkMk id="340" creationId="{334DF569-E75C-0945-1CCE-09BBD21A4A2A}"/>
          </ac:inkMkLst>
        </pc:inkChg>
        <pc:inkChg chg="del mod">
          <ac:chgData name="Luca Crocetti" userId="52efdf86-ba77-4dcf-8f92-67ea05fd85b4" providerId="ADAL" clId="{44298F47-E88B-4AB1-83FB-3EB16B5D3730}" dt="2023-10-18T21:00:12.015" v="1623"/>
          <ac:inkMkLst>
            <pc:docMk/>
            <pc:sldMk cId="3312430509" sldId="548"/>
            <ac:inkMk id="341" creationId="{4003EA9B-75E3-AC2E-C07F-A53290B96CD6}"/>
          </ac:inkMkLst>
        </pc:inkChg>
        <pc:inkChg chg="del mod">
          <ac:chgData name="Luca Crocetti" userId="52efdf86-ba77-4dcf-8f92-67ea05fd85b4" providerId="ADAL" clId="{44298F47-E88B-4AB1-83FB-3EB16B5D3730}" dt="2023-10-18T21:00:12.010" v="1612"/>
          <ac:inkMkLst>
            <pc:docMk/>
            <pc:sldMk cId="3312430509" sldId="548"/>
            <ac:inkMk id="342" creationId="{185CF385-8708-2934-F8D6-9B057CEC9598}"/>
          </ac:inkMkLst>
        </pc:inkChg>
        <pc:inkChg chg="del mod">
          <ac:chgData name="Luca Crocetti" userId="52efdf86-ba77-4dcf-8f92-67ea05fd85b4" providerId="ADAL" clId="{44298F47-E88B-4AB1-83FB-3EB16B5D3730}" dt="2023-10-18T21:00:12.004" v="1606"/>
          <ac:inkMkLst>
            <pc:docMk/>
            <pc:sldMk cId="3312430509" sldId="548"/>
            <ac:inkMk id="343" creationId="{ABE9B1AC-093B-20D2-1604-09C4C50636CC}"/>
          </ac:inkMkLst>
        </pc:inkChg>
        <pc:inkChg chg="del mod">
          <ac:chgData name="Luca Crocetti" userId="52efdf86-ba77-4dcf-8f92-67ea05fd85b4" providerId="ADAL" clId="{44298F47-E88B-4AB1-83FB-3EB16B5D3730}" dt="2023-10-18T21:00:12.003" v="1605"/>
          <ac:inkMkLst>
            <pc:docMk/>
            <pc:sldMk cId="3312430509" sldId="548"/>
            <ac:inkMk id="344" creationId="{BF485A68-6FEA-F53B-C875-B1F2AA863BBD}"/>
          </ac:inkMkLst>
        </pc:inkChg>
        <pc:inkChg chg="del mod">
          <ac:chgData name="Luca Crocetti" userId="52efdf86-ba77-4dcf-8f92-67ea05fd85b4" providerId="ADAL" clId="{44298F47-E88B-4AB1-83FB-3EB16B5D3730}" dt="2023-10-18T21:00:12.013" v="1617"/>
          <ac:inkMkLst>
            <pc:docMk/>
            <pc:sldMk cId="3312430509" sldId="548"/>
            <ac:inkMk id="345" creationId="{4E902D8F-BAF9-A00C-C129-E9CCB0837DC3}"/>
          </ac:inkMkLst>
        </pc:inkChg>
        <pc:inkChg chg="del">
          <ac:chgData name="Luca Crocetti" userId="52efdf86-ba77-4dcf-8f92-67ea05fd85b4" providerId="ADAL" clId="{44298F47-E88B-4AB1-83FB-3EB16B5D3730}" dt="2023-10-18T21:00:11.991" v="1597"/>
          <ac:inkMkLst>
            <pc:docMk/>
            <pc:sldMk cId="3312430509" sldId="548"/>
            <ac:inkMk id="346" creationId="{CEC134E0-3DE5-7310-D44A-07D13CA98622}"/>
          </ac:inkMkLst>
        </pc:inkChg>
        <pc:inkChg chg="del mod">
          <ac:chgData name="Luca Crocetti" userId="52efdf86-ba77-4dcf-8f92-67ea05fd85b4" providerId="ADAL" clId="{44298F47-E88B-4AB1-83FB-3EB16B5D3730}" dt="2023-10-18T21:00:11.993" v="1599"/>
          <ac:inkMkLst>
            <pc:docMk/>
            <pc:sldMk cId="3312430509" sldId="548"/>
            <ac:inkMk id="347" creationId="{23EE1698-76E5-1098-F683-8EA8C1148004}"/>
          </ac:inkMkLst>
        </pc:inkChg>
        <pc:inkChg chg="del mod">
          <ac:chgData name="Luca Crocetti" userId="52efdf86-ba77-4dcf-8f92-67ea05fd85b4" providerId="ADAL" clId="{44298F47-E88B-4AB1-83FB-3EB16B5D3730}" dt="2023-10-18T21:00:12.018" v="1627"/>
          <ac:inkMkLst>
            <pc:docMk/>
            <pc:sldMk cId="3312430509" sldId="548"/>
            <ac:inkMk id="348" creationId="{44F0554A-970D-2D3F-0CC9-0F00521B068E}"/>
          </ac:inkMkLst>
        </pc:inkChg>
        <pc:inkChg chg="del mod">
          <ac:chgData name="Luca Crocetti" userId="52efdf86-ba77-4dcf-8f92-67ea05fd85b4" providerId="ADAL" clId="{44298F47-E88B-4AB1-83FB-3EB16B5D3730}" dt="2023-10-18T21:00:12.012" v="1616"/>
          <ac:inkMkLst>
            <pc:docMk/>
            <pc:sldMk cId="3312430509" sldId="548"/>
            <ac:inkMk id="349" creationId="{FC9488B1-77D7-8E50-9FBF-15AF7F072F42}"/>
          </ac:inkMkLst>
        </pc:inkChg>
        <pc:inkChg chg="del mod">
          <ac:chgData name="Luca Crocetti" userId="52efdf86-ba77-4dcf-8f92-67ea05fd85b4" providerId="ADAL" clId="{44298F47-E88B-4AB1-83FB-3EB16B5D3730}" dt="2023-10-18T21:00:12.006" v="1608"/>
          <ac:inkMkLst>
            <pc:docMk/>
            <pc:sldMk cId="3312430509" sldId="548"/>
            <ac:inkMk id="350" creationId="{A2A61CA8-BDD5-96C2-5B9F-A64E93B25DAA}"/>
          </ac:inkMkLst>
        </pc:inkChg>
        <pc:inkChg chg="del mod">
          <ac:chgData name="Luca Crocetti" userId="52efdf86-ba77-4dcf-8f92-67ea05fd85b4" providerId="ADAL" clId="{44298F47-E88B-4AB1-83FB-3EB16B5D3730}" dt="2023-10-18T21:00:12.009" v="1611"/>
          <ac:inkMkLst>
            <pc:docMk/>
            <pc:sldMk cId="3312430509" sldId="548"/>
            <ac:inkMk id="382" creationId="{190050BD-9A5F-B179-BB43-A2A1A8249077}"/>
          </ac:inkMkLst>
        </pc:inkChg>
        <pc:inkChg chg="del mod">
          <ac:chgData name="Luca Crocetti" userId="52efdf86-ba77-4dcf-8f92-67ea05fd85b4" providerId="ADAL" clId="{44298F47-E88B-4AB1-83FB-3EB16B5D3730}" dt="2023-10-18T21:00:11.992" v="1598"/>
          <ac:inkMkLst>
            <pc:docMk/>
            <pc:sldMk cId="3312430509" sldId="548"/>
            <ac:inkMk id="383" creationId="{6857AB07-9D3A-BCC7-9211-0AB6567F5739}"/>
          </ac:inkMkLst>
        </pc:inkChg>
        <pc:inkChg chg="del mod">
          <ac:chgData name="Luca Crocetti" userId="52efdf86-ba77-4dcf-8f92-67ea05fd85b4" providerId="ADAL" clId="{44298F47-E88B-4AB1-83FB-3EB16B5D3730}" dt="2023-10-18T21:00:12.005" v="1607"/>
          <ac:inkMkLst>
            <pc:docMk/>
            <pc:sldMk cId="3312430509" sldId="548"/>
            <ac:inkMk id="385" creationId="{4B12AF12-7890-0065-D61E-20BE2406C248}"/>
          </ac:inkMkLst>
        </pc:inkChg>
        <pc:inkChg chg="del mod">
          <ac:chgData name="Luca Crocetti" userId="52efdf86-ba77-4dcf-8f92-67ea05fd85b4" providerId="ADAL" clId="{44298F47-E88B-4AB1-83FB-3EB16B5D3730}" dt="2023-10-18T21:00:12.015" v="1622"/>
          <ac:inkMkLst>
            <pc:docMk/>
            <pc:sldMk cId="3312430509" sldId="548"/>
            <ac:inkMk id="399" creationId="{EC7382A1-36AA-3ADE-3331-F59AB1823B0F}"/>
          </ac:inkMkLst>
        </pc:inkChg>
        <pc:inkChg chg="del mod">
          <ac:chgData name="Luca Crocetti" userId="52efdf86-ba77-4dcf-8f92-67ea05fd85b4" providerId="ADAL" clId="{44298F47-E88B-4AB1-83FB-3EB16B5D3730}" dt="2023-10-18T21:00:12.001" v="1602"/>
          <ac:inkMkLst>
            <pc:docMk/>
            <pc:sldMk cId="3312430509" sldId="548"/>
            <ac:inkMk id="405" creationId="{BD528E2F-BBE4-9243-7332-FFB545B9EF30}"/>
          </ac:inkMkLst>
        </pc:inkChg>
        <pc:inkChg chg="del mod">
          <ac:chgData name="Luca Crocetti" userId="52efdf86-ba77-4dcf-8f92-67ea05fd85b4" providerId="ADAL" clId="{44298F47-E88B-4AB1-83FB-3EB16B5D3730}" dt="2023-10-18T21:00:11.998" v="1601"/>
          <ac:inkMkLst>
            <pc:docMk/>
            <pc:sldMk cId="3312430509" sldId="548"/>
            <ac:inkMk id="406" creationId="{61547009-43F3-B10B-B272-4B8902D248DF}"/>
          </ac:inkMkLst>
        </pc:inkChg>
        <pc:inkChg chg="del mod">
          <ac:chgData name="Luca Crocetti" userId="52efdf86-ba77-4dcf-8f92-67ea05fd85b4" providerId="ADAL" clId="{44298F47-E88B-4AB1-83FB-3EB16B5D3730}" dt="2023-10-18T21:00:12.002" v="1603"/>
          <ac:inkMkLst>
            <pc:docMk/>
            <pc:sldMk cId="3312430509" sldId="548"/>
            <ac:inkMk id="408" creationId="{F9286318-3AF8-E8BD-BFB2-057B3CC71A94}"/>
          </ac:inkMkLst>
        </pc:inkChg>
        <pc:inkChg chg="del mod">
          <ac:chgData name="Luca Crocetti" userId="52efdf86-ba77-4dcf-8f92-67ea05fd85b4" providerId="ADAL" clId="{44298F47-E88B-4AB1-83FB-3EB16B5D3730}" dt="2023-10-18T21:00:12.014" v="1621"/>
          <ac:inkMkLst>
            <pc:docMk/>
            <pc:sldMk cId="3312430509" sldId="548"/>
            <ac:inkMk id="409" creationId="{5270A3C9-1A0F-A3D4-2F8F-FA6D5BCA9191}"/>
          </ac:inkMkLst>
        </pc:inkChg>
        <pc:inkChg chg="del mod">
          <ac:chgData name="Luca Crocetti" userId="52efdf86-ba77-4dcf-8f92-67ea05fd85b4" providerId="ADAL" clId="{44298F47-E88B-4AB1-83FB-3EB16B5D3730}" dt="2023-10-18T21:00:12.017" v="1625"/>
          <ac:inkMkLst>
            <pc:docMk/>
            <pc:sldMk cId="3312430509" sldId="548"/>
            <ac:inkMk id="411" creationId="{9A86CB24-D7E6-B93F-B7FF-AE56E89388D4}"/>
          </ac:inkMkLst>
        </pc:inkChg>
        <pc:inkChg chg="del mod">
          <ac:chgData name="Luca Crocetti" userId="52efdf86-ba77-4dcf-8f92-67ea05fd85b4" providerId="ADAL" clId="{44298F47-E88B-4AB1-83FB-3EB16B5D3730}" dt="2023-10-18T21:00:12.008" v="1610"/>
          <ac:inkMkLst>
            <pc:docMk/>
            <pc:sldMk cId="3312430509" sldId="548"/>
            <ac:inkMk id="412" creationId="{B9958550-A3A4-0BCE-2BE8-D1FE77EF4AC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48" creationId="{3D7E6A84-1DA9-77AC-6799-A966881B62CD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49" creationId="{9A326725-C4BC-3359-9A85-862F866ED981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0" creationId="{065BE9B3-16E9-DFE1-D7C5-973F1BBDF0C9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1" creationId="{70F8B86F-8666-FD07-EDC1-162DF15D5C0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2" creationId="{5D93AF6E-A109-EB38-4571-825304CC6AF6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4" creationId="{158D4172-91A8-559A-050D-E8DDC58CABE5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7" creationId="{7ED74439-D123-1C42-6D78-CB683E2F7D7D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8" creationId="{3F75026D-7C70-F4B7-6C32-D074AD99BC9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9" creationId="{74130106-93D9-3280-55D2-8E232CF9B9B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0" creationId="{EE0B3791-E1CA-ACB3-36B7-B24B755D39E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2" creationId="{BCEA357A-D322-AC59-137F-8A3ED4178A5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3" creationId="{6F033F7E-BEF3-BBC3-32BB-429028D8559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4" creationId="{85E4691E-DBB4-428B-2F85-8810A9938BD4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5" creationId="{C73050AD-E1EF-3227-6D78-0CE0DF1570A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6" creationId="{4849312A-524D-A227-1A78-53B213333C5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8" creationId="{5E0A90D9-B92F-F8FD-9E72-B3541B04BA6C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9" creationId="{0BD47BA7-F5BC-AFD7-0C9C-EFACDF2F9983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1" creationId="{A5B47A92-4653-B25C-A7E2-E2EB64FD288A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2" creationId="{420B5B6D-AF4D-6B7E-32C6-B77C8716FF9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3" creationId="{B6819C3D-0E0C-5A0E-7C5D-14C6B8EBB989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4" creationId="{23134A88-11B1-4C31-BDD2-94462C0BE0C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5" creationId="{89AAE0C6-B8E0-B896-59C0-48AB075454BF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6" creationId="{3A7C2BCD-FFD8-AC67-AE02-3767A33802F5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77" creationId="{FD33D59D-43D9-5A09-9B74-1C0F77BEC69A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78" creationId="{75C1D177-E3B7-7EC4-8E8A-C8A27E63DB2A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79" creationId="{52A38C37-C5BD-A5FE-7F2C-BF75C088A8E1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80" creationId="{0EE8F1D9-D055-0EAE-34EA-DD36EBEB5DB5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1" creationId="{E9844351-98A5-51A9-00CE-8BEFFA9D6026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2" creationId="{9F717DE1-6F17-7DBD-735A-94B42B31440F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3" creationId="{9EBAFD7B-9E54-1449-74C1-C477B579207D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4" creationId="{800CC541-6521-C405-DE0D-CC11603B54E3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5" creationId="{B3BB393F-0DB0-3FF1-4E9C-519015FC3960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6" creationId="{8E8CFAA9-D8A2-1F86-99A2-6A19DA04660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7" creationId="{19F3DB4B-155E-81C7-2A2E-41811D34DADC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8" creationId="{156F4EB6-DEE8-216F-B230-CAEE2C171C8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9" creationId="{17BDF4F3-369F-7139-297D-7A5700833610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0" creationId="{9B6A87C3-D1F1-1AFF-F364-0B5654941531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2" creationId="{F580EFF9-D437-41B0-48F7-30470AC38A0A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3" creationId="{E3B6EAE5-E00F-D8E1-7181-70B08D5829E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4" creationId="{05ACEE14-AD6F-76BF-3416-DB7FB5C3C38F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5" creationId="{47733328-3470-AB17-A400-E0B484B08719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6" creationId="{162FBCA5-5515-55BF-CDFF-DC9303353B4A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8" creationId="{D335B68A-2C03-CED5-9D33-E458D354C9C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9" creationId="{290C82D5-78A3-379D-ED8B-E9F2D86950B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1" creationId="{A8B95E12-59E2-DE9E-92BD-DE3244C1133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2" creationId="{8DB69E33-5ED5-8B51-ECD3-63D345E1FA26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3" creationId="{AACFA453-0E47-59FF-676B-C83AA93C63F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4" creationId="{3143DA66-390B-0DA8-7308-E7106BB7C93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5" creationId="{9A71242B-3FAB-0AB7-AB18-A26BDA0D547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6" creationId="{5178320D-968E-F3DF-8C96-38BAA25366B0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7" creationId="{3C5F8887-56C9-B4BE-40D9-32CF14784BDB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08" creationId="{F43BEC57-5A93-FDC4-DEFD-6CA232775348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09" creationId="{D41E97E5-6E0A-3C18-3B65-B56738C57F88}"/>
          </ac:inkMkLst>
        </pc:inkChg>
        <pc:inkChg chg="add mod">
          <ac:chgData name="Luca Crocetti" userId="52efdf86-ba77-4dcf-8f92-67ea05fd85b4" providerId="ADAL" clId="{44298F47-E88B-4AB1-83FB-3EB16B5D3730}" dt="2023-10-18T21:01:13.573" v="1699"/>
          <ac:inkMkLst>
            <pc:docMk/>
            <pc:sldMk cId="3312430509" sldId="548"/>
            <ac:inkMk id="511" creationId="{CAC0A85B-98C4-0A64-99EE-6D6337F0A8F4}"/>
          </ac:inkMkLst>
        </pc:inkChg>
        <pc:inkChg chg="add mod">
          <ac:chgData name="Luca Crocetti" userId="52efdf86-ba77-4dcf-8f92-67ea05fd85b4" providerId="ADAL" clId="{44298F47-E88B-4AB1-83FB-3EB16B5D3730}" dt="2023-10-18T21:01:13.573" v="1699"/>
          <ac:inkMkLst>
            <pc:docMk/>
            <pc:sldMk cId="3312430509" sldId="548"/>
            <ac:inkMk id="512" creationId="{745ECE2A-8630-6E95-6D86-C7B925FD84BC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40" creationId="{18F3B680-1F9D-C534-EA79-E098EB59121F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49" creationId="{6AE05641-000F-C11C-3FC8-0323EA4924C8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56" creationId="{A01CAFF7-9349-3B1A-9C2C-4E21219E195E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71" creationId="{D9E1EFED-2B0B-0ED5-DBE9-62CA131DF0EB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91" creationId="{EAF4ADE7-3031-4DB1-9E72-F9894D56A9E9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2" creationId="{AA9161D3-AAEE-64F8-2AED-1852606B0364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4" creationId="{CD3600C2-A98D-5D8D-503A-013851BA0D8E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6" creationId="{569E9F52-63A5-F801-C203-A5EA9B28E216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9" creationId="{D3556A70-DFCE-4121-FC03-73F3DE0335F9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30" creationId="{D49071CE-71E9-F0E0-FC16-58A4B9EDFB91}"/>
          </ac:inkMkLst>
        </pc:inkChg>
        <pc:inkChg chg="del">
          <ac:chgData name="Luca Crocetti" userId="52efdf86-ba77-4dcf-8f92-67ea05fd85b4" providerId="ADAL" clId="{44298F47-E88B-4AB1-83FB-3EB16B5D3730}" dt="2023-10-18T21:00:59.118" v="1684"/>
          <ac:inkMkLst>
            <pc:docMk/>
            <pc:sldMk cId="3312430509" sldId="548"/>
            <ac:inkMk id="632" creationId="{3347EB48-E0E4-E2EA-4543-00805EE536EE}"/>
          </ac:inkMkLst>
        </pc:inkChg>
        <pc:inkChg chg="del mod">
          <ac:chgData name="Luca Crocetti" userId="52efdf86-ba77-4dcf-8f92-67ea05fd85b4" providerId="ADAL" clId="{44298F47-E88B-4AB1-83FB-3EB16B5D3730}" dt="2023-10-18T21:00:59.117" v="1682"/>
          <ac:inkMkLst>
            <pc:docMk/>
            <pc:sldMk cId="3312430509" sldId="548"/>
            <ac:inkMk id="636" creationId="{C2429FB7-1F24-640D-80A0-06CB38C3A719}"/>
          </ac:inkMkLst>
        </pc:inkChg>
        <pc:inkChg chg="del">
          <ac:chgData name="Luca Crocetti" userId="52efdf86-ba77-4dcf-8f92-67ea05fd85b4" providerId="ADAL" clId="{44298F47-E88B-4AB1-83FB-3EB16B5D3730}" dt="2023-10-18T21:00:59.117" v="1679"/>
          <ac:inkMkLst>
            <pc:docMk/>
            <pc:sldMk cId="3312430509" sldId="548"/>
            <ac:inkMk id="637" creationId="{E6AAEB97-6DB3-3E34-C786-B4BD13C3DE3A}"/>
          </ac:inkMkLst>
        </pc:inkChg>
        <pc:inkChg chg="del mod">
          <ac:chgData name="Luca Crocetti" userId="52efdf86-ba77-4dcf-8f92-67ea05fd85b4" providerId="ADAL" clId="{44298F47-E88B-4AB1-83FB-3EB16B5D3730}" dt="2023-10-18T21:00:59.117" v="1680"/>
          <ac:inkMkLst>
            <pc:docMk/>
            <pc:sldMk cId="3312430509" sldId="548"/>
            <ac:inkMk id="638" creationId="{CE154FC8-5D02-A016-3C45-62F7D96D7A4C}"/>
          </ac:inkMkLst>
        </pc:inkChg>
        <pc:inkChg chg="del mod">
          <ac:chgData name="Luca Crocetti" userId="52efdf86-ba77-4dcf-8f92-67ea05fd85b4" providerId="ADAL" clId="{44298F47-E88B-4AB1-83FB-3EB16B5D3730}" dt="2023-10-18T21:00:59.118" v="1683"/>
          <ac:inkMkLst>
            <pc:docMk/>
            <pc:sldMk cId="3312430509" sldId="548"/>
            <ac:inkMk id="639" creationId="{B350C54F-3BCA-C9B1-B967-98F21EE10083}"/>
          </ac:inkMkLst>
        </pc:inkChg>
      </pc:sldChg>
      <pc:sldChg chg="modSp mod">
        <pc:chgData name="Luca Crocetti" userId="52efdf86-ba77-4dcf-8f92-67ea05fd85b4" providerId="ADAL" clId="{44298F47-E88B-4AB1-83FB-3EB16B5D3730}" dt="2023-10-19T18:23:50.412" v="2862" actId="113"/>
        <pc:sldMkLst>
          <pc:docMk/>
          <pc:sldMk cId="3689218057" sldId="549"/>
        </pc:sldMkLst>
        <pc:spChg chg="mod">
          <ac:chgData name="Luca Crocetti" userId="52efdf86-ba77-4dcf-8f92-67ea05fd85b4" providerId="ADAL" clId="{44298F47-E88B-4AB1-83FB-3EB16B5D3730}" dt="2023-10-19T18:20:38.091" v="2754"/>
          <ac:spMkLst>
            <pc:docMk/>
            <pc:sldMk cId="3689218057" sldId="54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3:50.412" v="2862" actId="113"/>
          <ac:spMkLst>
            <pc:docMk/>
            <pc:sldMk cId="3689218057" sldId="549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4:39.973" v="2877" actId="255"/>
        <pc:sldMkLst>
          <pc:docMk/>
          <pc:sldMk cId="2250929300" sldId="550"/>
        </pc:sldMkLst>
        <pc:spChg chg="mod">
          <ac:chgData name="Luca Crocetti" userId="52efdf86-ba77-4dcf-8f92-67ea05fd85b4" providerId="ADAL" clId="{44298F47-E88B-4AB1-83FB-3EB16B5D3730}" dt="2023-10-19T18:20:41.036" v="2755"/>
          <ac:spMkLst>
            <pc:docMk/>
            <pc:sldMk cId="2250929300" sldId="550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4:39.973" v="2877" actId="255"/>
          <ac:spMkLst>
            <pc:docMk/>
            <pc:sldMk cId="2250929300" sldId="550"/>
            <ac:spMk id="61" creationId="{0664F41B-0262-7C2C-A0E1-E2FBAF8222D7}"/>
          </ac:spMkLst>
        </pc:spChg>
        <pc:grpChg chg="mod">
          <ac:chgData name="Luca Crocetti" userId="52efdf86-ba77-4dcf-8f92-67ea05fd85b4" providerId="ADAL" clId="{44298F47-E88B-4AB1-83FB-3EB16B5D3730}" dt="2023-10-18T21:01:21.173" v="1715"/>
          <ac:grpSpMkLst>
            <pc:docMk/>
            <pc:sldMk cId="2250929300" sldId="550"/>
            <ac:grpSpMk id="157" creationId="{F5691AF8-CE50-AF45-6174-C2AEAA7A8F71}"/>
          </ac:grpSpMkLst>
        </pc:grpChg>
        <pc:grpChg chg="del mod">
          <ac:chgData name="Luca Crocetti" userId="52efdf86-ba77-4dcf-8f92-67ea05fd85b4" providerId="ADAL" clId="{44298F47-E88B-4AB1-83FB-3EB16B5D3730}" dt="2023-10-18T21:01:32.745" v="1731"/>
          <ac:grpSpMkLst>
            <pc:docMk/>
            <pc:sldMk cId="2250929300" sldId="550"/>
            <ac:grpSpMk id="158" creationId="{E94CBB60-B568-4FFC-9788-8AF4D7C31924}"/>
          </ac:grpSpMkLst>
        </pc:grpChg>
        <pc:grpChg chg="mod">
          <ac:chgData name="Luca Crocetti" userId="52efdf86-ba77-4dcf-8f92-67ea05fd85b4" providerId="ADAL" clId="{44298F47-E88B-4AB1-83FB-3EB16B5D3730}" dt="2023-10-18T21:01:32.745" v="1731"/>
          <ac:grpSpMkLst>
            <pc:docMk/>
            <pc:sldMk cId="2250929300" sldId="550"/>
            <ac:grpSpMk id="159" creationId="{ABD95B09-D707-7DD9-2F05-184AC0D54938}"/>
          </ac:grpSpMkLst>
        </pc:grpChg>
        <pc:grpChg chg="mod">
          <ac:chgData name="Luca Crocetti" userId="52efdf86-ba77-4dcf-8f92-67ea05fd85b4" providerId="ADAL" clId="{44298F47-E88B-4AB1-83FB-3EB16B5D3730}" dt="2023-10-18T21:01:32.745" v="1731"/>
          <ac:grpSpMkLst>
            <pc:docMk/>
            <pc:sldMk cId="2250929300" sldId="550"/>
            <ac:grpSpMk id="160" creationId="{6C32489D-0EBB-784A-28FA-7BD57EF304D6}"/>
          </ac:grpSpMkLst>
        </pc:grp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3" creationId="{404E9405-3AC3-8C90-5BA2-82F4897F9574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5" creationId="{F06FA9FF-41D6-EE0B-C75D-012ED91DE7E9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7" creationId="{E9513C50-FC0B-4513-B167-7F0383D2FAA6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8" creationId="{431382B1-B0CF-B2F8-6482-AE6B14B2FFA3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21" creationId="{867CCD13-3CCC-1343-92CF-22B839C328B7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27" creationId="{04BF3BA8-A1FA-26C2-B4BC-381324C0E3FE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18" creationId="{1FBE4F55-E3F0-1ADD-7109-30C6A874ED8D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19" creationId="{1E9B51DE-DB60-9B19-6DF3-3DF6D354CB54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0" creationId="{AC33B1DD-DA5E-35E6-7DF3-7FBC2EE2EB60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1" creationId="{4DFBE2D1-2434-7523-32DD-88F4CFA98E4E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2" creationId="{32E6C743-8DCC-9E77-D4BE-BD7CC64B758A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3" creationId="{ABFD16F0-1B44-8ADD-C6AA-CF6582690BB5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4" creationId="{6453812E-CD54-D3D7-8587-ECA87902A951}"/>
          </ac:inkMkLst>
        </pc:inkChg>
        <pc:inkChg chg="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36" creationId="{377776A3-5307-A738-D10E-8200663BB072}"/>
          </ac:inkMkLst>
        </pc:inkChg>
        <pc:inkChg chg="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37" creationId="{8299C094-B9EE-E8C8-67D9-61A8E6115EF7}"/>
          </ac:inkMkLst>
        </pc:inkChg>
        <pc:inkChg chg="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38" creationId="{25A37D26-7CFC-9667-8165-AFEBCF5B8262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39" creationId="{B5571E7A-12F9-7951-4225-6233E64BDF99}"/>
          </ac:inkMkLst>
        </pc:inkChg>
        <pc:inkChg chg="del mod">
          <ac:chgData name="Luca Crocetti" userId="52efdf86-ba77-4dcf-8f92-67ea05fd85b4" providerId="ADAL" clId="{44298F47-E88B-4AB1-83FB-3EB16B5D3730}" dt="2023-10-18T21:01:21.173" v="1713"/>
          <ac:inkMkLst>
            <pc:docMk/>
            <pc:sldMk cId="2250929300" sldId="550"/>
            <ac:inkMk id="140" creationId="{6452F494-DF2B-362F-B0A4-8BB113176721}"/>
          </ac:inkMkLst>
        </pc:inkChg>
        <pc:inkChg chg="del mod">
          <ac:chgData name="Luca Crocetti" userId="52efdf86-ba77-4dcf-8f92-67ea05fd85b4" providerId="ADAL" clId="{44298F47-E88B-4AB1-83FB-3EB16B5D3730}" dt="2023-10-18T21:01:21.171" v="1707"/>
          <ac:inkMkLst>
            <pc:docMk/>
            <pc:sldMk cId="2250929300" sldId="550"/>
            <ac:inkMk id="141" creationId="{B3E56A52-9A6A-0394-258C-A0D5A123F3EB}"/>
          </ac:inkMkLst>
        </pc:inkChg>
        <pc:inkChg chg="del mod">
          <ac:chgData name="Luca Crocetti" userId="52efdf86-ba77-4dcf-8f92-67ea05fd85b4" providerId="ADAL" clId="{44298F47-E88B-4AB1-83FB-3EB16B5D3730}" dt="2023-10-18T21:01:21.170" v="1704"/>
          <ac:inkMkLst>
            <pc:docMk/>
            <pc:sldMk cId="2250929300" sldId="550"/>
            <ac:inkMk id="142" creationId="{031EB22F-787B-7028-3504-4ECEAF4396E6}"/>
          </ac:inkMkLst>
        </pc:inkChg>
        <pc:inkChg chg="del mod">
          <ac:chgData name="Luca Crocetti" userId="52efdf86-ba77-4dcf-8f92-67ea05fd85b4" providerId="ADAL" clId="{44298F47-E88B-4AB1-83FB-3EB16B5D3730}" dt="2023-10-18T21:01:21.172" v="1709"/>
          <ac:inkMkLst>
            <pc:docMk/>
            <pc:sldMk cId="2250929300" sldId="550"/>
            <ac:inkMk id="143" creationId="{FD05BEB6-AFA6-D68E-1A0B-7F02833942FF}"/>
          </ac:inkMkLst>
        </pc:inkChg>
        <pc:inkChg chg="del mod">
          <ac:chgData name="Luca Crocetti" userId="52efdf86-ba77-4dcf-8f92-67ea05fd85b4" providerId="ADAL" clId="{44298F47-E88B-4AB1-83FB-3EB16B5D3730}" dt="2023-10-18T21:01:21.172" v="1710"/>
          <ac:inkMkLst>
            <pc:docMk/>
            <pc:sldMk cId="2250929300" sldId="550"/>
            <ac:inkMk id="144" creationId="{3E65A587-2751-85FB-9E99-CADAB43E8C47}"/>
          </ac:inkMkLst>
        </pc:inkChg>
        <pc:inkChg chg="del mod">
          <ac:chgData name="Luca Crocetti" userId="52efdf86-ba77-4dcf-8f92-67ea05fd85b4" providerId="ADAL" clId="{44298F47-E88B-4AB1-83FB-3EB16B5D3730}" dt="2023-10-18T21:01:21.172" v="1712"/>
          <ac:inkMkLst>
            <pc:docMk/>
            <pc:sldMk cId="2250929300" sldId="550"/>
            <ac:inkMk id="145" creationId="{F21A1974-F4C8-3A1C-A615-2A499417AE1A}"/>
          </ac:inkMkLst>
        </pc:inkChg>
        <pc:inkChg chg="del mod">
          <ac:chgData name="Luca Crocetti" userId="52efdf86-ba77-4dcf-8f92-67ea05fd85b4" providerId="ADAL" clId="{44298F47-E88B-4AB1-83FB-3EB16B5D3730}" dt="2023-10-18T21:01:21.171" v="1706"/>
          <ac:inkMkLst>
            <pc:docMk/>
            <pc:sldMk cId="2250929300" sldId="550"/>
            <ac:inkMk id="146" creationId="{7BD98537-E4C3-F263-1826-E0D4E56E8381}"/>
          </ac:inkMkLst>
        </pc:inkChg>
        <pc:inkChg chg="del mod">
          <ac:chgData name="Luca Crocetti" userId="52efdf86-ba77-4dcf-8f92-67ea05fd85b4" providerId="ADAL" clId="{44298F47-E88B-4AB1-83FB-3EB16B5D3730}" dt="2023-10-18T21:01:21.169" v="1703"/>
          <ac:inkMkLst>
            <pc:docMk/>
            <pc:sldMk cId="2250929300" sldId="550"/>
            <ac:inkMk id="147" creationId="{E2029F96-C62D-7F49-645F-349ACC4FE180}"/>
          </ac:inkMkLst>
        </pc:inkChg>
        <pc:inkChg chg="del mod">
          <ac:chgData name="Luca Crocetti" userId="52efdf86-ba77-4dcf-8f92-67ea05fd85b4" providerId="ADAL" clId="{44298F47-E88B-4AB1-83FB-3EB16B5D3730}" dt="2023-10-18T21:01:21.168" v="1702"/>
          <ac:inkMkLst>
            <pc:docMk/>
            <pc:sldMk cId="2250929300" sldId="550"/>
            <ac:inkMk id="148" creationId="{80EEED91-A7B8-6E78-6D2B-141847E24288}"/>
          </ac:inkMkLst>
        </pc:inkChg>
        <pc:inkChg chg="del mod">
          <ac:chgData name="Luca Crocetti" userId="52efdf86-ba77-4dcf-8f92-67ea05fd85b4" providerId="ADAL" clId="{44298F47-E88B-4AB1-83FB-3EB16B5D3730}" dt="2023-10-18T21:01:21.173" v="1714"/>
          <ac:inkMkLst>
            <pc:docMk/>
            <pc:sldMk cId="2250929300" sldId="550"/>
            <ac:inkMk id="149" creationId="{7F0F521E-9B3C-A77E-26B0-08BF77A75775}"/>
          </ac:inkMkLst>
        </pc:inkChg>
        <pc:inkChg chg="del">
          <ac:chgData name="Luca Crocetti" userId="52efdf86-ba77-4dcf-8f92-67ea05fd85b4" providerId="ADAL" clId="{44298F47-E88B-4AB1-83FB-3EB16B5D3730}" dt="2023-10-18T21:01:21.167" v="1700"/>
          <ac:inkMkLst>
            <pc:docMk/>
            <pc:sldMk cId="2250929300" sldId="550"/>
            <ac:inkMk id="150" creationId="{306BDD4A-9FBF-18AE-C426-BF2FE375094B}"/>
          </ac:inkMkLst>
        </pc:inkChg>
        <pc:inkChg chg="del mod">
          <ac:chgData name="Luca Crocetti" userId="52efdf86-ba77-4dcf-8f92-67ea05fd85b4" providerId="ADAL" clId="{44298F47-E88B-4AB1-83FB-3EB16B5D3730}" dt="2023-10-18T21:01:21.171" v="1708"/>
          <ac:inkMkLst>
            <pc:docMk/>
            <pc:sldMk cId="2250929300" sldId="550"/>
            <ac:inkMk id="151" creationId="{DE3C3826-333B-587D-D72B-FEE539A37B34}"/>
          </ac:inkMkLst>
        </pc:inkChg>
        <pc:inkChg chg="del mod">
          <ac:chgData name="Luca Crocetti" userId="52efdf86-ba77-4dcf-8f92-67ea05fd85b4" providerId="ADAL" clId="{44298F47-E88B-4AB1-83FB-3EB16B5D3730}" dt="2023-10-18T21:01:21.172" v="1711"/>
          <ac:inkMkLst>
            <pc:docMk/>
            <pc:sldMk cId="2250929300" sldId="550"/>
            <ac:inkMk id="152" creationId="{25BD73DB-90B3-56DE-37F4-B5E79AF43D9B}"/>
          </ac:inkMkLst>
        </pc:inkChg>
        <pc:inkChg chg="del mod">
          <ac:chgData name="Luca Crocetti" userId="52efdf86-ba77-4dcf-8f92-67ea05fd85b4" providerId="ADAL" clId="{44298F47-E88B-4AB1-83FB-3EB16B5D3730}" dt="2023-10-18T21:01:21.168" v="1701"/>
          <ac:inkMkLst>
            <pc:docMk/>
            <pc:sldMk cId="2250929300" sldId="550"/>
            <ac:inkMk id="153" creationId="{439AAC27-4F41-5D7F-8EB3-73F750FED81C}"/>
          </ac:inkMkLst>
        </pc:inkChg>
        <pc:inkChg chg="del 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54" creationId="{03BCC84B-0A0D-8F60-0247-27CD051688B0}"/>
          </ac:inkMkLst>
        </pc:inkChg>
        <pc:inkChg chg="del mod">
          <ac:chgData name="Luca Crocetti" userId="52efdf86-ba77-4dcf-8f92-67ea05fd85b4" providerId="ADAL" clId="{44298F47-E88B-4AB1-83FB-3EB16B5D3730}" dt="2023-10-18T21:01:21.170" v="1705"/>
          <ac:inkMkLst>
            <pc:docMk/>
            <pc:sldMk cId="2250929300" sldId="550"/>
            <ac:inkMk id="155" creationId="{8EAB841F-18B5-FD3B-E989-31A68310549B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56" creationId="{DC6FCB4C-BAA3-84EB-4A9A-B4D8879BEE29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0:43.931" v="2756"/>
        <pc:sldMkLst>
          <pc:docMk/>
          <pc:sldMk cId="207222023" sldId="551"/>
        </pc:sldMkLst>
        <pc:spChg chg="mod">
          <ac:chgData name="Luca Crocetti" userId="52efdf86-ba77-4dcf-8f92-67ea05fd85b4" providerId="ADAL" clId="{44298F47-E88B-4AB1-83FB-3EB16B5D3730}" dt="2023-10-19T18:20:43.931" v="2756"/>
          <ac:spMkLst>
            <pc:docMk/>
            <pc:sldMk cId="207222023" sldId="551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1:02:03.326" v="1791"/>
          <ac:grpSpMkLst>
            <pc:docMk/>
            <pc:sldMk cId="207222023" sldId="551"/>
            <ac:grpSpMk id="10" creationId="{2130C2C3-1A94-3846-8C6F-E42C55EC130F}"/>
          </ac:grpSpMkLst>
        </pc:grpChg>
        <pc:grpChg chg="del mod">
          <ac:chgData name="Luca Crocetti" userId="52efdf86-ba77-4dcf-8f92-67ea05fd85b4" providerId="ADAL" clId="{44298F47-E88B-4AB1-83FB-3EB16B5D3730}" dt="2023-10-18T21:02:11.918" v="1810"/>
          <ac:grpSpMkLst>
            <pc:docMk/>
            <pc:sldMk cId="207222023" sldId="551"/>
            <ac:grpSpMk id="21" creationId="{5FBA046E-1CB2-0FFA-9A74-3B3ADC50467F}"/>
          </ac:grpSpMkLst>
        </pc:grpChg>
        <pc:grpChg chg="del mod">
          <ac:chgData name="Luca Crocetti" userId="52efdf86-ba77-4dcf-8f92-67ea05fd85b4" providerId="ADAL" clId="{44298F47-E88B-4AB1-83FB-3EB16B5D3730}" dt="2023-10-18T21:02:11.918" v="1810"/>
          <ac:grpSpMkLst>
            <pc:docMk/>
            <pc:sldMk cId="207222023" sldId="551"/>
            <ac:grpSpMk id="22" creationId="{0F5D295E-BC44-27AE-2D41-8EF58E4216DF}"/>
          </ac:grpSpMkLst>
        </pc:grpChg>
        <pc:grpChg chg="mod">
          <ac:chgData name="Luca Crocetti" userId="52efdf86-ba77-4dcf-8f92-67ea05fd85b4" providerId="ADAL" clId="{44298F47-E88B-4AB1-83FB-3EB16B5D3730}" dt="2023-10-18T21:02:06.527" v="1799"/>
          <ac:grpSpMkLst>
            <pc:docMk/>
            <pc:sldMk cId="207222023" sldId="551"/>
            <ac:grpSpMk id="30" creationId="{C61EB4E0-1CBC-CF55-08C1-632D1024C443}"/>
          </ac:grpSpMkLst>
        </pc:grpChg>
        <pc:grpChg chg="mod">
          <ac:chgData name="Luca Crocetti" userId="52efdf86-ba77-4dcf-8f92-67ea05fd85b4" providerId="ADAL" clId="{44298F47-E88B-4AB1-83FB-3EB16B5D3730}" dt="2023-10-18T21:02:06.527" v="1799"/>
          <ac:grpSpMkLst>
            <pc:docMk/>
            <pc:sldMk cId="207222023" sldId="551"/>
            <ac:grpSpMk id="31" creationId="{7C9FF284-0143-0E32-0968-4D152C37EC2A}"/>
          </ac:grpSpMkLst>
        </pc:grpChg>
        <pc:grpChg chg="del mod">
          <ac:chgData name="Luca Crocetti" userId="52efdf86-ba77-4dcf-8f92-67ea05fd85b4" providerId="ADAL" clId="{44298F47-E88B-4AB1-83FB-3EB16B5D3730}" dt="2023-10-18T21:02:14.019" v="1816"/>
          <ac:grpSpMkLst>
            <pc:docMk/>
            <pc:sldMk cId="207222023" sldId="551"/>
            <ac:grpSpMk id="42" creationId="{D6F58418-0B71-FAB8-726D-DF1153150B1C}"/>
          </ac:grpSpMkLst>
        </pc:grpChg>
        <pc:grpChg chg="mod">
          <ac:chgData name="Luca Crocetti" userId="52efdf86-ba77-4dcf-8f92-67ea05fd85b4" providerId="ADAL" clId="{44298F47-E88B-4AB1-83FB-3EB16B5D3730}" dt="2023-10-18T21:02:14.019" v="1816"/>
          <ac:grpSpMkLst>
            <pc:docMk/>
            <pc:sldMk cId="207222023" sldId="551"/>
            <ac:grpSpMk id="48" creationId="{ACD7CC65-A6BD-6062-B5BB-739B80961A9D}"/>
          </ac:grpSpMkLst>
        </pc:grpChg>
        <pc:grpChg chg="mod">
          <ac:chgData name="Luca Crocetti" userId="52efdf86-ba77-4dcf-8f92-67ea05fd85b4" providerId="ADAL" clId="{44298F47-E88B-4AB1-83FB-3EB16B5D3730}" dt="2023-10-18T21:02:21.017" v="1827"/>
          <ac:grpSpMkLst>
            <pc:docMk/>
            <pc:sldMk cId="207222023" sldId="551"/>
            <ac:grpSpMk id="59" creationId="{63B0E1ED-3714-6925-3CF5-866F7DD41B97}"/>
          </ac:grpSpMkLst>
        </pc:grpChg>
        <pc:grpChg chg="mod">
          <ac:chgData name="Luca Crocetti" userId="52efdf86-ba77-4dcf-8f92-67ea05fd85b4" providerId="ADAL" clId="{44298F47-E88B-4AB1-83FB-3EB16B5D3730}" dt="2023-10-18T21:03:36.782" v="1999"/>
          <ac:grpSpMkLst>
            <pc:docMk/>
            <pc:sldMk cId="207222023" sldId="551"/>
            <ac:grpSpMk id="193" creationId="{627AF1B9-598D-8813-8C2F-FF89DB84CDC0}"/>
          </ac:grpSpMkLst>
        </pc:grpChg>
        <pc:grpChg chg="mod">
          <ac:chgData name="Luca Crocetti" userId="52efdf86-ba77-4dcf-8f92-67ea05fd85b4" providerId="ADAL" clId="{44298F47-E88B-4AB1-83FB-3EB16B5D3730}" dt="2023-10-18T21:03:53.324" v="2040"/>
          <ac:grpSpMkLst>
            <pc:docMk/>
            <pc:sldMk cId="207222023" sldId="551"/>
            <ac:grpSpMk id="207" creationId="{338A3625-2AA6-5AD1-DA6A-7D903068AED6}"/>
          </ac:grpSpMkLst>
        </pc:grpChg>
        <pc:grpChg chg="del mod">
          <ac:chgData name="Luca Crocetti" userId="52efdf86-ba77-4dcf-8f92-67ea05fd85b4" providerId="ADAL" clId="{44298F47-E88B-4AB1-83FB-3EB16B5D3730}" dt="2023-10-18T21:04:03.743" v="2058"/>
          <ac:grpSpMkLst>
            <pc:docMk/>
            <pc:sldMk cId="207222023" sldId="551"/>
            <ac:grpSpMk id="211" creationId="{08574FA1-58DF-C7D9-B7A8-C02B2B7F1645}"/>
          </ac:grpSpMkLst>
        </pc:grpChg>
        <pc:grpChg chg="mod">
          <ac:chgData name="Luca Crocetti" userId="52efdf86-ba77-4dcf-8f92-67ea05fd85b4" providerId="ADAL" clId="{44298F47-E88B-4AB1-83FB-3EB16B5D3730}" dt="2023-10-18T21:04:03.743" v="2058"/>
          <ac:grpSpMkLst>
            <pc:docMk/>
            <pc:sldMk cId="207222023" sldId="551"/>
            <ac:grpSpMk id="225" creationId="{5A8E4318-4AE0-44F8-55C0-E596CAED3846}"/>
          </ac:grpSpMkLst>
        </pc:grpChg>
        <pc:grpChg chg="mod">
          <ac:chgData name="Luca Crocetti" userId="52efdf86-ba77-4dcf-8f92-67ea05fd85b4" providerId="ADAL" clId="{44298F47-E88B-4AB1-83FB-3EB16B5D3730}" dt="2023-10-18T21:04:03.743" v="2058"/>
          <ac:grpSpMkLst>
            <pc:docMk/>
            <pc:sldMk cId="207222023" sldId="551"/>
            <ac:grpSpMk id="226" creationId="{569EFA45-1070-8E76-C230-5D7135E96F02}"/>
          </ac:grpSpMkLst>
        </pc:grpChg>
        <pc:grpChg chg="del mod">
          <ac:chgData name="Luca Crocetti" userId="52efdf86-ba77-4dcf-8f92-67ea05fd85b4" providerId="ADAL" clId="{44298F47-E88B-4AB1-83FB-3EB16B5D3730}" dt="2023-10-18T21:01:45.732" v="1763"/>
          <ac:grpSpMkLst>
            <pc:docMk/>
            <pc:sldMk cId="207222023" sldId="551"/>
            <ac:grpSpMk id="325" creationId="{08137506-C120-5A8F-FC4E-E846866C5BF6}"/>
          </ac:grpSpMkLst>
        </pc:grpChg>
        <pc:grpChg chg="mod">
          <ac:chgData name="Luca Crocetti" userId="52efdf86-ba77-4dcf-8f92-67ea05fd85b4" providerId="ADAL" clId="{44298F47-E88B-4AB1-83FB-3EB16B5D3730}" dt="2023-10-18T21:03:08.126" v="1949"/>
          <ac:grpSpMkLst>
            <pc:docMk/>
            <pc:sldMk cId="207222023" sldId="551"/>
            <ac:grpSpMk id="458" creationId="{48B0F7CB-A3C8-9A7D-C1EC-444FF4473A88}"/>
          </ac:grpSpMkLst>
        </pc:grpChg>
        <pc:grpChg chg="del mod">
          <ac:chgData name="Luca Crocetti" userId="52efdf86-ba77-4dcf-8f92-67ea05fd85b4" providerId="ADAL" clId="{44298F47-E88B-4AB1-83FB-3EB16B5D3730}" dt="2023-10-18T21:03:19.784" v="1971"/>
          <ac:grpSpMkLst>
            <pc:docMk/>
            <pc:sldMk cId="207222023" sldId="551"/>
            <ac:grpSpMk id="470" creationId="{501F0351-9A28-2CF3-17DF-18B4417FA104}"/>
          </ac:grpSpMkLst>
        </pc:grpChg>
        <pc:grpChg chg="del mod">
          <ac:chgData name="Luca Crocetti" userId="52efdf86-ba77-4dcf-8f92-67ea05fd85b4" providerId="ADAL" clId="{44298F47-E88B-4AB1-83FB-3EB16B5D3730}" dt="2023-10-18T21:03:19.785" v="1972"/>
          <ac:grpSpMkLst>
            <pc:docMk/>
            <pc:sldMk cId="207222023" sldId="551"/>
            <ac:grpSpMk id="471" creationId="{320B2FAA-E00B-48A7-397F-0DF37AB6F283}"/>
          </ac:grpSpMkLst>
        </pc:grpChg>
        <pc:grpChg chg="del mod">
          <ac:chgData name="Luca Crocetti" userId="52efdf86-ba77-4dcf-8f92-67ea05fd85b4" providerId="ADAL" clId="{44298F47-E88B-4AB1-83FB-3EB16B5D3730}" dt="2023-10-18T21:03:19.785" v="1973"/>
          <ac:grpSpMkLst>
            <pc:docMk/>
            <pc:sldMk cId="207222023" sldId="551"/>
            <ac:grpSpMk id="483" creationId="{D4DC31D2-2F6F-09D3-F938-A1A576B3D240}"/>
          </ac:grpSpMkLst>
        </pc:grpChg>
        <pc:grpChg chg="del mod">
          <ac:chgData name="Luca Crocetti" userId="52efdf86-ba77-4dcf-8f92-67ea05fd85b4" providerId="ADAL" clId="{44298F47-E88B-4AB1-83FB-3EB16B5D3730}" dt="2023-10-18T21:03:03.232" v="1939"/>
          <ac:grpSpMkLst>
            <pc:docMk/>
            <pc:sldMk cId="207222023" sldId="551"/>
            <ac:grpSpMk id="488" creationId="{D0D144FB-5986-6206-72D2-AFCF3489155D}"/>
          </ac:grpSpMkLst>
        </pc:grpChg>
        <pc:grpChg chg="del mod">
          <ac:chgData name="Luca Crocetti" userId="52efdf86-ba77-4dcf-8f92-67ea05fd85b4" providerId="ADAL" clId="{44298F47-E88B-4AB1-83FB-3EB16B5D3730}" dt="2023-10-18T21:03:40.743" v="2023"/>
          <ac:grpSpMkLst>
            <pc:docMk/>
            <pc:sldMk cId="207222023" sldId="551"/>
            <ac:grpSpMk id="506" creationId="{14AF20FA-90B4-715A-983B-26C29A6C4397}"/>
          </ac:grpSpMkLst>
        </pc:grpChg>
        <pc:grpChg chg="del mod">
          <ac:chgData name="Luca Crocetti" userId="52efdf86-ba77-4dcf-8f92-67ea05fd85b4" providerId="ADAL" clId="{44298F47-E88B-4AB1-83FB-3EB16B5D3730}" dt="2023-10-18T21:03:40.743" v="2024"/>
          <ac:grpSpMkLst>
            <pc:docMk/>
            <pc:sldMk cId="207222023" sldId="551"/>
            <ac:grpSpMk id="523" creationId="{554CCDE4-AD64-6B9D-8104-C9A183F0FDAC}"/>
          </ac:grpSpMkLst>
        </pc:grpChg>
        <pc:grpChg chg="del mod">
          <ac:chgData name="Luca Crocetti" userId="52efdf86-ba77-4dcf-8f92-67ea05fd85b4" providerId="ADAL" clId="{44298F47-E88B-4AB1-83FB-3EB16B5D3730}" dt="2023-10-18T21:03:40.742" v="2019"/>
          <ac:grpSpMkLst>
            <pc:docMk/>
            <pc:sldMk cId="207222023" sldId="551"/>
            <ac:grpSpMk id="524" creationId="{AE9E86A0-EF73-E5B2-1030-BB82B2A5096D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553" creationId="{4F37271A-2F3E-5CFE-D0D8-41A5EAFE6128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554" creationId="{62E9E41F-94AA-B7D6-82E0-470480CB5FDC}"/>
          </ac:grpSpMkLst>
        </pc:grpChg>
        <pc:grpChg chg="del mod">
          <ac:chgData name="Luca Crocetti" userId="52efdf86-ba77-4dcf-8f92-67ea05fd85b4" providerId="ADAL" clId="{44298F47-E88B-4AB1-83FB-3EB16B5D3730}" dt="2023-10-18T21:02:46.659" v="1914"/>
          <ac:grpSpMkLst>
            <pc:docMk/>
            <pc:sldMk cId="207222023" sldId="551"/>
            <ac:grpSpMk id="555" creationId="{CB2B0D47-666A-E873-3CA2-6A4FB66EB99F}"/>
          </ac:grpSpMkLst>
        </pc:grpChg>
        <pc:grpChg chg="del mod">
          <ac:chgData name="Luca Crocetti" userId="52efdf86-ba77-4dcf-8f92-67ea05fd85b4" providerId="ADAL" clId="{44298F47-E88B-4AB1-83FB-3EB16B5D3730}" dt="2023-10-18T21:02:49.445" v="1919"/>
          <ac:grpSpMkLst>
            <pc:docMk/>
            <pc:sldMk cId="207222023" sldId="551"/>
            <ac:grpSpMk id="596" creationId="{63F7CA32-8E1E-9F15-B6DF-2169796BDB6F}"/>
          </ac:grpSpMkLst>
        </pc:grpChg>
        <pc:grpChg chg="mod">
          <ac:chgData name="Luca Crocetti" userId="52efdf86-ba77-4dcf-8f92-67ea05fd85b4" providerId="ADAL" clId="{44298F47-E88B-4AB1-83FB-3EB16B5D3730}" dt="2023-10-18T21:02:29.292" v="1876"/>
          <ac:grpSpMkLst>
            <pc:docMk/>
            <pc:sldMk cId="207222023" sldId="551"/>
            <ac:grpSpMk id="601" creationId="{88F398CB-44FD-A5CB-502C-053110CBEE71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629" creationId="{7015F35D-0D6C-6780-13BB-32404D90DA53}"/>
          </ac:grpSpMkLst>
        </pc:grpChg>
        <pc:grpChg chg="del mod">
          <ac:chgData name="Luca Crocetti" userId="52efdf86-ba77-4dcf-8f92-67ea05fd85b4" providerId="ADAL" clId="{44298F47-E88B-4AB1-83FB-3EB16B5D3730}" dt="2023-10-18T21:02:29.291" v="1874"/>
          <ac:grpSpMkLst>
            <pc:docMk/>
            <pc:sldMk cId="207222023" sldId="551"/>
            <ac:grpSpMk id="644" creationId="{033A6359-5D4E-5B08-09BB-A7AE22919673}"/>
          </ac:grpSpMkLst>
        </pc:grpChg>
        <pc:grpChg chg="del mod">
          <ac:chgData name="Luca Crocetti" userId="52efdf86-ba77-4dcf-8f92-67ea05fd85b4" providerId="ADAL" clId="{44298F47-E88B-4AB1-83FB-3EB16B5D3730}" dt="2023-10-18T21:02:29.289" v="1862"/>
          <ac:grpSpMkLst>
            <pc:docMk/>
            <pc:sldMk cId="207222023" sldId="551"/>
            <ac:grpSpMk id="645" creationId="{FD0E71F1-4A1C-641F-E350-C383D67BACC5}"/>
          </ac:grpSpMkLst>
        </pc:grpChg>
        <pc:grpChg chg="del mod">
          <ac:chgData name="Luca Crocetti" userId="52efdf86-ba77-4dcf-8f92-67ea05fd85b4" providerId="ADAL" clId="{44298F47-E88B-4AB1-83FB-3EB16B5D3730}" dt="2023-10-18T21:01:45.733" v="1768"/>
          <ac:grpSpMkLst>
            <pc:docMk/>
            <pc:sldMk cId="207222023" sldId="551"/>
            <ac:grpSpMk id="658" creationId="{9EA5AD68-ECFF-B2FE-121C-60D6912C441A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661" creationId="{71C98850-6CC5-BFFE-1D79-AA956262E53E}"/>
          </ac:grpSpMkLst>
        </pc:grpChg>
        <pc:grpChg chg="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668" creationId="{953123A6-2BC5-E293-0AF1-AA0584AD49BC}"/>
          </ac:grpSpMkLst>
        </pc:grpChg>
        <pc:grpChg chg="mod">
          <ac:chgData name="Luca Crocetti" userId="52efdf86-ba77-4dcf-8f92-67ea05fd85b4" providerId="ADAL" clId="{44298F47-E88B-4AB1-83FB-3EB16B5D3730}" dt="2023-10-18T21:03:07.432" v="1946"/>
          <ac:grpSpMkLst>
            <pc:docMk/>
            <pc:sldMk cId="207222023" sldId="551"/>
            <ac:grpSpMk id="674" creationId="{9F991AA1-3A12-D10B-0952-A8843ECC4DC3}"/>
          </ac:grpSpMkLst>
        </pc:grpChg>
        <pc:grpChg chg="del mod">
          <ac:chgData name="Luca Crocetti" userId="52efdf86-ba77-4dcf-8f92-67ea05fd85b4" providerId="ADAL" clId="{44298F47-E88B-4AB1-83FB-3EB16B5D3730}" dt="2023-10-18T21:03:13.200" v="1955"/>
          <ac:grpSpMkLst>
            <pc:docMk/>
            <pc:sldMk cId="207222023" sldId="551"/>
            <ac:grpSpMk id="678" creationId="{B826EC2A-3875-5617-F7CE-12A6572C27BE}"/>
          </ac:grpSpMkLst>
        </pc:grpChg>
        <pc:grpChg chg="mod">
          <ac:chgData name="Luca Crocetti" userId="52efdf86-ba77-4dcf-8f92-67ea05fd85b4" providerId="ADAL" clId="{44298F47-E88B-4AB1-83FB-3EB16B5D3730}" dt="2023-10-18T21:03:17.373" v="1961"/>
          <ac:grpSpMkLst>
            <pc:docMk/>
            <pc:sldMk cId="207222023" sldId="551"/>
            <ac:grpSpMk id="683" creationId="{85885860-3EAB-8331-5867-E191402A20BA}"/>
          </ac:grpSpMkLst>
        </pc:grpChg>
        <pc:grpChg chg="del mod">
          <ac:chgData name="Luca Crocetti" userId="52efdf86-ba77-4dcf-8f92-67ea05fd85b4" providerId="ADAL" clId="{44298F47-E88B-4AB1-83FB-3EB16B5D3730}" dt="2023-10-18T21:03:31.575" v="1990"/>
          <ac:grpSpMkLst>
            <pc:docMk/>
            <pc:sldMk cId="207222023" sldId="551"/>
            <ac:grpSpMk id="695" creationId="{9740BF04-E869-4826-CB82-A5F685854413}"/>
          </ac:grpSpMkLst>
        </pc:grpChg>
        <pc:grpChg chg="mod">
          <ac:chgData name="Luca Crocetti" userId="52efdf86-ba77-4dcf-8f92-67ea05fd85b4" providerId="ADAL" clId="{44298F47-E88B-4AB1-83FB-3EB16B5D3730}" dt="2023-10-18T21:03:30.435" v="1988"/>
          <ac:grpSpMkLst>
            <pc:docMk/>
            <pc:sldMk cId="207222023" sldId="551"/>
            <ac:grpSpMk id="696" creationId="{C245A2C5-83B4-E559-3BF2-B279C996EA75}"/>
          </ac:grpSpMkLst>
        </pc:grpChg>
        <pc:grpChg chg="mod">
          <ac:chgData name="Luca Crocetti" userId="52efdf86-ba77-4dcf-8f92-67ea05fd85b4" providerId="ADAL" clId="{44298F47-E88B-4AB1-83FB-3EB16B5D3730}" dt="2023-10-18T21:03:30.435" v="1988"/>
          <ac:grpSpMkLst>
            <pc:docMk/>
            <pc:sldMk cId="207222023" sldId="551"/>
            <ac:grpSpMk id="697" creationId="{621618B3-4BD8-60E8-9686-AB936F80826B}"/>
          </ac:grpSpMkLst>
        </pc:grp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" creationId="{D09731C0-25A3-0AFA-1A73-5A5AC6144537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5" creationId="{19F2B832-FCFE-A022-FD70-A052E6AC3C3A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6" creationId="{2A581E8A-5D41-C906-F7CD-04D6BF37542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7" creationId="{7145E974-0457-693E-3E6E-9F48FA001F96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8" creationId="{AB318BBF-2FF7-448B-A95F-0E77930F207E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9" creationId="{69AA20A9-20DA-F3D1-B0E6-557FE9C9F266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1" creationId="{493D57B3-337A-628D-F2E9-1D96DDFE10B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2" creationId="{F2035BC7-42C3-26C9-B1DC-CD9C3828BEF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3" creationId="{1D142650-7662-51E4-68F2-1C8AEB6A5C2B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4" creationId="{A4238878-C678-D0B5-B25D-03BFC4D456C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5" creationId="{A49B7F4E-83FF-64CC-FBED-386C8D8919E5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6" creationId="{EDA3C521-B8D8-C6EA-1921-795008BC45E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7" creationId="{6384AF1D-3A5A-60FD-E06A-32C7AAF83131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8" creationId="{42A08FDE-453C-DEE5-61F5-607A4536BFB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9" creationId="{54F79F91-20E8-42CD-35CF-C39DCC838921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20" creationId="{07588C6C-093A-737F-0C70-385F052EBD5A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3" creationId="{050A3E46-0855-983E-D7C8-8BD7116FEF23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4" creationId="{CF2EB7CD-14DF-7AB3-92D0-A8CD6E0DB330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5" creationId="{2E3F78FD-308A-C8D5-9D18-62703EFF6543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6" creationId="{F168C2D7-BBE6-46D2-F12A-B68724E7D85E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7" creationId="{5C5F7B1C-2B65-B87D-28E3-9FF3852E1DCD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8" creationId="{22E138AF-CB00-C5C3-BA73-11DDA7B27D9C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9" creationId="{A8AD2F5A-B4EF-BD2B-F1F7-D4989754E6B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2" creationId="{E3533B12-9CA6-0057-D026-D0DE0C2E652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3" creationId="{7216E49E-D932-ECE3-E4A1-99A979D02CFA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4" creationId="{9EB9984A-2D9C-4C4E-8B75-8985BE44160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5" creationId="{F445099C-FAB3-CF64-06C9-D7152E83714A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6" creationId="{5A2FB749-6E7F-A4AB-EAFC-693133C786FD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7" creationId="{0C8247B1-5040-5D97-39D2-B768A64467EE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8" creationId="{38B23EC8-17E9-3F2E-BF65-D2DC5D79B5AF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9" creationId="{55D84C27-E39D-F0E8-57C1-B0AB04E752C8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0" creationId="{808CDE71-4E9E-20E1-A7A0-7E53E3E09624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1" creationId="{35B30DB7-1280-E206-AB96-8BB898FA7B2B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3" creationId="{71C213DB-7EFB-F42B-4BF8-CE5F5FC1D306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4" creationId="{ABD938A8-B074-F168-D46B-B8BFFFDF309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5" creationId="{6AA6AA18-DEE3-3BF6-5180-6DF06B0AA32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6" creationId="{D95B676E-7A7D-E86F-3897-E56CD6865BBE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7" creationId="{867D44E6-42A8-6F68-C543-C9AEC86D1F05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49" creationId="{86ECD913-B04D-298A-72C0-69D8CAC6F036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0" creationId="{E0C42510-3CF4-7A9D-C6EC-5364F152A6C0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1" creationId="{A40B8FA7-1BC4-FBBD-E53B-E382279DA4E9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2" creationId="{D143C33C-AB42-5E0A-1702-390955E86AD7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3" creationId="{F0C045DE-72E1-E7C5-5F99-116966A10B58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4" creationId="{64928225-2DC6-41AC-DF06-9AEA048D2E36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5" creationId="{4F5A901A-5930-29F5-549D-80A4F614CBCA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6" creationId="{1FEEAA71-FE3D-C9DC-9E0B-9B0350228594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7" creationId="{C6047162-D488-0F7A-3C60-E44AF49A1D45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8" creationId="{40194AC4-4748-C746-FDA1-FAC8FD3C36B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0" creationId="{EDF18F79-F931-6A05-92CB-DBE26146659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" creationId="{45689D99-B2DB-AE6A-A0E4-D1D60C8749B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" creationId="{02E66E6A-2BEA-F045-192A-3AFD791F10B7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192" creationId="{9899C524-E99E-F507-25F0-BDEEEF7154CC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4" creationId="{DB5069CA-A1BB-B9A7-755B-DF04D2868737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5" creationId="{06F8B2A7-2C26-F3EA-53CD-DAB3370A9D18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6" creationId="{89CBBAA7-1B6D-7541-6554-D23230286B8A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7" creationId="{C431D64D-17CC-22D5-93F2-E0F32CCBE171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8" creationId="{2F665643-09AE-B67D-8CEC-59F455AD37B9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9" creationId="{DBA141D2-7333-4D28-EA62-9D25669BEEB5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0" creationId="{98038DEF-BD93-E112-E4D7-7E2A9A853318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1" creationId="{AA0745F0-B411-7489-2703-20B5B2618F5E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2" creationId="{120F5A38-E6B9-873E-7A19-FA2DC0945DF3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3" creationId="{FD6729FF-2D72-E11D-31CD-3A2B57843F4D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4" creationId="{63C9CAA1-68A0-5CF8-86CB-1C9D6C7F5E66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5" creationId="{099BEDA5-5F71-058D-5695-D9F1CD823A76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6" creationId="{2BE6AD72-C20D-03D2-2A1F-A3EF8D6CC42B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08" creationId="{64EBBA1F-082C-5AC1-1E8D-158AE35032E2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09" creationId="{C1352BE9-F73A-F8F2-00F3-C1A4C55BE675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0" creationId="{560B968D-92BA-1400-119D-737CE7B7CC77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2" creationId="{8F4AF414-C29C-2766-8145-334610029AEA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3" creationId="{99528817-CA57-2B0A-3979-6D913A8F7011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4" creationId="{9E35DEA8-8D31-6255-6F88-09482F4D06A6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5" creationId="{8C13148C-8165-5901-6E99-87AB8418907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6" creationId="{627360AC-4CB7-FC55-B029-2F8D88096761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7" creationId="{FC78828E-3AE3-79B8-6CEE-7953A9AF3E7D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8" creationId="{140A6B42-EF30-57A9-2032-F4D90C3DBA9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9" creationId="{DEE544BB-A411-1269-8AD2-399849CD1735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0" creationId="{420E3B08-1D8B-333A-B89C-CD133C1CED0D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1" creationId="{FBB35447-EFF3-34E0-8669-B777968B140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2" creationId="{3884F17C-0A0F-4A78-72B3-CC57E333813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3" creationId="{6F77113D-FE32-1817-510A-A71F13DEE004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4" creationId="{391619A2-A8D0-CEC0-1AB4-15AE032E8186}"/>
          </ac:inkMkLst>
        </pc:inkChg>
        <pc:inkChg chg="del">
          <ac:chgData name="Luca Crocetti" userId="52efdf86-ba77-4dcf-8f92-67ea05fd85b4" providerId="ADAL" clId="{44298F47-E88B-4AB1-83FB-3EB16B5D3730}" dt="2023-10-18T21:01:45.722" v="1745"/>
          <ac:inkMkLst>
            <pc:docMk/>
            <pc:sldMk cId="207222023" sldId="551"/>
            <ac:inkMk id="235" creationId="{740B141A-687D-5AD4-6071-91280EE61A2D}"/>
          </ac:inkMkLst>
        </pc:inkChg>
        <pc:inkChg chg="del mod">
          <ac:chgData name="Luca Crocetti" userId="52efdf86-ba77-4dcf-8f92-67ea05fd85b4" providerId="ADAL" clId="{44298F47-E88B-4AB1-83FB-3EB16B5D3730}" dt="2023-10-18T21:01:45.733" v="1767"/>
          <ac:inkMkLst>
            <pc:docMk/>
            <pc:sldMk cId="207222023" sldId="551"/>
            <ac:inkMk id="271" creationId="{43862152-E99D-D581-06A2-BB81D899324A}"/>
          </ac:inkMkLst>
        </pc:inkChg>
        <pc:inkChg chg="del mod">
          <ac:chgData name="Luca Crocetti" userId="52efdf86-ba77-4dcf-8f92-67ea05fd85b4" providerId="ADAL" clId="{44298F47-E88B-4AB1-83FB-3EB16B5D3730}" dt="2023-10-18T21:01:45.732" v="1763"/>
          <ac:inkMkLst>
            <pc:docMk/>
            <pc:sldMk cId="207222023" sldId="551"/>
            <ac:inkMk id="310" creationId="{96EDC521-92AB-F7D6-9572-1FF1E4119259}"/>
          </ac:inkMkLst>
        </pc:inkChg>
        <pc:inkChg chg="del mod">
          <ac:chgData name="Luca Crocetti" userId="52efdf86-ba77-4dcf-8f92-67ea05fd85b4" providerId="ADAL" clId="{44298F47-E88B-4AB1-83FB-3EB16B5D3730}" dt="2023-10-18T21:02:29.290" v="1868"/>
          <ac:inkMkLst>
            <pc:docMk/>
            <pc:sldMk cId="207222023" sldId="551"/>
            <ac:inkMk id="439" creationId="{09CE2FEF-0AAF-DD18-10FD-12FCF589206E}"/>
          </ac:inkMkLst>
        </pc:inkChg>
        <pc:inkChg chg="del mod">
          <ac:chgData name="Luca Crocetti" userId="52efdf86-ba77-4dcf-8f92-67ea05fd85b4" providerId="ADAL" clId="{44298F47-E88B-4AB1-83FB-3EB16B5D3730}" dt="2023-10-18T21:02:29.289" v="1862"/>
          <ac:inkMkLst>
            <pc:docMk/>
            <pc:sldMk cId="207222023" sldId="551"/>
            <ac:inkMk id="440" creationId="{22CE2AA9-F4BF-2E57-3C1F-C99F7551D231}"/>
          </ac:inkMkLst>
        </pc:inkChg>
        <pc:inkChg chg="del">
          <ac:chgData name="Luca Crocetti" userId="52efdf86-ba77-4dcf-8f92-67ea05fd85b4" providerId="ADAL" clId="{44298F47-E88B-4AB1-83FB-3EB16B5D3730}" dt="2023-10-18T21:02:29.280" v="1830"/>
          <ac:inkMkLst>
            <pc:docMk/>
            <pc:sldMk cId="207222023" sldId="551"/>
            <ac:inkMk id="441" creationId="{04486BFC-A493-D0AF-6448-E5E3E516B4A0}"/>
          </ac:inkMkLst>
        </pc:inkChg>
        <pc:inkChg chg="del mod">
          <ac:chgData name="Luca Crocetti" userId="52efdf86-ba77-4dcf-8f92-67ea05fd85b4" providerId="ADAL" clId="{44298F47-E88B-4AB1-83FB-3EB16B5D3730}" dt="2023-10-18T21:02:29.290" v="1867"/>
          <ac:inkMkLst>
            <pc:docMk/>
            <pc:sldMk cId="207222023" sldId="551"/>
            <ac:inkMk id="442" creationId="{25477C2E-97C1-4A38-8C06-22B7634A8DDA}"/>
          </ac:inkMkLst>
        </pc:inkChg>
        <pc:inkChg chg="del mod">
          <ac:chgData name="Luca Crocetti" userId="52efdf86-ba77-4dcf-8f92-67ea05fd85b4" providerId="ADAL" clId="{44298F47-E88B-4AB1-83FB-3EB16B5D3730}" dt="2023-10-18T21:02:29.282" v="1835"/>
          <ac:inkMkLst>
            <pc:docMk/>
            <pc:sldMk cId="207222023" sldId="551"/>
            <ac:inkMk id="443" creationId="{96E4B1BD-7879-D2A2-6C99-74D9F8FC6D20}"/>
          </ac:inkMkLst>
        </pc:inkChg>
        <pc:inkChg chg="del mod">
          <ac:chgData name="Luca Crocetti" userId="52efdf86-ba77-4dcf-8f92-67ea05fd85b4" providerId="ADAL" clId="{44298F47-E88B-4AB1-83FB-3EB16B5D3730}" dt="2023-10-18T21:02:29.286" v="1852"/>
          <ac:inkMkLst>
            <pc:docMk/>
            <pc:sldMk cId="207222023" sldId="551"/>
            <ac:inkMk id="444" creationId="{45D12D32-0819-542F-2A5A-2B934A6E1BBB}"/>
          </ac:inkMkLst>
        </pc:inkChg>
        <pc:inkChg chg="del">
          <ac:chgData name="Luca Crocetti" userId="52efdf86-ba77-4dcf-8f92-67ea05fd85b4" providerId="ADAL" clId="{44298F47-E88B-4AB1-83FB-3EB16B5D3730}" dt="2023-10-18T21:02:29.280" v="1829"/>
          <ac:inkMkLst>
            <pc:docMk/>
            <pc:sldMk cId="207222023" sldId="551"/>
            <ac:inkMk id="445" creationId="{3FFF0603-6F0C-1422-70AF-B9F24165958F}"/>
          </ac:inkMkLst>
        </pc:inkChg>
        <pc:inkChg chg="del mod">
          <ac:chgData name="Luca Crocetti" userId="52efdf86-ba77-4dcf-8f92-67ea05fd85b4" providerId="ADAL" clId="{44298F47-E88B-4AB1-83FB-3EB16B5D3730}" dt="2023-10-18T21:02:29.285" v="1849"/>
          <ac:inkMkLst>
            <pc:docMk/>
            <pc:sldMk cId="207222023" sldId="551"/>
            <ac:inkMk id="446" creationId="{4700BA31-CB7B-6A32-AF3F-3B242755FE9C}"/>
          </ac:inkMkLst>
        </pc:inkChg>
        <pc:inkChg chg="del mod">
          <ac:chgData name="Luca Crocetti" userId="52efdf86-ba77-4dcf-8f92-67ea05fd85b4" providerId="ADAL" clId="{44298F47-E88B-4AB1-83FB-3EB16B5D3730}" dt="2023-10-18T21:02:29.285" v="1848"/>
          <ac:inkMkLst>
            <pc:docMk/>
            <pc:sldMk cId="207222023" sldId="551"/>
            <ac:inkMk id="447" creationId="{3D7CB1A2-B096-0E4E-65C6-DB7F6DC792A0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48" creationId="{999834A3-9C3E-CAA8-8FD2-38106A9F141A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49" creationId="{5DB37DA0-3179-BEB1-BC8D-1355615E54F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50" creationId="{47C4F94C-58A6-CA2F-2DFC-E5C83BD00E4C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51" creationId="{C2AE229B-19AC-5C5A-27ED-5061C32B4641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52" creationId="{1D4DBD98-0554-03F3-CFDF-3265C70997FB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53" creationId="{65A38856-7515-8AB7-2F79-BED24DFF5D52}"/>
          </ac:inkMkLst>
        </pc:inkChg>
        <pc:inkChg chg="del mod">
          <ac:chgData name="Luca Crocetti" userId="52efdf86-ba77-4dcf-8f92-67ea05fd85b4" providerId="ADAL" clId="{44298F47-E88B-4AB1-83FB-3EB16B5D3730}" dt="2023-10-18T21:03:08.126" v="1948"/>
          <ac:inkMkLst>
            <pc:docMk/>
            <pc:sldMk cId="207222023" sldId="551"/>
            <ac:inkMk id="454" creationId="{AF375E58-B628-3E51-EF8D-1426558851F1}"/>
          </ac:inkMkLst>
        </pc:inkChg>
        <pc:inkChg chg="del 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55" creationId="{1807A961-8C97-A0F7-974D-DF0E4FB7E200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56" creationId="{EF87806C-5179-5D14-6674-78D4D62994DB}"/>
          </ac:inkMkLst>
        </pc:inkChg>
        <pc:inkChg chg="del">
          <ac:chgData name="Luca Crocetti" userId="52efdf86-ba77-4dcf-8f92-67ea05fd85b4" providerId="ADAL" clId="{44298F47-E88B-4AB1-83FB-3EB16B5D3730}" dt="2023-10-18T21:03:08.125" v="1947"/>
          <ac:inkMkLst>
            <pc:docMk/>
            <pc:sldMk cId="207222023" sldId="551"/>
            <ac:inkMk id="457" creationId="{E9D4EE69-3EF1-F0E3-F856-20394411A8C8}"/>
          </ac:inkMkLst>
        </pc:inkChg>
        <pc:inkChg chg="del mod">
          <ac:chgData name="Luca Crocetti" userId="52efdf86-ba77-4dcf-8f92-67ea05fd85b4" providerId="ADAL" clId="{44298F47-E88B-4AB1-83FB-3EB16B5D3730}" dt="2023-10-18T21:03:19.786" v="1974"/>
          <ac:inkMkLst>
            <pc:docMk/>
            <pc:sldMk cId="207222023" sldId="551"/>
            <ac:inkMk id="462" creationId="{6D7EA26F-3B9E-56F3-84D9-7408383B63B4}"/>
          </ac:inkMkLst>
        </pc:inkChg>
        <pc:inkChg chg="del mod">
          <ac:chgData name="Luca Crocetti" userId="52efdf86-ba77-4dcf-8f92-67ea05fd85b4" providerId="ADAL" clId="{44298F47-E88B-4AB1-83FB-3EB16B5D3730}" dt="2023-10-18T21:03:19.785" v="1972"/>
          <ac:inkMkLst>
            <pc:docMk/>
            <pc:sldMk cId="207222023" sldId="551"/>
            <ac:inkMk id="463" creationId="{AD8E64DE-2C56-9C06-4673-DA2ED3219913}"/>
          </ac:inkMkLst>
        </pc:inkChg>
        <pc:inkChg chg="del">
          <ac:chgData name="Luca Crocetti" userId="52efdf86-ba77-4dcf-8f92-67ea05fd85b4" providerId="ADAL" clId="{44298F47-E88B-4AB1-83FB-3EB16B5D3730}" dt="2023-10-18T21:03:19.782" v="1962"/>
          <ac:inkMkLst>
            <pc:docMk/>
            <pc:sldMk cId="207222023" sldId="551"/>
            <ac:inkMk id="464" creationId="{A4FCB4A1-CFF6-BF32-038F-6A0DA21E7D06}"/>
          </ac:inkMkLst>
        </pc:inkChg>
        <pc:inkChg chg="del mod">
          <ac:chgData name="Luca Crocetti" userId="52efdf86-ba77-4dcf-8f92-67ea05fd85b4" providerId="ADAL" clId="{44298F47-E88B-4AB1-83FB-3EB16B5D3730}" dt="2023-10-18T21:03:19.783" v="1967"/>
          <ac:inkMkLst>
            <pc:docMk/>
            <pc:sldMk cId="207222023" sldId="551"/>
            <ac:inkMk id="465" creationId="{40898FC0-5292-884E-0EA4-2E5D21D51EF5}"/>
          </ac:inkMkLst>
        </pc:inkChg>
        <pc:inkChg chg="del mod">
          <ac:chgData name="Luca Crocetti" userId="52efdf86-ba77-4dcf-8f92-67ea05fd85b4" providerId="ADAL" clId="{44298F47-E88B-4AB1-83FB-3EB16B5D3730}" dt="2023-10-18T21:03:19.783" v="1968"/>
          <ac:inkMkLst>
            <pc:docMk/>
            <pc:sldMk cId="207222023" sldId="551"/>
            <ac:inkMk id="466" creationId="{5680A526-05D2-026F-108D-D885DC7392BD}"/>
          </ac:inkMkLst>
        </pc:inkChg>
        <pc:inkChg chg="del">
          <ac:chgData name="Luca Crocetti" userId="52efdf86-ba77-4dcf-8f92-67ea05fd85b4" providerId="ADAL" clId="{44298F47-E88B-4AB1-83FB-3EB16B5D3730}" dt="2023-10-18T21:03:19.783" v="1966"/>
          <ac:inkMkLst>
            <pc:docMk/>
            <pc:sldMk cId="207222023" sldId="551"/>
            <ac:inkMk id="467" creationId="{7E78F500-92E2-D290-536E-B1079B6596B4}"/>
          </ac:inkMkLst>
        </pc:inkChg>
        <pc:inkChg chg="del mod">
          <ac:chgData name="Luca Crocetti" userId="52efdf86-ba77-4dcf-8f92-67ea05fd85b4" providerId="ADAL" clId="{44298F47-E88B-4AB1-83FB-3EB16B5D3730}" dt="2023-10-18T21:03:21.161" v="1976"/>
          <ac:inkMkLst>
            <pc:docMk/>
            <pc:sldMk cId="207222023" sldId="551"/>
            <ac:inkMk id="468" creationId="{4A7F8E5F-7738-DC03-93BB-3A8E29CD9A64}"/>
          </ac:inkMkLst>
        </pc:inkChg>
        <pc:inkChg chg="del mod">
          <ac:chgData name="Luca Crocetti" userId="52efdf86-ba77-4dcf-8f92-67ea05fd85b4" providerId="ADAL" clId="{44298F47-E88B-4AB1-83FB-3EB16B5D3730}" dt="2023-10-18T21:03:19.784" v="1971"/>
          <ac:inkMkLst>
            <pc:docMk/>
            <pc:sldMk cId="207222023" sldId="551"/>
            <ac:inkMk id="469" creationId="{8E917718-CDB1-310B-C7B5-223BCECB772D}"/>
          </ac:inkMkLst>
        </pc:inkChg>
        <pc:inkChg chg="del mod">
          <ac:chgData name="Luca Crocetti" userId="52efdf86-ba77-4dcf-8f92-67ea05fd85b4" providerId="ADAL" clId="{44298F47-E88B-4AB1-83FB-3EB16B5D3730}" dt="2023-10-18T21:03:19.782" v="1964"/>
          <ac:inkMkLst>
            <pc:docMk/>
            <pc:sldMk cId="207222023" sldId="551"/>
            <ac:inkMk id="472" creationId="{1907D4EC-6037-8DB7-4AC6-CB89EF2CCC13}"/>
          </ac:inkMkLst>
        </pc:inkChg>
        <pc:inkChg chg="del mod">
          <ac:chgData name="Luca Crocetti" userId="52efdf86-ba77-4dcf-8f92-67ea05fd85b4" providerId="ADAL" clId="{44298F47-E88B-4AB1-83FB-3EB16B5D3730}" dt="2023-10-18T21:03:19.783" v="1969"/>
          <ac:inkMkLst>
            <pc:docMk/>
            <pc:sldMk cId="207222023" sldId="551"/>
            <ac:inkMk id="473" creationId="{2A4005E3-2CD1-6C9E-184E-A064B1E067E1}"/>
          </ac:inkMkLst>
        </pc:inkChg>
        <pc:inkChg chg="del mod">
          <ac:chgData name="Luca Crocetti" userId="52efdf86-ba77-4dcf-8f92-67ea05fd85b4" providerId="ADAL" clId="{44298F47-E88B-4AB1-83FB-3EB16B5D3730}" dt="2023-10-18T21:03:19.782" v="1965"/>
          <ac:inkMkLst>
            <pc:docMk/>
            <pc:sldMk cId="207222023" sldId="551"/>
            <ac:inkMk id="474" creationId="{600BCAD3-2EB3-08B2-8EF0-75EA160A0546}"/>
          </ac:inkMkLst>
        </pc:inkChg>
        <pc:inkChg chg="del">
          <ac:chgData name="Luca Crocetti" userId="52efdf86-ba77-4dcf-8f92-67ea05fd85b4" providerId="ADAL" clId="{44298F47-E88B-4AB1-83FB-3EB16B5D3730}" dt="2023-10-18T21:03:19.782" v="1963"/>
          <ac:inkMkLst>
            <pc:docMk/>
            <pc:sldMk cId="207222023" sldId="551"/>
            <ac:inkMk id="475" creationId="{11F13C0C-8B0D-D759-C583-F7641518FCD6}"/>
          </ac:inkMkLst>
        </pc:inkChg>
        <pc:inkChg chg="del mod">
          <ac:chgData name="Luca Crocetti" userId="52efdf86-ba77-4dcf-8f92-67ea05fd85b4" providerId="ADAL" clId="{44298F47-E88B-4AB1-83FB-3EB16B5D3730}" dt="2023-10-18T21:03:19.785" v="1973"/>
          <ac:inkMkLst>
            <pc:docMk/>
            <pc:sldMk cId="207222023" sldId="551"/>
            <ac:inkMk id="476" creationId="{08F0C331-C7C1-AA79-3152-AD163EE2114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77" creationId="{3A0EFBE4-7F6D-BF39-4BC2-74D67ED34181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78" creationId="{BDFC5C8B-72C7-6039-5A69-A63055A590F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79" creationId="{A0EB86BF-7663-4E68-BAC7-C26FA331E27E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80" creationId="{63817B3C-EEAE-AA2B-28D0-26F24EFA8489}"/>
          </ac:inkMkLst>
        </pc:inkChg>
        <pc:inkChg chg="del mod">
          <ac:chgData name="Luca Crocetti" userId="52efdf86-ba77-4dcf-8f92-67ea05fd85b4" providerId="ADAL" clId="{44298F47-E88B-4AB1-83FB-3EB16B5D3730}" dt="2023-10-18T21:03:19.786" v="1975"/>
          <ac:inkMkLst>
            <pc:docMk/>
            <pc:sldMk cId="207222023" sldId="551"/>
            <ac:inkMk id="481" creationId="{9047FBB6-05E2-E422-7609-B3E992BDD800}"/>
          </ac:inkMkLst>
        </pc:inkChg>
        <pc:inkChg chg="del mod">
          <ac:chgData name="Luca Crocetti" userId="52efdf86-ba77-4dcf-8f92-67ea05fd85b4" providerId="ADAL" clId="{44298F47-E88B-4AB1-83FB-3EB16B5D3730}" dt="2023-10-18T21:03:19.784" v="1970"/>
          <ac:inkMkLst>
            <pc:docMk/>
            <pc:sldMk cId="207222023" sldId="551"/>
            <ac:inkMk id="482" creationId="{3F73DD2C-069D-B2F5-CADE-D7ECBD22150F}"/>
          </ac:inkMkLst>
        </pc:inkChg>
        <pc:inkChg chg="del mod">
          <ac:chgData name="Luca Crocetti" userId="52efdf86-ba77-4dcf-8f92-67ea05fd85b4" providerId="ADAL" clId="{44298F47-E88B-4AB1-83FB-3EB16B5D3730}" dt="2023-10-18T21:03:03.232" v="1940"/>
          <ac:inkMkLst>
            <pc:docMk/>
            <pc:sldMk cId="207222023" sldId="551"/>
            <ac:inkMk id="484" creationId="{B67320B2-40D3-3557-8B20-869C31FBEFF1}"/>
          </ac:inkMkLst>
        </pc:inkChg>
        <pc:inkChg chg="del mod">
          <ac:chgData name="Luca Crocetti" userId="52efdf86-ba77-4dcf-8f92-67ea05fd85b4" providerId="ADAL" clId="{44298F47-E88B-4AB1-83FB-3EB16B5D3730}" dt="2023-10-18T21:03:03.232" v="1939"/>
          <ac:inkMkLst>
            <pc:docMk/>
            <pc:sldMk cId="207222023" sldId="551"/>
            <ac:inkMk id="485" creationId="{85F65765-C62F-8675-5A3A-72A2A015D988}"/>
          </ac:inkMkLst>
        </pc:inkChg>
        <pc:inkChg chg="del mod">
          <ac:chgData name="Luca Crocetti" userId="52efdf86-ba77-4dcf-8f92-67ea05fd85b4" providerId="ADAL" clId="{44298F47-E88B-4AB1-83FB-3EB16B5D3730}" dt="2023-10-18T21:03:03.232" v="1938"/>
          <ac:inkMkLst>
            <pc:docMk/>
            <pc:sldMk cId="207222023" sldId="551"/>
            <ac:inkMk id="486" creationId="{4075BDFC-7870-E1DA-E50B-89133646B426}"/>
          </ac:inkMkLst>
        </pc:inkChg>
        <pc:inkChg chg="del">
          <ac:chgData name="Luca Crocetti" userId="52efdf86-ba77-4dcf-8f92-67ea05fd85b4" providerId="ADAL" clId="{44298F47-E88B-4AB1-83FB-3EB16B5D3730}" dt="2023-10-18T21:03:03.231" v="1937"/>
          <ac:inkMkLst>
            <pc:docMk/>
            <pc:sldMk cId="207222023" sldId="551"/>
            <ac:inkMk id="487" creationId="{1D28F4A2-0185-904C-E1FD-D0C525E87FDC}"/>
          </ac:inkMkLst>
        </pc:inkChg>
        <pc:inkChg chg="del mod">
          <ac:chgData name="Luca Crocetti" userId="52efdf86-ba77-4dcf-8f92-67ea05fd85b4" providerId="ADAL" clId="{44298F47-E88B-4AB1-83FB-3EB16B5D3730}" dt="2023-10-18T21:03:42.654" v="2026"/>
          <ac:inkMkLst>
            <pc:docMk/>
            <pc:sldMk cId="207222023" sldId="551"/>
            <ac:inkMk id="492" creationId="{26CFE0E4-E851-5E23-33A6-00052DE50320}"/>
          </ac:inkMkLst>
        </pc:inkChg>
        <pc:inkChg chg="del mod">
          <ac:chgData name="Luca Crocetti" userId="52efdf86-ba77-4dcf-8f92-67ea05fd85b4" providerId="ADAL" clId="{44298F47-E88B-4AB1-83FB-3EB16B5D3730}" dt="2023-10-18T21:03:40.740" v="2013"/>
          <ac:inkMkLst>
            <pc:docMk/>
            <pc:sldMk cId="207222023" sldId="551"/>
            <ac:inkMk id="493" creationId="{FAA80F5F-CC9B-0B34-2D82-6528099A4256}"/>
          </ac:inkMkLst>
        </pc:inkChg>
        <pc:inkChg chg="del mod">
          <ac:chgData name="Luca Crocetti" userId="52efdf86-ba77-4dcf-8f92-67ea05fd85b4" providerId="ADAL" clId="{44298F47-E88B-4AB1-83FB-3EB16B5D3730}" dt="2023-10-18T21:03:40.739" v="2005"/>
          <ac:inkMkLst>
            <pc:docMk/>
            <pc:sldMk cId="207222023" sldId="551"/>
            <ac:inkMk id="494" creationId="{2BB4B3A0-9B5E-898C-BD47-7CC055214985}"/>
          </ac:inkMkLst>
        </pc:inkChg>
        <pc:inkChg chg="del mod">
          <ac:chgData name="Luca Crocetti" userId="52efdf86-ba77-4dcf-8f92-67ea05fd85b4" providerId="ADAL" clId="{44298F47-E88B-4AB1-83FB-3EB16B5D3730}" dt="2023-10-18T21:03:40.741" v="2014"/>
          <ac:inkMkLst>
            <pc:docMk/>
            <pc:sldMk cId="207222023" sldId="551"/>
            <ac:inkMk id="495" creationId="{8BAB0640-20C7-23A3-2547-1EA94E1714EB}"/>
          </ac:inkMkLst>
        </pc:inkChg>
        <pc:inkChg chg="del mod">
          <ac:chgData name="Luca Crocetti" userId="52efdf86-ba77-4dcf-8f92-67ea05fd85b4" providerId="ADAL" clId="{44298F47-E88B-4AB1-83FB-3EB16B5D3730}" dt="2023-10-18T21:03:40.741" v="2017"/>
          <ac:inkMkLst>
            <pc:docMk/>
            <pc:sldMk cId="207222023" sldId="551"/>
            <ac:inkMk id="496" creationId="{94D949CE-049B-1513-CC0C-25579C4A4F51}"/>
          </ac:inkMkLst>
        </pc:inkChg>
        <pc:inkChg chg="del mod">
          <ac:chgData name="Luca Crocetti" userId="52efdf86-ba77-4dcf-8f92-67ea05fd85b4" providerId="ADAL" clId="{44298F47-E88B-4AB1-83FB-3EB16B5D3730}" dt="2023-10-18T21:03:40.742" v="2020"/>
          <ac:inkMkLst>
            <pc:docMk/>
            <pc:sldMk cId="207222023" sldId="551"/>
            <ac:inkMk id="497" creationId="{D3FA5193-F30A-C562-D98F-AB72C4F5AC0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98" creationId="{3875EF00-AD90-EFAF-E479-985111C3D683}"/>
          </ac:inkMkLst>
        </pc:inkChg>
        <pc:inkChg chg="del mod">
          <ac:chgData name="Luca Crocetti" userId="52efdf86-ba77-4dcf-8f92-67ea05fd85b4" providerId="ADAL" clId="{44298F47-E88B-4AB1-83FB-3EB16B5D3730}" dt="2023-10-18T21:03:40.738" v="2002"/>
          <ac:inkMkLst>
            <pc:docMk/>
            <pc:sldMk cId="207222023" sldId="551"/>
            <ac:inkMk id="499" creationId="{D82FFCCC-33CB-1C7A-A010-E16856433F2A}"/>
          </ac:inkMkLst>
        </pc:inkChg>
        <pc:inkChg chg="del">
          <ac:chgData name="Luca Crocetti" userId="52efdf86-ba77-4dcf-8f92-67ea05fd85b4" providerId="ADAL" clId="{44298F47-E88B-4AB1-83FB-3EB16B5D3730}" dt="2023-10-18T21:03:40.738" v="2001"/>
          <ac:inkMkLst>
            <pc:docMk/>
            <pc:sldMk cId="207222023" sldId="551"/>
            <ac:inkMk id="500" creationId="{06FD3CB4-2903-B9EF-4847-A7588108F5DA}"/>
          </ac:inkMkLst>
        </pc:inkChg>
        <pc:inkChg chg="del mod">
          <ac:chgData name="Luca Crocetti" userId="52efdf86-ba77-4dcf-8f92-67ea05fd85b4" providerId="ADAL" clId="{44298F47-E88B-4AB1-83FB-3EB16B5D3730}" dt="2023-10-18T21:03:40.740" v="2011"/>
          <ac:inkMkLst>
            <pc:docMk/>
            <pc:sldMk cId="207222023" sldId="551"/>
            <ac:inkMk id="501" creationId="{EE51F6E6-1D77-BB1F-7C41-9F74B16B27AA}"/>
          </ac:inkMkLst>
        </pc:inkChg>
        <pc:inkChg chg="del mod">
          <ac:chgData name="Luca Crocetti" userId="52efdf86-ba77-4dcf-8f92-67ea05fd85b4" providerId="ADAL" clId="{44298F47-E88B-4AB1-83FB-3EB16B5D3730}" dt="2023-10-18T21:03:40.743" v="2023"/>
          <ac:inkMkLst>
            <pc:docMk/>
            <pc:sldMk cId="207222023" sldId="551"/>
            <ac:inkMk id="502" creationId="{1A9FB1F4-23CB-431F-C13A-FE09155EA9CB}"/>
          </ac:inkMkLst>
        </pc:inkChg>
        <pc:inkChg chg="del mod">
          <ac:chgData name="Luca Crocetti" userId="52efdf86-ba77-4dcf-8f92-67ea05fd85b4" providerId="ADAL" clId="{44298F47-E88B-4AB1-83FB-3EB16B5D3730}" dt="2023-10-18T21:03:40.740" v="2009"/>
          <ac:inkMkLst>
            <pc:docMk/>
            <pc:sldMk cId="207222023" sldId="551"/>
            <ac:inkMk id="503" creationId="{BE02C54B-7CB9-A98F-BA8B-C9372CF880E0}"/>
          </ac:inkMkLst>
        </pc:inkChg>
        <pc:inkChg chg="del mod">
          <ac:chgData name="Luca Crocetti" userId="52efdf86-ba77-4dcf-8f92-67ea05fd85b4" providerId="ADAL" clId="{44298F47-E88B-4AB1-83FB-3EB16B5D3730}" dt="2023-10-18T21:03:40.742" v="2018"/>
          <ac:inkMkLst>
            <pc:docMk/>
            <pc:sldMk cId="207222023" sldId="551"/>
            <ac:inkMk id="504" creationId="{046B977F-B361-C389-6BDA-A4E0BFD263E7}"/>
          </ac:inkMkLst>
        </pc:inkChg>
        <pc:inkChg chg="del mod">
          <ac:chgData name="Luca Crocetti" userId="52efdf86-ba77-4dcf-8f92-67ea05fd85b4" providerId="ADAL" clId="{44298F47-E88B-4AB1-83FB-3EB16B5D3730}" dt="2023-10-18T21:03:40.741" v="2015"/>
          <ac:inkMkLst>
            <pc:docMk/>
            <pc:sldMk cId="207222023" sldId="551"/>
            <ac:inkMk id="505" creationId="{C7C018D0-E31B-13D6-124E-2A1DAB00D0A6}"/>
          </ac:inkMkLst>
        </pc:inkChg>
        <pc:inkChg chg="del mod">
          <ac:chgData name="Luca Crocetti" userId="52efdf86-ba77-4dcf-8f92-67ea05fd85b4" providerId="ADAL" clId="{44298F47-E88B-4AB1-83FB-3EB16B5D3730}" dt="2023-10-18T21:03:40.741" v="2016"/>
          <ac:inkMkLst>
            <pc:docMk/>
            <pc:sldMk cId="207222023" sldId="551"/>
            <ac:inkMk id="507" creationId="{0219C190-5F96-B400-22E1-05FA33BBE33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08" creationId="{CB246B96-B489-AA57-1D5C-F9EA098912F4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09" creationId="{8EB6EE78-41F2-D623-F06C-855B0E3855B0}"/>
          </ac:inkMkLst>
        </pc:inkChg>
        <pc:inkChg chg="del">
          <ac:chgData name="Luca Crocetti" userId="52efdf86-ba77-4dcf-8f92-67ea05fd85b4" providerId="ADAL" clId="{44298F47-E88B-4AB1-83FB-3EB16B5D3730}" dt="2023-10-18T21:03:40.738" v="2003"/>
          <ac:inkMkLst>
            <pc:docMk/>
            <pc:sldMk cId="207222023" sldId="551"/>
            <ac:inkMk id="510" creationId="{0DBE235C-E1AA-5BC6-09E1-49FD089CFBA7}"/>
          </ac:inkMkLst>
        </pc:inkChg>
        <pc:inkChg chg="del mod">
          <ac:chgData name="Luca Crocetti" userId="52efdf86-ba77-4dcf-8f92-67ea05fd85b4" providerId="ADAL" clId="{44298F47-E88B-4AB1-83FB-3EB16B5D3730}" dt="2023-10-18T21:03:40.738" v="2004"/>
          <ac:inkMkLst>
            <pc:docMk/>
            <pc:sldMk cId="207222023" sldId="551"/>
            <ac:inkMk id="511" creationId="{813642A9-46C2-E1F8-B5B5-220198F2E867}"/>
          </ac:inkMkLst>
        </pc:inkChg>
        <pc:inkChg chg="del mod">
          <ac:chgData name="Luca Crocetti" userId="52efdf86-ba77-4dcf-8f92-67ea05fd85b4" providerId="ADAL" clId="{44298F47-E88B-4AB1-83FB-3EB16B5D3730}" dt="2023-10-18T21:03:40.742" v="2019"/>
          <ac:inkMkLst>
            <pc:docMk/>
            <pc:sldMk cId="207222023" sldId="551"/>
            <ac:inkMk id="512" creationId="{0051CF3C-F569-8E60-9CD7-373D6AE3DEB1}"/>
          </ac:inkMkLst>
        </pc:inkChg>
        <pc:inkChg chg="del mod">
          <ac:chgData name="Luca Crocetti" userId="52efdf86-ba77-4dcf-8f92-67ea05fd85b4" providerId="ADAL" clId="{44298F47-E88B-4AB1-83FB-3EB16B5D3730}" dt="2023-10-18T21:03:40.742" v="2022"/>
          <ac:inkMkLst>
            <pc:docMk/>
            <pc:sldMk cId="207222023" sldId="551"/>
            <ac:inkMk id="513" creationId="{67E0045B-EB53-29C8-3BED-BBCC1216950D}"/>
          </ac:inkMkLst>
        </pc:inkChg>
        <pc:inkChg chg="del mod">
          <ac:chgData name="Luca Crocetti" userId="52efdf86-ba77-4dcf-8f92-67ea05fd85b4" providerId="ADAL" clId="{44298F47-E88B-4AB1-83FB-3EB16B5D3730}" dt="2023-10-18T21:03:40.740" v="2010"/>
          <ac:inkMkLst>
            <pc:docMk/>
            <pc:sldMk cId="207222023" sldId="551"/>
            <ac:inkMk id="514" creationId="{FE9BBE57-143B-6566-0A77-565590772519}"/>
          </ac:inkMkLst>
        </pc:inkChg>
        <pc:inkChg chg="del mod">
          <ac:chgData name="Luca Crocetti" userId="52efdf86-ba77-4dcf-8f92-67ea05fd85b4" providerId="ADAL" clId="{44298F47-E88B-4AB1-83FB-3EB16B5D3730}" dt="2023-10-18T21:03:40.739" v="2008"/>
          <ac:inkMkLst>
            <pc:docMk/>
            <pc:sldMk cId="207222023" sldId="551"/>
            <ac:inkMk id="515" creationId="{E8AC9404-17A7-2955-30E5-3A7D836BE130}"/>
          </ac:inkMkLst>
        </pc:inkChg>
        <pc:inkChg chg="del mod">
          <ac:chgData name="Luca Crocetti" userId="52efdf86-ba77-4dcf-8f92-67ea05fd85b4" providerId="ADAL" clId="{44298F47-E88B-4AB1-83FB-3EB16B5D3730}" dt="2023-10-18T21:03:40.740" v="2012"/>
          <ac:inkMkLst>
            <pc:docMk/>
            <pc:sldMk cId="207222023" sldId="551"/>
            <ac:inkMk id="516" creationId="{BCF557EA-E769-8A62-01F4-7237EF62BA4C}"/>
          </ac:inkMkLst>
        </pc:inkChg>
        <pc:inkChg chg="del">
          <ac:chgData name="Luca Crocetti" userId="52efdf86-ba77-4dcf-8f92-67ea05fd85b4" providerId="ADAL" clId="{44298F47-E88B-4AB1-83FB-3EB16B5D3730}" dt="2023-10-18T21:03:40.737" v="2000"/>
          <ac:inkMkLst>
            <pc:docMk/>
            <pc:sldMk cId="207222023" sldId="551"/>
            <ac:inkMk id="517" creationId="{453BB39A-8508-520C-F68C-DCE14B148506}"/>
          </ac:inkMkLst>
        </pc:inkChg>
        <pc:inkChg chg="del mod">
          <ac:chgData name="Luca Crocetti" userId="52efdf86-ba77-4dcf-8f92-67ea05fd85b4" providerId="ADAL" clId="{44298F47-E88B-4AB1-83FB-3EB16B5D3730}" dt="2023-10-18T21:03:40.744" v="2025"/>
          <ac:inkMkLst>
            <pc:docMk/>
            <pc:sldMk cId="207222023" sldId="551"/>
            <ac:inkMk id="518" creationId="{12E6B274-C1B5-EDC8-662C-DA0383749B97}"/>
          </ac:inkMkLst>
        </pc:inkChg>
        <pc:inkChg chg="del mod">
          <ac:chgData name="Luca Crocetti" userId="52efdf86-ba77-4dcf-8f92-67ea05fd85b4" providerId="ADAL" clId="{44298F47-E88B-4AB1-83FB-3EB16B5D3730}" dt="2023-10-18T21:03:40.742" v="2021"/>
          <ac:inkMkLst>
            <pc:docMk/>
            <pc:sldMk cId="207222023" sldId="551"/>
            <ac:inkMk id="519" creationId="{65DBAE00-3BB8-6E0B-D2CD-277B808CEBD4}"/>
          </ac:inkMkLst>
        </pc:inkChg>
        <pc:inkChg chg="del mod">
          <ac:chgData name="Luca Crocetti" userId="52efdf86-ba77-4dcf-8f92-67ea05fd85b4" providerId="ADAL" clId="{44298F47-E88B-4AB1-83FB-3EB16B5D3730}" dt="2023-10-18T21:03:40.739" v="2007"/>
          <ac:inkMkLst>
            <pc:docMk/>
            <pc:sldMk cId="207222023" sldId="551"/>
            <ac:inkMk id="520" creationId="{120728B6-8733-9E60-B095-C76646152C94}"/>
          </ac:inkMkLst>
        </pc:inkChg>
        <pc:inkChg chg="del mod">
          <ac:chgData name="Luca Crocetti" userId="52efdf86-ba77-4dcf-8f92-67ea05fd85b4" providerId="ADAL" clId="{44298F47-E88B-4AB1-83FB-3EB16B5D3730}" dt="2023-10-18T21:03:40.739" v="2006"/>
          <ac:inkMkLst>
            <pc:docMk/>
            <pc:sldMk cId="207222023" sldId="551"/>
            <ac:inkMk id="521" creationId="{DF60DF8F-9962-45DE-6916-234ECE6989FF}"/>
          </ac:inkMkLst>
        </pc:inkChg>
        <pc:inkChg chg="del mod">
          <ac:chgData name="Luca Crocetti" userId="52efdf86-ba77-4dcf-8f92-67ea05fd85b4" providerId="ADAL" clId="{44298F47-E88B-4AB1-83FB-3EB16B5D3730}" dt="2023-10-18T21:03:40.743" v="2024"/>
          <ac:inkMkLst>
            <pc:docMk/>
            <pc:sldMk cId="207222023" sldId="551"/>
            <ac:inkMk id="522" creationId="{D6BC653D-82E8-A6D4-81EF-FF9EDD01E73B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6" creationId="{3F8D1599-3325-2E41-F414-6C3F773BBBAD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7" creationId="{B7F2DDB9-9F57-9DF3-529A-B0D816B05D80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8" creationId="{FE7FD06B-949F-ACA0-E1C9-18F21586CDF4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9" creationId="{3450BEC6-9C08-4721-72CC-E68812B10494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30" creationId="{EFB221A1-24F0-E040-E098-8F22C82D4050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33" creationId="{C665C513-37A8-6CE8-8500-4DE4515C2A0C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34" creationId="{A8820E57-A3AB-342D-8E5D-5192C9BCB1C6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35" creationId="{524A54A4-63AA-4DF2-31F1-1D08BCD5FEF6}"/>
          </ac:inkMkLst>
        </pc:inkChg>
        <pc:inkChg chg="del mod">
          <ac:chgData name="Luca Crocetti" userId="52efdf86-ba77-4dcf-8f92-67ea05fd85b4" providerId="ADAL" clId="{44298F47-E88B-4AB1-83FB-3EB16B5D3730}" dt="2023-10-18T21:02:29.288" v="1859"/>
          <ac:inkMkLst>
            <pc:docMk/>
            <pc:sldMk cId="207222023" sldId="551"/>
            <ac:inkMk id="536" creationId="{7D924A19-B022-96A9-2672-4A88C122A191}"/>
          </ac:inkMkLst>
        </pc:inkChg>
        <pc:inkChg chg="del 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37" creationId="{E45FC5B8-7DEC-850C-7266-146CD29FC07E}"/>
          </ac:inkMkLst>
        </pc:inkChg>
        <pc:inkChg chg="del mod">
          <ac:chgData name="Luca Crocetti" userId="52efdf86-ba77-4dcf-8f92-67ea05fd85b4" providerId="ADAL" clId="{44298F47-E88B-4AB1-83FB-3EB16B5D3730}" dt="2023-10-18T21:02:29.282" v="1837"/>
          <ac:inkMkLst>
            <pc:docMk/>
            <pc:sldMk cId="207222023" sldId="551"/>
            <ac:inkMk id="538" creationId="{5B008E74-4F96-C8D6-2082-501F68A52001}"/>
          </ac:inkMkLst>
        </pc:inkChg>
        <pc:inkChg chg="del mod">
          <ac:chgData name="Luca Crocetti" userId="52efdf86-ba77-4dcf-8f92-67ea05fd85b4" providerId="ADAL" clId="{44298F47-E88B-4AB1-83FB-3EB16B5D3730}" dt="2023-10-18T21:02:29.287" v="1856"/>
          <ac:inkMkLst>
            <pc:docMk/>
            <pc:sldMk cId="207222023" sldId="551"/>
            <ac:inkMk id="539" creationId="{3A052F10-5744-C853-E639-2325D60F3A82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0" creationId="{BB375FAA-CFF2-C266-B170-D7895379F4EC}"/>
          </ac:inkMkLst>
        </pc:inkChg>
        <pc:inkChg chg="del mod">
          <ac:chgData name="Luca Crocetti" userId="52efdf86-ba77-4dcf-8f92-67ea05fd85b4" providerId="ADAL" clId="{44298F47-E88B-4AB1-83FB-3EB16B5D3730}" dt="2023-10-18T21:02:29.283" v="1842"/>
          <ac:inkMkLst>
            <pc:docMk/>
            <pc:sldMk cId="207222023" sldId="551"/>
            <ac:inkMk id="541" creationId="{FF6B4184-81C8-52EE-7AE0-A1B849A89DA4}"/>
          </ac:inkMkLst>
        </pc:inkChg>
        <pc:inkChg chg="del mod">
          <ac:chgData name="Luca Crocetti" userId="52efdf86-ba77-4dcf-8f92-67ea05fd85b4" providerId="ADAL" clId="{44298F47-E88B-4AB1-83FB-3EB16B5D3730}" dt="2023-10-18T21:02:29.281" v="1834"/>
          <ac:inkMkLst>
            <pc:docMk/>
            <pc:sldMk cId="207222023" sldId="551"/>
            <ac:inkMk id="542" creationId="{DB9063E4-1EC7-A94F-DE6F-DE02D72E013A}"/>
          </ac:inkMkLst>
        </pc:inkChg>
        <pc:inkChg chg="del mod">
          <ac:chgData name="Luca Crocetti" userId="52efdf86-ba77-4dcf-8f92-67ea05fd85b4" providerId="ADAL" clId="{44298F47-E88B-4AB1-83FB-3EB16B5D3730}" dt="2023-10-18T21:02:29.290" v="1866"/>
          <ac:inkMkLst>
            <pc:docMk/>
            <pc:sldMk cId="207222023" sldId="551"/>
            <ac:inkMk id="543" creationId="{F8FDBEAF-4D6F-804B-240D-EFCCF0172B82}"/>
          </ac:inkMkLst>
        </pc:inkChg>
        <pc:inkChg chg="del mod">
          <ac:chgData name="Luca Crocetti" userId="52efdf86-ba77-4dcf-8f92-67ea05fd85b4" providerId="ADAL" clId="{44298F47-E88B-4AB1-83FB-3EB16B5D3730}" dt="2023-10-18T21:02:29.282" v="1838"/>
          <ac:inkMkLst>
            <pc:docMk/>
            <pc:sldMk cId="207222023" sldId="551"/>
            <ac:inkMk id="544" creationId="{09C07BDD-368E-483B-BFB4-5DC7F2791016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5" creationId="{A687905F-4E34-A5F9-1BAE-83DBFA67ED22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6" creationId="{CAB8D3B0-9FFF-59B8-AA82-68FB4566096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7" creationId="{B12047E1-BFBD-9C40-5DEF-1C399C8D385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8" creationId="{3BF27A4D-4B30-C679-BF54-00C933EB098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9" creationId="{1C33A9EE-9D72-F4C5-52AD-1D96DE06D5F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0" creationId="{BD67630C-3169-B62F-25F9-64A50602F69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1" creationId="{0913D816-3032-1182-9E5D-C92A0F1C45A2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2" creationId="{47A779C0-0DFE-1886-C7D7-4DCD331BC3B1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6" creationId="{6155BE06-7B8D-6CFD-EF14-F8E92CD2AA1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7" creationId="{5DDE9FCE-8D07-9E1F-A35B-1D31A1C2E71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8" creationId="{C6BA4176-4308-9BE0-1B84-3A2D1F3684D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9" creationId="{14ABDCDB-9026-DA2F-47B8-34F8E139EE8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60" creationId="{77494F72-099B-62B9-B935-F09C6BFCA326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61" creationId="{1AC34396-C505-7092-FDFC-3848D7629D4C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62" creationId="{41756FCC-4CBA-EAEB-302D-3F94A23A13F7}"/>
          </ac:inkMkLst>
        </pc:inkChg>
        <pc:inkChg chg="del mod">
          <ac:chgData name="Luca Crocetti" userId="52efdf86-ba77-4dcf-8f92-67ea05fd85b4" providerId="ADAL" clId="{44298F47-E88B-4AB1-83FB-3EB16B5D3730}" dt="2023-10-18T21:02:29.285" v="1847"/>
          <ac:inkMkLst>
            <pc:docMk/>
            <pc:sldMk cId="207222023" sldId="551"/>
            <ac:inkMk id="563" creationId="{F13C3418-FA20-FA90-54DE-5CEDCF2EE97D}"/>
          </ac:inkMkLst>
        </pc:inkChg>
        <pc:inkChg chg="del mod">
          <ac:chgData name="Luca Crocetti" userId="52efdf86-ba77-4dcf-8f92-67ea05fd85b4" providerId="ADAL" clId="{44298F47-E88B-4AB1-83FB-3EB16B5D3730}" dt="2023-10-18T21:02:29.283" v="1839"/>
          <ac:inkMkLst>
            <pc:docMk/>
            <pc:sldMk cId="207222023" sldId="551"/>
            <ac:inkMk id="564" creationId="{2E2B10BB-865A-2923-B049-07D927E87302}"/>
          </ac:inkMkLst>
        </pc:inkChg>
        <pc:inkChg chg="del mod">
          <ac:chgData name="Luca Crocetti" userId="52efdf86-ba77-4dcf-8f92-67ea05fd85b4" providerId="ADAL" clId="{44298F47-E88B-4AB1-83FB-3EB16B5D3730}" dt="2023-10-18T21:02:29.285" v="1846"/>
          <ac:inkMkLst>
            <pc:docMk/>
            <pc:sldMk cId="207222023" sldId="551"/>
            <ac:inkMk id="565" creationId="{C1C22ED4-4E90-E445-6B0D-1B721B7905E0}"/>
          </ac:inkMkLst>
        </pc:inkChg>
        <pc:inkChg chg="del mod">
          <ac:chgData name="Luca Crocetti" userId="52efdf86-ba77-4dcf-8f92-67ea05fd85b4" providerId="ADAL" clId="{44298F47-E88B-4AB1-83FB-3EB16B5D3730}" dt="2023-10-18T21:02:29.286" v="1850"/>
          <ac:inkMkLst>
            <pc:docMk/>
            <pc:sldMk cId="207222023" sldId="551"/>
            <ac:inkMk id="566" creationId="{ACD7F390-C616-6230-9AEA-58B4BE85CC1D}"/>
          </ac:inkMkLst>
        </pc:inkChg>
        <pc:inkChg chg="del mod">
          <ac:chgData name="Luca Crocetti" userId="52efdf86-ba77-4dcf-8f92-67ea05fd85b4" providerId="ADAL" clId="{44298F47-E88B-4AB1-83FB-3EB16B5D3730}" dt="2023-10-18T21:02:29.289" v="1861"/>
          <ac:inkMkLst>
            <pc:docMk/>
            <pc:sldMk cId="207222023" sldId="551"/>
            <ac:inkMk id="567" creationId="{CDB601A7-1E2B-0C77-15BB-8CED35EEE8EE}"/>
          </ac:inkMkLst>
        </pc:inkChg>
        <pc:inkChg chg="del mod">
          <ac:chgData name="Luca Crocetti" userId="52efdf86-ba77-4dcf-8f92-67ea05fd85b4" providerId="ADAL" clId="{44298F47-E88B-4AB1-83FB-3EB16B5D3730}" dt="2023-10-18T21:02:29.281" v="1831"/>
          <ac:inkMkLst>
            <pc:docMk/>
            <pc:sldMk cId="207222023" sldId="551"/>
            <ac:inkMk id="568" creationId="{B86E9696-414A-D712-D44C-031B5CF401F3}"/>
          </ac:inkMkLst>
        </pc:inkChg>
        <pc:inkChg chg="del mod">
          <ac:chgData name="Luca Crocetti" userId="52efdf86-ba77-4dcf-8f92-67ea05fd85b4" providerId="ADAL" clId="{44298F47-E88B-4AB1-83FB-3EB16B5D3730}" dt="2023-10-18T21:02:29.289" v="1860"/>
          <ac:inkMkLst>
            <pc:docMk/>
            <pc:sldMk cId="207222023" sldId="551"/>
            <ac:inkMk id="569" creationId="{D798E4E6-610A-97A5-EB02-FE7F2B5DD9F5}"/>
          </ac:inkMkLst>
        </pc:inkChg>
        <pc:inkChg chg="del mod">
          <ac:chgData name="Luca Crocetti" userId="52efdf86-ba77-4dcf-8f92-67ea05fd85b4" providerId="ADAL" clId="{44298F47-E88B-4AB1-83FB-3EB16B5D3730}" dt="2023-10-18T21:02:29.291" v="1871"/>
          <ac:inkMkLst>
            <pc:docMk/>
            <pc:sldMk cId="207222023" sldId="551"/>
            <ac:inkMk id="570" creationId="{EC24EF29-6016-962B-4F26-49BF9933F51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71" creationId="{E4109E49-AD55-6516-1042-05FED5B5A7B7}"/>
          </ac:inkMkLst>
        </pc:inkChg>
        <pc:inkChg chg="del mod">
          <ac:chgData name="Luca Crocetti" userId="52efdf86-ba77-4dcf-8f92-67ea05fd85b4" providerId="ADAL" clId="{44298F47-E88B-4AB1-83FB-3EB16B5D3730}" dt="2023-10-18T21:02:29.290" v="1869"/>
          <ac:inkMkLst>
            <pc:docMk/>
            <pc:sldMk cId="207222023" sldId="551"/>
            <ac:inkMk id="572" creationId="{FDF1C5B0-6574-4AC7-B293-A5344AD667A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73" creationId="{F510BD80-F72C-9EA3-1BBF-5DFB4D211726}"/>
          </ac:inkMkLst>
        </pc:inkChg>
        <pc:inkChg chg="del mod">
          <ac:chgData name="Luca Crocetti" userId="52efdf86-ba77-4dcf-8f92-67ea05fd85b4" providerId="ADAL" clId="{44298F47-E88B-4AB1-83FB-3EB16B5D3730}" dt="2023-10-18T21:02:29.289" v="1863"/>
          <ac:inkMkLst>
            <pc:docMk/>
            <pc:sldMk cId="207222023" sldId="551"/>
            <ac:inkMk id="574" creationId="{70083DE2-A4CC-3595-EB6B-A6572EC0E6B8}"/>
          </ac:inkMkLst>
        </pc:inkChg>
        <pc:inkChg chg="del mod">
          <ac:chgData name="Luca Crocetti" userId="52efdf86-ba77-4dcf-8f92-67ea05fd85b4" providerId="ADAL" clId="{44298F47-E88B-4AB1-83FB-3EB16B5D3730}" dt="2023-10-18T21:02:29.291" v="1872"/>
          <ac:inkMkLst>
            <pc:docMk/>
            <pc:sldMk cId="207222023" sldId="551"/>
            <ac:inkMk id="575" creationId="{F961B549-09A4-64B0-9F11-68D8CF626043}"/>
          </ac:inkMkLst>
        </pc:inkChg>
        <pc:inkChg chg="del mod">
          <ac:chgData name="Luca Crocetti" userId="52efdf86-ba77-4dcf-8f92-67ea05fd85b4" providerId="ADAL" clId="{44298F47-E88B-4AB1-83FB-3EB16B5D3730}" dt="2023-10-18T21:02:29.282" v="1836"/>
          <ac:inkMkLst>
            <pc:docMk/>
            <pc:sldMk cId="207222023" sldId="551"/>
            <ac:inkMk id="576" creationId="{1CB03F75-C2FB-587F-0FF6-EA070B1ADDAD}"/>
          </ac:inkMkLst>
        </pc:inkChg>
        <pc:inkChg chg="del mod">
          <ac:chgData name="Luca Crocetti" userId="52efdf86-ba77-4dcf-8f92-67ea05fd85b4" providerId="ADAL" clId="{44298F47-E88B-4AB1-83FB-3EB16B5D3730}" dt="2023-10-18T21:02:29.286" v="1854"/>
          <ac:inkMkLst>
            <pc:docMk/>
            <pc:sldMk cId="207222023" sldId="551"/>
            <ac:inkMk id="577" creationId="{AAC1291E-E33D-AB48-5357-E2306518BF85}"/>
          </ac:inkMkLst>
        </pc:inkChg>
        <pc:inkChg chg="del mod">
          <ac:chgData name="Luca Crocetti" userId="52efdf86-ba77-4dcf-8f92-67ea05fd85b4" providerId="ADAL" clId="{44298F47-E88B-4AB1-83FB-3EB16B5D3730}" dt="2023-10-18T21:02:29.283" v="1840"/>
          <ac:inkMkLst>
            <pc:docMk/>
            <pc:sldMk cId="207222023" sldId="551"/>
            <ac:inkMk id="578" creationId="{7A5A8315-12BE-DC81-8CF4-CE85757EFA99}"/>
          </ac:inkMkLst>
        </pc:inkChg>
        <pc:inkChg chg="del mod">
          <ac:chgData name="Luca Crocetti" userId="52efdf86-ba77-4dcf-8f92-67ea05fd85b4" providerId="ADAL" clId="{44298F47-E88B-4AB1-83FB-3EB16B5D3730}" dt="2023-10-18T21:02:29.286" v="1851"/>
          <ac:inkMkLst>
            <pc:docMk/>
            <pc:sldMk cId="207222023" sldId="551"/>
            <ac:inkMk id="579" creationId="{E6D902BD-7DBF-19EC-4540-2AA14F219A47}"/>
          </ac:inkMkLst>
        </pc:inkChg>
        <pc:inkChg chg="del mod">
          <ac:chgData name="Luca Crocetti" userId="52efdf86-ba77-4dcf-8f92-67ea05fd85b4" providerId="ADAL" clId="{44298F47-E88B-4AB1-83FB-3EB16B5D3730}" dt="2023-10-18T21:02:29.287" v="1855"/>
          <ac:inkMkLst>
            <pc:docMk/>
            <pc:sldMk cId="207222023" sldId="551"/>
            <ac:inkMk id="580" creationId="{260E2804-AC3C-EA86-9CD3-49EB120220BE}"/>
          </ac:inkMkLst>
        </pc:inkChg>
        <pc:inkChg chg="del mod">
          <ac:chgData name="Luca Crocetti" userId="52efdf86-ba77-4dcf-8f92-67ea05fd85b4" providerId="ADAL" clId="{44298F47-E88B-4AB1-83FB-3EB16B5D3730}" dt="2023-10-18T21:02:29.289" v="1864"/>
          <ac:inkMkLst>
            <pc:docMk/>
            <pc:sldMk cId="207222023" sldId="551"/>
            <ac:inkMk id="581" creationId="{C19376A5-6DB4-8250-E8AB-840949D9C578}"/>
          </ac:inkMkLst>
        </pc:inkChg>
        <pc:inkChg chg="del mod">
          <ac:chgData name="Luca Crocetti" userId="52efdf86-ba77-4dcf-8f92-67ea05fd85b4" providerId="ADAL" clId="{44298F47-E88B-4AB1-83FB-3EB16B5D3730}" dt="2023-10-18T21:02:29.283" v="1841"/>
          <ac:inkMkLst>
            <pc:docMk/>
            <pc:sldMk cId="207222023" sldId="551"/>
            <ac:inkMk id="582" creationId="{CDC1FCD1-A31F-3012-7D6B-7B4C7AA49202}"/>
          </ac:inkMkLst>
        </pc:inkChg>
        <pc:inkChg chg="del mod">
          <ac:chgData name="Luca Crocetti" userId="52efdf86-ba77-4dcf-8f92-67ea05fd85b4" providerId="ADAL" clId="{44298F47-E88B-4AB1-83FB-3EB16B5D3730}" dt="2023-10-18T21:02:29.291" v="1875"/>
          <ac:inkMkLst>
            <pc:docMk/>
            <pc:sldMk cId="207222023" sldId="551"/>
            <ac:inkMk id="583" creationId="{4E892E17-A456-2F93-9BF4-026701B95999}"/>
          </ac:inkMkLst>
        </pc:inkChg>
        <pc:inkChg chg="del mod">
          <ac:chgData name="Luca Crocetti" userId="52efdf86-ba77-4dcf-8f92-67ea05fd85b4" providerId="ADAL" clId="{44298F47-E88B-4AB1-83FB-3EB16B5D3730}" dt="2023-10-18T21:02:29.288" v="1858"/>
          <ac:inkMkLst>
            <pc:docMk/>
            <pc:sldMk cId="207222023" sldId="551"/>
            <ac:inkMk id="584" creationId="{A90E513E-4571-9999-A997-E4370F79E2AC}"/>
          </ac:inkMkLst>
        </pc:inkChg>
        <pc:inkChg chg="del mod">
          <ac:chgData name="Luca Crocetti" userId="52efdf86-ba77-4dcf-8f92-67ea05fd85b4" providerId="ADAL" clId="{44298F47-E88B-4AB1-83FB-3EB16B5D3730}" dt="2023-10-18T21:02:29.286" v="1853"/>
          <ac:inkMkLst>
            <pc:docMk/>
            <pc:sldMk cId="207222023" sldId="551"/>
            <ac:inkMk id="585" creationId="{07E513DB-733B-E7F6-972B-C396D56CAA1F}"/>
          </ac:inkMkLst>
        </pc:inkChg>
        <pc:inkChg chg="del mod">
          <ac:chgData name="Luca Crocetti" userId="52efdf86-ba77-4dcf-8f92-67ea05fd85b4" providerId="ADAL" clId="{44298F47-E88B-4AB1-83FB-3EB16B5D3730}" dt="2023-10-18T21:02:29.284" v="1844"/>
          <ac:inkMkLst>
            <pc:docMk/>
            <pc:sldMk cId="207222023" sldId="551"/>
            <ac:inkMk id="586" creationId="{567DC314-72C5-79A4-B47A-1C330269906E}"/>
          </ac:inkMkLst>
        </pc:inkChg>
        <pc:inkChg chg="del mod">
          <ac:chgData name="Luca Crocetti" userId="52efdf86-ba77-4dcf-8f92-67ea05fd85b4" providerId="ADAL" clId="{44298F47-E88B-4AB1-83FB-3EB16B5D3730}" dt="2023-10-18T21:02:29.291" v="1873"/>
          <ac:inkMkLst>
            <pc:docMk/>
            <pc:sldMk cId="207222023" sldId="551"/>
            <ac:inkMk id="587" creationId="{BD63E09B-57A1-50E6-48DF-012959DBB6E9}"/>
          </ac:inkMkLst>
        </pc:inkChg>
        <pc:inkChg chg="del mod">
          <ac:chgData name="Luca Crocetti" userId="52efdf86-ba77-4dcf-8f92-67ea05fd85b4" providerId="ADAL" clId="{44298F47-E88B-4AB1-83FB-3EB16B5D3730}" dt="2023-10-18T21:02:29.281" v="1833"/>
          <ac:inkMkLst>
            <pc:docMk/>
            <pc:sldMk cId="207222023" sldId="551"/>
            <ac:inkMk id="588" creationId="{11BF10E9-B653-5250-E201-CEFCC0F36FE2}"/>
          </ac:inkMkLst>
        </pc:inkChg>
        <pc:inkChg chg="del mod">
          <ac:chgData name="Luca Crocetti" userId="52efdf86-ba77-4dcf-8f92-67ea05fd85b4" providerId="ADAL" clId="{44298F47-E88B-4AB1-83FB-3EB16B5D3730}" dt="2023-10-18T21:02:29.290" v="1865"/>
          <ac:inkMkLst>
            <pc:docMk/>
            <pc:sldMk cId="207222023" sldId="551"/>
            <ac:inkMk id="589" creationId="{A79B46BF-ADA2-6D20-2747-269C9C629894}"/>
          </ac:inkMkLst>
        </pc:inkChg>
        <pc:inkChg chg="del">
          <ac:chgData name="Luca Crocetti" userId="52efdf86-ba77-4dcf-8f92-67ea05fd85b4" providerId="ADAL" clId="{44298F47-E88B-4AB1-83FB-3EB16B5D3730}" dt="2023-10-18T21:02:29.280" v="1828"/>
          <ac:inkMkLst>
            <pc:docMk/>
            <pc:sldMk cId="207222023" sldId="551"/>
            <ac:inkMk id="590" creationId="{26EFE185-7326-B9E2-D206-5735560F9FCD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91" creationId="{04361C8C-51BC-ECC9-20B3-DA21E562DE8E}"/>
          </ac:inkMkLst>
        </pc:inkChg>
        <pc:inkChg chg="del mod">
          <ac:chgData name="Luca Crocetti" userId="52efdf86-ba77-4dcf-8f92-67ea05fd85b4" providerId="ADAL" clId="{44298F47-E88B-4AB1-83FB-3EB16B5D3730}" dt="2023-10-18T21:02:29.290" v="1870"/>
          <ac:inkMkLst>
            <pc:docMk/>
            <pc:sldMk cId="207222023" sldId="551"/>
            <ac:inkMk id="592" creationId="{91545137-8348-D566-780B-C64643ECA445}"/>
          </ac:inkMkLst>
        </pc:inkChg>
        <pc:inkChg chg="del mod">
          <ac:chgData name="Luca Crocetti" userId="52efdf86-ba77-4dcf-8f92-67ea05fd85b4" providerId="ADAL" clId="{44298F47-E88B-4AB1-83FB-3EB16B5D3730}" dt="2023-10-18T21:02:29.287" v="1857"/>
          <ac:inkMkLst>
            <pc:docMk/>
            <pc:sldMk cId="207222023" sldId="551"/>
            <ac:inkMk id="593" creationId="{0E2A1A71-5A38-E456-1C32-3C9944A95E2A}"/>
          </ac:inkMkLst>
        </pc:inkChg>
        <pc:inkChg chg="del mod">
          <ac:chgData name="Luca Crocetti" userId="52efdf86-ba77-4dcf-8f92-67ea05fd85b4" providerId="ADAL" clId="{44298F47-E88B-4AB1-83FB-3EB16B5D3730}" dt="2023-10-18T21:02:29.284" v="1845"/>
          <ac:inkMkLst>
            <pc:docMk/>
            <pc:sldMk cId="207222023" sldId="551"/>
            <ac:inkMk id="594" creationId="{C95D09F4-B7B7-9A91-B86B-F66DDF651E0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95" creationId="{E6AA66A3-3FDF-DEE8-A726-CA02AC40C8D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97" creationId="{C48D6FBF-3420-C638-FB52-43A83464FE87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98" creationId="{9A0FC2CE-069E-A6C9-905E-94FDCB96EFCD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99" creationId="{C5BB8624-4530-2B26-743C-72C15B4357B0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600" creationId="{077B11D5-FA4B-62FD-F128-56F560993666}"/>
          </ac:inkMkLst>
        </pc:inkChg>
        <pc:inkChg chg="del">
          <ac:chgData name="Luca Crocetti" userId="52efdf86-ba77-4dcf-8f92-67ea05fd85b4" providerId="ADAL" clId="{44298F47-E88B-4AB1-83FB-3EB16B5D3730}" dt="2023-10-18T21:01:45.731" v="1758"/>
          <ac:inkMkLst>
            <pc:docMk/>
            <pc:sldMk cId="207222023" sldId="551"/>
            <ac:inkMk id="602" creationId="{16BEBC75-FF21-847B-1524-519ED92ACD6C}"/>
          </ac:inkMkLst>
        </pc:inkChg>
        <pc:inkChg chg="del">
          <ac:chgData name="Luca Crocetti" userId="52efdf86-ba77-4dcf-8f92-67ea05fd85b4" providerId="ADAL" clId="{44298F47-E88B-4AB1-83FB-3EB16B5D3730}" dt="2023-10-18T21:01:45.719" v="1737"/>
          <ac:inkMkLst>
            <pc:docMk/>
            <pc:sldMk cId="207222023" sldId="551"/>
            <ac:inkMk id="603" creationId="{72ECA3B2-73DE-BC3F-CAB2-66AF4E413DF2}"/>
          </ac:inkMkLst>
        </pc:inkChg>
        <pc:inkChg chg="del">
          <ac:chgData name="Luca Crocetti" userId="52efdf86-ba77-4dcf-8f92-67ea05fd85b4" providerId="ADAL" clId="{44298F47-E88B-4AB1-83FB-3EB16B5D3730}" dt="2023-10-18T21:01:45.733" v="1770"/>
          <ac:inkMkLst>
            <pc:docMk/>
            <pc:sldMk cId="207222023" sldId="551"/>
            <ac:inkMk id="604" creationId="{10B13BEA-0C50-1D3B-07E5-A9658F22A3CC}"/>
          </ac:inkMkLst>
        </pc:inkChg>
        <pc:inkChg chg="del">
          <ac:chgData name="Luca Crocetti" userId="52efdf86-ba77-4dcf-8f92-67ea05fd85b4" providerId="ADAL" clId="{44298F47-E88B-4AB1-83FB-3EB16B5D3730}" dt="2023-10-18T21:01:45.731" v="1756"/>
          <ac:inkMkLst>
            <pc:docMk/>
            <pc:sldMk cId="207222023" sldId="551"/>
            <ac:inkMk id="605" creationId="{093C7651-82D6-F3F2-239F-4A829A70F18D}"/>
          </ac:inkMkLst>
        </pc:inkChg>
        <pc:inkChg chg="del">
          <ac:chgData name="Luca Crocetti" userId="52efdf86-ba77-4dcf-8f92-67ea05fd85b4" providerId="ADAL" clId="{44298F47-E88B-4AB1-83FB-3EB16B5D3730}" dt="2023-10-18T21:01:45.719" v="1736"/>
          <ac:inkMkLst>
            <pc:docMk/>
            <pc:sldMk cId="207222023" sldId="551"/>
            <ac:inkMk id="606" creationId="{1C42F3B2-77DC-6B0C-ADFF-2D9C5A06AD5B}"/>
          </ac:inkMkLst>
        </pc:inkChg>
        <pc:inkChg chg="del">
          <ac:chgData name="Luca Crocetti" userId="52efdf86-ba77-4dcf-8f92-67ea05fd85b4" providerId="ADAL" clId="{44298F47-E88B-4AB1-83FB-3EB16B5D3730}" dt="2023-10-18T21:01:45.722" v="1746"/>
          <ac:inkMkLst>
            <pc:docMk/>
            <pc:sldMk cId="207222023" sldId="551"/>
            <ac:inkMk id="607" creationId="{AE155A42-6909-0DB7-A809-E6940D526492}"/>
          </ac:inkMkLst>
        </pc:inkChg>
        <pc:inkChg chg="del">
          <ac:chgData name="Luca Crocetti" userId="52efdf86-ba77-4dcf-8f92-67ea05fd85b4" providerId="ADAL" clId="{44298F47-E88B-4AB1-83FB-3EB16B5D3730}" dt="2023-10-18T21:01:45.719" v="1738"/>
          <ac:inkMkLst>
            <pc:docMk/>
            <pc:sldMk cId="207222023" sldId="551"/>
            <ac:inkMk id="608" creationId="{93C897FD-FFCD-2530-BFEE-D675EFE08967}"/>
          </ac:inkMkLst>
        </pc:inkChg>
        <pc:inkChg chg="del">
          <ac:chgData name="Luca Crocetti" userId="52efdf86-ba77-4dcf-8f92-67ea05fd85b4" providerId="ADAL" clId="{44298F47-E88B-4AB1-83FB-3EB16B5D3730}" dt="2023-10-18T21:01:45.720" v="1742"/>
          <ac:inkMkLst>
            <pc:docMk/>
            <pc:sldMk cId="207222023" sldId="551"/>
            <ac:inkMk id="609" creationId="{07EB6A86-D8DA-4EE2-F440-DC74D43833CA}"/>
          </ac:inkMkLst>
        </pc:inkChg>
        <pc:inkChg chg="del">
          <ac:chgData name="Luca Crocetti" userId="52efdf86-ba77-4dcf-8f92-67ea05fd85b4" providerId="ADAL" clId="{44298F47-E88B-4AB1-83FB-3EB16B5D3730}" dt="2023-10-18T21:01:45.733" v="1765"/>
          <ac:inkMkLst>
            <pc:docMk/>
            <pc:sldMk cId="207222023" sldId="551"/>
            <ac:inkMk id="610" creationId="{B6A48294-B8CA-3803-1093-9680187CC176}"/>
          </ac:inkMkLst>
        </pc:inkChg>
        <pc:inkChg chg="del">
          <ac:chgData name="Luca Crocetti" userId="52efdf86-ba77-4dcf-8f92-67ea05fd85b4" providerId="ADAL" clId="{44298F47-E88B-4AB1-83FB-3EB16B5D3730}" dt="2023-10-18T21:01:45.731" v="1757"/>
          <ac:inkMkLst>
            <pc:docMk/>
            <pc:sldMk cId="207222023" sldId="551"/>
            <ac:inkMk id="611" creationId="{A27FE701-4265-FE3A-8254-2A8538E8CF7E}"/>
          </ac:inkMkLst>
        </pc:inkChg>
        <pc:inkChg chg="del">
          <ac:chgData name="Luca Crocetti" userId="52efdf86-ba77-4dcf-8f92-67ea05fd85b4" providerId="ADAL" clId="{44298F47-E88B-4AB1-83FB-3EB16B5D3730}" dt="2023-10-18T21:01:45.719" v="1739"/>
          <ac:inkMkLst>
            <pc:docMk/>
            <pc:sldMk cId="207222023" sldId="551"/>
            <ac:inkMk id="612" creationId="{621AF807-1417-61FD-5E21-BD2CB9987C7D}"/>
          </ac:inkMkLst>
        </pc:inkChg>
        <pc:inkChg chg="del">
          <ac:chgData name="Luca Crocetti" userId="52efdf86-ba77-4dcf-8f92-67ea05fd85b4" providerId="ADAL" clId="{44298F47-E88B-4AB1-83FB-3EB16B5D3730}" dt="2023-10-18T21:01:45.729" v="1753"/>
          <ac:inkMkLst>
            <pc:docMk/>
            <pc:sldMk cId="207222023" sldId="551"/>
            <ac:inkMk id="613" creationId="{7FFE137C-50C8-E732-607D-92207EC4D773}"/>
          </ac:inkMkLst>
        </pc:inkChg>
        <pc:inkChg chg="del">
          <ac:chgData name="Luca Crocetti" userId="52efdf86-ba77-4dcf-8f92-67ea05fd85b4" providerId="ADAL" clId="{44298F47-E88B-4AB1-83FB-3EB16B5D3730}" dt="2023-10-18T21:01:45.723" v="1748"/>
          <ac:inkMkLst>
            <pc:docMk/>
            <pc:sldMk cId="207222023" sldId="551"/>
            <ac:inkMk id="614" creationId="{0AF8876D-EE44-2199-BF90-8CD4D6ED585C}"/>
          </ac:inkMkLst>
        </pc:inkChg>
        <pc:inkChg chg="del">
          <ac:chgData name="Luca Crocetti" userId="52efdf86-ba77-4dcf-8f92-67ea05fd85b4" providerId="ADAL" clId="{44298F47-E88B-4AB1-83FB-3EB16B5D3730}" dt="2023-10-18T21:01:45.734" v="1771"/>
          <ac:inkMkLst>
            <pc:docMk/>
            <pc:sldMk cId="207222023" sldId="551"/>
            <ac:inkMk id="615" creationId="{CB68DAE4-5826-A0E2-95C6-5E67CE728C65}"/>
          </ac:inkMkLst>
        </pc:inkChg>
        <pc:inkChg chg="del mod">
          <ac:chgData name="Luca Crocetti" userId="52efdf86-ba77-4dcf-8f92-67ea05fd85b4" providerId="ADAL" clId="{44298F47-E88B-4AB1-83FB-3EB16B5D3730}" dt="2023-10-18T21:01:45.718" v="1735"/>
          <ac:inkMkLst>
            <pc:docMk/>
            <pc:sldMk cId="207222023" sldId="551"/>
            <ac:inkMk id="616" creationId="{37538296-566D-1AF8-300C-22B408149B92}"/>
          </ac:inkMkLst>
        </pc:inkChg>
        <pc:inkChg chg="del mod">
          <ac:chgData name="Luca Crocetti" userId="52efdf86-ba77-4dcf-8f92-67ea05fd85b4" providerId="ADAL" clId="{44298F47-E88B-4AB1-83FB-3EB16B5D3730}" dt="2023-10-18T21:01:45.720" v="1743"/>
          <ac:inkMkLst>
            <pc:docMk/>
            <pc:sldMk cId="207222023" sldId="551"/>
            <ac:inkMk id="617" creationId="{B648577F-B965-837C-A708-B66A858EEDA0}"/>
          </ac:inkMkLst>
        </pc:inkChg>
        <pc:inkChg chg="del mod">
          <ac:chgData name="Luca Crocetti" userId="52efdf86-ba77-4dcf-8f92-67ea05fd85b4" providerId="ADAL" clId="{44298F47-E88B-4AB1-83FB-3EB16B5D3730}" dt="2023-10-18T21:01:45.731" v="1755"/>
          <ac:inkMkLst>
            <pc:docMk/>
            <pc:sldMk cId="207222023" sldId="551"/>
            <ac:inkMk id="618" creationId="{BB7CE310-4FCF-3BD9-2A11-02D52EA115B1}"/>
          </ac:inkMkLst>
        </pc:inkChg>
        <pc:inkChg chg="del mod">
          <ac:chgData name="Luca Crocetti" userId="52efdf86-ba77-4dcf-8f92-67ea05fd85b4" providerId="ADAL" clId="{44298F47-E88B-4AB1-83FB-3EB16B5D3730}" dt="2023-10-18T21:01:45.723" v="1750"/>
          <ac:inkMkLst>
            <pc:docMk/>
            <pc:sldMk cId="207222023" sldId="551"/>
            <ac:inkMk id="619" creationId="{F723230E-8A8E-2A8B-6283-D523736C7BAC}"/>
          </ac:inkMkLst>
        </pc:inkChg>
        <pc:inkChg chg="del mod">
          <ac:chgData name="Luca Crocetti" userId="52efdf86-ba77-4dcf-8f92-67ea05fd85b4" providerId="ADAL" clId="{44298F47-E88B-4AB1-83FB-3EB16B5D3730}" dt="2023-10-18T21:01:45.718" v="1733"/>
          <ac:inkMkLst>
            <pc:docMk/>
            <pc:sldMk cId="207222023" sldId="551"/>
            <ac:inkMk id="620" creationId="{FBFE89A1-B6AD-3549-6AE1-451ABD9D6349}"/>
          </ac:inkMkLst>
        </pc:inkChg>
        <pc:inkChg chg="del mod">
          <ac:chgData name="Luca Crocetti" userId="52efdf86-ba77-4dcf-8f92-67ea05fd85b4" providerId="ADAL" clId="{44298F47-E88B-4AB1-83FB-3EB16B5D3730}" dt="2023-10-18T21:01:45.734" v="1772"/>
          <ac:inkMkLst>
            <pc:docMk/>
            <pc:sldMk cId="207222023" sldId="551"/>
            <ac:inkMk id="621" creationId="{CDD7D0C0-C993-EB8D-37E7-DA47E6D0725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2" creationId="{4FEAD9D4-4D58-52E6-39CE-8AF6B030D209}"/>
          </ac:inkMkLst>
        </pc:inkChg>
        <pc:inkChg chg="del">
          <ac:chgData name="Luca Crocetti" userId="52efdf86-ba77-4dcf-8f92-67ea05fd85b4" providerId="ADAL" clId="{44298F47-E88B-4AB1-83FB-3EB16B5D3730}" dt="2023-10-18T21:01:45.732" v="1764"/>
          <ac:inkMkLst>
            <pc:docMk/>
            <pc:sldMk cId="207222023" sldId="551"/>
            <ac:inkMk id="623" creationId="{13B21B8C-F031-0EBF-3FB2-D4F78C7A0B4E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4" creationId="{6594F360-A552-7612-657D-7A2DDB535594}"/>
          </ac:inkMkLst>
        </pc:inkChg>
        <pc:inkChg chg="del">
          <ac:chgData name="Luca Crocetti" userId="52efdf86-ba77-4dcf-8f92-67ea05fd85b4" providerId="ADAL" clId="{44298F47-E88B-4AB1-83FB-3EB16B5D3730}" dt="2023-10-18T21:01:45.732" v="1760"/>
          <ac:inkMkLst>
            <pc:docMk/>
            <pc:sldMk cId="207222023" sldId="551"/>
            <ac:inkMk id="625" creationId="{6F3F41F7-35A4-ECEB-5DC7-4E1EB544F3D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6" creationId="{C3A6DE29-7DA0-EB11-B9BC-87BF94B88380}"/>
          </ac:inkMkLst>
        </pc:inkChg>
        <pc:inkChg chg="del">
          <ac:chgData name="Luca Crocetti" userId="52efdf86-ba77-4dcf-8f92-67ea05fd85b4" providerId="ADAL" clId="{44298F47-E88B-4AB1-83FB-3EB16B5D3730}" dt="2023-10-18T21:01:45.733" v="1769"/>
          <ac:inkMkLst>
            <pc:docMk/>
            <pc:sldMk cId="207222023" sldId="551"/>
            <ac:inkMk id="627" creationId="{E22A1F9F-A523-B900-B7A9-21E91B66F4CA}"/>
          </ac:inkMkLst>
        </pc:inkChg>
        <pc:inkChg chg="del">
          <ac:chgData name="Luca Crocetti" userId="52efdf86-ba77-4dcf-8f92-67ea05fd85b4" providerId="ADAL" clId="{44298F47-E88B-4AB1-83FB-3EB16B5D3730}" dt="2023-10-18T21:01:45.733" v="1766"/>
          <ac:inkMkLst>
            <pc:docMk/>
            <pc:sldMk cId="207222023" sldId="551"/>
            <ac:inkMk id="628" creationId="{80F1F91B-19AD-EC93-F544-213C3255605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0" creationId="{65FAE668-1822-5C34-0A51-9E6D3AF55FD7}"/>
          </ac:inkMkLst>
        </pc:inkChg>
        <pc:inkChg chg="del">
          <ac:chgData name="Luca Crocetti" userId="52efdf86-ba77-4dcf-8f92-67ea05fd85b4" providerId="ADAL" clId="{44298F47-E88B-4AB1-83FB-3EB16B5D3730}" dt="2023-10-18T21:01:45.720" v="1741"/>
          <ac:inkMkLst>
            <pc:docMk/>
            <pc:sldMk cId="207222023" sldId="551"/>
            <ac:inkMk id="631" creationId="{2512621D-4783-E9D1-9567-DFF480FBCA64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2" creationId="{54656F6D-79F4-4BA7-46B1-374D9FA83324}"/>
          </ac:inkMkLst>
        </pc:inkChg>
        <pc:inkChg chg="del">
          <ac:chgData name="Luca Crocetti" userId="52efdf86-ba77-4dcf-8f92-67ea05fd85b4" providerId="ADAL" clId="{44298F47-E88B-4AB1-83FB-3EB16B5D3730}" dt="2023-10-18T21:01:46.621" v="1773"/>
          <ac:inkMkLst>
            <pc:docMk/>
            <pc:sldMk cId="207222023" sldId="551"/>
            <ac:inkMk id="633" creationId="{C0E22D22-C79C-46F1-3574-910FA807851F}"/>
          </ac:inkMkLst>
        </pc:inkChg>
        <pc:inkChg chg="del">
          <ac:chgData name="Luca Crocetti" userId="52efdf86-ba77-4dcf-8f92-67ea05fd85b4" providerId="ADAL" clId="{44298F47-E88B-4AB1-83FB-3EB16B5D3730}" dt="2023-10-18T21:01:45.727" v="1752"/>
          <ac:inkMkLst>
            <pc:docMk/>
            <pc:sldMk cId="207222023" sldId="551"/>
            <ac:inkMk id="634" creationId="{7B8091BE-D21C-F0BA-78DF-F172CF3022F2}"/>
          </ac:inkMkLst>
        </pc:inkChg>
        <pc:inkChg chg="del">
          <ac:chgData name="Luca Crocetti" userId="52efdf86-ba77-4dcf-8f92-67ea05fd85b4" providerId="ADAL" clId="{44298F47-E88B-4AB1-83FB-3EB16B5D3730}" dt="2023-10-18T21:01:45.718" v="1734"/>
          <ac:inkMkLst>
            <pc:docMk/>
            <pc:sldMk cId="207222023" sldId="551"/>
            <ac:inkMk id="635" creationId="{1177F779-6EBC-259D-21AB-1AF6B04DB21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6" creationId="{E4E594B3-7FAF-BF7C-58EF-E5B93767491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7" creationId="{3BB8FD5B-21F6-E65A-11E7-2BAE11BE526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8" creationId="{6A79E79B-1DBB-7F9C-60DC-D99775E5F3E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9" creationId="{E756E0A8-20FA-C2C8-1B01-E6DF0B2C2868}"/>
          </ac:inkMkLst>
        </pc:inkChg>
        <pc:inkChg chg="del mod">
          <ac:chgData name="Luca Crocetti" userId="52efdf86-ba77-4dcf-8f92-67ea05fd85b4" providerId="ADAL" clId="{44298F47-E88B-4AB1-83FB-3EB16B5D3730}" dt="2023-10-18T21:02:29.291" v="1874"/>
          <ac:inkMkLst>
            <pc:docMk/>
            <pc:sldMk cId="207222023" sldId="551"/>
            <ac:inkMk id="640" creationId="{3D2F5879-0FC6-6892-57A4-BA9BA96000ED}"/>
          </ac:inkMkLst>
        </pc:inkChg>
        <pc:inkChg chg="del mod">
          <ac:chgData name="Luca Crocetti" userId="52efdf86-ba77-4dcf-8f92-67ea05fd85b4" providerId="ADAL" clId="{44298F47-E88B-4AB1-83FB-3EB16B5D3730}" dt="2023-10-18T21:02:29.292" v="1877"/>
          <ac:inkMkLst>
            <pc:docMk/>
            <pc:sldMk cId="207222023" sldId="551"/>
            <ac:inkMk id="641" creationId="{F32AF4CA-15FD-1355-AAE6-D4E1D2FB8639}"/>
          </ac:inkMkLst>
        </pc:inkChg>
        <pc:inkChg chg="del mod">
          <ac:chgData name="Luca Crocetti" userId="52efdf86-ba77-4dcf-8f92-67ea05fd85b4" providerId="ADAL" clId="{44298F47-E88B-4AB1-83FB-3EB16B5D3730}" dt="2023-10-18T21:02:29.281" v="1832"/>
          <ac:inkMkLst>
            <pc:docMk/>
            <pc:sldMk cId="207222023" sldId="551"/>
            <ac:inkMk id="642" creationId="{804DEC96-25D8-A075-9625-4ECA1736809B}"/>
          </ac:inkMkLst>
        </pc:inkChg>
        <pc:inkChg chg="del mod">
          <ac:chgData name="Luca Crocetti" userId="52efdf86-ba77-4dcf-8f92-67ea05fd85b4" providerId="ADAL" clId="{44298F47-E88B-4AB1-83FB-3EB16B5D3730}" dt="2023-10-18T21:02:29.284" v="1843"/>
          <ac:inkMkLst>
            <pc:docMk/>
            <pc:sldMk cId="207222023" sldId="551"/>
            <ac:inkMk id="643" creationId="{A1CE533F-848D-48EE-66B3-1CF193A9E9EF}"/>
          </ac:inkMkLst>
        </pc:inkChg>
        <pc:inkChg chg="del mod">
          <ac:chgData name="Luca Crocetti" userId="52efdf86-ba77-4dcf-8f92-67ea05fd85b4" providerId="ADAL" clId="{44298F47-E88B-4AB1-83FB-3EB16B5D3730}" dt="2023-10-18T21:01:45.723" v="1749"/>
          <ac:inkMkLst>
            <pc:docMk/>
            <pc:sldMk cId="207222023" sldId="551"/>
            <ac:inkMk id="646" creationId="{FE3F6422-86DA-CB01-FF52-C11020D82CD3}"/>
          </ac:inkMkLst>
        </pc:inkChg>
        <pc:inkChg chg="del mod">
          <ac:chgData name="Luca Crocetti" userId="52efdf86-ba77-4dcf-8f92-67ea05fd85b4" providerId="ADAL" clId="{44298F47-E88B-4AB1-83FB-3EB16B5D3730}" dt="2023-10-18T21:01:45.725" v="1751"/>
          <ac:inkMkLst>
            <pc:docMk/>
            <pc:sldMk cId="207222023" sldId="551"/>
            <ac:inkMk id="647" creationId="{08290324-CB8B-CB57-4CF9-57EF55615BDA}"/>
          </ac:inkMkLst>
        </pc:inkChg>
        <pc:inkChg chg="del mod">
          <ac:chgData name="Luca Crocetti" userId="52efdf86-ba77-4dcf-8f92-67ea05fd85b4" providerId="ADAL" clId="{44298F47-E88B-4AB1-83FB-3EB16B5D3730}" dt="2023-10-18T21:01:45.720" v="1740"/>
          <ac:inkMkLst>
            <pc:docMk/>
            <pc:sldMk cId="207222023" sldId="551"/>
            <ac:inkMk id="648" creationId="{AEF7C07D-BAE3-16A0-A770-47C1A391743F}"/>
          </ac:inkMkLst>
        </pc:inkChg>
        <pc:inkChg chg="del mod">
          <ac:chgData name="Luca Crocetti" userId="52efdf86-ba77-4dcf-8f92-67ea05fd85b4" providerId="ADAL" clId="{44298F47-E88B-4AB1-83FB-3EB16B5D3730}" dt="2023-10-18T21:01:45.731" v="1759"/>
          <ac:inkMkLst>
            <pc:docMk/>
            <pc:sldMk cId="207222023" sldId="551"/>
            <ac:inkMk id="649" creationId="{58FB5E3E-3CDE-2373-BF1B-97117C0CCBA6}"/>
          </ac:inkMkLst>
        </pc:inkChg>
        <pc:inkChg chg="del mod">
          <ac:chgData name="Luca Crocetti" userId="52efdf86-ba77-4dcf-8f92-67ea05fd85b4" providerId="ADAL" clId="{44298F47-E88B-4AB1-83FB-3EB16B5D3730}" dt="2023-10-18T21:01:45.732" v="1761"/>
          <ac:inkMkLst>
            <pc:docMk/>
            <pc:sldMk cId="207222023" sldId="551"/>
            <ac:inkMk id="650" creationId="{249F25CD-A335-BC25-D9E4-315D0ADCCC63}"/>
          </ac:inkMkLst>
        </pc:inkChg>
        <pc:inkChg chg="del mod">
          <ac:chgData name="Luca Crocetti" userId="52efdf86-ba77-4dcf-8f92-67ea05fd85b4" providerId="ADAL" clId="{44298F47-E88B-4AB1-83FB-3EB16B5D3730}" dt="2023-10-18T21:01:45.730" v="1754"/>
          <ac:inkMkLst>
            <pc:docMk/>
            <pc:sldMk cId="207222023" sldId="551"/>
            <ac:inkMk id="651" creationId="{09B21DDF-1AF8-64FA-ADC7-37955EF21C85}"/>
          </ac:inkMkLst>
        </pc:inkChg>
        <pc:inkChg chg="del mod">
          <ac:chgData name="Luca Crocetti" userId="52efdf86-ba77-4dcf-8f92-67ea05fd85b4" providerId="ADAL" clId="{44298F47-E88B-4AB1-83FB-3EB16B5D3730}" dt="2023-10-18T21:01:45.720" v="1744"/>
          <ac:inkMkLst>
            <pc:docMk/>
            <pc:sldMk cId="207222023" sldId="551"/>
            <ac:inkMk id="652" creationId="{1E6BE25D-71EF-5E57-84FD-51E5FC98E79B}"/>
          </ac:inkMkLst>
        </pc:inkChg>
        <pc:inkChg chg="del mod">
          <ac:chgData name="Luca Crocetti" userId="52efdf86-ba77-4dcf-8f92-67ea05fd85b4" providerId="ADAL" clId="{44298F47-E88B-4AB1-83FB-3EB16B5D3730}" dt="2023-10-18T21:01:45.733" v="1768"/>
          <ac:inkMkLst>
            <pc:docMk/>
            <pc:sldMk cId="207222023" sldId="551"/>
            <ac:inkMk id="653" creationId="{41ED68A0-5B65-8A38-08B5-F38789CD18A8}"/>
          </ac:inkMkLst>
        </pc:inkChg>
        <pc:inkChg chg="del">
          <ac:chgData name="Luca Crocetti" userId="52efdf86-ba77-4dcf-8f92-67ea05fd85b4" providerId="ADAL" clId="{44298F47-E88B-4AB1-83FB-3EB16B5D3730}" dt="2023-10-18T21:01:45.717" v="1732"/>
          <ac:inkMkLst>
            <pc:docMk/>
            <pc:sldMk cId="207222023" sldId="551"/>
            <ac:inkMk id="654" creationId="{478D90B1-1F60-6976-AF1F-BA26071C9694}"/>
          </ac:inkMkLst>
        </pc:inkChg>
        <pc:inkChg chg="del mod">
          <ac:chgData name="Luca Crocetti" userId="52efdf86-ba77-4dcf-8f92-67ea05fd85b4" providerId="ADAL" clId="{44298F47-E88B-4AB1-83FB-3EB16B5D3730}" dt="2023-10-18T21:01:45.722" v="1747"/>
          <ac:inkMkLst>
            <pc:docMk/>
            <pc:sldMk cId="207222023" sldId="551"/>
            <ac:inkMk id="655" creationId="{11971D9C-C6AE-599F-58F4-1EEB74BBE02B}"/>
          </ac:inkMkLst>
        </pc:inkChg>
        <pc:inkChg chg="del mod">
          <ac:chgData name="Luca Crocetti" userId="52efdf86-ba77-4dcf-8f92-67ea05fd85b4" providerId="ADAL" clId="{44298F47-E88B-4AB1-83FB-3EB16B5D3730}" dt="2023-10-18T21:01:45.732" v="1762"/>
          <ac:inkMkLst>
            <pc:docMk/>
            <pc:sldMk cId="207222023" sldId="551"/>
            <ac:inkMk id="656" creationId="{0615CFF5-DE35-5195-6FFF-403749A3D5B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57" creationId="{C0CA6A65-65E2-61F8-E07F-0E86D8E9010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59" creationId="{4014491D-73E1-82BB-90E9-6B1BAE7C659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0" creationId="{47A5E669-AF35-86C7-60CB-17B8751F177B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2" creationId="{C9AA81DD-8D52-8583-A458-320F033976D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3" creationId="{7C73A021-CF26-AB5A-D066-BF0757423F3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4" creationId="{536E6010-6C48-538F-6A2F-51CCEDCA73BC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5" creationId="{48EF6A64-ACC0-2627-C879-659A0A9E866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6" creationId="{3F4B2F3D-6093-BE65-48D9-C2E6F1F7641D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7" creationId="{74DD1956-4D61-30C8-794A-865FF534B291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69" creationId="{CB045FB3-2754-7A3C-7E83-408BEF3B49EF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0" creationId="{BD537F0A-5F2E-9025-F498-E0004BA4F587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1" creationId="{4733EA20-D907-3C57-58F9-EB44EBB58DCF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2" creationId="{D93402A9-4AEB-A9FC-5D5B-659604AE595B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3" creationId="{4470DD90-1CC6-C422-7063-48C03AF0F74B}"/>
          </ac:inkMkLst>
        </pc:inkChg>
        <pc:inkChg chg="add del mod">
          <ac:chgData name="Luca Crocetti" userId="52efdf86-ba77-4dcf-8f92-67ea05fd85b4" providerId="ADAL" clId="{44298F47-E88B-4AB1-83FB-3EB16B5D3730}" dt="2023-10-18T21:03:13.200" v="1955"/>
          <ac:inkMkLst>
            <pc:docMk/>
            <pc:sldMk cId="207222023" sldId="551"/>
            <ac:inkMk id="675" creationId="{105DDE3E-8A7E-8863-9CEB-A0517C09CC59}"/>
          </ac:inkMkLst>
        </pc:inkChg>
        <pc:inkChg chg="add del mod">
          <ac:chgData name="Luca Crocetti" userId="52efdf86-ba77-4dcf-8f92-67ea05fd85b4" providerId="ADAL" clId="{44298F47-E88B-4AB1-83FB-3EB16B5D3730}" dt="2023-10-18T21:03:13.200" v="1956"/>
          <ac:inkMkLst>
            <pc:docMk/>
            <pc:sldMk cId="207222023" sldId="551"/>
            <ac:inkMk id="676" creationId="{D3085149-6AF7-ABCF-BD23-6F1A87D0E667}"/>
          </ac:inkMkLst>
        </pc:inkChg>
        <pc:inkChg chg="add del mod">
          <ac:chgData name="Luca Crocetti" userId="52efdf86-ba77-4dcf-8f92-67ea05fd85b4" providerId="ADAL" clId="{44298F47-E88B-4AB1-83FB-3EB16B5D3730}" dt="2023-10-18T21:03:13.200" v="1954"/>
          <ac:inkMkLst>
            <pc:docMk/>
            <pc:sldMk cId="207222023" sldId="551"/>
            <ac:inkMk id="677" creationId="{FDB18D8A-A43F-B53C-D0E2-50B6BABC3A67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79" creationId="{88EB3C10-2B43-FC48-96EE-4B2A48EFD814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80" creationId="{419BC5FF-5EEA-417F-5B0D-7EFE2A930F91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81" creationId="{22567DF8-1C1C-F15D-D128-EA1A5F9252A2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82" creationId="{EEA6BB7F-B00B-C534-1F55-E6ACE1764DAC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4" creationId="{0555C1B7-3871-865F-5AA5-D7469EB5880D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5" creationId="{6E5A965E-549E-ADAC-AF93-830B72F28F8A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6" creationId="{FCF6DEE6-87F9-B48A-8970-FACC1D27992B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7" creationId="{45B0749F-3FEB-B50B-C9C3-22F81F5B23C3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8" creationId="{7FD8C00A-FCE5-1DF6-B850-60DF0CE4891E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9" creationId="{EA927FB8-EDE9-30C4-8DA0-064D65C64568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90" creationId="{360F9543-AB1C-422B-DDD8-852F5AA3C97C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91" creationId="{1760156D-EEF9-1403-6713-0AECCEB0B229}"/>
          </ac:inkMkLst>
        </pc:inkChg>
        <pc:inkChg chg="add del mod">
          <ac:chgData name="Luca Crocetti" userId="52efdf86-ba77-4dcf-8f92-67ea05fd85b4" providerId="ADAL" clId="{44298F47-E88B-4AB1-83FB-3EB16B5D3730}" dt="2023-10-18T21:03:31.575" v="1989"/>
          <ac:inkMkLst>
            <pc:docMk/>
            <pc:sldMk cId="207222023" sldId="551"/>
            <ac:inkMk id="692" creationId="{581B8176-855A-1BDA-62D6-0AFE5CD82E71}"/>
          </ac:inkMkLst>
        </pc:inkChg>
        <pc:inkChg chg="add del mod">
          <ac:chgData name="Luca Crocetti" userId="52efdf86-ba77-4dcf-8f92-67ea05fd85b4" providerId="ADAL" clId="{44298F47-E88B-4AB1-83FB-3EB16B5D3730}" dt="2023-10-18T21:03:31.576" v="1991"/>
          <ac:inkMkLst>
            <pc:docMk/>
            <pc:sldMk cId="207222023" sldId="551"/>
            <ac:inkMk id="693" creationId="{F51A2663-CD99-2B91-1FF5-0BACCA468C73}"/>
          </ac:inkMkLst>
        </pc:inkChg>
        <pc:inkChg chg="add del mod">
          <ac:chgData name="Luca Crocetti" userId="52efdf86-ba77-4dcf-8f92-67ea05fd85b4" providerId="ADAL" clId="{44298F47-E88B-4AB1-83FB-3EB16B5D3730}" dt="2023-10-18T21:03:31.575" v="1990"/>
          <ac:inkMkLst>
            <pc:docMk/>
            <pc:sldMk cId="207222023" sldId="551"/>
            <ac:inkMk id="694" creationId="{D780D19B-3B5F-962C-29C6-F73A4ACA32CB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698" creationId="{DF31BEEF-3B6D-4938-8123-D7F3863B5CD9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699" creationId="{717B3FC7-F25E-936E-0576-722296DE6F5F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0" creationId="{BC4143B5-207A-C369-8452-85E0195BCD76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1" creationId="{D9A48814-88F9-3AF1-97EF-A4096BA0255B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2" creationId="{4DBA05CF-F58E-44E5-1663-F7BA64E7551B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3" creationId="{9E427E58-612A-07B1-AC58-40CC0E28D810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0:46.977" v="2757"/>
        <pc:sldMkLst>
          <pc:docMk/>
          <pc:sldMk cId="2364200404" sldId="552"/>
        </pc:sldMkLst>
        <pc:spChg chg="mod">
          <ac:chgData name="Luca Crocetti" userId="52efdf86-ba77-4dcf-8f92-67ea05fd85b4" providerId="ADAL" clId="{44298F47-E88B-4AB1-83FB-3EB16B5D3730}" dt="2023-10-19T18:20:46.977" v="2757"/>
          <ac:spMkLst>
            <pc:docMk/>
            <pc:sldMk cId="2364200404" sldId="552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1:04:42.279" v="2068"/>
          <ac:grpSpMkLst>
            <pc:docMk/>
            <pc:sldMk cId="2364200404" sldId="552"/>
            <ac:grpSpMk id="25" creationId="{3EE89394-64B4-59DC-633B-196BF5F78DCB}"/>
          </ac:grpSpMkLst>
        </pc:grpChg>
        <pc:grpChg chg="del mod">
          <ac:chgData name="Luca Crocetti" userId="52efdf86-ba77-4dcf-8f92-67ea05fd85b4" providerId="ADAL" clId="{44298F47-E88B-4AB1-83FB-3EB16B5D3730}" dt="2023-10-18T21:04:42.282" v="2077"/>
          <ac:grpSpMkLst>
            <pc:docMk/>
            <pc:sldMk cId="2364200404" sldId="552"/>
            <ac:grpSpMk id="26" creationId="{1F77E7DF-8EF6-027E-8E28-3276D80A7F2F}"/>
          </ac:grpSpMkLst>
        </pc:grpChg>
        <pc:grpChg chg="del mod">
          <ac:chgData name="Luca Crocetti" userId="52efdf86-ba77-4dcf-8f92-67ea05fd85b4" providerId="ADAL" clId="{44298F47-E88B-4AB1-83FB-3EB16B5D3730}" dt="2023-10-18T21:04:42.283" v="2080"/>
          <ac:grpSpMkLst>
            <pc:docMk/>
            <pc:sldMk cId="2364200404" sldId="552"/>
            <ac:grpSpMk id="27" creationId="{966CBB27-825E-FF3A-F502-92B03D148447}"/>
          </ac:grpSpMkLst>
        </pc:grpChg>
        <pc:grpChg chg="del mod">
          <ac:chgData name="Luca Crocetti" userId="52efdf86-ba77-4dcf-8f92-67ea05fd85b4" providerId="ADAL" clId="{44298F47-E88B-4AB1-83FB-3EB16B5D3730}" dt="2023-10-18T21:04:42.282" v="2079"/>
          <ac:grpSpMkLst>
            <pc:docMk/>
            <pc:sldMk cId="2364200404" sldId="552"/>
            <ac:grpSpMk id="30" creationId="{27966215-4981-0808-D3AA-29D76BBAC9D9}"/>
          </ac:grpSpMkLst>
        </pc:grpChg>
        <pc:grpChg chg="del mod">
          <ac:chgData name="Luca Crocetti" userId="52efdf86-ba77-4dcf-8f92-67ea05fd85b4" providerId="ADAL" clId="{44298F47-E88B-4AB1-83FB-3EB16B5D3730}" dt="2023-10-18T21:04:42.282" v="2078"/>
          <ac:grpSpMkLst>
            <pc:docMk/>
            <pc:sldMk cId="2364200404" sldId="552"/>
            <ac:grpSpMk id="36" creationId="{B51ACEAB-1402-ECCA-1890-0077EBE15BC9}"/>
          </ac:grpSpMkLst>
        </pc:grpChg>
        <pc:grpChg chg="del mod">
          <ac:chgData name="Luca Crocetti" userId="52efdf86-ba77-4dcf-8f92-67ea05fd85b4" providerId="ADAL" clId="{44298F47-E88B-4AB1-83FB-3EB16B5D3730}" dt="2023-10-18T21:05:35.685" v="2158"/>
          <ac:grpSpMkLst>
            <pc:docMk/>
            <pc:sldMk cId="2364200404" sldId="552"/>
            <ac:grpSpMk id="52" creationId="{E3B613CA-1AF6-B49C-E626-C7E9C9260DAD}"/>
          </ac:grpSpMkLst>
        </pc:grpChg>
        <pc:grpChg chg="del mod">
          <ac:chgData name="Luca Crocetti" userId="52efdf86-ba77-4dcf-8f92-67ea05fd85b4" providerId="ADAL" clId="{44298F47-E88B-4AB1-83FB-3EB16B5D3730}" dt="2023-10-18T21:06:14.669" v="2269"/>
          <ac:grpSpMkLst>
            <pc:docMk/>
            <pc:sldMk cId="2364200404" sldId="552"/>
            <ac:grpSpMk id="197" creationId="{DFF4226B-3EA7-EC6F-5953-B50D5BD9A1A9}"/>
          </ac:grpSpMkLst>
        </pc:grpChg>
        <pc:grpChg chg="del mod">
          <ac:chgData name="Luca Crocetti" userId="52efdf86-ba77-4dcf-8f92-67ea05fd85b4" providerId="ADAL" clId="{44298F47-E88B-4AB1-83FB-3EB16B5D3730}" dt="2023-10-18T21:06:14.667" v="2263"/>
          <ac:grpSpMkLst>
            <pc:docMk/>
            <pc:sldMk cId="2364200404" sldId="552"/>
            <ac:grpSpMk id="212" creationId="{117D25F8-60E9-8B24-6DBA-DB5C47375E1F}"/>
          </ac:grpSpMkLst>
        </pc:grpChg>
        <pc:grpChg chg="del mod">
          <ac:chgData name="Luca Crocetti" userId="52efdf86-ba77-4dcf-8f92-67ea05fd85b4" providerId="ADAL" clId="{44298F47-E88B-4AB1-83FB-3EB16B5D3730}" dt="2023-10-18T21:06:14.668" v="2266"/>
          <ac:grpSpMkLst>
            <pc:docMk/>
            <pc:sldMk cId="2364200404" sldId="552"/>
            <ac:grpSpMk id="213" creationId="{52ED11AF-16EB-3ED0-9664-1D746BECCF69}"/>
          </ac:grpSpMkLst>
        </pc:grpChg>
        <pc:grpChg chg="mod">
          <ac:chgData name="Luca Crocetti" userId="52efdf86-ba77-4dcf-8f92-67ea05fd85b4" providerId="ADAL" clId="{44298F47-E88B-4AB1-83FB-3EB16B5D3730}" dt="2023-10-18T21:04:47.690" v="2092"/>
          <ac:grpSpMkLst>
            <pc:docMk/>
            <pc:sldMk cId="2364200404" sldId="552"/>
            <ac:grpSpMk id="227" creationId="{75070B25-3EA4-9F37-CCB5-5AE379A87F34}"/>
          </ac:grpSpMkLst>
        </pc:grpChg>
        <pc:grpChg chg="del mod">
          <ac:chgData name="Luca Crocetti" userId="52efdf86-ba77-4dcf-8f92-67ea05fd85b4" providerId="ADAL" clId="{44298F47-E88B-4AB1-83FB-3EB16B5D3730}" dt="2023-10-18T21:04:58.359" v="2111"/>
          <ac:grpSpMkLst>
            <pc:docMk/>
            <pc:sldMk cId="2364200404" sldId="552"/>
            <ac:grpSpMk id="244" creationId="{D77A685E-9F99-82C1-40A6-610B6D3A8214}"/>
          </ac:grpSpMkLst>
        </pc:grpChg>
        <pc:grpChg chg="mod">
          <ac:chgData name="Luca Crocetti" userId="52efdf86-ba77-4dcf-8f92-67ea05fd85b4" providerId="ADAL" clId="{44298F47-E88B-4AB1-83FB-3EB16B5D3730}" dt="2023-10-18T21:04:56.285" v="2109"/>
          <ac:grpSpMkLst>
            <pc:docMk/>
            <pc:sldMk cId="2364200404" sldId="552"/>
            <ac:grpSpMk id="245" creationId="{04207B88-5EB1-40EB-F960-7D641576BA2B}"/>
          </ac:grpSpMkLst>
        </pc:grpChg>
        <pc:grpChg chg="mod">
          <ac:chgData name="Luca Crocetti" userId="52efdf86-ba77-4dcf-8f92-67ea05fd85b4" providerId="ADAL" clId="{44298F47-E88B-4AB1-83FB-3EB16B5D3730}" dt="2023-10-18T21:04:56.285" v="2109"/>
          <ac:grpSpMkLst>
            <pc:docMk/>
            <pc:sldMk cId="2364200404" sldId="552"/>
            <ac:grpSpMk id="246" creationId="{8A2A4495-8667-AE95-EDBD-D9F9730FA333}"/>
          </ac:grpSpMkLst>
        </pc:grpChg>
        <pc:grpChg chg="del mod">
          <ac:chgData name="Luca Crocetti" userId="52efdf86-ba77-4dcf-8f92-67ea05fd85b4" providerId="ADAL" clId="{44298F47-E88B-4AB1-83FB-3EB16B5D3730}" dt="2023-10-18T21:05:03.414" v="2118"/>
          <ac:grpSpMkLst>
            <pc:docMk/>
            <pc:sldMk cId="2364200404" sldId="552"/>
            <ac:grpSpMk id="250" creationId="{CE78710D-1775-67F7-6902-B9373B1DBF8B}"/>
          </ac:grpSpMkLst>
        </pc:grpChg>
        <pc:grpChg chg="del mod">
          <ac:chgData name="Luca Crocetti" userId="52efdf86-ba77-4dcf-8f92-67ea05fd85b4" providerId="ADAL" clId="{44298F47-E88B-4AB1-83FB-3EB16B5D3730}" dt="2023-10-18T21:05:09.453" v="2125"/>
          <ac:grpSpMkLst>
            <pc:docMk/>
            <pc:sldMk cId="2364200404" sldId="552"/>
            <ac:grpSpMk id="254" creationId="{F24747D1-D808-6D33-0C30-F33BDC23CB0D}"/>
          </ac:grpSpMkLst>
        </pc:grpChg>
        <pc:grpChg chg="mod">
          <ac:chgData name="Luca Crocetti" userId="52efdf86-ba77-4dcf-8f92-67ea05fd85b4" providerId="ADAL" clId="{44298F47-E88B-4AB1-83FB-3EB16B5D3730}" dt="2023-10-18T21:05:13.723" v="2131"/>
          <ac:grpSpMkLst>
            <pc:docMk/>
            <pc:sldMk cId="2364200404" sldId="552"/>
            <ac:grpSpMk id="259" creationId="{DEC36773-5E3F-124C-85E1-456E9A0946A0}"/>
          </ac:grpSpMkLst>
        </pc:grpChg>
        <pc:grpChg chg="del mod">
          <ac:chgData name="Luca Crocetti" userId="52efdf86-ba77-4dcf-8f92-67ea05fd85b4" providerId="ADAL" clId="{44298F47-E88B-4AB1-83FB-3EB16B5D3730}" dt="2023-10-18T21:05:18.414" v="2135"/>
          <ac:grpSpMkLst>
            <pc:docMk/>
            <pc:sldMk cId="2364200404" sldId="552"/>
            <ac:grpSpMk id="262" creationId="{6509C8C9-597B-76C8-9030-404930EE16D1}"/>
          </ac:grpSpMkLst>
        </pc:grpChg>
        <pc:grpChg chg="mod">
          <ac:chgData name="Luca Crocetti" userId="52efdf86-ba77-4dcf-8f92-67ea05fd85b4" providerId="ADAL" clId="{44298F47-E88B-4AB1-83FB-3EB16B5D3730}" dt="2023-10-18T21:05:27.689" v="2149"/>
          <ac:grpSpMkLst>
            <pc:docMk/>
            <pc:sldMk cId="2364200404" sldId="552"/>
            <ac:grpSpMk id="275" creationId="{0712B9E5-3F78-C9A1-1B23-E6825B012F9A}"/>
          </ac:grpSpMkLst>
        </pc:grpChg>
        <pc:grpChg chg="del mod">
          <ac:chgData name="Luca Crocetti" userId="52efdf86-ba77-4dcf-8f92-67ea05fd85b4" providerId="ADAL" clId="{44298F47-E88B-4AB1-83FB-3EB16B5D3730}" dt="2023-10-18T21:06:08.213" v="2230"/>
          <ac:grpSpMkLst>
            <pc:docMk/>
            <pc:sldMk cId="2364200404" sldId="552"/>
            <ac:grpSpMk id="288" creationId="{FA94C0B2-3338-9DF7-5691-12DB56D8E113}"/>
          </ac:grpSpMkLst>
        </pc:grpChg>
        <pc:grpChg chg="mod">
          <ac:chgData name="Luca Crocetti" userId="52efdf86-ba77-4dcf-8f92-67ea05fd85b4" providerId="ADAL" clId="{44298F47-E88B-4AB1-83FB-3EB16B5D3730}" dt="2023-10-18T21:06:08.213" v="2230"/>
          <ac:grpSpMkLst>
            <pc:docMk/>
            <pc:sldMk cId="2364200404" sldId="552"/>
            <ac:grpSpMk id="321" creationId="{38535EF0-5D9A-7E2E-16A7-51F3C820C9ED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324" creationId="{C075C78C-6BA6-EC13-2221-C0BE4BF6BAC1}"/>
          </ac:grpSpMkLst>
        </pc:grpChg>
        <pc:grpChg chg="mod">
          <ac:chgData name="Luca Crocetti" userId="52efdf86-ba77-4dcf-8f92-67ea05fd85b4" providerId="ADAL" clId="{44298F47-E88B-4AB1-83FB-3EB16B5D3730}" dt="2023-10-18T21:06:08.213" v="2230"/>
          <ac:grpSpMkLst>
            <pc:docMk/>
            <pc:sldMk cId="2364200404" sldId="552"/>
            <ac:grpSpMk id="325" creationId="{715916E8-7949-18D7-AB7F-127B1109C593}"/>
          </ac:grpSpMkLst>
        </pc:grpChg>
        <pc:grpChg chg="del mod">
          <ac:chgData name="Luca Crocetti" userId="52efdf86-ba77-4dcf-8f92-67ea05fd85b4" providerId="ADAL" clId="{44298F47-E88B-4AB1-83FB-3EB16B5D3730}" dt="2023-10-18T21:06:41.309" v="2316"/>
          <ac:grpSpMkLst>
            <pc:docMk/>
            <pc:sldMk cId="2364200404" sldId="552"/>
            <ac:grpSpMk id="368" creationId="{572C4372-7432-21E6-DB34-0EB0DBB64F46}"/>
          </ac:grpSpMkLst>
        </pc:grpChg>
        <pc:grpChg chg="mod">
          <ac:chgData name="Luca Crocetti" userId="52efdf86-ba77-4dcf-8f92-67ea05fd85b4" providerId="ADAL" clId="{44298F47-E88B-4AB1-83FB-3EB16B5D3730}" dt="2023-10-18T21:06:37.496" v="2312"/>
          <ac:grpSpMkLst>
            <pc:docMk/>
            <pc:sldMk cId="2364200404" sldId="552"/>
            <ac:grpSpMk id="369" creationId="{E895D102-76B0-7371-C888-41B2101DFA4B}"/>
          </ac:grpSpMkLst>
        </pc:grpChg>
        <pc:grpChg chg="del mod">
          <ac:chgData name="Luca Crocetti" userId="52efdf86-ba77-4dcf-8f92-67ea05fd85b4" providerId="ADAL" clId="{44298F47-E88B-4AB1-83FB-3EB16B5D3730}" dt="2023-10-18T21:06:45.987" v="2323"/>
          <ac:grpSpMkLst>
            <pc:docMk/>
            <pc:sldMk cId="2364200404" sldId="552"/>
            <ac:grpSpMk id="371" creationId="{87AA1F42-AA1B-833F-4D9A-F9DF071640F0}"/>
          </ac:grpSpMkLst>
        </pc:grpChg>
        <pc:grpChg chg="mod">
          <ac:chgData name="Luca Crocetti" userId="52efdf86-ba77-4dcf-8f92-67ea05fd85b4" providerId="ADAL" clId="{44298F47-E88B-4AB1-83FB-3EB16B5D3730}" dt="2023-10-18T21:06:45.987" v="2323"/>
          <ac:grpSpMkLst>
            <pc:docMk/>
            <pc:sldMk cId="2364200404" sldId="552"/>
            <ac:grpSpMk id="376" creationId="{56A614F2-0016-9EF8-D8FD-AA820E2DD81E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36" creationId="{A0F199AA-2D71-5B23-4F92-E98D375A8F29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37" creationId="{441763D0-B824-7C7C-A37E-8DD7915893E8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38" creationId="{59421ED7-9A88-CAB6-2715-B95B40D38C98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58" creationId="{48B0F7CB-A3C8-9A7D-C1EC-444FF4473A88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61" creationId="{4488F118-3165-699F-C110-CA5884AABD61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70" creationId="{501F0351-9A28-2CF3-17DF-18B4417FA104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71" creationId="{320B2FAA-E00B-48A7-397F-0DF37AB6F283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83" creationId="{D4DC31D2-2F6F-09D3-F938-A1A576B3D240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88" creationId="{D0D144FB-5986-6206-72D2-AFCF3489155D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91" creationId="{B433AC73-4548-45CA-36A6-D33B4396B80C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506" creationId="{14AF20FA-90B4-715A-983B-26C29A6C4397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523" creationId="{554CCDE4-AD64-6B9D-8104-C9A183F0FDAC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524" creationId="{AE9E86A0-EF73-E5B2-1030-BB82B2A5096D}"/>
          </ac:grpSpMkLst>
        </pc:grpChg>
        <pc:grpChg chg="del mod">
          <ac:chgData name="Luca Crocetti" userId="52efdf86-ba77-4dcf-8f92-67ea05fd85b4" providerId="ADAL" clId="{44298F47-E88B-4AB1-83FB-3EB16B5D3730}" dt="2023-10-18T21:05:51.326" v="2200"/>
          <ac:grpSpMkLst>
            <pc:docMk/>
            <pc:sldMk cId="2364200404" sldId="552"/>
            <ac:grpSpMk id="555" creationId="{81A86A66-34C4-853E-B4A0-FC6B7CD82186}"/>
          </ac:grpSpMkLst>
        </pc:grpChg>
        <pc:grpChg chg="del mod">
          <ac:chgData name="Luca Crocetti" userId="52efdf86-ba77-4dcf-8f92-67ea05fd85b4" providerId="ADAL" clId="{44298F47-E88B-4AB1-83FB-3EB16B5D3730}" dt="2023-10-18T21:05:51.325" v="2194"/>
          <ac:grpSpMkLst>
            <pc:docMk/>
            <pc:sldMk cId="2364200404" sldId="552"/>
            <ac:grpSpMk id="556" creationId="{C2387D8E-895B-EBE6-9D38-3976F8B4D6FB}"/>
          </ac:grpSpMkLst>
        </pc:grpChg>
        <pc:grpChg chg="del mod">
          <ac:chgData name="Luca Crocetti" userId="52efdf86-ba77-4dcf-8f92-67ea05fd85b4" providerId="ADAL" clId="{44298F47-E88B-4AB1-83FB-3EB16B5D3730}" dt="2023-10-18T21:05:51.323" v="2184"/>
          <ac:grpSpMkLst>
            <pc:docMk/>
            <pc:sldMk cId="2364200404" sldId="552"/>
            <ac:grpSpMk id="557" creationId="{E18CD6C4-7737-4A9E-B422-978196FA3A5D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601" creationId="{88F398CB-44FD-A5CB-502C-053110CBEE71}"/>
          </ac:grpSpMkLst>
        </pc:grpChg>
        <pc:inkChg chg="del mod">
          <ac:chgData name="Luca Crocetti" userId="52efdf86-ba77-4dcf-8f92-67ea05fd85b4" providerId="ADAL" clId="{44298F47-E88B-4AB1-83FB-3EB16B5D3730}" dt="2023-10-18T21:04:42.279" v="2070"/>
          <ac:inkMkLst>
            <pc:docMk/>
            <pc:sldMk cId="2364200404" sldId="552"/>
            <ac:inkMk id="3" creationId="{C6E08762-069D-7B71-6398-5680F77D6DE7}"/>
          </ac:inkMkLst>
        </pc:inkChg>
        <pc:inkChg chg="del mod">
          <ac:chgData name="Luca Crocetti" userId="52efdf86-ba77-4dcf-8f92-67ea05fd85b4" providerId="ADAL" clId="{44298F47-E88B-4AB1-83FB-3EB16B5D3730}" dt="2023-10-18T21:04:42.283" v="2082"/>
          <ac:inkMkLst>
            <pc:docMk/>
            <pc:sldMk cId="2364200404" sldId="552"/>
            <ac:inkMk id="5" creationId="{CBA7E523-97CA-9AA9-B61A-7731EED0BA36}"/>
          </ac:inkMkLst>
        </pc:inkChg>
        <pc:inkChg chg="del mod">
          <ac:chgData name="Luca Crocetti" userId="52efdf86-ba77-4dcf-8f92-67ea05fd85b4" providerId="ADAL" clId="{44298F47-E88B-4AB1-83FB-3EB16B5D3730}" dt="2023-10-18T21:04:42.280" v="2073"/>
          <ac:inkMkLst>
            <pc:docMk/>
            <pc:sldMk cId="2364200404" sldId="552"/>
            <ac:inkMk id="6" creationId="{0BD61CB4-661D-A923-6A04-EF547AF039FB}"/>
          </ac:inkMkLst>
        </pc:inkChg>
        <pc:inkChg chg="del">
          <ac:chgData name="Luca Crocetti" userId="52efdf86-ba77-4dcf-8f92-67ea05fd85b4" providerId="ADAL" clId="{44298F47-E88B-4AB1-83FB-3EB16B5D3730}" dt="2023-10-18T21:04:42.278" v="2065"/>
          <ac:inkMkLst>
            <pc:docMk/>
            <pc:sldMk cId="2364200404" sldId="552"/>
            <ac:inkMk id="7" creationId="{3A901C2E-DEBE-FD38-587F-169F64855445}"/>
          </ac:inkMkLst>
        </pc:inkChg>
        <pc:inkChg chg="del mod">
          <ac:chgData name="Luca Crocetti" userId="52efdf86-ba77-4dcf-8f92-67ea05fd85b4" providerId="ADAL" clId="{44298F47-E88B-4AB1-83FB-3EB16B5D3730}" dt="2023-10-18T21:04:42.279" v="2069"/>
          <ac:inkMkLst>
            <pc:docMk/>
            <pc:sldMk cId="2364200404" sldId="552"/>
            <ac:inkMk id="8" creationId="{E14B0C69-B9E6-881E-7AB1-5A0B203A4115}"/>
          </ac:inkMkLst>
        </pc:inkChg>
        <pc:inkChg chg="del mod">
          <ac:chgData name="Luca Crocetti" userId="52efdf86-ba77-4dcf-8f92-67ea05fd85b4" providerId="ADAL" clId="{44298F47-E88B-4AB1-83FB-3EB16B5D3730}" dt="2023-10-18T21:04:42.283" v="2080"/>
          <ac:inkMkLst>
            <pc:docMk/>
            <pc:sldMk cId="2364200404" sldId="552"/>
            <ac:inkMk id="9" creationId="{C15DA2C1-BFB5-7BD5-F1C0-4B05C95BE0AB}"/>
          </ac:inkMkLst>
        </pc:inkChg>
        <pc:inkChg chg="del mod">
          <ac:chgData name="Luca Crocetti" userId="52efdf86-ba77-4dcf-8f92-67ea05fd85b4" providerId="ADAL" clId="{44298F47-E88B-4AB1-83FB-3EB16B5D3730}" dt="2023-10-18T21:04:42.278" v="2067"/>
          <ac:inkMkLst>
            <pc:docMk/>
            <pc:sldMk cId="2364200404" sldId="552"/>
            <ac:inkMk id="10" creationId="{44946B81-B6E1-5F21-115D-183CD8E97057}"/>
          </ac:inkMkLst>
        </pc:inkChg>
        <pc:inkChg chg="del mod">
          <ac:chgData name="Luca Crocetti" userId="52efdf86-ba77-4dcf-8f92-67ea05fd85b4" providerId="ADAL" clId="{44298F47-E88B-4AB1-83FB-3EB16B5D3730}" dt="2023-10-18T21:04:42.284" v="2084"/>
          <ac:inkMkLst>
            <pc:docMk/>
            <pc:sldMk cId="2364200404" sldId="552"/>
            <ac:inkMk id="11" creationId="{F378BFC9-A6C1-B987-EA69-5E926D0FDE09}"/>
          </ac:inkMkLst>
        </pc:inkChg>
        <pc:inkChg chg="del">
          <ac:chgData name="Luca Crocetti" userId="52efdf86-ba77-4dcf-8f92-67ea05fd85b4" providerId="ADAL" clId="{44298F47-E88B-4AB1-83FB-3EB16B5D3730}" dt="2023-10-18T21:04:42.270" v="2061"/>
          <ac:inkMkLst>
            <pc:docMk/>
            <pc:sldMk cId="2364200404" sldId="552"/>
            <ac:inkMk id="12" creationId="{9BBA66E2-D898-4345-383D-34DF08E0FB4A}"/>
          </ac:inkMkLst>
        </pc:inkChg>
        <pc:inkChg chg="del mod">
          <ac:chgData name="Luca Crocetti" userId="52efdf86-ba77-4dcf-8f92-67ea05fd85b4" providerId="ADAL" clId="{44298F47-E88B-4AB1-83FB-3EB16B5D3730}" dt="2023-10-18T21:04:42.278" v="2066"/>
          <ac:inkMkLst>
            <pc:docMk/>
            <pc:sldMk cId="2364200404" sldId="552"/>
            <ac:inkMk id="13" creationId="{B8DDEBAA-EE04-E76C-FE5E-65B75017F947}"/>
          </ac:inkMkLst>
        </pc:inkChg>
        <pc:inkChg chg="del mod">
          <ac:chgData name="Luca Crocetti" userId="52efdf86-ba77-4dcf-8f92-67ea05fd85b4" providerId="ADAL" clId="{44298F47-E88B-4AB1-83FB-3EB16B5D3730}" dt="2023-10-18T21:04:42.280" v="2075"/>
          <ac:inkMkLst>
            <pc:docMk/>
            <pc:sldMk cId="2364200404" sldId="552"/>
            <ac:inkMk id="14" creationId="{A88C0978-7741-605C-6FF7-B6BD97DB3B0F}"/>
          </ac:inkMkLst>
        </pc:inkChg>
        <pc:inkChg chg="del mod">
          <ac:chgData name="Luca Crocetti" userId="52efdf86-ba77-4dcf-8f92-67ea05fd85b4" providerId="ADAL" clId="{44298F47-E88B-4AB1-83FB-3EB16B5D3730}" dt="2023-10-18T21:04:42.276" v="2063"/>
          <ac:inkMkLst>
            <pc:docMk/>
            <pc:sldMk cId="2364200404" sldId="552"/>
            <ac:inkMk id="15" creationId="{423E249F-3497-69B9-44E9-38BB1930C063}"/>
          </ac:inkMkLst>
        </pc:inkChg>
        <pc:inkChg chg="del mod">
          <ac:chgData name="Luca Crocetti" userId="52efdf86-ba77-4dcf-8f92-67ea05fd85b4" providerId="ADAL" clId="{44298F47-E88B-4AB1-83FB-3EB16B5D3730}" dt="2023-10-18T21:04:42.281" v="2076"/>
          <ac:inkMkLst>
            <pc:docMk/>
            <pc:sldMk cId="2364200404" sldId="552"/>
            <ac:inkMk id="16" creationId="{054C94A4-5BF1-47CE-6CE3-534AA3345E84}"/>
          </ac:inkMkLst>
        </pc:inkChg>
        <pc:inkChg chg="del mod">
          <ac:chgData name="Luca Crocetti" userId="52efdf86-ba77-4dcf-8f92-67ea05fd85b4" providerId="ADAL" clId="{44298F47-E88B-4AB1-83FB-3EB16B5D3730}" dt="2023-10-18T21:04:42.282" v="2077"/>
          <ac:inkMkLst>
            <pc:docMk/>
            <pc:sldMk cId="2364200404" sldId="552"/>
            <ac:inkMk id="17" creationId="{90C38F8D-6430-F964-2317-C3D65E94C283}"/>
          </ac:inkMkLst>
        </pc:inkChg>
        <pc:inkChg chg="del mod">
          <ac:chgData name="Luca Crocetti" userId="52efdf86-ba77-4dcf-8f92-67ea05fd85b4" providerId="ADAL" clId="{44298F47-E88B-4AB1-83FB-3EB16B5D3730}" dt="2023-10-18T21:04:42.277" v="2064"/>
          <ac:inkMkLst>
            <pc:docMk/>
            <pc:sldMk cId="2364200404" sldId="552"/>
            <ac:inkMk id="18" creationId="{34F6518C-0554-3B15-28BC-87284CA3D571}"/>
          </ac:inkMkLst>
        </pc:inkChg>
        <pc:inkChg chg="del mod">
          <ac:chgData name="Luca Crocetti" userId="52efdf86-ba77-4dcf-8f92-67ea05fd85b4" providerId="ADAL" clId="{44298F47-E88B-4AB1-83FB-3EB16B5D3730}" dt="2023-10-18T21:04:42.280" v="2074"/>
          <ac:inkMkLst>
            <pc:docMk/>
            <pc:sldMk cId="2364200404" sldId="552"/>
            <ac:inkMk id="19" creationId="{2DE48E28-2CE0-C1A2-7BE2-9171B379BCDD}"/>
          </ac:inkMkLst>
        </pc:inkChg>
        <pc:inkChg chg="del">
          <ac:chgData name="Luca Crocetti" userId="52efdf86-ba77-4dcf-8f92-67ea05fd85b4" providerId="ADAL" clId="{44298F47-E88B-4AB1-83FB-3EB16B5D3730}" dt="2023-10-18T21:04:42.274" v="2062"/>
          <ac:inkMkLst>
            <pc:docMk/>
            <pc:sldMk cId="2364200404" sldId="552"/>
            <ac:inkMk id="20" creationId="{BE8F0F1C-631F-3F47-B9EE-26CB20AB6EFD}"/>
          </ac:inkMkLst>
        </pc:inkChg>
        <pc:inkChg chg="del mod">
          <ac:chgData name="Luca Crocetti" userId="52efdf86-ba77-4dcf-8f92-67ea05fd85b4" providerId="ADAL" clId="{44298F47-E88B-4AB1-83FB-3EB16B5D3730}" dt="2023-10-18T21:04:42.283" v="2083"/>
          <ac:inkMkLst>
            <pc:docMk/>
            <pc:sldMk cId="2364200404" sldId="552"/>
            <ac:inkMk id="21" creationId="{092E133A-F95B-A5D6-6D02-BA5387C585E7}"/>
          </ac:inkMkLst>
        </pc:inkChg>
        <pc:inkChg chg="del mod">
          <ac:chgData name="Luca Crocetti" userId="52efdf86-ba77-4dcf-8f92-67ea05fd85b4" providerId="ADAL" clId="{44298F47-E88B-4AB1-83FB-3EB16B5D3730}" dt="2023-10-18T21:04:42.279" v="2068"/>
          <ac:inkMkLst>
            <pc:docMk/>
            <pc:sldMk cId="2364200404" sldId="552"/>
            <ac:inkMk id="22" creationId="{3B0DDF60-11D6-7EA1-F4D1-0DBF9D16583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3" creationId="{2DE4DAA2-B480-3676-6FB2-62DE71D0405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4" creationId="{05B6E111-9FE3-A63F-4555-31F9DCC4ED59}"/>
          </ac:inkMkLst>
        </pc:inkChg>
        <pc:inkChg chg="del">
          <ac:chgData name="Luca Crocetti" userId="52efdf86-ba77-4dcf-8f92-67ea05fd85b4" providerId="ADAL" clId="{44298F47-E88B-4AB1-83FB-3EB16B5D3730}" dt="2023-10-18T21:04:42.282" v="2079"/>
          <ac:inkMkLst>
            <pc:docMk/>
            <pc:sldMk cId="2364200404" sldId="552"/>
            <ac:inkMk id="28" creationId="{6C31513F-996B-62BA-DF19-DB504222199A}"/>
          </ac:inkMkLst>
        </pc:inkChg>
        <pc:inkChg chg="del mod">
          <ac:chgData name="Luca Crocetti" userId="52efdf86-ba77-4dcf-8f92-67ea05fd85b4" providerId="ADAL" clId="{44298F47-E88B-4AB1-83FB-3EB16B5D3730}" dt="2023-10-18T21:04:42.284" v="2085"/>
          <ac:inkMkLst>
            <pc:docMk/>
            <pc:sldMk cId="2364200404" sldId="552"/>
            <ac:inkMk id="29" creationId="{2FDEA6AC-7F9F-A5CD-6BC7-E2D0E850C4B5}"/>
          </ac:inkMkLst>
        </pc:inkChg>
        <pc:inkChg chg="del mod">
          <ac:chgData name="Luca Crocetti" userId="52efdf86-ba77-4dcf-8f92-67ea05fd85b4" providerId="ADAL" clId="{44298F47-E88B-4AB1-83FB-3EB16B5D3730}" dt="2023-10-18T21:04:42.282" v="2078"/>
          <ac:inkMkLst>
            <pc:docMk/>
            <pc:sldMk cId="2364200404" sldId="552"/>
            <ac:inkMk id="31" creationId="{D82AD37B-AB86-997E-3F15-10FCC534E95E}"/>
          </ac:inkMkLst>
        </pc:inkChg>
        <pc:inkChg chg="del mod">
          <ac:chgData name="Luca Crocetti" userId="52efdf86-ba77-4dcf-8f92-67ea05fd85b4" providerId="ADAL" clId="{44298F47-E88B-4AB1-83FB-3EB16B5D3730}" dt="2023-10-18T21:04:42.280" v="2072"/>
          <ac:inkMkLst>
            <pc:docMk/>
            <pc:sldMk cId="2364200404" sldId="552"/>
            <ac:inkMk id="32" creationId="{5361F258-BB85-2772-22FE-E9E1E5AD7A69}"/>
          </ac:inkMkLst>
        </pc:inkChg>
        <pc:inkChg chg="del">
          <ac:chgData name="Luca Crocetti" userId="52efdf86-ba77-4dcf-8f92-67ea05fd85b4" providerId="ADAL" clId="{44298F47-E88B-4AB1-83FB-3EB16B5D3730}" dt="2023-10-18T21:04:42.279" v="2071"/>
          <ac:inkMkLst>
            <pc:docMk/>
            <pc:sldMk cId="2364200404" sldId="552"/>
            <ac:inkMk id="33" creationId="{244EE5AF-ECDD-6D0C-4B52-C305C37282B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34" creationId="{01AF13D0-9E1C-B6E5-D92E-34F8339AB125}"/>
          </ac:inkMkLst>
        </pc:inkChg>
        <pc:inkChg chg="del mod">
          <ac:chgData name="Luca Crocetti" userId="52efdf86-ba77-4dcf-8f92-67ea05fd85b4" providerId="ADAL" clId="{44298F47-E88B-4AB1-83FB-3EB16B5D3730}" dt="2023-10-18T21:04:42.283" v="2081"/>
          <ac:inkMkLst>
            <pc:docMk/>
            <pc:sldMk cId="2364200404" sldId="552"/>
            <ac:inkMk id="35" creationId="{03333758-7785-D98D-916E-A4F222096861}"/>
          </ac:inkMkLst>
        </pc:inkChg>
        <pc:inkChg chg="del mod">
          <ac:chgData name="Luca Crocetti" userId="52efdf86-ba77-4dcf-8f92-67ea05fd85b4" providerId="ADAL" clId="{44298F47-E88B-4AB1-83FB-3EB16B5D3730}" dt="2023-10-18T21:05:35.684" v="2153"/>
          <ac:inkMkLst>
            <pc:docMk/>
            <pc:sldMk cId="2364200404" sldId="552"/>
            <ac:inkMk id="38" creationId="{F6CCF7A5-4384-83EF-F2F6-415F54A33F17}"/>
          </ac:inkMkLst>
        </pc:inkChg>
        <pc:inkChg chg="del mod">
          <ac:chgData name="Luca Crocetti" userId="52efdf86-ba77-4dcf-8f92-67ea05fd85b4" providerId="ADAL" clId="{44298F47-E88B-4AB1-83FB-3EB16B5D3730}" dt="2023-10-18T21:05:35.684" v="2152"/>
          <ac:inkMkLst>
            <pc:docMk/>
            <pc:sldMk cId="2364200404" sldId="552"/>
            <ac:inkMk id="39" creationId="{FC050917-FAFD-805A-DEA6-5CCF34C4DEBD}"/>
          </ac:inkMkLst>
        </pc:inkChg>
        <pc:inkChg chg="del mod">
          <ac:chgData name="Luca Crocetti" userId="52efdf86-ba77-4dcf-8f92-67ea05fd85b4" providerId="ADAL" clId="{44298F47-E88B-4AB1-83FB-3EB16B5D3730}" dt="2023-10-18T21:05:35.685" v="2156"/>
          <ac:inkMkLst>
            <pc:docMk/>
            <pc:sldMk cId="2364200404" sldId="552"/>
            <ac:inkMk id="40" creationId="{964BC1EE-46AA-49E1-AF84-7F48174B2649}"/>
          </ac:inkMkLst>
        </pc:inkChg>
        <pc:inkChg chg="del mod">
          <ac:chgData name="Luca Crocetti" userId="52efdf86-ba77-4dcf-8f92-67ea05fd85b4" providerId="ADAL" clId="{44298F47-E88B-4AB1-83FB-3EB16B5D3730}" dt="2023-10-18T21:05:35.684" v="2154"/>
          <ac:inkMkLst>
            <pc:docMk/>
            <pc:sldMk cId="2364200404" sldId="552"/>
            <ac:inkMk id="41" creationId="{30750A51-BA57-75C8-5951-14A84A2374E4}"/>
          </ac:inkMkLst>
        </pc:inkChg>
        <pc:inkChg chg="del mod">
          <ac:chgData name="Luca Crocetti" userId="52efdf86-ba77-4dcf-8f92-67ea05fd85b4" providerId="ADAL" clId="{44298F47-E88B-4AB1-83FB-3EB16B5D3730}" dt="2023-10-18T21:05:36.355" v="2159"/>
          <ac:inkMkLst>
            <pc:docMk/>
            <pc:sldMk cId="2364200404" sldId="552"/>
            <ac:inkMk id="42" creationId="{75065513-BDAE-1953-1129-72DFE1134870}"/>
          </ac:inkMkLst>
        </pc:inkChg>
        <pc:inkChg chg="del mod">
          <ac:chgData name="Luca Crocetti" userId="52efdf86-ba77-4dcf-8f92-67ea05fd85b4" providerId="ADAL" clId="{44298F47-E88B-4AB1-83FB-3EB16B5D3730}" dt="2023-10-18T21:05:35.685" v="2157"/>
          <ac:inkMkLst>
            <pc:docMk/>
            <pc:sldMk cId="2364200404" sldId="552"/>
            <ac:inkMk id="43" creationId="{01DA51BB-A475-4652-66B7-97EA58D41B70}"/>
          </ac:inkMkLst>
        </pc:inkChg>
        <pc:inkChg chg="del mod">
          <ac:chgData name="Luca Crocetti" userId="52efdf86-ba77-4dcf-8f92-67ea05fd85b4" providerId="ADAL" clId="{44298F47-E88B-4AB1-83FB-3EB16B5D3730}" dt="2023-10-18T21:05:35.685" v="2155"/>
          <ac:inkMkLst>
            <pc:docMk/>
            <pc:sldMk cId="2364200404" sldId="552"/>
            <ac:inkMk id="44" creationId="{956BF5B0-6206-21F8-7689-A1D9E097F8E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45" creationId="{8348BD02-1D4D-6206-2C0E-6B6E379C2EBA}"/>
          </ac:inkMkLst>
        </pc:inkChg>
        <pc:inkChg chg="del mod">
          <ac:chgData name="Luca Crocetti" userId="52efdf86-ba77-4dcf-8f92-67ea05fd85b4" providerId="ADAL" clId="{44298F47-E88B-4AB1-83FB-3EB16B5D3730}" dt="2023-10-18T21:05:35.685" v="2158"/>
          <ac:inkMkLst>
            <pc:docMk/>
            <pc:sldMk cId="2364200404" sldId="552"/>
            <ac:inkMk id="46" creationId="{05249485-A7AB-9137-CCE1-0C9EE1CB40D5}"/>
          </ac:inkMkLst>
        </pc:inkChg>
        <pc:inkChg chg="del">
          <ac:chgData name="Luca Crocetti" userId="52efdf86-ba77-4dcf-8f92-67ea05fd85b4" providerId="ADAL" clId="{44298F47-E88B-4AB1-83FB-3EB16B5D3730}" dt="2023-10-18T21:05:35.683" v="2151"/>
          <ac:inkMkLst>
            <pc:docMk/>
            <pc:sldMk cId="2364200404" sldId="552"/>
            <ac:inkMk id="47" creationId="{B316228B-D8F3-3BCB-5546-E8316A8D09B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48" creationId="{FE245A2D-A332-654B-A953-FEAA08C90F3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49" creationId="{53BEA112-3996-6D00-3236-1A3F88F81E7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0" creationId="{A9626ADD-847F-BA64-DF0D-0170197727B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1" creationId="{34E5646B-C9D4-C82C-0AEF-2B08359453B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" creationId="{69BD9822-51D3-E57A-AFB3-4FD48F482398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" creationId="{BDCBA8F7-FC46-2A47-6083-AF386154840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5" creationId="{1F0AE623-8239-B52F-ED58-FFD32EDCEEC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" creationId="{F3FD8CBE-500E-8DA6-AB54-8A07D0E890B1}"/>
          </ac:inkMkLst>
        </pc:inkChg>
        <pc:inkChg chg="del mod">
          <ac:chgData name="Luca Crocetti" userId="52efdf86-ba77-4dcf-8f92-67ea05fd85b4" providerId="ADAL" clId="{44298F47-E88B-4AB1-83FB-3EB16B5D3730}" dt="2023-10-18T21:05:51.323" v="2185"/>
          <ac:inkMkLst>
            <pc:docMk/>
            <pc:sldMk cId="2364200404" sldId="552"/>
            <ac:inkMk id="57" creationId="{8AE38768-5F0C-3148-5E90-FD9CEC9F8BDC}"/>
          </ac:inkMkLst>
        </pc:inkChg>
        <pc:inkChg chg="del">
          <ac:chgData name="Luca Crocetti" userId="52efdf86-ba77-4dcf-8f92-67ea05fd85b4" providerId="ADAL" clId="{44298F47-E88B-4AB1-83FB-3EB16B5D3730}" dt="2023-10-18T21:05:51.317" v="2176"/>
          <ac:inkMkLst>
            <pc:docMk/>
            <pc:sldMk cId="2364200404" sldId="552"/>
            <ac:inkMk id="58" creationId="{E3DAE8A6-AF67-8925-A06B-0B4FA4D6E7E6}"/>
          </ac:inkMkLst>
        </pc:inkChg>
        <pc:inkChg chg="del mod">
          <ac:chgData name="Luca Crocetti" userId="52efdf86-ba77-4dcf-8f92-67ea05fd85b4" providerId="ADAL" clId="{44298F47-E88B-4AB1-83FB-3EB16B5D3730}" dt="2023-10-18T21:05:51.323" v="2184"/>
          <ac:inkMkLst>
            <pc:docMk/>
            <pc:sldMk cId="2364200404" sldId="552"/>
            <ac:inkMk id="59" creationId="{703E0248-EBFC-1918-2548-C069E77D4E63}"/>
          </ac:inkMkLst>
        </pc:inkChg>
        <pc:inkChg chg="del mod">
          <ac:chgData name="Luca Crocetti" userId="52efdf86-ba77-4dcf-8f92-67ea05fd85b4" providerId="ADAL" clId="{44298F47-E88B-4AB1-83FB-3EB16B5D3730}" dt="2023-10-18T21:05:51.325" v="2197"/>
          <ac:inkMkLst>
            <pc:docMk/>
            <pc:sldMk cId="2364200404" sldId="552"/>
            <ac:inkMk id="60" creationId="{069BAAB5-0D38-37AF-17E3-A71973FBD5D6}"/>
          </ac:inkMkLst>
        </pc:inkChg>
        <pc:inkChg chg="del mod">
          <ac:chgData name="Luca Crocetti" userId="52efdf86-ba77-4dcf-8f92-67ea05fd85b4" providerId="ADAL" clId="{44298F47-E88B-4AB1-83FB-3EB16B5D3730}" dt="2023-10-18T21:05:51.321" v="2181"/>
          <ac:inkMkLst>
            <pc:docMk/>
            <pc:sldMk cId="2364200404" sldId="552"/>
            <ac:inkMk id="62" creationId="{3F904791-04B2-9FC9-A2B4-2FD21A3236A7}"/>
          </ac:inkMkLst>
        </pc:inkChg>
        <pc:inkChg chg="del mod">
          <ac:chgData name="Luca Crocetti" userId="52efdf86-ba77-4dcf-8f92-67ea05fd85b4" providerId="ADAL" clId="{44298F47-E88B-4AB1-83FB-3EB16B5D3730}" dt="2023-10-18T21:05:51.323" v="2187"/>
          <ac:inkMkLst>
            <pc:docMk/>
            <pc:sldMk cId="2364200404" sldId="552"/>
            <ac:inkMk id="63" creationId="{11BCADBF-7B77-DFCE-5118-9DB6CDC45B9C}"/>
          </ac:inkMkLst>
        </pc:inkChg>
        <pc:inkChg chg="del mod">
          <ac:chgData name="Luca Crocetti" userId="52efdf86-ba77-4dcf-8f92-67ea05fd85b4" providerId="ADAL" clId="{44298F47-E88B-4AB1-83FB-3EB16B5D3730}" dt="2023-10-18T21:06:14.658" v="2242"/>
          <ac:inkMkLst>
            <pc:docMk/>
            <pc:sldMk cId="2364200404" sldId="552"/>
            <ac:inkMk id="192" creationId="{AB905EFC-7106-3B6C-00BD-02EB2CE51AD0}"/>
          </ac:inkMkLst>
        </pc:inkChg>
        <pc:inkChg chg="del mod">
          <ac:chgData name="Luca Crocetti" userId="52efdf86-ba77-4dcf-8f92-67ea05fd85b4" providerId="ADAL" clId="{44298F47-E88B-4AB1-83FB-3EB16B5D3730}" dt="2023-10-18T21:06:14.660" v="2245"/>
          <ac:inkMkLst>
            <pc:docMk/>
            <pc:sldMk cId="2364200404" sldId="552"/>
            <ac:inkMk id="193" creationId="{9F4DC440-87BA-118F-529F-9A0F32638D94}"/>
          </ac:inkMkLst>
        </pc:inkChg>
        <pc:inkChg chg="del mod">
          <ac:chgData name="Luca Crocetti" userId="52efdf86-ba77-4dcf-8f92-67ea05fd85b4" providerId="ADAL" clId="{44298F47-E88B-4AB1-83FB-3EB16B5D3730}" dt="2023-10-18T21:06:14.667" v="2262"/>
          <ac:inkMkLst>
            <pc:docMk/>
            <pc:sldMk cId="2364200404" sldId="552"/>
            <ac:inkMk id="194" creationId="{6255379B-CFC8-6415-74C1-9C3F792D7656}"/>
          </ac:inkMkLst>
        </pc:inkChg>
        <pc:inkChg chg="del mod">
          <ac:chgData name="Luca Crocetti" userId="52efdf86-ba77-4dcf-8f92-67ea05fd85b4" providerId="ADAL" clId="{44298F47-E88B-4AB1-83FB-3EB16B5D3730}" dt="2023-10-18T21:06:14.661" v="2247"/>
          <ac:inkMkLst>
            <pc:docMk/>
            <pc:sldMk cId="2364200404" sldId="552"/>
            <ac:inkMk id="195" creationId="{8BAE65D9-826C-486E-58CA-31A58CDF0214}"/>
          </ac:inkMkLst>
        </pc:inkChg>
        <pc:inkChg chg="del mod">
          <ac:chgData name="Luca Crocetti" userId="52efdf86-ba77-4dcf-8f92-67ea05fd85b4" providerId="ADAL" clId="{44298F47-E88B-4AB1-83FB-3EB16B5D3730}" dt="2023-10-18T21:06:14.669" v="2268"/>
          <ac:inkMkLst>
            <pc:docMk/>
            <pc:sldMk cId="2364200404" sldId="552"/>
            <ac:inkMk id="196" creationId="{C07BC4BA-DB8C-02B8-4DF2-4D059E89D0E0}"/>
          </ac:inkMkLst>
        </pc:inkChg>
        <pc:inkChg chg="del mod">
          <ac:chgData name="Luca Crocetti" userId="52efdf86-ba77-4dcf-8f92-67ea05fd85b4" providerId="ADAL" clId="{44298F47-E88B-4AB1-83FB-3EB16B5D3730}" dt="2023-10-18T21:06:14.669" v="2267"/>
          <ac:inkMkLst>
            <pc:docMk/>
            <pc:sldMk cId="2364200404" sldId="552"/>
            <ac:inkMk id="198" creationId="{8093F136-7C2A-A8B7-DA59-568770217250}"/>
          </ac:inkMkLst>
        </pc:inkChg>
        <pc:inkChg chg="del mod">
          <ac:chgData name="Luca Crocetti" userId="52efdf86-ba77-4dcf-8f92-67ea05fd85b4" providerId="ADAL" clId="{44298F47-E88B-4AB1-83FB-3EB16B5D3730}" dt="2023-10-18T21:06:14.658" v="2241"/>
          <ac:inkMkLst>
            <pc:docMk/>
            <pc:sldMk cId="2364200404" sldId="552"/>
            <ac:inkMk id="199" creationId="{BB8F95C6-FE7B-FE66-310D-6EB617DE5E13}"/>
          </ac:inkMkLst>
        </pc:inkChg>
        <pc:inkChg chg="del mod">
          <ac:chgData name="Luca Crocetti" userId="52efdf86-ba77-4dcf-8f92-67ea05fd85b4" providerId="ADAL" clId="{44298F47-E88B-4AB1-83FB-3EB16B5D3730}" dt="2023-10-18T21:06:14.668" v="2265"/>
          <ac:inkMkLst>
            <pc:docMk/>
            <pc:sldMk cId="2364200404" sldId="552"/>
            <ac:inkMk id="200" creationId="{28E9AB8E-F522-2EE8-666F-6BFB1CC5E9D2}"/>
          </ac:inkMkLst>
        </pc:inkChg>
        <pc:inkChg chg="del mod">
          <ac:chgData name="Luca Crocetti" userId="52efdf86-ba77-4dcf-8f92-67ea05fd85b4" providerId="ADAL" clId="{44298F47-E88B-4AB1-83FB-3EB16B5D3730}" dt="2023-10-18T21:06:14.668" v="2266"/>
          <ac:inkMkLst>
            <pc:docMk/>
            <pc:sldMk cId="2364200404" sldId="552"/>
            <ac:inkMk id="201" creationId="{E7975682-E903-992F-7C98-82114B67859A}"/>
          </ac:inkMkLst>
        </pc:inkChg>
        <pc:inkChg chg="del">
          <ac:chgData name="Luca Crocetti" userId="52efdf86-ba77-4dcf-8f92-67ea05fd85b4" providerId="ADAL" clId="{44298F47-E88B-4AB1-83FB-3EB16B5D3730}" dt="2023-10-18T21:06:14.657" v="2238"/>
          <ac:inkMkLst>
            <pc:docMk/>
            <pc:sldMk cId="2364200404" sldId="552"/>
            <ac:inkMk id="202" creationId="{0AB6FA5E-EDE8-8BB3-BA67-8E3DC596E31C}"/>
          </ac:inkMkLst>
        </pc:inkChg>
        <pc:inkChg chg="del mod">
          <ac:chgData name="Luca Crocetti" userId="52efdf86-ba77-4dcf-8f92-67ea05fd85b4" providerId="ADAL" clId="{44298F47-E88B-4AB1-83FB-3EB16B5D3730}" dt="2023-10-18T21:06:14.658" v="2240"/>
          <ac:inkMkLst>
            <pc:docMk/>
            <pc:sldMk cId="2364200404" sldId="552"/>
            <ac:inkMk id="203" creationId="{839696BA-2A21-3465-66A2-17BBEFE0C699}"/>
          </ac:inkMkLst>
        </pc:inkChg>
        <pc:inkChg chg="del mod">
          <ac:chgData name="Luca Crocetti" userId="52efdf86-ba77-4dcf-8f92-67ea05fd85b4" providerId="ADAL" clId="{44298F47-E88B-4AB1-83FB-3EB16B5D3730}" dt="2023-10-18T21:06:14.664" v="2255"/>
          <ac:inkMkLst>
            <pc:docMk/>
            <pc:sldMk cId="2364200404" sldId="552"/>
            <ac:inkMk id="204" creationId="{7B23A965-A4F8-9629-36CB-41323F442AE2}"/>
          </ac:inkMkLst>
        </pc:inkChg>
        <pc:inkChg chg="del mod">
          <ac:chgData name="Luca Crocetti" userId="52efdf86-ba77-4dcf-8f92-67ea05fd85b4" providerId="ADAL" clId="{44298F47-E88B-4AB1-83FB-3EB16B5D3730}" dt="2023-10-18T21:06:14.656" v="2237"/>
          <ac:inkMkLst>
            <pc:docMk/>
            <pc:sldMk cId="2364200404" sldId="552"/>
            <ac:inkMk id="205" creationId="{9D5C89C0-865A-0B20-66D5-2170B31DC849}"/>
          </ac:inkMkLst>
        </pc:inkChg>
        <pc:inkChg chg="del">
          <ac:chgData name="Luca Crocetti" userId="52efdf86-ba77-4dcf-8f92-67ea05fd85b4" providerId="ADAL" clId="{44298F47-E88B-4AB1-83FB-3EB16B5D3730}" dt="2023-10-18T21:06:14.650" v="2231"/>
          <ac:inkMkLst>
            <pc:docMk/>
            <pc:sldMk cId="2364200404" sldId="552"/>
            <ac:inkMk id="206" creationId="{E2E4E013-2B76-3FFF-C6D5-F7B985700F84}"/>
          </ac:inkMkLst>
        </pc:inkChg>
        <pc:inkChg chg="del mod">
          <ac:chgData name="Luca Crocetti" userId="52efdf86-ba77-4dcf-8f92-67ea05fd85b4" providerId="ADAL" clId="{44298F47-E88B-4AB1-83FB-3EB16B5D3730}" dt="2023-10-18T21:06:14.661" v="2248"/>
          <ac:inkMkLst>
            <pc:docMk/>
            <pc:sldMk cId="2364200404" sldId="552"/>
            <ac:inkMk id="207" creationId="{168C4CA8-6D5F-AB49-85C2-439729BE5CB8}"/>
          </ac:inkMkLst>
        </pc:inkChg>
        <pc:inkChg chg="del mod">
          <ac:chgData name="Luca Crocetti" userId="52efdf86-ba77-4dcf-8f92-67ea05fd85b4" providerId="ADAL" clId="{44298F47-E88B-4AB1-83FB-3EB16B5D3730}" dt="2023-10-18T21:06:14.666" v="2259"/>
          <ac:inkMkLst>
            <pc:docMk/>
            <pc:sldMk cId="2364200404" sldId="552"/>
            <ac:inkMk id="208" creationId="{64B1C843-1196-70C1-5881-0524D135C28D}"/>
          </ac:inkMkLst>
        </pc:inkChg>
        <pc:inkChg chg="del mod">
          <ac:chgData name="Luca Crocetti" userId="52efdf86-ba77-4dcf-8f92-67ea05fd85b4" providerId="ADAL" clId="{44298F47-E88B-4AB1-83FB-3EB16B5D3730}" dt="2023-10-18T21:06:37.989" v="2314"/>
          <ac:inkMkLst>
            <pc:docMk/>
            <pc:sldMk cId="2364200404" sldId="552"/>
            <ac:inkMk id="209" creationId="{40B97E3D-56AA-6C3C-8869-D8DDD407412F}"/>
          </ac:inkMkLst>
        </pc:inkChg>
        <pc:inkChg chg="del mod">
          <ac:chgData name="Luca Crocetti" userId="52efdf86-ba77-4dcf-8f92-67ea05fd85b4" providerId="ADAL" clId="{44298F47-E88B-4AB1-83FB-3EB16B5D3730}" dt="2023-10-18T21:06:14.667" v="2263"/>
          <ac:inkMkLst>
            <pc:docMk/>
            <pc:sldMk cId="2364200404" sldId="552"/>
            <ac:inkMk id="210" creationId="{62D16ACB-8C89-F204-821B-DA19CEED98BF}"/>
          </ac:inkMkLst>
        </pc:inkChg>
        <pc:inkChg chg="del mod">
          <ac:chgData name="Luca Crocetti" userId="52efdf86-ba77-4dcf-8f92-67ea05fd85b4" providerId="ADAL" clId="{44298F47-E88B-4AB1-83FB-3EB16B5D3730}" dt="2023-10-18T21:06:14.654" v="2235"/>
          <ac:inkMkLst>
            <pc:docMk/>
            <pc:sldMk cId="2364200404" sldId="552"/>
            <ac:inkMk id="211" creationId="{34C056B3-679F-70F7-E771-839FBC7A76A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4" creationId="{A4B576D4-1502-5B1A-851D-C81E3006EF13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5" creationId="{142EE2D2-9CC4-8542-C8BB-3AAC298408F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6" creationId="{8F3BFF22-C9C2-B8F4-0F2D-E8E2128A7F4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7" creationId="{62223859-D55F-871B-E94C-45E2AC69F09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8" creationId="{A6497D81-A66A-E2E5-46DA-F5EC4FD5EABE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9" creationId="{A2634ABD-36FE-CA35-AF9E-CBE8961BC6A9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20" creationId="{B7BCB445-C77C-F456-22F2-018A858D03F0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1" creationId="{F840ED32-6C7F-208B-ABBF-A448BAFA7137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2" creationId="{01EDC7FF-97FD-7AE3-8188-5F7BFA135051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3" creationId="{82F95AA2-E03D-2032-B63B-4D329FD63B9C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4" creationId="{999860B1-B2C4-F9AA-B956-78E5E4491803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5" creationId="{74CE2802-494A-E35F-A5C5-8EF8CDC27064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6" creationId="{16B5BBFA-6AF5-CFED-9676-65B170C1376A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28" creationId="{40F56A9E-3820-7113-D88E-4FA45F6A0F46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29" creationId="{9CE4CC4D-56FF-8EFF-5010-C6C6FA34111C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0" creationId="{D64F6BA4-DC8E-1468-3C69-6A34B3F30815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1" creationId="{17B492D5-09C4-EE5E-FA3D-AC321AE079B8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2" creationId="{65F5FB10-3D0C-D833-4D7E-82CD359B2A0E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3" creationId="{468E3B5C-E808-6C65-1898-40C9AEF96454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4" creationId="{F72B5253-FDAF-F647-B7C1-7CAA93D9A496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5" creationId="{C9A476C3-2DAD-5128-74D2-D365B96D98D2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6" creationId="{2A2F042E-EA0F-6046-02F8-ED712EED9587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7" creationId="{35E5408E-2676-F6DC-5C2A-E9D4B3261F5D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8" creationId="{2F34F686-2B1C-CD1E-48A6-887AB236C390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9" creationId="{317BDC16-F24F-FD3C-8CA1-712DE060E908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40" creationId="{0D97E285-1B5B-A395-0B50-2444AE6E8763}"/>
          </ac:inkMkLst>
        </pc:inkChg>
        <pc:inkChg chg="add del mod">
          <ac:chgData name="Luca Crocetti" userId="52efdf86-ba77-4dcf-8f92-67ea05fd85b4" providerId="ADAL" clId="{44298F47-E88B-4AB1-83FB-3EB16B5D3730}" dt="2023-10-18T21:04:58.359" v="2111"/>
          <ac:inkMkLst>
            <pc:docMk/>
            <pc:sldMk cId="2364200404" sldId="552"/>
            <ac:inkMk id="241" creationId="{5ED032A1-33C0-4C04-9516-3CB13A578D1C}"/>
          </ac:inkMkLst>
        </pc:inkChg>
        <pc:inkChg chg="add del mod">
          <ac:chgData name="Luca Crocetti" userId="52efdf86-ba77-4dcf-8f92-67ea05fd85b4" providerId="ADAL" clId="{44298F47-E88B-4AB1-83FB-3EB16B5D3730}" dt="2023-10-18T21:04:58.359" v="2112"/>
          <ac:inkMkLst>
            <pc:docMk/>
            <pc:sldMk cId="2364200404" sldId="552"/>
            <ac:inkMk id="242" creationId="{160A6A51-479B-D02F-394C-DE91091018F4}"/>
          </ac:inkMkLst>
        </pc:inkChg>
        <pc:inkChg chg="add del mod">
          <ac:chgData name="Luca Crocetti" userId="52efdf86-ba77-4dcf-8f92-67ea05fd85b4" providerId="ADAL" clId="{44298F47-E88B-4AB1-83FB-3EB16B5D3730}" dt="2023-10-18T21:04:58.358" v="2110"/>
          <ac:inkMkLst>
            <pc:docMk/>
            <pc:sldMk cId="2364200404" sldId="552"/>
            <ac:inkMk id="243" creationId="{E5270AE7-0779-F9F5-21EE-22F5FE941EB8}"/>
          </ac:inkMkLst>
        </pc:inkChg>
        <pc:inkChg chg="add del mod">
          <ac:chgData name="Luca Crocetti" userId="52efdf86-ba77-4dcf-8f92-67ea05fd85b4" providerId="ADAL" clId="{44298F47-E88B-4AB1-83FB-3EB16B5D3730}" dt="2023-10-18T21:05:03.414" v="2118"/>
          <ac:inkMkLst>
            <pc:docMk/>
            <pc:sldMk cId="2364200404" sldId="552"/>
            <ac:inkMk id="247" creationId="{00D4ED28-9817-DD76-5552-59B114BFBF55}"/>
          </ac:inkMkLst>
        </pc:inkChg>
        <pc:inkChg chg="add del mod">
          <ac:chgData name="Luca Crocetti" userId="52efdf86-ba77-4dcf-8f92-67ea05fd85b4" providerId="ADAL" clId="{44298F47-E88B-4AB1-83FB-3EB16B5D3730}" dt="2023-10-18T21:05:03.412" v="2117"/>
          <ac:inkMkLst>
            <pc:docMk/>
            <pc:sldMk cId="2364200404" sldId="552"/>
            <ac:inkMk id="248" creationId="{9776EF61-3741-0A2A-2A1B-F017F01DA1F7}"/>
          </ac:inkMkLst>
        </pc:inkChg>
        <pc:inkChg chg="add del mod">
          <ac:chgData name="Luca Crocetti" userId="52efdf86-ba77-4dcf-8f92-67ea05fd85b4" providerId="ADAL" clId="{44298F47-E88B-4AB1-83FB-3EB16B5D3730}" dt="2023-10-18T21:05:03.414" v="2119"/>
          <ac:inkMkLst>
            <pc:docMk/>
            <pc:sldMk cId="2364200404" sldId="552"/>
            <ac:inkMk id="249" creationId="{BBC62C68-587B-CD28-D8E5-3CD6564A8BAD}"/>
          </ac:inkMkLst>
        </pc:inkChg>
        <pc:inkChg chg="add del mod">
          <ac:chgData name="Luca Crocetti" userId="52efdf86-ba77-4dcf-8f92-67ea05fd85b4" providerId="ADAL" clId="{44298F47-E88B-4AB1-83FB-3EB16B5D3730}" dt="2023-10-18T21:05:09.453" v="2126"/>
          <ac:inkMkLst>
            <pc:docMk/>
            <pc:sldMk cId="2364200404" sldId="552"/>
            <ac:inkMk id="251" creationId="{C0EA6003-EB13-044C-EDEF-E599B09EDD4D}"/>
          </ac:inkMkLst>
        </pc:inkChg>
        <pc:inkChg chg="add del mod">
          <ac:chgData name="Luca Crocetti" userId="52efdf86-ba77-4dcf-8f92-67ea05fd85b4" providerId="ADAL" clId="{44298F47-E88B-4AB1-83FB-3EB16B5D3730}" dt="2023-10-18T21:05:09.452" v="2124"/>
          <ac:inkMkLst>
            <pc:docMk/>
            <pc:sldMk cId="2364200404" sldId="552"/>
            <ac:inkMk id="252" creationId="{FAB416D0-90DB-1E7F-166E-4EB033A2AADA}"/>
          </ac:inkMkLst>
        </pc:inkChg>
        <pc:inkChg chg="add del mod">
          <ac:chgData name="Luca Crocetti" userId="52efdf86-ba77-4dcf-8f92-67ea05fd85b4" providerId="ADAL" clId="{44298F47-E88B-4AB1-83FB-3EB16B5D3730}" dt="2023-10-18T21:05:09.453" v="2125"/>
          <ac:inkMkLst>
            <pc:docMk/>
            <pc:sldMk cId="2364200404" sldId="552"/>
            <ac:inkMk id="253" creationId="{FA9C3CB3-AFF4-8CD3-56B8-D6165F4DD58E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5" creationId="{EC931C3C-9BD2-87CC-94F6-E351699ADE8B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6" creationId="{8D132DBA-2A61-DA68-3283-8B948D093F3F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7" creationId="{E6C7396F-6897-328E-BC4C-7813E7D249E9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8" creationId="{B26669F2-1EA0-F146-AD25-3C0270924214}"/>
          </ac:inkMkLst>
        </pc:inkChg>
        <pc:inkChg chg="add del mod">
          <ac:chgData name="Luca Crocetti" userId="52efdf86-ba77-4dcf-8f92-67ea05fd85b4" providerId="ADAL" clId="{44298F47-E88B-4AB1-83FB-3EB16B5D3730}" dt="2023-10-18T21:05:18.414" v="2135"/>
          <ac:inkMkLst>
            <pc:docMk/>
            <pc:sldMk cId="2364200404" sldId="552"/>
            <ac:inkMk id="260" creationId="{61CDE98B-50D0-D0C7-20E3-CBD1FDA6FD78}"/>
          </ac:inkMkLst>
        </pc:inkChg>
        <pc:inkChg chg="add del mod">
          <ac:chgData name="Luca Crocetti" userId="52efdf86-ba77-4dcf-8f92-67ea05fd85b4" providerId="ADAL" clId="{44298F47-E88B-4AB1-83FB-3EB16B5D3730}" dt="2023-10-18T21:05:18.416" v="2136"/>
          <ac:inkMkLst>
            <pc:docMk/>
            <pc:sldMk cId="2364200404" sldId="552"/>
            <ac:inkMk id="261" creationId="{3AC0CC34-19F8-20F3-32AE-1C3A0806ED08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3" creationId="{4F47CA81-A786-A624-5205-69BDC63BA6E5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4" creationId="{28D1D1F2-4C31-7885-87FE-89488FDB059F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5" creationId="{1A714FB4-FE85-9F57-E050-575A9041A3A2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6" creationId="{DF18597A-B5E3-FC05-623D-0268CB614EB0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7" creationId="{15A8D080-6EFF-0807-B348-E197CB7D687A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8" creationId="{BF014BEF-F23F-5F96-E841-9C99582CE0C6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9" creationId="{5662EE4B-4F1B-3BDC-3463-3ECDB25AA203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0" creationId="{3B49D160-164B-D668-6FCE-AAB2C69C64F9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1" creationId="{22CA6743-0492-19DC-C76D-4F4B0E97668B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2" creationId="{DE4FDA68-A86E-917B-4FE6-396CAB1FCD61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3" creationId="{03CCD78E-AF44-4791-A09B-E2506400EED8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4" creationId="{F9A10F0B-6792-F5C2-04B6-C34E83248F1A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6" creationId="{CB699D48-EDE7-412C-E9B6-EC85D5F2BAF7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7" creationId="{4B9CB2F7-CA92-9280-99E7-E0C264525434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8" creationId="{AD9FC27B-B406-0D22-57AE-8712C7BD89A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9" creationId="{5F5D62E6-7BBD-3AFC-5483-2C979449D7CE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0" creationId="{4AC5177E-D736-FC99-F325-1195451959FA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1" creationId="{76B9B31F-A5ED-E581-8104-9643E06D5302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2" creationId="{0102CAAE-DA30-EAF1-C572-9866960A0C57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3" creationId="{605CD638-D8FB-D2F8-E0BC-F444BE68F57D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4" creationId="{363BFC6F-3ACB-C494-2D9B-12838C58F12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5" creationId="{066B15C6-5899-FA35-FC01-635B34B33038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6" creationId="{5753A401-14DA-66FF-FAC9-695CDA414291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7" creationId="{69395880-0FEA-678E-B883-0B399175BC6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9" creationId="{AC6363BD-A292-608B-AFD6-1CEFCF196053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0" creationId="{89EE404E-B5F2-69FB-3F21-504BE640C029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1" creationId="{BEB43381-4AB9-4DE2-7F43-F34196D6E9EF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2" creationId="{6D91DCA4-4D6B-E30C-03C8-EC1FB397A31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3" creationId="{BC8661BA-0384-8ADF-F104-912667FF2A2F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4" creationId="{FC3E5863-1647-7709-1E06-0FD43FA8B143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5" creationId="{5F835B77-543B-2413-946E-7DDC467F6A6D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6" creationId="{5FF43553-EB62-2B9E-13DF-8BB8E6324EF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7" creationId="{094B4CFF-03A2-3C50-4F78-95CA8B8B6C50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8" creationId="{073A96A8-4BE0-481C-2E93-40799A70661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9" creationId="{E2954A1F-F6EA-30D8-2B19-FAC489B77007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0" creationId="{0E50D274-3CEF-A69A-882E-A92E0B5108D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1" creationId="{4CDC97D8-8C56-BEA8-E8B7-0173B3E9962C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2" creationId="{6BED5D23-182B-2A0A-6813-3B41308957CD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3" creationId="{4885F2EC-9AA5-D0E3-C749-6B885F00DF90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4" creationId="{BDE095C0-CE63-03A7-860E-BF68558EAF8B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5" creationId="{C4806C6C-AAC2-F954-406F-F8EE409F7630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6" creationId="{E9906A6E-D03F-B1DF-09B9-C05ACA10147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7" creationId="{790EB409-D12E-7A04-5A62-E58964029968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8" creationId="{2CEA3244-4FEB-47FB-2BE5-1AE752207143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9" creationId="{D358F203-88EF-9C4C-04E7-6384E764863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0" creationId="{F73469D6-4301-BAF2-D441-752446F34A9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1" creationId="{53EEC2C8-B171-43F7-19D3-AC0F9C540A6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2" creationId="{3F87DFDF-D6E7-44C0-A689-9107FA44A31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3" creationId="{1403A803-6140-8580-F868-8CBA850AE128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4" creationId="{F970512A-D5C1-50D4-16FA-EBD4C2502B8F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5" creationId="{10328189-9412-A96A-F458-A1F00DA01FA9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6" creationId="{5481E23C-D12C-6022-C897-C66E3EF6E9F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7" creationId="{EFDCC485-7837-890B-AE9E-98DD88B0782B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8" creationId="{DEEF1EA4-A4CB-C211-4C2A-31536404CC5A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9" creationId="{848F18B6-B7B7-9AF1-7E97-183472281EE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20" creationId="{50731494-3E70-A223-8218-A26874CF1FC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22" creationId="{0D74B3AC-67AA-92C3-FA46-2FC878C44CF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23" creationId="{86235946-237A-C90D-A4A6-6337FF5207E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6" creationId="{1D726A5B-D9A8-0F9F-A5D4-FCD7158ABDFF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7" creationId="{1CC29167-386D-463F-51BE-8832FB8B4C58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8" creationId="{6E5B5DA9-81CC-444A-F42E-C4732D48E4AF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9" creationId="{DC2E5A3B-9F48-5847-5533-6E43FE28607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0" creationId="{2195BABF-DCF0-192E-D5AB-81751384F699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1" creationId="{E322DDB8-5625-66EA-30DF-A006B629E6C2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2" creationId="{145769EE-E38A-3C15-3D40-159A53B4F8F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3" creationId="{6E9CB8C7-4CEC-E10D-4E7F-CA996E1631D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4" creationId="{FD0BC907-3F28-AA57-2C38-ABB9EE0E3C1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5" creationId="{385F5AB5-C52E-F140-51EE-EC2D72C92811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6" creationId="{B962CCE7-87E5-1FA8-9911-C1B9E411A9E3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7" creationId="{914C8FD4-1720-FE70-FA7B-CABF7B60C4F8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8" creationId="{1957A629-0820-A4B6-EDBB-68624FC3CBE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9" creationId="{803F674C-7A63-B6E5-5BAA-64A89B7F612A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0" creationId="{2BF50F4C-C4CD-860F-F111-AA49DB180585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1" creationId="{98AD3EFF-18CF-2274-8022-C7B917452EA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2" creationId="{4937B399-7DF8-B9B2-5372-7C0B41E7EC8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3" creationId="{6C5D2856-C82B-3266-8462-652233F4B41C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4" creationId="{46FBA9F0-84BD-D447-332E-ECB3CA58395D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5" creationId="{6FE69D41-35DA-2BC1-C995-AFC06063E42F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6" creationId="{FADBB60E-8C92-873D-DD41-A23A6C24E339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7" creationId="{0B1A7256-2FB5-C1CF-E981-516E7B83F4BD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8" creationId="{6077C2BD-A6B0-9495-9697-C7DCCF44B445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9" creationId="{1B84F211-D012-F503-9D39-56563DC3730A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0" creationId="{2062F1A6-F59A-91EF-38CA-BBD63FA8AA79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1" creationId="{F59718A0-EB59-5B18-4919-FF73A28F6A18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2" creationId="{379C8CB7-B326-5217-B30C-0F94EDE371F1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3" creationId="{DAE51BA1-6CFF-2D15-AA99-9EF67FD66D2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4" creationId="{472F79B0-7E3D-4B53-168D-029F7A0AABC3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5" creationId="{6C6C662D-9812-C6E4-496F-497A94DBD002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6" creationId="{3B90BCAD-9677-6B2D-7988-5EF436E71FC1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7" creationId="{03943E25-43FA-5EA5-5458-EEAC598D57E7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8" creationId="{B2E0272A-2C61-F8A2-2290-3547E99A4D7D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9" creationId="{B36E3295-2E15-49C2-98E7-52497E6B6716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0" creationId="{B5DEB775-5017-5DD2-A79E-F7D38CDF71ED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1" creationId="{4E19CBED-E16A-F20B-3D20-701F342C6615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2" creationId="{4159C9FE-FFC9-42ED-2714-57E516037589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3" creationId="{C64870CD-4D18-4796-DE81-A53A71AC7B8E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4" creationId="{85B08D68-5B04-3F5C-242C-7CC4C0A23C13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5" creationId="{242C39B0-09D6-C8DB-4FC8-C788398DF71D}"/>
          </ac:inkMkLst>
        </pc:inkChg>
        <pc:inkChg chg="add del mod">
          <ac:chgData name="Luca Crocetti" userId="52efdf86-ba77-4dcf-8f92-67ea05fd85b4" providerId="ADAL" clId="{44298F47-E88B-4AB1-83FB-3EB16B5D3730}" dt="2023-10-18T21:06:37.987" v="2313"/>
          <ac:inkMkLst>
            <pc:docMk/>
            <pc:sldMk cId="2364200404" sldId="552"/>
            <ac:inkMk id="366" creationId="{2EA62A38-8818-3718-8B4E-33112116446B}"/>
          </ac:inkMkLst>
        </pc:inkChg>
        <pc:inkChg chg="add del mod">
          <ac:chgData name="Luca Crocetti" userId="52efdf86-ba77-4dcf-8f92-67ea05fd85b4" providerId="ADAL" clId="{44298F47-E88B-4AB1-83FB-3EB16B5D3730}" dt="2023-10-18T21:06:42.248" v="2317"/>
          <ac:inkMkLst>
            <pc:docMk/>
            <pc:sldMk cId="2364200404" sldId="552"/>
            <ac:inkMk id="367" creationId="{2EC540FB-FFAF-1A5A-1023-C01B5531D58B}"/>
          </ac:inkMkLst>
        </pc:inkChg>
        <pc:inkChg chg="add del mod">
          <ac:chgData name="Luca Crocetti" userId="52efdf86-ba77-4dcf-8f92-67ea05fd85b4" providerId="ADAL" clId="{44298F47-E88B-4AB1-83FB-3EB16B5D3730}" dt="2023-10-18T21:06:42.249" v="2318"/>
          <ac:inkMkLst>
            <pc:docMk/>
            <pc:sldMk cId="2364200404" sldId="552"/>
            <ac:inkMk id="370" creationId="{8C68E129-CF6B-DD88-8F75-F415F6454852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2" creationId="{B34122AA-3EA3-7455-016C-97709AC5E0C5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3" creationId="{60D5831E-8504-BBB3-E80E-14FC7B6A0CAD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4" creationId="{38754D24-4E91-EB9B-04EF-DF97DC094E62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5" creationId="{4FAE2DC7-3DFE-7168-BD4B-CE17D059C7DB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28" creationId="{B9799059-DD8C-1BD2-93AC-0B511EA6292D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29" creationId="{CE5B2885-7061-3E54-E4B3-D772E94A225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0" creationId="{9604F299-2AC4-C7EC-B6E8-79D89787F695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1" creationId="{BDA8F6C3-5BD3-A84A-61F1-74B02AEE0E09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2" creationId="{ADD03E05-A187-27C5-95C0-B14C9D8E48C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3" creationId="{956ADC0B-C520-EE35-FBEB-36B7A7AB6087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4" creationId="{2D714994-7E41-82ED-78B0-97087C50F935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5" creationId="{C782B8D6-627D-8147-D4F9-62E9B2DD6F1F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48" creationId="{999834A3-9C3E-CAA8-8FD2-38106A9F141A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49" creationId="{5DB37DA0-3179-BEB1-BC8D-1355615E54FA}"/>
          </ac:inkMkLst>
        </pc:inkChg>
        <pc:inkChg chg="del mod">
          <ac:chgData name="Luca Crocetti" userId="52efdf86-ba77-4dcf-8f92-67ea05fd85b4" providerId="ADAL" clId="{44298F47-E88B-4AB1-83FB-3EB16B5D3730}" dt="2023-10-18T21:05:51.324" v="2192"/>
          <ac:inkMkLst>
            <pc:docMk/>
            <pc:sldMk cId="2364200404" sldId="552"/>
            <ac:inkMk id="450" creationId="{582AC9EA-A92F-6D74-4E47-FEF74ECAFEE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1" creationId="{C2AE229B-19AC-5C5A-27ED-5061C32B4641}"/>
          </ac:inkMkLst>
        </pc:inkChg>
        <pc:inkChg chg="del">
          <ac:chgData name="Luca Crocetti" userId="52efdf86-ba77-4dcf-8f92-67ea05fd85b4" providerId="ADAL" clId="{44298F47-E88B-4AB1-83FB-3EB16B5D3730}" dt="2023-10-18T21:05:51.318" v="2178"/>
          <ac:inkMkLst>
            <pc:docMk/>
            <pc:sldMk cId="2364200404" sldId="552"/>
            <ac:inkMk id="452" creationId="{58B66364-DAD2-7D89-3CDB-052AF8ED557E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3" creationId="{65A38856-7515-8AB7-2F79-BED24DFF5D52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4" creationId="{AF375E58-B628-3E51-EF8D-1426558851F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5" creationId="{1807A961-8C97-A0F7-974D-DF0E4FB7E200}"/>
          </ac:inkMkLst>
        </pc:inkChg>
        <pc:inkChg chg="del mod">
          <ac:chgData name="Luca Crocetti" userId="52efdf86-ba77-4dcf-8f92-67ea05fd85b4" providerId="ADAL" clId="{44298F47-E88B-4AB1-83FB-3EB16B5D3730}" dt="2023-10-18T21:05:51.325" v="2194"/>
          <ac:inkMkLst>
            <pc:docMk/>
            <pc:sldMk cId="2364200404" sldId="552"/>
            <ac:inkMk id="456" creationId="{19A03DAD-E063-43EB-FC02-078FABC0F22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7" creationId="{E9D4EE69-3EF1-F0E3-F856-20394411A8C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9" creationId="{991710D0-0BF4-5A03-A86B-4EB964F0362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0" creationId="{96B58D55-3D55-DEDA-EDB0-6C51DE834C3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2" creationId="{6D7EA26F-3B9E-56F3-84D9-7408383B63B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3" creationId="{AD8E64DE-2C56-9C06-4673-DA2ED3219913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4" creationId="{A4FCB4A1-CFF6-BF32-038F-6A0DA21E7D06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5" creationId="{40898FC0-5292-884E-0EA4-2E5D21D51EF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6" creationId="{5680A526-05D2-026F-108D-D885DC7392B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7" creationId="{7E78F500-92E2-D290-536E-B1079B6596B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8" creationId="{4A7F8E5F-7738-DC03-93BB-3A8E29CD9A6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9" creationId="{8E917718-CDB1-310B-C7B5-223BCECB772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2" creationId="{1907D4EC-6037-8DB7-4AC6-CB89EF2CCC13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3" creationId="{2A4005E3-2CD1-6C9E-184E-A064B1E067E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4" creationId="{600BCAD3-2EB3-08B2-8EF0-75EA160A054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5" creationId="{11F13C0C-8B0D-D759-C583-F7641518FCD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6" creationId="{08F0C331-C7C1-AA79-3152-AD163EE21149}"/>
          </ac:inkMkLst>
        </pc:inkChg>
        <pc:inkChg chg="del mod">
          <ac:chgData name="Luca Crocetti" userId="52efdf86-ba77-4dcf-8f92-67ea05fd85b4" providerId="ADAL" clId="{44298F47-E88B-4AB1-83FB-3EB16B5D3730}" dt="2023-10-18T21:05:51.326" v="2199"/>
          <ac:inkMkLst>
            <pc:docMk/>
            <pc:sldMk cId="2364200404" sldId="552"/>
            <ac:inkMk id="477" creationId="{01F60DB8-2698-4CBE-9049-4F95505A1185}"/>
          </ac:inkMkLst>
        </pc:inkChg>
        <pc:inkChg chg="del mod">
          <ac:chgData name="Luca Crocetti" userId="52efdf86-ba77-4dcf-8f92-67ea05fd85b4" providerId="ADAL" clId="{44298F47-E88B-4AB1-83FB-3EB16B5D3730}" dt="2023-10-18T21:05:51.321" v="2182"/>
          <ac:inkMkLst>
            <pc:docMk/>
            <pc:sldMk cId="2364200404" sldId="552"/>
            <ac:inkMk id="478" creationId="{ECB4A99D-54F3-3BB5-A1BD-A23479A06389}"/>
          </ac:inkMkLst>
        </pc:inkChg>
        <pc:inkChg chg="del mod">
          <ac:chgData name="Luca Crocetti" userId="52efdf86-ba77-4dcf-8f92-67ea05fd85b4" providerId="ADAL" clId="{44298F47-E88B-4AB1-83FB-3EB16B5D3730}" dt="2023-10-18T21:05:51.324" v="2189"/>
          <ac:inkMkLst>
            <pc:docMk/>
            <pc:sldMk cId="2364200404" sldId="552"/>
            <ac:inkMk id="479" creationId="{71ACA28C-5908-7726-2E3F-DE98C2CA6E55}"/>
          </ac:inkMkLst>
        </pc:inkChg>
        <pc:inkChg chg="del mod">
          <ac:chgData name="Luca Crocetti" userId="52efdf86-ba77-4dcf-8f92-67ea05fd85b4" providerId="ADAL" clId="{44298F47-E88B-4AB1-83FB-3EB16B5D3730}" dt="2023-10-18T21:05:51.324" v="2191"/>
          <ac:inkMkLst>
            <pc:docMk/>
            <pc:sldMk cId="2364200404" sldId="552"/>
            <ac:inkMk id="480" creationId="{F1E5E04B-3C4F-AA09-3BFF-1E2967956C72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1" creationId="{9047FBB6-05E2-E422-7609-B3E992BDD80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2" creationId="{3F73DD2C-069D-B2F5-CADE-D7ECBD22150F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4" creationId="{B67320B2-40D3-3557-8B20-869C31FBEFF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5" creationId="{85F65765-C62F-8675-5A3A-72A2A015D98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6" creationId="{4075BDFC-7870-E1DA-E50B-89133646B426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7" creationId="{1D28F4A2-0185-904C-E1FD-D0C525E87FDC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9" creationId="{E28D8958-4227-09A4-461F-866B345CA7A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0" creationId="{D7998BD0-3E21-BEA2-990B-54D380C20C49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2" creationId="{26CFE0E4-E851-5E23-33A6-00052DE5032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3" creationId="{FAA80F5F-CC9B-0B34-2D82-6528099A425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4" creationId="{2BB4B3A0-9B5E-898C-BD47-7CC05521498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5" creationId="{8BAB0640-20C7-23A3-2547-1EA94E1714EB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6" creationId="{94D949CE-049B-1513-CC0C-25579C4A4F5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7" creationId="{D3FA5193-F30A-C562-D98F-AB72C4F5AC08}"/>
          </ac:inkMkLst>
        </pc:inkChg>
        <pc:inkChg chg="del mod">
          <ac:chgData name="Luca Crocetti" userId="52efdf86-ba77-4dcf-8f92-67ea05fd85b4" providerId="ADAL" clId="{44298F47-E88B-4AB1-83FB-3EB16B5D3730}" dt="2023-10-18T21:05:51.324" v="2190"/>
          <ac:inkMkLst>
            <pc:docMk/>
            <pc:sldMk cId="2364200404" sldId="552"/>
            <ac:inkMk id="498" creationId="{2E56EAA0-BE4F-9ED0-B44B-02E8B41BF0C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9" creationId="{D82FFCCC-33CB-1C7A-A010-E16856433F2A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0" creationId="{06FD3CB4-2903-B9EF-4847-A7588108F5DA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1" creationId="{EE51F6E6-1D77-BB1F-7C41-9F74B16B27AA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2" creationId="{1A9FB1F4-23CB-431F-C13A-FE09155EA9CB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3" creationId="{BE02C54B-7CB9-A98F-BA8B-C9372CF880E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4" creationId="{046B977F-B361-C389-6BDA-A4E0BFD263E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5" creationId="{C7C018D0-E31B-13D6-124E-2A1DAB00D0A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7" creationId="{0219C190-5F96-B400-22E1-05FA33BBE333}"/>
          </ac:inkMkLst>
        </pc:inkChg>
        <pc:inkChg chg="del mod">
          <ac:chgData name="Luca Crocetti" userId="52efdf86-ba77-4dcf-8f92-67ea05fd85b4" providerId="ADAL" clId="{44298F47-E88B-4AB1-83FB-3EB16B5D3730}" dt="2023-10-18T21:05:51.316" v="2174"/>
          <ac:inkMkLst>
            <pc:docMk/>
            <pc:sldMk cId="2364200404" sldId="552"/>
            <ac:inkMk id="508" creationId="{E9BD3B9B-E1A7-5ADA-EA3B-FC28E54347D5}"/>
          </ac:inkMkLst>
        </pc:inkChg>
        <pc:inkChg chg="del mod">
          <ac:chgData name="Luca Crocetti" userId="52efdf86-ba77-4dcf-8f92-67ea05fd85b4" providerId="ADAL" clId="{44298F47-E88B-4AB1-83FB-3EB16B5D3730}" dt="2023-10-18T21:05:51.326" v="2201"/>
          <ac:inkMkLst>
            <pc:docMk/>
            <pc:sldMk cId="2364200404" sldId="552"/>
            <ac:inkMk id="509" creationId="{83969214-1F29-155D-904F-DE65655BC6B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0" creationId="{0DBE235C-E1AA-5BC6-09E1-49FD089CFBA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1" creationId="{813642A9-46C2-E1F8-B5B5-220198F2E867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2" creationId="{0051CF3C-F569-8E60-9CD7-373D6AE3DEB1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3" creationId="{67E0045B-EB53-29C8-3BED-BBCC1216950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4" creationId="{FE9BBE57-143B-6566-0A77-565590772519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5" creationId="{E8AC9404-17A7-2955-30E5-3A7D836BE13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6" creationId="{BCF557EA-E769-8A62-01F4-7237EF62BA4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7" creationId="{453BB39A-8508-520C-F68C-DCE14B14850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8" creationId="{12E6B274-C1B5-EDC8-662C-DA0383749B97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9" creationId="{65DBAE00-3BB8-6E0B-D2CD-277B808CEBD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0" creationId="{120728B6-8733-9E60-B095-C76646152C9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1" creationId="{DF60DF8F-9962-45DE-6916-234ECE6989FF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2" creationId="{D6BC653D-82E8-A6D4-81EF-FF9EDD01E73B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5" creationId="{FCE46DEA-5131-3697-122F-0AFC94D053B5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6" creationId="{3F8D1599-3325-2E41-F414-6C3F773BBBA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7" creationId="{B7F2DDB9-9F57-9DF3-529A-B0D816B05D8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8" creationId="{FE7FD06B-949F-ACA0-E1C9-18F21586CDF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9" creationId="{3450BEC6-9C08-4721-72CC-E68812B10494}"/>
          </ac:inkMkLst>
        </pc:inkChg>
        <pc:inkChg chg="del mod">
          <ac:chgData name="Luca Crocetti" userId="52efdf86-ba77-4dcf-8f92-67ea05fd85b4" providerId="ADAL" clId="{44298F47-E88B-4AB1-83FB-3EB16B5D3730}" dt="2023-10-18T21:05:51.317" v="2177"/>
          <ac:inkMkLst>
            <pc:docMk/>
            <pc:sldMk cId="2364200404" sldId="552"/>
            <ac:inkMk id="530" creationId="{46084EF3-32F4-B215-9581-5C260ACAE13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31" creationId="{41C57A0A-58F3-5AA0-2295-370ABC34B90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32" creationId="{6FCCAAC2-6B63-3A7B-7C64-8CCB533BDE2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3" creationId="{22EF5AEC-5F03-2B4C-FE87-87ABA6F2F82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4" creationId="{68FC678D-8CF6-E40B-CE2A-E35F1046DA42}"/>
          </ac:inkMkLst>
        </pc:inkChg>
        <pc:inkChg chg="del mod">
          <ac:chgData name="Luca Crocetti" userId="52efdf86-ba77-4dcf-8f92-67ea05fd85b4" providerId="ADAL" clId="{44298F47-E88B-4AB1-83FB-3EB16B5D3730}" dt="2023-10-18T21:05:51.326" v="2200"/>
          <ac:inkMkLst>
            <pc:docMk/>
            <pc:sldMk cId="2364200404" sldId="552"/>
            <ac:inkMk id="535" creationId="{7E2A710B-C723-920E-F3BA-D01FF8EA969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6" creationId="{50BA3523-5723-2F50-1863-ADCEF37C3E55}"/>
          </ac:inkMkLst>
        </pc:inkChg>
        <pc:inkChg chg="add del mod">
          <ac:chgData name="Luca Crocetti" userId="52efdf86-ba77-4dcf-8f92-67ea05fd85b4" providerId="ADAL" clId="{44298F47-E88B-4AB1-83FB-3EB16B5D3730}" dt="2023-10-18T21:05:30.548" v="2150"/>
          <ac:inkMkLst>
            <pc:docMk/>
            <pc:sldMk cId="2364200404" sldId="552"/>
            <ac:inkMk id="537" creationId="{76FD366D-FD21-5143-A6BC-001276334E84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8" creationId="{096BF6C2-0E86-2A54-829B-1028DFF426C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9" creationId="{7EAAB1AE-64D3-C1E6-CDE9-6363F41C3241}"/>
          </ac:inkMkLst>
        </pc:inkChg>
        <pc:inkChg chg="del mod">
          <ac:chgData name="Luca Crocetti" userId="52efdf86-ba77-4dcf-8f92-67ea05fd85b4" providerId="ADAL" clId="{44298F47-E88B-4AB1-83FB-3EB16B5D3730}" dt="2023-10-18T21:05:51.325" v="2196"/>
          <ac:inkMkLst>
            <pc:docMk/>
            <pc:sldMk cId="2364200404" sldId="552"/>
            <ac:inkMk id="540" creationId="{4CCC7729-B5DE-FA32-72F1-00DF7D0F1EE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1" creationId="{3645422B-AB0F-9987-6554-ABB0498E563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2" creationId="{29B30DED-D9E9-EA11-03D8-FF75B42D8C3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3" creationId="{3340B455-A4DF-C8D9-D402-439B7BDB340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4" creationId="{D225627C-081B-657D-6A26-3933151ED017}"/>
          </ac:inkMkLst>
        </pc:inkChg>
        <pc:inkChg chg="del mod">
          <ac:chgData name="Luca Crocetti" userId="52efdf86-ba77-4dcf-8f92-67ea05fd85b4" providerId="ADAL" clId="{44298F47-E88B-4AB1-83FB-3EB16B5D3730}" dt="2023-10-18T21:05:51.319" v="2180"/>
          <ac:inkMkLst>
            <pc:docMk/>
            <pc:sldMk cId="2364200404" sldId="552"/>
            <ac:inkMk id="545" creationId="{CF3026CA-CEFE-DE8C-AC62-0C4828C35826}"/>
          </ac:inkMkLst>
        </pc:inkChg>
        <pc:inkChg chg="del mod">
          <ac:chgData name="Luca Crocetti" userId="52efdf86-ba77-4dcf-8f92-67ea05fd85b4" providerId="ADAL" clId="{44298F47-E88B-4AB1-83FB-3EB16B5D3730}" dt="2023-10-18T21:05:51.316" v="2175"/>
          <ac:inkMkLst>
            <pc:docMk/>
            <pc:sldMk cId="2364200404" sldId="552"/>
            <ac:inkMk id="546" creationId="{D43BF8D3-3878-4927-FC6D-CA5FBE459214}"/>
          </ac:inkMkLst>
        </pc:inkChg>
        <pc:inkChg chg="del mod">
          <ac:chgData name="Luca Crocetti" userId="52efdf86-ba77-4dcf-8f92-67ea05fd85b4" providerId="ADAL" clId="{44298F47-E88B-4AB1-83FB-3EB16B5D3730}" dt="2023-10-18T21:05:51.325" v="2198"/>
          <ac:inkMkLst>
            <pc:docMk/>
            <pc:sldMk cId="2364200404" sldId="552"/>
            <ac:inkMk id="547" creationId="{D9318F2D-A7F4-8400-6682-ADB47C99AE6D}"/>
          </ac:inkMkLst>
        </pc:inkChg>
        <pc:inkChg chg="del mod">
          <ac:chgData name="Luca Crocetti" userId="52efdf86-ba77-4dcf-8f92-67ea05fd85b4" providerId="ADAL" clId="{44298F47-E88B-4AB1-83FB-3EB16B5D3730}" dt="2023-10-18T21:05:51.322" v="2183"/>
          <ac:inkMkLst>
            <pc:docMk/>
            <pc:sldMk cId="2364200404" sldId="552"/>
            <ac:inkMk id="548" creationId="{7CA19289-C0E6-85D6-F0D1-EC3A47CB8D82}"/>
          </ac:inkMkLst>
        </pc:inkChg>
        <pc:inkChg chg="del mod">
          <ac:chgData name="Luca Crocetti" userId="52efdf86-ba77-4dcf-8f92-67ea05fd85b4" providerId="ADAL" clId="{44298F47-E88B-4AB1-83FB-3EB16B5D3730}" dt="2023-10-18T21:05:51.325" v="2195"/>
          <ac:inkMkLst>
            <pc:docMk/>
            <pc:sldMk cId="2364200404" sldId="552"/>
            <ac:inkMk id="549" creationId="{29509CF9-CC82-7CB8-D0BB-E80D00654BAE}"/>
          </ac:inkMkLst>
        </pc:inkChg>
        <pc:inkChg chg="del">
          <ac:chgData name="Luca Crocetti" userId="52efdf86-ba77-4dcf-8f92-67ea05fd85b4" providerId="ADAL" clId="{44298F47-E88B-4AB1-83FB-3EB16B5D3730}" dt="2023-10-18T21:05:51.315" v="2173"/>
          <ac:inkMkLst>
            <pc:docMk/>
            <pc:sldMk cId="2364200404" sldId="552"/>
            <ac:inkMk id="550" creationId="{A9BAB287-E9D4-E462-ED25-5CDA309B1718}"/>
          </ac:inkMkLst>
        </pc:inkChg>
        <pc:inkChg chg="del mod">
          <ac:chgData name="Luca Crocetti" userId="52efdf86-ba77-4dcf-8f92-67ea05fd85b4" providerId="ADAL" clId="{44298F47-E88B-4AB1-83FB-3EB16B5D3730}" dt="2023-10-18T21:05:51.323" v="2188"/>
          <ac:inkMkLst>
            <pc:docMk/>
            <pc:sldMk cId="2364200404" sldId="552"/>
            <ac:inkMk id="551" creationId="{8D49A9EA-3D93-7ACE-600A-8F9AE2F81B81}"/>
          </ac:inkMkLst>
        </pc:inkChg>
        <pc:inkChg chg="del mod">
          <ac:chgData name="Luca Crocetti" userId="52efdf86-ba77-4dcf-8f92-67ea05fd85b4" providerId="ADAL" clId="{44298F47-E88B-4AB1-83FB-3EB16B5D3730}" dt="2023-10-18T21:05:51.318" v="2179"/>
          <ac:inkMkLst>
            <pc:docMk/>
            <pc:sldMk cId="2364200404" sldId="552"/>
            <ac:inkMk id="552" creationId="{E97C119A-904A-89E9-5297-843C2FD7A481}"/>
          </ac:inkMkLst>
        </pc:inkChg>
        <pc:inkChg chg="del mod">
          <ac:chgData name="Luca Crocetti" userId="52efdf86-ba77-4dcf-8f92-67ea05fd85b4" providerId="ADAL" clId="{44298F47-E88B-4AB1-83FB-3EB16B5D3730}" dt="2023-10-18T21:05:51.324" v="2193"/>
          <ac:inkMkLst>
            <pc:docMk/>
            <pc:sldMk cId="2364200404" sldId="552"/>
            <ac:inkMk id="553" creationId="{AFEEC753-8E3B-E36F-D8F7-5F43E0C198AA}"/>
          </ac:inkMkLst>
        </pc:inkChg>
        <pc:inkChg chg="del mod">
          <ac:chgData name="Luca Crocetti" userId="52efdf86-ba77-4dcf-8f92-67ea05fd85b4" providerId="ADAL" clId="{44298F47-E88B-4AB1-83FB-3EB16B5D3730}" dt="2023-10-18T21:05:51.323" v="2186"/>
          <ac:inkMkLst>
            <pc:docMk/>
            <pc:sldMk cId="2364200404" sldId="552"/>
            <ac:inkMk id="554" creationId="{21752563-E662-000B-6A7D-1FDCA1F6C264}"/>
          </ac:inkMkLst>
        </pc:inkChg>
        <pc:inkChg chg="mod">
          <ac:chgData name="Luca Crocetti" userId="52efdf86-ba77-4dcf-8f92-67ea05fd85b4" providerId="ADAL" clId="{44298F47-E88B-4AB1-83FB-3EB16B5D3730}" dt="2023-10-18T21:06:14.669" v="2269"/>
          <ac:inkMkLst>
            <pc:docMk/>
            <pc:sldMk cId="2364200404" sldId="552"/>
            <ac:inkMk id="558" creationId="{3CA7BA38-B9A8-E94D-B841-B8315CB7EE40}"/>
          </ac:inkMkLst>
        </pc:inkChg>
        <pc:inkChg chg="del mod">
          <ac:chgData name="Luca Crocetti" userId="52efdf86-ba77-4dcf-8f92-67ea05fd85b4" providerId="ADAL" clId="{44298F47-E88B-4AB1-83FB-3EB16B5D3730}" dt="2023-10-18T21:06:14.653" v="2234"/>
          <ac:inkMkLst>
            <pc:docMk/>
            <pc:sldMk cId="2364200404" sldId="552"/>
            <ac:inkMk id="559" creationId="{FA794188-030E-65DF-D5CE-6373DBBD2222}"/>
          </ac:inkMkLst>
        </pc:inkChg>
        <pc:inkChg chg="del mod">
          <ac:chgData name="Luca Crocetti" userId="52efdf86-ba77-4dcf-8f92-67ea05fd85b4" providerId="ADAL" clId="{44298F47-E88B-4AB1-83FB-3EB16B5D3730}" dt="2023-10-18T21:06:14.657" v="2239"/>
          <ac:inkMkLst>
            <pc:docMk/>
            <pc:sldMk cId="2364200404" sldId="552"/>
            <ac:inkMk id="560" creationId="{EA9A2032-768B-7AAD-9D1E-672C25620E9D}"/>
          </ac:inkMkLst>
        </pc:inkChg>
        <pc:inkChg chg="del mod">
          <ac:chgData name="Luca Crocetti" userId="52efdf86-ba77-4dcf-8f92-67ea05fd85b4" providerId="ADAL" clId="{44298F47-E88B-4AB1-83FB-3EB16B5D3730}" dt="2023-10-18T21:06:14.653" v="2233"/>
          <ac:inkMkLst>
            <pc:docMk/>
            <pc:sldMk cId="2364200404" sldId="552"/>
            <ac:inkMk id="561" creationId="{03E4E8E4-7A4B-51FF-8E1F-D8D86939795F}"/>
          </ac:inkMkLst>
        </pc:inkChg>
        <pc:inkChg chg="del mod">
          <ac:chgData name="Luca Crocetti" userId="52efdf86-ba77-4dcf-8f92-67ea05fd85b4" providerId="ADAL" clId="{44298F47-E88B-4AB1-83FB-3EB16B5D3730}" dt="2023-10-18T21:06:14.660" v="2246"/>
          <ac:inkMkLst>
            <pc:docMk/>
            <pc:sldMk cId="2364200404" sldId="552"/>
            <ac:inkMk id="562" creationId="{B79CBA2A-FD7F-E4FC-D9AE-D2F1AD24A8FE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3" creationId="{02F03FEB-1A4B-FE45-3A72-D4F86CEFCD9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4" creationId="{116B963F-63EA-AFB0-0EAE-0FFBEEEC0BF8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5" creationId="{A7CB62B4-2DEA-60BD-2A9C-CF29CCD7A96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6" creationId="{9B2409C8-8345-E2D9-464D-400B850791B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7" creationId="{C2BD8927-0E46-387C-F85F-11E76D82FC1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8" creationId="{6ECA46A2-4ABC-1A12-CF35-3602BC246AF2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9" creationId="{3DB3477C-90C2-946B-6ADB-7B86703BCE5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0" creationId="{94491E0D-26F9-77D4-D9BE-01AD906AA5E1}"/>
          </ac:inkMkLst>
        </pc:inkChg>
        <pc:inkChg chg="del mod">
          <ac:chgData name="Luca Crocetti" userId="52efdf86-ba77-4dcf-8f92-67ea05fd85b4" providerId="ADAL" clId="{44298F47-E88B-4AB1-83FB-3EB16B5D3730}" dt="2023-10-18T21:06:14.659" v="2244"/>
          <ac:inkMkLst>
            <pc:docMk/>
            <pc:sldMk cId="2364200404" sldId="552"/>
            <ac:inkMk id="571" creationId="{5BD8CC86-949B-DCCD-1350-115C0944A6C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2" creationId="{528DF6E8-3E66-E8BD-F7A0-85BB90E76120}"/>
          </ac:inkMkLst>
        </pc:inkChg>
        <pc:inkChg chg="del mod">
          <ac:chgData name="Luca Crocetti" userId="52efdf86-ba77-4dcf-8f92-67ea05fd85b4" providerId="ADAL" clId="{44298F47-E88B-4AB1-83FB-3EB16B5D3730}" dt="2023-10-18T21:06:14.662" v="2250"/>
          <ac:inkMkLst>
            <pc:docMk/>
            <pc:sldMk cId="2364200404" sldId="552"/>
            <ac:inkMk id="573" creationId="{91D61852-4AAA-2955-CF2F-92CDE5B4A909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4" creationId="{ED95FA10-42A7-CB85-1688-E06F8BC0CB0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5" creationId="{EBDB567C-332B-2BC2-CCED-FE16BBE4D63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6" creationId="{D0A43900-F78A-50C4-8A93-C6A535B0C9B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7" creationId="{E51C9049-7719-12F1-B725-4F0FF496EF9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8" creationId="{2691B34D-3C05-C424-C5D4-83780523803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9" creationId="{7394C977-855D-6A42-5EAF-6B50577E317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0" creationId="{D266551E-3524-E697-C3F8-45C1BD835A5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1" creationId="{1F3A4BA6-7E07-13E7-B9E0-2F81C30B2CA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2" creationId="{EE658257-7D01-C407-C0C5-F68FC4F4475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3" creationId="{D799D3B8-A6A2-8E5D-F4C8-04A2E215FB5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4" creationId="{77F5B34F-3FFE-FD88-71C0-EC420231192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5" creationId="{FA6FA3B2-7EA3-50D8-F2E7-FB58A33ED9B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6" creationId="{6557C6D0-910F-8E0F-B405-43A8C481438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7" creationId="{6203B8F7-07E7-DA37-919E-B3F2EDA425A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8" creationId="{7E26E6BB-EB65-BF4A-7F46-60F6FEF1A22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9" creationId="{5CD8BF06-01E0-37D9-ED10-B7C655C2668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0" creationId="{AC088F8C-312E-2686-6C3C-7687C6604344}"/>
          </ac:inkMkLst>
        </pc:inkChg>
        <pc:inkChg chg="del mod">
          <ac:chgData name="Luca Crocetti" userId="52efdf86-ba77-4dcf-8f92-67ea05fd85b4" providerId="ADAL" clId="{44298F47-E88B-4AB1-83FB-3EB16B5D3730}" dt="2023-10-18T21:06:14.667" v="2260"/>
          <ac:inkMkLst>
            <pc:docMk/>
            <pc:sldMk cId="2364200404" sldId="552"/>
            <ac:inkMk id="591" creationId="{2A51FE33-1B14-0BA8-904B-095AB918F05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2" creationId="{46501937-81E8-95AD-1151-0B210D4C7D3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3" creationId="{7CBE2F4A-4A16-8D3A-7539-553632F1D26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4" creationId="{3851C941-01E2-AD1E-DE3C-7A48A7B38065}"/>
          </ac:inkMkLst>
        </pc:inkChg>
        <pc:inkChg chg="del mod">
          <ac:chgData name="Luca Crocetti" userId="52efdf86-ba77-4dcf-8f92-67ea05fd85b4" providerId="ADAL" clId="{44298F47-E88B-4AB1-83FB-3EB16B5D3730}" dt="2023-10-18T21:06:14.669" v="2269"/>
          <ac:inkMkLst>
            <pc:docMk/>
            <pc:sldMk cId="2364200404" sldId="552"/>
            <ac:inkMk id="595" creationId="{F7758375-2182-790A-3C72-B2AD48DED199}"/>
          </ac:inkMkLst>
        </pc:inkChg>
        <pc:inkChg chg="del mod">
          <ac:chgData name="Luca Crocetti" userId="52efdf86-ba77-4dcf-8f92-67ea05fd85b4" providerId="ADAL" clId="{44298F47-E88B-4AB1-83FB-3EB16B5D3730}" dt="2023-10-18T21:06:14.655" v="2236"/>
          <ac:inkMkLst>
            <pc:docMk/>
            <pc:sldMk cId="2364200404" sldId="552"/>
            <ac:inkMk id="596" creationId="{19693F84-D7EC-DB2C-244D-4EBFE26CE9F2}"/>
          </ac:inkMkLst>
        </pc:inkChg>
        <pc:inkChg chg="del mod">
          <ac:chgData name="Luca Crocetti" userId="52efdf86-ba77-4dcf-8f92-67ea05fd85b4" providerId="ADAL" clId="{44298F47-E88B-4AB1-83FB-3EB16B5D3730}" dt="2023-10-18T21:06:14.668" v="2264"/>
          <ac:inkMkLst>
            <pc:docMk/>
            <pc:sldMk cId="2364200404" sldId="552"/>
            <ac:inkMk id="597" creationId="{02843716-0AFA-9EDA-152B-88DCCA675FA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98" creationId="{9A0FC2CE-069E-A6C9-905E-94FDCB96EFC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99" creationId="{C5BB8624-4530-2B26-743C-72C15B4357B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600" creationId="{077B11D5-FA4B-62FD-F128-56F56099366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2" creationId="{630C50B1-0878-E105-D3BC-4E365680CA4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3" creationId="{AF5A239B-A495-3E2C-0B69-91B158FA3B3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4" creationId="{F1DFC052-F119-D029-1455-04642C60C04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5" creationId="{D73D5F46-7C01-27A0-D98E-33E1DB6EB26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6" creationId="{63A5C887-A7D3-E33B-7824-CFC3564B22C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7" creationId="{D2F84B59-DD28-1D2F-4901-7DA0CF7A669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8" creationId="{35B3E54B-4C6C-B75D-6D88-3C4ED3C7C19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9" creationId="{74586D72-5B4F-D84F-EEED-C976AFB034C9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0" creationId="{112F3AAD-58CB-8D20-9A83-777A13375C8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1" creationId="{AB7A4A25-0A0E-258A-CE17-B2A652338DC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2" creationId="{82BF6D11-D362-08C2-5C05-867CA9582AE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3" creationId="{946AADAF-6A73-33C6-253F-B1C4DFC54D74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4" creationId="{F32A5A21-8E4F-5C11-36AA-2C8983C5FC5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5" creationId="{6B18E11A-8CED-8B0C-775E-4EA4007AFB0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6" creationId="{A89410BB-403B-FAFB-220F-C80CFC10D193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7" creationId="{20D1EA47-2D14-E115-EFC8-46037F292E8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8" creationId="{325F5F8D-4755-88AB-0341-BEDAD45A7DC8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9" creationId="{1F9F4C3B-91E2-7395-174F-D6927C2E388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0" creationId="{26194FDB-6CF1-460B-7669-D7FD85ACD14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1" creationId="{F6AFBF34-C5EB-3C2E-4D5C-0A9DA4E574A1}"/>
          </ac:inkMkLst>
        </pc:inkChg>
        <pc:inkChg chg="del mod">
          <ac:chgData name="Luca Crocetti" userId="52efdf86-ba77-4dcf-8f92-67ea05fd85b4" providerId="ADAL" clId="{44298F47-E88B-4AB1-83FB-3EB16B5D3730}" dt="2023-10-18T21:06:14.665" v="2256"/>
          <ac:inkMkLst>
            <pc:docMk/>
            <pc:sldMk cId="2364200404" sldId="552"/>
            <ac:inkMk id="622" creationId="{D5C18BD1-608F-4D83-C9FE-394E15AB57F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3" creationId="{B0114E40-051E-B879-E448-78CD150D5B58}"/>
          </ac:inkMkLst>
        </pc:inkChg>
        <pc:inkChg chg="del mod">
          <ac:chgData name="Luca Crocetti" userId="52efdf86-ba77-4dcf-8f92-67ea05fd85b4" providerId="ADAL" clId="{44298F47-E88B-4AB1-83FB-3EB16B5D3730}" dt="2023-10-18T21:06:14.666" v="2258"/>
          <ac:inkMkLst>
            <pc:docMk/>
            <pc:sldMk cId="2364200404" sldId="552"/>
            <ac:inkMk id="624" creationId="{98D35372-E423-DA4B-0F22-D13E21A49A4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5" creationId="{EAFC52F3-56FD-30C0-82BE-744F595B2A13}"/>
          </ac:inkMkLst>
        </pc:inkChg>
        <pc:inkChg chg="del mod">
          <ac:chgData name="Luca Crocetti" userId="52efdf86-ba77-4dcf-8f92-67ea05fd85b4" providerId="ADAL" clId="{44298F47-E88B-4AB1-83FB-3EB16B5D3730}" dt="2023-10-18T21:06:14.662" v="2251"/>
          <ac:inkMkLst>
            <pc:docMk/>
            <pc:sldMk cId="2364200404" sldId="552"/>
            <ac:inkMk id="626" creationId="{DFD0750C-782D-78FB-9AB4-9FB4D1A9F73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7" creationId="{A2C70B21-B3FF-68E3-A442-4BD83D1BA69E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8" creationId="{CA6D3B50-9D33-2CD1-AB7A-2DF61211FD83}"/>
          </ac:inkMkLst>
        </pc:inkChg>
        <pc:inkChg chg="del mod">
          <ac:chgData name="Luca Crocetti" userId="52efdf86-ba77-4dcf-8f92-67ea05fd85b4" providerId="ADAL" clId="{44298F47-E88B-4AB1-83FB-3EB16B5D3730}" dt="2023-10-18T21:06:14.659" v="2243"/>
          <ac:inkMkLst>
            <pc:docMk/>
            <pc:sldMk cId="2364200404" sldId="552"/>
            <ac:inkMk id="629" creationId="{7669528C-69F8-112F-2B64-6E29ADBBD166}"/>
          </ac:inkMkLst>
        </pc:inkChg>
        <pc:inkChg chg="del mod">
          <ac:chgData name="Luca Crocetti" userId="52efdf86-ba77-4dcf-8f92-67ea05fd85b4" providerId="ADAL" clId="{44298F47-E88B-4AB1-83FB-3EB16B5D3730}" dt="2023-10-18T21:06:14.663" v="2254"/>
          <ac:inkMkLst>
            <pc:docMk/>
            <pc:sldMk cId="2364200404" sldId="552"/>
            <ac:inkMk id="630" creationId="{82D45CA3-DB91-8E75-8EDD-FE378D713094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1" creationId="{AC6C26E8-2295-4C43-9E53-C6FD9E99642E}"/>
          </ac:inkMkLst>
        </pc:inkChg>
        <pc:inkChg chg="del mod">
          <ac:chgData name="Luca Crocetti" userId="52efdf86-ba77-4dcf-8f92-67ea05fd85b4" providerId="ADAL" clId="{44298F47-E88B-4AB1-83FB-3EB16B5D3730}" dt="2023-10-18T21:06:14.663" v="2252"/>
          <ac:inkMkLst>
            <pc:docMk/>
            <pc:sldMk cId="2364200404" sldId="552"/>
            <ac:inkMk id="632" creationId="{C2FC625A-6E9B-EA10-6179-2181551EDA6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3" creationId="{7DF467C0-9C4A-0117-6ADB-F06589EE718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4" creationId="{A4D7F966-4417-D19F-D219-F0BD1E61657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5" creationId="{A290A93B-5D68-A889-4BDA-A2714410FBFB}"/>
          </ac:inkMkLst>
        </pc:inkChg>
        <pc:inkChg chg="del mod">
          <ac:chgData name="Luca Crocetti" userId="52efdf86-ba77-4dcf-8f92-67ea05fd85b4" providerId="ADAL" clId="{44298F47-E88B-4AB1-83FB-3EB16B5D3730}" dt="2023-10-18T21:06:14.665" v="2257"/>
          <ac:inkMkLst>
            <pc:docMk/>
            <pc:sldMk cId="2364200404" sldId="552"/>
            <ac:inkMk id="636" creationId="{39369809-BD91-8D0F-40FA-010AF83A8D73}"/>
          </ac:inkMkLst>
        </pc:inkChg>
        <pc:inkChg chg="del">
          <ac:chgData name="Luca Crocetti" userId="52efdf86-ba77-4dcf-8f92-67ea05fd85b4" providerId="ADAL" clId="{44298F47-E88B-4AB1-83FB-3EB16B5D3730}" dt="2023-10-18T21:06:14.652" v="2232"/>
          <ac:inkMkLst>
            <pc:docMk/>
            <pc:sldMk cId="2364200404" sldId="552"/>
            <ac:inkMk id="637" creationId="{668A7C04-9172-4870-5371-AC7F0BF6F52C}"/>
          </ac:inkMkLst>
        </pc:inkChg>
        <pc:inkChg chg="del mod">
          <ac:chgData name="Luca Crocetti" userId="52efdf86-ba77-4dcf-8f92-67ea05fd85b4" providerId="ADAL" clId="{44298F47-E88B-4AB1-83FB-3EB16B5D3730}" dt="2023-10-18T21:06:14.667" v="2261"/>
          <ac:inkMkLst>
            <pc:docMk/>
            <pc:sldMk cId="2364200404" sldId="552"/>
            <ac:inkMk id="638" creationId="{1A270327-F5D4-0E9A-C1EE-1088CAF61EFB}"/>
          </ac:inkMkLst>
        </pc:inkChg>
        <pc:inkChg chg="del mod">
          <ac:chgData name="Luca Crocetti" userId="52efdf86-ba77-4dcf-8f92-67ea05fd85b4" providerId="ADAL" clId="{44298F47-E88B-4AB1-83FB-3EB16B5D3730}" dt="2023-10-18T21:06:14.663" v="2253"/>
          <ac:inkMkLst>
            <pc:docMk/>
            <pc:sldMk cId="2364200404" sldId="552"/>
            <ac:inkMk id="639" creationId="{913C45C8-9B7D-DB4B-F50B-A6B5DAD0CE1C}"/>
          </ac:inkMkLst>
        </pc:inkChg>
      </pc:sldChg>
      <pc:sldChg chg="modSp mod">
        <pc:chgData name="Luca Crocetti" userId="52efdf86-ba77-4dcf-8f92-67ea05fd85b4" providerId="ADAL" clId="{44298F47-E88B-4AB1-83FB-3EB16B5D3730}" dt="2023-10-19T18:25:07.572" v="2890" actId="255"/>
        <pc:sldMkLst>
          <pc:docMk/>
          <pc:sldMk cId="3947257253" sldId="553"/>
        </pc:sldMkLst>
        <pc:spChg chg="mod">
          <ac:chgData name="Luca Crocetti" userId="52efdf86-ba77-4dcf-8f92-67ea05fd85b4" providerId="ADAL" clId="{44298F47-E88B-4AB1-83FB-3EB16B5D3730}" dt="2023-10-19T18:20:50.264" v="2758"/>
          <ac:spMkLst>
            <pc:docMk/>
            <pc:sldMk cId="3947257253" sldId="553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5:07.572" v="2890" actId="255"/>
          <ac:spMkLst>
            <pc:docMk/>
            <pc:sldMk cId="3947257253" sldId="553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2:15.588" v="2534"/>
        <pc:sldMkLst>
          <pc:docMk/>
          <pc:sldMk cId="877001487" sldId="554"/>
        </pc:sldMkLst>
        <pc:spChg chg="mod">
          <ac:chgData name="Luca Crocetti" userId="52efdf86-ba77-4dcf-8f92-67ea05fd85b4" providerId="ADAL" clId="{44298F47-E88B-4AB1-83FB-3EB16B5D3730}" dt="2023-10-19T18:12:15.588" v="2534"/>
          <ac:spMkLst>
            <pc:docMk/>
            <pc:sldMk cId="877001487" sldId="554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8" creationId="{F44113B2-FCE0-C0C2-40F2-F22CB369EBFE}"/>
          </ac:grpSpMkLst>
        </pc:grpChg>
        <pc:grpChg chg="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92" creationId="{4563DF8B-51EF-5B11-A2BD-448FCECA76E1}"/>
          </ac:grpSpMkLst>
        </pc:grpChg>
        <pc:grpChg chg="mod">
          <ac:chgData name="Luca Crocetti" userId="52efdf86-ba77-4dcf-8f92-67ea05fd85b4" providerId="ADAL" clId="{44298F47-E88B-4AB1-83FB-3EB16B5D3730}" dt="2023-10-18T20:54:39.083" v="1028"/>
          <ac:grpSpMkLst>
            <pc:docMk/>
            <pc:sldMk cId="877001487" sldId="554"/>
            <ac:grpSpMk id="407" creationId="{5588D822-6FB2-B729-D755-1CB306991F98}"/>
          </ac:grpSpMkLst>
        </pc:grpChg>
        <pc:grpChg chg="del mod">
          <ac:chgData name="Luca Crocetti" userId="52efdf86-ba77-4dcf-8f92-67ea05fd85b4" providerId="ADAL" clId="{44298F47-E88B-4AB1-83FB-3EB16B5D3730}" dt="2023-10-18T20:54:39.074" v="1008"/>
          <ac:grpSpMkLst>
            <pc:docMk/>
            <pc:sldMk cId="877001487" sldId="554"/>
            <ac:grpSpMk id="411" creationId="{BF6E30E7-0BA9-BDC5-935C-925A9DE7907D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464" creationId="{CCE4B73A-7667-1952-113B-E5936FCEDF68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465" creationId="{EE7763DE-05D2-A770-134D-17836B0FAD73}"/>
          </ac:grpSpMkLst>
        </pc:grpChg>
        <pc:grpChg chg="del mod">
          <ac:chgData name="Luca Crocetti" userId="52efdf86-ba77-4dcf-8f92-67ea05fd85b4" providerId="ADAL" clId="{44298F47-E88B-4AB1-83FB-3EB16B5D3730}" dt="2023-10-18T20:55:03.075" v="1070"/>
          <ac:grpSpMkLst>
            <pc:docMk/>
            <pc:sldMk cId="877001487" sldId="554"/>
            <ac:grpSpMk id="479" creationId="{C8140D0A-2FD4-5A67-171C-540D916C46C5}"/>
          </ac:grpSpMkLst>
        </pc:grpChg>
        <pc:grpChg chg="del mod">
          <ac:chgData name="Luca Crocetti" userId="52efdf86-ba77-4dcf-8f92-67ea05fd85b4" providerId="ADAL" clId="{44298F47-E88B-4AB1-83FB-3EB16B5D3730}" dt="2023-10-18T20:55:03.075" v="1070"/>
          <ac:grpSpMkLst>
            <pc:docMk/>
            <pc:sldMk cId="877001487" sldId="554"/>
            <ac:grpSpMk id="480" creationId="{5B14064D-402A-1D02-EFB6-9572FA3C5797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483" creationId="{1ABBA7FA-9E70-FB8E-3A24-647A53B5425D}"/>
          </ac:grpSpMkLst>
        </pc:grpChg>
        <pc:grpChg chg="mod">
          <ac:chgData name="Luca Crocetti" userId="52efdf86-ba77-4dcf-8f92-67ea05fd85b4" providerId="ADAL" clId="{44298F47-E88B-4AB1-83FB-3EB16B5D3730}" dt="2023-10-18T20:55:03.075" v="1070"/>
          <ac:grpSpMkLst>
            <pc:docMk/>
            <pc:sldMk cId="877001487" sldId="554"/>
            <ac:grpSpMk id="484" creationId="{9880DABC-C193-759F-E075-2E645CF7917D}"/>
          </ac:grpSpMkLst>
        </pc:grpChg>
        <pc:grpChg chg="mod">
          <ac:chgData name="Luca Crocetti" userId="52efdf86-ba77-4dcf-8f92-67ea05fd85b4" providerId="ADAL" clId="{44298F47-E88B-4AB1-83FB-3EB16B5D3730}" dt="2023-10-18T20:55:06.543" v="1078"/>
          <ac:grpSpMkLst>
            <pc:docMk/>
            <pc:sldMk cId="877001487" sldId="554"/>
            <ac:grpSpMk id="492" creationId="{E264335C-9910-EDF7-0E3D-E96A0985F5C9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09" creationId="{2893FA1E-4B71-CA09-5B2A-AC95AA73C554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10" creationId="{41BBE466-0489-FD92-38B2-507C5253E0A0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11" creationId="{98732ED8-538C-CC52-4082-CBAEBEF9A3C2}"/>
          </ac:grpSpMkLst>
        </pc:grp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12" creationId="{2840ECA3-F59F-ED01-D6A5-03D730C3C3C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" creationId="{A6707041-4E1F-0D97-6F40-888F2FB1E8E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8" creationId="{31762BD4-ED15-CE93-4080-E522DD3A2E32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" creationId="{5DFE1B7A-0406-26D8-8C7D-F90D5B7382B9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" creationId="{E1BF2398-1CEB-E61C-58A3-92A022F4523B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2" creationId="{19B21A5B-3747-65B2-4D42-2F571B64F27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4" creationId="{980DAE1C-0753-4790-1803-C95B496779F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5" creationId="{39E40AED-74F7-2ABC-2127-35EE9BE5889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6" creationId="{8D0A90B1-E91B-AC3E-73C2-9B835CFA734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7" creationId="{3C7A4BA3-218C-FA0C-3147-BD676BA01D1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9" creationId="{B09829C4-33F8-333B-C1FA-C2736C02FF39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0" creationId="{1F20A27E-9A09-AC70-E224-13A5DF11C2B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1" creationId="{BF4A398B-A0C0-9514-D82E-4CBA28CC684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2" creationId="{2CE3B3C6-B809-4DC6-FCA0-ED2B1F19FFD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3" creationId="{D0FF9813-C7DD-81BC-9D2C-49D5EB43DD3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4" creationId="{27FCF96E-42DB-6FFC-D848-30091123088B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5" creationId="{E2D23BEE-E4D2-3559-20A6-B664A898863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7" creationId="{899E3332-9DB1-C6D2-9F9E-24EBCFF7472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8" creationId="{ECE96288-67D5-EA62-CD8A-855D1E2250A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9" creationId="{80619090-3B8A-CE17-2462-825935440607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72" creationId="{D07131B6-30A9-A908-7139-CB87DE0661F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77" creationId="{295D6765-4B75-3590-743C-5CFA3383FF7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79" creationId="{5BF83647-1B96-6EE9-8342-8F1B01777253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82" creationId="{E7201F9E-693E-7D40-494B-1BE4661B734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90" creationId="{10453918-9DE3-5F0A-92F4-CA857BF5506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91" creationId="{DB04F198-0E3D-A314-C8B5-070C0169A70B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2" creationId="{62876206-BAFE-61C2-FD08-18464097CEF5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3" creationId="{E685441C-CF9D-BB69-3573-C06F4DCBB4CD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4" creationId="{953E0BD9-6F21-E4FE-15E1-4CF67B4F3A98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5" creationId="{1FDE045A-B12B-29FE-B392-05CE68EF5487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6" creationId="{A93196D2-3D1C-8DB1-C7EB-A3D3D1ACD11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95" creationId="{95A0355D-B0A5-BB1C-E420-3C80A6F93855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96" creationId="{46C8FA00-F2E4-62A6-CF01-8E5B0ABBFE27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97" creationId="{902285FE-B4E4-0ECF-F601-381510B40718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0" creationId="{93DCCD55-E060-F3A8-EAED-EEDE3FE7ACDA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1" creationId="{E91A164F-4A54-6A5F-7F98-0CA0E7609917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2" creationId="{DB90BF9B-8AE2-8930-C985-23866BE2F0BB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3" creationId="{5F6CE625-FFB2-49BD-2E63-7D08FF22DE6B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4" creationId="{B3548E55-1BEE-7348-AFD8-14F5E25775C6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5" creationId="{374AEFEF-ECA6-F532-AB75-D728EE60B4F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6" creationId="{3E72175C-1C62-EB95-AA65-D6FFEF6DCD8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8" creationId="{F3E87FB2-A634-563B-299B-EE424955653F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9" creationId="{72018164-E37F-EE6E-79C5-3078CF6E88CF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1" creationId="{BB6C21FD-9C34-4F90-6783-6D73AE83BC38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2" creationId="{D14EC42B-2BBB-9D61-FED2-5F06518ABC32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4" creationId="{A5D077EA-F4FB-E85A-9EBE-AF64B023F38E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5" creationId="{1CCC9973-BAFB-0C8A-E7A9-BA49C88C0172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6" creationId="{991C2181-0920-913B-75A7-4FFC433BE634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7" creationId="{127DAACB-55A5-9DF2-4838-E0A6106930D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8" creationId="{8446A31E-359D-24C0-483D-97596396474E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9" creationId="{9D840D2A-1A63-65AB-C420-5C286D881B41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1" creationId="{86FF4340-556B-86B0-96DD-0D3E41854F22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2" creationId="{15B09881-6D96-4587-7524-86E78E4281A4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3" creationId="{D0AAD708-CEC2-09F2-149D-E3552CD90300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4" creationId="{082B5129-AB1C-B58C-73E1-86AAD8C430EF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5" creationId="{72497CCF-13BA-FCC2-7C1D-02266CA6D621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6" creationId="{5653628A-08A5-524E-29B7-CD12B7EB0FC6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7" creationId="{9F31DE5F-D029-B692-9C6B-9E1D25BB025E}"/>
          </ac:inkMkLst>
        </pc:inkChg>
        <pc:inkChg chg="del mod">
          <ac:chgData name="Luca Crocetti" userId="52efdf86-ba77-4dcf-8f92-67ea05fd85b4" providerId="ADAL" clId="{44298F47-E88B-4AB1-83FB-3EB16B5D3730}" dt="2023-10-18T20:54:39.060" v="977"/>
          <ac:inkMkLst>
            <pc:docMk/>
            <pc:sldMk cId="877001487" sldId="554"/>
            <ac:inkMk id="329" creationId="{D9396B46-A7B4-BA2A-A105-21DFD9FB08C7}"/>
          </ac:inkMkLst>
        </pc:inkChg>
        <pc:inkChg chg="del mod">
          <ac:chgData name="Luca Crocetti" userId="52efdf86-ba77-4dcf-8f92-67ea05fd85b4" providerId="ADAL" clId="{44298F47-E88B-4AB1-83FB-3EB16B5D3730}" dt="2023-10-18T20:54:39.080" v="1022"/>
          <ac:inkMkLst>
            <pc:docMk/>
            <pc:sldMk cId="877001487" sldId="554"/>
            <ac:inkMk id="330" creationId="{5DD92196-2907-87E7-DE9F-82FC702EE059}"/>
          </ac:inkMkLst>
        </pc:inkChg>
        <pc:inkChg chg="del mod">
          <ac:chgData name="Luca Crocetti" userId="52efdf86-ba77-4dcf-8f92-67ea05fd85b4" providerId="ADAL" clId="{44298F47-E88B-4AB1-83FB-3EB16B5D3730}" dt="2023-10-18T20:54:39.074" v="1009"/>
          <ac:inkMkLst>
            <pc:docMk/>
            <pc:sldMk cId="877001487" sldId="554"/>
            <ac:inkMk id="331" creationId="{891FE988-C77B-B899-77CC-1A03C0B8200E}"/>
          </ac:inkMkLst>
        </pc:inkChg>
        <pc:inkChg chg="del mod">
          <ac:chgData name="Luca Crocetti" userId="52efdf86-ba77-4dcf-8f92-67ea05fd85b4" providerId="ADAL" clId="{44298F47-E88B-4AB1-83FB-3EB16B5D3730}" dt="2023-10-18T20:54:39.081" v="1025"/>
          <ac:inkMkLst>
            <pc:docMk/>
            <pc:sldMk cId="877001487" sldId="554"/>
            <ac:inkMk id="332" creationId="{10050E6A-B58D-8FAF-6A89-ED4657B44E11}"/>
          </ac:inkMkLst>
        </pc:inkChg>
        <pc:inkChg chg="del mod">
          <ac:chgData name="Luca Crocetti" userId="52efdf86-ba77-4dcf-8f92-67ea05fd85b4" providerId="ADAL" clId="{44298F47-E88B-4AB1-83FB-3EB16B5D3730}" dt="2023-10-18T20:54:39.046" v="965"/>
          <ac:inkMkLst>
            <pc:docMk/>
            <pc:sldMk cId="877001487" sldId="554"/>
            <ac:inkMk id="333" creationId="{113C8262-FBEB-AA58-2BF0-4646D4A7491D}"/>
          </ac:inkMkLst>
        </pc:inkChg>
        <pc:inkChg chg="del mod">
          <ac:chgData name="Luca Crocetti" userId="52efdf86-ba77-4dcf-8f92-67ea05fd85b4" providerId="ADAL" clId="{44298F47-E88B-4AB1-83FB-3EB16B5D3730}" dt="2023-10-18T20:54:39.069" v="996"/>
          <ac:inkMkLst>
            <pc:docMk/>
            <pc:sldMk cId="877001487" sldId="554"/>
            <ac:inkMk id="334" creationId="{8A55C7D1-4743-72EF-A491-3FB86A63A99D}"/>
          </ac:inkMkLst>
        </pc:inkChg>
        <pc:inkChg chg="del mod">
          <ac:chgData name="Luca Crocetti" userId="52efdf86-ba77-4dcf-8f92-67ea05fd85b4" providerId="ADAL" clId="{44298F47-E88B-4AB1-83FB-3EB16B5D3730}" dt="2023-10-18T20:54:39.070" v="998"/>
          <ac:inkMkLst>
            <pc:docMk/>
            <pc:sldMk cId="877001487" sldId="554"/>
            <ac:inkMk id="335" creationId="{035AFE3C-C642-170A-8B0C-8832BED6A0DE}"/>
          </ac:inkMkLst>
        </pc:inkChg>
        <pc:inkChg chg="del mod">
          <ac:chgData name="Luca Crocetti" userId="52efdf86-ba77-4dcf-8f92-67ea05fd85b4" providerId="ADAL" clId="{44298F47-E88B-4AB1-83FB-3EB16B5D3730}" dt="2023-10-18T20:54:39.061" v="980"/>
          <ac:inkMkLst>
            <pc:docMk/>
            <pc:sldMk cId="877001487" sldId="554"/>
            <ac:inkMk id="336" creationId="{923016C6-B16C-EA8F-7088-DCD4C18A386C}"/>
          </ac:inkMkLst>
        </pc:inkChg>
        <pc:inkChg chg="del mod">
          <ac:chgData name="Luca Crocetti" userId="52efdf86-ba77-4dcf-8f92-67ea05fd85b4" providerId="ADAL" clId="{44298F47-E88B-4AB1-83FB-3EB16B5D3730}" dt="2023-10-18T20:54:39.073" v="1007"/>
          <ac:inkMkLst>
            <pc:docMk/>
            <pc:sldMk cId="877001487" sldId="554"/>
            <ac:inkMk id="337" creationId="{A4D3594A-2F19-E66F-5F3B-D44FE7DD6F0E}"/>
          </ac:inkMkLst>
        </pc:inkChg>
        <pc:inkChg chg="del mod">
          <ac:chgData name="Luca Crocetti" userId="52efdf86-ba77-4dcf-8f92-67ea05fd85b4" providerId="ADAL" clId="{44298F47-E88B-4AB1-83FB-3EB16B5D3730}" dt="2023-10-18T20:54:39.070" v="999"/>
          <ac:inkMkLst>
            <pc:docMk/>
            <pc:sldMk cId="877001487" sldId="554"/>
            <ac:inkMk id="338" creationId="{75848B13-0A78-AE0B-1FE8-2202B81532B0}"/>
          </ac:inkMkLst>
        </pc:inkChg>
        <pc:inkChg chg="del mod">
          <ac:chgData name="Luca Crocetti" userId="52efdf86-ba77-4dcf-8f92-67ea05fd85b4" providerId="ADAL" clId="{44298F47-E88B-4AB1-83FB-3EB16B5D3730}" dt="2023-10-18T20:54:39.076" v="1013"/>
          <ac:inkMkLst>
            <pc:docMk/>
            <pc:sldMk cId="877001487" sldId="554"/>
            <ac:inkMk id="339" creationId="{0894053C-D158-1C1F-8C97-CAE2755762BA}"/>
          </ac:inkMkLst>
        </pc:inkChg>
        <pc:inkChg chg="del mod">
          <ac:chgData name="Luca Crocetti" userId="52efdf86-ba77-4dcf-8f92-67ea05fd85b4" providerId="ADAL" clId="{44298F47-E88B-4AB1-83FB-3EB16B5D3730}" dt="2023-10-18T20:54:39.075" v="1012"/>
          <ac:inkMkLst>
            <pc:docMk/>
            <pc:sldMk cId="877001487" sldId="554"/>
            <ac:inkMk id="340" creationId="{FF0E6DC4-6D4F-E71F-1970-41A8A87E9D6D}"/>
          </ac:inkMkLst>
        </pc:inkChg>
        <pc:inkChg chg="del mod">
          <ac:chgData name="Luca Crocetti" userId="52efdf86-ba77-4dcf-8f92-67ea05fd85b4" providerId="ADAL" clId="{44298F47-E88B-4AB1-83FB-3EB16B5D3730}" dt="2023-10-18T20:54:39.066" v="989"/>
          <ac:inkMkLst>
            <pc:docMk/>
            <pc:sldMk cId="877001487" sldId="554"/>
            <ac:inkMk id="341" creationId="{632873F2-0264-94B3-5AC5-36F4F6C4EC53}"/>
          </ac:inkMkLst>
        </pc:inkChg>
        <pc:inkChg chg="del mod">
          <ac:chgData name="Luca Crocetti" userId="52efdf86-ba77-4dcf-8f92-67ea05fd85b4" providerId="ADAL" clId="{44298F47-E88B-4AB1-83FB-3EB16B5D3730}" dt="2023-10-18T20:54:39.067" v="993"/>
          <ac:inkMkLst>
            <pc:docMk/>
            <pc:sldMk cId="877001487" sldId="554"/>
            <ac:inkMk id="342" creationId="{36D231B7-2118-982A-05CA-E94DDF987610}"/>
          </ac:inkMkLst>
        </pc:inkChg>
        <pc:inkChg chg="del mod">
          <ac:chgData name="Luca Crocetti" userId="52efdf86-ba77-4dcf-8f92-67ea05fd85b4" providerId="ADAL" clId="{44298F47-E88B-4AB1-83FB-3EB16B5D3730}" dt="2023-10-18T20:54:39.081" v="1024"/>
          <ac:inkMkLst>
            <pc:docMk/>
            <pc:sldMk cId="877001487" sldId="554"/>
            <ac:inkMk id="343" creationId="{858460A1-8F05-B05F-FFDF-1390D1412288}"/>
          </ac:inkMkLst>
        </pc:inkChg>
        <pc:inkChg chg="del mod">
          <ac:chgData name="Luca Crocetti" userId="52efdf86-ba77-4dcf-8f92-67ea05fd85b4" providerId="ADAL" clId="{44298F47-E88B-4AB1-83FB-3EB16B5D3730}" dt="2023-10-18T20:54:39.069" v="995"/>
          <ac:inkMkLst>
            <pc:docMk/>
            <pc:sldMk cId="877001487" sldId="554"/>
            <ac:inkMk id="344" creationId="{35066CB4-A111-E26D-AF4B-E94DBA54D560}"/>
          </ac:inkMkLst>
        </pc:inkChg>
        <pc:inkChg chg="del mod">
          <ac:chgData name="Luca Crocetti" userId="52efdf86-ba77-4dcf-8f92-67ea05fd85b4" providerId="ADAL" clId="{44298F47-E88B-4AB1-83FB-3EB16B5D3730}" dt="2023-10-18T20:54:39.056" v="974"/>
          <ac:inkMkLst>
            <pc:docMk/>
            <pc:sldMk cId="877001487" sldId="554"/>
            <ac:inkMk id="345" creationId="{70423C3C-45C9-BCE1-B3F5-DE79713C9D00}"/>
          </ac:inkMkLst>
        </pc:inkChg>
        <pc:inkChg chg="del mod">
          <ac:chgData name="Luca Crocetti" userId="52efdf86-ba77-4dcf-8f92-67ea05fd85b4" providerId="ADAL" clId="{44298F47-E88B-4AB1-83FB-3EB16B5D3730}" dt="2023-10-18T20:54:39.042" v="958"/>
          <ac:inkMkLst>
            <pc:docMk/>
            <pc:sldMk cId="877001487" sldId="554"/>
            <ac:inkMk id="348" creationId="{727548A6-00ED-35AF-F755-B644A7CC2745}"/>
          </ac:inkMkLst>
        </pc:inkChg>
        <pc:inkChg chg="del mod">
          <ac:chgData name="Luca Crocetti" userId="52efdf86-ba77-4dcf-8f92-67ea05fd85b4" providerId="ADAL" clId="{44298F47-E88B-4AB1-83FB-3EB16B5D3730}" dt="2023-10-18T20:54:39.060" v="978"/>
          <ac:inkMkLst>
            <pc:docMk/>
            <pc:sldMk cId="877001487" sldId="554"/>
            <ac:inkMk id="349" creationId="{86FFBD7D-F5DA-AF5C-4FA0-73C9F0E87E87}"/>
          </ac:inkMkLst>
        </pc:inkChg>
        <pc:inkChg chg="del mod">
          <ac:chgData name="Luca Crocetti" userId="52efdf86-ba77-4dcf-8f92-67ea05fd85b4" providerId="ADAL" clId="{44298F47-E88B-4AB1-83FB-3EB16B5D3730}" dt="2023-10-18T20:54:39.077" v="1016"/>
          <ac:inkMkLst>
            <pc:docMk/>
            <pc:sldMk cId="877001487" sldId="554"/>
            <ac:inkMk id="350" creationId="{30F91AC8-0818-AE05-2660-4ECE8E7A1326}"/>
          </ac:inkMkLst>
        </pc:inkChg>
        <pc:inkChg chg="del mod">
          <ac:chgData name="Luca Crocetti" userId="52efdf86-ba77-4dcf-8f92-67ea05fd85b4" providerId="ADAL" clId="{44298F47-E88B-4AB1-83FB-3EB16B5D3730}" dt="2023-10-18T20:54:39.082" v="1026"/>
          <ac:inkMkLst>
            <pc:docMk/>
            <pc:sldMk cId="877001487" sldId="554"/>
            <ac:inkMk id="351" creationId="{6EB07111-57AF-70B4-F355-2089846613EF}"/>
          </ac:inkMkLst>
        </pc:inkChg>
        <pc:inkChg chg="del mod">
          <ac:chgData name="Luca Crocetti" userId="52efdf86-ba77-4dcf-8f92-67ea05fd85b4" providerId="ADAL" clId="{44298F47-E88B-4AB1-83FB-3EB16B5D3730}" dt="2023-10-18T20:54:39.078" v="1017"/>
          <ac:inkMkLst>
            <pc:docMk/>
            <pc:sldMk cId="877001487" sldId="554"/>
            <ac:inkMk id="352" creationId="{3A9762BF-1EC3-E980-9A22-A7BA37183B97}"/>
          </ac:inkMkLst>
        </pc:inkChg>
        <pc:inkChg chg="del mod">
          <ac:chgData name="Luca Crocetti" userId="52efdf86-ba77-4dcf-8f92-67ea05fd85b4" providerId="ADAL" clId="{44298F47-E88B-4AB1-83FB-3EB16B5D3730}" dt="2023-10-18T20:54:39.062" v="983"/>
          <ac:inkMkLst>
            <pc:docMk/>
            <pc:sldMk cId="877001487" sldId="554"/>
            <ac:inkMk id="354" creationId="{F90A2F1F-AAA6-B874-26D4-9EEB3802E58F}"/>
          </ac:inkMkLst>
        </pc:inkChg>
        <pc:inkChg chg="del mod">
          <ac:chgData name="Luca Crocetti" userId="52efdf86-ba77-4dcf-8f92-67ea05fd85b4" providerId="ADAL" clId="{44298F47-E88B-4AB1-83FB-3EB16B5D3730}" dt="2023-10-18T20:54:39.081" v="1023"/>
          <ac:inkMkLst>
            <pc:docMk/>
            <pc:sldMk cId="877001487" sldId="554"/>
            <ac:inkMk id="355" creationId="{B064FD73-3D8C-3986-63EF-10579C1DBA82}"/>
          </ac:inkMkLst>
        </pc:inkChg>
        <pc:inkChg chg="del mod">
          <ac:chgData name="Luca Crocetti" userId="52efdf86-ba77-4dcf-8f92-67ea05fd85b4" providerId="ADAL" clId="{44298F47-E88B-4AB1-83FB-3EB16B5D3730}" dt="2023-10-18T20:54:39.064" v="986"/>
          <ac:inkMkLst>
            <pc:docMk/>
            <pc:sldMk cId="877001487" sldId="554"/>
            <ac:inkMk id="356" creationId="{72FB27F3-17DB-185A-52ED-AF8EF99B7C8F}"/>
          </ac:inkMkLst>
        </pc:inkChg>
        <pc:inkChg chg="del mod">
          <ac:chgData name="Luca Crocetti" userId="52efdf86-ba77-4dcf-8f92-67ea05fd85b4" providerId="ADAL" clId="{44298F47-E88B-4AB1-83FB-3EB16B5D3730}" dt="2023-10-18T20:54:39.075" v="1011"/>
          <ac:inkMkLst>
            <pc:docMk/>
            <pc:sldMk cId="877001487" sldId="554"/>
            <ac:inkMk id="357" creationId="{43482146-A6F8-59B3-E6C3-7FFE6F3DB4A9}"/>
          </ac:inkMkLst>
        </pc:inkChg>
        <pc:inkChg chg="del mod">
          <ac:chgData name="Luca Crocetti" userId="52efdf86-ba77-4dcf-8f92-67ea05fd85b4" providerId="ADAL" clId="{44298F47-E88B-4AB1-83FB-3EB16B5D3730}" dt="2023-10-18T20:54:39.066" v="990"/>
          <ac:inkMkLst>
            <pc:docMk/>
            <pc:sldMk cId="877001487" sldId="554"/>
            <ac:inkMk id="358" creationId="{A284E171-2280-50F8-A4B1-783416A71521}"/>
          </ac:inkMkLst>
        </pc:inkChg>
        <pc:inkChg chg="del mod">
          <ac:chgData name="Luca Crocetti" userId="52efdf86-ba77-4dcf-8f92-67ea05fd85b4" providerId="ADAL" clId="{44298F47-E88B-4AB1-83FB-3EB16B5D3730}" dt="2023-10-18T20:54:39.047" v="966"/>
          <ac:inkMkLst>
            <pc:docMk/>
            <pc:sldMk cId="877001487" sldId="554"/>
            <ac:inkMk id="359" creationId="{AE944A29-30B5-FDA7-33D0-A25780753495}"/>
          </ac:inkMkLst>
        </pc:inkChg>
        <pc:inkChg chg="del mod">
          <ac:chgData name="Luca Crocetti" userId="52efdf86-ba77-4dcf-8f92-67ea05fd85b4" providerId="ADAL" clId="{44298F47-E88B-4AB1-83FB-3EB16B5D3730}" dt="2023-10-18T20:54:39.051" v="972"/>
          <ac:inkMkLst>
            <pc:docMk/>
            <pc:sldMk cId="877001487" sldId="554"/>
            <ac:inkMk id="360" creationId="{DC9234C1-0594-9D2B-BD57-78685D202174}"/>
          </ac:inkMkLst>
        </pc:inkChg>
        <pc:inkChg chg="del mod">
          <ac:chgData name="Luca Crocetti" userId="52efdf86-ba77-4dcf-8f92-67ea05fd85b4" providerId="ADAL" clId="{44298F47-E88B-4AB1-83FB-3EB16B5D3730}" dt="2023-10-18T20:54:39.045" v="962"/>
          <ac:inkMkLst>
            <pc:docMk/>
            <pc:sldMk cId="877001487" sldId="554"/>
            <ac:inkMk id="361" creationId="{93F2F801-0FD3-E6EA-964C-0F1274D06652}"/>
          </ac:inkMkLst>
        </pc:inkChg>
        <pc:inkChg chg="del mod">
          <ac:chgData name="Luca Crocetti" userId="52efdf86-ba77-4dcf-8f92-67ea05fd85b4" providerId="ADAL" clId="{44298F47-E88B-4AB1-83FB-3EB16B5D3730}" dt="2023-10-18T20:54:39.054" v="973"/>
          <ac:inkMkLst>
            <pc:docMk/>
            <pc:sldMk cId="877001487" sldId="554"/>
            <ac:inkMk id="362" creationId="{C2577A27-5A02-1899-CEE2-5CF2A43D1EAA}"/>
          </ac:inkMkLst>
        </pc:inkChg>
        <pc:inkChg chg="del mod">
          <ac:chgData name="Luca Crocetti" userId="52efdf86-ba77-4dcf-8f92-67ea05fd85b4" providerId="ADAL" clId="{44298F47-E88B-4AB1-83FB-3EB16B5D3730}" dt="2023-10-18T20:54:39.061" v="981"/>
          <ac:inkMkLst>
            <pc:docMk/>
            <pc:sldMk cId="877001487" sldId="554"/>
            <ac:inkMk id="363" creationId="{82DF3C22-D39D-2308-BFF5-F35B4C9C0C3E}"/>
          </ac:inkMkLst>
        </pc:inkChg>
        <pc:inkChg chg="del mod">
          <ac:chgData name="Luca Crocetti" userId="52efdf86-ba77-4dcf-8f92-67ea05fd85b4" providerId="ADAL" clId="{44298F47-E88B-4AB1-83FB-3EB16B5D3730}" dt="2023-10-18T20:54:39.066" v="988"/>
          <ac:inkMkLst>
            <pc:docMk/>
            <pc:sldMk cId="877001487" sldId="554"/>
            <ac:inkMk id="364" creationId="{62356691-B33B-3704-4D2F-93005E3BF999}"/>
          </ac:inkMkLst>
        </pc:inkChg>
        <pc:inkChg chg="del mod">
          <ac:chgData name="Luca Crocetti" userId="52efdf86-ba77-4dcf-8f92-67ea05fd85b4" providerId="ADAL" clId="{44298F47-E88B-4AB1-83FB-3EB16B5D3730}" dt="2023-10-18T20:54:39.045" v="963"/>
          <ac:inkMkLst>
            <pc:docMk/>
            <pc:sldMk cId="877001487" sldId="554"/>
            <ac:inkMk id="366" creationId="{23DF66B3-700D-D0D4-04B4-852095DF372E}"/>
          </ac:inkMkLst>
        </pc:inkChg>
        <pc:inkChg chg="del mod">
          <ac:chgData name="Luca Crocetti" userId="52efdf86-ba77-4dcf-8f92-67ea05fd85b4" providerId="ADAL" clId="{44298F47-E88B-4AB1-83FB-3EB16B5D3730}" dt="2023-10-18T20:54:39.073" v="1005"/>
          <ac:inkMkLst>
            <pc:docMk/>
            <pc:sldMk cId="877001487" sldId="554"/>
            <ac:inkMk id="367" creationId="{CFCA891A-33ED-80CF-F88F-BAB260376553}"/>
          </ac:inkMkLst>
        </pc:inkChg>
        <pc:inkChg chg="del mod">
          <ac:chgData name="Luca Crocetti" userId="52efdf86-ba77-4dcf-8f92-67ea05fd85b4" providerId="ADAL" clId="{44298F47-E88B-4AB1-83FB-3EB16B5D3730}" dt="2023-10-18T20:54:39.044" v="960"/>
          <ac:inkMkLst>
            <pc:docMk/>
            <pc:sldMk cId="877001487" sldId="554"/>
            <ac:inkMk id="368" creationId="{BE65C8F8-D80C-EE70-98E9-BDB3BB6E1FE6}"/>
          </ac:inkMkLst>
        </pc:inkChg>
        <pc:inkChg chg="del mod">
          <ac:chgData name="Luca Crocetti" userId="52efdf86-ba77-4dcf-8f92-67ea05fd85b4" providerId="ADAL" clId="{44298F47-E88B-4AB1-83FB-3EB16B5D3730}" dt="2023-10-18T20:54:39.071" v="1000"/>
          <ac:inkMkLst>
            <pc:docMk/>
            <pc:sldMk cId="877001487" sldId="554"/>
            <ac:inkMk id="370" creationId="{D2E0EE5C-ED9D-F0D5-32A7-EAC1B8EE7E13}"/>
          </ac:inkMkLst>
        </pc:inkChg>
        <pc:inkChg chg="del mod">
          <ac:chgData name="Luca Crocetti" userId="52efdf86-ba77-4dcf-8f92-67ea05fd85b4" providerId="ADAL" clId="{44298F47-E88B-4AB1-83FB-3EB16B5D3730}" dt="2023-10-18T20:54:39.072" v="1002"/>
          <ac:inkMkLst>
            <pc:docMk/>
            <pc:sldMk cId="877001487" sldId="554"/>
            <ac:inkMk id="372" creationId="{8F3A178F-A222-9A04-C9DD-A7EAA8661F6A}"/>
          </ac:inkMkLst>
        </pc:inkChg>
        <pc:inkChg chg="del mod">
          <ac:chgData name="Luca Crocetti" userId="52efdf86-ba77-4dcf-8f92-67ea05fd85b4" providerId="ADAL" clId="{44298F47-E88B-4AB1-83FB-3EB16B5D3730}" dt="2023-10-18T20:54:39.079" v="1020"/>
          <ac:inkMkLst>
            <pc:docMk/>
            <pc:sldMk cId="877001487" sldId="554"/>
            <ac:inkMk id="373" creationId="{4A6E51C3-78EC-F69A-E6EC-2310B0D74F3C}"/>
          </ac:inkMkLst>
        </pc:inkChg>
        <pc:inkChg chg="del">
          <ac:chgData name="Luca Crocetti" userId="52efdf86-ba77-4dcf-8f92-67ea05fd85b4" providerId="ADAL" clId="{44298F47-E88B-4AB1-83FB-3EB16B5D3730}" dt="2023-10-18T20:54:39.041" v="957"/>
          <ac:inkMkLst>
            <pc:docMk/>
            <pc:sldMk cId="877001487" sldId="554"/>
            <ac:inkMk id="374" creationId="{FD72C040-A534-43E9-718B-E679C8D2F8C1}"/>
          </ac:inkMkLst>
        </pc:inkChg>
        <pc:inkChg chg="del mod">
          <ac:chgData name="Luca Crocetti" userId="52efdf86-ba77-4dcf-8f92-67ea05fd85b4" providerId="ADAL" clId="{44298F47-E88B-4AB1-83FB-3EB16B5D3730}" dt="2023-10-18T20:54:39.063" v="984"/>
          <ac:inkMkLst>
            <pc:docMk/>
            <pc:sldMk cId="877001487" sldId="554"/>
            <ac:inkMk id="375" creationId="{271E3FBC-2E18-626C-B023-9E75476C90AF}"/>
          </ac:inkMkLst>
        </pc:inkChg>
        <pc:inkChg chg="del mod">
          <ac:chgData name="Luca Crocetti" userId="52efdf86-ba77-4dcf-8f92-67ea05fd85b4" providerId="ADAL" clId="{44298F47-E88B-4AB1-83FB-3EB16B5D3730}" dt="2023-10-18T20:54:39.069" v="994"/>
          <ac:inkMkLst>
            <pc:docMk/>
            <pc:sldMk cId="877001487" sldId="554"/>
            <ac:inkMk id="376" creationId="{2D375D72-F997-060B-D0EC-7CD3FB21EBDD}"/>
          </ac:inkMkLst>
        </pc:inkChg>
        <pc:inkChg chg="del mod">
          <ac:chgData name="Luca Crocetti" userId="52efdf86-ba77-4dcf-8f92-67ea05fd85b4" providerId="ADAL" clId="{44298F47-E88B-4AB1-83FB-3EB16B5D3730}" dt="2023-10-18T20:54:39.072" v="1004"/>
          <ac:inkMkLst>
            <pc:docMk/>
            <pc:sldMk cId="877001487" sldId="554"/>
            <ac:inkMk id="377" creationId="{429261C2-19FE-9646-5AF0-9D874CFF9B59}"/>
          </ac:inkMkLst>
        </pc:inkChg>
        <pc:inkChg chg="del mod">
          <ac:chgData name="Luca Crocetti" userId="52efdf86-ba77-4dcf-8f92-67ea05fd85b4" providerId="ADAL" clId="{44298F47-E88B-4AB1-83FB-3EB16B5D3730}" dt="2023-10-18T20:54:39.049" v="971"/>
          <ac:inkMkLst>
            <pc:docMk/>
            <pc:sldMk cId="877001487" sldId="554"/>
            <ac:inkMk id="378" creationId="{1A15BA5C-B5D4-C7DB-DCC4-5453D11FBB6A}"/>
          </ac:inkMkLst>
        </pc:inkChg>
        <pc:inkChg chg="del mod">
          <ac:chgData name="Luca Crocetti" userId="52efdf86-ba77-4dcf-8f92-67ea05fd85b4" providerId="ADAL" clId="{44298F47-E88B-4AB1-83FB-3EB16B5D3730}" dt="2023-10-18T20:54:39.048" v="968"/>
          <ac:inkMkLst>
            <pc:docMk/>
            <pc:sldMk cId="877001487" sldId="554"/>
            <ac:inkMk id="380" creationId="{190727A9-109E-6430-FD56-D2B4322D1BB1}"/>
          </ac:inkMkLst>
        </pc:inkChg>
        <pc:inkChg chg="del mod">
          <ac:chgData name="Luca Crocetti" userId="52efdf86-ba77-4dcf-8f92-67ea05fd85b4" providerId="ADAL" clId="{44298F47-E88B-4AB1-83FB-3EB16B5D3730}" dt="2023-10-18T20:54:39.071" v="1001"/>
          <ac:inkMkLst>
            <pc:docMk/>
            <pc:sldMk cId="877001487" sldId="554"/>
            <ac:inkMk id="381" creationId="{08CFF660-C642-1FC6-18CB-34C0A818C8D0}"/>
          </ac:inkMkLst>
        </pc:inkChg>
        <pc:inkChg chg="del mod">
          <ac:chgData name="Luca Crocetti" userId="52efdf86-ba77-4dcf-8f92-67ea05fd85b4" providerId="ADAL" clId="{44298F47-E88B-4AB1-83FB-3EB16B5D3730}" dt="2023-10-18T20:54:39.060" v="979"/>
          <ac:inkMkLst>
            <pc:docMk/>
            <pc:sldMk cId="877001487" sldId="554"/>
            <ac:inkMk id="382" creationId="{A3106084-8873-CA26-5249-A86DCC2AF49C}"/>
          </ac:inkMkLst>
        </pc:inkChg>
        <pc:inkChg chg="del mod">
          <ac:chgData name="Luca Crocetti" userId="52efdf86-ba77-4dcf-8f92-67ea05fd85b4" providerId="ADAL" clId="{44298F47-E88B-4AB1-83FB-3EB16B5D3730}" dt="2023-10-18T20:54:39.048" v="967"/>
          <ac:inkMkLst>
            <pc:docMk/>
            <pc:sldMk cId="877001487" sldId="554"/>
            <ac:inkMk id="383" creationId="{CA840648-E946-B650-A519-63977AD315B9}"/>
          </ac:inkMkLst>
        </pc:inkChg>
        <pc:inkChg chg="del mod">
          <ac:chgData name="Luca Crocetti" userId="52efdf86-ba77-4dcf-8f92-67ea05fd85b4" providerId="ADAL" clId="{44298F47-E88B-4AB1-83FB-3EB16B5D3730}" dt="2023-10-18T20:54:39.046" v="964"/>
          <ac:inkMkLst>
            <pc:docMk/>
            <pc:sldMk cId="877001487" sldId="554"/>
            <ac:inkMk id="384" creationId="{04680E32-84F7-50C5-8E43-B8AA02096009}"/>
          </ac:inkMkLst>
        </pc:inkChg>
        <pc:inkChg chg="del mod">
          <ac:chgData name="Luca Crocetti" userId="52efdf86-ba77-4dcf-8f92-67ea05fd85b4" providerId="ADAL" clId="{44298F47-E88B-4AB1-83FB-3EB16B5D3730}" dt="2023-10-18T20:54:39.082" v="1027"/>
          <ac:inkMkLst>
            <pc:docMk/>
            <pc:sldMk cId="877001487" sldId="554"/>
            <ac:inkMk id="385" creationId="{3D0F6664-392A-5CAD-45A6-D80C93BAE54A}"/>
          </ac:inkMkLst>
        </pc:inkChg>
        <pc:inkChg chg="del mod">
          <ac:chgData name="Luca Crocetti" userId="52efdf86-ba77-4dcf-8f92-67ea05fd85b4" providerId="ADAL" clId="{44298F47-E88B-4AB1-83FB-3EB16B5D3730}" dt="2023-10-18T20:54:39.078" v="1018"/>
          <ac:inkMkLst>
            <pc:docMk/>
            <pc:sldMk cId="877001487" sldId="554"/>
            <ac:inkMk id="386" creationId="{7A65BB6D-D146-5E37-4885-093FAE8F7D90}"/>
          </ac:inkMkLst>
        </pc:inkChg>
        <pc:inkChg chg="del mod">
          <ac:chgData name="Luca Crocetti" userId="52efdf86-ba77-4dcf-8f92-67ea05fd85b4" providerId="ADAL" clId="{44298F47-E88B-4AB1-83FB-3EB16B5D3730}" dt="2023-10-18T20:54:39.063" v="985"/>
          <ac:inkMkLst>
            <pc:docMk/>
            <pc:sldMk cId="877001487" sldId="554"/>
            <ac:inkMk id="387" creationId="{00A2D64F-96E2-7213-22A4-38DF8CC43C57}"/>
          </ac:inkMkLst>
        </pc:inkChg>
        <pc:inkChg chg="del mod">
          <ac:chgData name="Luca Crocetti" userId="52efdf86-ba77-4dcf-8f92-67ea05fd85b4" providerId="ADAL" clId="{44298F47-E88B-4AB1-83FB-3EB16B5D3730}" dt="2023-10-18T20:54:39.066" v="991"/>
          <ac:inkMkLst>
            <pc:docMk/>
            <pc:sldMk cId="877001487" sldId="554"/>
            <ac:inkMk id="388" creationId="{0AAEF5C2-C366-D389-02C6-B822ED21E95F}"/>
          </ac:inkMkLst>
        </pc:inkChg>
        <pc:inkChg chg="del mod">
          <ac:chgData name="Luca Crocetti" userId="52efdf86-ba77-4dcf-8f92-67ea05fd85b4" providerId="ADAL" clId="{44298F47-E88B-4AB1-83FB-3EB16B5D3730}" dt="2023-10-18T20:54:39.080" v="1021"/>
          <ac:inkMkLst>
            <pc:docMk/>
            <pc:sldMk cId="877001487" sldId="554"/>
            <ac:inkMk id="389" creationId="{5BA03CA9-CFC0-273E-03C5-EA5F52B19F7B}"/>
          </ac:inkMkLst>
        </pc:inkChg>
        <pc:inkChg chg="del mod">
          <ac:chgData name="Luca Crocetti" userId="52efdf86-ba77-4dcf-8f92-67ea05fd85b4" providerId="ADAL" clId="{44298F47-E88B-4AB1-83FB-3EB16B5D3730}" dt="2023-10-18T20:54:39.064" v="987"/>
          <ac:inkMkLst>
            <pc:docMk/>
            <pc:sldMk cId="877001487" sldId="554"/>
            <ac:inkMk id="390" creationId="{44CC76EA-82DE-DED2-0081-F808385A0FC8}"/>
          </ac:inkMkLst>
        </pc:inkChg>
        <pc:inkChg chg="del mod">
          <ac:chgData name="Luca Crocetti" userId="52efdf86-ba77-4dcf-8f92-67ea05fd85b4" providerId="ADAL" clId="{44298F47-E88B-4AB1-83FB-3EB16B5D3730}" dt="2023-10-18T20:54:39.067" v="992"/>
          <ac:inkMkLst>
            <pc:docMk/>
            <pc:sldMk cId="877001487" sldId="554"/>
            <ac:inkMk id="391" creationId="{ECEBAE4E-4516-900B-8A0D-86AB7FC6A8E2}"/>
          </ac:inkMkLst>
        </pc:inkChg>
        <pc:inkChg chg="del mod">
          <ac:chgData name="Luca Crocetti" userId="52efdf86-ba77-4dcf-8f92-67ea05fd85b4" providerId="ADAL" clId="{44298F47-E88B-4AB1-83FB-3EB16B5D3730}" dt="2023-10-18T20:54:39.043" v="959"/>
          <ac:inkMkLst>
            <pc:docMk/>
            <pc:sldMk cId="877001487" sldId="554"/>
            <ac:inkMk id="392" creationId="{2F8B65C8-DE40-9440-5F5C-FB95B4D873E6}"/>
          </ac:inkMkLst>
        </pc:inkChg>
        <pc:inkChg chg="del mod">
          <ac:chgData name="Luca Crocetti" userId="52efdf86-ba77-4dcf-8f92-67ea05fd85b4" providerId="ADAL" clId="{44298F47-E88B-4AB1-83FB-3EB16B5D3730}" dt="2023-10-18T20:54:39.060" v="976"/>
          <ac:inkMkLst>
            <pc:docMk/>
            <pc:sldMk cId="877001487" sldId="554"/>
            <ac:inkMk id="393" creationId="{05A565DA-CFC7-443C-5ABC-4ABC51E0372B}"/>
          </ac:inkMkLst>
        </pc:inkChg>
        <pc:inkChg chg="del mod">
          <ac:chgData name="Luca Crocetti" userId="52efdf86-ba77-4dcf-8f92-67ea05fd85b4" providerId="ADAL" clId="{44298F47-E88B-4AB1-83FB-3EB16B5D3730}" dt="2023-10-18T20:54:39.044" v="961"/>
          <ac:inkMkLst>
            <pc:docMk/>
            <pc:sldMk cId="877001487" sldId="554"/>
            <ac:inkMk id="394" creationId="{D181B299-497F-E2BD-2EF0-6DDE612F9597}"/>
          </ac:inkMkLst>
        </pc:inkChg>
        <pc:inkChg chg="del mod">
          <ac:chgData name="Luca Crocetti" userId="52efdf86-ba77-4dcf-8f92-67ea05fd85b4" providerId="ADAL" clId="{44298F47-E88B-4AB1-83FB-3EB16B5D3730}" dt="2023-10-18T20:54:39.049" v="970"/>
          <ac:inkMkLst>
            <pc:docMk/>
            <pc:sldMk cId="877001487" sldId="554"/>
            <ac:inkMk id="395" creationId="{4DEDADDD-910C-EAC6-39F0-F43F85B53AB5}"/>
          </ac:inkMkLst>
        </pc:inkChg>
        <pc:inkChg chg="del mod">
          <ac:chgData name="Luca Crocetti" userId="52efdf86-ba77-4dcf-8f92-67ea05fd85b4" providerId="ADAL" clId="{44298F47-E88B-4AB1-83FB-3EB16B5D3730}" dt="2023-10-18T20:54:39.074" v="1010"/>
          <ac:inkMkLst>
            <pc:docMk/>
            <pc:sldMk cId="877001487" sldId="554"/>
            <ac:inkMk id="396" creationId="{7ED6B3C7-C7B7-C4B8-33B5-D7D88D546666}"/>
          </ac:inkMkLst>
        </pc:inkChg>
        <pc:inkChg chg="del mod">
          <ac:chgData name="Luca Crocetti" userId="52efdf86-ba77-4dcf-8f92-67ea05fd85b4" providerId="ADAL" clId="{44298F47-E88B-4AB1-83FB-3EB16B5D3730}" dt="2023-10-18T20:54:39.058" v="975"/>
          <ac:inkMkLst>
            <pc:docMk/>
            <pc:sldMk cId="877001487" sldId="554"/>
            <ac:inkMk id="397" creationId="{B54A3935-97F0-4D88-43C9-F6161AE71A5B}"/>
          </ac:inkMkLst>
        </pc:inkChg>
        <pc:inkChg chg="del mod">
          <ac:chgData name="Luca Crocetti" userId="52efdf86-ba77-4dcf-8f92-67ea05fd85b4" providerId="ADAL" clId="{44298F47-E88B-4AB1-83FB-3EB16B5D3730}" dt="2023-10-18T20:54:39.076" v="1014"/>
          <ac:inkMkLst>
            <pc:docMk/>
            <pc:sldMk cId="877001487" sldId="554"/>
            <ac:inkMk id="398" creationId="{7F2325D9-F7B2-3CB8-287E-D843D0E72B61}"/>
          </ac:inkMkLst>
        </pc:inkChg>
        <pc:inkChg chg="del mod">
          <ac:chgData name="Luca Crocetti" userId="52efdf86-ba77-4dcf-8f92-67ea05fd85b4" providerId="ADAL" clId="{44298F47-E88B-4AB1-83FB-3EB16B5D3730}" dt="2023-10-18T20:54:39.048" v="969"/>
          <ac:inkMkLst>
            <pc:docMk/>
            <pc:sldMk cId="877001487" sldId="554"/>
            <ac:inkMk id="399" creationId="{965FD127-565F-850A-4058-D5607CDEAB1F}"/>
          </ac:inkMkLst>
        </pc:inkChg>
        <pc:inkChg chg="del mod">
          <ac:chgData name="Luca Crocetti" userId="52efdf86-ba77-4dcf-8f92-67ea05fd85b4" providerId="ADAL" clId="{44298F47-E88B-4AB1-83FB-3EB16B5D3730}" dt="2023-10-18T20:54:39.070" v="997"/>
          <ac:inkMkLst>
            <pc:docMk/>
            <pc:sldMk cId="877001487" sldId="554"/>
            <ac:inkMk id="400" creationId="{5F78AA7D-3FF6-44B2-1C03-9B9EFC35812B}"/>
          </ac:inkMkLst>
        </pc:inkChg>
        <pc:inkChg chg="del 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401" creationId="{E6C79E2A-9CCC-6299-F58B-2A5EEA30D546}"/>
          </ac:inkMkLst>
        </pc:inkChg>
        <pc:inkChg chg="del mod">
          <ac:chgData name="Luca Crocetti" userId="52efdf86-ba77-4dcf-8f92-67ea05fd85b4" providerId="ADAL" clId="{44298F47-E88B-4AB1-83FB-3EB16B5D3730}" dt="2023-10-18T20:54:39.073" v="1006"/>
          <ac:inkMkLst>
            <pc:docMk/>
            <pc:sldMk cId="877001487" sldId="554"/>
            <ac:inkMk id="402" creationId="{0A5D2D19-982B-3B97-269C-F8C7226E9D57}"/>
          </ac:inkMkLst>
        </pc:inkChg>
        <pc:inkChg chg="del mod">
          <ac:chgData name="Luca Crocetti" userId="52efdf86-ba77-4dcf-8f92-67ea05fd85b4" providerId="ADAL" clId="{44298F47-E88B-4AB1-83FB-3EB16B5D3730}" dt="2023-10-18T20:54:39.079" v="1019"/>
          <ac:inkMkLst>
            <pc:docMk/>
            <pc:sldMk cId="877001487" sldId="554"/>
            <ac:inkMk id="403" creationId="{CA8E05D0-A79E-E462-ADE0-0F49CD50873C}"/>
          </ac:inkMkLst>
        </pc:inkChg>
        <pc:inkChg chg="del mod">
          <ac:chgData name="Luca Crocetti" userId="52efdf86-ba77-4dcf-8f92-67ea05fd85b4" providerId="ADAL" clId="{44298F47-E88B-4AB1-83FB-3EB16B5D3730}" dt="2023-10-18T20:54:39.061" v="982"/>
          <ac:inkMkLst>
            <pc:docMk/>
            <pc:sldMk cId="877001487" sldId="554"/>
            <ac:inkMk id="404" creationId="{C3F1CB9F-CFEA-7FB0-E04A-6C4170868267}"/>
          </ac:inkMkLst>
        </pc:inkChg>
        <pc:inkChg chg="del mod">
          <ac:chgData name="Luca Crocetti" userId="52efdf86-ba77-4dcf-8f92-67ea05fd85b4" providerId="ADAL" clId="{44298F47-E88B-4AB1-83FB-3EB16B5D3730}" dt="2023-10-18T20:54:39.074" v="1008"/>
          <ac:inkMkLst>
            <pc:docMk/>
            <pc:sldMk cId="877001487" sldId="554"/>
            <ac:inkMk id="408" creationId="{D2F10F06-14B9-A22E-75C2-4034126C02C2}"/>
          </ac:inkMkLst>
        </pc:inkChg>
        <pc:inkChg chg="del mod">
          <ac:chgData name="Luca Crocetti" userId="52efdf86-ba77-4dcf-8f92-67ea05fd85b4" providerId="ADAL" clId="{44298F47-E88B-4AB1-83FB-3EB16B5D3730}" dt="2023-10-18T20:54:39.076" v="1015"/>
          <ac:inkMkLst>
            <pc:docMk/>
            <pc:sldMk cId="877001487" sldId="554"/>
            <ac:inkMk id="409" creationId="{5E215E0E-1D59-C770-DC47-FB98B68CCA1C}"/>
          </ac:inkMkLst>
        </pc:inkChg>
        <pc:inkChg chg="del">
          <ac:chgData name="Luca Crocetti" userId="52efdf86-ba77-4dcf-8f92-67ea05fd85b4" providerId="ADAL" clId="{44298F47-E88B-4AB1-83FB-3EB16B5D3730}" dt="2023-10-18T20:54:39.072" v="1003"/>
          <ac:inkMkLst>
            <pc:docMk/>
            <pc:sldMk cId="877001487" sldId="554"/>
            <ac:inkMk id="410" creationId="{DCE1A292-0613-77AC-1CD3-918EE1BF962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48" creationId="{EF16485B-820E-DBBB-3ABF-26784BD07D6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54" creationId="{A9E7361E-D9B4-F1EE-A4A0-740A88C1AF8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58" creationId="{842A96BA-B6FC-A2D8-CF1C-1740BBFF1DD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59" creationId="{779B7502-D90B-05B1-3934-92AB8E1D5D4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0" creationId="{0A4C77BE-0420-8B95-D29D-198481814FF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1" creationId="{9F4E1F6A-449D-520F-A32D-E77AE3665BB1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2" creationId="{0CFA3D5D-2BC9-1503-AEBF-D270A8A1B8F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3" creationId="{AE3E2382-8140-49AB-A6F6-8D792AFCACE7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6" creationId="{270EC6C6-7E33-FA04-A1DC-E03650773A6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7" creationId="{CBCB3263-500D-DC15-EE2B-093761EE3C0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8" creationId="{8499C323-5BC2-6321-E5E8-092A7C1B324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9" creationId="{8FFD109B-B0EF-3C91-2E4B-5DE6A18D1E6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0" creationId="{22C22B1F-7323-C743-373A-113259D9FD0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1" creationId="{44FDB816-3239-E44E-2AAF-8DC126B77F5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2" creationId="{7CF3D309-6D11-8156-70B0-51734F365C33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3" creationId="{6F03A155-9562-BCE7-2B2E-4538CD10CCF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4" creationId="{B022A679-82C5-A1A6-5CC9-DAD57B96ADB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5" creationId="{1E826E8E-77CA-1C00-DB30-1FA7EBAD89A3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6" creationId="{D6B5AD73-2A12-7548-3548-BF36272D4D7A}"/>
          </ac:inkMkLst>
        </pc:inkChg>
        <pc:inkChg chg="add mod">
          <ac:chgData name="Luca Crocetti" userId="52efdf86-ba77-4dcf-8f92-67ea05fd85b4" providerId="ADAL" clId="{44298F47-E88B-4AB1-83FB-3EB16B5D3730}" dt="2023-10-18T20:55:03.075" v="1070"/>
          <ac:inkMkLst>
            <pc:docMk/>
            <pc:sldMk cId="877001487" sldId="554"/>
            <ac:inkMk id="477" creationId="{1A5C3730-04B6-8955-B8FB-5537C0BB668E}"/>
          </ac:inkMkLst>
        </pc:inkChg>
        <pc:inkChg chg="add mod">
          <ac:chgData name="Luca Crocetti" userId="52efdf86-ba77-4dcf-8f92-67ea05fd85b4" providerId="ADAL" clId="{44298F47-E88B-4AB1-83FB-3EB16B5D3730}" dt="2023-10-18T20:55:03.075" v="1070"/>
          <ac:inkMkLst>
            <pc:docMk/>
            <pc:sldMk cId="877001487" sldId="554"/>
            <ac:inkMk id="478" creationId="{7817C6B7-AA91-0144-4ABA-18FBB790BDB2}"/>
          </ac:inkMkLst>
        </pc:inkChg>
        <pc:inkChg chg="add mod">
          <ac:chgData name="Luca Crocetti" userId="52efdf86-ba77-4dcf-8f92-67ea05fd85b4" providerId="ADAL" clId="{44298F47-E88B-4AB1-83FB-3EB16B5D3730}" dt="2023-10-18T20:55:03.075" v="1070"/>
          <ac:inkMkLst>
            <pc:docMk/>
            <pc:sldMk cId="877001487" sldId="554"/>
            <ac:inkMk id="481" creationId="{826824D2-72CB-8695-505B-24CC8935E08A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82" creationId="{97E91775-2C24-6BE0-E557-31BC10351EE6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5" creationId="{F1FF6C5B-DA5A-7890-0717-6BCE2A4B0468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6" creationId="{8D5E0A38-277E-A58D-2C57-60FF7EEAF2CB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7" creationId="{608474AB-2B47-3E68-658C-A0B341F6FACE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8" creationId="{B52C7A96-70DC-D117-7057-62450521C384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9" creationId="{C32BFE3D-20A6-F17B-5397-B425AD024FF7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90" creationId="{F90947FB-9822-BE07-D672-FDAF01912B25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91" creationId="{9A658FF2-1C12-7484-C6E0-383ED7E23CD1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3" creationId="{02C6F535-3F4E-ED8C-2F93-0350E87EB52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4" creationId="{B1D0D423-37C6-A09C-2F18-6944B692CD4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5" creationId="{C195D197-00EE-0B68-89E0-36DA108BD9A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6" creationId="{6FE5DC5C-47BC-01A5-A80C-232F8540C4C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7" creationId="{AD1F17ED-2182-891C-256D-8BB41C0B1A4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8" creationId="{59681FD7-2586-2071-A384-3CBBAC710C4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9" creationId="{9C448464-A049-D045-F6A1-6995E128EEF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0" creationId="{49E3D665-CB21-B33C-3868-421EAC3E749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1" creationId="{E28D6372-49ED-FB4F-4AA2-6C27461C9FE2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2" creationId="{D57FFC39-8EFB-3F29-D5F3-91C313D96DC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3" creationId="{44BF3706-8EF7-C084-E85A-3ECA732DD421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4" creationId="{4DD83218-4C6D-2366-9C22-9839450F226A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5" creationId="{0F6FA070-EF9D-3063-DAE1-E7220A50D7D9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6" creationId="{2F337452-64A8-BFEC-BD74-98FFD264B1C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7" creationId="{21C4972D-148C-1718-5B6E-B816A4910292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8" creationId="{0B937573-1412-9A93-AC7F-BE9B0BE87A82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14:20.967" v="2561"/>
        <pc:sldMkLst>
          <pc:docMk/>
          <pc:sldMk cId="2437521388" sldId="555"/>
        </pc:sldMkLst>
        <pc:spChg chg="mod">
          <ac:chgData name="Luca Crocetti" userId="52efdf86-ba77-4dcf-8f92-67ea05fd85b4" providerId="ADAL" clId="{44298F47-E88B-4AB1-83FB-3EB16B5D3730}" dt="2023-10-19T18:14:20.967" v="2561"/>
          <ac:spMkLst>
            <pc:docMk/>
            <pc:sldMk cId="2437521388" sldId="555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6:19.455" v="1180"/>
          <ac:grpSpMkLst>
            <pc:docMk/>
            <pc:sldMk cId="2437521388" sldId="555"/>
            <ac:grpSpMk id="28" creationId="{9E8BBE83-004D-3E15-1976-5ED507E2D1E4}"/>
          </ac:grpSpMkLst>
        </pc:grpChg>
        <pc:grpChg chg="del mod">
          <ac:chgData name="Luca Crocetti" userId="52efdf86-ba77-4dcf-8f92-67ea05fd85b4" providerId="ADAL" clId="{44298F47-E88B-4AB1-83FB-3EB16B5D3730}" dt="2023-10-18T20:56:07.110" v="1161"/>
          <ac:grpSpMkLst>
            <pc:docMk/>
            <pc:sldMk cId="2437521388" sldId="555"/>
            <ac:grpSpMk id="437" creationId="{81A60C5F-ADEC-71AE-9C1A-0A7FF2124765}"/>
          </ac:grpSpMkLst>
        </pc:grpChg>
        <pc:grpChg chg="del mod">
          <ac:chgData name="Luca Crocetti" userId="52efdf86-ba77-4dcf-8f92-67ea05fd85b4" providerId="ADAL" clId="{44298F47-E88B-4AB1-83FB-3EB16B5D3730}" dt="2023-10-18T20:55:59.950" v="1149"/>
          <ac:grpSpMkLst>
            <pc:docMk/>
            <pc:sldMk cId="2437521388" sldId="555"/>
            <ac:grpSpMk id="444" creationId="{000F2846-37DB-E720-BA2C-CBCA5F511F1E}"/>
          </ac:grpSpMkLst>
        </pc:grpChg>
        <pc:grpChg chg="mod">
          <ac:chgData name="Luca Crocetti" userId="52efdf86-ba77-4dcf-8f92-67ea05fd85b4" providerId="ADAL" clId="{44298F47-E88B-4AB1-83FB-3EB16B5D3730}" dt="2023-10-18T20:56:12.072" v="1166"/>
          <ac:grpSpMkLst>
            <pc:docMk/>
            <pc:sldMk cId="2437521388" sldId="555"/>
            <ac:grpSpMk id="468" creationId="{E8A538F0-77A8-1264-68CC-B71930D324B7}"/>
          </ac:grpSpMkLst>
        </pc:grpChg>
        <pc:grpChg chg="mod">
          <ac:chgData name="Luca Crocetti" userId="52efdf86-ba77-4dcf-8f92-67ea05fd85b4" providerId="ADAL" clId="{44298F47-E88B-4AB1-83FB-3EB16B5D3730}" dt="2023-10-18T20:56:19.455" v="1180"/>
          <ac:grpSpMkLst>
            <pc:docMk/>
            <pc:sldMk cId="2437521388" sldId="555"/>
            <ac:grpSpMk id="489" creationId="{BC535DF9-3184-3045-D025-CCD86354828F}"/>
          </ac:grpSpMkLst>
        </pc:grpChg>
        <pc:grpChg chg="mod">
          <ac:chgData name="Luca Crocetti" userId="52efdf86-ba77-4dcf-8f92-67ea05fd85b4" providerId="ADAL" clId="{44298F47-E88B-4AB1-83FB-3EB16B5D3730}" dt="2023-10-18T20:56:19.455" v="1180"/>
          <ac:grpSpMkLst>
            <pc:docMk/>
            <pc:sldMk cId="2437521388" sldId="555"/>
            <ac:grpSpMk id="490" creationId="{176C6867-8AC3-F73B-9C76-07E00A6FF101}"/>
          </ac:grpSpMkLst>
        </pc:grp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21" creationId="{8A9381D3-EC50-EA7E-1C8D-0908760C5DCA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26" creationId="{B29DE72A-ADF4-0156-88D3-4282E8B2360C}"/>
          </ac:inkMkLst>
        </pc:inkChg>
        <pc:inkChg chg="add mod">
          <ac:chgData name="Luca Crocetti" userId="52efdf86-ba77-4dcf-8f92-67ea05fd85b4" providerId="ADAL" clId="{44298F47-E88B-4AB1-83FB-3EB16B5D3730}" dt="2023-10-18T20:56:12.072" v="1166"/>
          <ac:inkMkLst>
            <pc:docMk/>
            <pc:sldMk cId="2437521388" sldId="555"/>
            <ac:inkMk id="51" creationId="{41BADA30-F137-0EFF-CCD3-B9050339E3C1}"/>
          </ac:inkMkLst>
        </pc:inkChg>
        <pc:inkChg chg="add mod">
          <ac:chgData name="Luca Crocetti" userId="52efdf86-ba77-4dcf-8f92-67ea05fd85b4" providerId="ADAL" clId="{44298F47-E88B-4AB1-83FB-3EB16B5D3730}" dt="2023-10-18T20:56:12.072" v="1166"/>
          <ac:inkMkLst>
            <pc:docMk/>
            <pc:sldMk cId="2437521388" sldId="555"/>
            <ac:inkMk id="57" creationId="{E5309AC6-B742-8DA0-339D-AD61F7438DE0}"/>
          </ac:inkMkLst>
        </pc:inkChg>
        <pc:inkChg chg="del">
          <ac:chgData name="Luca Crocetti" userId="52efdf86-ba77-4dcf-8f92-67ea05fd85b4" providerId="ADAL" clId="{44298F47-E88B-4AB1-83FB-3EB16B5D3730}" dt="2023-10-18T20:55:59.943" v="1140"/>
          <ac:inkMkLst>
            <pc:docMk/>
            <pc:sldMk cId="2437521388" sldId="555"/>
            <ac:inkMk id="414" creationId="{4E925CD7-C010-8608-5814-4446881FBC62}"/>
          </ac:inkMkLst>
        </pc:inkChg>
        <pc:inkChg chg="del mod">
          <ac:chgData name="Luca Crocetti" userId="52efdf86-ba77-4dcf-8f92-67ea05fd85b4" providerId="ADAL" clId="{44298F47-E88B-4AB1-83FB-3EB16B5D3730}" dt="2023-10-18T20:55:59.948" v="1143"/>
          <ac:inkMkLst>
            <pc:docMk/>
            <pc:sldMk cId="2437521388" sldId="555"/>
            <ac:inkMk id="415" creationId="{6CC4E1C4-25B6-196E-E5EF-3A18B2C3BA93}"/>
          </ac:inkMkLst>
        </pc:inkChg>
        <pc:inkChg chg="del mod">
          <ac:chgData name="Luca Crocetti" userId="52efdf86-ba77-4dcf-8f92-67ea05fd85b4" providerId="ADAL" clId="{44298F47-E88B-4AB1-83FB-3EB16B5D3730}" dt="2023-10-18T20:55:59.949" v="1146"/>
          <ac:inkMkLst>
            <pc:docMk/>
            <pc:sldMk cId="2437521388" sldId="555"/>
            <ac:inkMk id="416" creationId="{1C75CC9A-AFA0-9EE8-A5DB-91E5F71A178A}"/>
          </ac:inkMkLst>
        </pc:inkChg>
        <pc:inkChg chg="del mod">
          <ac:chgData name="Luca Crocetti" userId="52efdf86-ba77-4dcf-8f92-67ea05fd85b4" providerId="ADAL" clId="{44298F47-E88B-4AB1-83FB-3EB16B5D3730}" dt="2023-10-18T20:56:07.109" v="1159"/>
          <ac:inkMkLst>
            <pc:docMk/>
            <pc:sldMk cId="2437521388" sldId="555"/>
            <ac:inkMk id="417" creationId="{8741A44C-F5A0-FC32-B35D-AEE7571BBEC8}"/>
          </ac:inkMkLst>
        </pc:inkChg>
        <pc:inkChg chg="del mod">
          <ac:chgData name="Luca Crocetti" userId="52efdf86-ba77-4dcf-8f92-67ea05fd85b4" providerId="ADAL" clId="{44298F47-E88B-4AB1-83FB-3EB16B5D3730}" dt="2023-10-18T20:56:07.108" v="1155"/>
          <ac:inkMkLst>
            <pc:docMk/>
            <pc:sldMk cId="2437521388" sldId="555"/>
            <ac:inkMk id="418" creationId="{4646C730-BC44-FD8A-3351-8A638F66EECD}"/>
          </ac:inkMkLst>
        </pc:inkChg>
        <pc:inkChg chg="del mod">
          <ac:chgData name="Luca Crocetti" userId="52efdf86-ba77-4dcf-8f92-67ea05fd85b4" providerId="ADAL" clId="{44298F47-E88B-4AB1-83FB-3EB16B5D3730}" dt="2023-10-18T20:56:07.109" v="1158"/>
          <ac:inkMkLst>
            <pc:docMk/>
            <pc:sldMk cId="2437521388" sldId="555"/>
            <ac:inkMk id="419" creationId="{DF3112F3-6597-E68A-F98E-72AD78A75F6D}"/>
          </ac:inkMkLst>
        </pc:inkChg>
        <pc:inkChg chg="del mod">
          <ac:chgData name="Luca Crocetti" userId="52efdf86-ba77-4dcf-8f92-67ea05fd85b4" providerId="ADAL" clId="{44298F47-E88B-4AB1-83FB-3EB16B5D3730}" dt="2023-10-18T20:55:59.946" v="1141"/>
          <ac:inkMkLst>
            <pc:docMk/>
            <pc:sldMk cId="2437521388" sldId="555"/>
            <ac:inkMk id="422" creationId="{FA9225C5-138B-EA70-C983-EF50B4FE1BE3}"/>
          </ac:inkMkLst>
        </pc:inkChg>
        <pc:inkChg chg="del mod">
          <ac:chgData name="Luca Crocetti" userId="52efdf86-ba77-4dcf-8f92-67ea05fd85b4" providerId="ADAL" clId="{44298F47-E88B-4AB1-83FB-3EB16B5D3730}" dt="2023-10-18T20:55:59.950" v="1149"/>
          <ac:inkMkLst>
            <pc:docMk/>
            <pc:sldMk cId="2437521388" sldId="555"/>
            <ac:inkMk id="423" creationId="{7C898094-F775-F29B-783A-0ACA68BF1AA9}"/>
          </ac:inkMkLst>
        </pc:inkChg>
        <pc:inkChg chg="del mod">
          <ac:chgData name="Luca Crocetti" userId="52efdf86-ba77-4dcf-8f92-67ea05fd85b4" providerId="ADAL" clId="{44298F47-E88B-4AB1-83FB-3EB16B5D3730}" dt="2023-10-18T20:56:07.110" v="1161"/>
          <ac:inkMkLst>
            <pc:docMk/>
            <pc:sldMk cId="2437521388" sldId="555"/>
            <ac:inkMk id="431" creationId="{9BF9B975-66AF-AC5B-B85F-7260F035C499}"/>
          </ac:inkMkLst>
        </pc:inkChg>
        <pc:inkChg chg="del mod">
          <ac:chgData name="Luca Crocetti" userId="52efdf86-ba77-4dcf-8f92-67ea05fd85b4" providerId="ADAL" clId="{44298F47-E88B-4AB1-83FB-3EB16B5D3730}" dt="2023-10-18T20:56:07.109" v="1157"/>
          <ac:inkMkLst>
            <pc:docMk/>
            <pc:sldMk cId="2437521388" sldId="555"/>
            <ac:inkMk id="432" creationId="{7EFDF338-FFE7-59DE-A9C8-B4D112017A31}"/>
          </ac:inkMkLst>
        </pc:inkChg>
        <pc:inkChg chg="del mod">
          <ac:chgData name="Luca Crocetti" userId="52efdf86-ba77-4dcf-8f92-67ea05fd85b4" providerId="ADAL" clId="{44298F47-E88B-4AB1-83FB-3EB16B5D3730}" dt="2023-10-18T20:56:07.108" v="1156"/>
          <ac:inkMkLst>
            <pc:docMk/>
            <pc:sldMk cId="2437521388" sldId="555"/>
            <ac:inkMk id="433" creationId="{FB07D86F-78F3-80B7-B1A1-EE29DB1A64E3}"/>
          </ac:inkMkLst>
        </pc:inkChg>
        <pc:inkChg chg="del mod">
          <ac:chgData name="Luca Crocetti" userId="52efdf86-ba77-4dcf-8f92-67ea05fd85b4" providerId="ADAL" clId="{44298F47-E88B-4AB1-83FB-3EB16B5D3730}" dt="2023-10-18T20:56:07.110" v="1162"/>
          <ac:inkMkLst>
            <pc:docMk/>
            <pc:sldMk cId="2437521388" sldId="555"/>
            <ac:inkMk id="434" creationId="{E4A177D0-7715-89C6-5873-6A39F75B2D39}"/>
          </ac:inkMkLst>
        </pc:inkChg>
        <pc:inkChg chg="del mod">
          <ac:chgData name="Luca Crocetti" userId="52efdf86-ba77-4dcf-8f92-67ea05fd85b4" providerId="ADAL" clId="{44298F47-E88B-4AB1-83FB-3EB16B5D3730}" dt="2023-10-18T20:56:07.110" v="1160"/>
          <ac:inkMkLst>
            <pc:docMk/>
            <pc:sldMk cId="2437521388" sldId="555"/>
            <ac:inkMk id="435" creationId="{E692FCBB-9079-8C3F-5794-801C680859B9}"/>
          </ac:inkMkLst>
        </pc:inkChg>
        <pc:inkChg chg="del">
          <ac:chgData name="Luca Crocetti" userId="52efdf86-ba77-4dcf-8f92-67ea05fd85b4" providerId="ADAL" clId="{44298F47-E88B-4AB1-83FB-3EB16B5D3730}" dt="2023-10-18T20:56:07.105" v="1154"/>
          <ac:inkMkLst>
            <pc:docMk/>
            <pc:sldMk cId="2437521388" sldId="555"/>
            <ac:inkMk id="436" creationId="{6563C01C-71E7-FC94-AD7E-A3931F6ACE6D}"/>
          </ac:inkMkLst>
        </pc:inkChg>
        <pc:inkChg chg="del mod">
          <ac:chgData name="Luca Crocetti" userId="52efdf86-ba77-4dcf-8f92-67ea05fd85b4" providerId="ADAL" clId="{44298F47-E88B-4AB1-83FB-3EB16B5D3730}" dt="2023-10-18T20:55:59.950" v="1147"/>
          <ac:inkMkLst>
            <pc:docMk/>
            <pc:sldMk cId="2437521388" sldId="555"/>
            <ac:inkMk id="438" creationId="{1F0F552C-C674-5E95-C3E6-45712129598C}"/>
          </ac:inkMkLst>
        </pc:inkChg>
        <pc:inkChg chg="del mod">
          <ac:chgData name="Luca Crocetti" userId="52efdf86-ba77-4dcf-8f92-67ea05fd85b4" providerId="ADAL" clId="{44298F47-E88B-4AB1-83FB-3EB16B5D3730}" dt="2023-10-18T20:55:59.949" v="1145"/>
          <ac:inkMkLst>
            <pc:docMk/>
            <pc:sldMk cId="2437521388" sldId="555"/>
            <ac:inkMk id="439" creationId="{F5ED704E-D999-B4B7-AD5A-5B915B10EBE6}"/>
          </ac:inkMkLst>
        </pc:inkChg>
        <pc:inkChg chg="del mod">
          <ac:chgData name="Luca Crocetti" userId="52efdf86-ba77-4dcf-8f92-67ea05fd85b4" providerId="ADAL" clId="{44298F47-E88B-4AB1-83FB-3EB16B5D3730}" dt="2023-10-18T20:55:59.949" v="1144"/>
          <ac:inkMkLst>
            <pc:docMk/>
            <pc:sldMk cId="2437521388" sldId="555"/>
            <ac:inkMk id="440" creationId="{3500EEA9-9796-AC28-C2E0-11CFDD3B10BE}"/>
          </ac:inkMkLst>
        </pc:inkChg>
        <pc:inkChg chg="del mod">
          <ac:chgData name="Luca Crocetti" userId="52efdf86-ba77-4dcf-8f92-67ea05fd85b4" providerId="ADAL" clId="{44298F47-E88B-4AB1-83FB-3EB16B5D3730}" dt="2023-10-18T20:55:59.950" v="1150"/>
          <ac:inkMkLst>
            <pc:docMk/>
            <pc:sldMk cId="2437521388" sldId="555"/>
            <ac:inkMk id="441" creationId="{E5EE24CD-195B-6F9A-EDC7-3CA12C6B3595}"/>
          </ac:inkMkLst>
        </pc:inkChg>
        <pc:inkChg chg="del mod">
          <ac:chgData name="Luca Crocetti" userId="52efdf86-ba77-4dcf-8f92-67ea05fd85b4" providerId="ADAL" clId="{44298F47-E88B-4AB1-83FB-3EB16B5D3730}" dt="2023-10-18T20:55:59.948" v="1142"/>
          <ac:inkMkLst>
            <pc:docMk/>
            <pc:sldMk cId="2437521388" sldId="555"/>
            <ac:inkMk id="442" creationId="{9F1270CF-3ACE-D0D4-24C7-659F1D946330}"/>
          </ac:inkMkLst>
        </pc:inkChg>
        <pc:inkChg chg="del mod">
          <ac:chgData name="Luca Crocetti" userId="52efdf86-ba77-4dcf-8f92-67ea05fd85b4" providerId="ADAL" clId="{44298F47-E88B-4AB1-83FB-3EB16B5D3730}" dt="2023-10-18T20:55:59.950" v="1148"/>
          <ac:inkMkLst>
            <pc:docMk/>
            <pc:sldMk cId="2437521388" sldId="555"/>
            <ac:inkMk id="443" creationId="{8EDFDA03-8EDF-3378-7725-D61BDE00F871}"/>
          </ac:inkMkLst>
        </pc:inkChg>
        <pc:inkChg chg="add mod">
          <ac:chgData name="Luca Crocetti" userId="52efdf86-ba77-4dcf-8f92-67ea05fd85b4" providerId="ADAL" clId="{44298F47-E88B-4AB1-83FB-3EB16B5D3730}" dt="2023-10-18T20:56:12.072" v="1166"/>
          <ac:inkMkLst>
            <pc:docMk/>
            <pc:sldMk cId="2437521388" sldId="555"/>
            <ac:inkMk id="467" creationId="{72A93FE4-6A52-7F48-A3DF-A3C8816A1EE1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69" creationId="{BA107D12-F63F-0D64-A3B4-CA6791788484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0" creationId="{47DA876C-0900-E7E3-911B-F579C48B2679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1" creationId="{B9A46C00-BC14-EBA2-B554-8F55827E265D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2" creationId="{5FBAEA85-28B6-5AF6-BDB6-F0E27B9F971F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3" creationId="{33E6DBA9-844C-9805-3E45-212F36FC763C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4" creationId="{9DC194ED-A995-CB27-31D4-EC4C834CFC06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2" creationId="{45967C83-D700-FCF5-523A-68695FB1F164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3" creationId="{B10DF3C4-B586-309E-F63D-B79B47AD53A7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4" creationId="{89F0B3C0-BA97-C437-1164-9661D328F842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5" creationId="{8DA3E6CB-1F38-D560-6EBE-CC0D37CB5BA9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6" creationId="{F23ADED9-6F07-3F19-8677-0E3132308991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7" creationId="{DFC012FD-F448-8751-F77A-FD5F04A626E8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8" creationId="{C0821662-A393-FE1D-2973-AF170D11D95F}"/>
          </ac:inkMkLst>
        </pc:inkChg>
      </pc:sldChg>
      <pc:sldChg chg="modSp mod">
        <pc:chgData name="Luca Crocetti" userId="52efdf86-ba77-4dcf-8f92-67ea05fd85b4" providerId="ADAL" clId="{44298F47-E88B-4AB1-83FB-3EB16B5D3730}" dt="2023-10-19T18:25:31.937" v="2898" actId="255"/>
        <pc:sldMkLst>
          <pc:docMk/>
          <pc:sldMk cId="711857548" sldId="556"/>
        </pc:sldMkLst>
        <pc:spChg chg="mod">
          <ac:chgData name="Luca Crocetti" userId="52efdf86-ba77-4dcf-8f92-67ea05fd85b4" providerId="ADAL" clId="{44298F47-E88B-4AB1-83FB-3EB16B5D3730}" dt="2023-10-19T18:20:53.450" v="2759"/>
          <ac:spMkLst>
            <pc:docMk/>
            <pc:sldMk cId="711857548" sldId="556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5:31.937" v="2898" actId="255"/>
          <ac:spMkLst>
            <pc:docMk/>
            <pc:sldMk cId="711857548" sldId="556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1:18.759" v="2787" actId="20577"/>
        <pc:sldMkLst>
          <pc:docMk/>
          <pc:sldMk cId="2902546198" sldId="557"/>
        </pc:sldMkLst>
        <pc:spChg chg="mod">
          <ac:chgData name="Luca Crocetti" userId="52efdf86-ba77-4dcf-8f92-67ea05fd85b4" providerId="ADAL" clId="{44298F47-E88B-4AB1-83FB-3EB16B5D3730}" dt="2023-10-19T18:21:00.150" v="2768" actId="20577"/>
          <ac:spMkLst>
            <pc:docMk/>
            <pc:sldMk cId="2902546198" sldId="557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1:18.759" v="2787" actId="20577"/>
          <ac:spMkLst>
            <pc:docMk/>
            <pc:sldMk cId="2902546198" sldId="557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1:30.593" v="2789"/>
        <pc:sldMkLst>
          <pc:docMk/>
          <pc:sldMk cId="3223554642" sldId="558"/>
        </pc:sldMkLst>
        <pc:spChg chg="mod">
          <ac:chgData name="Luca Crocetti" userId="52efdf86-ba77-4dcf-8f92-67ea05fd85b4" providerId="ADAL" clId="{44298F47-E88B-4AB1-83FB-3EB16B5D3730}" dt="2023-10-19T18:21:30.593" v="2789"/>
          <ac:spMkLst>
            <pc:docMk/>
            <pc:sldMk cId="3223554642" sldId="558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22:02.700" v="26"/>
          <ac:grpSpMkLst>
            <pc:docMk/>
            <pc:sldMk cId="3223554642" sldId="558"/>
            <ac:grpSpMk id="14" creationId="{2CECF0F2-9D8D-F3A6-FC5D-EC51EE027326}"/>
          </ac:grpSpMkLst>
        </pc:grpChg>
        <pc:grpChg chg="del mod">
          <ac:chgData name="Luca Crocetti" userId="52efdf86-ba77-4dcf-8f92-67ea05fd85b4" providerId="ADAL" clId="{44298F47-E88B-4AB1-83FB-3EB16B5D3730}" dt="2023-10-18T20:22:04.500" v="36"/>
          <ac:grpSpMkLst>
            <pc:docMk/>
            <pc:sldMk cId="3223554642" sldId="558"/>
            <ac:grpSpMk id="20" creationId="{227B72C7-36D1-7D72-4083-E97C2C38387A}"/>
          </ac:grpSpMkLst>
        </pc:grpChg>
        <pc:grpChg chg="mod">
          <ac:chgData name="Luca Crocetti" userId="52efdf86-ba77-4dcf-8f92-67ea05fd85b4" providerId="ADAL" clId="{44298F47-E88B-4AB1-83FB-3EB16B5D3730}" dt="2023-10-18T20:22:10.473" v="44"/>
          <ac:grpSpMkLst>
            <pc:docMk/>
            <pc:sldMk cId="3223554642" sldId="558"/>
            <ac:grpSpMk id="37" creationId="{692E9855-4C1D-2D85-0B83-7476836C59E4}"/>
          </ac:grpSpMkLst>
        </pc:grpChg>
        <pc:grpChg chg="mod">
          <ac:chgData name="Luca Crocetti" userId="52efdf86-ba77-4dcf-8f92-67ea05fd85b4" providerId="ADAL" clId="{44298F47-E88B-4AB1-83FB-3EB16B5D3730}" dt="2023-10-18T20:22:04.500" v="35"/>
          <ac:grpSpMkLst>
            <pc:docMk/>
            <pc:sldMk cId="3223554642" sldId="558"/>
            <ac:grpSpMk id="958" creationId="{FB9DBC8A-623C-3529-0FD7-936D1C1253B2}"/>
          </ac:grpSpMkLst>
        </pc:grpChg>
        <pc:inkChg chg="add del mod">
          <ac:chgData name="Luca Crocetti" userId="52efdf86-ba77-4dcf-8f92-67ea05fd85b4" providerId="ADAL" clId="{44298F47-E88B-4AB1-83FB-3EB16B5D3730}" dt="2023-10-18T20:22:05.383" v="37"/>
          <ac:inkMkLst>
            <pc:docMk/>
            <pc:sldMk cId="3223554642" sldId="558"/>
            <ac:inkMk id="8" creationId="{755924E4-0FE2-A764-ADCF-7E6C56B017A5}"/>
          </ac:inkMkLst>
        </pc:inkChg>
        <pc:inkChg chg="add del mod">
          <ac:chgData name="Luca Crocetti" userId="52efdf86-ba77-4dcf-8f92-67ea05fd85b4" providerId="ADAL" clId="{44298F47-E88B-4AB1-83FB-3EB16B5D3730}" dt="2023-10-18T20:22:04.500" v="36"/>
          <ac:inkMkLst>
            <pc:docMk/>
            <pc:sldMk cId="3223554642" sldId="558"/>
            <ac:inkMk id="10" creationId="{C5F944AE-5A68-A71E-498F-FC306808CCE3}"/>
          </ac:inkMkLst>
        </pc:inkChg>
        <pc:inkChg chg="add del mod">
          <ac:chgData name="Luca Crocetti" userId="52efdf86-ba77-4dcf-8f92-67ea05fd85b4" providerId="ADAL" clId="{44298F47-E88B-4AB1-83FB-3EB16B5D3730}" dt="2023-10-18T20:22:04.499" v="27"/>
          <ac:inkMkLst>
            <pc:docMk/>
            <pc:sldMk cId="3223554642" sldId="558"/>
            <ac:inkMk id="12" creationId="{4455F3CF-CF48-978F-6445-6797DD3CDC32}"/>
          </ac:inkMkLst>
        </pc:inkChg>
        <pc:inkChg chg="add del mod">
          <ac:chgData name="Luca Crocetti" userId="52efdf86-ba77-4dcf-8f92-67ea05fd85b4" providerId="ADAL" clId="{44298F47-E88B-4AB1-83FB-3EB16B5D3730}" dt="2023-10-18T20:22:04.500" v="34"/>
          <ac:inkMkLst>
            <pc:docMk/>
            <pc:sldMk cId="3223554642" sldId="558"/>
            <ac:inkMk id="15" creationId="{A8D01776-E818-653C-BD7D-E4A4D76D2439}"/>
          </ac:inkMkLst>
        </pc:inkChg>
        <pc:inkChg chg="add del mod">
          <ac:chgData name="Luca Crocetti" userId="52efdf86-ba77-4dcf-8f92-67ea05fd85b4" providerId="ADAL" clId="{44298F47-E88B-4AB1-83FB-3EB16B5D3730}" dt="2023-10-18T20:22:04.500" v="30"/>
          <ac:inkMkLst>
            <pc:docMk/>
            <pc:sldMk cId="3223554642" sldId="558"/>
            <ac:inkMk id="16" creationId="{8B34270A-66B1-ED38-63DC-0C4E4AD791DD}"/>
          </ac:inkMkLst>
        </pc:inkChg>
        <pc:inkChg chg="add del mod">
          <ac:chgData name="Luca Crocetti" userId="52efdf86-ba77-4dcf-8f92-67ea05fd85b4" providerId="ADAL" clId="{44298F47-E88B-4AB1-83FB-3EB16B5D3730}" dt="2023-10-18T20:22:04.500" v="31"/>
          <ac:inkMkLst>
            <pc:docMk/>
            <pc:sldMk cId="3223554642" sldId="558"/>
            <ac:inkMk id="17" creationId="{5E8F0C6B-9CF1-AFA4-2584-122EAA974DC9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23" creationId="{B898EE8F-17A2-D83D-4E62-3DE1FD434D1F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29" creationId="{DD71481E-24EF-656E-03E1-12DEA4546570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3" creationId="{4682BFA9-ABDF-6977-C027-6EE9B5F74401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4" creationId="{8027352C-AB4E-B8B0-8899-C7CC99F8254A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5" creationId="{3AA1FF71-1028-A89F-E11A-4BDAC7DE1A31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6" creationId="{400FB73E-50FF-A1AF-6FA9-3DAEDA988CB0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17" creationId="{60CC014B-F52D-3047-022D-F84187E08B53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18" creationId="{D868B324-9550-4E5D-49D8-037D01B5C722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19" creationId="{76140B09-8049-7B83-A1B7-76557C3387B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20" creationId="{D1E435CE-085C-6A2F-6E7D-AE4BD8183E6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21" creationId="{B0E646CF-A6ED-F482-EFF2-7CFFA1528EE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3" creationId="{9B0625A6-70F6-232A-BE32-62E6951CA196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4" creationId="{561E81C9-7FDE-1798-42E5-E5F6B3AB0E13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5" creationId="{285524B0-7021-97D8-A1AF-26FAFDBC08B1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6" creationId="{8964957C-23CF-D963-2540-53AC03E4EBDE}"/>
          </ac:inkMkLst>
        </pc:inkChg>
        <pc:inkChg chg="del mod">
          <ac:chgData name="Luca Crocetti" userId="52efdf86-ba77-4dcf-8f92-67ea05fd85b4" providerId="ADAL" clId="{44298F47-E88B-4AB1-83FB-3EB16B5D3730}" dt="2023-10-18T20:22:04.500" v="29"/>
          <ac:inkMkLst>
            <pc:docMk/>
            <pc:sldMk cId="3223554642" sldId="558"/>
            <ac:inkMk id="937" creationId="{1A52CE9A-371C-3059-CF32-50D6FEC89AAD}"/>
          </ac:inkMkLst>
        </pc:inkChg>
        <pc:inkChg chg="del 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8" creationId="{3F8F58B4-9D8B-20C2-94BB-C5D1E0EB2EF9}"/>
          </ac:inkMkLst>
        </pc:inkChg>
        <pc:inkChg chg="del mod">
          <ac:chgData name="Luca Crocetti" userId="52efdf86-ba77-4dcf-8f92-67ea05fd85b4" providerId="ADAL" clId="{44298F47-E88B-4AB1-83FB-3EB16B5D3730}" dt="2023-10-18T20:22:04.500" v="33"/>
          <ac:inkMkLst>
            <pc:docMk/>
            <pc:sldMk cId="3223554642" sldId="558"/>
            <ac:inkMk id="939" creationId="{291F08A1-6D91-68CC-B748-43CB432514DA}"/>
          </ac:inkMkLst>
        </pc:inkChg>
        <pc:inkChg chg="del mod">
          <ac:chgData name="Luca Crocetti" userId="52efdf86-ba77-4dcf-8f92-67ea05fd85b4" providerId="ADAL" clId="{44298F47-E88B-4AB1-83FB-3EB16B5D3730}" dt="2023-10-18T20:22:04.500" v="32"/>
          <ac:inkMkLst>
            <pc:docMk/>
            <pc:sldMk cId="3223554642" sldId="558"/>
            <ac:inkMk id="940" creationId="{2F696812-107E-E724-AA66-409899C2550F}"/>
          </ac:inkMkLst>
        </pc:inkChg>
        <pc:inkChg chg="del mod">
          <ac:chgData name="Luca Crocetti" userId="52efdf86-ba77-4dcf-8f92-67ea05fd85b4" providerId="ADAL" clId="{44298F47-E88B-4AB1-83FB-3EB16B5D3730}" dt="2023-10-18T20:22:04.500" v="28"/>
          <ac:inkMkLst>
            <pc:docMk/>
            <pc:sldMk cId="3223554642" sldId="558"/>
            <ac:inkMk id="941" creationId="{0430FB0F-3E6C-7D41-75D6-5181554D9117}"/>
          </ac:inkMkLst>
        </pc:inkChg>
        <pc:inkChg chg="del mod">
          <ac:chgData name="Luca Crocetti" userId="52efdf86-ba77-4dcf-8f92-67ea05fd85b4" providerId="ADAL" clId="{44298F47-E88B-4AB1-83FB-3EB16B5D3730}" dt="2023-10-18T20:21:54.684" v="18"/>
          <ac:inkMkLst>
            <pc:docMk/>
            <pc:sldMk cId="3223554642" sldId="558"/>
            <ac:inkMk id="942" creationId="{B2F84B0A-9499-8C9F-F9F3-62A8752537EF}"/>
          </ac:inkMkLst>
        </pc:inkChg>
        <pc:inkChg chg="del">
          <ac:chgData name="Luca Crocetti" userId="52efdf86-ba77-4dcf-8f92-67ea05fd85b4" providerId="ADAL" clId="{44298F47-E88B-4AB1-83FB-3EB16B5D3730}" dt="2023-10-18T20:21:53.782" v="17"/>
          <ac:inkMkLst>
            <pc:docMk/>
            <pc:sldMk cId="3223554642" sldId="558"/>
            <ac:inkMk id="943" creationId="{54702186-7B39-717B-3161-A8480857FFFF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5" creationId="{4914FABB-E0BC-6EFE-48F2-00B06199B800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6" creationId="{E3A64F29-9893-EF03-CCB9-34F556537F34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7" creationId="{EC2657D2-00A1-2194-EF5D-461A8ED64CC9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8" creationId="{FEB6DC8B-30D1-FB7F-04D4-36C8956E8EE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9" creationId="{701F8A1D-585F-2FFC-512B-D4B4104BFC4F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0" creationId="{E44112DF-CE32-BC28-EDBA-0FD387168187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2" creationId="{47A74540-C909-62E1-C752-CB7A7C284AA8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3" creationId="{D82C23C1-E9B0-B6D2-87BD-E9ED07BD52BF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7" creationId="{F07C2004-0867-315A-5514-D9D8D68AB92F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1:27.638" v="2788"/>
        <pc:sldMkLst>
          <pc:docMk/>
          <pc:sldMk cId="2186494709" sldId="559"/>
        </pc:sldMkLst>
        <pc:spChg chg="mod">
          <ac:chgData name="Luca Crocetti" userId="52efdf86-ba77-4dcf-8f92-67ea05fd85b4" providerId="ADAL" clId="{44298F47-E88B-4AB1-83FB-3EB16B5D3730}" dt="2023-10-19T18:21:27.638" v="2788"/>
          <ac:spMkLst>
            <pc:docMk/>
            <pc:sldMk cId="2186494709" sldId="559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20:57.520" v="16"/>
          <ac:grpSpMkLst>
            <pc:docMk/>
            <pc:sldMk cId="2186494709" sldId="559"/>
            <ac:grpSpMk id="17" creationId="{13E2E726-8734-01A1-E52C-38D67C9AE925}"/>
          </ac:grpSpMkLst>
        </pc:grpChg>
        <pc:grpChg chg="del mod">
          <ac:chgData name="Luca Crocetti" userId="52efdf86-ba77-4dcf-8f92-67ea05fd85b4" providerId="ADAL" clId="{44298F47-E88B-4AB1-83FB-3EB16B5D3730}" dt="2023-10-18T20:20:52.422" v="10"/>
          <ac:grpSpMkLst>
            <pc:docMk/>
            <pc:sldMk cId="2186494709" sldId="559"/>
            <ac:grpSpMk id="715" creationId="{B805850E-6B6E-CDE6-401A-A7C6C30B6B63}"/>
          </ac:grpSpMkLst>
        </pc:grpChg>
        <pc:inkChg chg="add del">
          <ac:chgData name="Luca Crocetti" userId="52efdf86-ba77-4dcf-8f92-67ea05fd85b4" providerId="ADAL" clId="{44298F47-E88B-4AB1-83FB-3EB16B5D3730}" dt="2023-10-18T20:20:52.422" v="7"/>
          <ac:inkMkLst>
            <pc:docMk/>
            <pc:sldMk cId="2186494709" sldId="559"/>
            <ac:inkMk id="8" creationId="{14914407-B897-9EA4-E618-4CC8CD6BE4E7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0" creationId="{B0FF0FBA-6B90-DA30-322C-AB128949A1D4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2" creationId="{9F006B7F-275E-CB9C-4843-E175599133E9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4" creationId="{CEF6854F-C8F6-100A-AF26-9B2BA506FCFB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5" creationId="{FC54A4CE-04EC-56B1-1FB2-4CDC2D48A903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6" creationId="{DF3E4A20-370A-143B-DC0B-87E15918639A}"/>
          </ac:inkMkLst>
        </pc:inkChg>
        <pc:inkChg chg="del">
          <ac:chgData name="Luca Crocetti" userId="52efdf86-ba77-4dcf-8f92-67ea05fd85b4" providerId="ADAL" clId="{44298F47-E88B-4AB1-83FB-3EB16B5D3730}" dt="2023-10-18T20:26:57.030" v="122"/>
          <ac:inkMkLst>
            <pc:docMk/>
            <pc:sldMk cId="2186494709" sldId="559"/>
            <ac:inkMk id="680" creationId="{7D5BDEE7-C5D2-8F26-2995-BCFDA590CA37}"/>
          </ac:inkMkLst>
        </pc:inkChg>
        <pc:inkChg chg="mod">
          <ac:chgData name="Luca Crocetti" userId="52efdf86-ba77-4dcf-8f92-67ea05fd85b4" providerId="ADAL" clId="{44298F47-E88B-4AB1-83FB-3EB16B5D3730}" dt="2023-10-18T20:20:52.422" v="10"/>
          <ac:inkMkLst>
            <pc:docMk/>
            <pc:sldMk cId="2186494709" sldId="559"/>
            <ac:inkMk id="703" creationId="{CD190E37-DDE0-6904-7FB7-64F669F9F805}"/>
          </ac:inkMkLst>
        </pc:inkChg>
        <pc:inkChg chg="del mod">
          <ac:chgData name="Luca Crocetti" userId="52efdf86-ba77-4dcf-8f92-67ea05fd85b4" providerId="ADAL" clId="{44298F47-E88B-4AB1-83FB-3EB16B5D3730}" dt="2023-10-18T20:20:52.410" v="6"/>
          <ac:inkMkLst>
            <pc:docMk/>
            <pc:sldMk cId="2186494709" sldId="559"/>
            <ac:inkMk id="704" creationId="{BF01DB1A-5629-A0D1-4731-31926B085101}"/>
          </ac:inkMkLst>
        </pc:inkChg>
        <pc:inkChg chg="del mod">
          <ac:chgData name="Luca Crocetti" userId="52efdf86-ba77-4dcf-8f92-67ea05fd85b4" providerId="ADAL" clId="{44298F47-E88B-4AB1-83FB-3EB16B5D3730}" dt="2023-10-18T20:20:52.422" v="9"/>
          <ac:inkMkLst>
            <pc:docMk/>
            <pc:sldMk cId="2186494709" sldId="559"/>
            <ac:inkMk id="705" creationId="{7B58A6EE-AC7B-1903-B6EB-4DF3232A3D71}"/>
          </ac:inkMkLst>
        </pc:inkChg>
        <pc:inkChg chg="del mod">
          <ac:chgData name="Luca Crocetti" userId="52efdf86-ba77-4dcf-8f92-67ea05fd85b4" providerId="ADAL" clId="{44298F47-E88B-4AB1-83FB-3EB16B5D3730}" dt="2023-10-18T20:20:52.422" v="10"/>
          <ac:inkMkLst>
            <pc:docMk/>
            <pc:sldMk cId="2186494709" sldId="559"/>
            <ac:inkMk id="706" creationId="{E9619E49-8B6B-F9B8-655F-E7A497D98DC0}"/>
          </ac:inkMkLst>
        </pc:inkChg>
        <pc:inkChg chg="del mod">
          <ac:chgData name="Luca Crocetti" userId="52efdf86-ba77-4dcf-8f92-67ea05fd85b4" providerId="ADAL" clId="{44298F47-E88B-4AB1-83FB-3EB16B5D3730}" dt="2023-10-18T20:20:52.422" v="8"/>
          <ac:inkMkLst>
            <pc:docMk/>
            <pc:sldMk cId="2186494709" sldId="559"/>
            <ac:inkMk id="707" creationId="{A683358C-751B-06F2-F9A1-99F9A265E895}"/>
          </ac:inkMkLst>
        </pc:inkChg>
        <pc:inkChg chg="del mod">
          <ac:chgData name="Luca Crocetti" userId="52efdf86-ba77-4dcf-8f92-67ea05fd85b4" providerId="ADAL" clId="{44298F47-E88B-4AB1-83FB-3EB16B5D3730}" dt="2023-10-18T20:20:46.097" v="4"/>
          <ac:inkMkLst>
            <pc:docMk/>
            <pc:sldMk cId="2186494709" sldId="559"/>
            <ac:inkMk id="708" creationId="{59425F05-5C93-627C-590E-E9190F2F5528}"/>
          </ac:inkMkLst>
        </pc:inkChg>
        <pc:inkChg chg="del">
          <ac:chgData name="Luca Crocetti" userId="52efdf86-ba77-4dcf-8f92-67ea05fd85b4" providerId="ADAL" clId="{44298F47-E88B-4AB1-83FB-3EB16B5D3730}" dt="2023-10-18T20:20:46.097" v="3"/>
          <ac:inkMkLst>
            <pc:docMk/>
            <pc:sldMk cId="2186494709" sldId="559"/>
            <ac:inkMk id="709" creationId="{D3AA3035-1F78-9B52-FB5A-4F8877B71774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1:33.434" v="2790"/>
        <pc:sldMkLst>
          <pc:docMk/>
          <pc:sldMk cId="2367707206" sldId="560"/>
        </pc:sldMkLst>
        <pc:spChg chg="mod">
          <ac:chgData name="Luca Crocetti" userId="52efdf86-ba77-4dcf-8f92-67ea05fd85b4" providerId="ADAL" clId="{44298F47-E88B-4AB1-83FB-3EB16B5D3730}" dt="2023-10-19T18:21:33.434" v="2790"/>
          <ac:spMkLst>
            <pc:docMk/>
            <pc:sldMk cId="2367707206" sldId="560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22:20.031" v="58"/>
          <ac:grpSpMkLst>
            <pc:docMk/>
            <pc:sldMk cId="2367707206" sldId="560"/>
            <ac:grpSpMk id="59" creationId="{7A2213AC-5491-864D-CA19-D6353007644B}"/>
          </ac:grpSpMkLst>
        </pc:grpChg>
        <pc:grpChg chg="mod">
          <ac:chgData name="Luca Crocetti" userId="52efdf86-ba77-4dcf-8f92-67ea05fd85b4" providerId="ADAL" clId="{44298F47-E88B-4AB1-83FB-3EB16B5D3730}" dt="2023-10-18T20:22:14.683" v="51"/>
          <ac:grpSpMkLst>
            <pc:docMk/>
            <pc:sldMk cId="2367707206" sldId="560"/>
            <ac:grpSpMk id="958" creationId="{FB9DBC8A-623C-3529-0FD7-936D1C1253B2}"/>
          </ac:grpSpMkLst>
        </pc:grp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14" creationId="{F24F73CE-D788-1B8B-9E03-DF0D9A6DBC31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16" creationId="{4BCBECEA-44A5-E921-9CD5-F4D2E945A11F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33" creationId="{24BCFF2B-07CA-D4F0-6DA3-DD2337D94E01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40" creationId="{FE76A67C-F9C7-3C47-843F-E2AD8DC5F108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53" creationId="{CC2A5042-F48C-2F48-82A8-A6DB72C6A364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58" creationId="{7DBE2055-93CE-F5DC-7566-0A20753F816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17" creationId="{60CC014B-F52D-3047-022D-F84187E08B53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18" creationId="{D868B324-9550-4E5D-49D8-037D01B5C722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19" creationId="{76140B09-8049-7B83-A1B7-76557C3387B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20" creationId="{D1E435CE-085C-6A2F-6E7D-AE4BD8183E6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21" creationId="{B0E646CF-A6ED-F482-EFF2-7CFFA1528EE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3" creationId="{9B0625A6-70F6-232A-BE32-62E6951CA196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4" creationId="{561E81C9-7FDE-1798-42E5-E5F6B3AB0E13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5" creationId="{285524B0-7021-97D8-A1AF-26FAFDBC08B1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6" creationId="{8964957C-23CF-D963-2540-53AC03E4EBDE}"/>
          </ac:inkMkLst>
        </pc:inkChg>
        <pc:inkChg chg="del mod">
          <ac:chgData name="Luca Crocetti" userId="52efdf86-ba77-4dcf-8f92-67ea05fd85b4" providerId="ADAL" clId="{44298F47-E88B-4AB1-83FB-3EB16B5D3730}" dt="2023-10-18T20:22:13.691" v="47"/>
          <ac:inkMkLst>
            <pc:docMk/>
            <pc:sldMk cId="2367707206" sldId="560"/>
            <ac:inkMk id="937" creationId="{1A52CE9A-371C-3059-CF32-50D6FEC89AAD}"/>
          </ac:inkMkLst>
        </pc:inkChg>
        <pc:inkChg chg="del mod">
          <ac:chgData name="Luca Crocetti" userId="52efdf86-ba77-4dcf-8f92-67ea05fd85b4" providerId="ADAL" clId="{44298F47-E88B-4AB1-83FB-3EB16B5D3730}" dt="2023-10-18T20:22:13.691" v="49"/>
          <ac:inkMkLst>
            <pc:docMk/>
            <pc:sldMk cId="2367707206" sldId="560"/>
            <ac:inkMk id="938" creationId="{3F8F58B4-9D8B-20C2-94BB-C5D1E0EB2EF9}"/>
          </ac:inkMkLst>
        </pc:inkChg>
        <pc:inkChg chg="del mod">
          <ac:chgData name="Luca Crocetti" userId="52efdf86-ba77-4dcf-8f92-67ea05fd85b4" providerId="ADAL" clId="{44298F47-E88B-4AB1-83FB-3EB16B5D3730}" dt="2023-10-18T20:22:13.691" v="48"/>
          <ac:inkMkLst>
            <pc:docMk/>
            <pc:sldMk cId="2367707206" sldId="560"/>
            <ac:inkMk id="939" creationId="{291F08A1-6D91-68CC-B748-43CB432514DA}"/>
          </ac:inkMkLst>
        </pc:inkChg>
        <pc:inkChg chg="del mod">
          <ac:chgData name="Luca Crocetti" userId="52efdf86-ba77-4dcf-8f92-67ea05fd85b4" providerId="ADAL" clId="{44298F47-E88B-4AB1-83FB-3EB16B5D3730}" dt="2023-10-18T20:22:13.691" v="46"/>
          <ac:inkMkLst>
            <pc:docMk/>
            <pc:sldMk cId="2367707206" sldId="560"/>
            <ac:inkMk id="940" creationId="{2F696812-107E-E724-AA66-409899C2550F}"/>
          </ac:inkMkLst>
        </pc:inkChg>
        <pc:inkChg chg="del 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1" creationId="{0430FB0F-3E6C-7D41-75D6-5181554D9117}"/>
          </ac:inkMkLst>
        </pc:inkChg>
        <pc:inkChg chg="del mod">
          <ac:chgData name="Luca Crocetti" userId="52efdf86-ba77-4dcf-8f92-67ea05fd85b4" providerId="ADAL" clId="{44298F47-E88B-4AB1-83FB-3EB16B5D3730}" dt="2023-10-18T20:22:13.691" v="50"/>
          <ac:inkMkLst>
            <pc:docMk/>
            <pc:sldMk cId="2367707206" sldId="560"/>
            <ac:inkMk id="942" creationId="{B2F84B0A-9499-8C9F-F9F3-62A8752537EF}"/>
          </ac:inkMkLst>
        </pc:inkChg>
        <pc:inkChg chg="del">
          <ac:chgData name="Luca Crocetti" userId="52efdf86-ba77-4dcf-8f92-67ea05fd85b4" providerId="ADAL" clId="{44298F47-E88B-4AB1-83FB-3EB16B5D3730}" dt="2023-10-18T20:22:13.691" v="45"/>
          <ac:inkMkLst>
            <pc:docMk/>
            <pc:sldMk cId="2367707206" sldId="560"/>
            <ac:inkMk id="943" creationId="{54702186-7B39-717B-3161-A8480857FFFF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5" creationId="{4914FABB-E0BC-6EFE-48F2-00B06199B800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6" creationId="{E3A64F29-9893-EF03-CCB9-34F556537F34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7" creationId="{EC2657D2-00A1-2194-EF5D-461A8ED64CC9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8" creationId="{FEB6DC8B-30D1-FB7F-04D4-36C8956E8EE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9" creationId="{701F8A1D-585F-2FFC-512B-D4B4104BFC4F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0" creationId="{E44112DF-CE32-BC28-EDBA-0FD387168187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2" creationId="{47A74540-C909-62E1-C752-CB7A7C284AA8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3" creationId="{D82C23C1-E9B0-B6D2-87BD-E9ED07BD52BF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7" creationId="{F07C2004-0867-315A-5514-D9D8D68AB92F}"/>
          </ac:inkMkLst>
        </pc:inkChg>
      </pc:sldChg>
      <pc:sldChg chg="modSp mod">
        <pc:chgData name="Luca Crocetti" userId="52efdf86-ba77-4dcf-8f92-67ea05fd85b4" providerId="ADAL" clId="{44298F47-E88B-4AB1-83FB-3EB16B5D3730}" dt="2023-10-19T18:26:34.049" v="2909" actId="255"/>
        <pc:sldMkLst>
          <pc:docMk/>
          <pc:sldMk cId="4000167417" sldId="561"/>
        </pc:sldMkLst>
        <pc:spChg chg="mod">
          <ac:chgData name="Luca Crocetti" userId="52efdf86-ba77-4dcf-8f92-67ea05fd85b4" providerId="ADAL" clId="{44298F47-E88B-4AB1-83FB-3EB16B5D3730}" dt="2023-10-19T18:21:36.572" v="2791"/>
          <ac:spMkLst>
            <pc:docMk/>
            <pc:sldMk cId="4000167417" sldId="561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6:34.049" v="2909" actId="255"/>
          <ac:spMkLst>
            <pc:docMk/>
            <pc:sldMk cId="4000167417" sldId="561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7:55.153" v="2967"/>
        <pc:sldMkLst>
          <pc:docMk/>
          <pc:sldMk cId="2095916315" sldId="562"/>
        </pc:sldMkLst>
        <pc:spChg chg="mod">
          <ac:chgData name="Luca Crocetti" userId="52efdf86-ba77-4dcf-8f92-67ea05fd85b4" providerId="ADAL" clId="{44298F47-E88B-4AB1-83FB-3EB16B5D3730}" dt="2023-10-19T18:21:39.608" v="2792"/>
          <ac:spMkLst>
            <pc:docMk/>
            <pc:sldMk cId="2095916315" sldId="562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6:56.559" v="2925" actId="255"/>
          <ac:spMkLst>
            <pc:docMk/>
            <pc:sldMk cId="2095916315" sldId="562"/>
            <ac:spMk id="61" creationId="{0664F41B-0262-7C2C-A0E1-E2FBAF8222D7}"/>
          </ac:spMkLst>
        </pc:spChg>
        <pc:grpChg chg="del mod">
          <ac:chgData name="Luca Crocetti" userId="52efdf86-ba77-4dcf-8f92-67ea05fd85b4" providerId="ADAL" clId="{44298F47-E88B-4AB1-83FB-3EB16B5D3730}" dt="2023-10-19T18:27:44.237" v="2943"/>
          <ac:grpSpMkLst>
            <pc:docMk/>
            <pc:sldMk cId="2095916315" sldId="562"/>
            <ac:grpSpMk id="22" creationId="{16588CF4-7C90-4C83-1DD7-DEF2659BC00F}"/>
          </ac:grpSpMkLst>
        </pc:grpChg>
        <pc:grpChg chg="del mod">
          <ac:chgData name="Luca Crocetti" userId="52efdf86-ba77-4dcf-8f92-67ea05fd85b4" providerId="ADAL" clId="{44298F47-E88B-4AB1-83FB-3EB16B5D3730}" dt="2023-10-19T18:27:44.238" v="2946"/>
          <ac:grpSpMkLst>
            <pc:docMk/>
            <pc:sldMk cId="2095916315" sldId="562"/>
            <ac:grpSpMk id="53" creationId="{008AEAD7-57CB-4CCD-BDDA-BEC64BFA7B5A}"/>
          </ac:grpSpMkLst>
        </pc:grpChg>
        <pc:grpChg chg="del mod">
          <ac:chgData name="Luca Crocetti" userId="52efdf86-ba77-4dcf-8f92-67ea05fd85b4" providerId="ADAL" clId="{44298F47-E88B-4AB1-83FB-3EB16B5D3730}" dt="2023-10-19T18:27:44.238" v="2947"/>
          <ac:grpSpMkLst>
            <pc:docMk/>
            <pc:sldMk cId="2095916315" sldId="562"/>
            <ac:grpSpMk id="166" creationId="{8BC3CC6F-A628-0EA9-50A8-BFB9FB9C4691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4" creationId="{DFE8F011-9B43-51BE-D1F6-54F84FA27F91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5" creationId="{DC197F79-5C9A-39AF-4E82-747A94133437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6" creationId="{10AA25E8-A2AF-158C-0FC9-23937EA73D3C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7" creationId="{B8F8F866-E41D-D54A-8E2B-73BE49066F13}"/>
          </ac:grpSpMkLst>
        </pc:grpChg>
        <pc:grpChg chg="mod">
          <ac:chgData name="Luca Crocetti" userId="52efdf86-ba77-4dcf-8f92-67ea05fd85b4" providerId="ADAL" clId="{44298F47-E88B-4AB1-83FB-3EB16B5D3730}" dt="2023-10-19T18:27:25.451" v="2928"/>
          <ac:grpSpMkLst>
            <pc:docMk/>
            <pc:sldMk cId="2095916315" sldId="562"/>
            <ac:grpSpMk id="201" creationId="{B97D8595-AAF5-7DC7-0A65-1154E8A30434}"/>
          </ac:grpSpMkLst>
        </pc:grpChg>
        <pc:inkChg chg="mod">
          <ac:chgData name="Luca Crocetti" userId="52efdf86-ba77-4dcf-8f92-67ea05fd85b4" providerId="ADAL" clId="{44298F47-E88B-4AB1-83FB-3EB16B5D3730}" dt="2023-10-19T18:27:44.237" v="2943"/>
          <ac:inkMkLst>
            <pc:docMk/>
            <pc:sldMk cId="2095916315" sldId="562"/>
            <ac:inkMk id="3" creationId="{358314FD-3C2B-A305-F981-E438A711744D}"/>
          </ac:inkMkLst>
        </pc:inkChg>
        <pc:inkChg chg="del mod">
          <ac:chgData name="Luca Crocetti" userId="52efdf86-ba77-4dcf-8f92-67ea05fd85b4" providerId="ADAL" clId="{44298F47-E88B-4AB1-83FB-3EB16B5D3730}" dt="2023-10-19T18:27:44.237" v="2941"/>
          <ac:inkMkLst>
            <pc:docMk/>
            <pc:sldMk cId="2095916315" sldId="562"/>
            <ac:inkMk id="5" creationId="{A28028C1-45BA-C7A1-F062-81B3F0500347}"/>
          </ac:inkMkLst>
        </pc:inkChg>
        <pc:inkChg chg="del mod">
          <ac:chgData name="Luca Crocetti" userId="52efdf86-ba77-4dcf-8f92-67ea05fd85b4" providerId="ADAL" clId="{44298F47-E88B-4AB1-83FB-3EB16B5D3730}" dt="2023-10-19T18:27:44.234" v="2934"/>
          <ac:inkMkLst>
            <pc:docMk/>
            <pc:sldMk cId="2095916315" sldId="562"/>
            <ac:inkMk id="19" creationId="{43F24C9B-40D5-4861-A7C4-60F896435002}"/>
          </ac:inkMkLst>
        </pc:inkChg>
        <pc:inkChg chg="del mod">
          <ac:chgData name="Luca Crocetti" userId="52efdf86-ba77-4dcf-8f92-67ea05fd85b4" providerId="ADAL" clId="{44298F47-E88B-4AB1-83FB-3EB16B5D3730}" dt="2023-10-19T18:27:44.235" v="2936"/>
          <ac:inkMkLst>
            <pc:docMk/>
            <pc:sldMk cId="2095916315" sldId="562"/>
            <ac:inkMk id="20" creationId="{302143BE-0A5D-1CB1-7333-291ACFFD73A8}"/>
          </ac:inkMkLst>
        </pc:inkChg>
        <pc:inkChg chg="del mod">
          <ac:chgData name="Luca Crocetti" userId="52efdf86-ba77-4dcf-8f92-67ea05fd85b4" providerId="ADAL" clId="{44298F47-E88B-4AB1-83FB-3EB16B5D3730}" dt="2023-10-19T18:27:44.237" v="2943"/>
          <ac:inkMkLst>
            <pc:docMk/>
            <pc:sldMk cId="2095916315" sldId="562"/>
            <ac:inkMk id="21" creationId="{2A115CC5-9D68-4C6F-F054-C70DBAD00249}"/>
          </ac:inkMkLst>
        </pc:inkChg>
        <pc:inkChg chg="del mod">
          <ac:chgData name="Luca Crocetti" userId="52efdf86-ba77-4dcf-8f92-67ea05fd85b4" providerId="ADAL" clId="{44298F47-E88B-4AB1-83FB-3EB16B5D3730}" dt="2023-10-19T18:27:44.239" v="2948"/>
          <ac:inkMkLst>
            <pc:docMk/>
            <pc:sldMk cId="2095916315" sldId="562"/>
            <ac:inkMk id="37" creationId="{297F34F8-3C7A-8E16-8831-0FF70B25520E}"/>
          </ac:inkMkLst>
        </pc:inkChg>
        <pc:inkChg chg="del mod">
          <ac:chgData name="Luca Crocetti" userId="52efdf86-ba77-4dcf-8f92-67ea05fd85b4" providerId="ADAL" clId="{44298F47-E88B-4AB1-83FB-3EB16B5D3730}" dt="2023-10-19T18:27:44.235" v="2937"/>
          <ac:inkMkLst>
            <pc:docMk/>
            <pc:sldMk cId="2095916315" sldId="562"/>
            <ac:inkMk id="38" creationId="{C0BFD34E-4272-8B1E-A802-17BF7A75839C}"/>
          </ac:inkMkLst>
        </pc:inkChg>
        <pc:inkChg chg="del mod">
          <ac:chgData name="Luca Crocetti" userId="52efdf86-ba77-4dcf-8f92-67ea05fd85b4" providerId="ADAL" clId="{44298F47-E88B-4AB1-83FB-3EB16B5D3730}" dt="2023-10-19T18:27:44.238" v="2946"/>
          <ac:inkMkLst>
            <pc:docMk/>
            <pc:sldMk cId="2095916315" sldId="562"/>
            <ac:inkMk id="39" creationId="{12110452-3663-A4E4-8C52-21EB6EF4DF71}"/>
          </ac:inkMkLst>
        </pc:inkChg>
        <pc:inkChg chg="del mod">
          <ac:chgData name="Luca Crocetti" userId="52efdf86-ba77-4dcf-8f92-67ea05fd85b4" providerId="ADAL" clId="{44298F47-E88B-4AB1-83FB-3EB16B5D3730}" dt="2023-10-19T18:27:44.235" v="2938"/>
          <ac:inkMkLst>
            <pc:docMk/>
            <pc:sldMk cId="2095916315" sldId="562"/>
            <ac:inkMk id="52" creationId="{6308C0C8-1DBC-CA81-EE18-52A0DE11DA0E}"/>
          </ac:inkMkLst>
        </pc:inkChg>
        <pc:inkChg chg="mod">
          <ac:chgData name="Luca Crocetti" userId="52efdf86-ba77-4dcf-8f92-67ea05fd85b4" providerId="ADAL" clId="{44298F47-E88B-4AB1-83FB-3EB16B5D3730}" dt="2023-10-19T18:27:44.238" v="2947"/>
          <ac:inkMkLst>
            <pc:docMk/>
            <pc:sldMk cId="2095916315" sldId="562"/>
            <ac:inkMk id="54" creationId="{8F6FD320-42DC-35FF-3979-11EF69540FFE}"/>
          </ac:inkMkLst>
        </pc:inkChg>
        <pc:inkChg chg="del mod">
          <ac:chgData name="Luca Crocetti" userId="52efdf86-ba77-4dcf-8f92-67ea05fd85b4" providerId="ADAL" clId="{44298F47-E88B-4AB1-83FB-3EB16B5D3730}" dt="2023-10-19T18:27:44.231" v="2932"/>
          <ac:inkMkLst>
            <pc:docMk/>
            <pc:sldMk cId="2095916315" sldId="562"/>
            <ac:inkMk id="68" creationId="{71888903-6613-5755-FFE2-0112572A5A04}"/>
          </ac:inkMkLst>
        </pc:inkChg>
        <pc:inkChg chg="del mod">
          <ac:chgData name="Luca Crocetti" userId="52efdf86-ba77-4dcf-8f92-67ea05fd85b4" providerId="ADAL" clId="{44298F47-E88B-4AB1-83FB-3EB16B5D3730}" dt="2023-10-19T18:27:44.234" v="2935"/>
          <ac:inkMkLst>
            <pc:docMk/>
            <pc:sldMk cId="2095916315" sldId="562"/>
            <ac:inkMk id="69" creationId="{986529F8-7691-AE83-7577-35A6C3C381D9}"/>
          </ac:inkMkLst>
        </pc:inkChg>
        <pc:inkChg chg="del mod">
          <ac:chgData name="Luca Crocetti" userId="52efdf86-ba77-4dcf-8f92-67ea05fd85b4" providerId="ADAL" clId="{44298F47-E88B-4AB1-83FB-3EB16B5D3730}" dt="2023-10-19T18:27:44.237" v="2942"/>
          <ac:inkMkLst>
            <pc:docMk/>
            <pc:sldMk cId="2095916315" sldId="562"/>
            <ac:inkMk id="70" creationId="{42A60ACA-CBAA-1A55-0999-92B8BFB57B28}"/>
          </ac:inkMkLst>
        </pc:inkChg>
        <pc:inkChg chg="add 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76" creationId="{42E9BFBB-6E84-1CF4-5BAA-A43247361181}"/>
          </ac:inkMkLst>
        </pc:inkChg>
        <pc:inkChg chg="add 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77" creationId="{C1F4ACA4-2875-5ECD-8D87-E0B3ED45C99F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78" creationId="{CE4D84C8-4ECE-17FC-C69B-ACDBA20F6291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3" creationId="{289A43EE-D26C-D460-74A1-D46E68BBBA12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4" creationId="{6F142D40-7462-983F-5E23-F3D90AB64A5C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5" creationId="{9CE28922-8BEF-6087-8414-77D0A5C36E65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6" creationId="{242D9082-D2DC-7D53-2157-A6BBF961B70E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7" creationId="{D430F487-2311-88B7-2703-12A1C266EA08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8" creationId="{8ADAF08C-027F-4B85-AC89-E8248CC4B679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9" creationId="{E03A3A98-E861-06FC-567D-E0BCE4D0701B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0" creationId="{6246D30F-666E-E102-7EEB-9CE878A4FEA3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1" creationId="{838F3291-18C8-E04E-3C5D-105D00019911}"/>
          </ac:inkMkLst>
        </pc:inkChg>
        <pc:inkChg chg="del mod">
          <ac:chgData name="Luca Crocetti" userId="52efdf86-ba77-4dcf-8f92-67ea05fd85b4" providerId="ADAL" clId="{44298F47-E88B-4AB1-83FB-3EB16B5D3730}" dt="2023-10-19T18:27:44.232" v="2933"/>
          <ac:inkMkLst>
            <pc:docMk/>
            <pc:sldMk cId="2095916315" sldId="562"/>
            <ac:inkMk id="152" creationId="{635019A8-475C-A706-6486-16736ED45E89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3" creationId="{0CD31A18-AC55-D041-ACFC-A3F014BE3AE3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4" creationId="{DAE4C184-D318-88F5-F092-68D8B793396F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5" creationId="{01D6F102-C5D4-BAF6-FB33-E0CFCD38012D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6" creationId="{68278E70-B68E-3CFD-D8C8-A63B569523FE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7" creationId="{A800C79B-A8ED-9745-0D11-0D9C9C1A90EE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8" creationId="{E9772072-ABAF-9C4A-69A0-3EF74C8FCF0F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9" creationId="{6C3D92E6-C606-85E2-A65F-BF8DC51837A1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60" creationId="{4B2CE504-E0B8-C162-2B22-040580B49818}"/>
          </ac:inkMkLst>
        </pc:inkChg>
        <pc:inkChg chg="del mod">
          <ac:chgData name="Luca Crocetti" userId="52efdf86-ba77-4dcf-8f92-67ea05fd85b4" providerId="ADAL" clId="{44298F47-E88B-4AB1-83FB-3EB16B5D3730}" dt="2023-10-19T18:27:44.238" v="2945"/>
          <ac:inkMkLst>
            <pc:docMk/>
            <pc:sldMk cId="2095916315" sldId="562"/>
            <ac:inkMk id="161" creationId="{9AE2A126-08B3-D6A3-E9A1-689EE8FC4A1E}"/>
          </ac:inkMkLst>
        </pc:inkChg>
        <pc:inkChg chg="del mod">
          <ac:chgData name="Luca Crocetti" userId="52efdf86-ba77-4dcf-8f92-67ea05fd85b4" providerId="ADAL" clId="{44298F47-E88B-4AB1-83FB-3EB16B5D3730}" dt="2023-10-19T18:27:44.237" v="2944"/>
          <ac:inkMkLst>
            <pc:docMk/>
            <pc:sldMk cId="2095916315" sldId="562"/>
            <ac:inkMk id="162" creationId="{FC3D0279-15DF-C3A9-1D79-9AB82B818617}"/>
          </ac:inkMkLst>
        </pc:inkChg>
        <pc:inkChg chg="del mod">
          <ac:chgData name="Luca Crocetti" userId="52efdf86-ba77-4dcf-8f92-67ea05fd85b4" providerId="ADAL" clId="{44298F47-E88B-4AB1-83FB-3EB16B5D3730}" dt="2023-10-19T18:27:44.236" v="2940"/>
          <ac:inkMkLst>
            <pc:docMk/>
            <pc:sldMk cId="2095916315" sldId="562"/>
            <ac:inkMk id="163" creationId="{5D03C14A-E4A4-1839-5753-3838C63B41DF}"/>
          </ac:inkMkLst>
        </pc:inkChg>
        <pc:inkChg chg="del mod">
          <ac:chgData name="Luca Crocetti" userId="52efdf86-ba77-4dcf-8f92-67ea05fd85b4" providerId="ADAL" clId="{44298F47-E88B-4AB1-83FB-3EB16B5D3730}" dt="2023-10-19T18:27:44.238" v="2947"/>
          <ac:inkMkLst>
            <pc:docMk/>
            <pc:sldMk cId="2095916315" sldId="562"/>
            <ac:inkMk id="164" creationId="{C8982C04-0B42-4ADE-E3DF-FE5E9BE43715}"/>
          </ac:inkMkLst>
        </pc:inkChg>
        <pc:inkChg chg="del mod">
          <ac:chgData name="Luca Crocetti" userId="52efdf86-ba77-4dcf-8f92-67ea05fd85b4" providerId="ADAL" clId="{44298F47-E88B-4AB1-83FB-3EB16B5D3730}" dt="2023-10-19T18:27:44.235" v="2939"/>
          <ac:inkMkLst>
            <pc:docMk/>
            <pc:sldMk cId="2095916315" sldId="562"/>
            <ac:inkMk id="165" creationId="{DF6BD5FA-6AAF-84F2-37EF-9DB3EEFEBD27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67" creationId="{ACE89C91-4489-1770-B814-7ECBE90FE071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68" creationId="{B10FF870-E05B-E99D-58C8-A9A07B468DBF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69" creationId="{967A3025-7462-FDDD-489F-80A1ADCBD49B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0" creationId="{C2D4BCF2-5C08-3035-DAD8-62081DD47082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1" creationId="{9DB03597-B429-3716-1D1B-470706E73C10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2" creationId="{52CD3E4F-000C-E382-5EC0-2378FCA55E3B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3" creationId="{871FA0E1-7DF4-EC8E-6E59-BA301452565E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4" creationId="{99631387-6AFD-806D-9CAD-02BBED0F8525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5" creationId="{3C50262A-A61F-376A-ECD5-F10B9635309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6" creationId="{98D38B86-EE80-026D-499B-931DF135EC8F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7" creationId="{47FC97F0-9541-8E49-471C-56551C652F97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8" creationId="{75BA88D2-185B-DA44-739B-289C93FC7A30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9" creationId="{D47AA9E1-49E2-1595-3C24-96B2F3244BB9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0" creationId="{076C27C0-14BE-467B-9F0E-88C3AF512731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1" creationId="{6B60FE08-6FC0-4339-A7F2-3BCBE5F2A7EB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2" creationId="{3AAAB079-0E73-D43F-1EE0-8DBCEC7940AD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3" creationId="{4B636B91-C9AF-495A-09FF-94E42B4179B4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4" creationId="{988966E3-2DBE-11D8-2B05-CEADD8E4BE49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5" creationId="{2FEE209A-106A-254A-5793-DD824F8DE26D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6" creationId="{90109DD5-1363-ACC1-EED2-4726EBD4B5F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7" creationId="{5D1FD9B1-5B90-3D41-4332-5E9A8ED87695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8" creationId="{0115F1B4-7960-9D55-19AE-369349EB31B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9" creationId="{4A32045A-BDD4-86C9-8AD3-4DC1906E5E1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90" creationId="{8E5102E0-BA57-2C57-693E-87FA17F29C93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91" creationId="{A3F5A28A-BDBE-9DB1-E4F3-CA397D45AB50}"/>
          </ac:inkMkLst>
        </pc:inkChg>
        <pc:inkChg chg="del mod">
          <ac:chgData name="Luca Crocetti" userId="52efdf86-ba77-4dcf-8f92-67ea05fd85b4" providerId="ADAL" clId="{44298F47-E88B-4AB1-83FB-3EB16B5D3730}" dt="2023-10-19T18:27:25.451" v="2928"/>
          <ac:inkMkLst>
            <pc:docMk/>
            <pc:sldMk cId="2095916315" sldId="562"/>
            <ac:inkMk id="199" creationId="{02621C8E-A8E1-238B-5D29-58F9D4AB5B64}"/>
          </ac:inkMkLst>
        </pc:inkChg>
        <pc:inkChg chg="del mod">
          <ac:chgData name="Luca Crocetti" userId="52efdf86-ba77-4dcf-8f92-67ea05fd85b4" providerId="ADAL" clId="{44298F47-E88B-4AB1-83FB-3EB16B5D3730}" dt="2023-10-19T18:27:25.451" v="2927"/>
          <ac:inkMkLst>
            <pc:docMk/>
            <pc:sldMk cId="2095916315" sldId="562"/>
            <ac:inkMk id="200" creationId="{45AD699C-A926-E0EA-26C7-0AC179B433BD}"/>
          </ac:inkMkLst>
        </pc:inkChg>
      </pc:sldChg>
      <pc:sldChg chg="modSp mod">
        <pc:chgData name="Luca Crocetti" userId="52efdf86-ba77-4dcf-8f92-67ea05fd85b4" providerId="ADAL" clId="{44298F47-E88B-4AB1-83FB-3EB16B5D3730}" dt="2023-10-19T18:29:23.583" v="2981" actId="6549"/>
        <pc:sldMkLst>
          <pc:docMk/>
          <pc:sldMk cId="220620096" sldId="563"/>
        </pc:sldMkLst>
        <pc:spChg chg="mod">
          <ac:chgData name="Luca Crocetti" userId="52efdf86-ba77-4dcf-8f92-67ea05fd85b4" providerId="ADAL" clId="{44298F47-E88B-4AB1-83FB-3EB16B5D3730}" dt="2023-10-19T18:21:42.628" v="2793"/>
          <ac:spMkLst>
            <pc:docMk/>
            <pc:sldMk cId="220620096" sldId="563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23.583" v="2981" actId="6549"/>
          <ac:spMkLst>
            <pc:docMk/>
            <pc:sldMk cId="220620096" sldId="563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9:22.428" v="2980" actId="6549"/>
        <pc:sldMkLst>
          <pc:docMk/>
          <pc:sldMk cId="2449071854" sldId="565"/>
        </pc:sldMkLst>
        <pc:spChg chg="mod">
          <ac:chgData name="Luca Crocetti" userId="52efdf86-ba77-4dcf-8f92-67ea05fd85b4" providerId="ADAL" clId="{44298F47-E88B-4AB1-83FB-3EB16B5D3730}" dt="2023-10-19T18:21:45.400" v="2794"/>
          <ac:spMkLst>
            <pc:docMk/>
            <pc:sldMk cId="2449071854" sldId="565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22.428" v="2980" actId="6549"/>
          <ac:spMkLst>
            <pc:docMk/>
            <pc:sldMk cId="2449071854" sldId="565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1:50.477" v="2795"/>
        <pc:sldMkLst>
          <pc:docMk/>
          <pc:sldMk cId="96323739" sldId="566"/>
        </pc:sldMkLst>
        <pc:spChg chg="mod">
          <ac:chgData name="Luca Crocetti" userId="52efdf86-ba77-4dcf-8f92-67ea05fd85b4" providerId="ADAL" clId="{44298F47-E88B-4AB1-83FB-3EB16B5D3730}" dt="2023-10-19T18:21:50.477" v="2795"/>
          <ac:spMkLst>
            <pc:docMk/>
            <pc:sldMk cId="96323739" sldId="56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29:40.125" v="2987" actId="6549"/>
        <pc:sldMkLst>
          <pc:docMk/>
          <pc:sldMk cId="2957775244" sldId="567"/>
        </pc:sldMkLst>
        <pc:spChg chg="mod">
          <ac:chgData name="Luca Crocetti" userId="52efdf86-ba77-4dcf-8f92-67ea05fd85b4" providerId="ADAL" clId="{44298F47-E88B-4AB1-83FB-3EB16B5D3730}" dt="2023-10-19T18:21:53.730" v="2796"/>
          <ac:spMkLst>
            <pc:docMk/>
            <pc:sldMk cId="2957775244" sldId="567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40.125" v="2987" actId="6549"/>
          <ac:spMkLst>
            <pc:docMk/>
            <pc:sldMk cId="2957775244" sldId="567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9:45.960" v="2989" actId="14"/>
        <pc:sldMkLst>
          <pc:docMk/>
          <pc:sldMk cId="2503392971" sldId="568"/>
        </pc:sldMkLst>
        <pc:spChg chg="mod">
          <ac:chgData name="Luca Crocetti" userId="52efdf86-ba77-4dcf-8f92-67ea05fd85b4" providerId="ADAL" clId="{44298F47-E88B-4AB1-83FB-3EB16B5D3730}" dt="2023-10-19T18:21:57.660" v="2797"/>
          <ac:spMkLst>
            <pc:docMk/>
            <pc:sldMk cId="2503392971" sldId="568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45.960" v="2989" actId="14"/>
          <ac:spMkLst>
            <pc:docMk/>
            <pc:sldMk cId="2503392971" sldId="568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30:12.069" v="2996" actId="20577"/>
        <pc:sldMkLst>
          <pc:docMk/>
          <pc:sldMk cId="719100969" sldId="569"/>
        </pc:sldMkLst>
        <pc:spChg chg="mod">
          <ac:chgData name="Luca Crocetti" userId="52efdf86-ba77-4dcf-8f92-67ea05fd85b4" providerId="ADAL" clId="{44298F47-E88B-4AB1-83FB-3EB16B5D3730}" dt="2023-10-19T18:28:23.111" v="2968"/>
          <ac:spMkLst>
            <pc:docMk/>
            <pc:sldMk cId="719100969" sldId="56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30:12.069" v="2996" actId="20577"/>
          <ac:spMkLst>
            <pc:docMk/>
            <pc:sldMk cId="719100969" sldId="569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30:16.633" v="2997" actId="20577"/>
        <pc:sldMkLst>
          <pc:docMk/>
          <pc:sldMk cId="2589054776" sldId="570"/>
        </pc:sldMkLst>
        <pc:spChg chg="mod">
          <ac:chgData name="Luca Crocetti" userId="52efdf86-ba77-4dcf-8f92-67ea05fd85b4" providerId="ADAL" clId="{44298F47-E88B-4AB1-83FB-3EB16B5D3730}" dt="2023-10-19T18:28:25.514" v="2969"/>
          <ac:spMkLst>
            <pc:docMk/>
            <pc:sldMk cId="2589054776" sldId="570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30:16.633" v="2997" actId="20577"/>
          <ac:spMkLst>
            <pc:docMk/>
            <pc:sldMk cId="2589054776" sldId="570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30:21.069" v="2998" actId="20577"/>
        <pc:sldMkLst>
          <pc:docMk/>
          <pc:sldMk cId="2842369812" sldId="571"/>
        </pc:sldMkLst>
        <pc:spChg chg="mod">
          <ac:chgData name="Luca Crocetti" userId="52efdf86-ba77-4dcf-8f92-67ea05fd85b4" providerId="ADAL" clId="{44298F47-E88B-4AB1-83FB-3EB16B5D3730}" dt="2023-10-19T18:29:25.559" v="2983"/>
          <ac:spMkLst>
            <pc:docMk/>
            <pc:sldMk cId="2842369812" sldId="571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30:21.069" v="2998" actId="20577"/>
          <ac:spMkLst>
            <pc:docMk/>
            <pc:sldMk cId="2842369812" sldId="571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8T20:24:49.900" v="121" actId="9405"/>
        <pc:sldMkLst>
          <pc:docMk/>
          <pc:sldMk cId="3908782548" sldId="572"/>
        </pc:sldMkLst>
        <pc:spChg chg="mod">
          <ac:chgData name="Luca Crocetti" userId="52efdf86-ba77-4dcf-8f92-67ea05fd85b4" providerId="ADAL" clId="{44298F47-E88B-4AB1-83FB-3EB16B5D3730}" dt="2023-10-18T20:22:40.647" v="61" actId="20577"/>
          <ac:spMkLst>
            <pc:docMk/>
            <pc:sldMk cId="3908782548" sldId="572"/>
            <ac:spMk id="61" creationId="{0664F41B-0262-7C2C-A0E1-E2FBAF8222D7}"/>
          </ac:spMkLst>
        </pc:spChg>
        <pc:grpChg chg="del mod">
          <ac:chgData name="Luca Crocetti" userId="52efdf86-ba77-4dcf-8f92-67ea05fd85b4" providerId="ADAL" clId="{44298F47-E88B-4AB1-83FB-3EB16B5D3730}" dt="2023-10-18T20:24:31.483" v="115"/>
          <ac:grpSpMkLst>
            <pc:docMk/>
            <pc:sldMk cId="3908782548" sldId="572"/>
            <ac:grpSpMk id="7" creationId="{B28CED65-9EB9-3217-E990-AD290ADBBA8B}"/>
          </ac:grpSpMkLst>
        </pc:grpChg>
        <pc:grpChg chg="del mod">
          <ac:chgData name="Luca Crocetti" userId="52efdf86-ba77-4dcf-8f92-67ea05fd85b4" providerId="ADAL" clId="{44298F47-E88B-4AB1-83FB-3EB16B5D3730}" dt="2023-10-18T20:23:01.317" v="74"/>
          <ac:grpSpMkLst>
            <pc:docMk/>
            <pc:sldMk cId="3908782548" sldId="572"/>
            <ac:grpSpMk id="18" creationId="{CEFD2F41-D23F-CF4B-4E8F-ADF1EE256864}"/>
          </ac:grpSpMkLst>
        </pc:grpChg>
        <pc:grpChg chg="del mod">
          <ac:chgData name="Luca Crocetti" userId="52efdf86-ba77-4dcf-8f92-67ea05fd85b4" providerId="ADAL" clId="{44298F47-E88B-4AB1-83FB-3EB16B5D3730}" dt="2023-10-18T20:24:04.702" v="101"/>
          <ac:grpSpMkLst>
            <pc:docMk/>
            <pc:sldMk cId="3908782548" sldId="572"/>
            <ac:grpSpMk id="22" creationId="{91FC837A-257E-297D-7A1E-28D4A01FA145}"/>
          </ac:grpSpMkLst>
        </pc:grpChg>
        <pc:grpChg chg="del mod">
          <ac:chgData name="Luca Crocetti" userId="52efdf86-ba77-4dcf-8f92-67ea05fd85b4" providerId="ADAL" clId="{44298F47-E88B-4AB1-83FB-3EB16B5D3730}" dt="2023-10-18T20:24:04.702" v="101"/>
          <ac:grpSpMkLst>
            <pc:docMk/>
            <pc:sldMk cId="3908782548" sldId="572"/>
            <ac:grpSpMk id="30" creationId="{DCCC74B0-3EDD-27A4-2E5A-10EDAC98D6FE}"/>
          </ac:grpSpMkLst>
        </pc:grpChg>
        <pc:grpChg chg="mod">
          <ac:chgData name="Luca Crocetti" userId="52efdf86-ba77-4dcf-8f92-67ea05fd85b4" providerId="ADAL" clId="{44298F47-E88B-4AB1-83FB-3EB16B5D3730}" dt="2023-10-18T20:24:04.702" v="101"/>
          <ac:grpSpMkLst>
            <pc:docMk/>
            <pc:sldMk cId="3908782548" sldId="572"/>
            <ac:grpSpMk id="31" creationId="{EBC71330-9075-4653-C762-5C9272BA0295}"/>
          </ac:grpSpMkLst>
        </pc:grpChg>
        <pc:grpChg chg="mod">
          <ac:chgData name="Luca Crocetti" userId="52efdf86-ba77-4dcf-8f92-67ea05fd85b4" providerId="ADAL" clId="{44298F47-E88B-4AB1-83FB-3EB16B5D3730}" dt="2023-10-18T20:24:31.483" v="115"/>
          <ac:grpSpMkLst>
            <pc:docMk/>
            <pc:sldMk cId="3908782548" sldId="572"/>
            <ac:grpSpMk id="45" creationId="{CAA0C95A-CE3E-4C43-3240-C668756E685B}"/>
          </ac:grpSpMkLst>
        </pc:grpChg>
        <pc:grpChg chg="del mod">
          <ac:chgData name="Luca Crocetti" userId="52efdf86-ba77-4dcf-8f92-67ea05fd85b4" providerId="ADAL" clId="{44298F47-E88B-4AB1-83FB-3EB16B5D3730}" dt="2023-10-18T20:23:00.730" v="72"/>
          <ac:grpSpMkLst>
            <pc:docMk/>
            <pc:sldMk cId="3908782548" sldId="572"/>
            <ac:grpSpMk id="140" creationId="{192F3739-5878-4913-C834-E87DA49BB36F}"/>
          </ac:grpSpMkLst>
        </pc:grp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3" creationId="{64604E2F-B9CF-236D-2865-E1288DFAD121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5" creationId="{AFB82359-66C3-2506-D003-604B0095E6CF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6" creationId="{E108A112-EA18-4B88-E82D-9A9C04580D28}"/>
          </ac:inkMkLst>
        </pc:inkChg>
        <pc:inkChg chg="add">
          <ac:chgData name="Luca Crocetti" userId="52efdf86-ba77-4dcf-8f92-67ea05fd85b4" providerId="ADAL" clId="{44298F47-E88B-4AB1-83FB-3EB16B5D3730}" dt="2023-10-18T20:23:13.727" v="80" actId="9405"/>
          <ac:inkMkLst>
            <pc:docMk/>
            <pc:sldMk cId="3908782548" sldId="572"/>
            <ac:inkMk id="8" creationId="{FE829E0E-A80B-D186-A202-3665DA7FDA7F}"/>
          </ac:inkMkLst>
        </pc:inkChg>
        <pc:inkChg chg="add del">
          <ac:chgData name="Luca Crocetti" userId="52efdf86-ba77-4dcf-8f92-67ea05fd85b4" providerId="ADAL" clId="{44298F47-E88B-4AB1-83FB-3EB16B5D3730}" dt="2023-10-18T20:23:18.695" v="82" actId="9405"/>
          <ac:inkMkLst>
            <pc:docMk/>
            <pc:sldMk cId="3908782548" sldId="572"/>
            <ac:inkMk id="9" creationId="{B9A73690-D2FF-AB7B-7BB1-F6C6D6385366}"/>
          </ac:inkMkLst>
        </pc:inkChg>
        <pc:inkChg chg="add del">
          <ac:chgData name="Luca Crocetti" userId="52efdf86-ba77-4dcf-8f92-67ea05fd85b4" providerId="ADAL" clId="{44298F47-E88B-4AB1-83FB-3EB16B5D3730}" dt="2023-10-18T20:23:25.577" v="84" actId="9405"/>
          <ac:inkMkLst>
            <pc:docMk/>
            <pc:sldMk cId="3908782548" sldId="572"/>
            <ac:inkMk id="10" creationId="{9F431DE8-09CE-2F24-D457-E324B711CF7D}"/>
          </ac:inkMkLst>
        </pc:inkChg>
        <pc:inkChg chg="add del">
          <ac:chgData name="Luca Crocetti" userId="52efdf86-ba77-4dcf-8f92-67ea05fd85b4" providerId="ADAL" clId="{44298F47-E88B-4AB1-83FB-3EB16B5D3730}" dt="2023-10-18T20:23:30.358" v="86" actId="9405"/>
          <ac:inkMkLst>
            <pc:docMk/>
            <pc:sldMk cId="3908782548" sldId="572"/>
            <ac:inkMk id="11" creationId="{4C67D9B4-E26F-AF71-C91F-B184F6B7FED0}"/>
          </ac:inkMkLst>
        </pc:inkChg>
        <pc:inkChg chg="add del">
          <ac:chgData name="Luca Crocetti" userId="52efdf86-ba77-4dcf-8f92-67ea05fd85b4" providerId="ADAL" clId="{44298F47-E88B-4AB1-83FB-3EB16B5D3730}" dt="2023-10-18T20:23:36.224" v="88" actId="9405"/>
          <ac:inkMkLst>
            <pc:docMk/>
            <pc:sldMk cId="3908782548" sldId="572"/>
            <ac:inkMk id="12" creationId="{D87297B9-82D6-F005-148B-2A6B4A8DCF56}"/>
          </ac:inkMkLst>
        </pc:inkChg>
        <pc:inkChg chg="add">
          <ac:chgData name="Luca Crocetti" userId="52efdf86-ba77-4dcf-8f92-67ea05fd85b4" providerId="ADAL" clId="{44298F47-E88B-4AB1-83FB-3EB16B5D3730}" dt="2023-10-18T20:23:39.747" v="89" actId="9405"/>
          <ac:inkMkLst>
            <pc:docMk/>
            <pc:sldMk cId="3908782548" sldId="572"/>
            <ac:inkMk id="13" creationId="{F4C0818A-DE41-70E2-3ACA-2BD33BBE4EE1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14" creationId="{EB93F665-6CB1-16BF-3CB5-2611761338BA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15" creationId="{0CFDC4D0-FB44-7272-AD5A-EAC6AF51E1DF}"/>
          </ac:inkMkLst>
        </pc:inkChg>
        <pc:inkChg chg="del mod">
          <ac:chgData name="Luca Crocetti" userId="52efdf86-ba77-4dcf-8f92-67ea05fd85b4" providerId="ADAL" clId="{44298F47-E88B-4AB1-83FB-3EB16B5D3730}" dt="2023-10-18T20:23:01.317" v="75"/>
          <ac:inkMkLst>
            <pc:docMk/>
            <pc:sldMk cId="3908782548" sldId="572"/>
            <ac:inkMk id="16" creationId="{10D3D92B-A22E-F1AD-6A26-2311B727BD96}"/>
          </ac:inkMkLst>
        </pc:inkChg>
        <pc:inkChg chg="del">
          <ac:chgData name="Luca Crocetti" userId="52efdf86-ba77-4dcf-8f92-67ea05fd85b4" providerId="ADAL" clId="{44298F47-E88B-4AB1-83FB-3EB16B5D3730}" dt="2023-10-18T20:23:01.317" v="74"/>
          <ac:inkMkLst>
            <pc:docMk/>
            <pc:sldMk cId="3908782548" sldId="572"/>
            <ac:inkMk id="17" creationId="{D30CFFE7-6EA9-347B-63B3-ABBC96C5090E}"/>
          </ac:inkMkLst>
        </pc:inkChg>
        <pc:inkChg chg="del">
          <ac:chgData name="Luca Crocetti" userId="52efdf86-ba77-4dcf-8f92-67ea05fd85b4" providerId="ADAL" clId="{44298F47-E88B-4AB1-83FB-3EB16B5D3730}" dt="2023-10-18T20:23:00.712" v="64"/>
          <ac:inkMkLst>
            <pc:docMk/>
            <pc:sldMk cId="3908782548" sldId="572"/>
            <ac:inkMk id="19" creationId="{EA156A3E-FABF-D6E4-97CD-1B2D673625D5}"/>
          </ac:inkMkLst>
        </pc:inkChg>
        <pc:inkChg chg="del mod">
          <ac:chgData name="Luca Crocetti" userId="52efdf86-ba77-4dcf-8f92-67ea05fd85b4" providerId="ADAL" clId="{44298F47-E88B-4AB1-83FB-3EB16B5D3730}" dt="2023-10-18T20:23:00.712" v="67"/>
          <ac:inkMkLst>
            <pc:docMk/>
            <pc:sldMk cId="3908782548" sldId="572"/>
            <ac:inkMk id="20" creationId="{8FA6DF79-FB24-6D8F-0118-79239593265B}"/>
          </ac:inkMkLst>
        </pc:inkChg>
        <pc:inkChg chg="add">
          <ac:chgData name="Luca Crocetti" userId="52efdf86-ba77-4dcf-8f92-67ea05fd85b4" providerId="ADAL" clId="{44298F47-E88B-4AB1-83FB-3EB16B5D3730}" dt="2023-10-18T20:23:47.378" v="92" actId="9405"/>
          <ac:inkMkLst>
            <pc:docMk/>
            <pc:sldMk cId="3908782548" sldId="572"/>
            <ac:inkMk id="21" creationId="{1AB1FF9A-A0CE-4103-7E90-DB84754098B6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3" creationId="{6BC7AF74-F9A3-EC2A-BED1-763A8C78BDF4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4" creationId="{C88291A4-CE44-F8DE-8317-04E3D7A76407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5" creationId="{4355499C-2E56-441B-2D6A-2DB92AAD5C1A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6" creationId="{589BF2B7-2710-5F3C-38F5-37DB671C16AC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7" creationId="{AAB243F9-514C-E50D-F91F-0BF019DBC786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8" creationId="{BBACB6CF-3748-BC9C-63B9-0936523DA35D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9" creationId="{05751D24-B7D6-D530-0020-8B3E0B224C5A}"/>
          </ac:inkMkLst>
        </pc:inkChg>
        <pc:inkChg chg="add">
          <ac:chgData name="Luca Crocetti" userId="52efdf86-ba77-4dcf-8f92-67ea05fd85b4" providerId="ADAL" clId="{44298F47-E88B-4AB1-83FB-3EB16B5D3730}" dt="2023-10-18T20:24:06.798" v="102" actId="9405"/>
          <ac:inkMkLst>
            <pc:docMk/>
            <pc:sldMk cId="3908782548" sldId="572"/>
            <ac:inkMk id="32" creationId="{015219DF-4B0B-CC20-5D00-56986C0DDC54}"/>
          </ac:inkMkLst>
        </pc:inkChg>
        <pc:inkChg chg="add">
          <ac:chgData name="Luca Crocetti" userId="52efdf86-ba77-4dcf-8f92-67ea05fd85b4" providerId="ADAL" clId="{44298F47-E88B-4AB1-83FB-3EB16B5D3730}" dt="2023-10-18T20:24:08.549" v="103" actId="9405"/>
          <ac:inkMkLst>
            <pc:docMk/>
            <pc:sldMk cId="3908782548" sldId="572"/>
            <ac:inkMk id="33" creationId="{54A9B7AF-750D-B31C-9902-047F1629948B}"/>
          </ac:inkMkLst>
        </pc:inkChg>
        <pc:inkChg chg="add">
          <ac:chgData name="Luca Crocetti" userId="52efdf86-ba77-4dcf-8f92-67ea05fd85b4" providerId="ADAL" clId="{44298F47-E88B-4AB1-83FB-3EB16B5D3730}" dt="2023-10-18T20:24:10.336" v="104" actId="9405"/>
          <ac:inkMkLst>
            <pc:docMk/>
            <pc:sldMk cId="3908782548" sldId="572"/>
            <ac:inkMk id="34" creationId="{519F7E74-701E-ABD8-93C2-F48152906632}"/>
          </ac:inkMkLst>
        </pc:inkChg>
        <pc:inkChg chg="add">
          <ac:chgData name="Luca Crocetti" userId="52efdf86-ba77-4dcf-8f92-67ea05fd85b4" providerId="ADAL" clId="{44298F47-E88B-4AB1-83FB-3EB16B5D3730}" dt="2023-10-18T20:24:12.873" v="105" actId="9405"/>
          <ac:inkMkLst>
            <pc:docMk/>
            <pc:sldMk cId="3908782548" sldId="572"/>
            <ac:inkMk id="35" creationId="{A51BBF9A-C17A-0D96-C2A5-5B0D3735DBF9}"/>
          </ac:inkMkLst>
        </pc:inkChg>
        <pc:inkChg chg="add">
          <ac:chgData name="Luca Crocetti" userId="52efdf86-ba77-4dcf-8f92-67ea05fd85b4" providerId="ADAL" clId="{44298F47-E88B-4AB1-83FB-3EB16B5D3730}" dt="2023-10-18T20:24:14.512" v="106" actId="9405"/>
          <ac:inkMkLst>
            <pc:docMk/>
            <pc:sldMk cId="3908782548" sldId="572"/>
            <ac:inkMk id="36" creationId="{5FB65132-32B2-566E-C412-AEE38E01F95E}"/>
          </ac:inkMkLst>
        </pc:inkChg>
        <pc:inkChg chg="add del">
          <ac:chgData name="Luca Crocetti" userId="52efdf86-ba77-4dcf-8f92-67ea05fd85b4" providerId="ADAL" clId="{44298F47-E88B-4AB1-83FB-3EB16B5D3730}" dt="2023-10-18T20:24:44.593" v="120"/>
          <ac:inkMkLst>
            <pc:docMk/>
            <pc:sldMk cId="3908782548" sldId="572"/>
            <ac:inkMk id="37" creationId="{8434088C-5F76-D57D-8F07-3F8C804960F1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38" creationId="{9C30F6D3-33E0-29EB-D1ED-43234B2D3ACA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39" creationId="{60FCD74F-506A-AAD5-B1EC-AE7972BC1A4A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0" creationId="{334553CD-3FA5-C8E2-DB0B-DEDEB688F371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1" creationId="{5A363AED-1E25-DE14-3AC2-B83D9BEB1E84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2" creationId="{1E5E0665-498E-D272-0B79-FABC3E270223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3" creationId="{EE7DFB65-584B-A462-2AB3-54DCCD8413F5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4" creationId="{E220AAF7-A696-CB67-EFA1-2C68F3D702A0}"/>
          </ac:inkMkLst>
        </pc:inkChg>
        <pc:inkChg chg="add">
          <ac:chgData name="Luca Crocetti" userId="52efdf86-ba77-4dcf-8f92-67ea05fd85b4" providerId="ADAL" clId="{44298F47-E88B-4AB1-83FB-3EB16B5D3730}" dt="2023-10-18T20:24:36.609" v="116" actId="9405"/>
          <ac:inkMkLst>
            <pc:docMk/>
            <pc:sldMk cId="3908782548" sldId="572"/>
            <ac:inkMk id="46" creationId="{7CF46045-2735-D59B-0A6E-52188233FCE9}"/>
          </ac:inkMkLst>
        </pc:inkChg>
        <pc:inkChg chg="del mod">
          <ac:chgData name="Luca Crocetti" userId="52efdf86-ba77-4dcf-8f92-67ea05fd85b4" providerId="ADAL" clId="{44298F47-E88B-4AB1-83FB-3EB16B5D3730}" dt="2023-10-18T20:23:00.727" v="68"/>
          <ac:inkMkLst>
            <pc:docMk/>
            <pc:sldMk cId="3908782548" sldId="572"/>
            <ac:inkMk id="47" creationId="{F3E9BC62-BA34-B4B3-EA44-419E264C7652}"/>
          </ac:inkMkLst>
        </pc:inkChg>
        <pc:inkChg chg="del mod">
          <ac:chgData name="Luca Crocetti" userId="52efdf86-ba77-4dcf-8f92-67ea05fd85b4" providerId="ADAL" clId="{44298F47-E88B-4AB1-83FB-3EB16B5D3730}" dt="2023-10-18T20:23:00.730" v="72"/>
          <ac:inkMkLst>
            <pc:docMk/>
            <pc:sldMk cId="3908782548" sldId="572"/>
            <ac:inkMk id="48" creationId="{EF3A6FF9-07DD-B013-E833-893E11EB98AF}"/>
          </ac:inkMkLst>
        </pc:inkChg>
        <pc:inkChg chg="add">
          <ac:chgData name="Luca Crocetti" userId="52efdf86-ba77-4dcf-8f92-67ea05fd85b4" providerId="ADAL" clId="{44298F47-E88B-4AB1-83FB-3EB16B5D3730}" dt="2023-10-18T20:24:39.164" v="117" actId="9405"/>
          <ac:inkMkLst>
            <pc:docMk/>
            <pc:sldMk cId="3908782548" sldId="572"/>
            <ac:inkMk id="49" creationId="{E41F1D87-1A70-DA84-37D5-BF91E74169A9}"/>
          </ac:inkMkLst>
        </pc:inkChg>
        <pc:inkChg chg="add del">
          <ac:chgData name="Luca Crocetti" userId="52efdf86-ba77-4dcf-8f92-67ea05fd85b4" providerId="ADAL" clId="{44298F47-E88B-4AB1-83FB-3EB16B5D3730}" dt="2023-10-18T20:24:44.583" v="119"/>
          <ac:inkMkLst>
            <pc:docMk/>
            <pc:sldMk cId="3908782548" sldId="572"/>
            <ac:inkMk id="50" creationId="{0ED41CE6-CA83-4675-5CAA-1D1475E5C13D}"/>
          </ac:inkMkLst>
        </pc:inkChg>
        <pc:inkChg chg="add">
          <ac:chgData name="Luca Crocetti" userId="52efdf86-ba77-4dcf-8f92-67ea05fd85b4" providerId="ADAL" clId="{44298F47-E88B-4AB1-83FB-3EB16B5D3730}" dt="2023-10-18T20:24:49.900" v="121" actId="9405"/>
          <ac:inkMkLst>
            <pc:docMk/>
            <pc:sldMk cId="3908782548" sldId="572"/>
            <ac:inkMk id="51" creationId="{BF635599-3B55-5A20-4B04-E16578C17B9C}"/>
          </ac:inkMkLst>
        </pc:inkChg>
        <pc:inkChg chg="del mod">
          <ac:chgData name="Luca Crocetti" userId="52efdf86-ba77-4dcf-8f92-67ea05fd85b4" providerId="ADAL" clId="{44298F47-E88B-4AB1-83FB-3EB16B5D3730}" dt="2023-10-18T20:23:00.712" v="65"/>
          <ac:inkMkLst>
            <pc:docMk/>
            <pc:sldMk cId="3908782548" sldId="572"/>
            <ac:inkMk id="129" creationId="{F75D3F74-6012-1088-BE52-2C045F18E117}"/>
          </ac:inkMkLst>
        </pc:inkChg>
        <pc:inkChg chg="del mod">
          <ac:chgData name="Luca Crocetti" userId="52efdf86-ba77-4dcf-8f92-67ea05fd85b4" providerId="ADAL" clId="{44298F47-E88B-4AB1-83FB-3EB16B5D3730}" dt="2023-10-18T20:23:00.730" v="70"/>
          <ac:inkMkLst>
            <pc:docMk/>
            <pc:sldMk cId="3908782548" sldId="572"/>
            <ac:inkMk id="131" creationId="{5C51D5A4-1658-3014-E2FA-14EED558FC97}"/>
          </ac:inkMkLst>
        </pc:inkChg>
        <pc:inkChg chg="del mod">
          <ac:chgData name="Luca Crocetti" userId="52efdf86-ba77-4dcf-8f92-67ea05fd85b4" providerId="ADAL" clId="{44298F47-E88B-4AB1-83FB-3EB16B5D3730}" dt="2023-10-18T20:23:00.712" v="63"/>
          <ac:inkMkLst>
            <pc:docMk/>
            <pc:sldMk cId="3908782548" sldId="572"/>
            <ac:inkMk id="132" creationId="{12C77F89-FC9B-C6E7-0A18-CB1A68D09DA7}"/>
          </ac:inkMkLst>
        </pc:inkChg>
        <pc:inkChg chg="del mod">
          <ac:chgData name="Luca Crocetti" userId="52efdf86-ba77-4dcf-8f92-67ea05fd85b4" providerId="ADAL" clId="{44298F47-E88B-4AB1-83FB-3EB16B5D3730}" dt="2023-10-18T20:23:00.730" v="71"/>
          <ac:inkMkLst>
            <pc:docMk/>
            <pc:sldMk cId="3908782548" sldId="572"/>
            <ac:inkMk id="134" creationId="{734A14C8-1822-2CB8-6A6F-60A164BCDF2C}"/>
          </ac:inkMkLst>
        </pc:inkChg>
        <pc:inkChg chg="del mod">
          <ac:chgData name="Luca Crocetti" userId="52efdf86-ba77-4dcf-8f92-67ea05fd85b4" providerId="ADAL" clId="{44298F47-E88B-4AB1-83FB-3EB16B5D3730}" dt="2023-10-18T20:23:00.727" v="69"/>
          <ac:inkMkLst>
            <pc:docMk/>
            <pc:sldMk cId="3908782548" sldId="572"/>
            <ac:inkMk id="135" creationId="{8153EC29-4E10-D4D7-34D6-573F4F207A5B}"/>
          </ac:inkMkLst>
        </pc:inkChg>
        <pc:inkChg chg="del mod">
          <ac:chgData name="Luca Crocetti" userId="52efdf86-ba77-4dcf-8f92-67ea05fd85b4" providerId="ADAL" clId="{44298F47-E88B-4AB1-83FB-3EB16B5D3730}" dt="2023-10-18T20:23:00.712" v="66"/>
          <ac:inkMkLst>
            <pc:docMk/>
            <pc:sldMk cId="3908782548" sldId="572"/>
            <ac:inkMk id="136" creationId="{2184B6E9-9897-1F88-94AB-3C66A8F25CC2}"/>
          </ac:inkMkLst>
        </pc:inkChg>
        <pc:inkChg chg="del">
          <ac:chgData name="Luca Crocetti" userId="52efdf86-ba77-4dcf-8f92-67ea05fd85b4" providerId="ADAL" clId="{44298F47-E88B-4AB1-83FB-3EB16B5D3730}" dt="2023-10-18T20:23:00.712" v="62"/>
          <ac:inkMkLst>
            <pc:docMk/>
            <pc:sldMk cId="3908782548" sldId="572"/>
            <ac:inkMk id="137" creationId="{1651992C-0257-1814-439E-A28B4CDB034C}"/>
          </ac:inkMkLst>
        </pc:inkChg>
        <pc:inkChg chg="del mod">
          <ac:chgData name="Luca Crocetti" userId="52efdf86-ba77-4dcf-8f92-67ea05fd85b4" providerId="ADAL" clId="{44298F47-E88B-4AB1-83FB-3EB16B5D3730}" dt="2023-10-18T20:23:00.732" v="73"/>
          <ac:inkMkLst>
            <pc:docMk/>
            <pc:sldMk cId="3908782548" sldId="572"/>
            <ac:inkMk id="139" creationId="{ECE8D3F9-95B1-383C-B099-9B2922B4B349}"/>
          </ac:inkMkLst>
        </pc:inkChg>
      </pc:sldChg>
      <pc:sldMasterChg chg="modSldLayout">
        <pc:chgData name="Luca Crocetti" userId="52efdf86-ba77-4dcf-8f92-67ea05fd85b4" providerId="ADAL" clId="{44298F47-E88B-4AB1-83FB-3EB16B5D3730}" dt="2023-10-19T18:32:24.231" v="3013" actId="1076"/>
        <pc:sldMasterMkLst>
          <pc:docMk/>
          <pc:sldMasterMk cId="3526788035" sldId="2147483662"/>
        </pc:sldMasterMkLst>
        <pc:sldLayoutChg chg="modSp mod">
          <pc:chgData name="Luca Crocetti" userId="52efdf86-ba77-4dcf-8f92-67ea05fd85b4" providerId="ADAL" clId="{44298F47-E88B-4AB1-83FB-3EB16B5D3730}" dt="2023-10-19T18:05:31.909" v="2393" actId="20577"/>
          <pc:sldLayoutMkLst>
            <pc:docMk/>
            <pc:sldMasterMk cId="3526788035" sldId="2147483662"/>
            <pc:sldLayoutMk cId="2605944708" sldId="2147483663"/>
          </pc:sldLayoutMkLst>
          <pc:spChg chg="mod">
            <ac:chgData name="Luca Crocetti" userId="52efdf86-ba77-4dcf-8f92-67ea05fd85b4" providerId="ADAL" clId="{44298F47-E88B-4AB1-83FB-3EB16B5D3730}" dt="2023-10-19T18:05:31.909" v="2393" actId="20577"/>
            <ac:spMkLst>
              <pc:docMk/>
              <pc:sldMasterMk cId="3526788035" sldId="2147483662"/>
              <pc:sldLayoutMk cId="2605944708" sldId="2147483663"/>
              <ac:spMk id="3" creationId="{E3045AAB-5831-09CE-910A-30AFF2F36D9C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32:24.231" v="3013" actId="1076"/>
          <pc:sldLayoutMkLst>
            <pc:docMk/>
            <pc:sldMasterMk cId="3526788035" sldId="2147483662"/>
            <pc:sldLayoutMk cId="2985997133" sldId="2147483666"/>
          </pc:sldLayoutMkLst>
          <pc:spChg chg="add del mod">
            <ac:chgData name="Luca Crocetti" userId="52efdf86-ba77-4dcf-8f92-67ea05fd85b4" providerId="ADAL" clId="{44298F47-E88B-4AB1-83FB-3EB16B5D3730}" dt="2023-10-19T18:32:16.644" v="3011" actId="478"/>
            <ac:spMkLst>
              <pc:docMk/>
              <pc:sldMasterMk cId="3526788035" sldId="2147483662"/>
              <pc:sldLayoutMk cId="2985997133" sldId="2147483666"/>
              <ac:spMk id="3" creationId="{22266D04-4959-A08F-383E-2B2AFF6B9E6E}"/>
            </ac:spMkLst>
          </pc:spChg>
          <pc:spChg chg="add del mod">
            <ac:chgData name="Luca Crocetti" userId="52efdf86-ba77-4dcf-8f92-67ea05fd85b4" providerId="ADAL" clId="{44298F47-E88B-4AB1-83FB-3EB16B5D3730}" dt="2023-10-19T18:31:50.804" v="3009"/>
            <ac:spMkLst>
              <pc:docMk/>
              <pc:sldMasterMk cId="3526788035" sldId="2147483662"/>
              <pc:sldLayoutMk cId="2985997133" sldId="2147483666"/>
              <ac:spMk id="4" creationId="{FC75C33D-684C-18E2-1258-614E054FF228}"/>
            </ac:spMkLst>
          </pc:spChg>
          <pc:spChg chg="add mod">
            <ac:chgData name="Luca Crocetti" userId="52efdf86-ba77-4dcf-8f92-67ea05fd85b4" providerId="ADAL" clId="{44298F47-E88B-4AB1-83FB-3EB16B5D3730}" dt="2023-10-19T18:32:24.231" v="3013" actId="1076"/>
            <ac:spMkLst>
              <pc:docMk/>
              <pc:sldMasterMk cId="3526788035" sldId="2147483662"/>
              <pc:sldLayoutMk cId="2985997133" sldId="2147483666"/>
              <ac:spMk id="5" creationId="{5E629833-E852-9077-B7EE-20B7B0B2F8F1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05:42.789" v="2395"/>
          <pc:sldLayoutMkLst>
            <pc:docMk/>
            <pc:sldMasterMk cId="3526788035" sldId="2147483662"/>
            <pc:sldLayoutMk cId="1385314933" sldId="2147483668"/>
          </pc:sldLayoutMkLst>
          <pc:spChg chg="add mod">
            <ac:chgData name="Luca Crocetti" userId="52efdf86-ba77-4dcf-8f92-67ea05fd85b4" providerId="ADAL" clId="{44298F47-E88B-4AB1-83FB-3EB16B5D3730}" dt="2023-10-19T18:05:42.789" v="2395"/>
            <ac:spMkLst>
              <pc:docMk/>
              <pc:sldMasterMk cId="3526788035" sldId="2147483662"/>
              <pc:sldLayoutMk cId="1385314933" sldId="2147483668"/>
              <ac:spMk id="4" creationId="{E7EFA003-C785-6980-24EA-665ECB28A60D}"/>
            </ac:spMkLst>
          </pc:spChg>
          <pc:spChg chg="del">
            <ac:chgData name="Luca Crocetti" userId="52efdf86-ba77-4dcf-8f92-67ea05fd85b4" providerId="ADAL" clId="{44298F47-E88B-4AB1-83FB-3EB16B5D3730}" dt="2023-10-19T18:05:42.459" v="2394" actId="478"/>
            <ac:spMkLst>
              <pc:docMk/>
              <pc:sldMasterMk cId="3526788035" sldId="2147483662"/>
              <pc:sldLayoutMk cId="1385314933" sldId="2147483668"/>
              <ac:spMk id="5" creationId="{B2E4D529-2055-58EE-171E-999387582887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05:47.037" v="2397"/>
          <pc:sldLayoutMkLst>
            <pc:docMk/>
            <pc:sldMasterMk cId="3526788035" sldId="2147483662"/>
            <pc:sldLayoutMk cId="2657811106" sldId="2147483669"/>
          </pc:sldLayoutMkLst>
          <pc:spChg chg="del">
            <ac:chgData name="Luca Crocetti" userId="52efdf86-ba77-4dcf-8f92-67ea05fd85b4" providerId="ADAL" clId="{44298F47-E88B-4AB1-83FB-3EB16B5D3730}" dt="2023-10-19T18:05:46.703" v="2396" actId="478"/>
            <ac:spMkLst>
              <pc:docMk/>
              <pc:sldMasterMk cId="3526788035" sldId="2147483662"/>
              <pc:sldLayoutMk cId="2657811106" sldId="2147483669"/>
              <ac:spMk id="4" creationId="{6AA8DECF-A350-EDFE-FB15-3A45CDB00F00}"/>
            </ac:spMkLst>
          </pc:spChg>
          <pc:spChg chg="add mod">
            <ac:chgData name="Luca Crocetti" userId="52efdf86-ba77-4dcf-8f92-67ea05fd85b4" providerId="ADAL" clId="{44298F47-E88B-4AB1-83FB-3EB16B5D3730}" dt="2023-10-19T18:05:47.037" v="2397"/>
            <ac:spMkLst>
              <pc:docMk/>
              <pc:sldMasterMk cId="3526788035" sldId="2147483662"/>
              <pc:sldLayoutMk cId="2657811106" sldId="2147483669"/>
              <ac:spMk id="5" creationId="{FC0A5FC2-08AF-3C9B-91AE-2597DABD9F89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05:51.170" v="2399"/>
          <pc:sldLayoutMkLst>
            <pc:docMk/>
            <pc:sldMasterMk cId="3526788035" sldId="2147483662"/>
            <pc:sldLayoutMk cId="3581202592" sldId="2147483670"/>
          </pc:sldLayoutMkLst>
          <pc:spChg chg="del">
            <ac:chgData name="Luca Crocetti" userId="52efdf86-ba77-4dcf-8f92-67ea05fd85b4" providerId="ADAL" clId="{44298F47-E88B-4AB1-83FB-3EB16B5D3730}" dt="2023-10-19T18:05:50.888" v="2398" actId="478"/>
            <ac:spMkLst>
              <pc:docMk/>
              <pc:sldMasterMk cId="3526788035" sldId="2147483662"/>
              <pc:sldLayoutMk cId="3581202592" sldId="2147483670"/>
              <ac:spMk id="3" creationId="{C0DCF15C-1578-E097-B3B4-CCFF1B00E11B}"/>
            </ac:spMkLst>
          </pc:spChg>
          <pc:spChg chg="add mod">
            <ac:chgData name="Luca Crocetti" userId="52efdf86-ba77-4dcf-8f92-67ea05fd85b4" providerId="ADAL" clId="{44298F47-E88B-4AB1-83FB-3EB16B5D3730}" dt="2023-10-19T18:05:51.170" v="2399"/>
            <ac:spMkLst>
              <pc:docMk/>
              <pc:sldMasterMk cId="3526788035" sldId="2147483662"/>
              <pc:sldLayoutMk cId="3581202592" sldId="2147483670"/>
              <ac:spMk id="4" creationId="{BA0196C7-CCE7-0071-4591-5025A9270566}"/>
            </ac:spMkLst>
          </pc:spChg>
        </pc:sldLayoutChg>
      </pc:sldMasterChg>
    </pc:docChg>
  </pc:docChgLst>
  <pc:docChgLst>
    <pc:chgData name="Luca Crocetti" userId="52efdf86-ba77-4dcf-8f92-67ea05fd85b4" providerId="ADAL" clId="{C7A5A096-2769-4603-BC41-E04E2A5BF485}"/>
    <pc:docChg chg="undo redo custSel addSld delSld modSld">
      <pc:chgData name="Luca Crocetti" userId="52efdf86-ba77-4dcf-8f92-67ea05fd85b4" providerId="ADAL" clId="{C7A5A096-2769-4603-BC41-E04E2A5BF485}" dt="2024-10-03T11:14:33.754" v="667" actId="166"/>
      <pc:docMkLst>
        <pc:docMk/>
      </pc:docMkLst>
      <pc:sldChg chg="del">
        <pc:chgData name="Luca Crocetti" userId="52efdf86-ba77-4dcf-8f92-67ea05fd85b4" providerId="ADAL" clId="{C7A5A096-2769-4603-BC41-E04E2A5BF485}" dt="2024-10-02T08:43:08.253" v="42" actId="47"/>
        <pc:sldMkLst>
          <pc:docMk/>
          <pc:sldMk cId="645290274" sldId="371"/>
        </pc:sldMkLst>
      </pc:sldChg>
      <pc:sldChg chg="del">
        <pc:chgData name="Luca Crocetti" userId="52efdf86-ba77-4dcf-8f92-67ea05fd85b4" providerId="ADAL" clId="{C7A5A096-2769-4603-BC41-E04E2A5BF485}" dt="2024-10-02T08:41:42.909" v="37" actId="47"/>
        <pc:sldMkLst>
          <pc:docMk/>
          <pc:sldMk cId="1999661098" sldId="372"/>
        </pc:sldMkLst>
      </pc:sldChg>
      <pc:sldChg chg="del">
        <pc:chgData name="Luca Crocetti" userId="52efdf86-ba77-4dcf-8f92-67ea05fd85b4" providerId="ADAL" clId="{C7A5A096-2769-4603-BC41-E04E2A5BF485}" dt="2024-10-02T08:41:43.761" v="38" actId="47"/>
        <pc:sldMkLst>
          <pc:docMk/>
          <pc:sldMk cId="1387595432" sldId="373"/>
        </pc:sldMkLst>
      </pc:sldChg>
      <pc:sldChg chg="modSp del mod">
        <pc:chgData name="Luca Crocetti" userId="52efdf86-ba77-4dcf-8f92-67ea05fd85b4" providerId="ADAL" clId="{C7A5A096-2769-4603-BC41-E04E2A5BF485}" dt="2024-10-02T08:41:51.022" v="39" actId="47"/>
        <pc:sldMkLst>
          <pc:docMk/>
          <pc:sldMk cId="1814393589" sldId="374"/>
        </pc:sldMkLst>
        <pc:spChg chg="mod">
          <ac:chgData name="Luca Crocetti" userId="52efdf86-ba77-4dcf-8f92-67ea05fd85b4" providerId="ADAL" clId="{C7A5A096-2769-4603-BC41-E04E2A5BF485}" dt="2024-09-30T05:32:20.112" v="13" actId="6549"/>
          <ac:spMkLst>
            <pc:docMk/>
            <pc:sldMk cId="1814393589" sldId="374"/>
            <ac:spMk id="29" creationId="{62A04B97-5B32-A596-3118-CC66E92BF14D}"/>
          </ac:spMkLst>
        </pc:spChg>
      </pc:sldChg>
      <pc:sldChg chg="modSp del mod">
        <pc:chgData name="Luca Crocetti" userId="52efdf86-ba77-4dcf-8f92-67ea05fd85b4" providerId="ADAL" clId="{C7A5A096-2769-4603-BC41-E04E2A5BF485}" dt="2024-10-02T08:43:10.316" v="44" actId="47"/>
        <pc:sldMkLst>
          <pc:docMk/>
          <pc:sldMk cId="3545526404" sldId="375"/>
        </pc:sldMkLst>
        <pc:spChg chg="mod">
          <ac:chgData name="Luca Crocetti" userId="52efdf86-ba77-4dcf-8f92-67ea05fd85b4" providerId="ADAL" clId="{C7A5A096-2769-4603-BC41-E04E2A5BF485}" dt="2024-09-30T05:32:36.454" v="17"/>
          <ac:spMkLst>
            <pc:docMk/>
            <pc:sldMk cId="3545526404" sldId="375"/>
            <ac:spMk id="29" creationId="{62A04B97-5B32-A596-3118-CC66E92BF14D}"/>
          </ac:spMkLst>
        </pc:spChg>
      </pc:sldChg>
      <pc:sldChg chg="modSp del mod">
        <pc:chgData name="Luca Crocetti" userId="52efdf86-ba77-4dcf-8f92-67ea05fd85b4" providerId="ADAL" clId="{C7A5A096-2769-4603-BC41-E04E2A5BF485}" dt="2024-10-02T08:43:09.103" v="43" actId="47"/>
        <pc:sldMkLst>
          <pc:docMk/>
          <pc:sldMk cId="2375765734" sldId="376"/>
        </pc:sldMkLst>
        <pc:spChg chg="mod">
          <ac:chgData name="Luca Crocetti" userId="52efdf86-ba77-4dcf-8f92-67ea05fd85b4" providerId="ADAL" clId="{C7A5A096-2769-4603-BC41-E04E2A5BF485}" dt="2024-09-30T05:32:33.368" v="16"/>
          <ac:spMkLst>
            <pc:docMk/>
            <pc:sldMk cId="2375765734" sldId="376"/>
            <ac:spMk id="29" creationId="{62A04B97-5B32-A596-3118-CC66E92BF14D}"/>
          </ac:spMkLst>
        </pc:spChg>
      </pc:sldChg>
      <pc:sldChg chg="modSp del mod">
        <pc:chgData name="Luca Crocetti" userId="52efdf86-ba77-4dcf-8f92-67ea05fd85b4" providerId="ADAL" clId="{C7A5A096-2769-4603-BC41-E04E2A5BF485}" dt="2024-10-02T08:41:52.881" v="40" actId="47"/>
        <pc:sldMkLst>
          <pc:docMk/>
          <pc:sldMk cId="1450444098" sldId="377"/>
        </pc:sldMkLst>
        <pc:spChg chg="mod">
          <ac:chgData name="Luca Crocetti" userId="52efdf86-ba77-4dcf-8f92-67ea05fd85b4" providerId="ADAL" clId="{C7A5A096-2769-4603-BC41-E04E2A5BF485}" dt="2024-09-30T05:32:27.870" v="14"/>
          <ac:spMkLst>
            <pc:docMk/>
            <pc:sldMk cId="1450444098" sldId="377"/>
            <ac:spMk id="29" creationId="{62A04B97-5B32-A596-3118-CC66E92BF14D}"/>
          </ac:spMkLst>
        </pc:spChg>
      </pc:sldChg>
      <pc:sldChg chg="modSp del mod">
        <pc:chgData name="Luca Crocetti" userId="52efdf86-ba77-4dcf-8f92-67ea05fd85b4" providerId="ADAL" clId="{C7A5A096-2769-4603-BC41-E04E2A5BF485}" dt="2024-10-02T08:41:53.508" v="41" actId="47"/>
        <pc:sldMkLst>
          <pc:docMk/>
          <pc:sldMk cId="506757863" sldId="378"/>
        </pc:sldMkLst>
        <pc:spChg chg="mod">
          <ac:chgData name="Luca Crocetti" userId="52efdf86-ba77-4dcf-8f92-67ea05fd85b4" providerId="ADAL" clId="{C7A5A096-2769-4603-BC41-E04E2A5BF485}" dt="2024-09-30T05:32:30.289" v="15"/>
          <ac:spMkLst>
            <pc:docMk/>
            <pc:sldMk cId="506757863" sldId="378"/>
            <ac:spMk id="29" creationId="{62A04B97-5B32-A596-3118-CC66E92BF14D}"/>
          </ac:spMkLst>
        </pc:spChg>
      </pc:sldChg>
      <pc:sldChg chg="addSp delSp modSp mod">
        <pc:chgData name="Luca Crocetti" userId="52efdf86-ba77-4dcf-8f92-67ea05fd85b4" providerId="ADAL" clId="{C7A5A096-2769-4603-BC41-E04E2A5BF485}" dt="2024-10-02T09:02:37.844" v="653"/>
        <pc:sldMkLst>
          <pc:docMk/>
          <pc:sldMk cId="213402182" sldId="382"/>
        </pc:sldMkLst>
        <pc:grpChg chg="del mod">
          <ac:chgData name="Luca Crocetti" userId="52efdf86-ba77-4dcf-8f92-67ea05fd85b4" providerId="ADAL" clId="{C7A5A096-2769-4603-BC41-E04E2A5BF485}" dt="2024-10-02T09:01:40.954" v="561"/>
          <ac:grpSpMkLst>
            <pc:docMk/>
            <pc:sldMk cId="213402182" sldId="382"/>
            <ac:grpSpMk id="27" creationId="{DD79C449-ED55-37A2-0E18-2AB0CE80FCEB}"/>
          </ac:grpSpMkLst>
        </pc:grpChg>
        <pc:grpChg chg="del mod">
          <ac:chgData name="Luca Crocetti" userId="52efdf86-ba77-4dcf-8f92-67ea05fd85b4" providerId="ADAL" clId="{C7A5A096-2769-4603-BC41-E04E2A5BF485}" dt="2024-10-02T08:46:12.610" v="134"/>
          <ac:grpSpMkLst>
            <pc:docMk/>
            <pc:sldMk cId="213402182" sldId="382"/>
            <ac:grpSpMk id="39" creationId="{748426A7-B752-CD00-D582-FCD2AEB3F994}"/>
          </ac:grpSpMkLst>
        </pc:grpChg>
        <pc:grpChg chg="del mod">
          <ac:chgData name="Luca Crocetti" userId="52efdf86-ba77-4dcf-8f92-67ea05fd85b4" providerId="ADAL" clId="{C7A5A096-2769-4603-BC41-E04E2A5BF485}" dt="2024-10-02T09:02:01.598" v="574"/>
          <ac:grpSpMkLst>
            <pc:docMk/>
            <pc:sldMk cId="213402182" sldId="382"/>
            <ac:grpSpMk id="68" creationId="{4D80B43C-9AF7-8FE0-4A3D-648AE7522B3F}"/>
          </ac:grpSpMkLst>
        </pc:grpChg>
        <pc:grpChg chg="del mod">
          <ac:chgData name="Luca Crocetti" userId="52efdf86-ba77-4dcf-8f92-67ea05fd85b4" providerId="ADAL" clId="{C7A5A096-2769-4603-BC41-E04E2A5BF485}" dt="2024-10-02T09:02:01.598" v="588"/>
          <ac:grpSpMkLst>
            <pc:docMk/>
            <pc:sldMk cId="213402182" sldId="382"/>
            <ac:grpSpMk id="69" creationId="{4BCC632D-9CE2-E5D2-96F0-5E44861577F8}"/>
          </ac:grpSpMkLst>
        </pc:grpChg>
        <pc:grpChg chg="del mod">
          <ac:chgData name="Luca Crocetti" userId="52efdf86-ba77-4dcf-8f92-67ea05fd85b4" providerId="ADAL" clId="{C7A5A096-2769-4603-BC41-E04E2A5BF485}" dt="2024-10-02T09:01:46.364" v="565"/>
          <ac:grpSpMkLst>
            <pc:docMk/>
            <pc:sldMk cId="213402182" sldId="382"/>
            <ac:grpSpMk id="70" creationId="{3FA76A6A-9FED-455F-6307-C8165C1F4D16}"/>
          </ac:grpSpMkLst>
        </pc:grpChg>
        <pc:grpChg chg="del mod">
          <ac:chgData name="Luca Crocetti" userId="52efdf86-ba77-4dcf-8f92-67ea05fd85b4" providerId="ADAL" clId="{C7A5A096-2769-4603-BC41-E04E2A5BF485}" dt="2024-10-02T09:02:01.614" v="595"/>
          <ac:grpSpMkLst>
            <pc:docMk/>
            <pc:sldMk cId="213402182" sldId="382"/>
            <ac:grpSpMk id="80" creationId="{494B33B9-8488-507D-B9BC-077E8155B1E8}"/>
          </ac:grpSpMkLst>
        </pc:grpChg>
        <pc:grpChg chg="del mod">
          <ac:chgData name="Luca Crocetti" userId="52efdf86-ba77-4dcf-8f92-67ea05fd85b4" providerId="ADAL" clId="{C7A5A096-2769-4603-BC41-E04E2A5BF485}" dt="2024-10-02T09:02:01.598" v="591"/>
          <ac:grpSpMkLst>
            <pc:docMk/>
            <pc:sldMk cId="213402182" sldId="382"/>
            <ac:grpSpMk id="81" creationId="{7CBB3996-002D-FD28-9F2F-4C5A83AF6440}"/>
          </ac:grpSpMkLst>
        </pc:grpChg>
        <pc:grpChg chg="mod">
          <ac:chgData name="Luca Crocetti" userId="52efdf86-ba77-4dcf-8f92-67ea05fd85b4" providerId="ADAL" clId="{C7A5A096-2769-4603-BC41-E04E2A5BF485}" dt="2024-10-02T09:02:08.473" v="608"/>
          <ac:grpSpMkLst>
            <pc:docMk/>
            <pc:sldMk cId="213402182" sldId="382"/>
            <ac:grpSpMk id="99" creationId="{60D95BC5-DB97-CD98-78AD-3B23D9A5169C}"/>
          </ac:grpSpMkLst>
        </pc:grpChg>
        <pc:grpChg chg="mod">
          <ac:chgData name="Luca Crocetti" userId="52efdf86-ba77-4dcf-8f92-67ea05fd85b4" providerId="ADAL" clId="{C7A5A096-2769-4603-BC41-E04E2A5BF485}" dt="2024-10-02T09:02:11.684" v="615"/>
          <ac:grpSpMkLst>
            <pc:docMk/>
            <pc:sldMk cId="213402182" sldId="382"/>
            <ac:grpSpMk id="106" creationId="{841C847F-7BE5-7D85-BB08-3FD2DE0308D8}"/>
          </ac:grpSpMkLst>
        </pc:grpChg>
        <pc:grpChg chg="del mod">
          <ac:chgData name="Luca Crocetti" userId="52efdf86-ba77-4dcf-8f92-67ea05fd85b4" providerId="ADAL" clId="{C7A5A096-2769-4603-BC41-E04E2A5BF485}" dt="2024-10-02T09:02:17.879" v="627"/>
          <ac:grpSpMkLst>
            <pc:docMk/>
            <pc:sldMk cId="213402182" sldId="382"/>
            <ac:grpSpMk id="115" creationId="{B8CE3748-7EF7-E270-E260-70D568E63746}"/>
          </ac:grpSpMkLst>
        </pc:grpChg>
        <pc:grpChg chg="mod">
          <ac:chgData name="Luca Crocetti" userId="52efdf86-ba77-4dcf-8f92-67ea05fd85b4" providerId="ADAL" clId="{C7A5A096-2769-4603-BC41-E04E2A5BF485}" dt="2024-10-02T09:02:16.835" v="624"/>
          <ac:grpSpMkLst>
            <pc:docMk/>
            <pc:sldMk cId="213402182" sldId="382"/>
            <ac:grpSpMk id="116" creationId="{BAB6C3A9-96BA-02BD-3AC8-877AEC955F71}"/>
          </ac:grpSpMkLst>
        </pc:grpChg>
        <pc:grpChg chg="mod">
          <ac:chgData name="Luca Crocetti" userId="52efdf86-ba77-4dcf-8f92-67ea05fd85b4" providerId="ADAL" clId="{C7A5A096-2769-4603-BC41-E04E2A5BF485}" dt="2024-10-02T09:02:17.879" v="627"/>
          <ac:grpSpMkLst>
            <pc:docMk/>
            <pc:sldMk cId="213402182" sldId="382"/>
            <ac:grpSpMk id="119" creationId="{DEE517E0-D586-2D1F-8C6E-37C395D153EE}"/>
          </ac:grpSpMkLst>
        </pc:grpChg>
        <pc:grpChg chg="del mod">
          <ac:chgData name="Luca Crocetti" userId="52efdf86-ba77-4dcf-8f92-67ea05fd85b4" providerId="ADAL" clId="{C7A5A096-2769-4603-BC41-E04E2A5BF485}" dt="2024-10-02T09:02:26.076" v="638"/>
          <ac:grpSpMkLst>
            <pc:docMk/>
            <pc:sldMk cId="213402182" sldId="382"/>
            <ac:grpSpMk id="126" creationId="{E306CD28-A73E-6F28-0ABA-CBDD7056FD7F}"/>
          </ac:grpSpMkLst>
        </pc:grpChg>
        <pc:grpChg chg="del mod">
          <ac:chgData name="Luca Crocetti" userId="52efdf86-ba77-4dcf-8f92-67ea05fd85b4" providerId="ADAL" clId="{C7A5A096-2769-4603-BC41-E04E2A5BF485}" dt="2024-10-02T09:02:30.032" v="642"/>
          <ac:grpSpMkLst>
            <pc:docMk/>
            <pc:sldMk cId="213402182" sldId="382"/>
            <ac:grpSpMk id="127" creationId="{078DBBE5-D80A-C92E-C5B1-1ACC9CF4E592}"/>
          </ac:grpSpMkLst>
        </pc:grpChg>
        <pc:grpChg chg="mod">
          <ac:chgData name="Luca Crocetti" userId="52efdf86-ba77-4dcf-8f92-67ea05fd85b4" providerId="ADAL" clId="{C7A5A096-2769-4603-BC41-E04E2A5BF485}" dt="2024-10-02T09:02:30.026" v="641"/>
          <ac:grpSpMkLst>
            <pc:docMk/>
            <pc:sldMk cId="213402182" sldId="382"/>
            <ac:grpSpMk id="131" creationId="{92CDECF2-4C14-D1AD-B531-64B1D6433A7F}"/>
          </ac:grpSpMkLst>
        </pc:grpChg>
        <pc:grpChg chg="mod">
          <ac:chgData name="Luca Crocetti" userId="52efdf86-ba77-4dcf-8f92-67ea05fd85b4" providerId="ADAL" clId="{C7A5A096-2769-4603-BC41-E04E2A5BF485}" dt="2024-10-02T09:02:37.844" v="653"/>
          <ac:grpSpMkLst>
            <pc:docMk/>
            <pc:sldMk cId="213402182" sldId="382"/>
            <ac:grpSpMk id="141" creationId="{AA994D21-3DA7-F577-FE19-AD43FCB3D979}"/>
          </ac:grpSpMkLst>
        </pc:grpChg>
        <pc:grpChg chg="mod">
          <ac:chgData name="Luca Crocetti" userId="52efdf86-ba77-4dcf-8f92-67ea05fd85b4" providerId="ADAL" clId="{C7A5A096-2769-4603-BC41-E04E2A5BF485}" dt="2024-10-02T09:02:37.844" v="653"/>
          <ac:grpSpMkLst>
            <pc:docMk/>
            <pc:sldMk cId="213402182" sldId="382"/>
            <ac:grpSpMk id="142" creationId="{7DFB28CE-C874-2174-E782-C66E86BEC027}"/>
          </ac:grpSpMkLst>
        </pc:grpChg>
        <pc:inkChg chg="add del mod">
          <ac:chgData name="Luca Crocetti" userId="52efdf86-ba77-4dcf-8f92-67ea05fd85b4" providerId="ADAL" clId="{C7A5A096-2769-4603-BC41-E04E2A5BF485}" dt="2024-10-02T09:02:01.598" v="579"/>
          <ac:inkMkLst>
            <pc:docMk/>
            <pc:sldMk cId="213402182" sldId="382"/>
            <ac:inkMk id="7" creationId="{08E310B2-21C0-78C2-8318-6BEE168832AD}"/>
          </ac:inkMkLst>
        </pc:inkChg>
        <pc:inkChg chg="add del mod">
          <ac:chgData name="Luca Crocetti" userId="52efdf86-ba77-4dcf-8f92-67ea05fd85b4" providerId="ADAL" clId="{C7A5A096-2769-4603-BC41-E04E2A5BF485}" dt="2024-10-02T09:02:01.598" v="576"/>
          <ac:inkMkLst>
            <pc:docMk/>
            <pc:sldMk cId="213402182" sldId="382"/>
            <ac:inkMk id="25" creationId="{302CABD7-E323-EEF4-96E9-9EBD7B4BD4B3}"/>
          </ac:inkMkLst>
        </pc:inkChg>
        <pc:inkChg chg="del">
          <ac:chgData name="Luca Crocetti" userId="52efdf86-ba77-4dcf-8f92-67ea05fd85b4" providerId="ADAL" clId="{C7A5A096-2769-4603-BC41-E04E2A5BF485}" dt="2024-10-02T08:46:12.607" v="129"/>
          <ac:inkMkLst>
            <pc:docMk/>
            <pc:sldMk cId="213402182" sldId="382"/>
            <ac:inkMk id="26" creationId="{04C0DAA7-F353-A8FE-6AD5-2EBE974FF658}"/>
          </ac:inkMkLst>
        </pc:inkChg>
        <pc:inkChg chg="del mod">
          <ac:chgData name="Luca Crocetti" userId="52efdf86-ba77-4dcf-8f92-67ea05fd85b4" providerId="ADAL" clId="{C7A5A096-2769-4603-BC41-E04E2A5BF485}" dt="2024-10-02T08:46:12.607" v="126"/>
          <ac:inkMkLst>
            <pc:docMk/>
            <pc:sldMk cId="213402182" sldId="382"/>
            <ac:inkMk id="28" creationId="{79FC38EA-3048-1A29-A825-6C8ED0BCED8C}"/>
          </ac:inkMkLst>
        </pc:inkChg>
        <pc:inkChg chg="del mod">
          <ac:chgData name="Luca Crocetti" userId="52efdf86-ba77-4dcf-8f92-67ea05fd85b4" providerId="ADAL" clId="{C7A5A096-2769-4603-BC41-E04E2A5BF485}" dt="2024-10-02T08:46:12.610" v="134"/>
          <ac:inkMkLst>
            <pc:docMk/>
            <pc:sldMk cId="213402182" sldId="382"/>
            <ac:inkMk id="29" creationId="{D0328869-E57C-2DFE-9FA1-09BA814222EF}"/>
          </ac:inkMkLst>
        </pc:inkChg>
        <pc:inkChg chg="del mod">
          <ac:chgData name="Luca Crocetti" userId="52efdf86-ba77-4dcf-8f92-67ea05fd85b4" providerId="ADAL" clId="{C7A5A096-2769-4603-BC41-E04E2A5BF485}" dt="2024-10-02T08:46:12.607" v="130"/>
          <ac:inkMkLst>
            <pc:docMk/>
            <pc:sldMk cId="213402182" sldId="382"/>
            <ac:inkMk id="30" creationId="{5C3F057E-F286-15C6-5A8F-3D41E36FC1E1}"/>
          </ac:inkMkLst>
        </pc:inkChg>
        <pc:inkChg chg="del mod">
          <ac:chgData name="Luca Crocetti" userId="52efdf86-ba77-4dcf-8f92-67ea05fd85b4" providerId="ADAL" clId="{C7A5A096-2769-4603-BC41-E04E2A5BF485}" dt="2024-10-02T08:46:12.607" v="132"/>
          <ac:inkMkLst>
            <pc:docMk/>
            <pc:sldMk cId="213402182" sldId="382"/>
            <ac:inkMk id="31" creationId="{73AA0D75-C961-84A2-BAB2-898BBDD6F394}"/>
          </ac:inkMkLst>
        </pc:inkChg>
        <pc:inkChg chg="del">
          <ac:chgData name="Luca Crocetti" userId="52efdf86-ba77-4dcf-8f92-67ea05fd85b4" providerId="ADAL" clId="{C7A5A096-2769-4603-BC41-E04E2A5BF485}" dt="2024-10-02T08:46:12.604" v="124"/>
          <ac:inkMkLst>
            <pc:docMk/>
            <pc:sldMk cId="213402182" sldId="382"/>
            <ac:inkMk id="32" creationId="{156C6C9D-CDAD-9F50-A0F7-3DDB68436F9F}"/>
          </ac:inkMkLst>
        </pc:inkChg>
        <pc:inkChg chg="del mod">
          <ac:chgData name="Luca Crocetti" userId="52efdf86-ba77-4dcf-8f92-67ea05fd85b4" providerId="ADAL" clId="{C7A5A096-2769-4603-BC41-E04E2A5BF485}" dt="2024-10-02T08:46:12.605" v="125"/>
          <ac:inkMkLst>
            <pc:docMk/>
            <pc:sldMk cId="213402182" sldId="382"/>
            <ac:inkMk id="33" creationId="{2B054675-1061-8372-FCB4-659CCC890727}"/>
          </ac:inkMkLst>
        </pc:inkChg>
        <pc:inkChg chg="del mod">
          <ac:chgData name="Luca Crocetti" userId="52efdf86-ba77-4dcf-8f92-67ea05fd85b4" providerId="ADAL" clId="{C7A5A096-2769-4603-BC41-E04E2A5BF485}" dt="2024-10-02T08:46:12.607" v="131"/>
          <ac:inkMkLst>
            <pc:docMk/>
            <pc:sldMk cId="213402182" sldId="382"/>
            <ac:inkMk id="34" creationId="{9441375C-A281-903F-62F3-7143E22C7713}"/>
          </ac:inkMkLst>
        </pc:inkChg>
        <pc:inkChg chg="del mod">
          <ac:chgData name="Luca Crocetti" userId="52efdf86-ba77-4dcf-8f92-67ea05fd85b4" providerId="ADAL" clId="{C7A5A096-2769-4603-BC41-E04E2A5BF485}" dt="2024-10-02T08:46:12.610" v="133"/>
          <ac:inkMkLst>
            <pc:docMk/>
            <pc:sldMk cId="213402182" sldId="382"/>
            <ac:inkMk id="35" creationId="{972066BA-83DF-4FC4-17DC-89E265FED367}"/>
          </ac:inkMkLst>
        </pc:inkChg>
        <pc:inkChg chg="del mod">
          <ac:chgData name="Luca Crocetti" userId="52efdf86-ba77-4dcf-8f92-67ea05fd85b4" providerId="ADAL" clId="{C7A5A096-2769-4603-BC41-E04E2A5BF485}" dt="2024-10-02T08:46:12.607" v="128"/>
          <ac:inkMkLst>
            <pc:docMk/>
            <pc:sldMk cId="213402182" sldId="382"/>
            <ac:inkMk id="36" creationId="{6AF5842C-B5B5-0F57-4817-D9E9287FD917}"/>
          </ac:inkMkLst>
        </pc:inkChg>
        <pc:inkChg chg="del mod">
          <ac:chgData name="Luca Crocetti" userId="52efdf86-ba77-4dcf-8f92-67ea05fd85b4" providerId="ADAL" clId="{C7A5A096-2769-4603-BC41-E04E2A5BF485}" dt="2024-10-02T08:46:12.607" v="127"/>
          <ac:inkMkLst>
            <pc:docMk/>
            <pc:sldMk cId="213402182" sldId="382"/>
            <ac:inkMk id="37" creationId="{DD8E7DE2-0595-A907-C91E-7F618E8E58A8}"/>
          </ac:inkMkLst>
        </pc:inkChg>
        <pc:inkChg chg="del mod">
          <ac:chgData name="Luca Crocetti" userId="52efdf86-ba77-4dcf-8f92-67ea05fd85b4" providerId="ADAL" clId="{C7A5A096-2769-4603-BC41-E04E2A5BF485}" dt="2024-10-02T08:46:12.612" v="135"/>
          <ac:inkMkLst>
            <pc:docMk/>
            <pc:sldMk cId="213402182" sldId="382"/>
            <ac:inkMk id="38" creationId="{268C6432-B91E-D9A0-7739-097159DDD2EF}"/>
          </ac:inkMkLst>
        </pc:inkChg>
        <pc:inkChg chg="del">
          <ac:chgData name="Luca Crocetti" userId="52efdf86-ba77-4dcf-8f92-67ea05fd85b4" providerId="ADAL" clId="{C7A5A096-2769-4603-BC41-E04E2A5BF485}" dt="2024-10-02T09:02:01.582" v="566"/>
          <ac:inkMkLst>
            <pc:docMk/>
            <pc:sldMk cId="213402182" sldId="382"/>
            <ac:inkMk id="40" creationId="{5FEB722A-A011-4A62-1B9A-A7AC8573D292}"/>
          </ac:inkMkLst>
        </pc:inkChg>
        <pc:inkChg chg="del mod">
          <ac:chgData name="Luca Crocetti" userId="52efdf86-ba77-4dcf-8f92-67ea05fd85b4" providerId="ADAL" clId="{C7A5A096-2769-4603-BC41-E04E2A5BF485}" dt="2024-10-02T09:02:01.598" v="588"/>
          <ac:inkMkLst>
            <pc:docMk/>
            <pc:sldMk cId="213402182" sldId="382"/>
            <ac:inkMk id="41" creationId="{F3445B8F-7F30-CBB8-AAA7-0DBED5A22DDC}"/>
          </ac:inkMkLst>
        </pc:inkChg>
        <pc:inkChg chg="del mod">
          <ac:chgData name="Luca Crocetti" userId="52efdf86-ba77-4dcf-8f92-67ea05fd85b4" providerId="ADAL" clId="{C7A5A096-2769-4603-BC41-E04E2A5BF485}" dt="2024-10-02T09:02:01.598" v="585"/>
          <ac:inkMkLst>
            <pc:docMk/>
            <pc:sldMk cId="213402182" sldId="382"/>
            <ac:inkMk id="42" creationId="{F538AB5D-677E-4CA9-9A24-ABA8730561B4}"/>
          </ac:inkMkLst>
        </pc:inkChg>
        <pc:inkChg chg="del mod">
          <ac:chgData name="Luca Crocetti" userId="52efdf86-ba77-4dcf-8f92-67ea05fd85b4" providerId="ADAL" clId="{C7A5A096-2769-4603-BC41-E04E2A5BF485}" dt="2024-10-02T09:02:01.598" v="575"/>
          <ac:inkMkLst>
            <pc:docMk/>
            <pc:sldMk cId="213402182" sldId="382"/>
            <ac:inkMk id="43" creationId="{9C702251-0CA6-0738-FA59-B4FAB4B40FA3}"/>
          </ac:inkMkLst>
        </pc:inkChg>
        <pc:inkChg chg="del mod">
          <ac:chgData name="Luca Crocetti" userId="52efdf86-ba77-4dcf-8f92-67ea05fd85b4" providerId="ADAL" clId="{C7A5A096-2769-4603-BC41-E04E2A5BF485}" dt="2024-10-02T09:02:01.598" v="581"/>
          <ac:inkMkLst>
            <pc:docMk/>
            <pc:sldMk cId="213402182" sldId="382"/>
            <ac:inkMk id="44" creationId="{6B16AA87-A646-6E3C-A9B3-06951CB5FE37}"/>
          </ac:inkMkLst>
        </pc:inkChg>
        <pc:inkChg chg="del mod">
          <ac:chgData name="Luca Crocetti" userId="52efdf86-ba77-4dcf-8f92-67ea05fd85b4" providerId="ADAL" clId="{C7A5A096-2769-4603-BC41-E04E2A5BF485}" dt="2024-10-02T09:02:01.598" v="594"/>
          <ac:inkMkLst>
            <pc:docMk/>
            <pc:sldMk cId="213402182" sldId="382"/>
            <ac:inkMk id="45" creationId="{6A434245-FE82-A972-5938-88FAFFF0696B}"/>
          </ac:inkMkLst>
        </pc:inkChg>
        <pc:inkChg chg="del mod">
          <ac:chgData name="Luca Crocetti" userId="52efdf86-ba77-4dcf-8f92-67ea05fd85b4" providerId="ADAL" clId="{C7A5A096-2769-4603-BC41-E04E2A5BF485}" dt="2024-10-02T09:02:01.582" v="568"/>
          <ac:inkMkLst>
            <pc:docMk/>
            <pc:sldMk cId="213402182" sldId="382"/>
            <ac:inkMk id="46" creationId="{50EA2D79-1ADE-0BF1-8728-83A0BC0AC50C}"/>
          </ac:inkMkLst>
        </pc:inkChg>
        <pc:inkChg chg="del mod">
          <ac:chgData name="Luca Crocetti" userId="52efdf86-ba77-4dcf-8f92-67ea05fd85b4" providerId="ADAL" clId="{C7A5A096-2769-4603-BC41-E04E2A5BF485}" dt="2024-10-02T09:02:01.598" v="573"/>
          <ac:inkMkLst>
            <pc:docMk/>
            <pc:sldMk cId="213402182" sldId="382"/>
            <ac:inkMk id="47" creationId="{3DAEF8AA-3F5C-2F68-55A5-60EAC3DC025E}"/>
          </ac:inkMkLst>
        </pc:inkChg>
        <pc:inkChg chg="del mod">
          <ac:chgData name="Luca Crocetti" userId="52efdf86-ba77-4dcf-8f92-67ea05fd85b4" providerId="ADAL" clId="{C7A5A096-2769-4603-BC41-E04E2A5BF485}" dt="2024-10-02T09:02:01.598" v="578"/>
          <ac:inkMkLst>
            <pc:docMk/>
            <pc:sldMk cId="213402182" sldId="382"/>
            <ac:inkMk id="48" creationId="{4F208D07-716E-A799-B0ED-EC49DFA57B00}"/>
          </ac:inkMkLst>
        </pc:inkChg>
        <pc:inkChg chg="del mod">
          <ac:chgData name="Luca Crocetti" userId="52efdf86-ba77-4dcf-8f92-67ea05fd85b4" providerId="ADAL" clId="{C7A5A096-2769-4603-BC41-E04E2A5BF485}" dt="2024-10-02T09:02:01.582" v="571"/>
          <ac:inkMkLst>
            <pc:docMk/>
            <pc:sldMk cId="213402182" sldId="382"/>
            <ac:inkMk id="49" creationId="{5CDB3235-6913-4344-C7F3-3637CC6A738B}"/>
          </ac:inkMkLst>
        </pc:inkChg>
        <pc:inkChg chg="del mod">
          <ac:chgData name="Luca Crocetti" userId="52efdf86-ba77-4dcf-8f92-67ea05fd85b4" providerId="ADAL" clId="{C7A5A096-2769-4603-BC41-E04E2A5BF485}" dt="2024-10-02T09:02:01.598" v="587"/>
          <ac:inkMkLst>
            <pc:docMk/>
            <pc:sldMk cId="213402182" sldId="382"/>
            <ac:inkMk id="50" creationId="{A5454A84-FF4A-2CA3-54B2-83CAB5D04875}"/>
          </ac:inkMkLst>
        </pc:inkChg>
        <pc:inkChg chg="del mod">
          <ac:chgData name="Luca Crocetti" userId="52efdf86-ba77-4dcf-8f92-67ea05fd85b4" providerId="ADAL" clId="{C7A5A096-2769-4603-BC41-E04E2A5BF485}" dt="2024-10-02T09:02:01.598" v="584"/>
          <ac:inkMkLst>
            <pc:docMk/>
            <pc:sldMk cId="213402182" sldId="382"/>
            <ac:inkMk id="51" creationId="{BC2BD945-F4A9-EE5C-6FFD-0E0849AB8375}"/>
          </ac:inkMkLst>
        </pc:inkChg>
        <pc:inkChg chg="del">
          <ac:chgData name="Luca Crocetti" userId="52efdf86-ba77-4dcf-8f92-67ea05fd85b4" providerId="ADAL" clId="{C7A5A096-2769-4603-BC41-E04E2A5BF485}" dt="2024-10-02T09:02:01.582" v="569"/>
          <ac:inkMkLst>
            <pc:docMk/>
            <pc:sldMk cId="213402182" sldId="382"/>
            <ac:inkMk id="52" creationId="{5BD614E5-60F5-033D-BE0C-869CE25986F0}"/>
          </ac:inkMkLst>
        </pc:inkChg>
        <pc:inkChg chg="del mod">
          <ac:chgData name="Luca Crocetti" userId="52efdf86-ba77-4dcf-8f92-67ea05fd85b4" providerId="ADAL" clId="{C7A5A096-2769-4603-BC41-E04E2A5BF485}" dt="2024-10-02T09:02:01.614" v="596"/>
          <ac:inkMkLst>
            <pc:docMk/>
            <pc:sldMk cId="213402182" sldId="382"/>
            <ac:inkMk id="53" creationId="{11082BF3-8C02-4A58-F74D-A93F32648F35}"/>
          </ac:inkMkLst>
        </pc:inkChg>
        <pc:inkChg chg="del mod">
          <ac:chgData name="Luca Crocetti" userId="52efdf86-ba77-4dcf-8f92-67ea05fd85b4" providerId="ADAL" clId="{C7A5A096-2769-4603-BC41-E04E2A5BF485}" dt="2024-10-02T09:02:01.598" v="590"/>
          <ac:inkMkLst>
            <pc:docMk/>
            <pc:sldMk cId="213402182" sldId="382"/>
            <ac:inkMk id="54" creationId="{08EA413F-D992-3C22-9035-03718D2FA9EF}"/>
          </ac:inkMkLst>
        </pc:inkChg>
        <pc:inkChg chg="del mod">
          <ac:chgData name="Luca Crocetti" userId="52efdf86-ba77-4dcf-8f92-67ea05fd85b4" providerId="ADAL" clId="{C7A5A096-2769-4603-BC41-E04E2A5BF485}" dt="2024-10-02T09:02:01.598" v="593"/>
          <ac:inkMkLst>
            <pc:docMk/>
            <pc:sldMk cId="213402182" sldId="382"/>
            <ac:inkMk id="55" creationId="{A71659DC-0656-D071-91FD-8545F68AD99F}"/>
          </ac:inkMkLst>
        </pc:inkChg>
        <pc:inkChg chg="del mod">
          <ac:chgData name="Luca Crocetti" userId="52efdf86-ba77-4dcf-8f92-67ea05fd85b4" providerId="ADAL" clId="{C7A5A096-2769-4603-BC41-E04E2A5BF485}" dt="2024-10-02T09:02:01.598" v="577"/>
          <ac:inkMkLst>
            <pc:docMk/>
            <pc:sldMk cId="213402182" sldId="382"/>
            <ac:inkMk id="56" creationId="{B11681DF-617F-19E3-EFF6-D5DC4C6DCCF1}"/>
          </ac:inkMkLst>
        </pc:inkChg>
        <pc:inkChg chg="del mod">
          <ac:chgData name="Luca Crocetti" userId="52efdf86-ba77-4dcf-8f92-67ea05fd85b4" providerId="ADAL" clId="{C7A5A096-2769-4603-BC41-E04E2A5BF485}" dt="2024-10-02T09:02:01.598" v="572"/>
          <ac:inkMkLst>
            <pc:docMk/>
            <pc:sldMk cId="213402182" sldId="382"/>
            <ac:inkMk id="57" creationId="{3E329187-24D0-474D-109B-94EB7402C508}"/>
          </ac:inkMkLst>
        </pc:inkChg>
        <pc:inkChg chg="del mod">
          <ac:chgData name="Luca Crocetti" userId="52efdf86-ba77-4dcf-8f92-67ea05fd85b4" providerId="ADAL" clId="{C7A5A096-2769-4603-BC41-E04E2A5BF485}" dt="2024-10-02T09:02:01.582" v="570"/>
          <ac:inkMkLst>
            <pc:docMk/>
            <pc:sldMk cId="213402182" sldId="382"/>
            <ac:inkMk id="58" creationId="{446AA244-0354-F344-F6FC-0B2B50ADCE23}"/>
          </ac:inkMkLst>
        </pc:inkChg>
        <pc:inkChg chg="del mod">
          <ac:chgData name="Luca Crocetti" userId="52efdf86-ba77-4dcf-8f92-67ea05fd85b4" providerId="ADAL" clId="{C7A5A096-2769-4603-BC41-E04E2A5BF485}" dt="2024-10-02T09:02:01.614" v="595"/>
          <ac:inkMkLst>
            <pc:docMk/>
            <pc:sldMk cId="213402182" sldId="382"/>
            <ac:inkMk id="59" creationId="{DDA2A450-2E3B-6C12-CC19-4BF3343ECDAF}"/>
          </ac:inkMkLst>
        </pc:inkChg>
        <pc:inkChg chg="del mod">
          <ac:chgData name="Luca Crocetti" userId="52efdf86-ba77-4dcf-8f92-67ea05fd85b4" providerId="ADAL" clId="{C7A5A096-2769-4603-BC41-E04E2A5BF485}" dt="2024-10-02T09:02:01.598" v="589"/>
          <ac:inkMkLst>
            <pc:docMk/>
            <pc:sldMk cId="213402182" sldId="382"/>
            <ac:inkMk id="60" creationId="{BA368580-ABEE-C8ED-42CF-203C4E8B0115}"/>
          </ac:inkMkLst>
        </pc:inkChg>
        <pc:inkChg chg="add del mod">
          <ac:chgData name="Luca Crocetti" userId="52efdf86-ba77-4dcf-8f92-67ea05fd85b4" providerId="ADAL" clId="{C7A5A096-2769-4603-BC41-E04E2A5BF485}" dt="2024-10-02T09:02:01.598" v="583"/>
          <ac:inkMkLst>
            <pc:docMk/>
            <pc:sldMk cId="213402182" sldId="382"/>
            <ac:inkMk id="61" creationId="{80870376-4045-D473-ECBD-B396BF2AA1B7}"/>
          </ac:inkMkLst>
        </pc:inkChg>
        <pc:inkChg chg="add del mod">
          <ac:chgData name="Luca Crocetti" userId="52efdf86-ba77-4dcf-8f92-67ea05fd85b4" providerId="ADAL" clId="{C7A5A096-2769-4603-BC41-E04E2A5BF485}" dt="2024-10-02T09:02:01.598" v="591"/>
          <ac:inkMkLst>
            <pc:docMk/>
            <pc:sldMk cId="213402182" sldId="382"/>
            <ac:inkMk id="62" creationId="{CF1790EE-75DB-0A17-C155-698321F1B133}"/>
          </ac:inkMkLst>
        </pc:inkChg>
        <pc:inkChg chg="add del mod">
          <ac:chgData name="Luca Crocetti" userId="52efdf86-ba77-4dcf-8f92-67ea05fd85b4" providerId="ADAL" clId="{C7A5A096-2769-4603-BC41-E04E2A5BF485}" dt="2024-10-02T09:02:01.582" v="567"/>
          <ac:inkMkLst>
            <pc:docMk/>
            <pc:sldMk cId="213402182" sldId="382"/>
            <ac:inkMk id="63" creationId="{F2291A20-DC15-7E7E-AC85-1AEDFE22C72D}"/>
          </ac:inkMkLst>
        </pc:inkChg>
        <pc:inkChg chg="add del mod">
          <ac:chgData name="Luca Crocetti" userId="52efdf86-ba77-4dcf-8f92-67ea05fd85b4" providerId="ADAL" clId="{C7A5A096-2769-4603-BC41-E04E2A5BF485}" dt="2024-10-02T09:02:01.598" v="586"/>
          <ac:inkMkLst>
            <pc:docMk/>
            <pc:sldMk cId="213402182" sldId="382"/>
            <ac:inkMk id="64" creationId="{807A0592-7D42-AA03-6C9D-052A2F160176}"/>
          </ac:inkMkLst>
        </pc:inkChg>
        <pc:inkChg chg="add del mod">
          <ac:chgData name="Luca Crocetti" userId="52efdf86-ba77-4dcf-8f92-67ea05fd85b4" providerId="ADAL" clId="{C7A5A096-2769-4603-BC41-E04E2A5BF485}" dt="2024-10-02T09:02:01.598" v="580"/>
          <ac:inkMkLst>
            <pc:docMk/>
            <pc:sldMk cId="213402182" sldId="382"/>
            <ac:inkMk id="65" creationId="{29A56984-EC50-D168-B4DE-5D791C81EB6A}"/>
          </ac:inkMkLst>
        </pc:inkChg>
        <pc:inkChg chg="add del mod">
          <ac:chgData name="Luca Crocetti" userId="52efdf86-ba77-4dcf-8f92-67ea05fd85b4" providerId="ADAL" clId="{C7A5A096-2769-4603-BC41-E04E2A5BF485}" dt="2024-10-02T09:01:42.628" v="562"/>
          <ac:inkMkLst>
            <pc:docMk/>
            <pc:sldMk cId="213402182" sldId="382"/>
            <ac:inkMk id="66" creationId="{3DE8334D-06D0-EAFC-89BE-2DA3B75DD554}"/>
          </ac:inkMkLst>
        </pc:inkChg>
        <pc:inkChg chg="del">
          <ac:chgData name="Luca Crocetti" userId="52efdf86-ba77-4dcf-8f92-67ea05fd85b4" providerId="ADAL" clId="{C7A5A096-2769-4603-BC41-E04E2A5BF485}" dt="2024-10-02T09:02:01.598" v="574"/>
          <ac:inkMkLst>
            <pc:docMk/>
            <pc:sldMk cId="213402182" sldId="382"/>
            <ac:inkMk id="67" creationId="{FB22B207-AEBF-2516-9466-C2AF1F4EBEFF}"/>
          </ac:inkMkLst>
        </pc:inkChg>
        <pc:inkChg chg="add del mod">
          <ac:chgData name="Luca Crocetti" userId="52efdf86-ba77-4dcf-8f92-67ea05fd85b4" providerId="ADAL" clId="{C7A5A096-2769-4603-BC41-E04E2A5BF485}" dt="2024-10-02T09:02:01.598" v="582"/>
          <ac:inkMkLst>
            <pc:docMk/>
            <pc:sldMk cId="213402182" sldId="382"/>
            <ac:inkMk id="78" creationId="{381EB908-967B-03F6-056F-08D46C9659CA}"/>
          </ac:inkMkLst>
        </pc:inkChg>
        <pc:inkChg chg="add del mod">
          <ac:chgData name="Luca Crocetti" userId="52efdf86-ba77-4dcf-8f92-67ea05fd85b4" providerId="ADAL" clId="{C7A5A096-2769-4603-BC41-E04E2A5BF485}" dt="2024-10-02T09:02:01.598" v="592"/>
          <ac:inkMkLst>
            <pc:docMk/>
            <pc:sldMk cId="213402182" sldId="382"/>
            <ac:inkMk id="79" creationId="{6E4A8D4E-F683-E636-18FC-6712804AEC58}"/>
          </ac:inkMkLst>
        </pc:inkChg>
        <pc:inkChg chg="add mod">
          <ac:chgData name="Luca Crocetti" userId="52efdf86-ba77-4dcf-8f92-67ea05fd85b4" providerId="ADAL" clId="{C7A5A096-2769-4603-BC41-E04E2A5BF485}" dt="2024-10-02T09:02:08.473" v="608"/>
          <ac:inkMkLst>
            <pc:docMk/>
            <pc:sldMk cId="213402182" sldId="382"/>
            <ac:inkMk id="82" creationId="{2E24DCF4-AF0F-E810-0C66-7E06D5CD1745}"/>
          </ac:inkMkLst>
        </pc:inkChg>
        <pc:inkChg chg="add mod">
          <ac:chgData name="Luca Crocetti" userId="52efdf86-ba77-4dcf-8f92-67ea05fd85b4" providerId="ADAL" clId="{C7A5A096-2769-4603-BC41-E04E2A5BF485}" dt="2024-10-02T09:02:08.473" v="608"/>
          <ac:inkMkLst>
            <pc:docMk/>
            <pc:sldMk cId="213402182" sldId="382"/>
            <ac:inkMk id="83" creationId="{8E84D5BF-C508-3125-7535-EE84F78EEF3B}"/>
          </ac:inkMkLst>
        </pc:inkChg>
        <pc:inkChg chg="add mod">
          <ac:chgData name="Luca Crocetti" userId="52efdf86-ba77-4dcf-8f92-67ea05fd85b4" providerId="ADAL" clId="{C7A5A096-2769-4603-BC41-E04E2A5BF485}" dt="2024-10-02T09:02:08.473" v="608"/>
          <ac:inkMkLst>
            <pc:docMk/>
            <pc:sldMk cId="213402182" sldId="382"/>
            <ac:inkMk id="84" creationId="{57FCF7E2-8C4A-559E-A0FE-DF75398A0822}"/>
          </ac:inkMkLst>
        </pc:inkChg>
        <pc:inkChg chg="add mod">
          <ac:chgData name="Luca Crocetti" userId="52efdf86-ba77-4dcf-8f92-67ea05fd85b4" providerId="ADAL" clId="{C7A5A096-2769-4603-BC41-E04E2A5BF485}" dt="2024-10-02T09:02:08.473" v="608"/>
          <ac:inkMkLst>
            <pc:docMk/>
            <pc:sldMk cId="213402182" sldId="382"/>
            <ac:inkMk id="85" creationId="{278FD9FB-6ABE-F538-E9E6-A9C699CDE931}"/>
          </ac:inkMkLst>
        </pc:inkChg>
        <pc:inkChg chg="add mod">
          <ac:chgData name="Luca Crocetti" userId="52efdf86-ba77-4dcf-8f92-67ea05fd85b4" providerId="ADAL" clId="{C7A5A096-2769-4603-BC41-E04E2A5BF485}" dt="2024-10-02T09:02:08.473" v="608"/>
          <ac:inkMkLst>
            <pc:docMk/>
            <pc:sldMk cId="213402182" sldId="382"/>
            <ac:inkMk id="86" creationId="{54395784-541F-EECE-E73A-02CF945D997D}"/>
          </ac:inkMkLst>
        </pc:inkChg>
        <pc:inkChg chg="add mod">
          <ac:chgData name="Luca Crocetti" userId="52efdf86-ba77-4dcf-8f92-67ea05fd85b4" providerId="ADAL" clId="{C7A5A096-2769-4603-BC41-E04E2A5BF485}" dt="2024-10-02T09:02:08.473" v="608"/>
          <ac:inkMkLst>
            <pc:docMk/>
            <pc:sldMk cId="213402182" sldId="382"/>
            <ac:inkMk id="87" creationId="{13ADF0FA-2803-9A0C-EAAF-5FEA04B0DF24}"/>
          </ac:inkMkLst>
        </pc:inkChg>
        <pc:inkChg chg="add mod">
          <ac:chgData name="Luca Crocetti" userId="52efdf86-ba77-4dcf-8f92-67ea05fd85b4" providerId="ADAL" clId="{C7A5A096-2769-4603-BC41-E04E2A5BF485}" dt="2024-10-02T09:02:08.473" v="608"/>
          <ac:inkMkLst>
            <pc:docMk/>
            <pc:sldMk cId="213402182" sldId="382"/>
            <ac:inkMk id="88" creationId="{78FE2511-C4DC-0BCD-4423-750353DAFA0E}"/>
          </ac:inkMkLst>
        </pc:inkChg>
        <pc:inkChg chg="add mod">
          <ac:chgData name="Luca Crocetti" userId="52efdf86-ba77-4dcf-8f92-67ea05fd85b4" providerId="ADAL" clId="{C7A5A096-2769-4603-BC41-E04E2A5BF485}" dt="2024-10-02T09:02:08.473" v="608"/>
          <ac:inkMkLst>
            <pc:docMk/>
            <pc:sldMk cId="213402182" sldId="382"/>
            <ac:inkMk id="89" creationId="{403EAD98-BCC3-515F-57DF-DAA26D600719}"/>
          </ac:inkMkLst>
        </pc:inkChg>
        <pc:inkChg chg="add mod">
          <ac:chgData name="Luca Crocetti" userId="52efdf86-ba77-4dcf-8f92-67ea05fd85b4" providerId="ADAL" clId="{C7A5A096-2769-4603-BC41-E04E2A5BF485}" dt="2024-10-02T09:02:08.473" v="608"/>
          <ac:inkMkLst>
            <pc:docMk/>
            <pc:sldMk cId="213402182" sldId="382"/>
            <ac:inkMk id="90" creationId="{6A92C47C-0D42-8EE5-3E92-DEC3EA20D28F}"/>
          </ac:inkMkLst>
        </pc:inkChg>
        <pc:inkChg chg="add mod">
          <ac:chgData name="Luca Crocetti" userId="52efdf86-ba77-4dcf-8f92-67ea05fd85b4" providerId="ADAL" clId="{C7A5A096-2769-4603-BC41-E04E2A5BF485}" dt="2024-10-02T09:02:08.473" v="608"/>
          <ac:inkMkLst>
            <pc:docMk/>
            <pc:sldMk cId="213402182" sldId="382"/>
            <ac:inkMk id="97" creationId="{D67527C5-C9EA-3F08-122C-191829091504}"/>
          </ac:inkMkLst>
        </pc:inkChg>
        <pc:inkChg chg="add mod">
          <ac:chgData name="Luca Crocetti" userId="52efdf86-ba77-4dcf-8f92-67ea05fd85b4" providerId="ADAL" clId="{C7A5A096-2769-4603-BC41-E04E2A5BF485}" dt="2024-10-02T09:02:08.473" v="608"/>
          <ac:inkMkLst>
            <pc:docMk/>
            <pc:sldMk cId="213402182" sldId="382"/>
            <ac:inkMk id="98" creationId="{A63E8058-F1CC-5611-DC3D-C6A7C5FAD102}"/>
          </ac:inkMkLst>
        </pc:inkChg>
        <pc:inkChg chg="add mod">
          <ac:chgData name="Luca Crocetti" userId="52efdf86-ba77-4dcf-8f92-67ea05fd85b4" providerId="ADAL" clId="{C7A5A096-2769-4603-BC41-E04E2A5BF485}" dt="2024-10-02T09:02:11.684" v="615"/>
          <ac:inkMkLst>
            <pc:docMk/>
            <pc:sldMk cId="213402182" sldId="382"/>
            <ac:inkMk id="100" creationId="{152037B6-6B73-165D-FE95-F549EC58A14D}"/>
          </ac:inkMkLst>
        </pc:inkChg>
        <pc:inkChg chg="add mod">
          <ac:chgData name="Luca Crocetti" userId="52efdf86-ba77-4dcf-8f92-67ea05fd85b4" providerId="ADAL" clId="{C7A5A096-2769-4603-BC41-E04E2A5BF485}" dt="2024-10-02T09:02:11.684" v="615"/>
          <ac:inkMkLst>
            <pc:docMk/>
            <pc:sldMk cId="213402182" sldId="382"/>
            <ac:inkMk id="101" creationId="{771E67E8-209F-5DDB-6E45-34397E352C0E}"/>
          </ac:inkMkLst>
        </pc:inkChg>
        <pc:inkChg chg="add mod">
          <ac:chgData name="Luca Crocetti" userId="52efdf86-ba77-4dcf-8f92-67ea05fd85b4" providerId="ADAL" clId="{C7A5A096-2769-4603-BC41-E04E2A5BF485}" dt="2024-10-02T09:02:11.684" v="615"/>
          <ac:inkMkLst>
            <pc:docMk/>
            <pc:sldMk cId="213402182" sldId="382"/>
            <ac:inkMk id="102" creationId="{B6A3FAD7-DFE6-97B3-5C17-C20BD2E058F2}"/>
          </ac:inkMkLst>
        </pc:inkChg>
        <pc:inkChg chg="add mod">
          <ac:chgData name="Luca Crocetti" userId="52efdf86-ba77-4dcf-8f92-67ea05fd85b4" providerId="ADAL" clId="{C7A5A096-2769-4603-BC41-E04E2A5BF485}" dt="2024-10-02T09:02:11.684" v="615"/>
          <ac:inkMkLst>
            <pc:docMk/>
            <pc:sldMk cId="213402182" sldId="382"/>
            <ac:inkMk id="103" creationId="{E7E1AA99-A217-D5CC-3AD0-D183C6AAE9F7}"/>
          </ac:inkMkLst>
        </pc:inkChg>
        <pc:inkChg chg="add mod">
          <ac:chgData name="Luca Crocetti" userId="52efdf86-ba77-4dcf-8f92-67ea05fd85b4" providerId="ADAL" clId="{C7A5A096-2769-4603-BC41-E04E2A5BF485}" dt="2024-10-02T09:02:11.684" v="615"/>
          <ac:inkMkLst>
            <pc:docMk/>
            <pc:sldMk cId="213402182" sldId="382"/>
            <ac:inkMk id="104" creationId="{0EC91CAA-A4CE-95D0-5D10-7128865C53C9}"/>
          </ac:inkMkLst>
        </pc:inkChg>
        <pc:inkChg chg="add mod">
          <ac:chgData name="Luca Crocetti" userId="52efdf86-ba77-4dcf-8f92-67ea05fd85b4" providerId="ADAL" clId="{C7A5A096-2769-4603-BC41-E04E2A5BF485}" dt="2024-10-02T09:02:11.684" v="615"/>
          <ac:inkMkLst>
            <pc:docMk/>
            <pc:sldMk cId="213402182" sldId="382"/>
            <ac:inkMk id="105" creationId="{A3899C2E-6E5E-4000-AF5D-C699FEDF746A}"/>
          </ac:inkMkLst>
        </pc:inkChg>
        <pc:inkChg chg="add mod">
          <ac:chgData name="Luca Crocetti" userId="52efdf86-ba77-4dcf-8f92-67ea05fd85b4" providerId="ADAL" clId="{C7A5A096-2769-4603-BC41-E04E2A5BF485}" dt="2024-10-02T09:02:16.835" v="624"/>
          <ac:inkMkLst>
            <pc:docMk/>
            <pc:sldMk cId="213402182" sldId="382"/>
            <ac:inkMk id="107" creationId="{1ABD588B-FE93-7BC0-3BA2-7CA775084283}"/>
          </ac:inkMkLst>
        </pc:inkChg>
        <pc:inkChg chg="add mod">
          <ac:chgData name="Luca Crocetti" userId="52efdf86-ba77-4dcf-8f92-67ea05fd85b4" providerId="ADAL" clId="{C7A5A096-2769-4603-BC41-E04E2A5BF485}" dt="2024-10-02T09:02:16.835" v="624"/>
          <ac:inkMkLst>
            <pc:docMk/>
            <pc:sldMk cId="213402182" sldId="382"/>
            <ac:inkMk id="108" creationId="{D60AF2CE-7A75-C8BF-5254-14BD7AB2CA7E}"/>
          </ac:inkMkLst>
        </pc:inkChg>
        <pc:inkChg chg="add mod">
          <ac:chgData name="Luca Crocetti" userId="52efdf86-ba77-4dcf-8f92-67ea05fd85b4" providerId="ADAL" clId="{C7A5A096-2769-4603-BC41-E04E2A5BF485}" dt="2024-10-02T09:02:16.835" v="624"/>
          <ac:inkMkLst>
            <pc:docMk/>
            <pc:sldMk cId="213402182" sldId="382"/>
            <ac:inkMk id="109" creationId="{B01C0E0A-774A-6575-CDF6-9C2C7ED3D9A4}"/>
          </ac:inkMkLst>
        </pc:inkChg>
        <pc:inkChg chg="add mod">
          <ac:chgData name="Luca Crocetti" userId="52efdf86-ba77-4dcf-8f92-67ea05fd85b4" providerId="ADAL" clId="{C7A5A096-2769-4603-BC41-E04E2A5BF485}" dt="2024-10-02T09:02:16.835" v="624"/>
          <ac:inkMkLst>
            <pc:docMk/>
            <pc:sldMk cId="213402182" sldId="382"/>
            <ac:inkMk id="110" creationId="{4EEC47C5-49B8-1815-89D0-E5F95EBE471B}"/>
          </ac:inkMkLst>
        </pc:inkChg>
        <pc:inkChg chg="add mod">
          <ac:chgData name="Luca Crocetti" userId="52efdf86-ba77-4dcf-8f92-67ea05fd85b4" providerId="ADAL" clId="{C7A5A096-2769-4603-BC41-E04E2A5BF485}" dt="2024-10-02T09:02:16.835" v="624"/>
          <ac:inkMkLst>
            <pc:docMk/>
            <pc:sldMk cId="213402182" sldId="382"/>
            <ac:inkMk id="111" creationId="{FD36AA4B-BFD6-1DC0-4A28-080A7E7BCB0E}"/>
          </ac:inkMkLst>
        </pc:inkChg>
        <pc:inkChg chg="add mod">
          <ac:chgData name="Luca Crocetti" userId="52efdf86-ba77-4dcf-8f92-67ea05fd85b4" providerId="ADAL" clId="{C7A5A096-2769-4603-BC41-E04E2A5BF485}" dt="2024-10-02T09:02:16.835" v="624"/>
          <ac:inkMkLst>
            <pc:docMk/>
            <pc:sldMk cId="213402182" sldId="382"/>
            <ac:inkMk id="112" creationId="{8D7FC3C6-5298-9691-CD87-CC597E140151}"/>
          </ac:inkMkLst>
        </pc:inkChg>
        <pc:inkChg chg="add mod">
          <ac:chgData name="Luca Crocetti" userId="52efdf86-ba77-4dcf-8f92-67ea05fd85b4" providerId="ADAL" clId="{C7A5A096-2769-4603-BC41-E04E2A5BF485}" dt="2024-10-02T09:02:17.879" v="627"/>
          <ac:inkMkLst>
            <pc:docMk/>
            <pc:sldMk cId="213402182" sldId="382"/>
            <ac:inkMk id="113" creationId="{C8D44202-54C7-6F51-9D74-20D2EF182351}"/>
          </ac:inkMkLst>
        </pc:inkChg>
        <pc:inkChg chg="add mod">
          <ac:chgData name="Luca Crocetti" userId="52efdf86-ba77-4dcf-8f92-67ea05fd85b4" providerId="ADAL" clId="{C7A5A096-2769-4603-BC41-E04E2A5BF485}" dt="2024-10-02T09:02:17.879" v="627"/>
          <ac:inkMkLst>
            <pc:docMk/>
            <pc:sldMk cId="213402182" sldId="382"/>
            <ac:inkMk id="114" creationId="{C38A4D5E-614C-CEDD-F283-EDA33FEA318D}"/>
          </ac:inkMkLst>
        </pc:inkChg>
        <pc:inkChg chg="add mod">
          <ac:chgData name="Luca Crocetti" userId="52efdf86-ba77-4dcf-8f92-67ea05fd85b4" providerId="ADAL" clId="{C7A5A096-2769-4603-BC41-E04E2A5BF485}" dt="2024-10-02T09:02:17.879" v="627"/>
          <ac:inkMkLst>
            <pc:docMk/>
            <pc:sldMk cId="213402182" sldId="382"/>
            <ac:inkMk id="117" creationId="{7FCA43B1-2069-427E-5A71-D59C6406E401}"/>
          </ac:inkMkLst>
        </pc:inkChg>
        <pc:inkChg chg="add mod">
          <ac:chgData name="Luca Crocetti" userId="52efdf86-ba77-4dcf-8f92-67ea05fd85b4" providerId="ADAL" clId="{C7A5A096-2769-4603-BC41-E04E2A5BF485}" dt="2024-10-02T09:02:17.879" v="627"/>
          <ac:inkMkLst>
            <pc:docMk/>
            <pc:sldMk cId="213402182" sldId="382"/>
            <ac:inkMk id="118" creationId="{02DB10F7-2EE8-5546-49A2-59A5D953E86F}"/>
          </ac:inkMkLst>
        </pc:inkChg>
        <pc:inkChg chg="add del mod">
          <ac:chgData name="Luca Crocetti" userId="52efdf86-ba77-4dcf-8f92-67ea05fd85b4" providerId="ADAL" clId="{C7A5A096-2769-4603-BC41-E04E2A5BF485}" dt="2024-10-02T09:02:30.026" v="640"/>
          <ac:inkMkLst>
            <pc:docMk/>
            <pc:sldMk cId="213402182" sldId="382"/>
            <ac:inkMk id="120" creationId="{C866A058-183B-E8F3-AD00-8D6EAC6A9521}"/>
          </ac:inkMkLst>
        </pc:inkChg>
        <pc:inkChg chg="add del mod">
          <ac:chgData name="Luca Crocetti" userId="52efdf86-ba77-4dcf-8f92-67ea05fd85b4" providerId="ADAL" clId="{C7A5A096-2769-4603-BC41-E04E2A5BF485}" dt="2024-10-02T09:02:30.032" v="642"/>
          <ac:inkMkLst>
            <pc:docMk/>
            <pc:sldMk cId="213402182" sldId="382"/>
            <ac:inkMk id="121" creationId="{A620ACC1-B264-255E-07C0-901805D547A0}"/>
          </ac:inkMkLst>
        </pc:inkChg>
        <pc:inkChg chg="add del mod">
          <ac:chgData name="Luca Crocetti" userId="52efdf86-ba77-4dcf-8f92-67ea05fd85b4" providerId="ADAL" clId="{C7A5A096-2769-4603-BC41-E04E2A5BF485}" dt="2024-10-02T09:02:30.032" v="643"/>
          <ac:inkMkLst>
            <pc:docMk/>
            <pc:sldMk cId="213402182" sldId="382"/>
            <ac:inkMk id="122" creationId="{BD8E9A53-A7F8-8F52-730F-59BC1D9B45BE}"/>
          </ac:inkMkLst>
        </pc:inkChg>
        <pc:inkChg chg="add del mod">
          <ac:chgData name="Luca Crocetti" userId="52efdf86-ba77-4dcf-8f92-67ea05fd85b4" providerId="ADAL" clId="{C7A5A096-2769-4603-BC41-E04E2A5BF485}" dt="2024-10-02T09:02:30.026" v="639"/>
          <ac:inkMkLst>
            <pc:docMk/>
            <pc:sldMk cId="213402182" sldId="382"/>
            <ac:inkMk id="123" creationId="{925B26C5-D3E1-D10D-3EB3-73CA0D7AC697}"/>
          </ac:inkMkLst>
        </pc:inkChg>
        <pc:inkChg chg="add del mod">
          <ac:chgData name="Luca Crocetti" userId="52efdf86-ba77-4dcf-8f92-67ea05fd85b4" providerId="ADAL" clId="{C7A5A096-2769-4603-BC41-E04E2A5BF485}" dt="2024-10-02T09:02:30.026" v="641"/>
          <ac:inkMkLst>
            <pc:docMk/>
            <pc:sldMk cId="213402182" sldId="382"/>
            <ac:inkMk id="124" creationId="{58578211-AA7C-4FCB-F131-ADA7C3B08B16}"/>
          </ac:inkMkLst>
        </pc:inkChg>
        <pc:inkChg chg="add mod">
          <ac:chgData name="Luca Crocetti" userId="52efdf86-ba77-4dcf-8f92-67ea05fd85b4" providerId="ADAL" clId="{C7A5A096-2769-4603-BC41-E04E2A5BF485}" dt="2024-10-02T09:02:30.026" v="641"/>
          <ac:inkMkLst>
            <pc:docMk/>
            <pc:sldMk cId="213402182" sldId="382"/>
            <ac:inkMk id="125" creationId="{751FBE5C-4DBD-0E26-56DC-1B77C23F7447}"/>
          </ac:inkMkLst>
        </pc:inkChg>
        <pc:inkChg chg="add">
          <ac:chgData name="Luca Crocetti" userId="52efdf86-ba77-4dcf-8f92-67ea05fd85b4" providerId="ADAL" clId="{C7A5A096-2769-4603-BC41-E04E2A5BF485}" dt="2024-10-02T09:02:24.257" v="635" actId="9405"/>
          <ac:inkMkLst>
            <pc:docMk/>
            <pc:sldMk cId="213402182" sldId="382"/>
            <ac:inkMk id="128" creationId="{4C204E44-3364-9C0B-840C-6A00860A3780}"/>
          </ac:inkMkLst>
        </pc:inkChg>
        <pc:inkChg chg="add mod">
          <ac:chgData name="Luca Crocetti" userId="52efdf86-ba77-4dcf-8f92-67ea05fd85b4" providerId="ADAL" clId="{C7A5A096-2769-4603-BC41-E04E2A5BF485}" dt="2024-10-02T09:02:30.026" v="641"/>
          <ac:inkMkLst>
            <pc:docMk/>
            <pc:sldMk cId="213402182" sldId="382"/>
            <ac:inkMk id="129" creationId="{D07A5EB3-3F7B-6CCA-95CC-2D485ED4B05C}"/>
          </ac:inkMkLst>
        </pc:inkChg>
        <pc:inkChg chg="add mod">
          <ac:chgData name="Luca Crocetti" userId="52efdf86-ba77-4dcf-8f92-67ea05fd85b4" providerId="ADAL" clId="{C7A5A096-2769-4603-BC41-E04E2A5BF485}" dt="2024-10-02T09:02:30.026" v="641"/>
          <ac:inkMkLst>
            <pc:docMk/>
            <pc:sldMk cId="213402182" sldId="382"/>
            <ac:inkMk id="130" creationId="{29C16B80-11EC-B705-143B-FDAD8AE48C9F}"/>
          </ac:inkMkLst>
        </pc:inkChg>
        <pc:inkChg chg="add mod">
          <ac:chgData name="Luca Crocetti" userId="52efdf86-ba77-4dcf-8f92-67ea05fd85b4" providerId="ADAL" clId="{C7A5A096-2769-4603-BC41-E04E2A5BF485}" dt="2024-10-02T09:02:37.844" v="653"/>
          <ac:inkMkLst>
            <pc:docMk/>
            <pc:sldMk cId="213402182" sldId="382"/>
            <ac:inkMk id="132" creationId="{96C0A54E-0EF4-9D2E-1F5A-16DE434EA177}"/>
          </ac:inkMkLst>
        </pc:inkChg>
        <pc:inkChg chg="add mod">
          <ac:chgData name="Luca Crocetti" userId="52efdf86-ba77-4dcf-8f92-67ea05fd85b4" providerId="ADAL" clId="{C7A5A096-2769-4603-BC41-E04E2A5BF485}" dt="2024-10-02T09:02:37.844" v="653"/>
          <ac:inkMkLst>
            <pc:docMk/>
            <pc:sldMk cId="213402182" sldId="382"/>
            <ac:inkMk id="133" creationId="{F3A0C393-C83D-CA27-62FE-3F32F0192F40}"/>
          </ac:inkMkLst>
        </pc:inkChg>
        <pc:inkChg chg="add mod">
          <ac:chgData name="Luca Crocetti" userId="52efdf86-ba77-4dcf-8f92-67ea05fd85b4" providerId="ADAL" clId="{C7A5A096-2769-4603-BC41-E04E2A5BF485}" dt="2024-10-02T09:02:37.844" v="653"/>
          <ac:inkMkLst>
            <pc:docMk/>
            <pc:sldMk cId="213402182" sldId="382"/>
            <ac:inkMk id="134" creationId="{FEACF56E-853D-28AF-E7ED-41ED13D22A78}"/>
          </ac:inkMkLst>
        </pc:inkChg>
        <pc:inkChg chg="add mod">
          <ac:chgData name="Luca Crocetti" userId="52efdf86-ba77-4dcf-8f92-67ea05fd85b4" providerId="ADAL" clId="{C7A5A096-2769-4603-BC41-E04E2A5BF485}" dt="2024-10-02T09:02:37.844" v="653"/>
          <ac:inkMkLst>
            <pc:docMk/>
            <pc:sldMk cId="213402182" sldId="382"/>
            <ac:inkMk id="135" creationId="{5226255E-08F2-6968-EC3F-9A3B73E2426E}"/>
          </ac:inkMkLst>
        </pc:inkChg>
        <pc:inkChg chg="add mod">
          <ac:chgData name="Luca Crocetti" userId="52efdf86-ba77-4dcf-8f92-67ea05fd85b4" providerId="ADAL" clId="{C7A5A096-2769-4603-BC41-E04E2A5BF485}" dt="2024-10-02T09:02:37.844" v="653"/>
          <ac:inkMkLst>
            <pc:docMk/>
            <pc:sldMk cId="213402182" sldId="382"/>
            <ac:inkMk id="136" creationId="{FE1FE0FA-7444-F073-AF1C-CBBB1CBB465F}"/>
          </ac:inkMkLst>
        </pc:inkChg>
        <pc:inkChg chg="add mod">
          <ac:chgData name="Luca Crocetti" userId="52efdf86-ba77-4dcf-8f92-67ea05fd85b4" providerId="ADAL" clId="{C7A5A096-2769-4603-BC41-E04E2A5BF485}" dt="2024-10-02T09:02:37.844" v="653"/>
          <ac:inkMkLst>
            <pc:docMk/>
            <pc:sldMk cId="213402182" sldId="382"/>
            <ac:inkMk id="137" creationId="{557C8DA0-08D8-FB20-72F0-D8F40E759DDD}"/>
          </ac:inkMkLst>
        </pc:inkChg>
        <pc:inkChg chg="add mod">
          <ac:chgData name="Luca Crocetti" userId="52efdf86-ba77-4dcf-8f92-67ea05fd85b4" providerId="ADAL" clId="{C7A5A096-2769-4603-BC41-E04E2A5BF485}" dt="2024-10-02T09:02:37.844" v="653"/>
          <ac:inkMkLst>
            <pc:docMk/>
            <pc:sldMk cId="213402182" sldId="382"/>
            <ac:inkMk id="138" creationId="{DD0F2865-2647-E332-3E17-C96BC3567623}"/>
          </ac:inkMkLst>
        </pc:inkChg>
        <pc:inkChg chg="add mod">
          <ac:chgData name="Luca Crocetti" userId="52efdf86-ba77-4dcf-8f92-67ea05fd85b4" providerId="ADAL" clId="{C7A5A096-2769-4603-BC41-E04E2A5BF485}" dt="2024-10-02T09:02:37.844" v="653"/>
          <ac:inkMkLst>
            <pc:docMk/>
            <pc:sldMk cId="213402182" sldId="382"/>
            <ac:inkMk id="139" creationId="{DC154F8E-565C-4F79-DA40-CFB4B2A00302}"/>
          </ac:inkMkLst>
        </pc:inkChg>
        <pc:inkChg chg="add mod">
          <ac:chgData name="Luca Crocetti" userId="52efdf86-ba77-4dcf-8f92-67ea05fd85b4" providerId="ADAL" clId="{C7A5A096-2769-4603-BC41-E04E2A5BF485}" dt="2024-10-02T09:02:37.844" v="653"/>
          <ac:inkMkLst>
            <pc:docMk/>
            <pc:sldMk cId="213402182" sldId="382"/>
            <ac:inkMk id="140" creationId="{D9DE521A-4A5B-017A-F75C-7F91068B847D}"/>
          </ac:inkMkLst>
        </pc:inkChg>
      </pc:sldChg>
      <pc:sldChg chg="addSp delSp modSp mod">
        <pc:chgData name="Luca Crocetti" userId="52efdf86-ba77-4dcf-8f92-67ea05fd85b4" providerId="ADAL" clId="{C7A5A096-2769-4603-BC41-E04E2A5BF485}" dt="2024-10-03T11:13:48.513" v="659"/>
        <pc:sldMkLst>
          <pc:docMk/>
          <pc:sldMk cId="3435850233" sldId="387"/>
        </pc:sldMkLst>
        <pc:grpChg chg="mod">
          <ac:chgData name="Luca Crocetti" userId="52efdf86-ba77-4dcf-8f92-67ea05fd85b4" providerId="ADAL" clId="{C7A5A096-2769-4603-BC41-E04E2A5BF485}" dt="2024-10-03T11:13:48.513" v="659"/>
          <ac:grpSpMkLst>
            <pc:docMk/>
            <pc:sldMk cId="3435850233" sldId="387"/>
            <ac:grpSpMk id="11" creationId="{C5B921BA-0D11-CE39-B0C3-9C57044E94DE}"/>
          </ac:grpSpMkLst>
        </pc:grpChg>
        <pc:inkChg chg="add del">
          <ac:chgData name="Luca Crocetti" userId="52efdf86-ba77-4dcf-8f92-67ea05fd85b4" providerId="ADAL" clId="{C7A5A096-2769-4603-BC41-E04E2A5BF485}" dt="2024-10-03T11:13:40.496" v="655"/>
          <ac:inkMkLst>
            <pc:docMk/>
            <pc:sldMk cId="3435850233" sldId="387"/>
            <ac:inkMk id="6" creationId="{76264F0D-A5F1-06D3-8CB9-6A932D14B48C}"/>
          </ac:inkMkLst>
        </pc:inkChg>
        <pc:inkChg chg="add">
          <ac:chgData name="Luca Crocetti" userId="52efdf86-ba77-4dcf-8f92-67ea05fd85b4" providerId="ADAL" clId="{C7A5A096-2769-4603-BC41-E04E2A5BF485}" dt="2024-10-03T11:13:43.871" v="656" actId="9405"/>
          <ac:inkMkLst>
            <pc:docMk/>
            <pc:sldMk cId="3435850233" sldId="387"/>
            <ac:inkMk id="8" creationId="{44ED5DF8-421D-B1E8-BBAF-4242D924FFEC}"/>
          </ac:inkMkLst>
        </pc:inkChg>
        <pc:inkChg chg="add mod">
          <ac:chgData name="Luca Crocetti" userId="52efdf86-ba77-4dcf-8f92-67ea05fd85b4" providerId="ADAL" clId="{C7A5A096-2769-4603-BC41-E04E2A5BF485}" dt="2024-10-03T11:13:48.513" v="659"/>
          <ac:inkMkLst>
            <pc:docMk/>
            <pc:sldMk cId="3435850233" sldId="387"/>
            <ac:inkMk id="9" creationId="{65249E08-2815-37D2-F685-3634312CD38E}"/>
          </ac:inkMkLst>
        </pc:inkChg>
        <pc:inkChg chg="add mod">
          <ac:chgData name="Luca Crocetti" userId="52efdf86-ba77-4dcf-8f92-67ea05fd85b4" providerId="ADAL" clId="{C7A5A096-2769-4603-BC41-E04E2A5BF485}" dt="2024-10-03T11:13:48.513" v="659"/>
          <ac:inkMkLst>
            <pc:docMk/>
            <pc:sldMk cId="3435850233" sldId="387"/>
            <ac:inkMk id="10" creationId="{C656128B-630A-1A43-8057-B4D266FB3F71}"/>
          </ac:inkMkLst>
        </pc:inkChg>
      </pc:sldChg>
      <pc:sldChg chg="addSp modSp mod">
        <pc:chgData name="Luca Crocetti" userId="52efdf86-ba77-4dcf-8f92-67ea05fd85b4" providerId="ADAL" clId="{C7A5A096-2769-4603-BC41-E04E2A5BF485}" dt="2024-10-03T11:14:24.218" v="665" actId="166"/>
        <pc:sldMkLst>
          <pc:docMk/>
          <pc:sldMk cId="1820619526" sldId="388"/>
        </pc:sldMkLst>
        <pc:grpChg chg="add mod">
          <ac:chgData name="Luca Crocetti" userId="52efdf86-ba77-4dcf-8f92-67ea05fd85b4" providerId="ADAL" clId="{C7A5A096-2769-4603-BC41-E04E2A5BF485}" dt="2024-10-03T11:14:12.486" v="660"/>
          <ac:grpSpMkLst>
            <pc:docMk/>
            <pc:sldMk cId="1820619526" sldId="388"/>
            <ac:grpSpMk id="52" creationId="{AADF6F8B-8CE2-CE78-228F-D6F94423ABF3}"/>
          </ac:grpSpMkLst>
        </pc:grpChg>
        <pc:inkChg chg="ord">
          <ac:chgData name="Luca Crocetti" userId="52efdf86-ba77-4dcf-8f92-67ea05fd85b4" providerId="ADAL" clId="{C7A5A096-2769-4603-BC41-E04E2A5BF485}" dt="2024-10-03T11:14:24.218" v="665" actId="166"/>
          <ac:inkMkLst>
            <pc:docMk/>
            <pc:sldMk cId="1820619526" sldId="388"/>
            <ac:inkMk id="12" creationId="{CE23D7A8-9B66-8D24-A8E9-221A2A04A922}"/>
          </ac:inkMkLst>
        </pc:inkChg>
        <pc:inkChg chg="add mod">
          <ac:chgData name="Luca Crocetti" userId="52efdf86-ba77-4dcf-8f92-67ea05fd85b4" providerId="ADAL" clId="{C7A5A096-2769-4603-BC41-E04E2A5BF485}" dt="2024-10-03T11:14:12.486" v="660"/>
          <ac:inkMkLst>
            <pc:docMk/>
            <pc:sldMk cId="1820619526" sldId="388"/>
            <ac:inkMk id="28" creationId="{6B8E4FB2-8CF1-8692-52EC-742E89737233}"/>
          </ac:inkMkLst>
        </pc:inkChg>
        <pc:inkChg chg="mod">
          <ac:chgData name="Luca Crocetti" userId="52efdf86-ba77-4dcf-8f92-67ea05fd85b4" providerId="ADAL" clId="{C7A5A096-2769-4603-BC41-E04E2A5BF485}" dt="2024-10-03T11:14:12.486" v="660"/>
          <ac:inkMkLst>
            <pc:docMk/>
            <pc:sldMk cId="1820619526" sldId="388"/>
            <ac:inkMk id="53" creationId="{F20ABBB7-1E18-4D94-2E10-A2F951286031}"/>
          </ac:inkMkLst>
        </pc:inkChg>
        <pc:inkChg chg="mod">
          <ac:chgData name="Luca Crocetti" userId="52efdf86-ba77-4dcf-8f92-67ea05fd85b4" providerId="ADAL" clId="{C7A5A096-2769-4603-BC41-E04E2A5BF485}" dt="2024-10-03T11:14:12.486" v="660"/>
          <ac:inkMkLst>
            <pc:docMk/>
            <pc:sldMk cId="1820619526" sldId="388"/>
            <ac:inkMk id="54" creationId="{9470F8C6-6424-DDB6-7A97-D176E863EF7B}"/>
          </ac:inkMkLst>
        </pc:inkChg>
      </pc:sldChg>
      <pc:sldChg chg="addSp modSp mod">
        <pc:chgData name="Luca Crocetti" userId="52efdf86-ba77-4dcf-8f92-67ea05fd85b4" providerId="ADAL" clId="{C7A5A096-2769-4603-BC41-E04E2A5BF485}" dt="2024-10-03T11:14:33.754" v="667" actId="166"/>
        <pc:sldMkLst>
          <pc:docMk/>
          <pc:sldMk cId="112562074" sldId="389"/>
        </pc:sldMkLst>
        <pc:grpChg chg="add mod">
          <ac:chgData name="Luca Crocetti" userId="52efdf86-ba77-4dcf-8f92-67ea05fd85b4" providerId="ADAL" clId="{C7A5A096-2769-4603-BC41-E04E2A5BF485}" dt="2024-10-03T11:14:29.248" v="666"/>
          <ac:grpSpMkLst>
            <pc:docMk/>
            <pc:sldMk cId="112562074" sldId="389"/>
            <ac:grpSpMk id="11" creationId="{AB60C3F9-6C31-74FA-C7A9-D3C6C3F34906}"/>
          </ac:grpSpMkLst>
        </pc:grpChg>
        <pc:inkChg chg="ord">
          <ac:chgData name="Luca Crocetti" userId="52efdf86-ba77-4dcf-8f92-67ea05fd85b4" providerId="ADAL" clId="{C7A5A096-2769-4603-BC41-E04E2A5BF485}" dt="2024-10-03T11:14:33.754" v="667" actId="166"/>
          <ac:inkMkLst>
            <pc:docMk/>
            <pc:sldMk cId="112562074" sldId="389"/>
            <ac:inkMk id="6" creationId="{99DBD41B-1858-D191-7BB1-DD435722FFCD}"/>
          </ac:inkMkLst>
        </pc:inkChg>
        <pc:inkChg chg="add mod">
          <ac:chgData name="Luca Crocetti" userId="52efdf86-ba77-4dcf-8f92-67ea05fd85b4" providerId="ADAL" clId="{C7A5A096-2769-4603-BC41-E04E2A5BF485}" dt="2024-10-03T11:14:29.248" v="666"/>
          <ac:inkMkLst>
            <pc:docMk/>
            <pc:sldMk cId="112562074" sldId="389"/>
            <ac:inkMk id="8" creationId="{6DC720B7-C837-A550-6BA3-E1599AD852C8}"/>
          </ac:inkMkLst>
        </pc:inkChg>
        <pc:inkChg chg="mod">
          <ac:chgData name="Luca Crocetti" userId="52efdf86-ba77-4dcf-8f92-67ea05fd85b4" providerId="ADAL" clId="{C7A5A096-2769-4603-BC41-E04E2A5BF485}" dt="2024-10-03T11:14:29.248" v="666"/>
          <ac:inkMkLst>
            <pc:docMk/>
            <pc:sldMk cId="112562074" sldId="389"/>
            <ac:inkMk id="12" creationId="{7A64B8E6-54AE-2CEB-60DE-C9141B6CBF81}"/>
          </ac:inkMkLst>
        </pc:inkChg>
        <pc:inkChg chg="mod">
          <ac:chgData name="Luca Crocetti" userId="52efdf86-ba77-4dcf-8f92-67ea05fd85b4" providerId="ADAL" clId="{C7A5A096-2769-4603-BC41-E04E2A5BF485}" dt="2024-10-03T11:14:29.248" v="666"/>
          <ac:inkMkLst>
            <pc:docMk/>
            <pc:sldMk cId="112562074" sldId="389"/>
            <ac:inkMk id="13" creationId="{DB18AF89-4B05-EF19-148B-51D32095F024}"/>
          </ac:inkMkLst>
        </pc:inkChg>
      </pc:sldChg>
      <pc:sldChg chg="modSp mod">
        <pc:chgData name="Luca Crocetti" userId="52efdf86-ba77-4dcf-8f92-67ea05fd85b4" providerId="ADAL" clId="{C7A5A096-2769-4603-BC41-E04E2A5BF485}" dt="2024-09-22T10:21:09.156" v="4"/>
        <pc:sldMkLst>
          <pc:docMk/>
          <pc:sldMk cId="1947976618" sldId="396"/>
        </pc:sldMkLst>
        <pc:spChg chg="mod">
          <ac:chgData name="Luca Crocetti" userId="52efdf86-ba77-4dcf-8f92-67ea05fd85b4" providerId="ADAL" clId="{C7A5A096-2769-4603-BC41-E04E2A5BF485}" dt="2024-09-22T10:21:09.156" v="4"/>
          <ac:spMkLst>
            <pc:docMk/>
            <pc:sldMk cId="1947976618" sldId="396"/>
            <ac:spMk id="3" creationId="{6560C351-B911-45A7-9E8C-C005B3150A07}"/>
          </ac:spMkLst>
        </pc:spChg>
      </pc:sldChg>
      <pc:sldChg chg="modSp mod">
        <pc:chgData name="Luca Crocetti" userId="52efdf86-ba77-4dcf-8f92-67ea05fd85b4" providerId="ADAL" clId="{C7A5A096-2769-4603-BC41-E04E2A5BF485}" dt="2024-09-30T05:33:03.175" v="35" actId="20577"/>
        <pc:sldMkLst>
          <pc:docMk/>
          <pc:sldMk cId="4141280730" sldId="404"/>
        </pc:sldMkLst>
        <pc:spChg chg="mod">
          <ac:chgData name="Luca Crocetti" userId="52efdf86-ba77-4dcf-8f92-67ea05fd85b4" providerId="ADAL" clId="{C7A5A096-2769-4603-BC41-E04E2A5BF485}" dt="2024-09-30T05:33:03.175" v="35" actId="20577"/>
          <ac:spMkLst>
            <pc:docMk/>
            <pc:sldMk cId="4141280730" sldId="404"/>
            <ac:spMk id="8" creationId="{15D608B2-46CE-8C1A-C569-3B1F6AD76DE7}"/>
          </ac:spMkLst>
        </pc:spChg>
      </pc:sldChg>
      <pc:sldChg chg="modSp mod">
        <pc:chgData name="Luca Crocetti" userId="52efdf86-ba77-4dcf-8f92-67ea05fd85b4" providerId="ADAL" clId="{C7A5A096-2769-4603-BC41-E04E2A5BF485}" dt="2024-09-30T05:32:56.712" v="26" actId="20577"/>
        <pc:sldMkLst>
          <pc:docMk/>
          <pc:sldMk cId="582783433" sldId="410"/>
        </pc:sldMkLst>
        <pc:spChg chg="mod">
          <ac:chgData name="Luca Crocetti" userId="52efdf86-ba77-4dcf-8f92-67ea05fd85b4" providerId="ADAL" clId="{C7A5A096-2769-4603-BC41-E04E2A5BF485}" dt="2024-09-30T05:32:56.712" v="26" actId="20577"/>
          <ac:spMkLst>
            <pc:docMk/>
            <pc:sldMk cId="582783433" sldId="410"/>
            <ac:spMk id="8" creationId="{15D608B2-46CE-8C1A-C569-3B1F6AD76DE7}"/>
          </ac:spMkLst>
        </pc:spChg>
      </pc:sldChg>
      <pc:sldChg chg="delSp mod">
        <pc:chgData name="Luca Crocetti" userId="52efdf86-ba77-4dcf-8f92-67ea05fd85b4" providerId="ADAL" clId="{C7A5A096-2769-4603-BC41-E04E2A5BF485}" dt="2024-09-30T16:17:56.373" v="36" actId="478"/>
        <pc:sldMkLst>
          <pc:docMk/>
          <pc:sldMk cId="2902240596" sldId="412"/>
        </pc:sldMkLst>
        <pc:spChg chg="del">
          <ac:chgData name="Luca Crocetti" userId="52efdf86-ba77-4dcf-8f92-67ea05fd85b4" providerId="ADAL" clId="{C7A5A096-2769-4603-BC41-E04E2A5BF485}" dt="2024-09-30T16:17:56.373" v="36" actId="478"/>
          <ac:spMkLst>
            <pc:docMk/>
            <pc:sldMk cId="2902240596" sldId="412"/>
            <ac:spMk id="12" creationId="{9E1F1992-929B-F60F-8518-B4A2754ED32E}"/>
          </ac:spMkLst>
        </pc:spChg>
      </pc:sldChg>
      <pc:sldChg chg="addSp delSp modSp add mod">
        <pc:chgData name="Luca Crocetti" userId="52efdf86-ba77-4dcf-8f92-67ea05fd85b4" providerId="ADAL" clId="{C7A5A096-2769-4603-BC41-E04E2A5BF485}" dt="2024-10-02T08:45:18.740" v="91"/>
        <pc:sldMkLst>
          <pc:docMk/>
          <pc:sldMk cId="511087249" sldId="423"/>
        </pc:sldMkLst>
        <pc:grpChg chg="mod">
          <ac:chgData name="Luca Crocetti" userId="52efdf86-ba77-4dcf-8f92-67ea05fd85b4" providerId="ADAL" clId="{C7A5A096-2769-4603-BC41-E04E2A5BF485}" dt="2024-10-02T08:44:21.340" v="54"/>
          <ac:grpSpMkLst>
            <pc:docMk/>
            <pc:sldMk cId="511087249" sldId="423"/>
            <ac:grpSpMk id="29" creationId="{182A8F6A-23B9-578B-03BD-B58F7696FC6C}"/>
          </ac:grpSpMkLst>
        </pc:grpChg>
        <pc:grpChg chg="del mod">
          <ac:chgData name="Luca Crocetti" userId="52efdf86-ba77-4dcf-8f92-67ea05fd85b4" providerId="ADAL" clId="{C7A5A096-2769-4603-BC41-E04E2A5BF485}" dt="2024-10-02T08:44:37.861" v="65"/>
          <ac:grpSpMkLst>
            <pc:docMk/>
            <pc:sldMk cId="511087249" sldId="423"/>
            <ac:grpSpMk id="38" creationId="{0256D72D-1523-3C55-CB84-5649EFE211D5}"/>
          </ac:grpSpMkLst>
        </pc:grpChg>
        <pc:grpChg chg="mod">
          <ac:chgData name="Luca Crocetti" userId="52efdf86-ba77-4dcf-8f92-67ea05fd85b4" providerId="ADAL" clId="{C7A5A096-2769-4603-BC41-E04E2A5BF485}" dt="2024-10-02T08:44:39.823" v="66"/>
          <ac:grpSpMkLst>
            <pc:docMk/>
            <pc:sldMk cId="511087249" sldId="423"/>
            <ac:grpSpMk id="40" creationId="{1D802238-B2EA-79C6-3083-D6A18F575541}"/>
          </ac:grpSpMkLst>
        </pc:grpChg>
        <pc:grpChg chg="mod">
          <ac:chgData name="Luca Crocetti" userId="52efdf86-ba77-4dcf-8f92-67ea05fd85b4" providerId="ADAL" clId="{C7A5A096-2769-4603-BC41-E04E2A5BF485}" dt="2024-10-02T08:44:48.434" v="75"/>
          <ac:grpSpMkLst>
            <pc:docMk/>
            <pc:sldMk cId="511087249" sldId="423"/>
            <ac:grpSpMk id="49" creationId="{F2550856-1833-9D23-6FB0-F4554AD4D1B3}"/>
          </ac:grpSpMkLst>
        </pc:grpChg>
        <pc:grpChg chg="mod">
          <ac:chgData name="Luca Crocetti" userId="52efdf86-ba77-4dcf-8f92-67ea05fd85b4" providerId="ADAL" clId="{C7A5A096-2769-4603-BC41-E04E2A5BF485}" dt="2024-10-02T08:44:52.055" v="78"/>
          <ac:grpSpMkLst>
            <pc:docMk/>
            <pc:sldMk cId="511087249" sldId="423"/>
            <ac:grpSpMk id="52" creationId="{A7989616-81C4-82D7-6B4C-29CD09FE1214}"/>
          </ac:grpSpMkLst>
        </pc:grpChg>
        <pc:grpChg chg="mod">
          <ac:chgData name="Luca Crocetti" userId="52efdf86-ba77-4dcf-8f92-67ea05fd85b4" providerId="ADAL" clId="{C7A5A096-2769-4603-BC41-E04E2A5BF485}" dt="2024-10-02T08:44:58.897" v="86"/>
          <ac:grpSpMkLst>
            <pc:docMk/>
            <pc:sldMk cId="511087249" sldId="423"/>
            <ac:grpSpMk id="60" creationId="{758E548C-5834-346C-D606-AD3E559E1F94}"/>
          </ac:grpSpMkLst>
        </pc:grpChg>
        <pc:inkChg chg="add">
          <ac:chgData name="Luca Crocetti" userId="52efdf86-ba77-4dcf-8f92-67ea05fd85b4" providerId="ADAL" clId="{C7A5A096-2769-4603-BC41-E04E2A5BF485}" dt="2024-10-02T08:44:07.477" v="47" actId="9405"/>
          <ac:inkMkLst>
            <pc:docMk/>
            <pc:sldMk cId="511087249" sldId="423"/>
            <ac:inkMk id="7" creationId="{EC6A21B9-D6E4-49FE-4234-A6914340D8CC}"/>
          </ac:inkMkLst>
        </pc:inkChg>
        <pc:inkChg chg="add del">
          <ac:chgData name="Luca Crocetti" userId="52efdf86-ba77-4dcf-8f92-67ea05fd85b4" providerId="ADAL" clId="{C7A5A096-2769-4603-BC41-E04E2A5BF485}" dt="2024-10-02T08:44:11.778" v="49"/>
          <ac:inkMkLst>
            <pc:docMk/>
            <pc:sldMk cId="511087249" sldId="423"/>
            <ac:inkMk id="9" creationId="{02B41B33-40D6-BF0E-ED5A-FF1F657C246A}"/>
          </ac:inkMkLst>
        </pc:inkChg>
        <pc:inkChg chg="add del">
          <ac:chgData name="Luca Crocetti" userId="52efdf86-ba77-4dcf-8f92-67ea05fd85b4" providerId="ADAL" clId="{C7A5A096-2769-4603-BC41-E04E2A5BF485}" dt="2024-10-02T08:45:18.740" v="91"/>
          <ac:inkMkLst>
            <pc:docMk/>
            <pc:sldMk cId="511087249" sldId="423"/>
            <ac:inkMk id="24" creationId="{7C6C0018-201F-FA31-C6B9-D0A202696521}"/>
          </ac:inkMkLst>
        </pc:inkChg>
        <pc:inkChg chg="add mod">
          <ac:chgData name="Luca Crocetti" userId="52efdf86-ba77-4dcf-8f92-67ea05fd85b4" providerId="ADAL" clId="{C7A5A096-2769-4603-BC41-E04E2A5BF485}" dt="2024-10-02T08:44:21.340" v="54"/>
          <ac:inkMkLst>
            <pc:docMk/>
            <pc:sldMk cId="511087249" sldId="423"/>
            <ac:inkMk id="25" creationId="{EBA51F7E-16C6-058E-8016-60CB19FA5361}"/>
          </ac:inkMkLst>
        </pc:inkChg>
        <pc:inkChg chg="add mod">
          <ac:chgData name="Luca Crocetti" userId="52efdf86-ba77-4dcf-8f92-67ea05fd85b4" providerId="ADAL" clId="{C7A5A096-2769-4603-BC41-E04E2A5BF485}" dt="2024-10-02T08:44:21.340" v="54"/>
          <ac:inkMkLst>
            <pc:docMk/>
            <pc:sldMk cId="511087249" sldId="423"/>
            <ac:inkMk id="26" creationId="{116A8717-ABC1-95D3-95C3-DEDFE3194E04}"/>
          </ac:inkMkLst>
        </pc:inkChg>
        <pc:inkChg chg="add mod">
          <ac:chgData name="Luca Crocetti" userId="52efdf86-ba77-4dcf-8f92-67ea05fd85b4" providerId="ADAL" clId="{C7A5A096-2769-4603-BC41-E04E2A5BF485}" dt="2024-10-02T08:44:21.340" v="54"/>
          <ac:inkMkLst>
            <pc:docMk/>
            <pc:sldMk cId="511087249" sldId="423"/>
            <ac:inkMk id="28" creationId="{885AECBE-000D-6DD9-17B8-CAF1CFB5D53F}"/>
          </ac:inkMkLst>
        </pc:inkChg>
        <pc:inkChg chg="add">
          <ac:chgData name="Luca Crocetti" userId="52efdf86-ba77-4dcf-8f92-67ea05fd85b4" providerId="ADAL" clId="{C7A5A096-2769-4603-BC41-E04E2A5BF485}" dt="2024-10-02T08:44:23.427" v="55" actId="9405"/>
          <ac:inkMkLst>
            <pc:docMk/>
            <pc:sldMk cId="511087249" sldId="423"/>
            <ac:inkMk id="30" creationId="{8D32C552-591D-36FC-3F99-F33EAA80C1EF}"/>
          </ac:inkMkLst>
        </pc:inkChg>
        <pc:inkChg chg="add">
          <ac:chgData name="Luca Crocetti" userId="52efdf86-ba77-4dcf-8f92-67ea05fd85b4" providerId="ADAL" clId="{C7A5A096-2769-4603-BC41-E04E2A5BF485}" dt="2024-10-02T08:44:24.704" v="56" actId="9405"/>
          <ac:inkMkLst>
            <pc:docMk/>
            <pc:sldMk cId="511087249" sldId="423"/>
            <ac:inkMk id="31" creationId="{2F99ABE0-6E99-88C8-146E-2FF918EFCCE1}"/>
          </ac:inkMkLst>
        </pc:inkChg>
        <pc:inkChg chg="add del mod">
          <ac:chgData name="Luca Crocetti" userId="52efdf86-ba77-4dcf-8f92-67ea05fd85b4" providerId="ADAL" clId="{C7A5A096-2769-4603-BC41-E04E2A5BF485}" dt="2024-10-02T08:44:39.823" v="66"/>
          <ac:inkMkLst>
            <pc:docMk/>
            <pc:sldMk cId="511087249" sldId="423"/>
            <ac:inkMk id="32" creationId="{4FF63E0A-7A11-D868-BBB3-13D880A0EEB5}"/>
          </ac:inkMkLst>
        </pc:inkChg>
        <pc:inkChg chg="add mod">
          <ac:chgData name="Luca Crocetti" userId="52efdf86-ba77-4dcf-8f92-67ea05fd85b4" providerId="ADAL" clId="{C7A5A096-2769-4603-BC41-E04E2A5BF485}" dt="2024-10-02T08:44:39.823" v="66"/>
          <ac:inkMkLst>
            <pc:docMk/>
            <pc:sldMk cId="511087249" sldId="423"/>
            <ac:inkMk id="33" creationId="{77C48A0B-3F14-3385-7CDC-E3942C69CB7F}"/>
          </ac:inkMkLst>
        </pc:inkChg>
        <pc:inkChg chg="add mod">
          <ac:chgData name="Luca Crocetti" userId="52efdf86-ba77-4dcf-8f92-67ea05fd85b4" providerId="ADAL" clId="{C7A5A096-2769-4603-BC41-E04E2A5BF485}" dt="2024-10-02T08:44:39.823" v="66"/>
          <ac:inkMkLst>
            <pc:docMk/>
            <pc:sldMk cId="511087249" sldId="423"/>
            <ac:inkMk id="34" creationId="{61F613C7-F952-8D12-9833-65B27F912DCD}"/>
          </ac:inkMkLst>
        </pc:inkChg>
        <pc:inkChg chg="add mod">
          <ac:chgData name="Luca Crocetti" userId="52efdf86-ba77-4dcf-8f92-67ea05fd85b4" providerId="ADAL" clId="{C7A5A096-2769-4603-BC41-E04E2A5BF485}" dt="2024-10-02T08:44:39.823" v="66"/>
          <ac:inkMkLst>
            <pc:docMk/>
            <pc:sldMk cId="511087249" sldId="423"/>
            <ac:inkMk id="35" creationId="{0B3872A8-628B-D226-BE22-85F808D7C8F6}"/>
          </ac:inkMkLst>
        </pc:inkChg>
        <pc:inkChg chg="add mod">
          <ac:chgData name="Luca Crocetti" userId="52efdf86-ba77-4dcf-8f92-67ea05fd85b4" providerId="ADAL" clId="{C7A5A096-2769-4603-BC41-E04E2A5BF485}" dt="2024-10-02T08:44:39.823" v="66"/>
          <ac:inkMkLst>
            <pc:docMk/>
            <pc:sldMk cId="511087249" sldId="423"/>
            <ac:inkMk id="36" creationId="{3B3FB104-137F-9CFA-098C-D3C4485438B5}"/>
          </ac:inkMkLst>
        </pc:inkChg>
        <pc:inkChg chg="add mod">
          <ac:chgData name="Luca Crocetti" userId="52efdf86-ba77-4dcf-8f92-67ea05fd85b4" providerId="ADAL" clId="{C7A5A096-2769-4603-BC41-E04E2A5BF485}" dt="2024-10-02T08:44:39.823" v="66"/>
          <ac:inkMkLst>
            <pc:docMk/>
            <pc:sldMk cId="511087249" sldId="423"/>
            <ac:inkMk id="37" creationId="{CF9822CF-EB5A-2C9D-3131-10485ACE3A81}"/>
          </ac:inkMkLst>
        </pc:inkChg>
        <pc:inkChg chg="add mod">
          <ac:chgData name="Luca Crocetti" userId="52efdf86-ba77-4dcf-8f92-67ea05fd85b4" providerId="ADAL" clId="{C7A5A096-2769-4603-BC41-E04E2A5BF485}" dt="2024-10-02T08:44:39.823" v="66"/>
          <ac:inkMkLst>
            <pc:docMk/>
            <pc:sldMk cId="511087249" sldId="423"/>
            <ac:inkMk id="39" creationId="{ECF13DB8-7EB6-B21D-135C-BD54260AFBD7}"/>
          </ac:inkMkLst>
        </pc:inkChg>
        <pc:inkChg chg="add">
          <ac:chgData name="Luca Crocetti" userId="52efdf86-ba77-4dcf-8f92-67ea05fd85b4" providerId="ADAL" clId="{C7A5A096-2769-4603-BC41-E04E2A5BF485}" dt="2024-10-02T08:44:42.137" v="67" actId="9405"/>
          <ac:inkMkLst>
            <pc:docMk/>
            <pc:sldMk cId="511087249" sldId="423"/>
            <ac:inkMk id="41" creationId="{8C0EEE9A-634A-697F-5B04-1AE2AB1A5F2D}"/>
          </ac:inkMkLst>
        </pc:inkChg>
        <pc:inkChg chg="add">
          <ac:chgData name="Luca Crocetti" userId="52efdf86-ba77-4dcf-8f92-67ea05fd85b4" providerId="ADAL" clId="{C7A5A096-2769-4603-BC41-E04E2A5BF485}" dt="2024-10-02T08:44:43.997" v="68" actId="9405"/>
          <ac:inkMkLst>
            <pc:docMk/>
            <pc:sldMk cId="511087249" sldId="423"/>
            <ac:inkMk id="42" creationId="{28AC6D87-428A-DC4E-438B-CEDE0370D71E}"/>
          </ac:inkMkLst>
        </pc:inkChg>
        <pc:inkChg chg="add mod">
          <ac:chgData name="Luca Crocetti" userId="52efdf86-ba77-4dcf-8f92-67ea05fd85b4" providerId="ADAL" clId="{C7A5A096-2769-4603-BC41-E04E2A5BF485}" dt="2024-10-02T08:44:48.434" v="75"/>
          <ac:inkMkLst>
            <pc:docMk/>
            <pc:sldMk cId="511087249" sldId="423"/>
            <ac:inkMk id="43" creationId="{0564B6B3-4164-AAF4-7296-1A2F577CE4DC}"/>
          </ac:inkMkLst>
        </pc:inkChg>
        <pc:inkChg chg="add mod">
          <ac:chgData name="Luca Crocetti" userId="52efdf86-ba77-4dcf-8f92-67ea05fd85b4" providerId="ADAL" clId="{C7A5A096-2769-4603-BC41-E04E2A5BF485}" dt="2024-10-02T08:44:48.434" v="75"/>
          <ac:inkMkLst>
            <pc:docMk/>
            <pc:sldMk cId="511087249" sldId="423"/>
            <ac:inkMk id="44" creationId="{0A477602-774C-A528-D9AC-27F54C4DA5BE}"/>
          </ac:inkMkLst>
        </pc:inkChg>
        <pc:inkChg chg="add mod">
          <ac:chgData name="Luca Crocetti" userId="52efdf86-ba77-4dcf-8f92-67ea05fd85b4" providerId="ADAL" clId="{C7A5A096-2769-4603-BC41-E04E2A5BF485}" dt="2024-10-02T08:44:48.434" v="75"/>
          <ac:inkMkLst>
            <pc:docMk/>
            <pc:sldMk cId="511087249" sldId="423"/>
            <ac:inkMk id="45" creationId="{5C86DE4C-2629-773B-C40E-61C6ADA861F2}"/>
          </ac:inkMkLst>
        </pc:inkChg>
        <pc:inkChg chg="add mod">
          <ac:chgData name="Luca Crocetti" userId="52efdf86-ba77-4dcf-8f92-67ea05fd85b4" providerId="ADAL" clId="{C7A5A096-2769-4603-BC41-E04E2A5BF485}" dt="2024-10-02T08:44:48.434" v="75"/>
          <ac:inkMkLst>
            <pc:docMk/>
            <pc:sldMk cId="511087249" sldId="423"/>
            <ac:inkMk id="46" creationId="{89E7EFFD-8A0B-221E-44DF-0E075B804667}"/>
          </ac:inkMkLst>
        </pc:inkChg>
        <pc:inkChg chg="add mod">
          <ac:chgData name="Luca Crocetti" userId="52efdf86-ba77-4dcf-8f92-67ea05fd85b4" providerId="ADAL" clId="{C7A5A096-2769-4603-BC41-E04E2A5BF485}" dt="2024-10-02T08:44:48.434" v="75"/>
          <ac:inkMkLst>
            <pc:docMk/>
            <pc:sldMk cId="511087249" sldId="423"/>
            <ac:inkMk id="47" creationId="{B08DA98B-89D0-307A-0DC2-EA3DEECECCF6}"/>
          </ac:inkMkLst>
        </pc:inkChg>
        <pc:inkChg chg="add mod">
          <ac:chgData name="Luca Crocetti" userId="52efdf86-ba77-4dcf-8f92-67ea05fd85b4" providerId="ADAL" clId="{C7A5A096-2769-4603-BC41-E04E2A5BF485}" dt="2024-10-02T08:44:48.434" v="75"/>
          <ac:inkMkLst>
            <pc:docMk/>
            <pc:sldMk cId="511087249" sldId="423"/>
            <ac:inkMk id="48" creationId="{332A6D6B-C83E-DF6D-6D22-7E51A1B4F648}"/>
          </ac:inkMkLst>
        </pc:inkChg>
        <pc:inkChg chg="add mod">
          <ac:chgData name="Luca Crocetti" userId="52efdf86-ba77-4dcf-8f92-67ea05fd85b4" providerId="ADAL" clId="{C7A5A096-2769-4603-BC41-E04E2A5BF485}" dt="2024-10-02T08:44:52.055" v="78"/>
          <ac:inkMkLst>
            <pc:docMk/>
            <pc:sldMk cId="511087249" sldId="423"/>
            <ac:inkMk id="50" creationId="{27F29E81-6E1C-9B7F-10F1-517BB94ACF7F}"/>
          </ac:inkMkLst>
        </pc:inkChg>
        <pc:inkChg chg="add mod">
          <ac:chgData name="Luca Crocetti" userId="52efdf86-ba77-4dcf-8f92-67ea05fd85b4" providerId="ADAL" clId="{C7A5A096-2769-4603-BC41-E04E2A5BF485}" dt="2024-10-02T08:44:52.055" v="78"/>
          <ac:inkMkLst>
            <pc:docMk/>
            <pc:sldMk cId="511087249" sldId="423"/>
            <ac:inkMk id="51" creationId="{200DBA37-08E1-F9B0-F153-ACD9041D99D4}"/>
          </ac:inkMkLst>
        </pc:inkChg>
        <pc:inkChg chg="add mod">
          <ac:chgData name="Luca Crocetti" userId="52efdf86-ba77-4dcf-8f92-67ea05fd85b4" providerId="ADAL" clId="{C7A5A096-2769-4603-BC41-E04E2A5BF485}" dt="2024-10-02T08:44:58.897" v="86"/>
          <ac:inkMkLst>
            <pc:docMk/>
            <pc:sldMk cId="511087249" sldId="423"/>
            <ac:inkMk id="53" creationId="{2EFB4F99-D70F-5972-2713-9274A57B6382}"/>
          </ac:inkMkLst>
        </pc:inkChg>
        <pc:inkChg chg="add mod">
          <ac:chgData name="Luca Crocetti" userId="52efdf86-ba77-4dcf-8f92-67ea05fd85b4" providerId="ADAL" clId="{C7A5A096-2769-4603-BC41-E04E2A5BF485}" dt="2024-10-02T08:44:58.897" v="86"/>
          <ac:inkMkLst>
            <pc:docMk/>
            <pc:sldMk cId="511087249" sldId="423"/>
            <ac:inkMk id="54" creationId="{73ADA8CE-31C4-9992-6626-84728DDC3EA5}"/>
          </ac:inkMkLst>
        </pc:inkChg>
        <pc:inkChg chg="add mod">
          <ac:chgData name="Luca Crocetti" userId="52efdf86-ba77-4dcf-8f92-67ea05fd85b4" providerId="ADAL" clId="{C7A5A096-2769-4603-BC41-E04E2A5BF485}" dt="2024-10-02T08:44:58.897" v="86"/>
          <ac:inkMkLst>
            <pc:docMk/>
            <pc:sldMk cId="511087249" sldId="423"/>
            <ac:inkMk id="55" creationId="{9C641969-2165-D89C-3290-945CE1558409}"/>
          </ac:inkMkLst>
        </pc:inkChg>
        <pc:inkChg chg="add mod">
          <ac:chgData name="Luca Crocetti" userId="52efdf86-ba77-4dcf-8f92-67ea05fd85b4" providerId="ADAL" clId="{C7A5A096-2769-4603-BC41-E04E2A5BF485}" dt="2024-10-02T08:44:58.897" v="86"/>
          <ac:inkMkLst>
            <pc:docMk/>
            <pc:sldMk cId="511087249" sldId="423"/>
            <ac:inkMk id="56" creationId="{D8414564-CF98-7391-2BE4-749B8A945A3F}"/>
          </ac:inkMkLst>
        </pc:inkChg>
        <pc:inkChg chg="add mod">
          <ac:chgData name="Luca Crocetti" userId="52efdf86-ba77-4dcf-8f92-67ea05fd85b4" providerId="ADAL" clId="{C7A5A096-2769-4603-BC41-E04E2A5BF485}" dt="2024-10-02T08:44:58.897" v="86"/>
          <ac:inkMkLst>
            <pc:docMk/>
            <pc:sldMk cId="511087249" sldId="423"/>
            <ac:inkMk id="57" creationId="{FF86479F-3F10-182E-7085-BDA0A2627231}"/>
          </ac:inkMkLst>
        </pc:inkChg>
        <pc:inkChg chg="add mod">
          <ac:chgData name="Luca Crocetti" userId="52efdf86-ba77-4dcf-8f92-67ea05fd85b4" providerId="ADAL" clId="{C7A5A096-2769-4603-BC41-E04E2A5BF485}" dt="2024-10-02T08:44:58.897" v="86"/>
          <ac:inkMkLst>
            <pc:docMk/>
            <pc:sldMk cId="511087249" sldId="423"/>
            <ac:inkMk id="58" creationId="{B80200B3-6291-661E-2DD0-5C9EC58AA2F5}"/>
          </ac:inkMkLst>
        </pc:inkChg>
        <pc:inkChg chg="add mod">
          <ac:chgData name="Luca Crocetti" userId="52efdf86-ba77-4dcf-8f92-67ea05fd85b4" providerId="ADAL" clId="{C7A5A096-2769-4603-BC41-E04E2A5BF485}" dt="2024-10-02T08:44:58.897" v="86"/>
          <ac:inkMkLst>
            <pc:docMk/>
            <pc:sldMk cId="511087249" sldId="423"/>
            <ac:inkMk id="59" creationId="{03CFE702-F47C-288D-9A2D-BB7B5770A2B6}"/>
          </ac:inkMkLst>
        </pc:inkChg>
        <pc:inkChg chg="add del">
          <ac:chgData name="Luca Crocetti" userId="52efdf86-ba77-4dcf-8f92-67ea05fd85b4" providerId="ADAL" clId="{C7A5A096-2769-4603-BC41-E04E2A5BF485}" dt="2024-10-02T08:45:17.327" v="90" actId="9405"/>
          <ac:inkMkLst>
            <pc:docMk/>
            <pc:sldMk cId="511087249" sldId="423"/>
            <ac:inkMk id="61" creationId="{C43B1B47-DA7E-F75B-31CF-31BD6DCB2DA5}"/>
          </ac:inkMkLst>
        </pc:inkChg>
        <pc:inkChg chg="add del">
          <ac:chgData name="Luca Crocetti" userId="52efdf86-ba77-4dcf-8f92-67ea05fd85b4" providerId="ADAL" clId="{C7A5A096-2769-4603-BC41-E04E2A5BF485}" dt="2024-10-02T08:45:16.251" v="89" actId="9405"/>
          <ac:inkMkLst>
            <pc:docMk/>
            <pc:sldMk cId="511087249" sldId="423"/>
            <ac:inkMk id="62" creationId="{5BE75BE6-1E26-AB2C-FC8B-708F102BCECF}"/>
          </ac:inkMkLst>
        </pc:inkChg>
      </pc:sldChg>
      <pc:sldChg chg="addSp modSp add mod">
        <pc:chgData name="Luca Crocetti" userId="52efdf86-ba77-4dcf-8f92-67ea05fd85b4" providerId="ADAL" clId="{C7A5A096-2769-4603-BC41-E04E2A5BF485}" dt="2024-10-02T08:45:48.830" v="122"/>
        <pc:sldMkLst>
          <pc:docMk/>
          <pc:sldMk cId="1466433522" sldId="424"/>
        </pc:sldMkLst>
        <pc:grpChg chg="mod">
          <ac:chgData name="Luca Crocetti" userId="52efdf86-ba77-4dcf-8f92-67ea05fd85b4" providerId="ADAL" clId="{C7A5A096-2769-4603-BC41-E04E2A5BF485}" dt="2024-10-02T08:45:30.642" v="96"/>
          <ac:grpSpMkLst>
            <pc:docMk/>
            <pc:sldMk cId="1466433522" sldId="424"/>
            <ac:grpSpMk id="26" creationId="{15BD30E4-1F10-3103-69D9-9D1AECDE36C6}"/>
          </ac:grpSpMkLst>
        </pc:grpChg>
        <pc:grpChg chg="mod">
          <ac:chgData name="Luca Crocetti" userId="52efdf86-ba77-4dcf-8f92-67ea05fd85b4" providerId="ADAL" clId="{C7A5A096-2769-4603-BC41-E04E2A5BF485}" dt="2024-10-02T08:45:44.762" v="114"/>
          <ac:grpSpMkLst>
            <pc:docMk/>
            <pc:sldMk cId="1466433522" sldId="424"/>
            <ac:grpSpMk id="45" creationId="{2E462FAF-5BF1-31C4-B52E-F63743ABDF4F}"/>
          </ac:grpSpMkLst>
        </pc:grpChg>
        <pc:grpChg chg="mod">
          <ac:chgData name="Luca Crocetti" userId="52efdf86-ba77-4dcf-8f92-67ea05fd85b4" providerId="ADAL" clId="{C7A5A096-2769-4603-BC41-E04E2A5BF485}" dt="2024-10-02T08:45:44.762" v="114"/>
          <ac:grpSpMkLst>
            <pc:docMk/>
            <pc:sldMk cId="1466433522" sldId="424"/>
            <ac:grpSpMk id="46" creationId="{A414048E-84C0-9C47-5246-561F59B850F6}"/>
          </ac:grpSpMkLst>
        </pc:grpChg>
        <pc:grpChg chg="mod">
          <ac:chgData name="Luca Crocetti" userId="52efdf86-ba77-4dcf-8f92-67ea05fd85b4" providerId="ADAL" clId="{C7A5A096-2769-4603-BC41-E04E2A5BF485}" dt="2024-10-02T08:45:48.830" v="122"/>
          <ac:grpSpMkLst>
            <pc:docMk/>
            <pc:sldMk cId="1466433522" sldId="424"/>
            <ac:grpSpMk id="54" creationId="{84CC9247-219D-233F-81D4-6F59AFC8CD65}"/>
          </ac:grpSpMkLst>
        </pc:grpChg>
        <pc:inkChg chg="add">
          <ac:chgData name="Luca Crocetti" userId="52efdf86-ba77-4dcf-8f92-67ea05fd85b4" providerId="ADAL" clId="{C7A5A096-2769-4603-BC41-E04E2A5BF485}" dt="2024-10-02T08:45:26.445" v="92" actId="9405"/>
          <ac:inkMkLst>
            <pc:docMk/>
            <pc:sldMk cId="1466433522" sldId="424"/>
            <ac:inkMk id="7" creationId="{CEFF2AB8-AF68-3D66-C7A2-06B7C70EDB17}"/>
          </ac:inkMkLst>
        </pc:inkChg>
        <pc:inkChg chg="add mod">
          <ac:chgData name="Luca Crocetti" userId="52efdf86-ba77-4dcf-8f92-67ea05fd85b4" providerId="ADAL" clId="{C7A5A096-2769-4603-BC41-E04E2A5BF485}" dt="2024-10-02T08:45:30.642" v="96"/>
          <ac:inkMkLst>
            <pc:docMk/>
            <pc:sldMk cId="1466433522" sldId="424"/>
            <ac:inkMk id="9" creationId="{82CF1F41-6784-135A-07C7-118EA8D6DEF4}"/>
          </ac:inkMkLst>
        </pc:inkChg>
        <pc:inkChg chg="add mod">
          <ac:chgData name="Luca Crocetti" userId="52efdf86-ba77-4dcf-8f92-67ea05fd85b4" providerId="ADAL" clId="{C7A5A096-2769-4603-BC41-E04E2A5BF485}" dt="2024-10-02T08:45:30.642" v="96"/>
          <ac:inkMkLst>
            <pc:docMk/>
            <pc:sldMk cId="1466433522" sldId="424"/>
            <ac:inkMk id="24" creationId="{23AC73A3-BC1E-D34D-1BF6-3334570F7C27}"/>
          </ac:inkMkLst>
        </pc:inkChg>
        <pc:inkChg chg="add mod">
          <ac:chgData name="Luca Crocetti" userId="52efdf86-ba77-4dcf-8f92-67ea05fd85b4" providerId="ADAL" clId="{C7A5A096-2769-4603-BC41-E04E2A5BF485}" dt="2024-10-02T08:45:30.642" v="96"/>
          <ac:inkMkLst>
            <pc:docMk/>
            <pc:sldMk cId="1466433522" sldId="424"/>
            <ac:inkMk id="25" creationId="{CF84CA66-0580-F122-AAC7-DDEBBBA40918}"/>
          </ac:inkMkLst>
        </pc:inkChg>
        <pc:inkChg chg="add">
          <ac:chgData name="Luca Crocetti" userId="52efdf86-ba77-4dcf-8f92-67ea05fd85b4" providerId="ADAL" clId="{C7A5A096-2769-4603-BC41-E04E2A5BF485}" dt="2024-10-02T08:45:31.547" v="97" actId="9405"/>
          <ac:inkMkLst>
            <pc:docMk/>
            <pc:sldMk cId="1466433522" sldId="424"/>
            <ac:inkMk id="28" creationId="{C84367E6-F68D-8762-3A35-4427372579CE}"/>
          </ac:inkMkLst>
        </pc:inkChg>
        <pc:inkChg chg="add">
          <ac:chgData name="Luca Crocetti" userId="52efdf86-ba77-4dcf-8f92-67ea05fd85b4" providerId="ADAL" clId="{C7A5A096-2769-4603-BC41-E04E2A5BF485}" dt="2024-10-02T08:45:32.431" v="98" actId="9405"/>
          <ac:inkMkLst>
            <pc:docMk/>
            <pc:sldMk cId="1466433522" sldId="424"/>
            <ac:inkMk id="29" creationId="{FEB1261A-48DB-A1FD-B02D-E5A5DA086975}"/>
          </ac:inkMkLst>
        </pc:inkChg>
        <pc:inkChg chg="add">
          <ac:chgData name="Luca Crocetti" userId="52efdf86-ba77-4dcf-8f92-67ea05fd85b4" providerId="ADAL" clId="{C7A5A096-2769-4603-BC41-E04E2A5BF485}" dt="2024-10-02T08:45:34.144" v="99" actId="9405"/>
          <ac:inkMkLst>
            <pc:docMk/>
            <pc:sldMk cId="1466433522" sldId="424"/>
            <ac:inkMk id="30" creationId="{074B2D75-000C-F3C8-FEE0-1A9652DBD94D}"/>
          </ac:inkMkLst>
        </pc:inkChg>
        <pc:inkChg chg="add mod">
          <ac:chgData name="Luca Crocetti" userId="52efdf86-ba77-4dcf-8f92-67ea05fd85b4" providerId="ADAL" clId="{C7A5A096-2769-4603-BC41-E04E2A5BF485}" dt="2024-10-02T08:45:44.762" v="114"/>
          <ac:inkMkLst>
            <pc:docMk/>
            <pc:sldMk cId="1466433522" sldId="424"/>
            <ac:inkMk id="31" creationId="{21C75A0F-E60F-EC8A-734F-9644C71CF584}"/>
          </ac:inkMkLst>
        </pc:inkChg>
        <pc:inkChg chg="add mod">
          <ac:chgData name="Luca Crocetti" userId="52efdf86-ba77-4dcf-8f92-67ea05fd85b4" providerId="ADAL" clId="{C7A5A096-2769-4603-BC41-E04E2A5BF485}" dt="2024-10-02T08:45:44.762" v="114"/>
          <ac:inkMkLst>
            <pc:docMk/>
            <pc:sldMk cId="1466433522" sldId="424"/>
            <ac:inkMk id="32" creationId="{3BB52880-AF2E-B18F-EF3A-AE098A6BB518}"/>
          </ac:inkMkLst>
        </pc:inkChg>
        <pc:inkChg chg="add mod">
          <ac:chgData name="Luca Crocetti" userId="52efdf86-ba77-4dcf-8f92-67ea05fd85b4" providerId="ADAL" clId="{C7A5A096-2769-4603-BC41-E04E2A5BF485}" dt="2024-10-02T08:45:44.762" v="114"/>
          <ac:inkMkLst>
            <pc:docMk/>
            <pc:sldMk cId="1466433522" sldId="424"/>
            <ac:inkMk id="33" creationId="{330590DD-E3EE-0FC0-7DB6-4B1C6AFA17AF}"/>
          </ac:inkMkLst>
        </pc:inkChg>
        <pc:inkChg chg="add mod">
          <ac:chgData name="Luca Crocetti" userId="52efdf86-ba77-4dcf-8f92-67ea05fd85b4" providerId="ADAL" clId="{C7A5A096-2769-4603-BC41-E04E2A5BF485}" dt="2024-10-02T08:45:44.762" v="114"/>
          <ac:inkMkLst>
            <pc:docMk/>
            <pc:sldMk cId="1466433522" sldId="424"/>
            <ac:inkMk id="34" creationId="{4255F9FB-4314-4A6F-30B1-FBBF1345F73A}"/>
          </ac:inkMkLst>
        </pc:inkChg>
        <pc:inkChg chg="add mod">
          <ac:chgData name="Luca Crocetti" userId="52efdf86-ba77-4dcf-8f92-67ea05fd85b4" providerId="ADAL" clId="{C7A5A096-2769-4603-BC41-E04E2A5BF485}" dt="2024-10-02T08:45:44.762" v="114"/>
          <ac:inkMkLst>
            <pc:docMk/>
            <pc:sldMk cId="1466433522" sldId="424"/>
            <ac:inkMk id="35" creationId="{1BC9B198-EA2B-3916-A0CE-5D463D049065}"/>
          </ac:inkMkLst>
        </pc:inkChg>
        <pc:inkChg chg="add mod">
          <ac:chgData name="Luca Crocetti" userId="52efdf86-ba77-4dcf-8f92-67ea05fd85b4" providerId="ADAL" clId="{C7A5A096-2769-4603-BC41-E04E2A5BF485}" dt="2024-10-02T08:45:44.762" v="114"/>
          <ac:inkMkLst>
            <pc:docMk/>
            <pc:sldMk cId="1466433522" sldId="424"/>
            <ac:inkMk id="36" creationId="{F59FFD50-0CC1-28A4-185C-FD808B96CA8B}"/>
          </ac:inkMkLst>
        </pc:inkChg>
        <pc:inkChg chg="add mod">
          <ac:chgData name="Luca Crocetti" userId="52efdf86-ba77-4dcf-8f92-67ea05fd85b4" providerId="ADAL" clId="{C7A5A096-2769-4603-BC41-E04E2A5BF485}" dt="2024-10-02T08:45:44.762" v="114"/>
          <ac:inkMkLst>
            <pc:docMk/>
            <pc:sldMk cId="1466433522" sldId="424"/>
            <ac:inkMk id="37" creationId="{E0D39EF5-07CE-ACC0-0D1A-8629EF38B841}"/>
          </ac:inkMkLst>
        </pc:inkChg>
        <pc:inkChg chg="add mod">
          <ac:chgData name="Luca Crocetti" userId="52efdf86-ba77-4dcf-8f92-67ea05fd85b4" providerId="ADAL" clId="{C7A5A096-2769-4603-BC41-E04E2A5BF485}" dt="2024-10-02T08:45:44.762" v="114"/>
          <ac:inkMkLst>
            <pc:docMk/>
            <pc:sldMk cId="1466433522" sldId="424"/>
            <ac:inkMk id="38" creationId="{CDAA1D3B-6372-7997-EE86-057B1B2003E6}"/>
          </ac:inkMkLst>
        </pc:inkChg>
        <pc:inkChg chg="add mod">
          <ac:chgData name="Luca Crocetti" userId="52efdf86-ba77-4dcf-8f92-67ea05fd85b4" providerId="ADAL" clId="{C7A5A096-2769-4603-BC41-E04E2A5BF485}" dt="2024-10-02T08:45:44.762" v="114"/>
          <ac:inkMkLst>
            <pc:docMk/>
            <pc:sldMk cId="1466433522" sldId="424"/>
            <ac:inkMk id="39" creationId="{CF1DCD5B-9037-0F2F-2B73-64DFEB816EF4}"/>
          </ac:inkMkLst>
        </pc:inkChg>
        <pc:inkChg chg="add mod">
          <ac:chgData name="Luca Crocetti" userId="52efdf86-ba77-4dcf-8f92-67ea05fd85b4" providerId="ADAL" clId="{C7A5A096-2769-4603-BC41-E04E2A5BF485}" dt="2024-10-02T08:45:44.762" v="114"/>
          <ac:inkMkLst>
            <pc:docMk/>
            <pc:sldMk cId="1466433522" sldId="424"/>
            <ac:inkMk id="40" creationId="{AE6E6A3B-F58A-AFF5-A439-3DF0D99C5EA2}"/>
          </ac:inkMkLst>
        </pc:inkChg>
        <pc:inkChg chg="add mod">
          <ac:chgData name="Luca Crocetti" userId="52efdf86-ba77-4dcf-8f92-67ea05fd85b4" providerId="ADAL" clId="{C7A5A096-2769-4603-BC41-E04E2A5BF485}" dt="2024-10-02T08:45:44.762" v="114"/>
          <ac:inkMkLst>
            <pc:docMk/>
            <pc:sldMk cId="1466433522" sldId="424"/>
            <ac:inkMk id="41" creationId="{555E6711-5CCC-7874-5D08-EB15A88CB294}"/>
          </ac:inkMkLst>
        </pc:inkChg>
        <pc:inkChg chg="add mod">
          <ac:chgData name="Luca Crocetti" userId="52efdf86-ba77-4dcf-8f92-67ea05fd85b4" providerId="ADAL" clId="{C7A5A096-2769-4603-BC41-E04E2A5BF485}" dt="2024-10-02T08:45:44.762" v="114"/>
          <ac:inkMkLst>
            <pc:docMk/>
            <pc:sldMk cId="1466433522" sldId="424"/>
            <ac:inkMk id="42" creationId="{71810E4E-E1A9-7F58-668B-A23A6314BCDA}"/>
          </ac:inkMkLst>
        </pc:inkChg>
        <pc:inkChg chg="add mod">
          <ac:chgData name="Luca Crocetti" userId="52efdf86-ba77-4dcf-8f92-67ea05fd85b4" providerId="ADAL" clId="{C7A5A096-2769-4603-BC41-E04E2A5BF485}" dt="2024-10-02T08:45:44.762" v="114"/>
          <ac:inkMkLst>
            <pc:docMk/>
            <pc:sldMk cId="1466433522" sldId="424"/>
            <ac:inkMk id="43" creationId="{9CB79788-A63B-BB02-6FCC-CE77C89B4871}"/>
          </ac:inkMkLst>
        </pc:inkChg>
        <pc:inkChg chg="add mod">
          <ac:chgData name="Luca Crocetti" userId="52efdf86-ba77-4dcf-8f92-67ea05fd85b4" providerId="ADAL" clId="{C7A5A096-2769-4603-BC41-E04E2A5BF485}" dt="2024-10-02T08:45:48.830" v="122"/>
          <ac:inkMkLst>
            <pc:docMk/>
            <pc:sldMk cId="1466433522" sldId="424"/>
            <ac:inkMk id="44" creationId="{A379B4CE-8B72-F5E9-9AA6-AFF763544F82}"/>
          </ac:inkMkLst>
        </pc:inkChg>
        <pc:inkChg chg="add mod">
          <ac:chgData name="Luca Crocetti" userId="52efdf86-ba77-4dcf-8f92-67ea05fd85b4" providerId="ADAL" clId="{C7A5A096-2769-4603-BC41-E04E2A5BF485}" dt="2024-10-02T08:45:48.830" v="122"/>
          <ac:inkMkLst>
            <pc:docMk/>
            <pc:sldMk cId="1466433522" sldId="424"/>
            <ac:inkMk id="47" creationId="{A20A20E0-1F49-0367-1903-8988C86D48E4}"/>
          </ac:inkMkLst>
        </pc:inkChg>
        <pc:inkChg chg="add mod">
          <ac:chgData name="Luca Crocetti" userId="52efdf86-ba77-4dcf-8f92-67ea05fd85b4" providerId="ADAL" clId="{C7A5A096-2769-4603-BC41-E04E2A5BF485}" dt="2024-10-02T08:45:48.830" v="122"/>
          <ac:inkMkLst>
            <pc:docMk/>
            <pc:sldMk cId="1466433522" sldId="424"/>
            <ac:inkMk id="48" creationId="{0492166E-C59B-1C92-BEAB-AE7236F51E94}"/>
          </ac:inkMkLst>
        </pc:inkChg>
        <pc:inkChg chg="add mod">
          <ac:chgData name="Luca Crocetti" userId="52efdf86-ba77-4dcf-8f92-67ea05fd85b4" providerId="ADAL" clId="{C7A5A096-2769-4603-BC41-E04E2A5BF485}" dt="2024-10-02T08:45:48.830" v="122"/>
          <ac:inkMkLst>
            <pc:docMk/>
            <pc:sldMk cId="1466433522" sldId="424"/>
            <ac:inkMk id="49" creationId="{7A52EB4F-8EF0-DA5D-8B8C-DD3DDCD41F7C}"/>
          </ac:inkMkLst>
        </pc:inkChg>
        <pc:inkChg chg="add mod">
          <ac:chgData name="Luca Crocetti" userId="52efdf86-ba77-4dcf-8f92-67ea05fd85b4" providerId="ADAL" clId="{C7A5A096-2769-4603-BC41-E04E2A5BF485}" dt="2024-10-02T08:45:48.830" v="122"/>
          <ac:inkMkLst>
            <pc:docMk/>
            <pc:sldMk cId="1466433522" sldId="424"/>
            <ac:inkMk id="50" creationId="{D8326F13-B0E2-A1A3-86E8-7E1E18594B22}"/>
          </ac:inkMkLst>
        </pc:inkChg>
        <pc:inkChg chg="add mod">
          <ac:chgData name="Luca Crocetti" userId="52efdf86-ba77-4dcf-8f92-67ea05fd85b4" providerId="ADAL" clId="{C7A5A096-2769-4603-BC41-E04E2A5BF485}" dt="2024-10-02T08:45:48.830" v="122"/>
          <ac:inkMkLst>
            <pc:docMk/>
            <pc:sldMk cId="1466433522" sldId="424"/>
            <ac:inkMk id="51" creationId="{FE135BB3-20A0-8012-970E-E53C8E60BBE7}"/>
          </ac:inkMkLst>
        </pc:inkChg>
        <pc:inkChg chg="add mod">
          <ac:chgData name="Luca Crocetti" userId="52efdf86-ba77-4dcf-8f92-67ea05fd85b4" providerId="ADAL" clId="{C7A5A096-2769-4603-BC41-E04E2A5BF485}" dt="2024-10-02T08:45:48.830" v="122"/>
          <ac:inkMkLst>
            <pc:docMk/>
            <pc:sldMk cId="1466433522" sldId="424"/>
            <ac:inkMk id="52" creationId="{6190444F-331B-1B7E-C42F-71CEF50EDDB6}"/>
          </ac:inkMkLst>
        </pc:inkChg>
        <pc:inkChg chg="add mod">
          <ac:chgData name="Luca Crocetti" userId="52efdf86-ba77-4dcf-8f92-67ea05fd85b4" providerId="ADAL" clId="{C7A5A096-2769-4603-BC41-E04E2A5BF485}" dt="2024-10-02T08:45:48.830" v="122"/>
          <ac:inkMkLst>
            <pc:docMk/>
            <pc:sldMk cId="1466433522" sldId="424"/>
            <ac:inkMk id="53" creationId="{948B4F2D-6E65-6795-BBC1-52BB173F134E}"/>
          </ac:inkMkLst>
        </pc:inkChg>
      </pc:sldChg>
      <pc:sldChg chg="addSp delSp modSp add del mod">
        <pc:chgData name="Luca Crocetti" userId="52efdf86-ba77-4dcf-8f92-67ea05fd85b4" providerId="ADAL" clId="{C7A5A096-2769-4603-BC41-E04E2A5BF485}" dt="2024-10-02T08:58:05.867" v="380" actId="47"/>
        <pc:sldMkLst>
          <pc:docMk/>
          <pc:sldMk cId="1358790156" sldId="425"/>
        </pc:sldMkLst>
        <pc:grpChg chg="del mod">
          <ac:chgData name="Luca Crocetti" userId="52efdf86-ba77-4dcf-8f92-67ea05fd85b4" providerId="ADAL" clId="{C7A5A096-2769-4603-BC41-E04E2A5BF485}" dt="2024-10-02T08:46:32.749" v="146"/>
          <ac:grpSpMkLst>
            <pc:docMk/>
            <pc:sldMk cId="1358790156" sldId="425"/>
            <ac:grpSpMk id="39" creationId="{748426A7-B752-CD00-D582-FCD2AEB3F994}"/>
          </ac:grpSpMkLst>
        </pc:grpChg>
        <pc:grpChg chg="mod">
          <ac:chgData name="Luca Crocetti" userId="52efdf86-ba77-4dcf-8f92-67ea05fd85b4" providerId="ADAL" clId="{C7A5A096-2769-4603-BC41-E04E2A5BF485}" dt="2024-10-02T08:46:42.074" v="152"/>
          <ac:grpSpMkLst>
            <pc:docMk/>
            <pc:sldMk cId="1358790156" sldId="425"/>
            <ac:grpSpMk id="41" creationId="{EFD10D02-C3E2-8021-F0CD-04CF4C8EDE19}"/>
          </ac:grpSpMkLst>
        </pc:grpChg>
        <pc:grpChg chg="del mod">
          <ac:chgData name="Luca Crocetti" userId="52efdf86-ba77-4dcf-8f92-67ea05fd85b4" providerId="ADAL" clId="{C7A5A096-2769-4603-BC41-E04E2A5BF485}" dt="2024-10-02T08:49:43.386" v="223"/>
          <ac:grpSpMkLst>
            <pc:docMk/>
            <pc:sldMk cId="1358790156" sldId="425"/>
            <ac:grpSpMk id="52" creationId="{2FC439A5-165C-4F28-1B6A-7C0B871F28EF}"/>
          </ac:grpSpMkLst>
        </pc:grpChg>
        <pc:grpChg chg="del mod">
          <ac:chgData name="Luca Crocetti" userId="52efdf86-ba77-4dcf-8f92-67ea05fd85b4" providerId="ADAL" clId="{C7A5A096-2769-4603-BC41-E04E2A5BF485}" dt="2024-10-02T08:47:20.762" v="171"/>
          <ac:grpSpMkLst>
            <pc:docMk/>
            <pc:sldMk cId="1358790156" sldId="425"/>
            <ac:grpSpMk id="58" creationId="{EB213424-ACE5-1BE0-9309-9D80690C5077}"/>
          </ac:grpSpMkLst>
        </pc:grpChg>
        <pc:grpChg chg="del mod">
          <ac:chgData name="Luca Crocetti" userId="52efdf86-ba77-4dcf-8f92-67ea05fd85b4" providerId="ADAL" clId="{C7A5A096-2769-4603-BC41-E04E2A5BF485}" dt="2024-10-02T08:47:30.566" v="179"/>
          <ac:grpSpMkLst>
            <pc:docMk/>
            <pc:sldMk cId="1358790156" sldId="425"/>
            <ac:grpSpMk id="60" creationId="{F5DCAC8A-328D-4FF8-F85B-6F0883B29BF6}"/>
          </ac:grpSpMkLst>
        </pc:grpChg>
        <pc:grpChg chg="mod">
          <ac:chgData name="Luca Crocetti" userId="52efdf86-ba77-4dcf-8f92-67ea05fd85b4" providerId="ADAL" clId="{C7A5A096-2769-4603-BC41-E04E2A5BF485}" dt="2024-10-02T08:47:38.637" v="185"/>
          <ac:grpSpMkLst>
            <pc:docMk/>
            <pc:sldMk cId="1358790156" sldId="425"/>
            <ac:grpSpMk id="67" creationId="{A9D7CDBF-F272-0D8A-C5B3-7829FCB1E52B}"/>
          </ac:grpSpMkLst>
        </pc:grpChg>
        <pc:grpChg chg="del mod">
          <ac:chgData name="Luca Crocetti" userId="52efdf86-ba77-4dcf-8f92-67ea05fd85b4" providerId="ADAL" clId="{C7A5A096-2769-4603-BC41-E04E2A5BF485}" dt="2024-10-02T08:48:37.283" v="189"/>
          <ac:grpSpMkLst>
            <pc:docMk/>
            <pc:sldMk cId="1358790156" sldId="425"/>
            <ac:grpSpMk id="70" creationId="{DFF8E4BE-13AC-C6DF-83D4-411FFD8ED554}"/>
          </ac:grpSpMkLst>
        </pc:grpChg>
        <pc:grpChg chg="del mod">
          <ac:chgData name="Luca Crocetti" userId="52efdf86-ba77-4dcf-8f92-67ea05fd85b4" providerId="ADAL" clId="{C7A5A096-2769-4603-BC41-E04E2A5BF485}" dt="2024-10-02T08:48:41.883" v="195"/>
          <ac:grpSpMkLst>
            <pc:docMk/>
            <pc:sldMk cId="1358790156" sldId="425"/>
            <ac:grpSpMk id="73" creationId="{D6DC2D56-8C54-EC4F-5141-A8929F646079}"/>
          </ac:grpSpMkLst>
        </pc:grpChg>
        <pc:grpChg chg="mod">
          <ac:chgData name="Luca Crocetti" userId="52efdf86-ba77-4dcf-8f92-67ea05fd85b4" providerId="ADAL" clId="{C7A5A096-2769-4603-BC41-E04E2A5BF485}" dt="2024-10-02T08:48:41.883" v="195"/>
          <ac:grpSpMkLst>
            <pc:docMk/>
            <pc:sldMk cId="1358790156" sldId="425"/>
            <ac:grpSpMk id="75" creationId="{D077782E-8041-A672-DCC2-8EE6BEEFB252}"/>
          </ac:grpSpMkLst>
        </pc:grpChg>
        <pc:grpChg chg="del mod">
          <ac:chgData name="Luca Crocetti" userId="52efdf86-ba77-4dcf-8f92-67ea05fd85b4" providerId="ADAL" clId="{C7A5A096-2769-4603-BC41-E04E2A5BF485}" dt="2024-10-02T08:48:56.529" v="206"/>
          <ac:grpSpMkLst>
            <pc:docMk/>
            <pc:sldMk cId="1358790156" sldId="425"/>
            <ac:grpSpMk id="84" creationId="{92CB840D-6402-9016-8E69-5C8E65AC1822}"/>
          </ac:grpSpMkLst>
        </pc:grpChg>
        <pc:grpChg chg="mod">
          <ac:chgData name="Luca Crocetti" userId="52efdf86-ba77-4dcf-8f92-67ea05fd85b4" providerId="ADAL" clId="{C7A5A096-2769-4603-BC41-E04E2A5BF485}" dt="2024-10-02T08:48:56.529" v="206"/>
          <ac:grpSpMkLst>
            <pc:docMk/>
            <pc:sldMk cId="1358790156" sldId="425"/>
            <ac:grpSpMk id="86" creationId="{5CE76A45-E153-8036-D0BE-F10DEE3240AA}"/>
          </ac:grpSpMkLst>
        </pc:grpChg>
        <pc:grpChg chg="mod">
          <ac:chgData name="Luca Crocetti" userId="52efdf86-ba77-4dcf-8f92-67ea05fd85b4" providerId="ADAL" clId="{C7A5A096-2769-4603-BC41-E04E2A5BF485}" dt="2024-10-02T08:49:00.992" v="216"/>
          <ac:grpSpMkLst>
            <pc:docMk/>
            <pc:sldMk cId="1358790156" sldId="425"/>
            <ac:grpSpMk id="96" creationId="{8A8F06A2-EB83-0789-68EE-8F3E1439E872}"/>
          </ac:grpSpMkLst>
        </pc:grpChg>
        <pc:grpChg chg="del mod">
          <ac:chgData name="Luca Crocetti" userId="52efdf86-ba77-4dcf-8f92-67ea05fd85b4" providerId="ADAL" clId="{C7A5A096-2769-4603-BC41-E04E2A5BF485}" dt="2024-10-02T08:55:42.529" v="255"/>
          <ac:grpSpMkLst>
            <pc:docMk/>
            <pc:sldMk cId="1358790156" sldId="425"/>
            <ac:grpSpMk id="105" creationId="{B5CBEC00-CAE3-B8DB-5654-A3014451E5D1}"/>
          </ac:grpSpMkLst>
        </pc:grpChg>
        <pc:grpChg chg="mod">
          <ac:chgData name="Luca Crocetti" userId="52efdf86-ba77-4dcf-8f92-67ea05fd85b4" providerId="ADAL" clId="{C7A5A096-2769-4603-BC41-E04E2A5BF485}" dt="2024-10-02T08:54:51.867" v="239"/>
          <ac:grpSpMkLst>
            <pc:docMk/>
            <pc:sldMk cId="1358790156" sldId="425"/>
            <ac:grpSpMk id="110" creationId="{A08793B0-D8BE-8373-7D36-1A019530CF76}"/>
          </ac:grpSpMkLst>
        </pc:grpChg>
        <pc:grpChg chg="del mod">
          <ac:chgData name="Luca Crocetti" userId="52efdf86-ba77-4dcf-8f92-67ea05fd85b4" providerId="ADAL" clId="{C7A5A096-2769-4603-BC41-E04E2A5BF485}" dt="2024-10-02T08:54:58.609" v="243"/>
          <ac:grpSpMkLst>
            <pc:docMk/>
            <pc:sldMk cId="1358790156" sldId="425"/>
            <ac:grpSpMk id="113" creationId="{C08D7B60-FE3F-E82A-777B-79DBF598F614}"/>
          </ac:grpSpMkLst>
        </pc:grpChg>
        <pc:grpChg chg="del mod">
          <ac:chgData name="Luca Crocetti" userId="52efdf86-ba77-4dcf-8f92-67ea05fd85b4" providerId="ADAL" clId="{C7A5A096-2769-4603-BC41-E04E2A5BF485}" dt="2024-10-02T08:55:42.529" v="255"/>
          <ac:grpSpMkLst>
            <pc:docMk/>
            <pc:sldMk cId="1358790156" sldId="425"/>
            <ac:grpSpMk id="119" creationId="{68967F28-DCF1-ED30-15D8-617AC558C80C}"/>
          </ac:grpSpMkLst>
        </pc:grpChg>
        <pc:grpChg chg="del mod">
          <ac:chgData name="Luca Crocetti" userId="52efdf86-ba77-4dcf-8f92-67ea05fd85b4" providerId="ADAL" clId="{C7A5A096-2769-4603-BC41-E04E2A5BF485}" dt="2024-10-02T08:55:42.529" v="255"/>
          <ac:grpSpMkLst>
            <pc:docMk/>
            <pc:sldMk cId="1358790156" sldId="425"/>
            <ac:grpSpMk id="122" creationId="{5E5EACA4-8556-E7CA-5439-51541FE69832}"/>
          </ac:grpSpMkLst>
        </pc:grpChg>
        <pc:grpChg chg="mod">
          <ac:chgData name="Luca Crocetti" userId="52efdf86-ba77-4dcf-8f92-67ea05fd85b4" providerId="ADAL" clId="{C7A5A096-2769-4603-BC41-E04E2A5BF485}" dt="2024-10-02T08:55:42.529" v="255"/>
          <ac:grpSpMkLst>
            <pc:docMk/>
            <pc:sldMk cId="1358790156" sldId="425"/>
            <ac:grpSpMk id="125" creationId="{C4F93439-379D-0C58-22BB-D331E218B42D}"/>
          </ac:grpSpMkLst>
        </pc:grpChg>
        <pc:grpChg chg="del mod">
          <ac:chgData name="Luca Crocetti" userId="52efdf86-ba77-4dcf-8f92-67ea05fd85b4" providerId="ADAL" clId="{C7A5A096-2769-4603-BC41-E04E2A5BF485}" dt="2024-10-02T08:55:50.846" v="262"/>
          <ac:grpSpMkLst>
            <pc:docMk/>
            <pc:sldMk cId="1358790156" sldId="425"/>
            <ac:grpSpMk id="130" creationId="{8A1F97B1-9BC0-9CE3-5D93-6F305F18A169}"/>
          </ac:grpSpMkLst>
        </pc:grpChg>
        <pc:grpChg chg="del mod">
          <ac:chgData name="Luca Crocetti" userId="52efdf86-ba77-4dcf-8f92-67ea05fd85b4" providerId="ADAL" clId="{C7A5A096-2769-4603-BC41-E04E2A5BF485}" dt="2024-10-02T08:55:53.298" v="269"/>
          <ac:grpSpMkLst>
            <pc:docMk/>
            <pc:sldMk cId="1358790156" sldId="425"/>
            <ac:grpSpMk id="132" creationId="{89393EB5-B886-2FD5-B3E6-5A58895F315C}"/>
          </ac:grpSpMkLst>
        </pc:grpChg>
        <pc:grpChg chg="del mod">
          <ac:chgData name="Luca Crocetti" userId="52efdf86-ba77-4dcf-8f92-67ea05fd85b4" providerId="ADAL" clId="{C7A5A096-2769-4603-BC41-E04E2A5BF485}" dt="2024-10-02T08:55:56.069" v="271"/>
          <ac:grpSpMkLst>
            <pc:docMk/>
            <pc:sldMk cId="1358790156" sldId="425"/>
            <ac:grpSpMk id="139" creationId="{E6BCB068-681B-7F5D-329D-B0B9B759FA0E}"/>
          </ac:grpSpMkLst>
        </pc:grpChg>
        <pc:grpChg chg="del mod">
          <ac:chgData name="Luca Crocetti" userId="52efdf86-ba77-4dcf-8f92-67ea05fd85b4" providerId="ADAL" clId="{C7A5A096-2769-4603-BC41-E04E2A5BF485}" dt="2024-10-02T08:56:02.989" v="282"/>
          <ac:grpSpMkLst>
            <pc:docMk/>
            <pc:sldMk cId="1358790156" sldId="425"/>
            <ac:grpSpMk id="141" creationId="{261C8103-E83F-33AB-83D3-8EDF8DFBEFB3}"/>
          </ac:grpSpMkLst>
        </pc:grpChg>
        <pc:grpChg chg="del mod">
          <ac:chgData name="Luca Crocetti" userId="52efdf86-ba77-4dcf-8f92-67ea05fd85b4" providerId="ADAL" clId="{C7A5A096-2769-4603-BC41-E04E2A5BF485}" dt="2024-10-02T08:56:10.065" v="289"/>
          <ac:grpSpMkLst>
            <pc:docMk/>
            <pc:sldMk cId="1358790156" sldId="425"/>
            <ac:grpSpMk id="146" creationId="{CA42511D-A30D-7A3A-40E3-7D65FBA191A5}"/>
          </ac:grpSpMkLst>
        </pc:grpChg>
        <pc:grpChg chg="del mod">
          <ac:chgData name="Luca Crocetti" userId="52efdf86-ba77-4dcf-8f92-67ea05fd85b4" providerId="ADAL" clId="{C7A5A096-2769-4603-BC41-E04E2A5BF485}" dt="2024-10-02T08:56:14.326" v="298"/>
          <ac:grpSpMkLst>
            <pc:docMk/>
            <pc:sldMk cId="1358790156" sldId="425"/>
            <ac:grpSpMk id="148" creationId="{A28E4D9C-C2EA-B0F0-F7E0-B2869BDB9375}"/>
          </ac:grpSpMkLst>
        </pc:grpChg>
        <pc:grpChg chg="del mod">
          <ac:chgData name="Luca Crocetti" userId="52efdf86-ba77-4dcf-8f92-67ea05fd85b4" providerId="ADAL" clId="{C7A5A096-2769-4603-BC41-E04E2A5BF485}" dt="2024-10-02T08:56:16.226" v="301"/>
          <ac:grpSpMkLst>
            <pc:docMk/>
            <pc:sldMk cId="1358790156" sldId="425"/>
            <ac:grpSpMk id="157" creationId="{03502BAC-CA90-CF31-6ECF-B5099CC022E6}"/>
          </ac:grpSpMkLst>
        </pc:grpChg>
        <pc:grpChg chg="del mod">
          <ac:chgData name="Luca Crocetti" userId="52efdf86-ba77-4dcf-8f92-67ea05fd85b4" providerId="ADAL" clId="{C7A5A096-2769-4603-BC41-E04E2A5BF485}" dt="2024-10-02T08:56:23.821" v="313"/>
          <ac:grpSpMkLst>
            <pc:docMk/>
            <pc:sldMk cId="1358790156" sldId="425"/>
            <ac:grpSpMk id="160" creationId="{8842AEE3-A815-8495-758D-9AB8C3B865C0}"/>
          </ac:grpSpMkLst>
        </pc:grpChg>
        <pc:grpChg chg="del mod">
          <ac:chgData name="Luca Crocetti" userId="52efdf86-ba77-4dcf-8f92-67ea05fd85b4" providerId="ADAL" clId="{C7A5A096-2769-4603-BC41-E04E2A5BF485}" dt="2024-10-02T08:56:25.350" v="315"/>
          <ac:grpSpMkLst>
            <pc:docMk/>
            <pc:sldMk cId="1358790156" sldId="425"/>
            <ac:grpSpMk id="172" creationId="{0B913EE2-6CB0-B3E2-5A88-52FE89A65B92}"/>
          </ac:grpSpMkLst>
        </pc:grpChg>
        <pc:grpChg chg="mod">
          <ac:chgData name="Luca Crocetti" userId="52efdf86-ba77-4dcf-8f92-67ea05fd85b4" providerId="ADAL" clId="{C7A5A096-2769-4603-BC41-E04E2A5BF485}" dt="2024-10-02T08:56:25.350" v="315"/>
          <ac:grpSpMkLst>
            <pc:docMk/>
            <pc:sldMk cId="1358790156" sldId="425"/>
            <ac:grpSpMk id="174" creationId="{F9C304E4-9B76-ED7D-9152-0A8631A4D5A7}"/>
          </ac:grpSpMkLst>
        </pc:grpChg>
        <pc:inkChg chg="add">
          <ac:chgData name="Luca Crocetti" userId="52efdf86-ba77-4dcf-8f92-67ea05fd85b4" providerId="ADAL" clId="{C7A5A096-2769-4603-BC41-E04E2A5BF485}" dt="2024-10-02T08:46:37.517" v="148" actId="9405"/>
          <ac:inkMkLst>
            <pc:docMk/>
            <pc:sldMk cId="1358790156" sldId="425"/>
            <ac:inkMk id="7" creationId="{E9970FD6-BF29-A936-AECB-5178F580EB87}"/>
          </ac:inkMkLst>
        </pc:inkChg>
        <pc:inkChg chg="add mod">
          <ac:chgData name="Luca Crocetti" userId="52efdf86-ba77-4dcf-8f92-67ea05fd85b4" providerId="ADAL" clId="{C7A5A096-2769-4603-BC41-E04E2A5BF485}" dt="2024-10-02T08:46:42.074" v="152"/>
          <ac:inkMkLst>
            <pc:docMk/>
            <pc:sldMk cId="1358790156" sldId="425"/>
            <ac:inkMk id="25" creationId="{428425AC-5CB2-822A-228A-1E548ACCD16E}"/>
          </ac:inkMkLst>
        </pc:inkChg>
        <pc:inkChg chg="del">
          <ac:chgData name="Luca Crocetti" userId="52efdf86-ba77-4dcf-8f92-67ea05fd85b4" providerId="ADAL" clId="{C7A5A096-2769-4603-BC41-E04E2A5BF485}" dt="2024-10-02T08:46:32.749" v="141"/>
          <ac:inkMkLst>
            <pc:docMk/>
            <pc:sldMk cId="1358790156" sldId="425"/>
            <ac:inkMk id="26" creationId="{04C0DAA7-F353-A8FE-6AD5-2EBE974FF658}"/>
          </ac:inkMkLst>
        </pc:inkChg>
        <pc:inkChg chg="add mod">
          <ac:chgData name="Luca Crocetti" userId="52efdf86-ba77-4dcf-8f92-67ea05fd85b4" providerId="ADAL" clId="{C7A5A096-2769-4603-BC41-E04E2A5BF485}" dt="2024-10-02T08:46:42.074" v="152"/>
          <ac:inkMkLst>
            <pc:docMk/>
            <pc:sldMk cId="1358790156" sldId="425"/>
            <ac:inkMk id="27" creationId="{3EA5CC9A-CA9F-7F74-8662-D6D602C657E5}"/>
          </ac:inkMkLst>
        </pc:inkChg>
        <pc:inkChg chg="del">
          <ac:chgData name="Luca Crocetti" userId="52efdf86-ba77-4dcf-8f92-67ea05fd85b4" providerId="ADAL" clId="{C7A5A096-2769-4603-BC41-E04E2A5BF485}" dt="2024-10-02T08:46:32.743" v="136"/>
          <ac:inkMkLst>
            <pc:docMk/>
            <pc:sldMk cId="1358790156" sldId="425"/>
            <ac:inkMk id="28" creationId="{79FC38EA-3048-1A29-A825-6C8ED0BCED8C}"/>
          </ac:inkMkLst>
        </pc:inkChg>
        <pc:inkChg chg="del mod">
          <ac:chgData name="Luca Crocetti" userId="52efdf86-ba77-4dcf-8f92-67ea05fd85b4" providerId="ADAL" clId="{C7A5A096-2769-4603-BC41-E04E2A5BF485}" dt="2024-10-02T08:46:32.743" v="137"/>
          <ac:inkMkLst>
            <pc:docMk/>
            <pc:sldMk cId="1358790156" sldId="425"/>
            <ac:inkMk id="29" creationId="{D0328869-E57C-2DFE-9FA1-09BA814222EF}"/>
          </ac:inkMkLst>
        </pc:inkChg>
        <pc:inkChg chg="del mod">
          <ac:chgData name="Luca Crocetti" userId="52efdf86-ba77-4dcf-8f92-67ea05fd85b4" providerId="ADAL" clId="{C7A5A096-2769-4603-BC41-E04E2A5BF485}" dt="2024-10-02T08:46:32.743" v="138"/>
          <ac:inkMkLst>
            <pc:docMk/>
            <pc:sldMk cId="1358790156" sldId="425"/>
            <ac:inkMk id="30" creationId="{5C3F057E-F286-15C6-5A8F-3D41E36FC1E1}"/>
          </ac:inkMkLst>
        </pc:inkChg>
        <pc:inkChg chg="del mod">
          <ac:chgData name="Luca Crocetti" userId="52efdf86-ba77-4dcf-8f92-67ea05fd85b4" providerId="ADAL" clId="{C7A5A096-2769-4603-BC41-E04E2A5BF485}" dt="2024-10-02T08:46:32.749" v="147"/>
          <ac:inkMkLst>
            <pc:docMk/>
            <pc:sldMk cId="1358790156" sldId="425"/>
            <ac:inkMk id="31" creationId="{73AA0D75-C961-84A2-BAB2-898BBDD6F394}"/>
          </ac:inkMkLst>
        </pc:inkChg>
        <pc:inkChg chg="del mod">
          <ac:chgData name="Luca Crocetti" userId="52efdf86-ba77-4dcf-8f92-67ea05fd85b4" providerId="ADAL" clId="{C7A5A096-2769-4603-BC41-E04E2A5BF485}" dt="2024-10-02T08:46:32.749" v="140"/>
          <ac:inkMkLst>
            <pc:docMk/>
            <pc:sldMk cId="1358790156" sldId="425"/>
            <ac:inkMk id="32" creationId="{156C6C9D-CDAD-9F50-A0F7-3DDB68436F9F}"/>
          </ac:inkMkLst>
        </pc:inkChg>
        <pc:inkChg chg="del mod">
          <ac:chgData name="Luca Crocetti" userId="52efdf86-ba77-4dcf-8f92-67ea05fd85b4" providerId="ADAL" clId="{C7A5A096-2769-4603-BC41-E04E2A5BF485}" dt="2024-10-02T08:46:32.749" v="143"/>
          <ac:inkMkLst>
            <pc:docMk/>
            <pc:sldMk cId="1358790156" sldId="425"/>
            <ac:inkMk id="33" creationId="{2B054675-1061-8372-FCB4-659CCC890727}"/>
          </ac:inkMkLst>
        </pc:inkChg>
        <pc:inkChg chg="del mod">
          <ac:chgData name="Luca Crocetti" userId="52efdf86-ba77-4dcf-8f92-67ea05fd85b4" providerId="ADAL" clId="{C7A5A096-2769-4603-BC41-E04E2A5BF485}" dt="2024-10-02T08:46:32.749" v="144"/>
          <ac:inkMkLst>
            <pc:docMk/>
            <pc:sldMk cId="1358790156" sldId="425"/>
            <ac:inkMk id="34" creationId="{9441375C-A281-903F-62F3-7143E22C7713}"/>
          </ac:inkMkLst>
        </pc:inkChg>
        <pc:inkChg chg="del mod">
          <ac:chgData name="Luca Crocetti" userId="52efdf86-ba77-4dcf-8f92-67ea05fd85b4" providerId="ADAL" clId="{C7A5A096-2769-4603-BC41-E04E2A5BF485}" dt="2024-10-02T08:46:32.749" v="146"/>
          <ac:inkMkLst>
            <pc:docMk/>
            <pc:sldMk cId="1358790156" sldId="425"/>
            <ac:inkMk id="35" creationId="{972066BA-83DF-4FC4-17DC-89E265FED367}"/>
          </ac:inkMkLst>
        </pc:inkChg>
        <pc:inkChg chg="del mod">
          <ac:chgData name="Luca Crocetti" userId="52efdf86-ba77-4dcf-8f92-67ea05fd85b4" providerId="ADAL" clId="{C7A5A096-2769-4603-BC41-E04E2A5BF485}" dt="2024-10-02T08:46:32.749" v="142"/>
          <ac:inkMkLst>
            <pc:docMk/>
            <pc:sldMk cId="1358790156" sldId="425"/>
            <ac:inkMk id="36" creationId="{6AF5842C-B5B5-0F57-4817-D9E9287FD917}"/>
          </ac:inkMkLst>
        </pc:inkChg>
        <pc:inkChg chg="del mod">
          <ac:chgData name="Luca Crocetti" userId="52efdf86-ba77-4dcf-8f92-67ea05fd85b4" providerId="ADAL" clId="{C7A5A096-2769-4603-BC41-E04E2A5BF485}" dt="2024-10-02T08:46:32.749" v="139"/>
          <ac:inkMkLst>
            <pc:docMk/>
            <pc:sldMk cId="1358790156" sldId="425"/>
            <ac:inkMk id="37" creationId="{DD8E7DE2-0595-A907-C91E-7F618E8E58A8}"/>
          </ac:inkMkLst>
        </pc:inkChg>
        <pc:inkChg chg="del mod">
          <ac:chgData name="Luca Crocetti" userId="52efdf86-ba77-4dcf-8f92-67ea05fd85b4" providerId="ADAL" clId="{C7A5A096-2769-4603-BC41-E04E2A5BF485}" dt="2024-10-02T08:46:32.749" v="145"/>
          <ac:inkMkLst>
            <pc:docMk/>
            <pc:sldMk cId="1358790156" sldId="425"/>
            <ac:inkMk id="38" creationId="{268C6432-B91E-D9A0-7739-097159DDD2EF}"/>
          </ac:inkMkLst>
        </pc:inkChg>
        <pc:inkChg chg="add mod">
          <ac:chgData name="Luca Crocetti" userId="52efdf86-ba77-4dcf-8f92-67ea05fd85b4" providerId="ADAL" clId="{C7A5A096-2769-4603-BC41-E04E2A5BF485}" dt="2024-10-02T08:46:42.074" v="152"/>
          <ac:inkMkLst>
            <pc:docMk/>
            <pc:sldMk cId="1358790156" sldId="425"/>
            <ac:inkMk id="40" creationId="{64E70F0B-86C2-43B2-5EA7-81A065AA8D78}"/>
          </ac:inkMkLst>
        </pc:inkChg>
        <pc:inkChg chg="add">
          <ac:chgData name="Luca Crocetti" userId="52efdf86-ba77-4dcf-8f92-67ea05fd85b4" providerId="ADAL" clId="{C7A5A096-2769-4603-BC41-E04E2A5BF485}" dt="2024-10-02T08:46:45.988" v="153" actId="9405"/>
          <ac:inkMkLst>
            <pc:docMk/>
            <pc:sldMk cId="1358790156" sldId="425"/>
            <ac:inkMk id="42" creationId="{236BF459-E1F1-E5A0-7408-1936F1FFD968}"/>
          </ac:inkMkLst>
        </pc:inkChg>
        <pc:inkChg chg="add">
          <ac:chgData name="Luca Crocetti" userId="52efdf86-ba77-4dcf-8f92-67ea05fd85b4" providerId="ADAL" clId="{C7A5A096-2769-4603-BC41-E04E2A5BF485}" dt="2024-10-02T08:46:47.494" v="154" actId="9405"/>
          <ac:inkMkLst>
            <pc:docMk/>
            <pc:sldMk cId="1358790156" sldId="425"/>
            <ac:inkMk id="43" creationId="{C449E0D5-3B6F-DF11-E45D-8228D1D8930B}"/>
          </ac:inkMkLst>
        </pc:inkChg>
        <pc:inkChg chg="add del">
          <ac:chgData name="Luca Crocetti" userId="52efdf86-ba77-4dcf-8f92-67ea05fd85b4" providerId="ADAL" clId="{C7A5A096-2769-4603-BC41-E04E2A5BF485}" dt="2024-10-02T08:49:43.377" v="219"/>
          <ac:inkMkLst>
            <pc:docMk/>
            <pc:sldMk cId="1358790156" sldId="425"/>
            <ac:inkMk id="44" creationId="{B44F5A91-D7D2-5BA5-96C2-6EFD397F136B}"/>
          </ac:inkMkLst>
        </pc:inkChg>
        <pc:inkChg chg="add del mod">
          <ac:chgData name="Luca Crocetti" userId="52efdf86-ba77-4dcf-8f92-67ea05fd85b4" providerId="ADAL" clId="{C7A5A096-2769-4603-BC41-E04E2A5BF485}" dt="2024-10-02T08:49:43.386" v="223"/>
          <ac:inkMkLst>
            <pc:docMk/>
            <pc:sldMk cId="1358790156" sldId="425"/>
            <ac:inkMk id="45" creationId="{972CFE88-6D02-AC0D-8BE7-CE5173934C5E}"/>
          </ac:inkMkLst>
        </pc:inkChg>
        <pc:inkChg chg="add del mod">
          <ac:chgData name="Luca Crocetti" userId="52efdf86-ba77-4dcf-8f92-67ea05fd85b4" providerId="ADAL" clId="{C7A5A096-2769-4603-BC41-E04E2A5BF485}" dt="2024-10-02T08:49:43.386" v="221"/>
          <ac:inkMkLst>
            <pc:docMk/>
            <pc:sldMk cId="1358790156" sldId="425"/>
            <ac:inkMk id="46" creationId="{D0F4EABC-8465-A0A2-DC88-A72019CE6FF5}"/>
          </ac:inkMkLst>
        </pc:inkChg>
        <pc:inkChg chg="add del mod">
          <ac:chgData name="Luca Crocetti" userId="52efdf86-ba77-4dcf-8f92-67ea05fd85b4" providerId="ADAL" clId="{C7A5A096-2769-4603-BC41-E04E2A5BF485}" dt="2024-10-02T08:49:43.386" v="222"/>
          <ac:inkMkLst>
            <pc:docMk/>
            <pc:sldMk cId="1358790156" sldId="425"/>
            <ac:inkMk id="47" creationId="{C1CA0450-9959-A32F-7D2B-3C723779E7A2}"/>
          </ac:inkMkLst>
        </pc:inkChg>
        <pc:inkChg chg="add del mod">
          <ac:chgData name="Luca Crocetti" userId="52efdf86-ba77-4dcf-8f92-67ea05fd85b4" providerId="ADAL" clId="{C7A5A096-2769-4603-BC41-E04E2A5BF485}" dt="2024-10-02T08:49:43.386" v="224"/>
          <ac:inkMkLst>
            <pc:docMk/>
            <pc:sldMk cId="1358790156" sldId="425"/>
            <ac:inkMk id="48" creationId="{E517C5A3-D443-7B9C-BDCC-2C8850DFF3C4}"/>
          </ac:inkMkLst>
        </pc:inkChg>
        <pc:inkChg chg="add del mod">
          <ac:chgData name="Luca Crocetti" userId="52efdf86-ba77-4dcf-8f92-67ea05fd85b4" providerId="ADAL" clId="{C7A5A096-2769-4603-BC41-E04E2A5BF485}" dt="2024-10-02T08:49:43.377" v="218"/>
          <ac:inkMkLst>
            <pc:docMk/>
            <pc:sldMk cId="1358790156" sldId="425"/>
            <ac:inkMk id="49" creationId="{74156041-D785-946F-C566-6AD7767DD02B}"/>
          </ac:inkMkLst>
        </pc:inkChg>
        <pc:inkChg chg="add del mod">
          <ac:chgData name="Luca Crocetti" userId="52efdf86-ba77-4dcf-8f92-67ea05fd85b4" providerId="ADAL" clId="{C7A5A096-2769-4603-BC41-E04E2A5BF485}" dt="2024-10-02T08:49:43.377" v="220"/>
          <ac:inkMkLst>
            <pc:docMk/>
            <pc:sldMk cId="1358790156" sldId="425"/>
            <ac:inkMk id="50" creationId="{82655E60-C238-8FE5-09ED-5F87FA7BE7CD}"/>
          </ac:inkMkLst>
        </pc:inkChg>
        <pc:inkChg chg="add del mod">
          <ac:chgData name="Luca Crocetti" userId="52efdf86-ba77-4dcf-8f92-67ea05fd85b4" providerId="ADAL" clId="{C7A5A096-2769-4603-BC41-E04E2A5BF485}" dt="2024-10-02T08:49:43.377" v="217"/>
          <ac:inkMkLst>
            <pc:docMk/>
            <pc:sldMk cId="1358790156" sldId="425"/>
            <ac:inkMk id="51" creationId="{E13DF9AF-9849-0E5D-AA66-2ABDD30C0B46}"/>
          </ac:inkMkLst>
        </pc:inkChg>
        <pc:inkChg chg="add">
          <ac:chgData name="Luca Crocetti" userId="52efdf86-ba77-4dcf-8f92-67ea05fd85b4" providerId="ADAL" clId="{C7A5A096-2769-4603-BC41-E04E2A5BF485}" dt="2024-10-02T08:47:12.418" v="164" actId="9405"/>
          <ac:inkMkLst>
            <pc:docMk/>
            <pc:sldMk cId="1358790156" sldId="425"/>
            <ac:inkMk id="53" creationId="{D3E0E3DC-E13A-D090-D4B4-91202EA8B900}"/>
          </ac:inkMkLst>
        </pc:inkChg>
        <pc:inkChg chg="add del mod">
          <ac:chgData name="Luca Crocetti" userId="52efdf86-ba77-4dcf-8f92-67ea05fd85b4" providerId="ADAL" clId="{C7A5A096-2769-4603-BC41-E04E2A5BF485}" dt="2024-10-02T08:47:22.061" v="172"/>
          <ac:inkMkLst>
            <pc:docMk/>
            <pc:sldMk cId="1358790156" sldId="425"/>
            <ac:inkMk id="54" creationId="{643533A2-3A9D-D9D0-24FB-4128558FC087}"/>
          </ac:inkMkLst>
        </pc:inkChg>
        <pc:inkChg chg="add del mod">
          <ac:chgData name="Luca Crocetti" userId="52efdf86-ba77-4dcf-8f92-67ea05fd85b4" providerId="ADAL" clId="{C7A5A096-2769-4603-BC41-E04E2A5BF485}" dt="2024-10-02T08:47:30.566" v="179"/>
          <ac:inkMkLst>
            <pc:docMk/>
            <pc:sldMk cId="1358790156" sldId="425"/>
            <ac:inkMk id="55" creationId="{116629E7-39C2-6FAA-119A-652FCDB0552A}"/>
          </ac:inkMkLst>
        </pc:inkChg>
        <pc:inkChg chg="add del mod">
          <ac:chgData name="Luca Crocetti" userId="52efdf86-ba77-4dcf-8f92-67ea05fd85b4" providerId="ADAL" clId="{C7A5A096-2769-4603-BC41-E04E2A5BF485}" dt="2024-10-02T08:47:30.566" v="177"/>
          <ac:inkMkLst>
            <pc:docMk/>
            <pc:sldMk cId="1358790156" sldId="425"/>
            <ac:inkMk id="56" creationId="{5BCBA623-0AC7-2FF9-0E47-981A49565906}"/>
          </ac:inkMkLst>
        </pc:inkChg>
        <pc:inkChg chg="add del mod">
          <ac:chgData name="Luca Crocetti" userId="52efdf86-ba77-4dcf-8f92-67ea05fd85b4" providerId="ADAL" clId="{C7A5A096-2769-4603-BC41-E04E2A5BF485}" dt="2024-10-02T08:47:30.566" v="180"/>
          <ac:inkMkLst>
            <pc:docMk/>
            <pc:sldMk cId="1358790156" sldId="425"/>
            <ac:inkMk id="57" creationId="{3EF925FC-041E-02B1-1845-9D5955C93E42}"/>
          </ac:inkMkLst>
        </pc:inkChg>
        <pc:inkChg chg="add del mod">
          <ac:chgData name="Luca Crocetti" userId="52efdf86-ba77-4dcf-8f92-67ea05fd85b4" providerId="ADAL" clId="{C7A5A096-2769-4603-BC41-E04E2A5BF485}" dt="2024-10-02T08:47:22.840" v="173"/>
          <ac:inkMkLst>
            <pc:docMk/>
            <pc:sldMk cId="1358790156" sldId="425"/>
            <ac:inkMk id="59" creationId="{ACBAAC6D-DDB6-D17B-93F0-40A5EEBF710D}"/>
          </ac:inkMkLst>
        </pc:inkChg>
        <pc:inkChg chg="add del">
          <ac:chgData name="Luca Crocetti" userId="52efdf86-ba77-4dcf-8f92-67ea05fd85b4" providerId="ADAL" clId="{C7A5A096-2769-4603-BC41-E04E2A5BF485}" dt="2024-10-02T08:47:30.566" v="178"/>
          <ac:inkMkLst>
            <pc:docMk/>
            <pc:sldMk cId="1358790156" sldId="425"/>
            <ac:inkMk id="61" creationId="{40522B21-8A49-4683-35CA-8B76C36908CE}"/>
          </ac:inkMkLst>
        </pc:inkChg>
        <pc:inkChg chg="add del">
          <ac:chgData name="Luca Crocetti" userId="52efdf86-ba77-4dcf-8f92-67ea05fd85b4" providerId="ADAL" clId="{C7A5A096-2769-4603-BC41-E04E2A5BF485}" dt="2024-10-02T08:47:30.566" v="176"/>
          <ac:inkMkLst>
            <pc:docMk/>
            <pc:sldMk cId="1358790156" sldId="425"/>
            <ac:inkMk id="62" creationId="{A540174C-486E-BF69-67BC-97019864A0EF}"/>
          </ac:inkMkLst>
        </pc:inkChg>
        <pc:inkChg chg="add mod">
          <ac:chgData name="Luca Crocetti" userId="52efdf86-ba77-4dcf-8f92-67ea05fd85b4" providerId="ADAL" clId="{C7A5A096-2769-4603-BC41-E04E2A5BF485}" dt="2024-10-02T08:47:38.637" v="185"/>
          <ac:inkMkLst>
            <pc:docMk/>
            <pc:sldMk cId="1358790156" sldId="425"/>
            <ac:inkMk id="63" creationId="{AF379F0A-6143-B37E-B052-C9203B5A448B}"/>
          </ac:inkMkLst>
        </pc:inkChg>
        <pc:inkChg chg="add mod">
          <ac:chgData name="Luca Crocetti" userId="52efdf86-ba77-4dcf-8f92-67ea05fd85b4" providerId="ADAL" clId="{C7A5A096-2769-4603-BC41-E04E2A5BF485}" dt="2024-10-02T08:47:38.637" v="185"/>
          <ac:inkMkLst>
            <pc:docMk/>
            <pc:sldMk cId="1358790156" sldId="425"/>
            <ac:inkMk id="64" creationId="{DA2516B0-1515-F2AC-C31B-7A4040BA0A01}"/>
          </ac:inkMkLst>
        </pc:inkChg>
        <pc:inkChg chg="add mod">
          <ac:chgData name="Luca Crocetti" userId="52efdf86-ba77-4dcf-8f92-67ea05fd85b4" providerId="ADAL" clId="{C7A5A096-2769-4603-BC41-E04E2A5BF485}" dt="2024-10-02T08:47:38.637" v="185"/>
          <ac:inkMkLst>
            <pc:docMk/>
            <pc:sldMk cId="1358790156" sldId="425"/>
            <ac:inkMk id="65" creationId="{B1E93A15-B57D-19FD-B816-85B5FE05B780}"/>
          </ac:inkMkLst>
        </pc:inkChg>
        <pc:inkChg chg="add mod">
          <ac:chgData name="Luca Crocetti" userId="52efdf86-ba77-4dcf-8f92-67ea05fd85b4" providerId="ADAL" clId="{C7A5A096-2769-4603-BC41-E04E2A5BF485}" dt="2024-10-02T08:47:38.637" v="185"/>
          <ac:inkMkLst>
            <pc:docMk/>
            <pc:sldMk cId="1358790156" sldId="425"/>
            <ac:inkMk id="66" creationId="{657805C3-92BF-76BA-5244-5876AD87AE48}"/>
          </ac:inkMkLst>
        </pc:inkChg>
        <pc:inkChg chg="add del mod">
          <ac:chgData name="Luca Crocetti" userId="52efdf86-ba77-4dcf-8f92-67ea05fd85b4" providerId="ADAL" clId="{C7A5A096-2769-4603-BC41-E04E2A5BF485}" dt="2024-10-02T08:48:37.283" v="189"/>
          <ac:inkMkLst>
            <pc:docMk/>
            <pc:sldMk cId="1358790156" sldId="425"/>
            <ac:inkMk id="68" creationId="{15C04313-328F-6FC7-2058-812916934BC8}"/>
          </ac:inkMkLst>
        </pc:inkChg>
        <pc:inkChg chg="add del mod">
          <ac:chgData name="Luca Crocetti" userId="52efdf86-ba77-4dcf-8f92-67ea05fd85b4" providerId="ADAL" clId="{C7A5A096-2769-4603-BC41-E04E2A5BF485}" dt="2024-10-02T08:48:37.283" v="190"/>
          <ac:inkMkLst>
            <pc:docMk/>
            <pc:sldMk cId="1358790156" sldId="425"/>
            <ac:inkMk id="69" creationId="{DAE92E60-AF43-0ECE-9C52-01798673AB79}"/>
          </ac:inkMkLst>
        </pc:inkChg>
        <pc:inkChg chg="add mod">
          <ac:chgData name="Luca Crocetti" userId="52efdf86-ba77-4dcf-8f92-67ea05fd85b4" providerId="ADAL" clId="{C7A5A096-2769-4603-BC41-E04E2A5BF485}" dt="2024-10-02T08:48:41.883" v="195"/>
          <ac:inkMkLst>
            <pc:docMk/>
            <pc:sldMk cId="1358790156" sldId="425"/>
            <ac:inkMk id="71" creationId="{D41C3D38-57A7-BF2C-23FF-DB4C6DD4BAA4}"/>
          </ac:inkMkLst>
        </pc:inkChg>
        <pc:inkChg chg="add mod">
          <ac:chgData name="Luca Crocetti" userId="52efdf86-ba77-4dcf-8f92-67ea05fd85b4" providerId="ADAL" clId="{C7A5A096-2769-4603-BC41-E04E2A5BF485}" dt="2024-10-02T08:48:41.883" v="195"/>
          <ac:inkMkLst>
            <pc:docMk/>
            <pc:sldMk cId="1358790156" sldId="425"/>
            <ac:inkMk id="72" creationId="{9645E906-90B1-11BF-137D-D903BFB91FB6}"/>
          </ac:inkMkLst>
        </pc:inkChg>
        <pc:inkChg chg="add mod">
          <ac:chgData name="Luca Crocetti" userId="52efdf86-ba77-4dcf-8f92-67ea05fd85b4" providerId="ADAL" clId="{C7A5A096-2769-4603-BC41-E04E2A5BF485}" dt="2024-10-02T08:48:41.883" v="195"/>
          <ac:inkMkLst>
            <pc:docMk/>
            <pc:sldMk cId="1358790156" sldId="425"/>
            <ac:inkMk id="74" creationId="{01296DA8-53D5-4092-E178-6BCD6C744788}"/>
          </ac:inkMkLst>
        </pc:inkChg>
        <pc:inkChg chg="add mod">
          <ac:chgData name="Luca Crocetti" userId="52efdf86-ba77-4dcf-8f92-67ea05fd85b4" providerId="ADAL" clId="{C7A5A096-2769-4603-BC41-E04E2A5BF485}" dt="2024-10-02T08:48:56.529" v="206"/>
          <ac:inkMkLst>
            <pc:docMk/>
            <pc:sldMk cId="1358790156" sldId="425"/>
            <ac:inkMk id="76" creationId="{3F2261AC-3876-AA89-430B-C936560BD04A}"/>
          </ac:inkMkLst>
        </pc:inkChg>
        <pc:inkChg chg="add mod">
          <ac:chgData name="Luca Crocetti" userId="52efdf86-ba77-4dcf-8f92-67ea05fd85b4" providerId="ADAL" clId="{C7A5A096-2769-4603-BC41-E04E2A5BF485}" dt="2024-10-02T08:48:56.529" v="206"/>
          <ac:inkMkLst>
            <pc:docMk/>
            <pc:sldMk cId="1358790156" sldId="425"/>
            <ac:inkMk id="77" creationId="{B58005E0-6B8D-50BC-7699-34E862BE50C3}"/>
          </ac:inkMkLst>
        </pc:inkChg>
        <pc:inkChg chg="add mod">
          <ac:chgData name="Luca Crocetti" userId="52efdf86-ba77-4dcf-8f92-67ea05fd85b4" providerId="ADAL" clId="{C7A5A096-2769-4603-BC41-E04E2A5BF485}" dt="2024-10-02T08:48:56.529" v="206"/>
          <ac:inkMkLst>
            <pc:docMk/>
            <pc:sldMk cId="1358790156" sldId="425"/>
            <ac:inkMk id="78" creationId="{CC889B7C-EB41-6319-AEE2-C464CA771B34}"/>
          </ac:inkMkLst>
        </pc:inkChg>
        <pc:inkChg chg="add mod">
          <ac:chgData name="Luca Crocetti" userId="52efdf86-ba77-4dcf-8f92-67ea05fd85b4" providerId="ADAL" clId="{C7A5A096-2769-4603-BC41-E04E2A5BF485}" dt="2024-10-02T08:48:56.529" v="206"/>
          <ac:inkMkLst>
            <pc:docMk/>
            <pc:sldMk cId="1358790156" sldId="425"/>
            <ac:inkMk id="79" creationId="{EDAE2FF4-07EA-61F3-40D2-C2A4A8A45582}"/>
          </ac:inkMkLst>
        </pc:inkChg>
        <pc:inkChg chg="add mod">
          <ac:chgData name="Luca Crocetti" userId="52efdf86-ba77-4dcf-8f92-67ea05fd85b4" providerId="ADAL" clId="{C7A5A096-2769-4603-BC41-E04E2A5BF485}" dt="2024-10-02T08:48:56.529" v="206"/>
          <ac:inkMkLst>
            <pc:docMk/>
            <pc:sldMk cId="1358790156" sldId="425"/>
            <ac:inkMk id="80" creationId="{7434F2E0-CDB9-E4E9-E2BD-B6B6F2841051}"/>
          </ac:inkMkLst>
        </pc:inkChg>
        <pc:inkChg chg="add mod">
          <ac:chgData name="Luca Crocetti" userId="52efdf86-ba77-4dcf-8f92-67ea05fd85b4" providerId="ADAL" clId="{C7A5A096-2769-4603-BC41-E04E2A5BF485}" dt="2024-10-02T08:48:56.529" v="206"/>
          <ac:inkMkLst>
            <pc:docMk/>
            <pc:sldMk cId="1358790156" sldId="425"/>
            <ac:inkMk id="81" creationId="{80F25CD4-D7F4-D6B1-B0F9-DC0DD417385D}"/>
          </ac:inkMkLst>
        </pc:inkChg>
        <pc:inkChg chg="add mod">
          <ac:chgData name="Luca Crocetti" userId="52efdf86-ba77-4dcf-8f92-67ea05fd85b4" providerId="ADAL" clId="{C7A5A096-2769-4603-BC41-E04E2A5BF485}" dt="2024-10-02T08:48:56.529" v="206"/>
          <ac:inkMkLst>
            <pc:docMk/>
            <pc:sldMk cId="1358790156" sldId="425"/>
            <ac:inkMk id="82" creationId="{01890EBB-9FB4-0E53-7128-F22F87C04955}"/>
          </ac:inkMkLst>
        </pc:inkChg>
        <pc:inkChg chg="add mod">
          <ac:chgData name="Luca Crocetti" userId="52efdf86-ba77-4dcf-8f92-67ea05fd85b4" providerId="ADAL" clId="{C7A5A096-2769-4603-BC41-E04E2A5BF485}" dt="2024-10-02T08:48:56.529" v="206"/>
          <ac:inkMkLst>
            <pc:docMk/>
            <pc:sldMk cId="1358790156" sldId="425"/>
            <ac:inkMk id="83" creationId="{6AACA96A-0601-AC12-85E3-A8E4A07C4DB1}"/>
          </ac:inkMkLst>
        </pc:inkChg>
        <pc:inkChg chg="add mod">
          <ac:chgData name="Luca Crocetti" userId="52efdf86-ba77-4dcf-8f92-67ea05fd85b4" providerId="ADAL" clId="{C7A5A096-2769-4603-BC41-E04E2A5BF485}" dt="2024-10-02T08:48:56.529" v="206"/>
          <ac:inkMkLst>
            <pc:docMk/>
            <pc:sldMk cId="1358790156" sldId="425"/>
            <ac:inkMk id="85" creationId="{47123922-ED33-DB8E-3E4F-C4289BFE0416}"/>
          </ac:inkMkLst>
        </pc:inkChg>
        <pc:inkChg chg="add mod">
          <ac:chgData name="Luca Crocetti" userId="52efdf86-ba77-4dcf-8f92-67ea05fd85b4" providerId="ADAL" clId="{C7A5A096-2769-4603-BC41-E04E2A5BF485}" dt="2024-10-02T08:49:00.992" v="216"/>
          <ac:inkMkLst>
            <pc:docMk/>
            <pc:sldMk cId="1358790156" sldId="425"/>
            <ac:inkMk id="87" creationId="{94D4342F-E09C-4704-9661-3E5CBF341D9F}"/>
          </ac:inkMkLst>
        </pc:inkChg>
        <pc:inkChg chg="add mod">
          <ac:chgData name="Luca Crocetti" userId="52efdf86-ba77-4dcf-8f92-67ea05fd85b4" providerId="ADAL" clId="{C7A5A096-2769-4603-BC41-E04E2A5BF485}" dt="2024-10-02T08:49:00.992" v="216"/>
          <ac:inkMkLst>
            <pc:docMk/>
            <pc:sldMk cId="1358790156" sldId="425"/>
            <ac:inkMk id="88" creationId="{24AC8952-5502-EBB3-12D4-7C481EE8812D}"/>
          </ac:inkMkLst>
        </pc:inkChg>
        <pc:inkChg chg="add mod">
          <ac:chgData name="Luca Crocetti" userId="52efdf86-ba77-4dcf-8f92-67ea05fd85b4" providerId="ADAL" clId="{C7A5A096-2769-4603-BC41-E04E2A5BF485}" dt="2024-10-02T08:49:00.992" v="216"/>
          <ac:inkMkLst>
            <pc:docMk/>
            <pc:sldMk cId="1358790156" sldId="425"/>
            <ac:inkMk id="89" creationId="{B1185745-93A0-E72C-37F3-45E585AFE911}"/>
          </ac:inkMkLst>
        </pc:inkChg>
        <pc:inkChg chg="add mod">
          <ac:chgData name="Luca Crocetti" userId="52efdf86-ba77-4dcf-8f92-67ea05fd85b4" providerId="ADAL" clId="{C7A5A096-2769-4603-BC41-E04E2A5BF485}" dt="2024-10-02T08:49:00.992" v="216"/>
          <ac:inkMkLst>
            <pc:docMk/>
            <pc:sldMk cId="1358790156" sldId="425"/>
            <ac:inkMk id="90" creationId="{D4979CE6-B651-49C9-8CD2-C0DED08602FD}"/>
          </ac:inkMkLst>
        </pc:inkChg>
        <pc:inkChg chg="add mod">
          <ac:chgData name="Luca Crocetti" userId="52efdf86-ba77-4dcf-8f92-67ea05fd85b4" providerId="ADAL" clId="{C7A5A096-2769-4603-BC41-E04E2A5BF485}" dt="2024-10-02T08:49:00.992" v="216"/>
          <ac:inkMkLst>
            <pc:docMk/>
            <pc:sldMk cId="1358790156" sldId="425"/>
            <ac:inkMk id="91" creationId="{9F110BFB-5F38-28F6-7DD6-5866B29ED985}"/>
          </ac:inkMkLst>
        </pc:inkChg>
        <pc:inkChg chg="add mod">
          <ac:chgData name="Luca Crocetti" userId="52efdf86-ba77-4dcf-8f92-67ea05fd85b4" providerId="ADAL" clId="{C7A5A096-2769-4603-BC41-E04E2A5BF485}" dt="2024-10-02T08:49:00.992" v="216"/>
          <ac:inkMkLst>
            <pc:docMk/>
            <pc:sldMk cId="1358790156" sldId="425"/>
            <ac:inkMk id="92" creationId="{03641FB8-1E99-6799-21F7-2110856F1FF3}"/>
          </ac:inkMkLst>
        </pc:inkChg>
        <pc:inkChg chg="add mod">
          <ac:chgData name="Luca Crocetti" userId="52efdf86-ba77-4dcf-8f92-67ea05fd85b4" providerId="ADAL" clId="{C7A5A096-2769-4603-BC41-E04E2A5BF485}" dt="2024-10-02T08:49:00.992" v="216"/>
          <ac:inkMkLst>
            <pc:docMk/>
            <pc:sldMk cId="1358790156" sldId="425"/>
            <ac:inkMk id="93" creationId="{DC89F7D4-9B09-3161-532F-FA5D03476864}"/>
          </ac:inkMkLst>
        </pc:inkChg>
        <pc:inkChg chg="add mod">
          <ac:chgData name="Luca Crocetti" userId="52efdf86-ba77-4dcf-8f92-67ea05fd85b4" providerId="ADAL" clId="{C7A5A096-2769-4603-BC41-E04E2A5BF485}" dt="2024-10-02T08:49:00.992" v="216"/>
          <ac:inkMkLst>
            <pc:docMk/>
            <pc:sldMk cId="1358790156" sldId="425"/>
            <ac:inkMk id="94" creationId="{0ACE3E89-8E40-B41E-244D-CAB67A44D04F}"/>
          </ac:inkMkLst>
        </pc:inkChg>
        <pc:inkChg chg="add mod">
          <ac:chgData name="Luca Crocetti" userId="52efdf86-ba77-4dcf-8f92-67ea05fd85b4" providerId="ADAL" clId="{C7A5A096-2769-4603-BC41-E04E2A5BF485}" dt="2024-10-02T08:49:00.992" v="216"/>
          <ac:inkMkLst>
            <pc:docMk/>
            <pc:sldMk cId="1358790156" sldId="425"/>
            <ac:inkMk id="95" creationId="{56398DC4-1905-780C-B2DE-C31A8EE6191A}"/>
          </ac:inkMkLst>
        </pc:inkChg>
        <pc:inkChg chg="add mod">
          <ac:chgData name="Luca Crocetti" userId="52efdf86-ba77-4dcf-8f92-67ea05fd85b4" providerId="ADAL" clId="{C7A5A096-2769-4603-BC41-E04E2A5BF485}" dt="2024-10-02T08:55:42.529" v="255"/>
          <ac:inkMkLst>
            <pc:docMk/>
            <pc:sldMk cId="1358790156" sldId="425"/>
            <ac:inkMk id="97" creationId="{29DBCB4D-61D2-516A-AAA5-4312B66B5513}"/>
          </ac:inkMkLst>
        </pc:inkChg>
        <pc:inkChg chg="add mod">
          <ac:chgData name="Luca Crocetti" userId="52efdf86-ba77-4dcf-8f92-67ea05fd85b4" providerId="ADAL" clId="{C7A5A096-2769-4603-BC41-E04E2A5BF485}" dt="2024-10-02T08:55:42.529" v="255"/>
          <ac:inkMkLst>
            <pc:docMk/>
            <pc:sldMk cId="1358790156" sldId="425"/>
            <ac:inkMk id="98" creationId="{E2C136A1-E62C-071A-E5BC-4037F4B5AA58}"/>
          </ac:inkMkLst>
        </pc:inkChg>
        <pc:inkChg chg="add mod">
          <ac:chgData name="Luca Crocetti" userId="52efdf86-ba77-4dcf-8f92-67ea05fd85b4" providerId="ADAL" clId="{C7A5A096-2769-4603-BC41-E04E2A5BF485}" dt="2024-10-02T08:55:42.529" v="255"/>
          <ac:inkMkLst>
            <pc:docMk/>
            <pc:sldMk cId="1358790156" sldId="425"/>
            <ac:inkMk id="99" creationId="{BEC59F6C-F570-F5BF-C5A9-23610AC51A39}"/>
          </ac:inkMkLst>
        </pc:inkChg>
        <pc:inkChg chg="add mod">
          <ac:chgData name="Luca Crocetti" userId="52efdf86-ba77-4dcf-8f92-67ea05fd85b4" providerId="ADAL" clId="{C7A5A096-2769-4603-BC41-E04E2A5BF485}" dt="2024-10-02T08:55:42.529" v="255"/>
          <ac:inkMkLst>
            <pc:docMk/>
            <pc:sldMk cId="1358790156" sldId="425"/>
            <ac:inkMk id="100" creationId="{4713E363-B6ED-35F0-1E49-7BD287E82557}"/>
          </ac:inkMkLst>
        </pc:inkChg>
        <pc:inkChg chg="add mod">
          <ac:chgData name="Luca Crocetti" userId="52efdf86-ba77-4dcf-8f92-67ea05fd85b4" providerId="ADAL" clId="{C7A5A096-2769-4603-BC41-E04E2A5BF485}" dt="2024-10-02T08:55:42.529" v="255"/>
          <ac:inkMkLst>
            <pc:docMk/>
            <pc:sldMk cId="1358790156" sldId="425"/>
            <ac:inkMk id="101" creationId="{44C52945-77A6-0FB3-D29D-D50FBCE6B3AE}"/>
          </ac:inkMkLst>
        </pc:inkChg>
        <pc:inkChg chg="add mod">
          <ac:chgData name="Luca Crocetti" userId="52efdf86-ba77-4dcf-8f92-67ea05fd85b4" providerId="ADAL" clId="{C7A5A096-2769-4603-BC41-E04E2A5BF485}" dt="2024-10-02T08:55:42.529" v="255"/>
          <ac:inkMkLst>
            <pc:docMk/>
            <pc:sldMk cId="1358790156" sldId="425"/>
            <ac:inkMk id="102" creationId="{2939032F-057A-BA61-5966-2770B20CA4D6}"/>
          </ac:inkMkLst>
        </pc:inkChg>
        <pc:inkChg chg="add mod">
          <ac:chgData name="Luca Crocetti" userId="52efdf86-ba77-4dcf-8f92-67ea05fd85b4" providerId="ADAL" clId="{C7A5A096-2769-4603-BC41-E04E2A5BF485}" dt="2024-10-02T08:55:42.529" v="255"/>
          <ac:inkMkLst>
            <pc:docMk/>
            <pc:sldMk cId="1358790156" sldId="425"/>
            <ac:inkMk id="103" creationId="{E14B94BE-F5CA-F5AE-9F5F-0709D744F66C}"/>
          </ac:inkMkLst>
        </pc:inkChg>
        <pc:inkChg chg="add mod">
          <ac:chgData name="Luca Crocetti" userId="52efdf86-ba77-4dcf-8f92-67ea05fd85b4" providerId="ADAL" clId="{C7A5A096-2769-4603-BC41-E04E2A5BF485}" dt="2024-10-02T08:55:42.529" v="255"/>
          <ac:inkMkLst>
            <pc:docMk/>
            <pc:sldMk cId="1358790156" sldId="425"/>
            <ac:inkMk id="104" creationId="{65E5FA92-FEF8-1425-CF43-D90635439A3E}"/>
          </ac:inkMkLst>
        </pc:inkChg>
        <pc:inkChg chg="add del">
          <ac:chgData name="Luca Crocetti" userId="52efdf86-ba77-4dcf-8f92-67ea05fd85b4" providerId="ADAL" clId="{C7A5A096-2769-4603-BC41-E04E2A5BF485}" dt="2024-10-02T08:54:43.369" v="235"/>
          <ac:inkMkLst>
            <pc:docMk/>
            <pc:sldMk cId="1358790156" sldId="425"/>
            <ac:inkMk id="106" creationId="{A53B5932-A0B1-9345-B4FD-E863486C8BA9}"/>
          </ac:inkMkLst>
        </pc:inkChg>
        <pc:inkChg chg="add mod">
          <ac:chgData name="Luca Crocetti" userId="52efdf86-ba77-4dcf-8f92-67ea05fd85b4" providerId="ADAL" clId="{C7A5A096-2769-4603-BC41-E04E2A5BF485}" dt="2024-10-02T08:54:51.867" v="239"/>
          <ac:inkMkLst>
            <pc:docMk/>
            <pc:sldMk cId="1358790156" sldId="425"/>
            <ac:inkMk id="107" creationId="{A63E0A1F-8B76-BF9F-22C7-786AD96A9298}"/>
          </ac:inkMkLst>
        </pc:inkChg>
        <pc:inkChg chg="add mod">
          <ac:chgData name="Luca Crocetti" userId="52efdf86-ba77-4dcf-8f92-67ea05fd85b4" providerId="ADAL" clId="{C7A5A096-2769-4603-BC41-E04E2A5BF485}" dt="2024-10-02T08:54:51.867" v="239"/>
          <ac:inkMkLst>
            <pc:docMk/>
            <pc:sldMk cId="1358790156" sldId="425"/>
            <ac:inkMk id="108" creationId="{CCF27B0F-5D81-B21A-3CAD-3ACC70C25C4A}"/>
          </ac:inkMkLst>
        </pc:inkChg>
        <pc:inkChg chg="add mod">
          <ac:chgData name="Luca Crocetti" userId="52efdf86-ba77-4dcf-8f92-67ea05fd85b4" providerId="ADAL" clId="{C7A5A096-2769-4603-BC41-E04E2A5BF485}" dt="2024-10-02T08:54:51.867" v="239"/>
          <ac:inkMkLst>
            <pc:docMk/>
            <pc:sldMk cId="1358790156" sldId="425"/>
            <ac:inkMk id="109" creationId="{BA4508EE-72E2-2338-5435-D1C7C9A04D8C}"/>
          </ac:inkMkLst>
        </pc:inkChg>
        <pc:inkChg chg="add mod">
          <ac:chgData name="Luca Crocetti" userId="52efdf86-ba77-4dcf-8f92-67ea05fd85b4" providerId="ADAL" clId="{C7A5A096-2769-4603-BC41-E04E2A5BF485}" dt="2024-10-02T08:54:58.609" v="243"/>
          <ac:inkMkLst>
            <pc:docMk/>
            <pc:sldMk cId="1358790156" sldId="425"/>
            <ac:inkMk id="111" creationId="{62003FB5-8E40-9E87-0ABF-F5588B18D397}"/>
          </ac:inkMkLst>
        </pc:inkChg>
        <pc:inkChg chg="add del mod">
          <ac:chgData name="Luca Crocetti" userId="52efdf86-ba77-4dcf-8f92-67ea05fd85b4" providerId="ADAL" clId="{C7A5A096-2769-4603-BC41-E04E2A5BF485}" dt="2024-10-02T08:54:58.609" v="243"/>
          <ac:inkMkLst>
            <pc:docMk/>
            <pc:sldMk cId="1358790156" sldId="425"/>
            <ac:inkMk id="112" creationId="{D6992D57-F7A9-38CA-1C32-909D23FE8457}"/>
          </ac:inkMkLst>
        </pc:inkChg>
        <pc:inkChg chg="add mod">
          <ac:chgData name="Luca Crocetti" userId="52efdf86-ba77-4dcf-8f92-67ea05fd85b4" providerId="ADAL" clId="{C7A5A096-2769-4603-BC41-E04E2A5BF485}" dt="2024-10-02T08:55:42.529" v="255"/>
          <ac:inkMkLst>
            <pc:docMk/>
            <pc:sldMk cId="1358790156" sldId="425"/>
            <ac:inkMk id="114" creationId="{83A34DCF-0006-01BA-65C6-F7E9339B0506}"/>
          </ac:inkMkLst>
        </pc:inkChg>
        <pc:inkChg chg="add mod">
          <ac:chgData name="Luca Crocetti" userId="52efdf86-ba77-4dcf-8f92-67ea05fd85b4" providerId="ADAL" clId="{C7A5A096-2769-4603-BC41-E04E2A5BF485}" dt="2024-10-02T08:55:42.529" v="255"/>
          <ac:inkMkLst>
            <pc:docMk/>
            <pc:sldMk cId="1358790156" sldId="425"/>
            <ac:inkMk id="115" creationId="{23441B86-0A5D-A7E4-B233-23D8D8900E73}"/>
          </ac:inkMkLst>
        </pc:inkChg>
        <pc:inkChg chg="add mod">
          <ac:chgData name="Luca Crocetti" userId="52efdf86-ba77-4dcf-8f92-67ea05fd85b4" providerId="ADAL" clId="{C7A5A096-2769-4603-BC41-E04E2A5BF485}" dt="2024-10-02T08:55:42.529" v="255"/>
          <ac:inkMkLst>
            <pc:docMk/>
            <pc:sldMk cId="1358790156" sldId="425"/>
            <ac:inkMk id="116" creationId="{1A63EF41-41E1-487A-BF44-576BDBB6DF17}"/>
          </ac:inkMkLst>
        </pc:inkChg>
        <pc:inkChg chg="add mod">
          <ac:chgData name="Luca Crocetti" userId="52efdf86-ba77-4dcf-8f92-67ea05fd85b4" providerId="ADAL" clId="{C7A5A096-2769-4603-BC41-E04E2A5BF485}" dt="2024-10-02T08:55:42.529" v="255"/>
          <ac:inkMkLst>
            <pc:docMk/>
            <pc:sldMk cId="1358790156" sldId="425"/>
            <ac:inkMk id="117" creationId="{2D10AACE-120E-9A34-CE0A-3BE74194C23D}"/>
          </ac:inkMkLst>
        </pc:inkChg>
        <pc:inkChg chg="add mod">
          <ac:chgData name="Luca Crocetti" userId="52efdf86-ba77-4dcf-8f92-67ea05fd85b4" providerId="ADAL" clId="{C7A5A096-2769-4603-BC41-E04E2A5BF485}" dt="2024-10-02T08:55:42.529" v="255"/>
          <ac:inkMkLst>
            <pc:docMk/>
            <pc:sldMk cId="1358790156" sldId="425"/>
            <ac:inkMk id="118" creationId="{530CC8BF-565D-9F02-3F49-1FFD426E23BF}"/>
          </ac:inkMkLst>
        </pc:inkChg>
        <pc:inkChg chg="add mod">
          <ac:chgData name="Luca Crocetti" userId="52efdf86-ba77-4dcf-8f92-67ea05fd85b4" providerId="ADAL" clId="{C7A5A096-2769-4603-BC41-E04E2A5BF485}" dt="2024-10-02T08:55:42.529" v="255"/>
          <ac:inkMkLst>
            <pc:docMk/>
            <pc:sldMk cId="1358790156" sldId="425"/>
            <ac:inkMk id="120" creationId="{31201C07-2739-44C3-5702-CD98769B98FE}"/>
          </ac:inkMkLst>
        </pc:inkChg>
        <pc:inkChg chg="add mod">
          <ac:chgData name="Luca Crocetti" userId="52efdf86-ba77-4dcf-8f92-67ea05fd85b4" providerId="ADAL" clId="{C7A5A096-2769-4603-BC41-E04E2A5BF485}" dt="2024-10-02T08:55:42.529" v="255"/>
          <ac:inkMkLst>
            <pc:docMk/>
            <pc:sldMk cId="1358790156" sldId="425"/>
            <ac:inkMk id="121" creationId="{0D6BB45A-B6F1-96F6-A349-078C84ACB068}"/>
          </ac:inkMkLst>
        </pc:inkChg>
        <pc:inkChg chg="add mod">
          <ac:chgData name="Luca Crocetti" userId="52efdf86-ba77-4dcf-8f92-67ea05fd85b4" providerId="ADAL" clId="{C7A5A096-2769-4603-BC41-E04E2A5BF485}" dt="2024-10-02T08:55:42.529" v="255"/>
          <ac:inkMkLst>
            <pc:docMk/>
            <pc:sldMk cId="1358790156" sldId="425"/>
            <ac:inkMk id="123" creationId="{5339452B-9F45-6CB7-D77F-111C4E57EEED}"/>
          </ac:inkMkLst>
        </pc:inkChg>
        <pc:inkChg chg="add mod">
          <ac:chgData name="Luca Crocetti" userId="52efdf86-ba77-4dcf-8f92-67ea05fd85b4" providerId="ADAL" clId="{C7A5A096-2769-4603-BC41-E04E2A5BF485}" dt="2024-10-02T08:55:42.529" v="255"/>
          <ac:inkMkLst>
            <pc:docMk/>
            <pc:sldMk cId="1358790156" sldId="425"/>
            <ac:inkMk id="124" creationId="{64AE41E3-6CF4-C085-94FB-89F13D0C81B3}"/>
          </ac:inkMkLst>
        </pc:inkChg>
        <pc:inkChg chg="add del mod">
          <ac:chgData name="Luca Crocetti" userId="52efdf86-ba77-4dcf-8f92-67ea05fd85b4" providerId="ADAL" clId="{C7A5A096-2769-4603-BC41-E04E2A5BF485}" dt="2024-10-02T08:56:02.989" v="280"/>
          <ac:inkMkLst>
            <pc:docMk/>
            <pc:sldMk cId="1358790156" sldId="425"/>
            <ac:inkMk id="126" creationId="{B3970246-EDE3-1E14-9037-FAE12C276463}"/>
          </ac:inkMkLst>
        </pc:inkChg>
        <pc:inkChg chg="add mod">
          <ac:chgData name="Luca Crocetti" userId="52efdf86-ba77-4dcf-8f92-67ea05fd85b4" providerId="ADAL" clId="{C7A5A096-2769-4603-BC41-E04E2A5BF485}" dt="2024-10-02T08:56:02.989" v="282"/>
          <ac:inkMkLst>
            <pc:docMk/>
            <pc:sldMk cId="1358790156" sldId="425"/>
            <ac:inkMk id="127" creationId="{19D6527A-7CD8-AC59-9555-4DA4573FDABC}"/>
          </ac:inkMkLst>
        </pc:inkChg>
        <pc:inkChg chg="add del mod">
          <ac:chgData name="Luca Crocetti" userId="52efdf86-ba77-4dcf-8f92-67ea05fd85b4" providerId="ADAL" clId="{C7A5A096-2769-4603-BC41-E04E2A5BF485}" dt="2024-10-02T08:56:02.973" v="272"/>
          <ac:inkMkLst>
            <pc:docMk/>
            <pc:sldMk cId="1358790156" sldId="425"/>
            <ac:inkMk id="128" creationId="{1F9E7DFE-9D23-683D-0F19-DE1F0D0EFA8E}"/>
          </ac:inkMkLst>
        </pc:inkChg>
        <pc:inkChg chg="add del mod">
          <ac:chgData name="Luca Crocetti" userId="52efdf86-ba77-4dcf-8f92-67ea05fd85b4" providerId="ADAL" clId="{C7A5A096-2769-4603-BC41-E04E2A5BF485}" dt="2024-10-02T08:56:02.989" v="281"/>
          <ac:inkMkLst>
            <pc:docMk/>
            <pc:sldMk cId="1358790156" sldId="425"/>
            <ac:inkMk id="129" creationId="{CAAFB1B8-2F29-B2E2-8BC4-27E6439499D6}"/>
          </ac:inkMkLst>
        </pc:inkChg>
        <pc:inkChg chg="add del mod">
          <ac:chgData name="Luca Crocetti" userId="52efdf86-ba77-4dcf-8f92-67ea05fd85b4" providerId="ADAL" clId="{C7A5A096-2769-4603-BC41-E04E2A5BF485}" dt="2024-10-02T08:56:02.981" v="273"/>
          <ac:inkMkLst>
            <pc:docMk/>
            <pc:sldMk cId="1358790156" sldId="425"/>
            <ac:inkMk id="131" creationId="{FF09A6D3-F042-4A9E-5614-D15ADA14BFFD}"/>
          </ac:inkMkLst>
        </pc:inkChg>
        <pc:inkChg chg="add del mod">
          <ac:chgData name="Luca Crocetti" userId="52efdf86-ba77-4dcf-8f92-67ea05fd85b4" providerId="ADAL" clId="{C7A5A096-2769-4603-BC41-E04E2A5BF485}" dt="2024-10-02T08:56:02.981" v="275"/>
          <ac:inkMkLst>
            <pc:docMk/>
            <pc:sldMk cId="1358790156" sldId="425"/>
            <ac:inkMk id="133" creationId="{01781CF3-6147-6A28-0107-02A2006D4D39}"/>
          </ac:inkMkLst>
        </pc:inkChg>
        <pc:inkChg chg="add del mod">
          <ac:chgData name="Luca Crocetti" userId="52efdf86-ba77-4dcf-8f92-67ea05fd85b4" providerId="ADAL" clId="{C7A5A096-2769-4603-BC41-E04E2A5BF485}" dt="2024-10-02T08:56:02.989" v="282"/>
          <ac:inkMkLst>
            <pc:docMk/>
            <pc:sldMk cId="1358790156" sldId="425"/>
            <ac:inkMk id="134" creationId="{CFD63222-63D9-20A1-EDEA-9B7F41B2E3F3}"/>
          </ac:inkMkLst>
        </pc:inkChg>
        <pc:inkChg chg="add del mod">
          <ac:chgData name="Luca Crocetti" userId="52efdf86-ba77-4dcf-8f92-67ea05fd85b4" providerId="ADAL" clId="{C7A5A096-2769-4603-BC41-E04E2A5BF485}" dt="2024-10-02T08:56:02.981" v="277"/>
          <ac:inkMkLst>
            <pc:docMk/>
            <pc:sldMk cId="1358790156" sldId="425"/>
            <ac:inkMk id="135" creationId="{7B3A3BED-AE7D-E268-7D3B-AD675C5D5425}"/>
          </ac:inkMkLst>
        </pc:inkChg>
        <pc:inkChg chg="add del mod">
          <ac:chgData name="Luca Crocetti" userId="52efdf86-ba77-4dcf-8f92-67ea05fd85b4" providerId="ADAL" clId="{C7A5A096-2769-4603-BC41-E04E2A5BF485}" dt="2024-10-02T08:56:02.981" v="274"/>
          <ac:inkMkLst>
            <pc:docMk/>
            <pc:sldMk cId="1358790156" sldId="425"/>
            <ac:inkMk id="136" creationId="{51701140-078E-6580-2FE3-C64383711097}"/>
          </ac:inkMkLst>
        </pc:inkChg>
        <pc:inkChg chg="add del mod">
          <ac:chgData name="Luca Crocetti" userId="52efdf86-ba77-4dcf-8f92-67ea05fd85b4" providerId="ADAL" clId="{C7A5A096-2769-4603-BC41-E04E2A5BF485}" dt="2024-10-02T08:56:02.989" v="278"/>
          <ac:inkMkLst>
            <pc:docMk/>
            <pc:sldMk cId="1358790156" sldId="425"/>
            <ac:inkMk id="137" creationId="{007C1DAE-BE90-5B08-5043-8A651BEC9688}"/>
          </ac:inkMkLst>
        </pc:inkChg>
        <pc:inkChg chg="add del mod">
          <ac:chgData name="Luca Crocetti" userId="52efdf86-ba77-4dcf-8f92-67ea05fd85b4" providerId="ADAL" clId="{C7A5A096-2769-4603-BC41-E04E2A5BF485}" dt="2024-10-02T08:56:02.981" v="276"/>
          <ac:inkMkLst>
            <pc:docMk/>
            <pc:sldMk cId="1358790156" sldId="425"/>
            <ac:inkMk id="138" creationId="{D9969CD2-B146-1C34-0A24-2703C2E3D588}"/>
          </ac:inkMkLst>
        </pc:inkChg>
        <pc:inkChg chg="add del mod">
          <ac:chgData name="Luca Crocetti" userId="52efdf86-ba77-4dcf-8f92-67ea05fd85b4" providerId="ADAL" clId="{C7A5A096-2769-4603-BC41-E04E2A5BF485}" dt="2024-10-02T08:56:02.989" v="279"/>
          <ac:inkMkLst>
            <pc:docMk/>
            <pc:sldMk cId="1358790156" sldId="425"/>
            <ac:inkMk id="140" creationId="{4C091325-E6BC-EB68-93E8-8210637DA1A3}"/>
          </ac:inkMkLst>
        </pc:inkChg>
        <pc:inkChg chg="add mod">
          <ac:chgData name="Luca Crocetti" userId="52efdf86-ba77-4dcf-8f92-67ea05fd85b4" providerId="ADAL" clId="{C7A5A096-2769-4603-BC41-E04E2A5BF485}" dt="2024-10-02T08:56:25.350" v="315"/>
          <ac:inkMkLst>
            <pc:docMk/>
            <pc:sldMk cId="1358790156" sldId="425"/>
            <ac:inkMk id="142" creationId="{DE04D5DA-EA7F-AD10-8108-0F86E30B9AE0}"/>
          </ac:inkMkLst>
        </pc:inkChg>
        <pc:inkChg chg="add mod">
          <ac:chgData name="Luca Crocetti" userId="52efdf86-ba77-4dcf-8f92-67ea05fd85b4" providerId="ADAL" clId="{C7A5A096-2769-4603-BC41-E04E2A5BF485}" dt="2024-10-02T08:56:25.350" v="315"/>
          <ac:inkMkLst>
            <pc:docMk/>
            <pc:sldMk cId="1358790156" sldId="425"/>
            <ac:inkMk id="143" creationId="{AFC39E4B-9421-E7A5-8BB1-F292FF805C6E}"/>
          </ac:inkMkLst>
        </pc:inkChg>
        <pc:inkChg chg="add mod">
          <ac:chgData name="Luca Crocetti" userId="52efdf86-ba77-4dcf-8f92-67ea05fd85b4" providerId="ADAL" clId="{C7A5A096-2769-4603-BC41-E04E2A5BF485}" dt="2024-10-02T08:56:25.350" v="315"/>
          <ac:inkMkLst>
            <pc:docMk/>
            <pc:sldMk cId="1358790156" sldId="425"/>
            <ac:inkMk id="144" creationId="{7381EDCE-E514-A072-EDE5-D88D7AACB27C}"/>
          </ac:inkMkLst>
        </pc:inkChg>
        <pc:inkChg chg="add mod">
          <ac:chgData name="Luca Crocetti" userId="52efdf86-ba77-4dcf-8f92-67ea05fd85b4" providerId="ADAL" clId="{C7A5A096-2769-4603-BC41-E04E2A5BF485}" dt="2024-10-02T08:56:25.350" v="315"/>
          <ac:inkMkLst>
            <pc:docMk/>
            <pc:sldMk cId="1358790156" sldId="425"/>
            <ac:inkMk id="145" creationId="{FCA13541-59B4-708A-CD7A-3343D1F505AB}"/>
          </ac:inkMkLst>
        </pc:inkChg>
        <pc:inkChg chg="add mod">
          <ac:chgData name="Luca Crocetti" userId="52efdf86-ba77-4dcf-8f92-67ea05fd85b4" providerId="ADAL" clId="{C7A5A096-2769-4603-BC41-E04E2A5BF485}" dt="2024-10-02T08:56:25.350" v="315"/>
          <ac:inkMkLst>
            <pc:docMk/>
            <pc:sldMk cId="1358790156" sldId="425"/>
            <ac:inkMk id="147" creationId="{DBFC4031-9580-EB77-DDCA-1E931E5E67A8}"/>
          </ac:inkMkLst>
        </pc:inkChg>
        <pc:inkChg chg="add mod">
          <ac:chgData name="Luca Crocetti" userId="52efdf86-ba77-4dcf-8f92-67ea05fd85b4" providerId="ADAL" clId="{C7A5A096-2769-4603-BC41-E04E2A5BF485}" dt="2024-10-02T08:56:25.350" v="315"/>
          <ac:inkMkLst>
            <pc:docMk/>
            <pc:sldMk cId="1358790156" sldId="425"/>
            <ac:inkMk id="149" creationId="{D884BDC6-FACC-D673-6E1C-F9BEB8BA40D6}"/>
          </ac:inkMkLst>
        </pc:inkChg>
        <pc:inkChg chg="add mod">
          <ac:chgData name="Luca Crocetti" userId="52efdf86-ba77-4dcf-8f92-67ea05fd85b4" providerId="ADAL" clId="{C7A5A096-2769-4603-BC41-E04E2A5BF485}" dt="2024-10-02T08:56:25.350" v="315"/>
          <ac:inkMkLst>
            <pc:docMk/>
            <pc:sldMk cId="1358790156" sldId="425"/>
            <ac:inkMk id="150" creationId="{8356EB42-7EF6-393F-0928-43BB392E7BE7}"/>
          </ac:inkMkLst>
        </pc:inkChg>
        <pc:inkChg chg="add mod">
          <ac:chgData name="Luca Crocetti" userId="52efdf86-ba77-4dcf-8f92-67ea05fd85b4" providerId="ADAL" clId="{C7A5A096-2769-4603-BC41-E04E2A5BF485}" dt="2024-10-02T08:56:25.350" v="315"/>
          <ac:inkMkLst>
            <pc:docMk/>
            <pc:sldMk cId="1358790156" sldId="425"/>
            <ac:inkMk id="151" creationId="{3048279D-99E9-6BE2-9F45-C53AF916D99D}"/>
          </ac:inkMkLst>
        </pc:inkChg>
        <pc:inkChg chg="add mod">
          <ac:chgData name="Luca Crocetti" userId="52efdf86-ba77-4dcf-8f92-67ea05fd85b4" providerId="ADAL" clId="{C7A5A096-2769-4603-BC41-E04E2A5BF485}" dt="2024-10-02T08:56:25.350" v="315"/>
          <ac:inkMkLst>
            <pc:docMk/>
            <pc:sldMk cId="1358790156" sldId="425"/>
            <ac:inkMk id="152" creationId="{00FA17A7-0B5C-8C98-1643-5F32BA7DD0FB}"/>
          </ac:inkMkLst>
        </pc:inkChg>
        <pc:inkChg chg="add mod">
          <ac:chgData name="Luca Crocetti" userId="52efdf86-ba77-4dcf-8f92-67ea05fd85b4" providerId="ADAL" clId="{C7A5A096-2769-4603-BC41-E04E2A5BF485}" dt="2024-10-02T08:56:25.350" v="315"/>
          <ac:inkMkLst>
            <pc:docMk/>
            <pc:sldMk cId="1358790156" sldId="425"/>
            <ac:inkMk id="153" creationId="{B14002CF-A1B0-985D-B0F0-84C68F14BBCA}"/>
          </ac:inkMkLst>
        </pc:inkChg>
        <pc:inkChg chg="add mod">
          <ac:chgData name="Luca Crocetti" userId="52efdf86-ba77-4dcf-8f92-67ea05fd85b4" providerId="ADAL" clId="{C7A5A096-2769-4603-BC41-E04E2A5BF485}" dt="2024-10-02T08:56:25.350" v="315"/>
          <ac:inkMkLst>
            <pc:docMk/>
            <pc:sldMk cId="1358790156" sldId="425"/>
            <ac:inkMk id="154" creationId="{EF8DE1A4-84FC-5B59-6163-60BA577D6BF8}"/>
          </ac:inkMkLst>
        </pc:inkChg>
        <pc:inkChg chg="add mod">
          <ac:chgData name="Luca Crocetti" userId="52efdf86-ba77-4dcf-8f92-67ea05fd85b4" providerId="ADAL" clId="{C7A5A096-2769-4603-BC41-E04E2A5BF485}" dt="2024-10-02T08:56:25.350" v="315"/>
          <ac:inkMkLst>
            <pc:docMk/>
            <pc:sldMk cId="1358790156" sldId="425"/>
            <ac:inkMk id="155" creationId="{04CFC996-B2D1-85B8-836A-604279F15D7D}"/>
          </ac:inkMkLst>
        </pc:inkChg>
        <pc:inkChg chg="add mod">
          <ac:chgData name="Luca Crocetti" userId="52efdf86-ba77-4dcf-8f92-67ea05fd85b4" providerId="ADAL" clId="{C7A5A096-2769-4603-BC41-E04E2A5BF485}" dt="2024-10-02T08:56:25.350" v="315"/>
          <ac:inkMkLst>
            <pc:docMk/>
            <pc:sldMk cId="1358790156" sldId="425"/>
            <ac:inkMk id="156" creationId="{4B73EBB3-C868-BDCD-DD60-40D2B3C721EB}"/>
          </ac:inkMkLst>
        </pc:inkChg>
        <pc:inkChg chg="add mod">
          <ac:chgData name="Luca Crocetti" userId="52efdf86-ba77-4dcf-8f92-67ea05fd85b4" providerId="ADAL" clId="{C7A5A096-2769-4603-BC41-E04E2A5BF485}" dt="2024-10-02T08:56:25.350" v="315"/>
          <ac:inkMkLst>
            <pc:docMk/>
            <pc:sldMk cId="1358790156" sldId="425"/>
            <ac:inkMk id="158" creationId="{E80C3A75-886F-E821-6D5C-C9537B0D5C18}"/>
          </ac:inkMkLst>
        </pc:inkChg>
        <pc:inkChg chg="add mod">
          <ac:chgData name="Luca Crocetti" userId="52efdf86-ba77-4dcf-8f92-67ea05fd85b4" providerId="ADAL" clId="{C7A5A096-2769-4603-BC41-E04E2A5BF485}" dt="2024-10-02T08:56:25.350" v="315"/>
          <ac:inkMkLst>
            <pc:docMk/>
            <pc:sldMk cId="1358790156" sldId="425"/>
            <ac:inkMk id="159" creationId="{3B7D48FB-02A0-6E27-1DE6-58D0252C001E}"/>
          </ac:inkMkLst>
        </pc:inkChg>
        <pc:inkChg chg="add mod">
          <ac:chgData name="Luca Crocetti" userId="52efdf86-ba77-4dcf-8f92-67ea05fd85b4" providerId="ADAL" clId="{C7A5A096-2769-4603-BC41-E04E2A5BF485}" dt="2024-10-02T08:56:25.350" v="315"/>
          <ac:inkMkLst>
            <pc:docMk/>
            <pc:sldMk cId="1358790156" sldId="425"/>
            <ac:inkMk id="161" creationId="{4B9A400D-BD4E-F88C-5BFB-248846ABA478}"/>
          </ac:inkMkLst>
        </pc:inkChg>
        <pc:inkChg chg="add mod">
          <ac:chgData name="Luca Crocetti" userId="52efdf86-ba77-4dcf-8f92-67ea05fd85b4" providerId="ADAL" clId="{C7A5A096-2769-4603-BC41-E04E2A5BF485}" dt="2024-10-02T08:56:25.350" v="315"/>
          <ac:inkMkLst>
            <pc:docMk/>
            <pc:sldMk cId="1358790156" sldId="425"/>
            <ac:inkMk id="162" creationId="{E2EB00DC-FA2B-A873-CD25-74CB8DBFEA44}"/>
          </ac:inkMkLst>
        </pc:inkChg>
        <pc:inkChg chg="add mod">
          <ac:chgData name="Luca Crocetti" userId="52efdf86-ba77-4dcf-8f92-67ea05fd85b4" providerId="ADAL" clId="{C7A5A096-2769-4603-BC41-E04E2A5BF485}" dt="2024-10-02T08:56:25.350" v="315"/>
          <ac:inkMkLst>
            <pc:docMk/>
            <pc:sldMk cId="1358790156" sldId="425"/>
            <ac:inkMk id="163" creationId="{B1E9ECE5-BE0F-7059-B86C-3F09DBC34AFD}"/>
          </ac:inkMkLst>
        </pc:inkChg>
        <pc:inkChg chg="add mod">
          <ac:chgData name="Luca Crocetti" userId="52efdf86-ba77-4dcf-8f92-67ea05fd85b4" providerId="ADAL" clId="{C7A5A096-2769-4603-BC41-E04E2A5BF485}" dt="2024-10-02T08:56:25.350" v="315"/>
          <ac:inkMkLst>
            <pc:docMk/>
            <pc:sldMk cId="1358790156" sldId="425"/>
            <ac:inkMk id="164" creationId="{18FF825A-1165-2F95-2157-6382301AE742}"/>
          </ac:inkMkLst>
        </pc:inkChg>
        <pc:inkChg chg="add mod">
          <ac:chgData name="Luca Crocetti" userId="52efdf86-ba77-4dcf-8f92-67ea05fd85b4" providerId="ADAL" clId="{C7A5A096-2769-4603-BC41-E04E2A5BF485}" dt="2024-10-02T08:56:25.350" v="315"/>
          <ac:inkMkLst>
            <pc:docMk/>
            <pc:sldMk cId="1358790156" sldId="425"/>
            <ac:inkMk id="165" creationId="{D3AE4934-AE68-CDA2-6C1E-E3EB62B9AE16}"/>
          </ac:inkMkLst>
        </pc:inkChg>
        <pc:inkChg chg="add mod">
          <ac:chgData name="Luca Crocetti" userId="52efdf86-ba77-4dcf-8f92-67ea05fd85b4" providerId="ADAL" clId="{C7A5A096-2769-4603-BC41-E04E2A5BF485}" dt="2024-10-02T08:56:25.350" v="315"/>
          <ac:inkMkLst>
            <pc:docMk/>
            <pc:sldMk cId="1358790156" sldId="425"/>
            <ac:inkMk id="166" creationId="{9DEC8D85-9CE6-6334-823A-7867D2B94BD3}"/>
          </ac:inkMkLst>
        </pc:inkChg>
        <pc:inkChg chg="add mod">
          <ac:chgData name="Luca Crocetti" userId="52efdf86-ba77-4dcf-8f92-67ea05fd85b4" providerId="ADAL" clId="{C7A5A096-2769-4603-BC41-E04E2A5BF485}" dt="2024-10-02T08:56:25.350" v="315"/>
          <ac:inkMkLst>
            <pc:docMk/>
            <pc:sldMk cId="1358790156" sldId="425"/>
            <ac:inkMk id="167" creationId="{DE2AD9D9-4FCF-4583-0BE4-CE9CCA05D3F2}"/>
          </ac:inkMkLst>
        </pc:inkChg>
        <pc:inkChg chg="add mod">
          <ac:chgData name="Luca Crocetti" userId="52efdf86-ba77-4dcf-8f92-67ea05fd85b4" providerId="ADAL" clId="{C7A5A096-2769-4603-BC41-E04E2A5BF485}" dt="2024-10-02T08:56:25.350" v="315"/>
          <ac:inkMkLst>
            <pc:docMk/>
            <pc:sldMk cId="1358790156" sldId="425"/>
            <ac:inkMk id="168" creationId="{1DA453A8-75A6-98FB-A213-020492D5DDC7}"/>
          </ac:inkMkLst>
        </pc:inkChg>
        <pc:inkChg chg="add mod">
          <ac:chgData name="Luca Crocetti" userId="52efdf86-ba77-4dcf-8f92-67ea05fd85b4" providerId="ADAL" clId="{C7A5A096-2769-4603-BC41-E04E2A5BF485}" dt="2024-10-02T08:56:25.350" v="315"/>
          <ac:inkMkLst>
            <pc:docMk/>
            <pc:sldMk cId="1358790156" sldId="425"/>
            <ac:inkMk id="169" creationId="{C703A1CC-06E2-F967-6DFE-F2EDA90D2C7F}"/>
          </ac:inkMkLst>
        </pc:inkChg>
        <pc:inkChg chg="add mod">
          <ac:chgData name="Luca Crocetti" userId="52efdf86-ba77-4dcf-8f92-67ea05fd85b4" providerId="ADAL" clId="{C7A5A096-2769-4603-BC41-E04E2A5BF485}" dt="2024-10-02T08:56:25.350" v="315"/>
          <ac:inkMkLst>
            <pc:docMk/>
            <pc:sldMk cId="1358790156" sldId="425"/>
            <ac:inkMk id="170" creationId="{5C3775A1-A61B-B927-43DB-19083DD5BF96}"/>
          </ac:inkMkLst>
        </pc:inkChg>
        <pc:inkChg chg="add mod">
          <ac:chgData name="Luca Crocetti" userId="52efdf86-ba77-4dcf-8f92-67ea05fd85b4" providerId="ADAL" clId="{C7A5A096-2769-4603-BC41-E04E2A5BF485}" dt="2024-10-02T08:56:25.350" v="315"/>
          <ac:inkMkLst>
            <pc:docMk/>
            <pc:sldMk cId="1358790156" sldId="425"/>
            <ac:inkMk id="171" creationId="{7AF47FD3-1676-3684-A11F-A6862A6C94BE}"/>
          </ac:inkMkLst>
        </pc:inkChg>
        <pc:inkChg chg="add mod">
          <ac:chgData name="Luca Crocetti" userId="52efdf86-ba77-4dcf-8f92-67ea05fd85b4" providerId="ADAL" clId="{C7A5A096-2769-4603-BC41-E04E2A5BF485}" dt="2024-10-02T08:56:25.350" v="315"/>
          <ac:inkMkLst>
            <pc:docMk/>
            <pc:sldMk cId="1358790156" sldId="425"/>
            <ac:inkMk id="173" creationId="{A8AAD8E6-8768-4E81-1F0B-AC615F1D9658}"/>
          </ac:inkMkLst>
        </pc:inkChg>
      </pc:sldChg>
      <pc:sldChg chg="addSp delSp modSp add mod">
        <pc:chgData name="Luca Crocetti" userId="52efdf86-ba77-4dcf-8f92-67ea05fd85b4" providerId="ADAL" clId="{C7A5A096-2769-4603-BC41-E04E2A5BF485}" dt="2024-10-02T08:58:30.357" v="420"/>
        <pc:sldMkLst>
          <pc:docMk/>
          <pc:sldMk cId="2677729545" sldId="426"/>
        </pc:sldMkLst>
        <pc:grpChg chg="del mod">
          <ac:chgData name="Luca Crocetti" userId="52efdf86-ba77-4dcf-8f92-67ea05fd85b4" providerId="ADAL" clId="{C7A5A096-2769-4603-BC41-E04E2A5BF485}" dt="2024-10-02T08:56:53.627" v="324"/>
          <ac:grpSpMkLst>
            <pc:docMk/>
            <pc:sldMk cId="2677729545" sldId="426"/>
            <ac:grpSpMk id="33" creationId="{02C663E3-A973-42B1-FBC5-391520D1E52E}"/>
          </ac:grpSpMkLst>
        </pc:grpChg>
        <pc:grpChg chg="del mod">
          <ac:chgData name="Luca Crocetti" userId="52efdf86-ba77-4dcf-8f92-67ea05fd85b4" providerId="ADAL" clId="{C7A5A096-2769-4603-BC41-E04E2A5BF485}" dt="2024-10-02T08:57:15.744" v="333"/>
          <ac:grpSpMkLst>
            <pc:docMk/>
            <pc:sldMk cId="2677729545" sldId="426"/>
            <ac:grpSpMk id="36" creationId="{D0494DA4-FB62-A84C-5B34-5A9D27A624E3}"/>
          </ac:grpSpMkLst>
        </pc:grpChg>
        <pc:grpChg chg="del mod">
          <ac:chgData name="Luca Crocetti" userId="52efdf86-ba77-4dcf-8f92-67ea05fd85b4" providerId="ADAL" clId="{C7A5A096-2769-4603-BC41-E04E2A5BF485}" dt="2024-10-02T08:57:53.976" v="375"/>
          <ac:grpSpMkLst>
            <pc:docMk/>
            <pc:sldMk cId="2677729545" sldId="426"/>
            <ac:grpSpMk id="38" creationId="{8CE55919-423F-F53A-6F06-9B36E0B8DF16}"/>
          </ac:grpSpMkLst>
        </pc:grpChg>
        <pc:grpChg chg="del mod">
          <ac:chgData name="Luca Crocetti" userId="52efdf86-ba77-4dcf-8f92-67ea05fd85b4" providerId="ADAL" clId="{C7A5A096-2769-4603-BC41-E04E2A5BF485}" dt="2024-10-02T08:57:35.790" v="357"/>
          <ac:grpSpMkLst>
            <pc:docMk/>
            <pc:sldMk cId="2677729545" sldId="426"/>
            <ac:grpSpMk id="50" creationId="{A797C343-655E-3D1F-7F42-9F15F2787EF7}"/>
          </ac:grpSpMkLst>
        </pc:grpChg>
        <pc:grpChg chg="del mod">
          <ac:chgData name="Luca Crocetti" userId="52efdf86-ba77-4dcf-8f92-67ea05fd85b4" providerId="ADAL" clId="{C7A5A096-2769-4603-BC41-E04E2A5BF485}" dt="2024-10-02T08:57:45.288" v="371"/>
          <ac:grpSpMkLst>
            <pc:docMk/>
            <pc:sldMk cId="2677729545" sldId="426"/>
            <ac:grpSpMk id="62" creationId="{1E189074-FA43-0372-13B6-10CE14F414AA}"/>
          </ac:grpSpMkLst>
        </pc:grpChg>
        <pc:grpChg chg="del mod">
          <ac:chgData name="Luca Crocetti" userId="52efdf86-ba77-4dcf-8f92-67ea05fd85b4" providerId="ADAL" clId="{C7A5A096-2769-4603-BC41-E04E2A5BF485}" dt="2024-10-02T08:57:53.976" v="375"/>
          <ac:grpSpMkLst>
            <pc:docMk/>
            <pc:sldMk cId="2677729545" sldId="426"/>
            <ac:grpSpMk id="69" creationId="{A7551353-24BF-E696-0ECC-A8E27C2D4FF1}"/>
          </ac:grpSpMkLst>
        </pc:grpChg>
        <pc:grpChg chg="del mod">
          <ac:chgData name="Luca Crocetti" userId="52efdf86-ba77-4dcf-8f92-67ea05fd85b4" providerId="ADAL" clId="{C7A5A096-2769-4603-BC41-E04E2A5BF485}" dt="2024-10-02T08:58:00.474" v="379"/>
          <ac:grpSpMkLst>
            <pc:docMk/>
            <pc:sldMk cId="2677729545" sldId="426"/>
            <ac:grpSpMk id="84" creationId="{BBE901D3-8F02-83F5-906C-E80DC23D6479}"/>
          </ac:grpSpMkLst>
        </pc:grpChg>
        <pc:grpChg chg="mod">
          <ac:chgData name="Luca Crocetti" userId="52efdf86-ba77-4dcf-8f92-67ea05fd85b4" providerId="ADAL" clId="{C7A5A096-2769-4603-BC41-E04E2A5BF485}" dt="2024-10-02T08:58:13.418" v="384"/>
          <ac:grpSpMkLst>
            <pc:docMk/>
            <pc:sldMk cId="2677729545" sldId="426"/>
            <ac:grpSpMk id="112" creationId="{D0CC7802-678F-4872-67FE-2037759499D2}"/>
          </ac:grpSpMkLst>
        </pc:grpChg>
        <pc:grpChg chg="mod">
          <ac:chgData name="Luca Crocetti" userId="52efdf86-ba77-4dcf-8f92-67ea05fd85b4" providerId="ADAL" clId="{C7A5A096-2769-4603-BC41-E04E2A5BF485}" dt="2024-10-02T08:58:30.350" v="409"/>
          <ac:grpSpMkLst>
            <pc:docMk/>
            <pc:sldMk cId="2677729545" sldId="426"/>
            <ac:grpSpMk id="125" creationId="{C4F93439-379D-0C58-22BB-D331E218B42D}"/>
          </ac:grpSpMkLst>
        </pc:grpChg>
        <pc:grpChg chg="del mod">
          <ac:chgData name="Luca Crocetti" userId="52efdf86-ba77-4dcf-8f92-67ea05fd85b4" providerId="ADAL" clId="{C7A5A096-2769-4603-BC41-E04E2A5BF485}" dt="2024-10-02T08:58:30.357" v="419"/>
          <ac:grpSpMkLst>
            <pc:docMk/>
            <pc:sldMk cId="2677729545" sldId="426"/>
            <ac:grpSpMk id="174" creationId="{F9C304E4-9B76-ED7D-9152-0A8631A4D5A7}"/>
          </ac:grpSpMkLst>
        </pc:grpChg>
        <pc:inkChg chg="add del mod">
          <ac:chgData name="Luca Crocetti" userId="52efdf86-ba77-4dcf-8f92-67ea05fd85b4" providerId="ADAL" clId="{C7A5A096-2769-4603-BC41-E04E2A5BF485}" dt="2024-10-02T08:58:18.333" v="387"/>
          <ac:inkMkLst>
            <pc:docMk/>
            <pc:sldMk cId="2677729545" sldId="426"/>
            <ac:inkMk id="26" creationId="{D750569A-3C3B-5579-BBF1-86BAE1496332}"/>
          </ac:inkMkLst>
        </pc:inkChg>
        <pc:inkChg chg="add del mod">
          <ac:chgData name="Luca Crocetti" userId="52efdf86-ba77-4dcf-8f92-67ea05fd85b4" providerId="ADAL" clId="{C7A5A096-2769-4603-BC41-E04E2A5BF485}" dt="2024-10-02T08:58:16.052" v="385"/>
          <ac:inkMkLst>
            <pc:docMk/>
            <pc:sldMk cId="2677729545" sldId="426"/>
            <ac:inkMk id="28" creationId="{A145F603-447C-80E3-EE2A-052C90B2B1FD}"/>
          </ac:inkMkLst>
        </pc:inkChg>
        <pc:inkChg chg="add del mod">
          <ac:chgData name="Luca Crocetti" userId="52efdf86-ba77-4dcf-8f92-67ea05fd85b4" providerId="ADAL" clId="{C7A5A096-2769-4603-BC41-E04E2A5BF485}" dt="2024-10-02T08:58:19.224" v="388"/>
          <ac:inkMkLst>
            <pc:docMk/>
            <pc:sldMk cId="2677729545" sldId="426"/>
            <ac:inkMk id="29" creationId="{2DB90C9E-EC1E-3CB8-CA7C-8FCFBD665265}"/>
          </ac:inkMkLst>
        </pc:inkChg>
        <pc:inkChg chg="add del mod">
          <ac:chgData name="Luca Crocetti" userId="52efdf86-ba77-4dcf-8f92-67ea05fd85b4" providerId="ADAL" clId="{C7A5A096-2769-4603-BC41-E04E2A5BF485}" dt="2024-10-02T08:58:16.879" v="386"/>
          <ac:inkMkLst>
            <pc:docMk/>
            <pc:sldMk cId="2677729545" sldId="426"/>
            <ac:inkMk id="30" creationId="{E2ED0837-DDAB-F893-C065-D6553097D8D5}"/>
          </ac:inkMkLst>
        </pc:inkChg>
        <pc:inkChg chg="add del mod">
          <ac:chgData name="Luca Crocetti" userId="52efdf86-ba77-4dcf-8f92-67ea05fd85b4" providerId="ADAL" clId="{C7A5A096-2769-4603-BC41-E04E2A5BF485}" dt="2024-10-02T08:56:53.627" v="325"/>
          <ac:inkMkLst>
            <pc:docMk/>
            <pc:sldMk cId="2677729545" sldId="426"/>
            <ac:inkMk id="31" creationId="{D9466FC4-A13E-2074-B092-82A90B619959}"/>
          </ac:inkMkLst>
        </pc:inkChg>
        <pc:inkChg chg="add del mod">
          <ac:chgData name="Luca Crocetti" userId="52efdf86-ba77-4dcf-8f92-67ea05fd85b4" providerId="ADAL" clId="{C7A5A096-2769-4603-BC41-E04E2A5BF485}" dt="2024-10-02T08:56:53.627" v="324"/>
          <ac:inkMkLst>
            <pc:docMk/>
            <pc:sldMk cId="2677729545" sldId="426"/>
            <ac:inkMk id="32" creationId="{49AA1D1F-FCE4-73DC-B6C6-D23AD32CDF16}"/>
          </ac:inkMkLst>
        </pc:inkChg>
        <pc:inkChg chg="add del mod">
          <ac:chgData name="Luca Crocetti" userId="52efdf86-ba77-4dcf-8f92-67ea05fd85b4" providerId="ADAL" clId="{C7A5A096-2769-4603-BC41-E04E2A5BF485}" dt="2024-10-02T08:58:13.402" v="383"/>
          <ac:inkMkLst>
            <pc:docMk/>
            <pc:sldMk cId="2677729545" sldId="426"/>
            <ac:inkMk id="34" creationId="{50AD45F7-40FB-146B-CDD0-F169EF6F8403}"/>
          </ac:inkMkLst>
        </pc:inkChg>
        <pc:inkChg chg="add del mod">
          <ac:chgData name="Luca Crocetti" userId="52efdf86-ba77-4dcf-8f92-67ea05fd85b4" providerId="ADAL" clId="{C7A5A096-2769-4603-BC41-E04E2A5BF485}" dt="2024-10-02T08:58:13.418" v="384"/>
          <ac:inkMkLst>
            <pc:docMk/>
            <pc:sldMk cId="2677729545" sldId="426"/>
            <ac:inkMk id="35" creationId="{48D71AA1-0F4E-456E-8D3B-BF9640EBE299}"/>
          </ac:inkMkLst>
        </pc:inkChg>
        <pc:inkChg chg="add del mod">
          <ac:chgData name="Luca Crocetti" userId="52efdf86-ba77-4dcf-8f92-67ea05fd85b4" providerId="ADAL" clId="{C7A5A096-2769-4603-BC41-E04E2A5BF485}" dt="2024-10-02T08:58:12.643" v="382"/>
          <ac:inkMkLst>
            <pc:docMk/>
            <pc:sldMk cId="2677729545" sldId="426"/>
            <ac:inkMk id="37" creationId="{04E1305A-227E-8D5C-D622-CC6F481A2E58}"/>
          </ac:inkMkLst>
        </pc:inkChg>
        <pc:inkChg chg="add del mod">
          <ac:chgData name="Luca Crocetti" userId="52efdf86-ba77-4dcf-8f92-67ea05fd85b4" providerId="ADAL" clId="{C7A5A096-2769-4603-BC41-E04E2A5BF485}" dt="2024-10-02T08:57:35.790" v="355"/>
          <ac:inkMkLst>
            <pc:docMk/>
            <pc:sldMk cId="2677729545" sldId="426"/>
            <ac:inkMk id="39" creationId="{3936BBDF-030C-5F34-3E78-D783D720FF4A}"/>
          </ac:inkMkLst>
        </pc:inkChg>
        <pc:inkChg chg="add del mod">
          <ac:chgData name="Luca Crocetti" userId="52efdf86-ba77-4dcf-8f92-67ea05fd85b4" providerId="ADAL" clId="{C7A5A096-2769-4603-BC41-E04E2A5BF485}" dt="2024-10-02T08:57:35.790" v="356"/>
          <ac:inkMkLst>
            <pc:docMk/>
            <pc:sldMk cId="2677729545" sldId="426"/>
            <ac:inkMk id="44" creationId="{A599F759-31D0-EBC5-DD3F-E3BD51C5A31D}"/>
          </ac:inkMkLst>
        </pc:inkChg>
        <pc:inkChg chg="add del mod">
          <ac:chgData name="Luca Crocetti" userId="52efdf86-ba77-4dcf-8f92-67ea05fd85b4" providerId="ADAL" clId="{C7A5A096-2769-4603-BC41-E04E2A5BF485}" dt="2024-10-02T08:57:35.790" v="357"/>
          <ac:inkMkLst>
            <pc:docMk/>
            <pc:sldMk cId="2677729545" sldId="426"/>
            <ac:inkMk id="45" creationId="{EB61F778-5812-13CC-F4E8-BD088ECD3292}"/>
          </ac:inkMkLst>
        </pc:inkChg>
        <pc:inkChg chg="add del mod">
          <ac:chgData name="Luca Crocetti" userId="52efdf86-ba77-4dcf-8f92-67ea05fd85b4" providerId="ADAL" clId="{C7A5A096-2769-4603-BC41-E04E2A5BF485}" dt="2024-10-02T08:57:35.790" v="354"/>
          <ac:inkMkLst>
            <pc:docMk/>
            <pc:sldMk cId="2677729545" sldId="426"/>
            <ac:inkMk id="46" creationId="{9CD67DE6-4051-DDC1-0FCE-0A36F07E5246}"/>
          </ac:inkMkLst>
        </pc:inkChg>
        <pc:inkChg chg="add del mod">
          <ac:chgData name="Luca Crocetti" userId="52efdf86-ba77-4dcf-8f92-67ea05fd85b4" providerId="ADAL" clId="{C7A5A096-2769-4603-BC41-E04E2A5BF485}" dt="2024-10-02T08:57:35.781" v="352"/>
          <ac:inkMkLst>
            <pc:docMk/>
            <pc:sldMk cId="2677729545" sldId="426"/>
            <ac:inkMk id="47" creationId="{E872B8F1-B21A-0BC8-2AB3-6DCDA185E7CB}"/>
          </ac:inkMkLst>
        </pc:inkChg>
        <pc:inkChg chg="add del mod">
          <ac:chgData name="Luca Crocetti" userId="52efdf86-ba77-4dcf-8f92-67ea05fd85b4" providerId="ADAL" clId="{C7A5A096-2769-4603-BC41-E04E2A5BF485}" dt="2024-10-02T08:57:35.790" v="353"/>
          <ac:inkMkLst>
            <pc:docMk/>
            <pc:sldMk cId="2677729545" sldId="426"/>
            <ac:inkMk id="48" creationId="{B03D5928-1B3D-3204-2B7C-2800DC9322EC}"/>
          </ac:inkMkLst>
        </pc:inkChg>
        <pc:inkChg chg="add del mod">
          <ac:chgData name="Luca Crocetti" userId="52efdf86-ba77-4dcf-8f92-67ea05fd85b4" providerId="ADAL" clId="{C7A5A096-2769-4603-BC41-E04E2A5BF485}" dt="2024-10-02T08:57:35.790" v="358"/>
          <ac:inkMkLst>
            <pc:docMk/>
            <pc:sldMk cId="2677729545" sldId="426"/>
            <ac:inkMk id="49" creationId="{7291A56B-4CE1-CD76-EA2D-1B605631419C}"/>
          </ac:inkMkLst>
        </pc:inkChg>
        <pc:inkChg chg="add mod">
          <ac:chgData name="Luca Crocetti" userId="52efdf86-ba77-4dcf-8f92-67ea05fd85b4" providerId="ADAL" clId="{C7A5A096-2769-4603-BC41-E04E2A5BF485}" dt="2024-10-02T08:58:13.418" v="384"/>
          <ac:inkMkLst>
            <pc:docMk/>
            <pc:sldMk cId="2677729545" sldId="426"/>
            <ac:inkMk id="51" creationId="{891A07E2-E22E-0BA7-52AD-BF5DD9200E6A}"/>
          </ac:inkMkLst>
        </pc:inkChg>
        <pc:inkChg chg="add mod">
          <ac:chgData name="Luca Crocetti" userId="52efdf86-ba77-4dcf-8f92-67ea05fd85b4" providerId="ADAL" clId="{C7A5A096-2769-4603-BC41-E04E2A5BF485}" dt="2024-10-02T08:58:13.418" v="384"/>
          <ac:inkMkLst>
            <pc:docMk/>
            <pc:sldMk cId="2677729545" sldId="426"/>
            <ac:inkMk id="52" creationId="{7CB27032-04C3-9028-052D-ECA2FEA06747}"/>
          </ac:inkMkLst>
        </pc:inkChg>
        <pc:inkChg chg="add mod">
          <ac:chgData name="Luca Crocetti" userId="52efdf86-ba77-4dcf-8f92-67ea05fd85b4" providerId="ADAL" clId="{C7A5A096-2769-4603-BC41-E04E2A5BF485}" dt="2024-10-02T08:58:13.418" v="384"/>
          <ac:inkMkLst>
            <pc:docMk/>
            <pc:sldMk cId="2677729545" sldId="426"/>
            <ac:inkMk id="54" creationId="{5195A2EA-D0F8-ED8E-DB56-E5C7E98FCC78}"/>
          </ac:inkMkLst>
        </pc:inkChg>
        <pc:inkChg chg="add mod">
          <ac:chgData name="Luca Crocetti" userId="52efdf86-ba77-4dcf-8f92-67ea05fd85b4" providerId="ADAL" clId="{C7A5A096-2769-4603-BC41-E04E2A5BF485}" dt="2024-10-02T08:58:13.418" v="384"/>
          <ac:inkMkLst>
            <pc:docMk/>
            <pc:sldMk cId="2677729545" sldId="426"/>
            <ac:inkMk id="55" creationId="{4D21F6BF-A1CF-4617-EE38-CE10BADF90CF}"/>
          </ac:inkMkLst>
        </pc:inkChg>
        <pc:inkChg chg="add mod">
          <ac:chgData name="Luca Crocetti" userId="52efdf86-ba77-4dcf-8f92-67ea05fd85b4" providerId="ADAL" clId="{C7A5A096-2769-4603-BC41-E04E2A5BF485}" dt="2024-10-02T08:58:13.418" v="384"/>
          <ac:inkMkLst>
            <pc:docMk/>
            <pc:sldMk cId="2677729545" sldId="426"/>
            <ac:inkMk id="56" creationId="{6B0E3058-0DB9-00FE-FEDD-F6F644F614B9}"/>
          </ac:inkMkLst>
        </pc:inkChg>
        <pc:inkChg chg="add mod">
          <ac:chgData name="Luca Crocetti" userId="52efdf86-ba77-4dcf-8f92-67ea05fd85b4" providerId="ADAL" clId="{C7A5A096-2769-4603-BC41-E04E2A5BF485}" dt="2024-10-02T08:58:13.418" v="384"/>
          <ac:inkMkLst>
            <pc:docMk/>
            <pc:sldMk cId="2677729545" sldId="426"/>
            <ac:inkMk id="57" creationId="{21BBB09D-4DA6-3F84-4EB3-480E3301F06A}"/>
          </ac:inkMkLst>
        </pc:inkChg>
        <pc:inkChg chg="add mod">
          <ac:chgData name="Luca Crocetti" userId="52efdf86-ba77-4dcf-8f92-67ea05fd85b4" providerId="ADAL" clId="{C7A5A096-2769-4603-BC41-E04E2A5BF485}" dt="2024-10-02T08:58:13.418" v="384"/>
          <ac:inkMkLst>
            <pc:docMk/>
            <pc:sldMk cId="2677729545" sldId="426"/>
            <ac:inkMk id="58" creationId="{95B0188F-85A7-EA43-A99D-541886A33AE7}"/>
          </ac:inkMkLst>
        </pc:inkChg>
        <pc:inkChg chg="add mod">
          <ac:chgData name="Luca Crocetti" userId="52efdf86-ba77-4dcf-8f92-67ea05fd85b4" providerId="ADAL" clId="{C7A5A096-2769-4603-BC41-E04E2A5BF485}" dt="2024-10-02T08:58:13.418" v="384"/>
          <ac:inkMkLst>
            <pc:docMk/>
            <pc:sldMk cId="2677729545" sldId="426"/>
            <ac:inkMk id="59" creationId="{8BC29F18-B1B2-EFF8-AC90-9A10B74288A7}"/>
          </ac:inkMkLst>
        </pc:inkChg>
        <pc:inkChg chg="add mod">
          <ac:chgData name="Luca Crocetti" userId="52efdf86-ba77-4dcf-8f92-67ea05fd85b4" providerId="ADAL" clId="{C7A5A096-2769-4603-BC41-E04E2A5BF485}" dt="2024-10-02T08:58:13.418" v="384"/>
          <ac:inkMkLst>
            <pc:docMk/>
            <pc:sldMk cId="2677729545" sldId="426"/>
            <ac:inkMk id="60" creationId="{93B0F58C-5F2A-6133-3F1D-BFE3FCF36EC7}"/>
          </ac:inkMkLst>
        </pc:inkChg>
        <pc:inkChg chg="add mod">
          <ac:chgData name="Luca Crocetti" userId="52efdf86-ba77-4dcf-8f92-67ea05fd85b4" providerId="ADAL" clId="{C7A5A096-2769-4603-BC41-E04E2A5BF485}" dt="2024-10-02T08:58:13.418" v="384"/>
          <ac:inkMkLst>
            <pc:docMk/>
            <pc:sldMk cId="2677729545" sldId="426"/>
            <ac:inkMk id="61" creationId="{7DC5FB2B-5857-D766-B323-7AAC3AA1BCFF}"/>
          </ac:inkMkLst>
        </pc:inkChg>
        <pc:inkChg chg="add mod">
          <ac:chgData name="Luca Crocetti" userId="52efdf86-ba77-4dcf-8f92-67ea05fd85b4" providerId="ADAL" clId="{C7A5A096-2769-4603-BC41-E04E2A5BF485}" dt="2024-10-02T08:58:13.418" v="384"/>
          <ac:inkMkLst>
            <pc:docMk/>
            <pc:sldMk cId="2677729545" sldId="426"/>
            <ac:inkMk id="68" creationId="{A4366236-B1A4-14FF-DF42-721B30CC8374}"/>
          </ac:inkMkLst>
        </pc:inkChg>
        <pc:inkChg chg="add del">
          <ac:chgData name="Luca Crocetti" userId="52efdf86-ba77-4dcf-8f92-67ea05fd85b4" providerId="ADAL" clId="{C7A5A096-2769-4603-BC41-E04E2A5BF485}" dt="2024-10-02T08:57:48.448" v="373"/>
          <ac:inkMkLst>
            <pc:docMk/>
            <pc:sldMk cId="2677729545" sldId="426"/>
            <ac:inkMk id="70" creationId="{A2A9CBC5-10C6-233D-39AA-14E49F099EBF}"/>
          </ac:inkMkLst>
        </pc:inkChg>
        <pc:inkChg chg="add del mod">
          <ac:chgData name="Luca Crocetti" userId="52efdf86-ba77-4dcf-8f92-67ea05fd85b4" providerId="ADAL" clId="{C7A5A096-2769-4603-BC41-E04E2A5BF485}" dt="2024-10-02T08:57:55.170" v="376"/>
          <ac:inkMkLst>
            <pc:docMk/>
            <pc:sldMk cId="2677729545" sldId="426"/>
            <ac:inkMk id="73" creationId="{98BAD4F9-6BFB-D8D5-AC25-1FFD17F9EAE7}"/>
          </ac:inkMkLst>
        </pc:inkChg>
        <pc:inkChg chg="del mod">
          <ac:chgData name="Luca Crocetti" userId="52efdf86-ba77-4dcf-8f92-67ea05fd85b4" providerId="ADAL" clId="{C7A5A096-2769-4603-BC41-E04E2A5BF485}" dt="2024-10-02T08:57:25.265" v="335"/>
          <ac:inkMkLst>
            <pc:docMk/>
            <pc:sldMk cId="2677729545" sldId="426"/>
            <ac:inkMk id="97" creationId="{29DBCB4D-61D2-516A-AAA5-4312B66B5513}"/>
          </ac:inkMkLst>
        </pc:inkChg>
        <pc:inkChg chg="del mod">
          <ac:chgData name="Luca Crocetti" userId="52efdf86-ba77-4dcf-8f92-67ea05fd85b4" providerId="ADAL" clId="{C7A5A096-2769-4603-BC41-E04E2A5BF485}" dt="2024-10-02T08:57:25.274" v="341"/>
          <ac:inkMkLst>
            <pc:docMk/>
            <pc:sldMk cId="2677729545" sldId="426"/>
            <ac:inkMk id="98" creationId="{E2C136A1-E62C-071A-E5BC-4037F4B5AA58}"/>
          </ac:inkMkLst>
        </pc:inkChg>
        <pc:inkChg chg="del mod">
          <ac:chgData name="Luca Crocetti" userId="52efdf86-ba77-4dcf-8f92-67ea05fd85b4" providerId="ADAL" clId="{C7A5A096-2769-4603-BC41-E04E2A5BF485}" dt="2024-10-02T08:57:25.274" v="342"/>
          <ac:inkMkLst>
            <pc:docMk/>
            <pc:sldMk cId="2677729545" sldId="426"/>
            <ac:inkMk id="99" creationId="{BEC59F6C-F570-F5BF-C5A9-23610AC51A39}"/>
          </ac:inkMkLst>
        </pc:inkChg>
        <pc:inkChg chg="del mod">
          <ac:chgData name="Luca Crocetti" userId="52efdf86-ba77-4dcf-8f92-67ea05fd85b4" providerId="ADAL" clId="{C7A5A096-2769-4603-BC41-E04E2A5BF485}" dt="2024-10-02T08:57:25.274" v="338"/>
          <ac:inkMkLst>
            <pc:docMk/>
            <pc:sldMk cId="2677729545" sldId="426"/>
            <ac:inkMk id="100" creationId="{4713E363-B6ED-35F0-1E49-7BD287E82557}"/>
          </ac:inkMkLst>
        </pc:inkChg>
        <pc:inkChg chg="del mod">
          <ac:chgData name="Luca Crocetti" userId="52efdf86-ba77-4dcf-8f92-67ea05fd85b4" providerId="ADAL" clId="{C7A5A096-2769-4603-BC41-E04E2A5BF485}" dt="2024-10-02T08:57:25.274" v="340"/>
          <ac:inkMkLst>
            <pc:docMk/>
            <pc:sldMk cId="2677729545" sldId="426"/>
            <ac:inkMk id="101" creationId="{44C52945-77A6-0FB3-D29D-D50FBCE6B3AE}"/>
          </ac:inkMkLst>
        </pc:inkChg>
        <pc:inkChg chg="del mod">
          <ac:chgData name="Luca Crocetti" userId="52efdf86-ba77-4dcf-8f92-67ea05fd85b4" providerId="ADAL" clId="{C7A5A096-2769-4603-BC41-E04E2A5BF485}" dt="2024-10-02T08:57:25.274" v="337"/>
          <ac:inkMkLst>
            <pc:docMk/>
            <pc:sldMk cId="2677729545" sldId="426"/>
            <ac:inkMk id="102" creationId="{2939032F-057A-BA61-5966-2770B20CA4D6}"/>
          </ac:inkMkLst>
        </pc:inkChg>
        <pc:inkChg chg="del mod">
          <ac:chgData name="Luca Crocetti" userId="52efdf86-ba77-4dcf-8f92-67ea05fd85b4" providerId="ADAL" clId="{C7A5A096-2769-4603-BC41-E04E2A5BF485}" dt="2024-10-02T08:57:25.274" v="339"/>
          <ac:inkMkLst>
            <pc:docMk/>
            <pc:sldMk cId="2677729545" sldId="426"/>
            <ac:inkMk id="103" creationId="{E14B94BE-F5CA-F5AE-9F5F-0709D744F66C}"/>
          </ac:inkMkLst>
        </pc:inkChg>
        <pc:inkChg chg="del mod">
          <ac:chgData name="Luca Crocetti" userId="52efdf86-ba77-4dcf-8f92-67ea05fd85b4" providerId="ADAL" clId="{C7A5A096-2769-4603-BC41-E04E2A5BF485}" dt="2024-10-02T08:57:25.274" v="336"/>
          <ac:inkMkLst>
            <pc:docMk/>
            <pc:sldMk cId="2677729545" sldId="426"/>
            <ac:inkMk id="104" creationId="{65E5FA92-FEF8-1425-CF43-D90635439A3E}"/>
          </ac:inkMkLst>
        </pc:inkChg>
        <pc:inkChg chg="add mod">
          <ac:chgData name="Luca Crocetti" userId="52efdf86-ba77-4dcf-8f92-67ea05fd85b4" providerId="ADAL" clId="{C7A5A096-2769-4603-BC41-E04E2A5BF485}" dt="2024-10-02T08:58:13.418" v="384"/>
          <ac:inkMkLst>
            <pc:docMk/>
            <pc:sldMk cId="2677729545" sldId="426"/>
            <ac:inkMk id="105" creationId="{EF269C9F-6102-25A4-90D8-2719F9B8ACBB}"/>
          </ac:inkMkLst>
        </pc:inkChg>
        <pc:inkChg chg="add mod">
          <ac:chgData name="Luca Crocetti" userId="52efdf86-ba77-4dcf-8f92-67ea05fd85b4" providerId="ADAL" clId="{C7A5A096-2769-4603-BC41-E04E2A5BF485}" dt="2024-10-02T08:58:13.418" v="384"/>
          <ac:inkMkLst>
            <pc:docMk/>
            <pc:sldMk cId="2677729545" sldId="426"/>
            <ac:inkMk id="106" creationId="{7646DFC2-A218-93A3-EE78-1DA337039928}"/>
          </ac:inkMkLst>
        </pc:inkChg>
        <pc:inkChg chg="mod">
          <ac:chgData name="Luca Crocetti" userId="52efdf86-ba77-4dcf-8f92-67ea05fd85b4" providerId="ADAL" clId="{C7A5A096-2769-4603-BC41-E04E2A5BF485}" dt="2024-10-02T08:57:02.935" v="327" actId="1076"/>
          <ac:inkMkLst>
            <pc:docMk/>
            <pc:sldMk cId="2677729545" sldId="426"/>
            <ac:inkMk id="107" creationId="{A63E0A1F-8B76-BF9F-22C7-786AD96A9298}"/>
          </ac:inkMkLst>
        </pc:inkChg>
        <pc:inkChg chg="mod">
          <ac:chgData name="Luca Crocetti" userId="52efdf86-ba77-4dcf-8f92-67ea05fd85b4" providerId="ADAL" clId="{C7A5A096-2769-4603-BC41-E04E2A5BF485}" dt="2024-10-02T08:57:02.935" v="327" actId="1076"/>
          <ac:inkMkLst>
            <pc:docMk/>
            <pc:sldMk cId="2677729545" sldId="426"/>
            <ac:inkMk id="108" creationId="{CCF27B0F-5D81-B21A-3CAD-3ACC70C25C4A}"/>
          </ac:inkMkLst>
        </pc:inkChg>
        <pc:inkChg chg="mod">
          <ac:chgData name="Luca Crocetti" userId="52efdf86-ba77-4dcf-8f92-67ea05fd85b4" providerId="ADAL" clId="{C7A5A096-2769-4603-BC41-E04E2A5BF485}" dt="2024-10-02T08:57:02.935" v="327" actId="1076"/>
          <ac:inkMkLst>
            <pc:docMk/>
            <pc:sldMk cId="2677729545" sldId="426"/>
            <ac:inkMk id="109" creationId="{BA4508EE-72E2-2338-5435-D1C7C9A04D8C}"/>
          </ac:inkMkLst>
        </pc:inkChg>
        <pc:inkChg chg="mod">
          <ac:chgData name="Luca Crocetti" userId="52efdf86-ba77-4dcf-8f92-67ea05fd85b4" providerId="ADAL" clId="{C7A5A096-2769-4603-BC41-E04E2A5BF485}" dt="2024-10-02T08:57:02.935" v="327" actId="1076"/>
          <ac:inkMkLst>
            <pc:docMk/>
            <pc:sldMk cId="2677729545" sldId="426"/>
            <ac:inkMk id="111" creationId="{62003FB5-8E40-9E87-0ABF-F5588B18D397}"/>
          </ac:inkMkLst>
        </pc:inkChg>
        <pc:inkChg chg="mod">
          <ac:chgData name="Luca Crocetti" userId="52efdf86-ba77-4dcf-8f92-67ea05fd85b4" providerId="ADAL" clId="{C7A5A096-2769-4603-BC41-E04E2A5BF485}" dt="2024-10-02T08:58:30.350" v="409"/>
          <ac:inkMkLst>
            <pc:docMk/>
            <pc:sldMk cId="2677729545" sldId="426"/>
            <ac:inkMk id="114" creationId="{83A34DCF-0006-01BA-65C6-F7E9339B0506}"/>
          </ac:inkMkLst>
        </pc:inkChg>
        <pc:inkChg chg="mod">
          <ac:chgData name="Luca Crocetti" userId="52efdf86-ba77-4dcf-8f92-67ea05fd85b4" providerId="ADAL" clId="{C7A5A096-2769-4603-BC41-E04E2A5BF485}" dt="2024-10-02T08:58:30.350" v="409"/>
          <ac:inkMkLst>
            <pc:docMk/>
            <pc:sldMk cId="2677729545" sldId="426"/>
            <ac:inkMk id="115" creationId="{23441B86-0A5D-A7E4-B233-23D8D8900E73}"/>
          </ac:inkMkLst>
        </pc:inkChg>
        <pc:inkChg chg="mod">
          <ac:chgData name="Luca Crocetti" userId="52efdf86-ba77-4dcf-8f92-67ea05fd85b4" providerId="ADAL" clId="{C7A5A096-2769-4603-BC41-E04E2A5BF485}" dt="2024-10-02T08:58:30.350" v="409"/>
          <ac:inkMkLst>
            <pc:docMk/>
            <pc:sldMk cId="2677729545" sldId="426"/>
            <ac:inkMk id="116" creationId="{1A63EF41-41E1-487A-BF44-576BDBB6DF17}"/>
          </ac:inkMkLst>
        </pc:inkChg>
        <pc:inkChg chg="del mod">
          <ac:chgData name="Luca Crocetti" userId="52efdf86-ba77-4dcf-8f92-67ea05fd85b4" providerId="ADAL" clId="{C7A5A096-2769-4603-BC41-E04E2A5BF485}" dt="2024-10-02T08:57:25.274" v="343"/>
          <ac:inkMkLst>
            <pc:docMk/>
            <pc:sldMk cId="2677729545" sldId="426"/>
            <ac:inkMk id="117" creationId="{2D10AACE-120E-9A34-CE0A-3BE74194C23D}"/>
          </ac:inkMkLst>
        </pc:inkChg>
        <pc:inkChg chg="del mod">
          <ac:chgData name="Luca Crocetti" userId="52efdf86-ba77-4dcf-8f92-67ea05fd85b4" providerId="ADAL" clId="{C7A5A096-2769-4603-BC41-E04E2A5BF485}" dt="2024-10-02T08:57:25.265" v="334"/>
          <ac:inkMkLst>
            <pc:docMk/>
            <pc:sldMk cId="2677729545" sldId="426"/>
            <ac:inkMk id="118" creationId="{530CC8BF-565D-9F02-3F49-1FFD426E23BF}"/>
          </ac:inkMkLst>
        </pc:inkChg>
        <pc:inkChg chg="del mod">
          <ac:chgData name="Luca Crocetti" userId="52efdf86-ba77-4dcf-8f92-67ea05fd85b4" providerId="ADAL" clId="{C7A5A096-2769-4603-BC41-E04E2A5BF485}" dt="2024-10-02T08:58:30.350" v="404"/>
          <ac:inkMkLst>
            <pc:docMk/>
            <pc:sldMk cId="2677729545" sldId="426"/>
            <ac:inkMk id="120" creationId="{31201C07-2739-44C3-5702-CD98769B98FE}"/>
          </ac:inkMkLst>
        </pc:inkChg>
        <pc:inkChg chg="del mod">
          <ac:chgData name="Luca Crocetti" userId="52efdf86-ba77-4dcf-8f92-67ea05fd85b4" providerId="ADAL" clId="{C7A5A096-2769-4603-BC41-E04E2A5BF485}" dt="2024-10-02T08:58:30.350" v="409"/>
          <ac:inkMkLst>
            <pc:docMk/>
            <pc:sldMk cId="2677729545" sldId="426"/>
            <ac:inkMk id="121" creationId="{0D6BB45A-B6F1-96F6-A349-078C84ACB068}"/>
          </ac:inkMkLst>
        </pc:inkChg>
        <pc:inkChg chg="del mod">
          <ac:chgData name="Luca Crocetti" userId="52efdf86-ba77-4dcf-8f92-67ea05fd85b4" providerId="ADAL" clId="{C7A5A096-2769-4603-BC41-E04E2A5BF485}" dt="2024-10-02T08:58:30.350" v="406"/>
          <ac:inkMkLst>
            <pc:docMk/>
            <pc:sldMk cId="2677729545" sldId="426"/>
            <ac:inkMk id="123" creationId="{5339452B-9F45-6CB7-D77F-111C4E57EEED}"/>
          </ac:inkMkLst>
        </pc:inkChg>
        <pc:inkChg chg="del">
          <ac:chgData name="Luca Crocetti" userId="52efdf86-ba77-4dcf-8f92-67ea05fd85b4" providerId="ADAL" clId="{C7A5A096-2769-4603-BC41-E04E2A5BF485}" dt="2024-10-02T08:56:54.362" v="326"/>
          <ac:inkMkLst>
            <pc:docMk/>
            <pc:sldMk cId="2677729545" sldId="426"/>
            <ac:inkMk id="124" creationId="{64AE41E3-6CF4-C085-94FB-89F13D0C81B3}"/>
          </ac:inkMkLst>
        </pc:inkChg>
        <pc:inkChg chg="del mod">
          <ac:chgData name="Luca Crocetti" userId="52efdf86-ba77-4dcf-8f92-67ea05fd85b4" providerId="ADAL" clId="{C7A5A096-2769-4603-BC41-E04E2A5BF485}" dt="2024-10-02T08:58:30.333" v="391"/>
          <ac:inkMkLst>
            <pc:docMk/>
            <pc:sldMk cId="2677729545" sldId="426"/>
            <ac:inkMk id="127" creationId="{19D6527A-7CD8-AC59-9555-4DA4573FDABC}"/>
          </ac:inkMkLst>
        </pc:inkChg>
        <pc:inkChg chg="del mod">
          <ac:chgData name="Luca Crocetti" userId="52efdf86-ba77-4dcf-8f92-67ea05fd85b4" providerId="ADAL" clId="{C7A5A096-2769-4603-BC41-E04E2A5BF485}" dt="2024-10-02T08:58:30.350" v="403"/>
          <ac:inkMkLst>
            <pc:docMk/>
            <pc:sldMk cId="2677729545" sldId="426"/>
            <ac:inkMk id="142" creationId="{DE04D5DA-EA7F-AD10-8108-0F86E30B9AE0}"/>
          </ac:inkMkLst>
        </pc:inkChg>
        <pc:inkChg chg="del mod">
          <ac:chgData name="Luca Crocetti" userId="52efdf86-ba77-4dcf-8f92-67ea05fd85b4" providerId="ADAL" clId="{C7A5A096-2769-4603-BC41-E04E2A5BF485}" dt="2024-10-02T08:58:30.357" v="415"/>
          <ac:inkMkLst>
            <pc:docMk/>
            <pc:sldMk cId="2677729545" sldId="426"/>
            <ac:inkMk id="143" creationId="{AFC39E4B-9421-E7A5-8BB1-F292FF805C6E}"/>
          </ac:inkMkLst>
        </pc:inkChg>
        <pc:inkChg chg="del mod">
          <ac:chgData name="Luca Crocetti" userId="52efdf86-ba77-4dcf-8f92-67ea05fd85b4" providerId="ADAL" clId="{C7A5A096-2769-4603-BC41-E04E2A5BF485}" dt="2024-10-02T08:58:30.357" v="418"/>
          <ac:inkMkLst>
            <pc:docMk/>
            <pc:sldMk cId="2677729545" sldId="426"/>
            <ac:inkMk id="144" creationId="{7381EDCE-E514-A072-EDE5-D88D7AACB27C}"/>
          </ac:inkMkLst>
        </pc:inkChg>
        <pc:inkChg chg="del mod">
          <ac:chgData name="Luca Crocetti" userId="52efdf86-ba77-4dcf-8f92-67ea05fd85b4" providerId="ADAL" clId="{C7A5A096-2769-4603-BC41-E04E2A5BF485}" dt="2024-10-02T08:58:30.357" v="419"/>
          <ac:inkMkLst>
            <pc:docMk/>
            <pc:sldMk cId="2677729545" sldId="426"/>
            <ac:inkMk id="145" creationId="{FCA13541-59B4-708A-CD7A-3343D1F505AB}"/>
          </ac:inkMkLst>
        </pc:inkChg>
        <pc:inkChg chg="del mod">
          <ac:chgData name="Luca Crocetti" userId="52efdf86-ba77-4dcf-8f92-67ea05fd85b4" providerId="ADAL" clId="{C7A5A096-2769-4603-BC41-E04E2A5BF485}" dt="2024-10-02T08:58:30.350" v="410"/>
          <ac:inkMkLst>
            <pc:docMk/>
            <pc:sldMk cId="2677729545" sldId="426"/>
            <ac:inkMk id="147" creationId="{DBFC4031-9580-EB77-DDCA-1E931E5E67A8}"/>
          </ac:inkMkLst>
        </pc:inkChg>
        <pc:inkChg chg="del mod">
          <ac:chgData name="Luca Crocetti" userId="52efdf86-ba77-4dcf-8f92-67ea05fd85b4" providerId="ADAL" clId="{C7A5A096-2769-4603-BC41-E04E2A5BF485}" dt="2024-10-02T08:58:30.348" v="402"/>
          <ac:inkMkLst>
            <pc:docMk/>
            <pc:sldMk cId="2677729545" sldId="426"/>
            <ac:inkMk id="149" creationId="{D884BDC6-FACC-D673-6E1C-F9BEB8BA40D6}"/>
          </ac:inkMkLst>
        </pc:inkChg>
        <pc:inkChg chg="del mod">
          <ac:chgData name="Luca Crocetti" userId="52efdf86-ba77-4dcf-8f92-67ea05fd85b4" providerId="ADAL" clId="{C7A5A096-2769-4603-BC41-E04E2A5BF485}" dt="2024-10-02T08:58:30.357" v="420"/>
          <ac:inkMkLst>
            <pc:docMk/>
            <pc:sldMk cId="2677729545" sldId="426"/>
            <ac:inkMk id="150" creationId="{8356EB42-7EF6-393F-0928-43BB392E7BE7}"/>
          </ac:inkMkLst>
        </pc:inkChg>
        <pc:inkChg chg="del mod">
          <ac:chgData name="Luca Crocetti" userId="52efdf86-ba77-4dcf-8f92-67ea05fd85b4" providerId="ADAL" clId="{C7A5A096-2769-4603-BC41-E04E2A5BF485}" dt="2024-10-02T08:58:30.357" v="417"/>
          <ac:inkMkLst>
            <pc:docMk/>
            <pc:sldMk cId="2677729545" sldId="426"/>
            <ac:inkMk id="151" creationId="{3048279D-99E9-6BE2-9F45-C53AF916D99D}"/>
          </ac:inkMkLst>
        </pc:inkChg>
        <pc:inkChg chg="del mod">
          <ac:chgData name="Luca Crocetti" userId="52efdf86-ba77-4dcf-8f92-67ea05fd85b4" providerId="ADAL" clId="{C7A5A096-2769-4603-BC41-E04E2A5BF485}" dt="2024-10-02T08:58:30.333" v="394"/>
          <ac:inkMkLst>
            <pc:docMk/>
            <pc:sldMk cId="2677729545" sldId="426"/>
            <ac:inkMk id="152" creationId="{00FA17A7-0B5C-8C98-1643-5F32BA7DD0FB}"/>
          </ac:inkMkLst>
        </pc:inkChg>
        <pc:inkChg chg="del mod">
          <ac:chgData name="Luca Crocetti" userId="52efdf86-ba77-4dcf-8f92-67ea05fd85b4" providerId="ADAL" clId="{C7A5A096-2769-4603-BC41-E04E2A5BF485}" dt="2024-10-02T08:58:30.333" v="393"/>
          <ac:inkMkLst>
            <pc:docMk/>
            <pc:sldMk cId="2677729545" sldId="426"/>
            <ac:inkMk id="153" creationId="{B14002CF-A1B0-985D-B0F0-84C68F14BBCA}"/>
          </ac:inkMkLst>
        </pc:inkChg>
        <pc:inkChg chg="del mod">
          <ac:chgData name="Luca Crocetti" userId="52efdf86-ba77-4dcf-8f92-67ea05fd85b4" providerId="ADAL" clId="{C7A5A096-2769-4603-BC41-E04E2A5BF485}" dt="2024-10-02T08:58:30.333" v="390"/>
          <ac:inkMkLst>
            <pc:docMk/>
            <pc:sldMk cId="2677729545" sldId="426"/>
            <ac:inkMk id="154" creationId="{EF8DE1A4-84FC-5B59-6163-60BA577D6BF8}"/>
          </ac:inkMkLst>
        </pc:inkChg>
        <pc:inkChg chg="del mod">
          <ac:chgData name="Luca Crocetti" userId="52efdf86-ba77-4dcf-8f92-67ea05fd85b4" providerId="ADAL" clId="{C7A5A096-2769-4603-BC41-E04E2A5BF485}" dt="2024-10-02T08:58:30.350" v="405"/>
          <ac:inkMkLst>
            <pc:docMk/>
            <pc:sldMk cId="2677729545" sldId="426"/>
            <ac:inkMk id="155" creationId="{04CFC996-B2D1-85B8-836A-604279F15D7D}"/>
          </ac:inkMkLst>
        </pc:inkChg>
        <pc:inkChg chg="del mod">
          <ac:chgData name="Luca Crocetti" userId="52efdf86-ba77-4dcf-8f92-67ea05fd85b4" providerId="ADAL" clId="{C7A5A096-2769-4603-BC41-E04E2A5BF485}" dt="2024-10-02T08:58:30.350" v="412"/>
          <ac:inkMkLst>
            <pc:docMk/>
            <pc:sldMk cId="2677729545" sldId="426"/>
            <ac:inkMk id="156" creationId="{4B73EBB3-C868-BDCD-DD60-40D2B3C721EB}"/>
          </ac:inkMkLst>
        </pc:inkChg>
        <pc:inkChg chg="del mod">
          <ac:chgData name="Luca Crocetti" userId="52efdf86-ba77-4dcf-8f92-67ea05fd85b4" providerId="ADAL" clId="{C7A5A096-2769-4603-BC41-E04E2A5BF485}" dt="2024-10-02T08:58:30.357" v="414"/>
          <ac:inkMkLst>
            <pc:docMk/>
            <pc:sldMk cId="2677729545" sldId="426"/>
            <ac:inkMk id="158" creationId="{E80C3A75-886F-E821-6D5C-C9537B0D5C18}"/>
          </ac:inkMkLst>
        </pc:inkChg>
        <pc:inkChg chg="del mod">
          <ac:chgData name="Luca Crocetti" userId="52efdf86-ba77-4dcf-8f92-67ea05fd85b4" providerId="ADAL" clId="{C7A5A096-2769-4603-BC41-E04E2A5BF485}" dt="2024-10-02T08:58:30.333" v="392"/>
          <ac:inkMkLst>
            <pc:docMk/>
            <pc:sldMk cId="2677729545" sldId="426"/>
            <ac:inkMk id="159" creationId="{3B7D48FB-02A0-6E27-1DE6-58D0252C001E}"/>
          </ac:inkMkLst>
        </pc:inkChg>
        <pc:inkChg chg="del mod">
          <ac:chgData name="Luca Crocetti" userId="52efdf86-ba77-4dcf-8f92-67ea05fd85b4" providerId="ADAL" clId="{C7A5A096-2769-4603-BC41-E04E2A5BF485}" dt="2024-10-02T08:58:30.350" v="411"/>
          <ac:inkMkLst>
            <pc:docMk/>
            <pc:sldMk cId="2677729545" sldId="426"/>
            <ac:inkMk id="161" creationId="{4B9A400D-BD4E-F88C-5BFB-248846ABA478}"/>
          </ac:inkMkLst>
        </pc:inkChg>
        <pc:inkChg chg="del mod">
          <ac:chgData name="Luca Crocetti" userId="52efdf86-ba77-4dcf-8f92-67ea05fd85b4" providerId="ADAL" clId="{C7A5A096-2769-4603-BC41-E04E2A5BF485}" dt="2024-10-02T08:58:30.342" v="397"/>
          <ac:inkMkLst>
            <pc:docMk/>
            <pc:sldMk cId="2677729545" sldId="426"/>
            <ac:inkMk id="162" creationId="{E2EB00DC-FA2B-A873-CD25-74CB8DBFEA44}"/>
          </ac:inkMkLst>
        </pc:inkChg>
        <pc:inkChg chg="del mod">
          <ac:chgData name="Luca Crocetti" userId="52efdf86-ba77-4dcf-8f92-67ea05fd85b4" providerId="ADAL" clId="{C7A5A096-2769-4603-BC41-E04E2A5BF485}" dt="2024-10-02T08:58:30.342" v="396"/>
          <ac:inkMkLst>
            <pc:docMk/>
            <pc:sldMk cId="2677729545" sldId="426"/>
            <ac:inkMk id="163" creationId="{B1E9ECE5-BE0F-7059-B86C-3F09DBC34AFD}"/>
          </ac:inkMkLst>
        </pc:inkChg>
        <pc:inkChg chg="del mod">
          <ac:chgData name="Luca Crocetti" userId="52efdf86-ba77-4dcf-8f92-67ea05fd85b4" providerId="ADAL" clId="{C7A5A096-2769-4603-BC41-E04E2A5BF485}" dt="2024-10-02T08:58:30.346" v="398"/>
          <ac:inkMkLst>
            <pc:docMk/>
            <pc:sldMk cId="2677729545" sldId="426"/>
            <ac:inkMk id="164" creationId="{18FF825A-1165-2F95-2157-6382301AE742}"/>
          </ac:inkMkLst>
        </pc:inkChg>
        <pc:inkChg chg="del mod">
          <ac:chgData name="Luca Crocetti" userId="52efdf86-ba77-4dcf-8f92-67ea05fd85b4" providerId="ADAL" clId="{C7A5A096-2769-4603-BC41-E04E2A5BF485}" dt="2024-10-02T08:58:30.357" v="416"/>
          <ac:inkMkLst>
            <pc:docMk/>
            <pc:sldMk cId="2677729545" sldId="426"/>
            <ac:inkMk id="165" creationId="{D3AE4934-AE68-CDA2-6C1E-E3EB62B9AE16}"/>
          </ac:inkMkLst>
        </pc:inkChg>
        <pc:inkChg chg="del mod">
          <ac:chgData name="Luca Crocetti" userId="52efdf86-ba77-4dcf-8f92-67ea05fd85b4" providerId="ADAL" clId="{C7A5A096-2769-4603-BC41-E04E2A5BF485}" dt="2024-10-02T08:58:30.348" v="401"/>
          <ac:inkMkLst>
            <pc:docMk/>
            <pc:sldMk cId="2677729545" sldId="426"/>
            <ac:inkMk id="166" creationId="{9DEC8D85-9CE6-6334-823A-7867D2B94BD3}"/>
          </ac:inkMkLst>
        </pc:inkChg>
        <pc:inkChg chg="del mod">
          <ac:chgData name="Luca Crocetti" userId="52efdf86-ba77-4dcf-8f92-67ea05fd85b4" providerId="ADAL" clId="{C7A5A096-2769-4603-BC41-E04E2A5BF485}" dt="2024-10-02T08:58:30.347" v="399"/>
          <ac:inkMkLst>
            <pc:docMk/>
            <pc:sldMk cId="2677729545" sldId="426"/>
            <ac:inkMk id="167" creationId="{DE2AD9D9-4FCF-4583-0BE4-CE9CCA05D3F2}"/>
          </ac:inkMkLst>
        </pc:inkChg>
        <pc:inkChg chg="del mod">
          <ac:chgData name="Luca Crocetti" userId="52efdf86-ba77-4dcf-8f92-67ea05fd85b4" providerId="ADAL" clId="{C7A5A096-2769-4603-BC41-E04E2A5BF485}" dt="2024-10-02T08:58:30.350" v="408"/>
          <ac:inkMkLst>
            <pc:docMk/>
            <pc:sldMk cId="2677729545" sldId="426"/>
            <ac:inkMk id="168" creationId="{1DA453A8-75A6-98FB-A213-020492D5DDC7}"/>
          </ac:inkMkLst>
        </pc:inkChg>
        <pc:inkChg chg="del mod">
          <ac:chgData name="Luca Crocetti" userId="52efdf86-ba77-4dcf-8f92-67ea05fd85b4" providerId="ADAL" clId="{C7A5A096-2769-4603-BC41-E04E2A5BF485}" dt="2024-10-02T08:58:30.333" v="395"/>
          <ac:inkMkLst>
            <pc:docMk/>
            <pc:sldMk cId="2677729545" sldId="426"/>
            <ac:inkMk id="169" creationId="{C703A1CC-06E2-F967-6DFE-F2EDA90D2C7F}"/>
          </ac:inkMkLst>
        </pc:inkChg>
        <pc:inkChg chg="del mod">
          <ac:chgData name="Luca Crocetti" userId="52efdf86-ba77-4dcf-8f92-67ea05fd85b4" providerId="ADAL" clId="{C7A5A096-2769-4603-BC41-E04E2A5BF485}" dt="2024-10-02T08:58:30.350" v="407"/>
          <ac:inkMkLst>
            <pc:docMk/>
            <pc:sldMk cId="2677729545" sldId="426"/>
            <ac:inkMk id="170" creationId="{5C3775A1-A61B-B927-43DB-19083DD5BF96}"/>
          </ac:inkMkLst>
        </pc:inkChg>
        <pc:inkChg chg="del mod">
          <ac:chgData name="Luca Crocetti" userId="52efdf86-ba77-4dcf-8f92-67ea05fd85b4" providerId="ADAL" clId="{C7A5A096-2769-4603-BC41-E04E2A5BF485}" dt="2024-10-02T08:58:30.350" v="413"/>
          <ac:inkMkLst>
            <pc:docMk/>
            <pc:sldMk cId="2677729545" sldId="426"/>
            <ac:inkMk id="171" creationId="{7AF47FD3-1676-3684-A11F-A6862A6C94BE}"/>
          </ac:inkMkLst>
        </pc:inkChg>
        <pc:inkChg chg="del mod">
          <ac:chgData name="Luca Crocetti" userId="52efdf86-ba77-4dcf-8f92-67ea05fd85b4" providerId="ADAL" clId="{C7A5A096-2769-4603-BC41-E04E2A5BF485}" dt="2024-10-02T08:58:30.348" v="400"/>
          <ac:inkMkLst>
            <pc:docMk/>
            <pc:sldMk cId="2677729545" sldId="426"/>
            <ac:inkMk id="173" creationId="{A8AAD8E6-8768-4E81-1F0B-AC615F1D9658}"/>
          </ac:inkMkLst>
        </pc:inkChg>
      </pc:sldChg>
      <pc:sldChg chg="add">
        <pc:chgData name="Luca Crocetti" userId="52efdf86-ba77-4dcf-8f92-67ea05fd85b4" providerId="ADAL" clId="{C7A5A096-2769-4603-BC41-E04E2A5BF485}" dt="2024-10-02T08:58:10.338" v="381"/>
        <pc:sldMkLst>
          <pc:docMk/>
          <pc:sldMk cId="2604509613" sldId="427"/>
        </pc:sldMkLst>
      </pc:sldChg>
      <pc:sldChg chg="add">
        <pc:chgData name="Luca Crocetti" userId="52efdf86-ba77-4dcf-8f92-67ea05fd85b4" providerId="ADAL" clId="{C7A5A096-2769-4603-BC41-E04E2A5BF485}" dt="2024-10-02T08:58:23.977" v="389"/>
        <pc:sldMkLst>
          <pc:docMk/>
          <pc:sldMk cId="3344815059" sldId="428"/>
        </pc:sldMkLst>
      </pc:sldChg>
      <pc:sldChg chg="addSp delSp modSp add mod">
        <pc:chgData name="Luca Crocetti" userId="52efdf86-ba77-4dcf-8f92-67ea05fd85b4" providerId="ADAL" clId="{C7A5A096-2769-4603-BC41-E04E2A5BF485}" dt="2024-10-02T09:01:10.220" v="551"/>
        <pc:sldMkLst>
          <pc:docMk/>
          <pc:sldMk cId="1492030955" sldId="429"/>
        </pc:sldMkLst>
        <pc:grpChg chg="del mod">
          <ac:chgData name="Luca Crocetti" userId="52efdf86-ba77-4dcf-8f92-67ea05fd85b4" providerId="ADAL" clId="{C7A5A096-2769-4603-BC41-E04E2A5BF485}" dt="2024-10-02T08:59:05.168" v="456"/>
          <ac:grpSpMkLst>
            <pc:docMk/>
            <pc:sldMk cId="1492030955" sldId="429"/>
            <ac:grpSpMk id="41" creationId="{EFD10D02-C3E2-8021-F0CD-04CF4C8EDE19}"/>
          </ac:grpSpMkLst>
        </pc:grpChg>
        <pc:grpChg chg="del mod">
          <ac:chgData name="Luca Crocetti" userId="52efdf86-ba77-4dcf-8f92-67ea05fd85b4" providerId="ADAL" clId="{C7A5A096-2769-4603-BC41-E04E2A5BF485}" dt="2024-10-02T08:59:05.168" v="458"/>
          <ac:grpSpMkLst>
            <pc:docMk/>
            <pc:sldMk cId="1492030955" sldId="429"/>
            <ac:grpSpMk id="67" creationId="{A9D7CDBF-F272-0D8A-C5B3-7829FCB1E52B}"/>
          </ac:grpSpMkLst>
        </pc:grpChg>
        <pc:grpChg chg="mod">
          <ac:chgData name="Luca Crocetti" userId="52efdf86-ba77-4dcf-8f92-67ea05fd85b4" providerId="ADAL" clId="{C7A5A096-2769-4603-BC41-E04E2A5BF485}" dt="2024-10-02T09:00:49.772" v="529"/>
          <ac:grpSpMkLst>
            <pc:docMk/>
            <pc:sldMk cId="1492030955" sldId="429"/>
            <ac:grpSpMk id="70" creationId="{1FDFA438-DA74-86C0-B37E-61C9688D5549}"/>
          </ac:grpSpMkLst>
        </pc:grpChg>
        <pc:grpChg chg="mod">
          <ac:chgData name="Luca Crocetti" userId="52efdf86-ba77-4dcf-8f92-67ea05fd85b4" providerId="ADAL" clId="{C7A5A096-2769-4603-BC41-E04E2A5BF485}" dt="2024-10-02T09:00:49.772" v="529"/>
          <ac:grpSpMkLst>
            <pc:docMk/>
            <pc:sldMk cId="1492030955" sldId="429"/>
            <ac:grpSpMk id="73" creationId="{FE9C149F-A6A9-B5D4-8D60-909E66EA35E3}"/>
          </ac:grpSpMkLst>
        </pc:grpChg>
        <pc:grpChg chg="del mod">
          <ac:chgData name="Luca Crocetti" userId="52efdf86-ba77-4dcf-8f92-67ea05fd85b4" providerId="ADAL" clId="{C7A5A096-2769-4603-BC41-E04E2A5BF485}" dt="2024-10-02T08:59:05.168" v="464"/>
          <ac:grpSpMkLst>
            <pc:docMk/>
            <pc:sldMk cId="1492030955" sldId="429"/>
            <ac:grpSpMk id="75" creationId="{D077782E-8041-A672-DCC2-8EE6BEEFB252}"/>
          </ac:grpSpMkLst>
        </pc:grpChg>
        <pc:grpChg chg="mod">
          <ac:chgData name="Luca Crocetti" userId="52efdf86-ba77-4dcf-8f92-67ea05fd85b4" providerId="ADAL" clId="{C7A5A096-2769-4603-BC41-E04E2A5BF485}" dt="2024-10-02T09:00:49.772" v="529"/>
          <ac:grpSpMkLst>
            <pc:docMk/>
            <pc:sldMk cId="1492030955" sldId="429"/>
            <ac:grpSpMk id="84" creationId="{7F134C09-BC3D-2DD9-3574-1F9E9F4765F8}"/>
          </ac:grpSpMkLst>
        </pc:grpChg>
        <pc:grpChg chg="del mod">
          <ac:chgData name="Luca Crocetti" userId="52efdf86-ba77-4dcf-8f92-67ea05fd85b4" providerId="ADAL" clId="{C7A5A096-2769-4603-BC41-E04E2A5BF485}" dt="2024-10-02T08:59:05.168" v="485"/>
          <ac:grpSpMkLst>
            <pc:docMk/>
            <pc:sldMk cId="1492030955" sldId="429"/>
            <ac:grpSpMk id="86" creationId="{5CE76A45-E153-8036-D0BE-F10DEE3240AA}"/>
          </ac:grpSpMkLst>
        </pc:grpChg>
        <pc:grpChg chg="del mod">
          <ac:chgData name="Luca Crocetti" userId="52efdf86-ba77-4dcf-8f92-67ea05fd85b4" providerId="ADAL" clId="{C7A5A096-2769-4603-BC41-E04E2A5BF485}" dt="2024-10-02T08:59:05.168" v="469"/>
          <ac:grpSpMkLst>
            <pc:docMk/>
            <pc:sldMk cId="1492030955" sldId="429"/>
            <ac:grpSpMk id="96" creationId="{8A8F06A2-EB83-0789-68EE-8F3E1439E872}"/>
          </ac:grpSpMkLst>
        </pc:grpChg>
        <pc:grpChg chg="del mod">
          <ac:chgData name="Luca Crocetti" userId="52efdf86-ba77-4dcf-8f92-67ea05fd85b4" providerId="ADAL" clId="{C7A5A096-2769-4603-BC41-E04E2A5BF485}" dt="2024-10-02T09:00:52.173" v="534"/>
          <ac:grpSpMkLst>
            <pc:docMk/>
            <pc:sldMk cId="1492030955" sldId="429"/>
            <ac:grpSpMk id="99" creationId="{CE10833A-D450-44D2-6E71-20E42F4B0B5A}"/>
          </ac:grpSpMkLst>
        </pc:grpChg>
        <pc:grpChg chg="del mod">
          <ac:chgData name="Luca Crocetti" userId="52efdf86-ba77-4dcf-8f92-67ea05fd85b4" providerId="ADAL" clId="{C7A5A096-2769-4603-BC41-E04E2A5BF485}" dt="2024-10-02T08:59:05.168" v="483"/>
          <ac:grpSpMkLst>
            <pc:docMk/>
            <pc:sldMk cId="1492030955" sldId="429"/>
            <ac:grpSpMk id="110" creationId="{A08793B0-D8BE-8373-7D36-1A019530CF76}"/>
          </ac:grpSpMkLst>
        </pc:grpChg>
        <pc:grpChg chg="del mod">
          <ac:chgData name="Luca Crocetti" userId="52efdf86-ba77-4dcf-8f92-67ea05fd85b4" providerId="ADAL" clId="{C7A5A096-2769-4603-BC41-E04E2A5BF485}" dt="2024-10-02T08:59:07.030" v="502"/>
          <ac:grpSpMkLst>
            <pc:docMk/>
            <pc:sldMk cId="1492030955" sldId="429"/>
            <ac:grpSpMk id="112" creationId="{D0CC7802-678F-4872-67FE-2037759499D2}"/>
          </ac:grpSpMkLst>
        </pc:grpChg>
        <pc:grpChg chg="mod">
          <ac:chgData name="Luca Crocetti" userId="52efdf86-ba77-4dcf-8f92-67ea05fd85b4" providerId="ADAL" clId="{C7A5A096-2769-4603-BC41-E04E2A5BF485}" dt="2024-10-02T09:01:02.803" v="542"/>
          <ac:grpSpMkLst>
            <pc:docMk/>
            <pc:sldMk cId="1492030955" sldId="429"/>
            <ac:grpSpMk id="113" creationId="{0A9E45AE-2C57-12F4-ECF9-75234063E4FF}"/>
          </ac:grpSpMkLst>
        </pc:grpChg>
        <pc:grpChg chg="mod">
          <ac:chgData name="Luca Crocetti" userId="52efdf86-ba77-4dcf-8f92-67ea05fd85b4" providerId="ADAL" clId="{C7A5A096-2769-4603-BC41-E04E2A5BF485}" dt="2024-10-02T09:01:07.098" v="547"/>
          <ac:grpSpMkLst>
            <pc:docMk/>
            <pc:sldMk cId="1492030955" sldId="429"/>
            <ac:grpSpMk id="124" creationId="{F9CDF113-9E6C-C5C2-D90B-DEABB175F2F3}"/>
          </ac:grpSpMkLst>
        </pc:grpChg>
        <pc:grpChg chg="del mod">
          <ac:chgData name="Luca Crocetti" userId="52efdf86-ba77-4dcf-8f92-67ea05fd85b4" providerId="ADAL" clId="{C7A5A096-2769-4603-BC41-E04E2A5BF485}" dt="2024-10-02T08:59:05.168" v="490"/>
          <ac:grpSpMkLst>
            <pc:docMk/>
            <pc:sldMk cId="1492030955" sldId="429"/>
            <ac:grpSpMk id="125" creationId="{C4F93439-379D-0C58-22BB-D331E218B42D}"/>
          </ac:grpSpMkLst>
        </pc:grpChg>
        <pc:grpChg chg="mod">
          <ac:chgData name="Luca Crocetti" userId="52efdf86-ba77-4dcf-8f92-67ea05fd85b4" providerId="ADAL" clId="{C7A5A096-2769-4603-BC41-E04E2A5BF485}" dt="2024-10-02T09:01:10.220" v="551"/>
          <ac:grpSpMkLst>
            <pc:docMk/>
            <pc:sldMk cId="1492030955" sldId="429"/>
            <ac:grpSpMk id="130" creationId="{A7531341-F25F-51D4-C47C-B3A6C66B411B}"/>
          </ac:grpSpMkLst>
        </pc:grpChg>
        <pc:grpChg chg="del mod">
          <ac:chgData name="Luca Crocetti" userId="52efdf86-ba77-4dcf-8f92-67ea05fd85b4" providerId="ADAL" clId="{C7A5A096-2769-4603-BC41-E04E2A5BF485}" dt="2024-10-02T08:59:07.038" v="511"/>
          <ac:grpSpMkLst>
            <pc:docMk/>
            <pc:sldMk cId="1492030955" sldId="429"/>
            <ac:grpSpMk id="174" creationId="{F9C304E4-9B76-ED7D-9152-0A8631A4D5A7}"/>
          </ac:grpSpMkLst>
        </pc:grpChg>
        <pc:inkChg chg="del">
          <ac:chgData name="Luca Crocetti" userId="52efdf86-ba77-4dcf-8f92-67ea05fd85b4" providerId="ADAL" clId="{C7A5A096-2769-4603-BC41-E04E2A5BF485}" dt="2024-10-02T08:59:09.579" v="513"/>
          <ac:inkMkLst>
            <pc:docMk/>
            <pc:sldMk cId="1492030955" sldId="429"/>
            <ac:inkMk id="7" creationId="{E9970FD6-BF29-A936-AECB-5178F580EB87}"/>
          </ac:inkMkLst>
        </pc:inkChg>
        <pc:inkChg chg="del">
          <ac:chgData name="Luca Crocetti" userId="52efdf86-ba77-4dcf-8f92-67ea05fd85b4" providerId="ADAL" clId="{C7A5A096-2769-4603-BC41-E04E2A5BF485}" dt="2024-10-02T08:59:05.168" v="452"/>
          <ac:inkMkLst>
            <pc:docMk/>
            <pc:sldMk cId="1492030955" sldId="429"/>
            <ac:inkMk id="25" creationId="{428425AC-5CB2-822A-228A-1E548ACCD16E}"/>
          </ac:inkMkLst>
        </pc:inkChg>
        <pc:inkChg chg="del">
          <ac:chgData name="Luca Crocetti" userId="52efdf86-ba77-4dcf-8f92-67ea05fd85b4" providerId="ADAL" clId="{C7A5A096-2769-4603-BC41-E04E2A5BF485}" dt="2024-10-02T08:59:07.030" v="499"/>
          <ac:inkMkLst>
            <pc:docMk/>
            <pc:sldMk cId="1492030955" sldId="429"/>
            <ac:inkMk id="26" creationId="{D750569A-3C3B-5579-BBF1-86BAE1496332}"/>
          </ac:inkMkLst>
        </pc:inkChg>
        <pc:inkChg chg="del mod">
          <ac:chgData name="Luca Crocetti" userId="52efdf86-ba77-4dcf-8f92-67ea05fd85b4" providerId="ADAL" clId="{C7A5A096-2769-4603-BC41-E04E2A5BF485}" dt="2024-10-02T08:59:05.168" v="488"/>
          <ac:inkMkLst>
            <pc:docMk/>
            <pc:sldMk cId="1492030955" sldId="429"/>
            <ac:inkMk id="27" creationId="{3EA5CC9A-CA9F-7F74-8662-D6D602C657E5}"/>
          </ac:inkMkLst>
        </pc:inkChg>
        <pc:inkChg chg="del">
          <ac:chgData name="Luca Crocetti" userId="52efdf86-ba77-4dcf-8f92-67ea05fd85b4" providerId="ADAL" clId="{C7A5A096-2769-4603-BC41-E04E2A5BF485}" dt="2024-10-02T08:59:05.166" v="447"/>
          <ac:inkMkLst>
            <pc:docMk/>
            <pc:sldMk cId="1492030955" sldId="429"/>
            <ac:inkMk id="28" creationId="{A145F603-447C-80E3-EE2A-052C90B2B1FD}"/>
          </ac:inkMkLst>
        </pc:inkChg>
        <pc:inkChg chg="del">
          <ac:chgData name="Luca Crocetti" userId="52efdf86-ba77-4dcf-8f92-67ea05fd85b4" providerId="ADAL" clId="{C7A5A096-2769-4603-BC41-E04E2A5BF485}" dt="2024-10-02T08:59:05.168" v="478"/>
          <ac:inkMkLst>
            <pc:docMk/>
            <pc:sldMk cId="1492030955" sldId="429"/>
            <ac:inkMk id="29" creationId="{2DB90C9E-EC1E-3CB8-CA7C-8FCFBD665265}"/>
          </ac:inkMkLst>
        </pc:inkChg>
        <pc:inkChg chg="del">
          <ac:chgData name="Luca Crocetti" userId="52efdf86-ba77-4dcf-8f92-67ea05fd85b4" providerId="ADAL" clId="{C7A5A096-2769-4603-BC41-E04E2A5BF485}" dt="2024-10-02T08:59:05.182" v="496"/>
          <ac:inkMkLst>
            <pc:docMk/>
            <pc:sldMk cId="1492030955" sldId="429"/>
            <ac:inkMk id="30" creationId="{E2ED0837-DDAB-F893-C065-D6553097D8D5}"/>
          </ac:inkMkLst>
        </pc:inkChg>
        <pc:inkChg chg="add">
          <ac:chgData name="Luca Crocetti" userId="52efdf86-ba77-4dcf-8f92-67ea05fd85b4" providerId="ADAL" clId="{C7A5A096-2769-4603-BC41-E04E2A5BF485}" dt="2024-10-02T08:59:14.374" v="514" actId="9405"/>
          <ac:inkMkLst>
            <pc:docMk/>
            <pc:sldMk cId="1492030955" sldId="429"/>
            <ac:inkMk id="31" creationId="{93500060-C906-6E64-E662-4CAF4675A92C}"/>
          </ac:inkMkLst>
        </pc:inkChg>
        <pc:inkChg chg="add mod">
          <ac:chgData name="Luca Crocetti" userId="52efdf86-ba77-4dcf-8f92-67ea05fd85b4" providerId="ADAL" clId="{C7A5A096-2769-4603-BC41-E04E2A5BF485}" dt="2024-10-02T09:00:49.772" v="529"/>
          <ac:inkMkLst>
            <pc:docMk/>
            <pc:sldMk cId="1492030955" sldId="429"/>
            <ac:inkMk id="32" creationId="{51CCC76F-D8F7-1283-7293-2068ACE7B5A3}"/>
          </ac:inkMkLst>
        </pc:inkChg>
        <pc:inkChg chg="add mod">
          <ac:chgData name="Luca Crocetti" userId="52efdf86-ba77-4dcf-8f92-67ea05fd85b4" providerId="ADAL" clId="{C7A5A096-2769-4603-BC41-E04E2A5BF485}" dt="2024-10-02T09:00:49.772" v="529"/>
          <ac:inkMkLst>
            <pc:docMk/>
            <pc:sldMk cId="1492030955" sldId="429"/>
            <ac:inkMk id="33" creationId="{CB369C4B-3EF2-33E5-9845-F9EA5D439F91}"/>
          </ac:inkMkLst>
        </pc:inkChg>
        <pc:inkChg chg="del mod">
          <ac:chgData name="Luca Crocetti" userId="52efdf86-ba77-4dcf-8f92-67ea05fd85b4" providerId="ADAL" clId="{C7A5A096-2769-4603-BC41-E04E2A5BF485}" dt="2024-10-02T08:59:05.150" v="438"/>
          <ac:inkMkLst>
            <pc:docMk/>
            <pc:sldMk cId="1492030955" sldId="429"/>
            <ac:inkMk id="34" creationId="{50AD45F7-40FB-146B-CDD0-F169EF6F8403}"/>
          </ac:inkMkLst>
        </pc:inkChg>
        <pc:inkChg chg="del mod">
          <ac:chgData name="Luca Crocetti" userId="52efdf86-ba77-4dcf-8f92-67ea05fd85b4" providerId="ADAL" clId="{C7A5A096-2769-4603-BC41-E04E2A5BF485}" dt="2024-10-02T08:59:05.150" v="431"/>
          <ac:inkMkLst>
            <pc:docMk/>
            <pc:sldMk cId="1492030955" sldId="429"/>
            <ac:inkMk id="35" creationId="{48D71AA1-0F4E-456E-8D3B-BF9640EBE299}"/>
          </ac:inkMkLst>
        </pc:inkChg>
        <pc:inkChg chg="add mod">
          <ac:chgData name="Luca Crocetti" userId="52efdf86-ba77-4dcf-8f92-67ea05fd85b4" providerId="ADAL" clId="{C7A5A096-2769-4603-BC41-E04E2A5BF485}" dt="2024-10-02T09:00:49.772" v="529"/>
          <ac:inkMkLst>
            <pc:docMk/>
            <pc:sldMk cId="1492030955" sldId="429"/>
            <ac:inkMk id="36" creationId="{370238DF-0004-FD8B-1A98-5DA85E445CD9}"/>
          </ac:inkMkLst>
        </pc:inkChg>
        <pc:inkChg chg="del mod">
          <ac:chgData name="Luca Crocetti" userId="52efdf86-ba77-4dcf-8f92-67ea05fd85b4" providerId="ADAL" clId="{C7A5A096-2769-4603-BC41-E04E2A5BF485}" dt="2024-10-02T08:59:05.150" v="432"/>
          <ac:inkMkLst>
            <pc:docMk/>
            <pc:sldMk cId="1492030955" sldId="429"/>
            <ac:inkMk id="37" creationId="{04E1305A-227E-8D5C-D622-CC6F481A2E58}"/>
          </ac:inkMkLst>
        </pc:inkChg>
        <pc:inkChg chg="add mod">
          <ac:chgData name="Luca Crocetti" userId="52efdf86-ba77-4dcf-8f92-67ea05fd85b4" providerId="ADAL" clId="{C7A5A096-2769-4603-BC41-E04E2A5BF485}" dt="2024-10-02T09:00:49.772" v="529"/>
          <ac:inkMkLst>
            <pc:docMk/>
            <pc:sldMk cId="1492030955" sldId="429"/>
            <ac:inkMk id="38" creationId="{45EEA55C-48BE-BE69-BF8D-4E3E2FDF85C2}"/>
          </ac:inkMkLst>
        </pc:inkChg>
        <pc:inkChg chg="add mod">
          <ac:chgData name="Luca Crocetti" userId="52efdf86-ba77-4dcf-8f92-67ea05fd85b4" providerId="ADAL" clId="{C7A5A096-2769-4603-BC41-E04E2A5BF485}" dt="2024-10-02T09:00:49.772" v="529"/>
          <ac:inkMkLst>
            <pc:docMk/>
            <pc:sldMk cId="1492030955" sldId="429"/>
            <ac:inkMk id="39" creationId="{E0AFCE0C-22A9-4A82-A464-33C5F0463F2F}"/>
          </ac:inkMkLst>
        </pc:inkChg>
        <pc:inkChg chg="del mod">
          <ac:chgData name="Luca Crocetti" userId="52efdf86-ba77-4dcf-8f92-67ea05fd85b4" providerId="ADAL" clId="{C7A5A096-2769-4603-BC41-E04E2A5BF485}" dt="2024-10-02T08:59:05.168" v="456"/>
          <ac:inkMkLst>
            <pc:docMk/>
            <pc:sldMk cId="1492030955" sldId="429"/>
            <ac:inkMk id="40" creationId="{64E70F0B-86C2-43B2-5EA7-81A065AA8D78}"/>
          </ac:inkMkLst>
        </pc:inkChg>
        <pc:inkChg chg="del">
          <ac:chgData name="Luca Crocetti" userId="52efdf86-ba77-4dcf-8f92-67ea05fd85b4" providerId="ADAL" clId="{C7A5A096-2769-4603-BC41-E04E2A5BF485}" dt="2024-10-02T08:59:05.150" v="424"/>
          <ac:inkMkLst>
            <pc:docMk/>
            <pc:sldMk cId="1492030955" sldId="429"/>
            <ac:inkMk id="42" creationId="{236BF459-E1F1-E5A0-7408-1936F1FFD968}"/>
          </ac:inkMkLst>
        </pc:inkChg>
        <pc:inkChg chg="del">
          <ac:chgData name="Luca Crocetti" userId="52efdf86-ba77-4dcf-8f92-67ea05fd85b4" providerId="ADAL" clId="{C7A5A096-2769-4603-BC41-E04E2A5BF485}" dt="2024-10-02T08:59:05.168" v="484"/>
          <ac:inkMkLst>
            <pc:docMk/>
            <pc:sldMk cId="1492030955" sldId="429"/>
            <ac:inkMk id="43" creationId="{C449E0D5-3B6F-DF11-E45D-8228D1D8930B}"/>
          </ac:inkMkLst>
        </pc:inkChg>
        <pc:inkChg chg="add mod">
          <ac:chgData name="Luca Crocetti" userId="52efdf86-ba77-4dcf-8f92-67ea05fd85b4" providerId="ADAL" clId="{C7A5A096-2769-4603-BC41-E04E2A5BF485}" dt="2024-10-02T09:00:49.772" v="529"/>
          <ac:inkMkLst>
            <pc:docMk/>
            <pc:sldMk cId="1492030955" sldId="429"/>
            <ac:inkMk id="44" creationId="{F27383CB-71C9-E554-792D-F102D67C94F6}"/>
          </ac:inkMkLst>
        </pc:inkChg>
        <pc:inkChg chg="add mod">
          <ac:chgData name="Luca Crocetti" userId="52efdf86-ba77-4dcf-8f92-67ea05fd85b4" providerId="ADAL" clId="{C7A5A096-2769-4603-BC41-E04E2A5BF485}" dt="2024-10-02T09:00:49.772" v="529"/>
          <ac:inkMkLst>
            <pc:docMk/>
            <pc:sldMk cId="1492030955" sldId="429"/>
            <ac:inkMk id="45" creationId="{2D3D47FB-75B1-AD72-E562-821292363C84}"/>
          </ac:inkMkLst>
        </pc:inkChg>
        <pc:inkChg chg="add mod">
          <ac:chgData name="Luca Crocetti" userId="52efdf86-ba77-4dcf-8f92-67ea05fd85b4" providerId="ADAL" clId="{C7A5A096-2769-4603-BC41-E04E2A5BF485}" dt="2024-10-02T09:00:49.772" v="529"/>
          <ac:inkMkLst>
            <pc:docMk/>
            <pc:sldMk cId="1492030955" sldId="429"/>
            <ac:inkMk id="46" creationId="{FF7EDD3E-AABA-2B10-5241-5957A0120112}"/>
          </ac:inkMkLst>
        </pc:inkChg>
        <pc:inkChg chg="add mod">
          <ac:chgData name="Luca Crocetti" userId="52efdf86-ba77-4dcf-8f92-67ea05fd85b4" providerId="ADAL" clId="{C7A5A096-2769-4603-BC41-E04E2A5BF485}" dt="2024-10-02T09:00:49.772" v="529"/>
          <ac:inkMkLst>
            <pc:docMk/>
            <pc:sldMk cId="1492030955" sldId="429"/>
            <ac:inkMk id="47" creationId="{6713D1F6-ACBB-7494-C4FD-5083A7F32208}"/>
          </ac:inkMkLst>
        </pc:inkChg>
        <pc:inkChg chg="add mod">
          <ac:chgData name="Luca Crocetti" userId="52efdf86-ba77-4dcf-8f92-67ea05fd85b4" providerId="ADAL" clId="{C7A5A096-2769-4603-BC41-E04E2A5BF485}" dt="2024-10-02T09:00:49.772" v="529"/>
          <ac:inkMkLst>
            <pc:docMk/>
            <pc:sldMk cId="1492030955" sldId="429"/>
            <ac:inkMk id="48" creationId="{88AAA5C6-DF28-18C6-E95C-159007C01705}"/>
          </ac:inkMkLst>
        </pc:inkChg>
        <pc:inkChg chg="add mod">
          <ac:chgData name="Luca Crocetti" userId="52efdf86-ba77-4dcf-8f92-67ea05fd85b4" providerId="ADAL" clId="{C7A5A096-2769-4603-BC41-E04E2A5BF485}" dt="2024-10-02T09:00:49.772" v="529"/>
          <ac:inkMkLst>
            <pc:docMk/>
            <pc:sldMk cId="1492030955" sldId="429"/>
            <ac:inkMk id="49" creationId="{1638C05B-D424-F377-925E-A7B64C89842E}"/>
          </ac:inkMkLst>
        </pc:inkChg>
        <pc:inkChg chg="add mod">
          <ac:chgData name="Luca Crocetti" userId="52efdf86-ba77-4dcf-8f92-67ea05fd85b4" providerId="ADAL" clId="{C7A5A096-2769-4603-BC41-E04E2A5BF485}" dt="2024-10-02T09:00:49.772" v="529"/>
          <ac:inkMkLst>
            <pc:docMk/>
            <pc:sldMk cId="1492030955" sldId="429"/>
            <ac:inkMk id="50" creationId="{6724192A-F491-743A-6918-546248D8AE3B}"/>
          </ac:inkMkLst>
        </pc:inkChg>
        <pc:inkChg chg="del mod">
          <ac:chgData name="Luca Crocetti" userId="52efdf86-ba77-4dcf-8f92-67ea05fd85b4" providerId="ADAL" clId="{C7A5A096-2769-4603-BC41-E04E2A5BF485}" dt="2024-10-02T08:59:05.168" v="463"/>
          <ac:inkMkLst>
            <pc:docMk/>
            <pc:sldMk cId="1492030955" sldId="429"/>
            <ac:inkMk id="51" creationId="{891A07E2-E22E-0BA7-52AD-BF5DD9200E6A}"/>
          </ac:inkMkLst>
        </pc:inkChg>
        <pc:inkChg chg="del mod">
          <ac:chgData name="Luca Crocetti" userId="52efdf86-ba77-4dcf-8f92-67ea05fd85b4" providerId="ADAL" clId="{C7A5A096-2769-4603-BC41-E04E2A5BF485}" dt="2024-10-02T08:59:05.168" v="460"/>
          <ac:inkMkLst>
            <pc:docMk/>
            <pc:sldMk cId="1492030955" sldId="429"/>
            <ac:inkMk id="52" creationId="{7CB27032-04C3-9028-052D-ECA2FEA06747}"/>
          </ac:inkMkLst>
        </pc:inkChg>
        <pc:inkChg chg="del">
          <ac:chgData name="Luca Crocetti" userId="52efdf86-ba77-4dcf-8f92-67ea05fd85b4" providerId="ADAL" clId="{C7A5A096-2769-4603-BC41-E04E2A5BF485}" dt="2024-10-02T08:59:05.168" v="462"/>
          <ac:inkMkLst>
            <pc:docMk/>
            <pc:sldMk cId="1492030955" sldId="429"/>
            <ac:inkMk id="53" creationId="{D3E0E3DC-E13A-D090-D4B4-91202EA8B900}"/>
          </ac:inkMkLst>
        </pc:inkChg>
        <pc:inkChg chg="del mod">
          <ac:chgData name="Luca Crocetti" userId="52efdf86-ba77-4dcf-8f92-67ea05fd85b4" providerId="ADAL" clId="{C7A5A096-2769-4603-BC41-E04E2A5BF485}" dt="2024-10-02T08:59:05.168" v="481"/>
          <ac:inkMkLst>
            <pc:docMk/>
            <pc:sldMk cId="1492030955" sldId="429"/>
            <ac:inkMk id="54" creationId="{5195A2EA-D0F8-ED8E-DB56-E5C7E98FCC78}"/>
          </ac:inkMkLst>
        </pc:inkChg>
        <pc:inkChg chg="del mod">
          <ac:chgData name="Luca Crocetti" userId="52efdf86-ba77-4dcf-8f92-67ea05fd85b4" providerId="ADAL" clId="{C7A5A096-2769-4603-BC41-E04E2A5BF485}" dt="2024-10-02T08:59:05.168" v="491"/>
          <ac:inkMkLst>
            <pc:docMk/>
            <pc:sldMk cId="1492030955" sldId="429"/>
            <ac:inkMk id="55" creationId="{4D21F6BF-A1CF-4617-EE38-CE10BADF90CF}"/>
          </ac:inkMkLst>
        </pc:inkChg>
        <pc:inkChg chg="del mod">
          <ac:chgData name="Luca Crocetti" userId="52efdf86-ba77-4dcf-8f92-67ea05fd85b4" providerId="ADAL" clId="{C7A5A096-2769-4603-BC41-E04E2A5BF485}" dt="2024-10-02T08:59:07.030" v="505"/>
          <ac:inkMkLst>
            <pc:docMk/>
            <pc:sldMk cId="1492030955" sldId="429"/>
            <ac:inkMk id="56" creationId="{6B0E3058-0DB9-00FE-FEDD-F6F644F614B9}"/>
          </ac:inkMkLst>
        </pc:inkChg>
        <pc:inkChg chg="del mod">
          <ac:chgData name="Luca Crocetti" userId="52efdf86-ba77-4dcf-8f92-67ea05fd85b4" providerId="ADAL" clId="{C7A5A096-2769-4603-BC41-E04E2A5BF485}" dt="2024-10-02T08:59:07.030" v="502"/>
          <ac:inkMkLst>
            <pc:docMk/>
            <pc:sldMk cId="1492030955" sldId="429"/>
            <ac:inkMk id="57" creationId="{21BBB09D-4DA6-3F84-4EB3-480E3301F06A}"/>
          </ac:inkMkLst>
        </pc:inkChg>
        <pc:inkChg chg="del mod">
          <ac:chgData name="Luca Crocetti" userId="52efdf86-ba77-4dcf-8f92-67ea05fd85b4" providerId="ADAL" clId="{C7A5A096-2769-4603-BC41-E04E2A5BF485}" dt="2024-10-02T08:59:05.168" v="472"/>
          <ac:inkMkLst>
            <pc:docMk/>
            <pc:sldMk cId="1492030955" sldId="429"/>
            <ac:inkMk id="58" creationId="{95B0188F-85A7-EA43-A99D-541886A33AE7}"/>
          </ac:inkMkLst>
        </pc:inkChg>
        <pc:inkChg chg="del mod">
          <ac:chgData name="Luca Crocetti" userId="52efdf86-ba77-4dcf-8f92-67ea05fd85b4" providerId="ADAL" clId="{C7A5A096-2769-4603-BC41-E04E2A5BF485}" dt="2024-10-02T08:59:05.150" v="440"/>
          <ac:inkMkLst>
            <pc:docMk/>
            <pc:sldMk cId="1492030955" sldId="429"/>
            <ac:inkMk id="59" creationId="{8BC29F18-B1B2-EFF8-AC90-9A10B74288A7}"/>
          </ac:inkMkLst>
        </pc:inkChg>
        <pc:inkChg chg="del">
          <ac:chgData name="Luca Crocetti" userId="52efdf86-ba77-4dcf-8f92-67ea05fd85b4" providerId="ADAL" clId="{C7A5A096-2769-4603-BC41-E04E2A5BF485}" dt="2024-10-02T08:59:05.150" v="422"/>
          <ac:inkMkLst>
            <pc:docMk/>
            <pc:sldMk cId="1492030955" sldId="429"/>
            <ac:inkMk id="60" creationId="{93B0F58C-5F2A-6133-3F1D-BFE3FCF36EC7}"/>
          </ac:inkMkLst>
        </pc:inkChg>
        <pc:inkChg chg="del mod">
          <ac:chgData name="Luca Crocetti" userId="52efdf86-ba77-4dcf-8f92-67ea05fd85b4" providerId="ADAL" clId="{C7A5A096-2769-4603-BC41-E04E2A5BF485}" dt="2024-10-02T08:59:05.150" v="443"/>
          <ac:inkMkLst>
            <pc:docMk/>
            <pc:sldMk cId="1492030955" sldId="429"/>
            <ac:inkMk id="61" creationId="{7DC5FB2B-5857-D766-B323-7AAC3AA1BCFF}"/>
          </ac:inkMkLst>
        </pc:inkChg>
        <pc:inkChg chg="add mod">
          <ac:chgData name="Luca Crocetti" userId="52efdf86-ba77-4dcf-8f92-67ea05fd85b4" providerId="ADAL" clId="{C7A5A096-2769-4603-BC41-E04E2A5BF485}" dt="2024-10-02T09:00:49.772" v="529"/>
          <ac:inkMkLst>
            <pc:docMk/>
            <pc:sldMk cId="1492030955" sldId="429"/>
            <ac:inkMk id="62" creationId="{9D9CE7EE-2F8B-BB4C-FF54-0D527BAA2CEA}"/>
          </ac:inkMkLst>
        </pc:inkChg>
        <pc:inkChg chg="del mod">
          <ac:chgData name="Luca Crocetti" userId="52efdf86-ba77-4dcf-8f92-67ea05fd85b4" providerId="ADAL" clId="{C7A5A096-2769-4603-BC41-E04E2A5BF485}" dt="2024-10-02T08:59:05.168" v="458"/>
          <ac:inkMkLst>
            <pc:docMk/>
            <pc:sldMk cId="1492030955" sldId="429"/>
            <ac:inkMk id="63" creationId="{AF379F0A-6143-B37E-B052-C9203B5A448B}"/>
          </ac:inkMkLst>
        </pc:inkChg>
        <pc:inkChg chg="del">
          <ac:chgData name="Luca Crocetti" userId="52efdf86-ba77-4dcf-8f92-67ea05fd85b4" providerId="ADAL" clId="{C7A5A096-2769-4603-BC41-E04E2A5BF485}" dt="2024-10-02T08:59:05.166" v="445"/>
          <ac:inkMkLst>
            <pc:docMk/>
            <pc:sldMk cId="1492030955" sldId="429"/>
            <ac:inkMk id="64" creationId="{DA2516B0-1515-F2AC-C31B-7A4040BA0A01}"/>
          </ac:inkMkLst>
        </pc:inkChg>
        <pc:inkChg chg="del mod">
          <ac:chgData name="Luca Crocetti" userId="52efdf86-ba77-4dcf-8f92-67ea05fd85b4" providerId="ADAL" clId="{C7A5A096-2769-4603-BC41-E04E2A5BF485}" dt="2024-10-02T08:59:05.168" v="465"/>
          <ac:inkMkLst>
            <pc:docMk/>
            <pc:sldMk cId="1492030955" sldId="429"/>
            <ac:inkMk id="65" creationId="{B1E93A15-B57D-19FD-B816-85B5FE05B780}"/>
          </ac:inkMkLst>
        </pc:inkChg>
        <pc:inkChg chg="del mod">
          <ac:chgData name="Luca Crocetti" userId="52efdf86-ba77-4dcf-8f92-67ea05fd85b4" providerId="ADAL" clId="{C7A5A096-2769-4603-BC41-E04E2A5BF485}" dt="2024-10-02T08:59:05.168" v="450"/>
          <ac:inkMkLst>
            <pc:docMk/>
            <pc:sldMk cId="1492030955" sldId="429"/>
            <ac:inkMk id="66" creationId="{657805C3-92BF-76BA-5244-5876AD87AE48}"/>
          </ac:inkMkLst>
        </pc:inkChg>
        <pc:inkChg chg="del mod">
          <ac:chgData name="Luca Crocetti" userId="52efdf86-ba77-4dcf-8f92-67ea05fd85b4" providerId="ADAL" clId="{C7A5A096-2769-4603-BC41-E04E2A5BF485}" dt="2024-10-02T08:59:05.168" v="479"/>
          <ac:inkMkLst>
            <pc:docMk/>
            <pc:sldMk cId="1492030955" sldId="429"/>
            <ac:inkMk id="68" creationId="{A4366236-B1A4-14FF-DF42-721B30CC8374}"/>
          </ac:inkMkLst>
        </pc:inkChg>
        <pc:inkChg chg="add del mod">
          <ac:chgData name="Luca Crocetti" userId="52efdf86-ba77-4dcf-8f92-67ea05fd85b4" providerId="ADAL" clId="{C7A5A096-2769-4603-BC41-E04E2A5BF485}" dt="2024-10-02T09:00:52.167" v="533"/>
          <ac:inkMkLst>
            <pc:docMk/>
            <pc:sldMk cId="1492030955" sldId="429"/>
            <ac:inkMk id="69" creationId="{D2022BA8-C037-C383-6545-413DD5C3CB04}"/>
          </ac:inkMkLst>
        </pc:inkChg>
        <pc:inkChg chg="del">
          <ac:chgData name="Luca Crocetti" userId="52efdf86-ba77-4dcf-8f92-67ea05fd85b4" providerId="ADAL" clId="{C7A5A096-2769-4603-BC41-E04E2A5BF485}" dt="2024-10-02T08:59:05.150" v="444"/>
          <ac:inkMkLst>
            <pc:docMk/>
            <pc:sldMk cId="1492030955" sldId="429"/>
            <ac:inkMk id="71" creationId="{D41C3D38-57A7-BF2C-23FF-DB4C6DD4BAA4}"/>
          </ac:inkMkLst>
        </pc:inkChg>
        <pc:inkChg chg="del mod">
          <ac:chgData name="Luca Crocetti" userId="52efdf86-ba77-4dcf-8f92-67ea05fd85b4" providerId="ADAL" clId="{C7A5A096-2769-4603-BC41-E04E2A5BF485}" dt="2024-10-02T08:59:05.168" v="464"/>
          <ac:inkMkLst>
            <pc:docMk/>
            <pc:sldMk cId="1492030955" sldId="429"/>
            <ac:inkMk id="72" creationId="{9645E906-90B1-11BF-137D-D903BFB91FB6}"/>
          </ac:inkMkLst>
        </pc:inkChg>
        <pc:inkChg chg="del mod">
          <ac:chgData name="Luca Crocetti" userId="52efdf86-ba77-4dcf-8f92-67ea05fd85b4" providerId="ADAL" clId="{C7A5A096-2769-4603-BC41-E04E2A5BF485}" dt="2024-10-02T08:59:05.182" v="494"/>
          <ac:inkMkLst>
            <pc:docMk/>
            <pc:sldMk cId="1492030955" sldId="429"/>
            <ac:inkMk id="74" creationId="{01296DA8-53D5-4092-E178-6BCD6C744788}"/>
          </ac:inkMkLst>
        </pc:inkChg>
        <pc:inkChg chg="del mod">
          <ac:chgData name="Luca Crocetti" userId="52efdf86-ba77-4dcf-8f92-67ea05fd85b4" providerId="ADAL" clId="{C7A5A096-2769-4603-BC41-E04E2A5BF485}" dt="2024-10-02T08:59:05.168" v="449"/>
          <ac:inkMkLst>
            <pc:docMk/>
            <pc:sldMk cId="1492030955" sldId="429"/>
            <ac:inkMk id="76" creationId="{3F2261AC-3876-AA89-430B-C936560BD04A}"/>
          </ac:inkMkLst>
        </pc:inkChg>
        <pc:inkChg chg="del mod">
          <ac:chgData name="Luca Crocetti" userId="52efdf86-ba77-4dcf-8f92-67ea05fd85b4" providerId="ADAL" clId="{C7A5A096-2769-4603-BC41-E04E2A5BF485}" dt="2024-10-02T08:59:05.168" v="470"/>
          <ac:inkMkLst>
            <pc:docMk/>
            <pc:sldMk cId="1492030955" sldId="429"/>
            <ac:inkMk id="77" creationId="{B58005E0-6B8D-50BC-7699-34E862BE50C3}"/>
          </ac:inkMkLst>
        </pc:inkChg>
        <pc:inkChg chg="del mod">
          <ac:chgData name="Luca Crocetti" userId="52efdf86-ba77-4dcf-8f92-67ea05fd85b4" providerId="ADAL" clId="{C7A5A096-2769-4603-BC41-E04E2A5BF485}" dt="2024-10-02T08:59:05.168" v="459"/>
          <ac:inkMkLst>
            <pc:docMk/>
            <pc:sldMk cId="1492030955" sldId="429"/>
            <ac:inkMk id="78" creationId="{CC889B7C-EB41-6319-AEE2-C464CA771B34}"/>
          </ac:inkMkLst>
        </pc:inkChg>
        <pc:inkChg chg="del mod">
          <ac:chgData name="Luca Crocetti" userId="52efdf86-ba77-4dcf-8f92-67ea05fd85b4" providerId="ADAL" clId="{C7A5A096-2769-4603-BC41-E04E2A5BF485}" dt="2024-10-02T08:59:05.168" v="453"/>
          <ac:inkMkLst>
            <pc:docMk/>
            <pc:sldMk cId="1492030955" sldId="429"/>
            <ac:inkMk id="79" creationId="{EDAE2FF4-07EA-61F3-40D2-C2A4A8A45582}"/>
          </ac:inkMkLst>
        </pc:inkChg>
        <pc:inkChg chg="del mod">
          <ac:chgData name="Luca Crocetti" userId="52efdf86-ba77-4dcf-8f92-67ea05fd85b4" providerId="ADAL" clId="{C7A5A096-2769-4603-BC41-E04E2A5BF485}" dt="2024-10-02T08:59:05.168" v="485"/>
          <ac:inkMkLst>
            <pc:docMk/>
            <pc:sldMk cId="1492030955" sldId="429"/>
            <ac:inkMk id="80" creationId="{7434F2E0-CDB9-E4E9-E2BD-B6B6F2841051}"/>
          </ac:inkMkLst>
        </pc:inkChg>
        <pc:inkChg chg="del mod">
          <ac:chgData name="Luca Crocetti" userId="52efdf86-ba77-4dcf-8f92-67ea05fd85b4" providerId="ADAL" clId="{C7A5A096-2769-4603-BC41-E04E2A5BF485}" dt="2024-10-02T08:59:05.182" v="495"/>
          <ac:inkMkLst>
            <pc:docMk/>
            <pc:sldMk cId="1492030955" sldId="429"/>
            <ac:inkMk id="81" creationId="{80F25CD4-D7F4-D6B1-B0F9-DC0DD417385D}"/>
          </ac:inkMkLst>
        </pc:inkChg>
        <pc:inkChg chg="del mod">
          <ac:chgData name="Luca Crocetti" userId="52efdf86-ba77-4dcf-8f92-67ea05fd85b4" providerId="ADAL" clId="{C7A5A096-2769-4603-BC41-E04E2A5BF485}" dt="2024-10-02T08:59:05.150" v="430"/>
          <ac:inkMkLst>
            <pc:docMk/>
            <pc:sldMk cId="1492030955" sldId="429"/>
            <ac:inkMk id="82" creationId="{01890EBB-9FB4-0E53-7128-F22F87C04955}"/>
          </ac:inkMkLst>
        </pc:inkChg>
        <pc:inkChg chg="del mod">
          <ac:chgData name="Luca Crocetti" userId="52efdf86-ba77-4dcf-8f92-67ea05fd85b4" providerId="ADAL" clId="{C7A5A096-2769-4603-BC41-E04E2A5BF485}" dt="2024-10-02T08:59:05.168" v="482"/>
          <ac:inkMkLst>
            <pc:docMk/>
            <pc:sldMk cId="1492030955" sldId="429"/>
            <ac:inkMk id="83" creationId="{6AACA96A-0601-AC12-85E3-A8E4A07C4DB1}"/>
          </ac:inkMkLst>
        </pc:inkChg>
        <pc:inkChg chg="del">
          <ac:chgData name="Luca Crocetti" userId="52efdf86-ba77-4dcf-8f92-67ea05fd85b4" providerId="ADAL" clId="{C7A5A096-2769-4603-BC41-E04E2A5BF485}" dt="2024-10-02T08:59:05.150" v="428"/>
          <ac:inkMkLst>
            <pc:docMk/>
            <pc:sldMk cId="1492030955" sldId="429"/>
            <ac:inkMk id="85" creationId="{47123922-ED33-DB8E-3E4F-C4289BFE0416}"/>
          </ac:inkMkLst>
        </pc:inkChg>
        <pc:inkChg chg="del mod">
          <ac:chgData name="Luca Crocetti" userId="52efdf86-ba77-4dcf-8f92-67ea05fd85b4" providerId="ADAL" clId="{C7A5A096-2769-4603-BC41-E04E2A5BF485}" dt="2024-10-02T08:59:05.150" v="439"/>
          <ac:inkMkLst>
            <pc:docMk/>
            <pc:sldMk cId="1492030955" sldId="429"/>
            <ac:inkMk id="87" creationId="{94D4342F-E09C-4704-9661-3E5CBF341D9F}"/>
          </ac:inkMkLst>
        </pc:inkChg>
        <pc:inkChg chg="del mod">
          <ac:chgData name="Luca Crocetti" userId="52efdf86-ba77-4dcf-8f92-67ea05fd85b4" providerId="ADAL" clId="{C7A5A096-2769-4603-BC41-E04E2A5BF485}" dt="2024-10-02T08:59:05.168" v="469"/>
          <ac:inkMkLst>
            <pc:docMk/>
            <pc:sldMk cId="1492030955" sldId="429"/>
            <ac:inkMk id="88" creationId="{24AC8952-5502-EBB3-12D4-7C481EE8812D}"/>
          </ac:inkMkLst>
        </pc:inkChg>
        <pc:inkChg chg="del mod">
          <ac:chgData name="Luca Crocetti" userId="52efdf86-ba77-4dcf-8f92-67ea05fd85b4" providerId="ADAL" clId="{C7A5A096-2769-4603-BC41-E04E2A5BF485}" dt="2024-10-02T08:59:05.168" v="466"/>
          <ac:inkMkLst>
            <pc:docMk/>
            <pc:sldMk cId="1492030955" sldId="429"/>
            <ac:inkMk id="89" creationId="{B1185745-93A0-E72C-37F3-45E585AFE911}"/>
          </ac:inkMkLst>
        </pc:inkChg>
        <pc:inkChg chg="del mod">
          <ac:chgData name="Luca Crocetti" userId="52efdf86-ba77-4dcf-8f92-67ea05fd85b4" providerId="ADAL" clId="{C7A5A096-2769-4603-BC41-E04E2A5BF485}" dt="2024-10-02T08:59:05.150" v="437"/>
          <ac:inkMkLst>
            <pc:docMk/>
            <pc:sldMk cId="1492030955" sldId="429"/>
            <ac:inkMk id="90" creationId="{D4979CE6-B651-49C9-8CD2-C0DED08602FD}"/>
          </ac:inkMkLst>
        </pc:inkChg>
        <pc:inkChg chg="del">
          <ac:chgData name="Luca Crocetti" userId="52efdf86-ba77-4dcf-8f92-67ea05fd85b4" providerId="ADAL" clId="{C7A5A096-2769-4603-BC41-E04E2A5BF485}" dt="2024-10-02T08:59:05.150" v="423"/>
          <ac:inkMkLst>
            <pc:docMk/>
            <pc:sldMk cId="1492030955" sldId="429"/>
            <ac:inkMk id="91" creationId="{9F110BFB-5F38-28F6-7DD6-5866B29ED985}"/>
          </ac:inkMkLst>
        </pc:inkChg>
        <pc:inkChg chg="del mod">
          <ac:chgData name="Luca Crocetti" userId="52efdf86-ba77-4dcf-8f92-67ea05fd85b4" providerId="ADAL" clId="{C7A5A096-2769-4603-BC41-E04E2A5BF485}" dt="2024-10-02T08:59:05.168" v="467"/>
          <ac:inkMkLst>
            <pc:docMk/>
            <pc:sldMk cId="1492030955" sldId="429"/>
            <ac:inkMk id="92" creationId="{03641FB8-1E99-6799-21F7-2110856F1FF3}"/>
          </ac:inkMkLst>
        </pc:inkChg>
        <pc:inkChg chg="del mod">
          <ac:chgData name="Luca Crocetti" userId="52efdf86-ba77-4dcf-8f92-67ea05fd85b4" providerId="ADAL" clId="{C7A5A096-2769-4603-BC41-E04E2A5BF485}" dt="2024-10-02T08:59:05.168" v="486"/>
          <ac:inkMkLst>
            <pc:docMk/>
            <pc:sldMk cId="1492030955" sldId="429"/>
            <ac:inkMk id="93" creationId="{DC89F7D4-9B09-3161-532F-FA5D03476864}"/>
          </ac:inkMkLst>
        </pc:inkChg>
        <pc:inkChg chg="del mod">
          <ac:chgData name="Luca Crocetti" userId="52efdf86-ba77-4dcf-8f92-67ea05fd85b4" providerId="ADAL" clId="{C7A5A096-2769-4603-BC41-E04E2A5BF485}" dt="2024-10-02T08:59:05.168" v="448"/>
          <ac:inkMkLst>
            <pc:docMk/>
            <pc:sldMk cId="1492030955" sldId="429"/>
            <ac:inkMk id="94" creationId="{0ACE3E89-8E40-B41E-244D-CAB67A44D04F}"/>
          </ac:inkMkLst>
        </pc:inkChg>
        <pc:inkChg chg="del mod">
          <ac:chgData name="Luca Crocetti" userId="52efdf86-ba77-4dcf-8f92-67ea05fd85b4" providerId="ADAL" clId="{C7A5A096-2769-4603-BC41-E04E2A5BF485}" dt="2024-10-02T08:59:05.150" v="434"/>
          <ac:inkMkLst>
            <pc:docMk/>
            <pc:sldMk cId="1492030955" sldId="429"/>
            <ac:inkMk id="95" creationId="{56398DC4-1905-780C-B2DE-C31A8EE6191A}"/>
          </ac:inkMkLst>
        </pc:inkChg>
        <pc:inkChg chg="add del mod">
          <ac:chgData name="Luca Crocetti" userId="52efdf86-ba77-4dcf-8f92-67ea05fd85b4" providerId="ADAL" clId="{C7A5A096-2769-4603-BC41-E04E2A5BF485}" dt="2024-10-02T09:00:52.173" v="535"/>
          <ac:inkMkLst>
            <pc:docMk/>
            <pc:sldMk cId="1492030955" sldId="429"/>
            <ac:inkMk id="97" creationId="{B627C2D2-96E5-69F5-061B-1F8202007C2B}"/>
          </ac:inkMkLst>
        </pc:inkChg>
        <pc:inkChg chg="add del mod">
          <ac:chgData name="Luca Crocetti" userId="52efdf86-ba77-4dcf-8f92-67ea05fd85b4" providerId="ADAL" clId="{C7A5A096-2769-4603-BC41-E04E2A5BF485}" dt="2024-10-02T09:00:52.173" v="534"/>
          <ac:inkMkLst>
            <pc:docMk/>
            <pc:sldMk cId="1492030955" sldId="429"/>
            <ac:inkMk id="98" creationId="{F805EFE5-663F-3DE0-5A16-A00872A93FF0}"/>
          </ac:inkMkLst>
        </pc:inkChg>
        <pc:inkChg chg="add del">
          <ac:chgData name="Luca Crocetti" userId="52efdf86-ba77-4dcf-8f92-67ea05fd85b4" providerId="ADAL" clId="{C7A5A096-2769-4603-BC41-E04E2A5BF485}" dt="2024-10-02T09:00:58.503" v="537"/>
          <ac:inkMkLst>
            <pc:docMk/>
            <pc:sldMk cId="1492030955" sldId="429"/>
            <ac:inkMk id="100" creationId="{4E44FC19-41B7-2613-76D0-575BB8759BAE}"/>
          </ac:inkMkLst>
        </pc:inkChg>
        <pc:inkChg chg="add mod">
          <ac:chgData name="Luca Crocetti" userId="52efdf86-ba77-4dcf-8f92-67ea05fd85b4" providerId="ADAL" clId="{C7A5A096-2769-4603-BC41-E04E2A5BF485}" dt="2024-10-02T09:01:02.803" v="542"/>
          <ac:inkMkLst>
            <pc:docMk/>
            <pc:sldMk cId="1492030955" sldId="429"/>
            <ac:inkMk id="101" creationId="{CC307D23-A695-4BDC-FAC7-5B1A7BFA2AF9}"/>
          </ac:inkMkLst>
        </pc:inkChg>
        <pc:inkChg chg="add mod">
          <ac:chgData name="Luca Crocetti" userId="52efdf86-ba77-4dcf-8f92-67ea05fd85b4" providerId="ADAL" clId="{C7A5A096-2769-4603-BC41-E04E2A5BF485}" dt="2024-10-02T09:01:02.803" v="542"/>
          <ac:inkMkLst>
            <pc:docMk/>
            <pc:sldMk cId="1492030955" sldId="429"/>
            <ac:inkMk id="102" creationId="{34E5B056-2A55-1EB0-CF23-234BD7BF0289}"/>
          </ac:inkMkLst>
        </pc:inkChg>
        <pc:inkChg chg="add mod">
          <ac:chgData name="Luca Crocetti" userId="52efdf86-ba77-4dcf-8f92-67ea05fd85b4" providerId="ADAL" clId="{C7A5A096-2769-4603-BC41-E04E2A5BF485}" dt="2024-10-02T09:01:02.803" v="542"/>
          <ac:inkMkLst>
            <pc:docMk/>
            <pc:sldMk cId="1492030955" sldId="429"/>
            <ac:inkMk id="103" creationId="{07D8B839-70FC-24D7-B4B1-ADFE22882B22}"/>
          </ac:inkMkLst>
        </pc:inkChg>
        <pc:inkChg chg="add mod">
          <ac:chgData name="Luca Crocetti" userId="52efdf86-ba77-4dcf-8f92-67ea05fd85b4" providerId="ADAL" clId="{C7A5A096-2769-4603-BC41-E04E2A5BF485}" dt="2024-10-02T09:01:02.803" v="542"/>
          <ac:inkMkLst>
            <pc:docMk/>
            <pc:sldMk cId="1492030955" sldId="429"/>
            <ac:inkMk id="104" creationId="{514041BE-F391-C060-C855-35FAA219582C}"/>
          </ac:inkMkLst>
        </pc:inkChg>
        <pc:inkChg chg="del mod">
          <ac:chgData name="Luca Crocetti" userId="52efdf86-ba77-4dcf-8f92-67ea05fd85b4" providerId="ADAL" clId="{C7A5A096-2769-4603-BC41-E04E2A5BF485}" dt="2024-10-02T08:59:05.168" v="475"/>
          <ac:inkMkLst>
            <pc:docMk/>
            <pc:sldMk cId="1492030955" sldId="429"/>
            <ac:inkMk id="105" creationId="{EF269C9F-6102-25A4-90D8-2719F9B8ACBB}"/>
          </ac:inkMkLst>
        </pc:inkChg>
        <pc:inkChg chg="del mod">
          <ac:chgData name="Luca Crocetti" userId="52efdf86-ba77-4dcf-8f92-67ea05fd85b4" providerId="ADAL" clId="{C7A5A096-2769-4603-BC41-E04E2A5BF485}" dt="2024-10-02T08:59:05.150" v="426"/>
          <ac:inkMkLst>
            <pc:docMk/>
            <pc:sldMk cId="1492030955" sldId="429"/>
            <ac:inkMk id="106" creationId="{7646DFC2-A218-93A3-EE78-1DA337039928}"/>
          </ac:inkMkLst>
        </pc:inkChg>
        <pc:inkChg chg="del mod">
          <ac:chgData name="Luca Crocetti" userId="52efdf86-ba77-4dcf-8f92-67ea05fd85b4" providerId="ADAL" clId="{C7A5A096-2769-4603-BC41-E04E2A5BF485}" dt="2024-10-02T08:59:05.168" v="483"/>
          <ac:inkMkLst>
            <pc:docMk/>
            <pc:sldMk cId="1492030955" sldId="429"/>
            <ac:inkMk id="107" creationId="{A63E0A1F-8B76-BF9F-22C7-786AD96A9298}"/>
          </ac:inkMkLst>
        </pc:inkChg>
        <pc:inkChg chg="del">
          <ac:chgData name="Luca Crocetti" userId="52efdf86-ba77-4dcf-8f92-67ea05fd85b4" providerId="ADAL" clId="{C7A5A096-2769-4603-BC41-E04E2A5BF485}" dt="2024-10-02T08:59:05.150" v="441"/>
          <ac:inkMkLst>
            <pc:docMk/>
            <pc:sldMk cId="1492030955" sldId="429"/>
            <ac:inkMk id="108" creationId="{CCF27B0F-5D81-B21A-3CAD-3ACC70C25C4A}"/>
          </ac:inkMkLst>
        </pc:inkChg>
        <pc:inkChg chg="del mod">
          <ac:chgData name="Luca Crocetti" userId="52efdf86-ba77-4dcf-8f92-67ea05fd85b4" providerId="ADAL" clId="{C7A5A096-2769-4603-BC41-E04E2A5BF485}" dt="2024-10-02T08:59:05.168" v="489"/>
          <ac:inkMkLst>
            <pc:docMk/>
            <pc:sldMk cId="1492030955" sldId="429"/>
            <ac:inkMk id="109" creationId="{BA4508EE-72E2-2338-5435-D1C7C9A04D8C}"/>
          </ac:inkMkLst>
        </pc:inkChg>
        <pc:inkChg chg="del">
          <ac:chgData name="Luca Crocetti" userId="52efdf86-ba77-4dcf-8f92-67ea05fd85b4" providerId="ADAL" clId="{C7A5A096-2769-4603-BC41-E04E2A5BF485}" dt="2024-10-02T08:59:05.182" v="493"/>
          <ac:inkMkLst>
            <pc:docMk/>
            <pc:sldMk cId="1492030955" sldId="429"/>
            <ac:inkMk id="111" creationId="{62003FB5-8E40-9E87-0ABF-F5588B18D397}"/>
          </ac:inkMkLst>
        </pc:inkChg>
        <pc:inkChg chg="del mod">
          <ac:chgData name="Luca Crocetti" userId="52efdf86-ba77-4dcf-8f92-67ea05fd85b4" providerId="ADAL" clId="{C7A5A096-2769-4603-BC41-E04E2A5BF485}" dt="2024-10-02T08:59:05.168" v="490"/>
          <ac:inkMkLst>
            <pc:docMk/>
            <pc:sldMk cId="1492030955" sldId="429"/>
            <ac:inkMk id="114" creationId="{83A34DCF-0006-01BA-65C6-F7E9339B0506}"/>
          </ac:inkMkLst>
        </pc:inkChg>
        <pc:inkChg chg="del mod">
          <ac:chgData name="Luca Crocetti" userId="52efdf86-ba77-4dcf-8f92-67ea05fd85b4" providerId="ADAL" clId="{C7A5A096-2769-4603-BC41-E04E2A5BF485}" dt="2024-10-02T08:59:05.168" v="471"/>
          <ac:inkMkLst>
            <pc:docMk/>
            <pc:sldMk cId="1492030955" sldId="429"/>
            <ac:inkMk id="115" creationId="{23441B86-0A5D-A7E4-B233-23D8D8900E73}"/>
          </ac:inkMkLst>
        </pc:inkChg>
        <pc:inkChg chg="del mod">
          <ac:chgData name="Luca Crocetti" userId="52efdf86-ba77-4dcf-8f92-67ea05fd85b4" providerId="ADAL" clId="{C7A5A096-2769-4603-BC41-E04E2A5BF485}" dt="2024-10-02T08:59:05.182" v="492"/>
          <ac:inkMkLst>
            <pc:docMk/>
            <pc:sldMk cId="1492030955" sldId="429"/>
            <ac:inkMk id="116" creationId="{1A63EF41-41E1-487A-BF44-576BDBB6DF17}"/>
          </ac:inkMkLst>
        </pc:inkChg>
        <pc:inkChg chg="add mod">
          <ac:chgData name="Luca Crocetti" userId="52efdf86-ba77-4dcf-8f92-67ea05fd85b4" providerId="ADAL" clId="{C7A5A096-2769-4603-BC41-E04E2A5BF485}" dt="2024-10-02T09:01:07.098" v="547"/>
          <ac:inkMkLst>
            <pc:docMk/>
            <pc:sldMk cId="1492030955" sldId="429"/>
            <ac:inkMk id="117" creationId="{6BC956A6-CACA-4326-0AC8-3268D4BDBAC9}"/>
          </ac:inkMkLst>
        </pc:inkChg>
        <pc:inkChg chg="add mod">
          <ac:chgData name="Luca Crocetti" userId="52efdf86-ba77-4dcf-8f92-67ea05fd85b4" providerId="ADAL" clId="{C7A5A096-2769-4603-BC41-E04E2A5BF485}" dt="2024-10-02T09:01:07.098" v="547"/>
          <ac:inkMkLst>
            <pc:docMk/>
            <pc:sldMk cId="1492030955" sldId="429"/>
            <ac:inkMk id="118" creationId="{2B675362-A563-FC00-AAB3-7CBA9720FF19}"/>
          </ac:inkMkLst>
        </pc:inkChg>
        <pc:inkChg chg="add mod">
          <ac:chgData name="Luca Crocetti" userId="52efdf86-ba77-4dcf-8f92-67ea05fd85b4" providerId="ADAL" clId="{C7A5A096-2769-4603-BC41-E04E2A5BF485}" dt="2024-10-02T09:01:07.098" v="547"/>
          <ac:inkMkLst>
            <pc:docMk/>
            <pc:sldMk cId="1492030955" sldId="429"/>
            <ac:inkMk id="119" creationId="{FDB2CCAA-0349-D25A-E7C5-4E62785535F2}"/>
          </ac:inkMkLst>
        </pc:inkChg>
        <pc:inkChg chg="del">
          <ac:chgData name="Luca Crocetti" userId="52efdf86-ba77-4dcf-8f92-67ea05fd85b4" providerId="ADAL" clId="{C7A5A096-2769-4603-BC41-E04E2A5BF485}" dt="2024-10-02T08:59:05.150" v="429"/>
          <ac:inkMkLst>
            <pc:docMk/>
            <pc:sldMk cId="1492030955" sldId="429"/>
            <ac:inkMk id="120" creationId="{31201C07-2739-44C3-5702-CD98769B98FE}"/>
          </ac:inkMkLst>
        </pc:inkChg>
        <pc:inkChg chg="del mod">
          <ac:chgData name="Luca Crocetti" userId="52efdf86-ba77-4dcf-8f92-67ea05fd85b4" providerId="ADAL" clId="{C7A5A096-2769-4603-BC41-E04E2A5BF485}" dt="2024-10-02T08:59:05.168" v="487"/>
          <ac:inkMkLst>
            <pc:docMk/>
            <pc:sldMk cId="1492030955" sldId="429"/>
            <ac:inkMk id="121" creationId="{0D6BB45A-B6F1-96F6-A349-078C84ACB068}"/>
          </ac:inkMkLst>
        </pc:inkChg>
        <pc:inkChg chg="add mod">
          <ac:chgData name="Luca Crocetti" userId="52efdf86-ba77-4dcf-8f92-67ea05fd85b4" providerId="ADAL" clId="{C7A5A096-2769-4603-BC41-E04E2A5BF485}" dt="2024-10-02T09:01:07.098" v="547"/>
          <ac:inkMkLst>
            <pc:docMk/>
            <pc:sldMk cId="1492030955" sldId="429"/>
            <ac:inkMk id="122" creationId="{A54AC50A-1C85-BA98-7FE8-0AB6D191CACC}"/>
          </ac:inkMkLst>
        </pc:inkChg>
        <pc:inkChg chg="del mod">
          <ac:chgData name="Luca Crocetti" userId="52efdf86-ba77-4dcf-8f92-67ea05fd85b4" providerId="ADAL" clId="{C7A5A096-2769-4603-BC41-E04E2A5BF485}" dt="2024-10-02T08:59:05.168" v="461"/>
          <ac:inkMkLst>
            <pc:docMk/>
            <pc:sldMk cId="1492030955" sldId="429"/>
            <ac:inkMk id="123" creationId="{5339452B-9F45-6CB7-D77F-111C4E57EEED}"/>
          </ac:inkMkLst>
        </pc:inkChg>
        <pc:inkChg chg="add mod">
          <ac:chgData name="Luca Crocetti" userId="52efdf86-ba77-4dcf-8f92-67ea05fd85b4" providerId="ADAL" clId="{C7A5A096-2769-4603-BC41-E04E2A5BF485}" dt="2024-10-02T09:01:10.220" v="551"/>
          <ac:inkMkLst>
            <pc:docMk/>
            <pc:sldMk cId="1492030955" sldId="429"/>
            <ac:inkMk id="126" creationId="{80C44EF7-B268-212E-C9BE-9ABC256520D4}"/>
          </ac:inkMkLst>
        </pc:inkChg>
        <pc:inkChg chg="del">
          <ac:chgData name="Luca Crocetti" userId="52efdf86-ba77-4dcf-8f92-67ea05fd85b4" providerId="ADAL" clId="{C7A5A096-2769-4603-BC41-E04E2A5BF485}" dt="2024-10-02T08:59:05.182" v="498"/>
          <ac:inkMkLst>
            <pc:docMk/>
            <pc:sldMk cId="1492030955" sldId="429"/>
            <ac:inkMk id="127" creationId="{19D6527A-7CD8-AC59-9555-4DA4573FDABC}"/>
          </ac:inkMkLst>
        </pc:inkChg>
        <pc:inkChg chg="add mod">
          <ac:chgData name="Luca Crocetti" userId="52efdf86-ba77-4dcf-8f92-67ea05fd85b4" providerId="ADAL" clId="{C7A5A096-2769-4603-BC41-E04E2A5BF485}" dt="2024-10-02T09:01:10.220" v="551"/>
          <ac:inkMkLst>
            <pc:docMk/>
            <pc:sldMk cId="1492030955" sldId="429"/>
            <ac:inkMk id="128" creationId="{79BBA27D-59FF-03DC-E206-6A2C28EDE094}"/>
          </ac:inkMkLst>
        </pc:inkChg>
        <pc:inkChg chg="add mod">
          <ac:chgData name="Luca Crocetti" userId="52efdf86-ba77-4dcf-8f92-67ea05fd85b4" providerId="ADAL" clId="{C7A5A096-2769-4603-BC41-E04E2A5BF485}" dt="2024-10-02T09:01:10.220" v="551"/>
          <ac:inkMkLst>
            <pc:docMk/>
            <pc:sldMk cId="1492030955" sldId="429"/>
            <ac:inkMk id="129" creationId="{EDA4C2BE-4EA9-846A-45BB-C4F01CBFA967}"/>
          </ac:inkMkLst>
        </pc:inkChg>
        <pc:inkChg chg="del mod">
          <ac:chgData name="Luca Crocetti" userId="52efdf86-ba77-4dcf-8f92-67ea05fd85b4" providerId="ADAL" clId="{C7A5A096-2769-4603-BC41-E04E2A5BF485}" dt="2024-10-02T08:59:05.150" v="427"/>
          <ac:inkMkLst>
            <pc:docMk/>
            <pc:sldMk cId="1492030955" sldId="429"/>
            <ac:inkMk id="142" creationId="{DE04D5DA-EA7F-AD10-8108-0F86E30B9AE0}"/>
          </ac:inkMkLst>
        </pc:inkChg>
        <pc:inkChg chg="del mod">
          <ac:chgData name="Luca Crocetti" userId="52efdf86-ba77-4dcf-8f92-67ea05fd85b4" providerId="ADAL" clId="{C7A5A096-2769-4603-BC41-E04E2A5BF485}" dt="2024-10-02T08:59:05.168" v="457"/>
          <ac:inkMkLst>
            <pc:docMk/>
            <pc:sldMk cId="1492030955" sldId="429"/>
            <ac:inkMk id="143" creationId="{AFC39E4B-9421-E7A5-8BB1-F292FF805C6E}"/>
          </ac:inkMkLst>
        </pc:inkChg>
        <pc:inkChg chg="del mod">
          <ac:chgData name="Luca Crocetti" userId="52efdf86-ba77-4dcf-8f92-67ea05fd85b4" providerId="ADAL" clId="{C7A5A096-2769-4603-BC41-E04E2A5BF485}" dt="2024-10-02T08:59:05.168" v="454"/>
          <ac:inkMkLst>
            <pc:docMk/>
            <pc:sldMk cId="1492030955" sldId="429"/>
            <ac:inkMk id="144" creationId="{7381EDCE-E514-A072-EDE5-D88D7AACB27C}"/>
          </ac:inkMkLst>
        </pc:inkChg>
        <pc:inkChg chg="del mod">
          <ac:chgData name="Luca Crocetti" userId="52efdf86-ba77-4dcf-8f92-67ea05fd85b4" providerId="ADAL" clId="{C7A5A096-2769-4603-BC41-E04E2A5BF485}" dt="2024-10-02T08:59:05.168" v="451"/>
          <ac:inkMkLst>
            <pc:docMk/>
            <pc:sldMk cId="1492030955" sldId="429"/>
            <ac:inkMk id="145" creationId="{FCA13541-59B4-708A-CD7A-3343D1F505AB}"/>
          </ac:inkMkLst>
        </pc:inkChg>
        <pc:inkChg chg="del mod">
          <ac:chgData name="Luca Crocetti" userId="52efdf86-ba77-4dcf-8f92-67ea05fd85b4" providerId="ADAL" clId="{C7A5A096-2769-4603-BC41-E04E2A5BF485}" dt="2024-10-02T08:59:05.168" v="473"/>
          <ac:inkMkLst>
            <pc:docMk/>
            <pc:sldMk cId="1492030955" sldId="429"/>
            <ac:inkMk id="147" creationId="{DBFC4031-9580-EB77-DDCA-1E931E5E67A8}"/>
          </ac:inkMkLst>
        </pc:inkChg>
        <pc:inkChg chg="del mod">
          <ac:chgData name="Luca Crocetti" userId="52efdf86-ba77-4dcf-8f92-67ea05fd85b4" providerId="ADAL" clId="{C7A5A096-2769-4603-BC41-E04E2A5BF485}" dt="2024-10-02T08:59:05.168" v="455"/>
          <ac:inkMkLst>
            <pc:docMk/>
            <pc:sldMk cId="1492030955" sldId="429"/>
            <ac:inkMk id="149" creationId="{D884BDC6-FACC-D673-6E1C-F9BEB8BA40D6}"/>
          </ac:inkMkLst>
        </pc:inkChg>
        <pc:inkChg chg="del mod">
          <ac:chgData name="Luca Crocetti" userId="52efdf86-ba77-4dcf-8f92-67ea05fd85b4" providerId="ADAL" clId="{C7A5A096-2769-4603-BC41-E04E2A5BF485}" dt="2024-10-02T08:59:07.030" v="506"/>
          <ac:inkMkLst>
            <pc:docMk/>
            <pc:sldMk cId="1492030955" sldId="429"/>
            <ac:inkMk id="150" creationId="{8356EB42-7EF6-393F-0928-43BB392E7BE7}"/>
          </ac:inkMkLst>
        </pc:inkChg>
        <pc:inkChg chg="del mod">
          <ac:chgData name="Luca Crocetti" userId="52efdf86-ba77-4dcf-8f92-67ea05fd85b4" providerId="ADAL" clId="{C7A5A096-2769-4603-BC41-E04E2A5BF485}" dt="2024-10-02T08:59:07.038" v="512"/>
          <ac:inkMkLst>
            <pc:docMk/>
            <pc:sldMk cId="1492030955" sldId="429"/>
            <ac:inkMk id="151" creationId="{3048279D-99E9-6BE2-9F45-C53AF916D99D}"/>
          </ac:inkMkLst>
        </pc:inkChg>
        <pc:inkChg chg="del mod">
          <ac:chgData name="Luca Crocetti" userId="52efdf86-ba77-4dcf-8f92-67ea05fd85b4" providerId="ADAL" clId="{C7A5A096-2769-4603-BC41-E04E2A5BF485}" dt="2024-10-02T08:59:07.038" v="511"/>
          <ac:inkMkLst>
            <pc:docMk/>
            <pc:sldMk cId="1492030955" sldId="429"/>
            <ac:inkMk id="152" creationId="{00FA17A7-0B5C-8C98-1643-5F32BA7DD0FB}"/>
          </ac:inkMkLst>
        </pc:inkChg>
        <pc:inkChg chg="del mod">
          <ac:chgData name="Luca Crocetti" userId="52efdf86-ba77-4dcf-8f92-67ea05fd85b4" providerId="ADAL" clId="{C7A5A096-2769-4603-BC41-E04E2A5BF485}" dt="2024-10-02T08:59:07.038" v="510"/>
          <ac:inkMkLst>
            <pc:docMk/>
            <pc:sldMk cId="1492030955" sldId="429"/>
            <ac:inkMk id="153" creationId="{B14002CF-A1B0-985D-B0F0-84C68F14BBCA}"/>
          </ac:inkMkLst>
        </pc:inkChg>
        <pc:inkChg chg="del mod">
          <ac:chgData name="Luca Crocetti" userId="52efdf86-ba77-4dcf-8f92-67ea05fd85b4" providerId="ADAL" clId="{C7A5A096-2769-4603-BC41-E04E2A5BF485}" dt="2024-10-02T08:59:05.168" v="468"/>
          <ac:inkMkLst>
            <pc:docMk/>
            <pc:sldMk cId="1492030955" sldId="429"/>
            <ac:inkMk id="154" creationId="{EF8DE1A4-84FC-5B59-6163-60BA577D6BF8}"/>
          </ac:inkMkLst>
        </pc:inkChg>
        <pc:inkChg chg="del mod">
          <ac:chgData name="Luca Crocetti" userId="52efdf86-ba77-4dcf-8f92-67ea05fd85b4" providerId="ADAL" clId="{C7A5A096-2769-4603-BC41-E04E2A5BF485}" dt="2024-10-02T08:59:05.182" v="497"/>
          <ac:inkMkLst>
            <pc:docMk/>
            <pc:sldMk cId="1492030955" sldId="429"/>
            <ac:inkMk id="155" creationId="{04CFC996-B2D1-85B8-836A-604279F15D7D}"/>
          </ac:inkMkLst>
        </pc:inkChg>
        <pc:inkChg chg="del mod">
          <ac:chgData name="Luca Crocetti" userId="52efdf86-ba77-4dcf-8f92-67ea05fd85b4" providerId="ADAL" clId="{C7A5A096-2769-4603-BC41-E04E2A5BF485}" dt="2024-10-02T08:59:05.168" v="476"/>
          <ac:inkMkLst>
            <pc:docMk/>
            <pc:sldMk cId="1492030955" sldId="429"/>
            <ac:inkMk id="156" creationId="{4B73EBB3-C868-BDCD-DD60-40D2B3C721EB}"/>
          </ac:inkMkLst>
        </pc:inkChg>
        <pc:inkChg chg="del mod">
          <ac:chgData name="Luca Crocetti" userId="52efdf86-ba77-4dcf-8f92-67ea05fd85b4" providerId="ADAL" clId="{C7A5A096-2769-4603-BC41-E04E2A5BF485}" dt="2024-10-02T08:59:07.030" v="504"/>
          <ac:inkMkLst>
            <pc:docMk/>
            <pc:sldMk cId="1492030955" sldId="429"/>
            <ac:inkMk id="158" creationId="{E80C3A75-886F-E821-6D5C-C9537B0D5C18}"/>
          </ac:inkMkLst>
        </pc:inkChg>
        <pc:inkChg chg="del mod">
          <ac:chgData name="Luca Crocetti" userId="52efdf86-ba77-4dcf-8f92-67ea05fd85b4" providerId="ADAL" clId="{C7A5A096-2769-4603-BC41-E04E2A5BF485}" dt="2024-10-02T08:59:07.030" v="508"/>
          <ac:inkMkLst>
            <pc:docMk/>
            <pc:sldMk cId="1492030955" sldId="429"/>
            <ac:inkMk id="159" creationId="{3B7D48FB-02A0-6E27-1DE6-58D0252C001E}"/>
          </ac:inkMkLst>
        </pc:inkChg>
        <pc:inkChg chg="del mod">
          <ac:chgData name="Luca Crocetti" userId="52efdf86-ba77-4dcf-8f92-67ea05fd85b4" providerId="ADAL" clId="{C7A5A096-2769-4603-BC41-E04E2A5BF485}" dt="2024-10-02T08:59:05.166" v="446"/>
          <ac:inkMkLst>
            <pc:docMk/>
            <pc:sldMk cId="1492030955" sldId="429"/>
            <ac:inkMk id="161" creationId="{4B9A400D-BD4E-F88C-5BFB-248846ABA478}"/>
          </ac:inkMkLst>
        </pc:inkChg>
        <pc:inkChg chg="del mod">
          <ac:chgData name="Luca Crocetti" userId="52efdf86-ba77-4dcf-8f92-67ea05fd85b4" providerId="ADAL" clId="{C7A5A096-2769-4603-BC41-E04E2A5BF485}" dt="2024-10-02T08:59:05.150" v="433"/>
          <ac:inkMkLst>
            <pc:docMk/>
            <pc:sldMk cId="1492030955" sldId="429"/>
            <ac:inkMk id="162" creationId="{E2EB00DC-FA2B-A873-CD25-74CB8DBFEA44}"/>
          </ac:inkMkLst>
        </pc:inkChg>
        <pc:inkChg chg="del mod">
          <ac:chgData name="Luca Crocetti" userId="52efdf86-ba77-4dcf-8f92-67ea05fd85b4" providerId="ADAL" clId="{C7A5A096-2769-4603-BC41-E04E2A5BF485}" dt="2024-10-02T08:59:07.030" v="507"/>
          <ac:inkMkLst>
            <pc:docMk/>
            <pc:sldMk cId="1492030955" sldId="429"/>
            <ac:inkMk id="163" creationId="{B1E9ECE5-BE0F-7059-B86C-3F09DBC34AFD}"/>
          </ac:inkMkLst>
        </pc:inkChg>
        <pc:inkChg chg="del mod">
          <ac:chgData name="Luca Crocetti" userId="52efdf86-ba77-4dcf-8f92-67ea05fd85b4" providerId="ADAL" clId="{C7A5A096-2769-4603-BC41-E04E2A5BF485}" dt="2024-10-02T08:59:05.150" v="436"/>
          <ac:inkMkLst>
            <pc:docMk/>
            <pc:sldMk cId="1492030955" sldId="429"/>
            <ac:inkMk id="164" creationId="{18FF825A-1165-2F95-2157-6382301AE742}"/>
          </ac:inkMkLst>
        </pc:inkChg>
        <pc:inkChg chg="del mod">
          <ac:chgData name="Luca Crocetti" userId="52efdf86-ba77-4dcf-8f92-67ea05fd85b4" providerId="ADAL" clId="{C7A5A096-2769-4603-BC41-E04E2A5BF485}" dt="2024-10-02T08:59:07.030" v="501"/>
          <ac:inkMkLst>
            <pc:docMk/>
            <pc:sldMk cId="1492030955" sldId="429"/>
            <ac:inkMk id="165" creationId="{D3AE4934-AE68-CDA2-6C1E-E3EB62B9AE16}"/>
          </ac:inkMkLst>
        </pc:inkChg>
        <pc:inkChg chg="del mod">
          <ac:chgData name="Luca Crocetti" userId="52efdf86-ba77-4dcf-8f92-67ea05fd85b4" providerId="ADAL" clId="{C7A5A096-2769-4603-BC41-E04E2A5BF485}" dt="2024-10-02T08:59:07.030" v="500"/>
          <ac:inkMkLst>
            <pc:docMk/>
            <pc:sldMk cId="1492030955" sldId="429"/>
            <ac:inkMk id="166" creationId="{9DEC8D85-9CE6-6334-823A-7867D2B94BD3}"/>
          </ac:inkMkLst>
        </pc:inkChg>
        <pc:inkChg chg="del mod">
          <ac:chgData name="Luca Crocetti" userId="52efdf86-ba77-4dcf-8f92-67ea05fd85b4" providerId="ADAL" clId="{C7A5A096-2769-4603-BC41-E04E2A5BF485}" dt="2024-10-02T08:59:07.030" v="503"/>
          <ac:inkMkLst>
            <pc:docMk/>
            <pc:sldMk cId="1492030955" sldId="429"/>
            <ac:inkMk id="167" creationId="{DE2AD9D9-4FCF-4583-0BE4-CE9CCA05D3F2}"/>
          </ac:inkMkLst>
        </pc:inkChg>
        <pc:inkChg chg="del mod">
          <ac:chgData name="Luca Crocetti" userId="52efdf86-ba77-4dcf-8f92-67ea05fd85b4" providerId="ADAL" clId="{C7A5A096-2769-4603-BC41-E04E2A5BF485}" dt="2024-10-02T08:59:07.030" v="509"/>
          <ac:inkMkLst>
            <pc:docMk/>
            <pc:sldMk cId="1492030955" sldId="429"/>
            <ac:inkMk id="168" creationId="{1DA453A8-75A6-98FB-A213-020492D5DDC7}"/>
          </ac:inkMkLst>
        </pc:inkChg>
        <pc:inkChg chg="del mod">
          <ac:chgData name="Luca Crocetti" userId="52efdf86-ba77-4dcf-8f92-67ea05fd85b4" providerId="ADAL" clId="{C7A5A096-2769-4603-BC41-E04E2A5BF485}" dt="2024-10-02T08:59:05.168" v="474"/>
          <ac:inkMkLst>
            <pc:docMk/>
            <pc:sldMk cId="1492030955" sldId="429"/>
            <ac:inkMk id="169" creationId="{C703A1CC-06E2-F967-6DFE-F2EDA90D2C7F}"/>
          </ac:inkMkLst>
        </pc:inkChg>
        <pc:inkChg chg="del mod">
          <ac:chgData name="Luca Crocetti" userId="52efdf86-ba77-4dcf-8f92-67ea05fd85b4" providerId="ADAL" clId="{C7A5A096-2769-4603-BC41-E04E2A5BF485}" dt="2024-10-02T08:59:05.168" v="480"/>
          <ac:inkMkLst>
            <pc:docMk/>
            <pc:sldMk cId="1492030955" sldId="429"/>
            <ac:inkMk id="170" creationId="{5C3775A1-A61B-B927-43DB-19083DD5BF96}"/>
          </ac:inkMkLst>
        </pc:inkChg>
        <pc:inkChg chg="del">
          <ac:chgData name="Luca Crocetti" userId="52efdf86-ba77-4dcf-8f92-67ea05fd85b4" providerId="ADAL" clId="{C7A5A096-2769-4603-BC41-E04E2A5BF485}" dt="2024-10-02T08:59:05.150" v="425"/>
          <ac:inkMkLst>
            <pc:docMk/>
            <pc:sldMk cId="1492030955" sldId="429"/>
            <ac:inkMk id="171" creationId="{7AF47FD3-1676-3684-A11F-A6862A6C94BE}"/>
          </ac:inkMkLst>
        </pc:inkChg>
        <pc:inkChg chg="del mod">
          <ac:chgData name="Luca Crocetti" userId="52efdf86-ba77-4dcf-8f92-67ea05fd85b4" providerId="ADAL" clId="{C7A5A096-2769-4603-BC41-E04E2A5BF485}" dt="2024-10-02T08:59:05.168" v="477"/>
          <ac:inkMkLst>
            <pc:docMk/>
            <pc:sldMk cId="1492030955" sldId="429"/>
            <ac:inkMk id="173" creationId="{A8AAD8E6-8768-4E81-1F0B-AC615F1D9658}"/>
          </ac:inkMkLst>
        </pc:inkChg>
      </pc:sldChg>
    </pc:docChg>
  </pc:docChgLst>
  <pc:docChgLst>
    <pc:chgData name="Luca Crocetti" userId="52efdf86-ba77-4dcf-8f92-67ea05fd85b4" providerId="ADAL" clId="{59F8F684-F15F-4661-A4CA-EC18690FBD52}"/>
    <pc:docChg chg="undo redo custSel addSld delSld modSld">
      <pc:chgData name="Luca Crocetti" userId="52efdf86-ba77-4dcf-8f92-67ea05fd85b4" providerId="ADAL" clId="{59F8F684-F15F-4661-A4CA-EC18690FBD52}" dt="2023-10-15T13:26:03.223" v="1382" actId="47"/>
      <pc:docMkLst>
        <pc:docMk/>
      </pc:docMkLst>
      <pc:sldChg chg="delSp modSp add del mod">
        <pc:chgData name="Luca Crocetti" userId="52efdf86-ba77-4dcf-8f92-67ea05fd85b4" providerId="ADAL" clId="{59F8F684-F15F-4661-A4CA-EC18690FBD52}" dt="2023-10-15T13:26:03.223" v="1382" actId="47"/>
        <pc:sldMkLst>
          <pc:docMk/>
          <pc:sldMk cId="1991686271" sldId="580"/>
        </pc:sldMkLst>
        <pc:spChg chg="mod">
          <ac:chgData name="Luca Crocetti" userId="52efdf86-ba77-4dcf-8f92-67ea05fd85b4" providerId="ADAL" clId="{59F8F684-F15F-4661-A4CA-EC18690FBD52}" dt="2023-10-15T12:51:01.604" v="212" actId="5793"/>
          <ac:spMkLst>
            <pc:docMk/>
            <pc:sldMk cId="1991686271" sldId="580"/>
            <ac:spMk id="3" creationId="{5546102F-CCE7-49F8-14A3-AE325A569C27}"/>
          </ac:spMkLst>
        </pc:s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10" creationId="{4C7CDE01-7906-8D03-1871-F6BEC234F0ED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27" creationId="{FF556D29-3A97-7645-D856-21D7C080BCEB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28" creationId="{3E8C0F5E-A520-5926-538F-4FED16F37925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31" creationId="{32172DEA-77E3-0460-F73A-C7D7C1B7A8A7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78" creationId="{F82E2BD7-CD00-A99C-4679-F18DC4E9349C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83" creationId="{A7689833-CCE3-B926-3D83-0BE3D78170D0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86" creationId="{5C20B202-12EE-4578-C0CD-DE6000513CA8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93" creationId="{CF759C55-9319-A905-3E95-7DD5ABAB87EF}"/>
          </ac:grpSpMkLst>
        </pc:grpChg>
        <pc:picChg chg="del">
          <ac:chgData name="Luca Crocetti" userId="52efdf86-ba77-4dcf-8f92-67ea05fd85b4" providerId="ADAL" clId="{59F8F684-F15F-4661-A4CA-EC18690FBD52}" dt="2023-10-15T12:40:18.411" v="1" actId="478"/>
          <ac:picMkLst>
            <pc:docMk/>
            <pc:sldMk cId="1991686271" sldId="580"/>
            <ac:picMk id="11" creationId="{31911745-7AEE-C385-44FB-6BD79D7543E0}"/>
          </ac:picMkLst>
        </pc:picChg>
        <pc:inkChg chg="del">
          <ac:chgData name="Luca Crocetti" userId="52efdf86-ba77-4dcf-8f92-67ea05fd85b4" providerId="ADAL" clId="{59F8F684-F15F-4661-A4CA-EC18690FBD52}" dt="2023-10-15T12:40:21.470" v="2" actId="478"/>
          <ac:inkMkLst>
            <pc:docMk/>
            <pc:sldMk cId="1991686271" sldId="580"/>
            <ac:inkMk id="79" creationId="{39FC54B1-32DC-CBA8-D06F-2BF1DFBFD4E6}"/>
          </ac:inkMkLst>
        </pc:inkChg>
        <pc:inkChg chg="del">
          <ac:chgData name="Luca Crocetti" userId="52efdf86-ba77-4dcf-8f92-67ea05fd85b4" providerId="ADAL" clId="{59F8F684-F15F-4661-A4CA-EC18690FBD52}" dt="2023-10-15T12:40:21.470" v="2" actId="478"/>
          <ac:inkMkLst>
            <pc:docMk/>
            <pc:sldMk cId="1991686271" sldId="580"/>
            <ac:inkMk id="89" creationId="{5CF307F1-EF63-2842-40AA-4AC4248BAE44}"/>
          </ac:inkMkLst>
        </pc:inkChg>
        <pc:inkChg chg="del">
          <ac:chgData name="Luca Crocetti" userId="52efdf86-ba77-4dcf-8f92-67ea05fd85b4" providerId="ADAL" clId="{59F8F684-F15F-4661-A4CA-EC18690FBD52}" dt="2023-10-15T12:40:21.470" v="2" actId="478"/>
          <ac:inkMkLst>
            <pc:docMk/>
            <pc:sldMk cId="1991686271" sldId="580"/>
            <ac:inkMk id="90" creationId="{D970B697-0948-01CA-6B6E-68490750DF6A}"/>
          </ac:inkMkLst>
        </pc:ink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310440719" sldId="581"/>
        </pc:sldMkLst>
        <pc:spChg chg="mod">
          <ac:chgData name="Luca Crocetti" userId="52efdf86-ba77-4dcf-8f92-67ea05fd85b4" providerId="ADAL" clId="{59F8F684-F15F-4661-A4CA-EC18690FBD52}" dt="2023-10-15T12:52:20.179" v="404" actId="20577"/>
          <ac:spMkLst>
            <pc:docMk/>
            <pc:sldMk cId="2310440719" sldId="581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3197705353" sldId="582"/>
        </pc:sldMkLst>
        <pc:spChg chg="mod">
          <ac:chgData name="Luca Crocetti" userId="52efdf86-ba77-4dcf-8f92-67ea05fd85b4" providerId="ADAL" clId="{59F8F684-F15F-4661-A4CA-EC18690FBD52}" dt="2023-10-15T12:55:05.318" v="575" actId="20577"/>
          <ac:spMkLst>
            <pc:docMk/>
            <pc:sldMk cId="3197705353" sldId="582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595185851" sldId="583"/>
        </pc:sldMkLst>
        <pc:spChg chg="mod">
          <ac:chgData name="Luca Crocetti" userId="52efdf86-ba77-4dcf-8f92-67ea05fd85b4" providerId="ADAL" clId="{59F8F684-F15F-4661-A4CA-EC18690FBD52}" dt="2023-10-15T13:15:33.199" v="1249" actId="20577"/>
          <ac:spMkLst>
            <pc:docMk/>
            <pc:sldMk cId="595185851" sldId="583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565699251" sldId="584"/>
        </pc:sldMkLst>
        <pc:spChg chg="mod">
          <ac:chgData name="Luca Crocetti" userId="52efdf86-ba77-4dcf-8f92-67ea05fd85b4" providerId="ADAL" clId="{59F8F684-F15F-4661-A4CA-EC18690FBD52}" dt="2023-10-15T12:57:36.251" v="813" actId="20577"/>
          <ac:spMkLst>
            <pc:docMk/>
            <pc:sldMk cId="2565699251" sldId="584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1959856019" sldId="585"/>
        </pc:sldMkLst>
        <pc:spChg chg="mod">
          <ac:chgData name="Luca Crocetti" userId="52efdf86-ba77-4dcf-8f92-67ea05fd85b4" providerId="ADAL" clId="{59F8F684-F15F-4661-A4CA-EC18690FBD52}" dt="2023-10-15T12:58:01.634" v="859" actId="20577"/>
          <ac:spMkLst>
            <pc:docMk/>
            <pc:sldMk cId="1959856019" sldId="585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243142902" sldId="586"/>
        </pc:sldMkLst>
        <pc:spChg chg="mod">
          <ac:chgData name="Luca Crocetti" userId="52efdf86-ba77-4dcf-8f92-67ea05fd85b4" providerId="ADAL" clId="{59F8F684-F15F-4661-A4CA-EC18690FBD52}" dt="2023-10-15T13:04:29.815" v="1107" actId="20577"/>
          <ac:spMkLst>
            <pc:docMk/>
            <pc:sldMk cId="2243142902" sldId="586"/>
            <ac:spMk id="3" creationId="{5546102F-CCE7-49F8-14A3-AE325A569C27}"/>
          </ac:spMkLst>
        </pc:spChg>
      </pc:sldChg>
      <pc:sldChg chg="addSp delSp 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791512179" sldId="587"/>
        </pc:sldMkLst>
        <pc:grpChg chg="mod">
          <ac:chgData name="Luca Crocetti" userId="52efdf86-ba77-4dcf-8f92-67ea05fd85b4" providerId="ADAL" clId="{59F8F684-F15F-4661-A4CA-EC18690FBD52}" dt="2023-10-15T13:22:04.695" v="1268"/>
          <ac:grpSpMkLst>
            <pc:docMk/>
            <pc:sldMk cId="2791512179" sldId="587"/>
            <ac:grpSpMk id="24" creationId="{64712549-8C05-FC30-04A0-091D4E3EDC81}"/>
          </ac:grpSpMkLst>
        </pc:grpChg>
        <pc:grpChg chg="mod">
          <ac:chgData name="Luca Crocetti" userId="52efdf86-ba77-4dcf-8f92-67ea05fd85b4" providerId="ADAL" clId="{59F8F684-F15F-4661-A4CA-EC18690FBD52}" dt="2023-10-15T13:22:04.695" v="1268"/>
          <ac:grpSpMkLst>
            <pc:docMk/>
            <pc:sldMk cId="2791512179" sldId="587"/>
            <ac:grpSpMk id="25" creationId="{3835CC93-E388-BAA4-476B-FD70D680B417}"/>
          </ac:grpSpMkLst>
        </pc:grpChg>
        <pc:grpChg chg="del mod">
          <ac:chgData name="Luca Crocetti" userId="52efdf86-ba77-4dcf-8f92-67ea05fd85b4" providerId="ADAL" clId="{59F8F684-F15F-4661-A4CA-EC18690FBD52}" dt="2023-10-15T13:22:10.968" v="1278"/>
          <ac:grpSpMkLst>
            <pc:docMk/>
            <pc:sldMk cId="2791512179" sldId="587"/>
            <ac:grpSpMk id="32" creationId="{A5E0E5BC-6377-05F5-1ECF-0ADFDC781024}"/>
          </ac:grpSpMkLst>
        </pc:grpChg>
        <pc:grpChg chg="mod">
          <ac:chgData name="Luca Crocetti" userId="52efdf86-ba77-4dcf-8f92-67ea05fd85b4" providerId="ADAL" clId="{59F8F684-F15F-4661-A4CA-EC18690FBD52}" dt="2023-10-15T13:22:10.968" v="1278"/>
          <ac:grpSpMkLst>
            <pc:docMk/>
            <pc:sldMk cId="2791512179" sldId="587"/>
            <ac:grpSpMk id="35" creationId="{5CE94F09-8E6F-7C63-65D2-4FF1717123BD}"/>
          </ac:grpSpMkLst>
        </pc:grpChg>
        <pc:picChg chg="add del">
          <ac:chgData name="Luca Crocetti" userId="52efdf86-ba77-4dcf-8f92-67ea05fd85b4" providerId="ADAL" clId="{59F8F684-F15F-4661-A4CA-EC18690FBD52}" dt="2023-10-15T13:11:35.897" v="1111" actId="478"/>
          <ac:picMkLst>
            <pc:docMk/>
            <pc:sldMk cId="2791512179" sldId="587"/>
            <ac:picMk id="5" creationId="{83F7E664-E55C-8408-2EF2-AEB73E4C1EE2}"/>
          </ac:picMkLst>
        </pc:picChg>
        <pc:inkChg chg="add">
          <ac:chgData name="Luca Crocetti" userId="52efdf86-ba77-4dcf-8f92-67ea05fd85b4" providerId="ADAL" clId="{59F8F684-F15F-4661-A4CA-EC18690FBD52}" dt="2023-10-15T13:21:37.355" v="1250" actId="9405"/>
          <ac:inkMkLst>
            <pc:docMk/>
            <pc:sldMk cId="2791512179" sldId="587"/>
            <ac:inkMk id="6" creationId="{231354A8-2BE5-7F8C-F831-6E4D7CDE3F82}"/>
          </ac:inkMkLst>
        </pc:inkChg>
        <pc:inkChg chg="add">
          <ac:chgData name="Luca Crocetti" userId="52efdf86-ba77-4dcf-8f92-67ea05fd85b4" providerId="ADAL" clId="{59F8F684-F15F-4661-A4CA-EC18690FBD52}" dt="2023-10-15T13:21:43.485" v="1251" actId="9405"/>
          <ac:inkMkLst>
            <pc:docMk/>
            <pc:sldMk cId="2791512179" sldId="587"/>
            <ac:inkMk id="7" creationId="{592A6403-3A37-F65B-A874-31E8E75FB1AB}"/>
          </ac:inkMkLst>
        </pc:inkChg>
        <pc:inkChg chg="add">
          <ac:chgData name="Luca Crocetti" userId="52efdf86-ba77-4dcf-8f92-67ea05fd85b4" providerId="ADAL" clId="{59F8F684-F15F-4661-A4CA-EC18690FBD52}" dt="2023-10-15T13:21:52.399" v="1252" actId="9405"/>
          <ac:inkMkLst>
            <pc:docMk/>
            <pc:sldMk cId="2791512179" sldId="587"/>
            <ac:inkMk id="8" creationId="{E75B2C49-06B1-E19D-33EB-972328A2743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9" creationId="{CD1AE76C-7CB5-F656-59F0-8E866BE65237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0" creationId="{D017BFFA-64F0-6728-5C0C-AEB1D414FA9D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1" creationId="{AC7409C5-84EC-4961-1E51-A381110E3E52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2" creationId="{A0442F05-2EEB-67DF-7E7F-9B725573E95D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3" creationId="{9B14860A-61F2-5836-BB61-1D846C3D38E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4" creationId="{6DE77A86-EA8A-38F9-0BE4-3B094755C988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5" creationId="{B35D5A98-7215-79BA-A081-720D1D31E64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6" creationId="{4F732E69-BBEC-EE4C-BD20-A5174172807D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7" creationId="{5D53C2D2-CDAC-0340-24FA-2DC9DE5C06EE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8" creationId="{2DF85155-1FB8-7300-9CFB-42EDC1775663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9" creationId="{FB754062-F4DD-563B-32C0-53C50923DBBF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0" creationId="{77E0B039-B43F-C918-AF3D-8DC69D9D0C03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1" creationId="{F3048952-6460-B971-EF13-1EEE7240B0E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2" creationId="{99A1E5D4-10ED-09E4-3104-B478BF03506A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3" creationId="{9933C2F2-8275-0A30-D33A-A7596707CBF5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6" creationId="{681690AC-F016-0BD7-4D14-E4D8A9F44A1C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7" creationId="{F49DB007-22C9-9290-7B5F-29D69298115D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8" creationId="{16500AA9-8DD2-0D41-DAF4-D2437C689833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9" creationId="{24F5D9A3-5E3E-DAA9-3B55-C161B896AA81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0" creationId="{F1CBDB88-B077-CF2B-5B35-089FFACCB21B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1" creationId="{5597520D-244C-57A9-D386-E7200F2A2480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3" creationId="{319D5957-717D-661A-A508-8CFD246C611B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4" creationId="{322BEC29-9783-D82A-048B-397418756231}"/>
          </ac:inkMkLst>
        </pc:inkChg>
      </pc:sldChg>
      <pc:sldChg chg="addSp delSp 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3563628003" sldId="588"/>
        </pc:sldMkLst>
        <pc:spChg chg="del mod">
          <ac:chgData name="Luca Crocetti" userId="52efdf86-ba77-4dcf-8f92-67ea05fd85b4" providerId="ADAL" clId="{59F8F684-F15F-4661-A4CA-EC18690FBD52}" dt="2023-10-15T13:11:51.408" v="1116" actId="478"/>
          <ac:spMkLst>
            <pc:docMk/>
            <pc:sldMk cId="3563628003" sldId="588"/>
            <ac:spMk id="3" creationId="{5546102F-CCE7-49F8-14A3-AE325A569C27}"/>
          </ac:spMkLst>
        </pc:spChg>
        <pc:grpChg chg="mod">
          <ac:chgData name="Luca Crocetti" userId="52efdf86-ba77-4dcf-8f92-67ea05fd85b4" providerId="ADAL" clId="{59F8F684-F15F-4661-A4CA-EC18690FBD52}" dt="2023-10-15T13:22:48.333" v="1291"/>
          <ac:grpSpMkLst>
            <pc:docMk/>
            <pc:sldMk cId="3563628003" sldId="588"/>
            <ac:grpSpMk id="15" creationId="{39A8C081-00C6-6C33-EFFA-2E34E5D2FB6E}"/>
          </ac:grpSpMkLst>
        </pc:grpChg>
        <pc:grpChg chg="mod">
          <ac:chgData name="Luca Crocetti" userId="52efdf86-ba77-4dcf-8f92-67ea05fd85b4" providerId="ADAL" clId="{59F8F684-F15F-4661-A4CA-EC18690FBD52}" dt="2023-10-15T13:23:27.161" v="1300"/>
          <ac:grpSpMkLst>
            <pc:docMk/>
            <pc:sldMk cId="3563628003" sldId="588"/>
            <ac:grpSpMk id="20" creationId="{4ED52C63-A8C8-2EE1-34DF-3FEAB0C1F734}"/>
          </ac:grpSpMkLst>
        </pc:grpChg>
        <pc:grpChg chg="del mod">
          <ac:chgData name="Luca Crocetti" userId="52efdf86-ba77-4dcf-8f92-67ea05fd85b4" providerId="ADAL" clId="{59F8F684-F15F-4661-A4CA-EC18690FBD52}" dt="2023-10-15T13:24:27.206" v="1352"/>
          <ac:grpSpMkLst>
            <pc:docMk/>
            <pc:sldMk cId="3563628003" sldId="588"/>
            <ac:grpSpMk id="23" creationId="{118E8140-C88B-BD08-8D5C-6BBF799A4C7F}"/>
          </ac:grpSpMkLst>
        </pc:grpChg>
        <pc:grpChg chg="del mod">
          <ac:chgData name="Luca Crocetti" userId="52efdf86-ba77-4dcf-8f92-67ea05fd85b4" providerId="ADAL" clId="{59F8F684-F15F-4661-A4CA-EC18690FBD52}" dt="2023-10-15T13:23:50.151" v="1324"/>
          <ac:grpSpMkLst>
            <pc:docMk/>
            <pc:sldMk cId="3563628003" sldId="588"/>
            <ac:grpSpMk id="36" creationId="{C89BD8AC-E1D9-50E8-F306-DA83CF596423}"/>
          </ac:grpSpMkLst>
        </pc:grpChg>
        <pc:grpChg chg="del mod">
          <ac:chgData name="Luca Crocetti" userId="52efdf86-ba77-4dcf-8f92-67ea05fd85b4" providerId="ADAL" clId="{59F8F684-F15F-4661-A4CA-EC18690FBD52}" dt="2023-10-15T13:23:50.151" v="1326"/>
          <ac:grpSpMkLst>
            <pc:docMk/>
            <pc:sldMk cId="3563628003" sldId="588"/>
            <ac:grpSpMk id="37" creationId="{35212BC6-9A98-D8FE-60A9-F2CC547027EF}"/>
          </ac:grpSpMkLst>
        </pc:grpChg>
        <pc:grpChg chg="mod">
          <ac:chgData name="Luca Crocetti" userId="52efdf86-ba77-4dcf-8f92-67ea05fd85b4" providerId="ADAL" clId="{59F8F684-F15F-4661-A4CA-EC18690FBD52}" dt="2023-10-15T13:24:14.849" v="1335"/>
          <ac:grpSpMkLst>
            <pc:docMk/>
            <pc:sldMk cId="3563628003" sldId="588"/>
            <ac:grpSpMk id="41" creationId="{EFB7BC94-EFB8-4341-DB1D-320094298169}"/>
          </ac:grpSpMkLst>
        </pc:grpChg>
        <pc:grpChg chg="del mod">
          <ac:chgData name="Luca Crocetti" userId="52efdf86-ba77-4dcf-8f92-67ea05fd85b4" providerId="ADAL" clId="{59F8F684-F15F-4661-A4CA-EC18690FBD52}" dt="2023-10-15T13:24:18.714" v="1340"/>
          <ac:grpSpMkLst>
            <pc:docMk/>
            <pc:sldMk cId="3563628003" sldId="588"/>
            <ac:grpSpMk id="44" creationId="{3B697E3C-A413-65DB-3D9D-C9AE44583DC8}"/>
          </ac:grpSpMkLst>
        </pc:grpChg>
        <pc:grpChg chg="del mod">
          <ac:chgData name="Luca Crocetti" userId="52efdf86-ba77-4dcf-8f92-67ea05fd85b4" providerId="ADAL" clId="{59F8F684-F15F-4661-A4CA-EC18690FBD52}" dt="2023-10-15T13:24:21.643" v="1344"/>
          <ac:grpSpMkLst>
            <pc:docMk/>
            <pc:sldMk cId="3563628003" sldId="588"/>
            <ac:grpSpMk id="46" creationId="{3D6E09A2-5FAA-1058-0C06-FE18341B6BC4}"/>
          </ac:grpSpMkLst>
        </pc:grpChg>
        <pc:grpChg chg="del mod">
          <ac:chgData name="Luca Crocetti" userId="52efdf86-ba77-4dcf-8f92-67ea05fd85b4" providerId="ADAL" clId="{59F8F684-F15F-4661-A4CA-EC18690FBD52}" dt="2023-10-15T13:24:24.728" v="1350"/>
          <ac:grpSpMkLst>
            <pc:docMk/>
            <pc:sldMk cId="3563628003" sldId="588"/>
            <ac:grpSpMk id="50" creationId="{0A5435E9-9026-3FC6-D102-51AA7F258122}"/>
          </ac:grpSpMkLst>
        </pc:grpChg>
        <pc:grpChg chg="mod">
          <ac:chgData name="Luca Crocetti" userId="52efdf86-ba77-4dcf-8f92-67ea05fd85b4" providerId="ADAL" clId="{59F8F684-F15F-4661-A4CA-EC18690FBD52}" dt="2023-10-15T13:24:24.728" v="1350"/>
          <ac:grpSpMkLst>
            <pc:docMk/>
            <pc:sldMk cId="3563628003" sldId="588"/>
            <ac:grpSpMk id="56" creationId="{248E7075-F35E-603E-F46B-A9A1A8FBB03F}"/>
          </ac:grpSpMkLst>
        </pc:grpChg>
        <pc:grpChg chg="del mod">
          <ac:chgData name="Luca Crocetti" userId="52efdf86-ba77-4dcf-8f92-67ea05fd85b4" providerId="ADAL" clId="{59F8F684-F15F-4661-A4CA-EC18690FBD52}" dt="2023-10-15T13:24:34.323" v="1362"/>
          <ac:grpSpMkLst>
            <pc:docMk/>
            <pc:sldMk cId="3563628003" sldId="588"/>
            <ac:grpSpMk id="58" creationId="{420518AD-AB38-50B5-9F23-A9CABF3DAFA5}"/>
          </ac:grpSpMkLst>
        </pc:grpChg>
        <pc:grpChg chg="del mod">
          <ac:chgData name="Luca Crocetti" userId="52efdf86-ba77-4dcf-8f92-67ea05fd85b4" providerId="ADAL" clId="{59F8F684-F15F-4661-A4CA-EC18690FBD52}" dt="2023-10-15T13:24:34.323" v="1362"/>
          <ac:grpSpMkLst>
            <pc:docMk/>
            <pc:sldMk cId="3563628003" sldId="588"/>
            <ac:grpSpMk id="2053" creationId="{84AE667E-836B-D145-529F-87B452CDF1EF}"/>
          </ac:grpSpMkLst>
        </pc:grpChg>
        <pc:grpChg chg="mod">
          <ac:chgData name="Luca Crocetti" userId="52efdf86-ba77-4dcf-8f92-67ea05fd85b4" providerId="ADAL" clId="{59F8F684-F15F-4661-A4CA-EC18690FBD52}" dt="2023-10-15T13:24:34.323" v="1362"/>
          <ac:grpSpMkLst>
            <pc:docMk/>
            <pc:sldMk cId="3563628003" sldId="588"/>
            <ac:grpSpMk id="2054" creationId="{10C549E8-6669-B07A-63E1-9717193AE173}"/>
          </ac:grpSpMkLst>
        </pc:grpChg>
        <pc:grpChg chg="mod">
          <ac:chgData name="Luca Crocetti" userId="52efdf86-ba77-4dcf-8f92-67ea05fd85b4" providerId="ADAL" clId="{59F8F684-F15F-4661-A4CA-EC18690FBD52}" dt="2023-10-15T13:24:38.323" v="1367"/>
          <ac:grpSpMkLst>
            <pc:docMk/>
            <pc:sldMk cId="3563628003" sldId="588"/>
            <ac:grpSpMk id="2059" creationId="{28B7F749-B16D-E93B-23F8-C33C6F8A35C7}"/>
          </ac:grpSpMkLst>
        </pc:grpChg>
        <pc:grpChg chg="del mod">
          <ac:chgData name="Luca Crocetti" userId="52efdf86-ba77-4dcf-8f92-67ea05fd85b4" providerId="ADAL" clId="{59F8F684-F15F-4661-A4CA-EC18690FBD52}" dt="2023-10-15T13:24:46.678" v="1373"/>
          <ac:grpSpMkLst>
            <pc:docMk/>
            <pc:sldMk cId="3563628003" sldId="588"/>
            <ac:grpSpMk id="2062" creationId="{42936299-AF57-F234-9BE2-109EEE7D28F5}"/>
          </ac:grpSpMkLst>
        </pc:grpChg>
        <pc:grpChg chg="mod">
          <ac:chgData name="Luca Crocetti" userId="52efdf86-ba77-4dcf-8f92-67ea05fd85b4" providerId="ADAL" clId="{59F8F684-F15F-4661-A4CA-EC18690FBD52}" dt="2023-10-15T13:24:46.678" v="1373"/>
          <ac:grpSpMkLst>
            <pc:docMk/>
            <pc:sldMk cId="3563628003" sldId="588"/>
            <ac:grpSpMk id="2065" creationId="{72D133BB-B07B-CC72-A68C-00F78D3378E2}"/>
          </ac:grpSpMkLst>
        </pc:grpChg>
        <pc:grpChg chg="mod">
          <ac:chgData name="Luca Crocetti" userId="52efdf86-ba77-4dcf-8f92-67ea05fd85b4" providerId="ADAL" clId="{59F8F684-F15F-4661-A4CA-EC18690FBD52}" dt="2023-10-15T13:24:51.917" v="1380"/>
          <ac:grpSpMkLst>
            <pc:docMk/>
            <pc:sldMk cId="3563628003" sldId="588"/>
            <ac:grpSpMk id="2072" creationId="{32CAA074-09F7-BD4B-3FA8-32736968643B}"/>
          </ac:grpSpMkLst>
        </pc:grpChg>
        <pc:picChg chg="add mod modCrop">
          <ac:chgData name="Luca Crocetti" userId="52efdf86-ba77-4dcf-8f92-67ea05fd85b4" providerId="ADAL" clId="{59F8F684-F15F-4661-A4CA-EC18690FBD52}" dt="2023-10-15T13:23:20.995" v="1295" actId="1076"/>
          <ac:picMkLst>
            <pc:docMk/>
            <pc:sldMk cId="3563628003" sldId="588"/>
            <ac:picMk id="4" creationId="{BDD2E1BD-6F08-F072-CEAE-46F85C254E23}"/>
          </ac:picMkLst>
        </pc:picChg>
        <pc:picChg chg="mod modCrop">
          <ac:chgData name="Luca Crocetti" userId="52efdf86-ba77-4dcf-8f92-67ea05fd85b4" providerId="ADAL" clId="{59F8F684-F15F-4661-A4CA-EC18690FBD52}" dt="2023-10-15T13:22:34.545" v="1286" actId="1076"/>
          <ac:picMkLst>
            <pc:docMk/>
            <pc:sldMk cId="3563628003" sldId="588"/>
            <ac:picMk id="5" creationId="{83F7E664-E55C-8408-2EF2-AEB73E4C1EE2}"/>
          </ac:picMkLst>
        </pc:picChg>
        <pc:picChg chg="add mod modCrop">
          <ac:chgData name="Luca Crocetti" userId="52efdf86-ba77-4dcf-8f92-67ea05fd85b4" providerId="ADAL" clId="{59F8F684-F15F-4661-A4CA-EC18690FBD52}" dt="2023-10-15T13:24:07.487" v="1331" actId="1076"/>
          <ac:picMkLst>
            <pc:docMk/>
            <pc:sldMk cId="3563628003" sldId="588"/>
            <ac:picMk id="6" creationId="{E179A6F7-8C94-29C0-3705-5EC132C89C83}"/>
          </ac:picMkLst>
        </pc:picChg>
        <pc:picChg chg="del">
          <ac:chgData name="Luca Crocetti" userId="52efdf86-ba77-4dcf-8f92-67ea05fd85b4" providerId="ADAL" clId="{59F8F684-F15F-4661-A4CA-EC18690FBD52}" dt="2023-10-15T13:11:41.536" v="1112" actId="478"/>
          <ac:picMkLst>
            <pc:docMk/>
            <pc:sldMk cId="3563628003" sldId="588"/>
            <ac:picMk id="2050" creationId="{C8A2C1EC-8083-3DA7-E130-0DE11D68AD2B}"/>
          </ac:picMkLst>
        </pc:picChg>
        <pc:inkChg chg="add del">
          <ac:chgData name="Luca Crocetti" userId="52efdf86-ba77-4dcf-8f92-67ea05fd85b4" providerId="ADAL" clId="{59F8F684-F15F-4661-A4CA-EC18690FBD52}" dt="2023-10-15T13:22:17.992" v="1280"/>
          <ac:inkMkLst>
            <pc:docMk/>
            <pc:sldMk cId="3563628003" sldId="588"/>
            <ac:inkMk id="7" creationId="{BF7A1AFE-0056-CF86-C342-8B1CCB9C5956}"/>
          </ac:inkMkLst>
        </pc:inkChg>
        <pc:inkChg chg="add del">
          <ac:chgData name="Luca Crocetti" userId="52efdf86-ba77-4dcf-8f92-67ea05fd85b4" providerId="ADAL" clId="{59F8F684-F15F-4661-A4CA-EC18690FBD52}" dt="2023-10-15T13:22:23.231" v="1283"/>
          <ac:inkMkLst>
            <pc:docMk/>
            <pc:sldMk cId="3563628003" sldId="588"/>
            <ac:inkMk id="8" creationId="{2584A038-8018-2770-CBE1-FF13B96F51DA}"/>
          </ac:inkMkLst>
        </pc:inkChg>
        <pc:inkChg chg="add del">
          <ac:chgData name="Luca Crocetti" userId="52efdf86-ba77-4dcf-8f92-67ea05fd85b4" providerId="ADAL" clId="{59F8F684-F15F-4661-A4CA-EC18690FBD52}" dt="2023-10-15T13:22:57.559" v="1293"/>
          <ac:inkMkLst>
            <pc:docMk/>
            <pc:sldMk cId="3563628003" sldId="588"/>
            <ac:inkMk id="9" creationId="{2A84CD0D-3288-E1D0-86C9-472CA38F5859}"/>
          </ac:inkMkLst>
        </pc:inkChg>
        <pc:inkChg chg="add del">
          <ac:chgData name="Luca Crocetti" userId="52efdf86-ba77-4dcf-8f92-67ea05fd85b4" providerId="ADAL" clId="{59F8F684-F15F-4661-A4CA-EC18690FBD52}" dt="2023-10-15T13:22:27.637" v="1285"/>
          <ac:inkMkLst>
            <pc:docMk/>
            <pc:sldMk cId="3563628003" sldId="588"/>
            <ac:inkMk id="10" creationId="{823AF3BE-B45C-0C02-EF94-790180AEC941}"/>
          </ac:inkMkLst>
        </pc:inkChg>
        <pc:inkChg chg="add">
          <ac:chgData name="Luca Crocetti" userId="52efdf86-ba77-4dcf-8f92-67ea05fd85b4" providerId="ADAL" clId="{59F8F684-F15F-4661-A4CA-EC18690FBD52}" dt="2023-10-15T13:22:37.736" v="1287" actId="9405"/>
          <ac:inkMkLst>
            <pc:docMk/>
            <pc:sldMk cId="3563628003" sldId="588"/>
            <ac:inkMk id="11" creationId="{C91FC9F2-BC59-1A5D-9F07-D19152EE2666}"/>
          </ac:inkMkLst>
        </pc:inkChg>
        <pc:inkChg chg="add">
          <ac:chgData name="Luca Crocetti" userId="52efdf86-ba77-4dcf-8f92-67ea05fd85b4" providerId="ADAL" clId="{59F8F684-F15F-4661-A4CA-EC18690FBD52}" dt="2023-10-15T13:22:43.883" v="1288" actId="9405"/>
          <ac:inkMkLst>
            <pc:docMk/>
            <pc:sldMk cId="3563628003" sldId="588"/>
            <ac:inkMk id="12" creationId="{DAB3E8DA-AC6E-D7BA-77C9-D63A3C889330}"/>
          </ac:inkMkLst>
        </pc:inkChg>
        <pc:inkChg chg="add mod">
          <ac:chgData name="Luca Crocetti" userId="52efdf86-ba77-4dcf-8f92-67ea05fd85b4" providerId="ADAL" clId="{59F8F684-F15F-4661-A4CA-EC18690FBD52}" dt="2023-10-15T13:22:48.333" v="1291"/>
          <ac:inkMkLst>
            <pc:docMk/>
            <pc:sldMk cId="3563628003" sldId="588"/>
            <ac:inkMk id="13" creationId="{36788DD1-38D7-EF04-E2D9-A89107560BB7}"/>
          </ac:inkMkLst>
        </pc:inkChg>
        <pc:inkChg chg="add mod">
          <ac:chgData name="Luca Crocetti" userId="52efdf86-ba77-4dcf-8f92-67ea05fd85b4" providerId="ADAL" clId="{59F8F684-F15F-4661-A4CA-EC18690FBD52}" dt="2023-10-15T13:22:48.333" v="1291"/>
          <ac:inkMkLst>
            <pc:docMk/>
            <pc:sldMk cId="3563628003" sldId="588"/>
            <ac:inkMk id="14" creationId="{400D05AF-A771-7CAE-4AD8-8FC20BACE551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6" creationId="{BBA49BF5-AE12-17D5-D223-A83953B9896B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7" creationId="{DEF8B406-2660-8081-6DBB-B954AD8E0A6B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8" creationId="{B3C03116-1157-4358-8022-59C1906E6569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9" creationId="{2E149E70-9F46-F115-A7E5-6FB362D28F7F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1" creationId="{112A5C17-4418-309B-E5EC-0E6C8146018C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2" creationId="{6BA2A786-C747-4417-251A-458CA7AE103B}"/>
          </ac:inkMkLst>
        </pc:inkChg>
        <pc:inkChg chg="add del mod">
          <ac:chgData name="Luca Crocetti" userId="52efdf86-ba77-4dcf-8f92-67ea05fd85b4" providerId="ADAL" clId="{59F8F684-F15F-4661-A4CA-EC18690FBD52}" dt="2023-10-15T13:23:50.151" v="1318"/>
          <ac:inkMkLst>
            <pc:docMk/>
            <pc:sldMk cId="3563628003" sldId="588"/>
            <ac:inkMk id="24" creationId="{0EC44147-87A3-0015-1A91-639076824CAD}"/>
          </ac:inkMkLst>
        </pc:inkChg>
        <pc:inkChg chg="add del mod">
          <ac:chgData name="Luca Crocetti" userId="52efdf86-ba77-4dcf-8f92-67ea05fd85b4" providerId="ADAL" clId="{59F8F684-F15F-4661-A4CA-EC18690FBD52}" dt="2023-10-15T13:23:50.151" v="1325"/>
          <ac:inkMkLst>
            <pc:docMk/>
            <pc:sldMk cId="3563628003" sldId="588"/>
            <ac:inkMk id="25" creationId="{0EAE0833-8958-1727-4A77-8DEC2AE1736C}"/>
          </ac:inkMkLst>
        </pc:inkChg>
        <pc:inkChg chg="add del mod">
          <ac:chgData name="Luca Crocetti" userId="52efdf86-ba77-4dcf-8f92-67ea05fd85b4" providerId="ADAL" clId="{59F8F684-F15F-4661-A4CA-EC18690FBD52}" dt="2023-10-15T13:23:50.151" v="1317"/>
          <ac:inkMkLst>
            <pc:docMk/>
            <pc:sldMk cId="3563628003" sldId="588"/>
            <ac:inkMk id="26" creationId="{0F515A54-A013-88C9-B26C-25417C556661}"/>
          </ac:inkMkLst>
        </pc:inkChg>
        <pc:inkChg chg="add del mod">
          <ac:chgData name="Luca Crocetti" userId="52efdf86-ba77-4dcf-8f92-67ea05fd85b4" providerId="ADAL" clId="{59F8F684-F15F-4661-A4CA-EC18690FBD52}" dt="2023-10-15T13:23:50.151" v="1326"/>
          <ac:inkMkLst>
            <pc:docMk/>
            <pc:sldMk cId="3563628003" sldId="588"/>
            <ac:inkMk id="27" creationId="{DDB00A26-6A6E-366C-4061-8EC4AAAE15E6}"/>
          </ac:inkMkLst>
        </pc:inkChg>
        <pc:inkChg chg="add del mod">
          <ac:chgData name="Luca Crocetti" userId="52efdf86-ba77-4dcf-8f92-67ea05fd85b4" providerId="ADAL" clId="{59F8F684-F15F-4661-A4CA-EC18690FBD52}" dt="2023-10-15T13:23:50.151" v="1322"/>
          <ac:inkMkLst>
            <pc:docMk/>
            <pc:sldMk cId="3563628003" sldId="588"/>
            <ac:inkMk id="28" creationId="{F11195DE-04C3-F2A5-F269-C9A86A8C02B4}"/>
          </ac:inkMkLst>
        </pc:inkChg>
        <pc:inkChg chg="add del mod">
          <ac:chgData name="Luca Crocetti" userId="52efdf86-ba77-4dcf-8f92-67ea05fd85b4" providerId="ADAL" clId="{59F8F684-F15F-4661-A4CA-EC18690FBD52}" dt="2023-10-15T13:23:50.151" v="1320"/>
          <ac:inkMkLst>
            <pc:docMk/>
            <pc:sldMk cId="3563628003" sldId="588"/>
            <ac:inkMk id="29" creationId="{59F8BE65-1C10-1B51-6027-B496E143D0DC}"/>
          </ac:inkMkLst>
        </pc:inkChg>
        <pc:inkChg chg="add del mod">
          <ac:chgData name="Luca Crocetti" userId="52efdf86-ba77-4dcf-8f92-67ea05fd85b4" providerId="ADAL" clId="{59F8F684-F15F-4661-A4CA-EC18690FBD52}" dt="2023-10-15T13:23:50.151" v="1323"/>
          <ac:inkMkLst>
            <pc:docMk/>
            <pc:sldMk cId="3563628003" sldId="588"/>
            <ac:inkMk id="30" creationId="{97DCB8B0-3757-7639-E922-BDBD75C550B5}"/>
          </ac:inkMkLst>
        </pc:inkChg>
        <pc:inkChg chg="add del mod">
          <ac:chgData name="Luca Crocetti" userId="52efdf86-ba77-4dcf-8f92-67ea05fd85b4" providerId="ADAL" clId="{59F8F684-F15F-4661-A4CA-EC18690FBD52}" dt="2023-10-15T13:23:50.151" v="1327"/>
          <ac:inkMkLst>
            <pc:docMk/>
            <pc:sldMk cId="3563628003" sldId="588"/>
            <ac:inkMk id="31" creationId="{59834F37-0E5A-420C-9F54-921DAD399E54}"/>
          </ac:inkMkLst>
        </pc:inkChg>
        <pc:inkChg chg="add del mod">
          <ac:chgData name="Luca Crocetti" userId="52efdf86-ba77-4dcf-8f92-67ea05fd85b4" providerId="ADAL" clId="{59F8F684-F15F-4661-A4CA-EC18690FBD52}" dt="2023-10-15T13:23:50.151" v="1319"/>
          <ac:inkMkLst>
            <pc:docMk/>
            <pc:sldMk cId="3563628003" sldId="588"/>
            <ac:inkMk id="32" creationId="{2F338658-F481-B76C-A73A-9E359FF7346D}"/>
          </ac:inkMkLst>
        </pc:inkChg>
        <pc:inkChg chg="add del mod">
          <ac:chgData name="Luca Crocetti" userId="52efdf86-ba77-4dcf-8f92-67ea05fd85b4" providerId="ADAL" clId="{59F8F684-F15F-4661-A4CA-EC18690FBD52}" dt="2023-10-15T13:23:50.151" v="1324"/>
          <ac:inkMkLst>
            <pc:docMk/>
            <pc:sldMk cId="3563628003" sldId="588"/>
            <ac:inkMk id="33" creationId="{93E89B3F-AD76-234D-E84C-57DCA15642AB}"/>
          </ac:inkMkLst>
        </pc:inkChg>
        <pc:inkChg chg="add del mod">
          <ac:chgData name="Luca Crocetti" userId="52efdf86-ba77-4dcf-8f92-67ea05fd85b4" providerId="ADAL" clId="{59F8F684-F15F-4661-A4CA-EC18690FBD52}" dt="2023-10-15T13:23:50.151" v="1328"/>
          <ac:inkMkLst>
            <pc:docMk/>
            <pc:sldMk cId="3563628003" sldId="588"/>
            <ac:inkMk id="34" creationId="{06140B63-FA0F-8ECD-DFAB-50B9716952A9}"/>
          </ac:inkMkLst>
        </pc:inkChg>
        <pc:inkChg chg="add del mod">
          <ac:chgData name="Luca Crocetti" userId="52efdf86-ba77-4dcf-8f92-67ea05fd85b4" providerId="ADAL" clId="{59F8F684-F15F-4661-A4CA-EC18690FBD52}" dt="2023-10-15T13:23:50.151" v="1321"/>
          <ac:inkMkLst>
            <pc:docMk/>
            <pc:sldMk cId="3563628003" sldId="588"/>
            <ac:inkMk id="35" creationId="{54B5325D-DEBB-EA66-5969-2F3560E0520A}"/>
          </ac:inkMkLst>
        </pc:inkChg>
        <pc:inkChg chg="add mod">
          <ac:chgData name="Luca Crocetti" userId="52efdf86-ba77-4dcf-8f92-67ea05fd85b4" providerId="ADAL" clId="{59F8F684-F15F-4661-A4CA-EC18690FBD52}" dt="2023-10-15T13:24:14.849" v="1335"/>
          <ac:inkMkLst>
            <pc:docMk/>
            <pc:sldMk cId="3563628003" sldId="588"/>
            <ac:inkMk id="38" creationId="{91E957D4-D16D-2053-34D0-8329706D7EC3}"/>
          </ac:inkMkLst>
        </pc:inkChg>
        <pc:inkChg chg="add mod">
          <ac:chgData name="Luca Crocetti" userId="52efdf86-ba77-4dcf-8f92-67ea05fd85b4" providerId="ADAL" clId="{59F8F684-F15F-4661-A4CA-EC18690FBD52}" dt="2023-10-15T13:24:14.849" v="1335"/>
          <ac:inkMkLst>
            <pc:docMk/>
            <pc:sldMk cId="3563628003" sldId="588"/>
            <ac:inkMk id="39" creationId="{7EB7909D-9791-AA6C-C0C2-B155DD5275A3}"/>
          </ac:inkMkLst>
        </pc:inkChg>
        <pc:inkChg chg="add mod">
          <ac:chgData name="Luca Crocetti" userId="52efdf86-ba77-4dcf-8f92-67ea05fd85b4" providerId="ADAL" clId="{59F8F684-F15F-4661-A4CA-EC18690FBD52}" dt="2023-10-15T13:24:14.849" v="1335"/>
          <ac:inkMkLst>
            <pc:docMk/>
            <pc:sldMk cId="3563628003" sldId="588"/>
            <ac:inkMk id="40" creationId="{50BB7657-1AC7-C077-0C51-8F06BD5E33EF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2" creationId="{5E6672CD-5372-04FD-9D19-AEDD36B468DC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3" creationId="{22A6BFED-0CEA-A16E-8113-C7B13FE8D855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5" creationId="{28744564-63C1-3E67-D79A-90C4EE8CB9FC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7" creationId="{09B60D3D-E751-A0E0-137E-90969CD1444A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8" creationId="{8A821E8A-BA90-437F-551C-05D26B4BAC5E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9" creationId="{D4225A64-0475-C934-5C34-E1C8BB168746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1" creationId="{1187339E-452F-35A9-DFA2-6F52CB26E3DA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2" creationId="{3C2606CA-39F3-C9AD-50A8-4258516AA4FD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3" creationId="{8DCB63FB-1BC1-5E88-1C8F-865AB71AD389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4" creationId="{B1A14FBF-2245-836D-0191-DAB94B6CD280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5" creationId="{CC88E53C-3742-E036-5770-706C3E658BC7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57" creationId="{D15D1BA6-69D4-6806-98B6-3B53E6FC0430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59" creationId="{D3581B43-4D7F-9132-FCD1-64E433A086B1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0" creationId="{FA9E5E08-57BE-CEBB-C19B-5DF015A93922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1" creationId="{85D5B4B6-298E-021A-EFB7-09BF0763AEE7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2" creationId="{099AA57E-81A6-A54E-6E9E-37A5783D3FD6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3" creationId="{5BC6A77F-045E-12BD-84CA-0A775EA8316D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48" creationId="{D77AD6E0-5411-3263-34BC-5A75545BBD72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49" creationId="{A0F3C297-3D22-AC18-9D08-89A9E13277F2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51" creationId="{11C2B1C9-9457-B85B-45B2-E0A2DCB3EB0F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52" creationId="{656B9012-DEDC-FAAC-87F3-6F68DEB2E908}"/>
          </ac:inkMkLst>
        </pc:inkChg>
        <pc:inkChg chg="add">
          <ac:chgData name="Luca Crocetti" userId="52efdf86-ba77-4dcf-8f92-67ea05fd85b4" providerId="ADAL" clId="{59F8F684-F15F-4661-A4CA-EC18690FBD52}" dt="2023-10-15T13:24:35.220" v="1363" actId="9405"/>
          <ac:inkMkLst>
            <pc:docMk/>
            <pc:sldMk cId="3563628003" sldId="588"/>
            <ac:inkMk id="2055" creationId="{F575AE73-8E35-5856-D323-9290FF5820D7}"/>
          </ac:inkMkLst>
        </pc:inkChg>
        <pc:inkChg chg="add mod">
          <ac:chgData name="Luca Crocetti" userId="52efdf86-ba77-4dcf-8f92-67ea05fd85b4" providerId="ADAL" clId="{59F8F684-F15F-4661-A4CA-EC18690FBD52}" dt="2023-10-15T13:24:38.323" v="1367"/>
          <ac:inkMkLst>
            <pc:docMk/>
            <pc:sldMk cId="3563628003" sldId="588"/>
            <ac:inkMk id="2056" creationId="{F7976723-2FC4-3F7D-814B-C0C0A24E9A75}"/>
          </ac:inkMkLst>
        </pc:inkChg>
        <pc:inkChg chg="add mod">
          <ac:chgData name="Luca Crocetti" userId="52efdf86-ba77-4dcf-8f92-67ea05fd85b4" providerId="ADAL" clId="{59F8F684-F15F-4661-A4CA-EC18690FBD52}" dt="2023-10-15T13:24:38.323" v="1367"/>
          <ac:inkMkLst>
            <pc:docMk/>
            <pc:sldMk cId="3563628003" sldId="588"/>
            <ac:inkMk id="2057" creationId="{0F6C2E4A-F2B1-3F1A-E3B0-8FAF67653234}"/>
          </ac:inkMkLst>
        </pc:inkChg>
        <pc:inkChg chg="add mod">
          <ac:chgData name="Luca Crocetti" userId="52efdf86-ba77-4dcf-8f92-67ea05fd85b4" providerId="ADAL" clId="{59F8F684-F15F-4661-A4CA-EC18690FBD52}" dt="2023-10-15T13:24:38.323" v="1367"/>
          <ac:inkMkLst>
            <pc:docMk/>
            <pc:sldMk cId="3563628003" sldId="588"/>
            <ac:inkMk id="2058" creationId="{21A5DD78-839C-B85F-4047-6E1986829227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0" creationId="{8397B9BF-9A2D-7C92-B44E-4F636976483F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1" creationId="{55C0D71F-4489-EAB6-053B-8ED4F8C69534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3" creationId="{FA80493C-C7D9-3C7E-5262-CA89EDB7025D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4" creationId="{0DD9D12C-90DD-30FE-2079-B3652BE6BF13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6" creationId="{AA58EA20-1478-732A-6D28-55C842459FA0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7" creationId="{4EE77633-74FF-C6CE-2231-43990D3C16CD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8" creationId="{38EC0E6A-C645-B21B-1EC7-F1F25967E80B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9" creationId="{A17DC44E-3532-759A-D486-4132B6942AC3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70" creationId="{3FE9D3B3-F38D-94B4-A0B4-AF96A5B89927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71" creationId="{00F02483-55EC-92FD-EFFD-8DAA492B47E0}"/>
          </ac:inkMkLst>
        </pc:inkChg>
      </pc:sldChg>
    </pc:docChg>
  </pc:docChgLst>
  <pc:docChgLst>
    <pc:chgData name="Luca Crocetti" userId="52efdf86-ba77-4dcf-8f92-67ea05fd85b4" providerId="ADAL" clId="{9EEA36A6-BA56-4B73-84C0-E3D513392298}"/>
    <pc:docChg chg="undo redo custSel addSld delSld modSld sldOrd">
      <pc:chgData name="Luca Crocetti" userId="52efdf86-ba77-4dcf-8f92-67ea05fd85b4" providerId="ADAL" clId="{9EEA36A6-BA56-4B73-84C0-E3D513392298}" dt="2023-04-14T11:09:57.111" v="3448" actId="20577"/>
      <pc:docMkLst>
        <pc:docMk/>
      </pc:docMkLst>
      <pc:sldChg chg="modSp mod">
        <pc:chgData name="Luca Crocetti" userId="52efdf86-ba77-4dcf-8f92-67ea05fd85b4" providerId="ADAL" clId="{9EEA36A6-BA56-4B73-84C0-E3D513392298}" dt="2023-03-29T13:09:20.550" v="2619" actId="20577"/>
        <pc:sldMkLst>
          <pc:docMk/>
          <pc:sldMk cId="617710528" sldId="369"/>
        </pc:sldMkLst>
        <pc:spChg chg="mod">
          <ac:chgData name="Luca Crocetti" userId="52efdf86-ba77-4dcf-8f92-67ea05fd85b4" providerId="ADAL" clId="{9EEA36A6-BA56-4B73-84C0-E3D513392298}" dt="2023-03-29T13:09:20.550" v="2619" actId="20577"/>
          <ac:spMkLst>
            <pc:docMk/>
            <pc:sldMk cId="617710528" sldId="369"/>
            <ac:spMk id="4" creationId="{AEFA014D-8A5C-40FC-911D-956B6E9FD465}"/>
          </ac:spMkLst>
        </pc:spChg>
        <pc:spChg chg="mod">
          <ac:chgData name="Luca Crocetti" userId="52efdf86-ba77-4dcf-8f92-67ea05fd85b4" providerId="ADAL" clId="{9EEA36A6-BA56-4B73-84C0-E3D513392298}" dt="2023-03-29T13:07:40.034" v="2585" actId="20577"/>
          <ac:spMkLst>
            <pc:docMk/>
            <pc:sldMk cId="617710528" sldId="369"/>
            <ac:spMk id="6" creationId="{4F2A69A7-60BB-4743-AC87-1EB5906EB368}"/>
          </ac:spMkLst>
        </pc:spChg>
      </pc:sldChg>
      <pc:sldChg chg="modSp mod">
        <pc:chgData name="Luca Crocetti" userId="52efdf86-ba77-4dcf-8f92-67ea05fd85b4" providerId="ADAL" clId="{9EEA36A6-BA56-4B73-84C0-E3D513392298}" dt="2023-03-29T13:09:13.656" v="2617" actId="20577"/>
        <pc:sldMkLst>
          <pc:docMk/>
          <pc:sldMk cId="457523166" sldId="371"/>
        </pc:sldMkLst>
        <pc:spChg chg="mod">
          <ac:chgData name="Luca Crocetti" userId="52efdf86-ba77-4dcf-8f92-67ea05fd85b4" providerId="ADAL" clId="{9EEA36A6-BA56-4B73-84C0-E3D513392298}" dt="2023-03-15T16:28:45.151" v="337" actId="15"/>
          <ac:spMkLst>
            <pc:docMk/>
            <pc:sldMk cId="457523166" sldId="371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3-29T13:09:13.656" v="2617" actId="20577"/>
          <ac:spMkLst>
            <pc:docMk/>
            <pc:sldMk cId="457523166" sldId="371"/>
            <ac:spMk id="4" creationId="{822D1EA9-B956-439C-BA72-C68A27C74D9C}"/>
          </ac:spMkLst>
        </pc:spChg>
      </pc:sldChg>
      <pc:sldChg chg="modSp mod">
        <pc:chgData name="Luca Crocetti" userId="52efdf86-ba77-4dcf-8f92-67ea05fd85b4" providerId="ADAL" clId="{9EEA36A6-BA56-4B73-84C0-E3D513392298}" dt="2023-03-29T13:09:10.117" v="2615" actId="20577"/>
        <pc:sldMkLst>
          <pc:docMk/>
          <pc:sldMk cId="3918694758" sldId="372"/>
        </pc:sldMkLst>
        <pc:spChg chg="mod">
          <ac:chgData name="Luca Crocetti" userId="52efdf86-ba77-4dcf-8f92-67ea05fd85b4" providerId="ADAL" clId="{9EEA36A6-BA56-4B73-84C0-E3D513392298}" dt="2023-03-29T13:09:10.117" v="2615" actId="20577"/>
          <ac:spMkLst>
            <pc:docMk/>
            <pc:sldMk cId="3918694758" sldId="372"/>
            <ac:spMk id="4" creationId="{822D1EA9-B956-439C-BA72-C68A27C74D9C}"/>
          </ac:spMkLst>
        </pc:spChg>
        <pc:spChg chg="mod">
          <ac:chgData name="Luca Crocetti" userId="52efdf86-ba77-4dcf-8f92-67ea05fd85b4" providerId="ADAL" clId="{9EEA36A6-BA56-4B73-84C0-E3D513392298}" dt="2023-03-29T13:09:07.781" v="2613" actId="20577"/>
          <ac:spMkLst>
            <pc:docMk/>
            <pc:sldMk cId="3918694758" sldId="372"/>
            <ac:spMk id="5" creationId="{8130571C-212F-4C64-ACC8-98B0B6785413}"/>
          </ac:spMkLst>
        </pc:spChg>
      </pc:sldChg>
      <pc:sldChg chg="addSp delSp modSp mod">
        <pc:chgData name="Luca Crocetti" userId="52efdf86-ba77-4dcf-8f92-67ea05fd85b4" providerId="ADAL" clId="{9EEA36A6-BA56-4B73-84C0-E3D513392298}" dt="2023-03-29T13:09:02.134" v="2611"/>
        <pc:sldMkLst>
          <pc:docMk/>
          <pc:sldMk cId="336294986" sldId="373"/>
        </pc:sldMkLst>
        <pc:spChg chg="mod">
          <ac:chgData name="Luca Crocetti" userId="52efdf86-ba77-4dcf-8f92-67ea05fd85b4" providerId="ADAL" clId="{9EEA36A6-BA56-4B73-84C0-E3D513392298}" dt="2023-03-15T16:14:48.242" v="0" actId="313"/>
          <ac:spMkLst>
            <pc:docMk/>
            <pc:sldMk cId="336294986" sldId="373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9:01.962" v="2610" actId="478"/>
          <ac:spMkLst>
            <pc:docMk/>
            <pc:sldMk cId="336294986" sldId="373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9:01.962" v="2610" actId="478"/>
          <ac:spMkLst>
            <pc:docMk/>
            <pc:sldMk cId="336294986" sldId="37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02.134" v="2611"/>
          <ac:spMkLst>
            <pc:docMk/>
            <pc:sldMk cId="336294986" sldId="373"/>
            <ac:spMk id="7" creationId="{1158BD7A-5D58-DCF0-CB3A-CEB1C8F23937}"/>
          </ac:spMkLst>
        </pc:spChg>
        <pc:spChg chg="add mod">
          <ac:chgData name="Luca Crocetti" userId="52efdf86-ba77-4dcf-8f92-67ea05fd85b4" providerId="ADAL" clId="{9EEA36A6-BA56-4B73-84C0-E3D513392298}" dt="2023-03-29T13:09:02.134" v="2611"/>
          <ac:spMkLst>
            <pc:docMk/>
            <pc:sldMk cId="336294986" sldId="373"/>
            <ac:spMk id="8" creationId="{0D1E0B4E-CCE4-D2D0-97EE-8AC5FC1AE490}"/>
          </ac:spMkLst>
        </pc:spChg>
        <pc:cxnChg chg="add mod">
          <ac:chgData name="Luca Crocetti" userId="52efdf86-ba77-4dcf-8f92-67ea05fd85b4" providerId="ADAL" clId="{9EEA36A6-BA56-4B73-84C0-E3D513392298}" dt="2023-03-29T13:09:02.134" v="2611"/>
          <ac:cxnSpMkLst>
            <pc:docMk/>
            <pc:sldMk cId="336294986" sldId="373"/>
            <ac:cxnSpMk id="9" creationId="{7063203F-6D18-AED3-930B-D6807FF0061E}"/>
          </ac:cxnSpMkLst>
        </pc:cxnChg>
        <pc:cxnChg chg="del mod">
          <ac:chgData name="Luca Crocetti" userId="52efdf86-ba77-4dcf-8f92-67ea05fd85b4" providerId="ADAL" clId="{9EEA36A6-BA56-4B73-84C0-E3D513392298}" dt="2023-03-29T13:09:01.962" v="2610" actId="478"/>
          <ac:cxnSpMkLst>
            <pc:docMk/>
            <pc:sldMk cId="336294986" sldId="37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01.962" v="2610" actId="478"/>
          <ac:cxnSpMkLst>
            <pc:docMk/>
            <pc:sldMk cId="336294986" sldId="373"/>
            <ac:cxnSpMk id="13" creationId="{B8103F27-87C4-4376-A3CE-4EABE6872920}"/>
          </ac:cxnSpMkLst>
        </pc:cxnChg>
      </pc:sldChg>
      <pc:sldChg chg="del">
        <pc:chgData name="Luca Crocetti" userId="52efdf86-ba77-4dcf-8f92-67ea05fd85b4" providerId="ADAL" clId="{9EEA36A6-BA56-4B73-84C0-E3D513392298}" dt="2023-03-16T17:11:03.503" v="1395" actId="47"/>
        <pc:sldMkLst>
          <pc:docMk/>
          <pc:sldMk cId="2854957752" sldId="374"/>
        </pc:sldMkLst>
      </pc:sldChg>
      <pc:sldChg chg="addSp delSp modSp mod">
        <pc:chgData name="Luca Crocetti" userId="52efdf86-ba77-4dcf-8f92-67ea05fd85b4" providerId="ADAL" clId="{9EEA36A6-BA56-4B73-84C0-E3D513392298}" dt="2023-03-29T13:10:06.685" v="2637"/>
        <pc:sldMkLst>
          <pc:docMk/>
          <pc:sldMk cId="3230459620" sldId="375"/>
        </pc:sldMkLst>
        <pc:spChg chg="add mod">
          <ac:chgData name="Luca Crocetti" userId="52efdf86-ba77-4dcf-8f92-67ea05fd85b4" providerId="ADAL" clId="{9EEA36A6-BA56-4B73-84C0-E3D513392298}" dt="2023-03-29T13:10:06.685" v="2637"/>
          <ac:spMkLst>
            <pc:docMk/>
            <pc:sldMk cId="3230459620" sldId="375"/>
            <ac:spMk id="3" creationId="{D49C30CC-859F-5B66-BA89-46DC4DF57ABB}"/>
          </ac:spMkLst>
        </pc:spChg>
        <pc:spChg chg="del">
          <ac:chgData name="Luca Crocetti" userId="52efdf86-ba77-4dcf-8f92-67ea05fd85b4" providerId="ADAL" clId="{9EEA36A6-BA56-4B73-84C0-E3D513392298}" dt="2023-03-29T13:10:06.541" v="2636" actId="478"/>
          <ac:spMkLst>
            <pc:docMk/>
            <pc:sldMk cId="3230459620" sldId="375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06.541" v="2636" actId="478"/>
          <ac:spMkLst>
            <pc:docMk/>
            <pc:sldMk cId="3230459620" sldId="375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06.685" v="2637"/>
          <ac:spMkLst>
            <pc:docMk/>
            <pc:sldMk cId="3230459620" sldId="375"/>
            <ac:spMk id="9" creationId="{F8387518-773B-5C75-84E3-760F3DA8658F}"/>
          </ac:spMkLst>
        </pc:spChg>
        <pc:spChg chg="mod">
          <ac:chgData name="Luca Crocetti" userId="52efdf86-ba77-4dcf-8f92-67ea05fd85b4" providerId="ADAL" clId="{9EEA36A6-BA56-4B73-84C0-E3D513392298}" dt="2023-03-16T16:41:05.079" v="357" actId="27636"/>
          <ac:spMkLst>
            <pc:docMk/>
            <pc:sldMk cId="3230459620" sldId="375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EEA36A6-BA56-4B73-84C0-E3D513392298}" dt="2023-03-29T13:10:06.685" v="2637"/>
          <ac:cxnSpMkLst>
            <pc:docMk/>
            <pc:sldMk cId="3230459620" sldId="375"/>
            <ac:cxnSpMk id="10" creationId="{FDB30D3A-DFDC-0C8F-BAC2-3B98530E3009}"/>
          </ac:cxnSpMkLst>
        </pc:cxnChg>
        <pc:cxnChg chg="del mod">
          <ac:chgData name="Luca Crocetti" userId="52efdf86-ba77-4dcf-8f92-67ea05fd85b4" providerId="ADAL" clId="{9EEA36A6-BA56-4B73-84C0-E3D513392298}" dt="2023-03-29T13:10:06.541" v="2636" actId="478"/>
          <ac:cxnSpMkLst>
            <pc:docMk/>
            <pc:sldMk cId="3230459620" sldId="375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06.541" v="2636" actId="478"/>
          <ac:cxnSpMkLst>
            <pc:docMk/>
            <pc:sldMk cId="3230459620" sldId="375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50.399" v="2655"/>
        <pc:sldMkLst>
          <pc:docMk/>
          <pc:sldMk cId="3969175495" sldId="376"/>
        </pc:sldMkLst>
        <pc:spChg chg="del">
          <ac:chgData name="Luca Crocetti" userId="52efdf86-ba77-4dcf-8f92-67ea05fd85b4" providerId="ADAL" clId="{9EEA36A6-BA56-4B73-84C0-E3D513392298}" dt="2023-03-29T13:10:50.149" v="2654" actId="478"/>
          <ac:spMkLst>
            <pc:docMk/>
            <pc:sldMk cId="3969175495" sldId="376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50.149" v="2654" actId="478"/>
          <ac:spMkLst>
            <pc:docMk/>
            <pc:sldMk cId="3969175495" sldId="376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50.399" v="2655"/>
          <ac:spMkLst>
            <pc:docMk/>
            <pc:sldMk cId="3969175495" sldId="376"/>
            <ac:spMk id="10" creationId="{B5FE6479-649F-9080-55AA-7620F5F5C469}"/>
          </ac:spMkLst>
        </pc:spChg>
        <pc:spChg chg="add mod">
          <ac:chgData name="Luca Crocetti" userId="52efdf86-ba77-4dcf-8f92-67ea05fd85b4" providerId="ADAL" clId="{9EEA36A6-BA56-4B73-84C0-E3D513392298}" dt="2023-03-29T13:10:50.399" v="2655"/>
          <ac:spMkLst>
            <pc:docMk/>
            <pc:sldMk cId="3969175495" sldId="376"/>
            <ac:spMk id="11" creationId="{837EA995-2851-04CE-7BE4-5D679561DDEB}"/>
          </ac:spMkLst>
        </pc:spChg>
        <pc:cxnChg chg="del mod">
          <ac:chgData name="Luca Crocetti" userId="52efdf86-ba77-4dcf-8f92-67ea05fd85b4" providerId="ADAL" clId="{9EEA36A6-BA56-4B73-84C0-E3D513392298}" dt="2023-03-29T13:10:50.149" v="2654" actId="478"/>
          <ac:cxnSpMkLst>
            <pc:docMk/>
            <pc:sldMk cId="3969175495" sldId="376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50.149" v="2654" actId="478"/>
          <ac:cxnSpMkLst>
            <pc:docMk/>
            <pc:sldMk cId="3969175495" sldId="376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50.399" v="2655"/>
          <ac:cxnSpMkLst>
            <pc:docMk/>
            <pc:sldMk cId="3969175495" sldId="376"/>
            <ac:cxnSpMk id="17" creationId="{D6AD4AAB-3734-0EDA-F8AC-DA0A1F03864B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1:00.263" v="2659"/>
        <pc:sldMkLst>
          <pc:docMk/>
          <pc:sldMk cId="3505293122" sldId="377"/>
        </pc:sldMkLst>
        <pc:spChg chg="mod">
          <ac:chgData name="Luca Crocetti" userId="52efdf86-ba77-4dcf-8f92-67ea05fd85b4" providerId="ADAL" clId="{9EEA36A6-BA56-4B73-84C0-E3D513392298}" dt="2023-03-15T16:26:31.005" v="317" actId="123"/>
          <ac:spMkLst>
            <pc:docMk/>
            <pc:sldMk cId="3505293122" sldId="377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10:59.998" v="2658" actId="478"/>
          <ac:spMkLst>
            <pc:docMk/>
            <pc:sldMk cId="3505293122" sldId="377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59.998" v="2658" actId="478"/>
          <ac:spMkLst>
            <pc:docMk/>
            <pc:sldMk cId="3505293122" sldId="377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1:00.263" v="2659"/>
          <ac:spMkLst>
            <pc:docMk/>
            <pc:sldMk cId="3505293122" sldId="377"/>
            <ac:spMk id="11" creationId="{0D709A84-86E5-B562-7C0D-B91CC0B04C71}"/>
          </ac:spMkLst>
        </pc:spChg>
        <pc:spChg chg="add mod">
          <ac:chgData name="Luca Crocetti" userId="52efdf86-ba77-4dcf-8f92-67ea05fd85b4" providerId="ADAL" clId="{9EEA36A6-BA56-4B73-84C0-E3D513392298}" dt="2023-03-29T13:11:00.263" v="2659"/>
          <ac:spMkLst>
            <pc:docMk/>
            <pc:sldMk cId="3505293122" sldId="377"/>
            <ac:spMk id="18" creationId="{5D647C5C-4770-70BF-839E-94A2CAFE7D39}"/>
          </ac:spMkLst>
        </pc:spChg>
        <pc:cxnChg chg="del mod">
          <ac:chgData name="Luca Crocetti" userId="52efdf86-ba77-4dcf-8f92-67ea05fd85b4" providerId="ADAL" clId="{9EEA36A6-BA56-4B73-84C0-E3D513392298}" dt="2023-03-29T13:10:59.998" v="2658" actId="478"/>
          <ac:cxnSpMkLst>
            <pc:docMk/>
            <pc:sldMk cId="3505293122" sldId="377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59.998" v="2658" actId="478"/>
          <ac:cxnSpMkLst>
            <pc:docMk/>
            <pc:sldMk cId="3505293122" sldId="377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1:00.263" v="2659"/>
          <ac:cxnSpMkLst>
            <pc:docMk/>
            <pc:sldMk cId="3505293122" sldId="377"/>
            <ac:cxnSpMk id="19" creationId="{B87BC54B-B65C-62A4-D294-4444EF6B4745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1:04.852" v="2661"/>
        <pc:sldMkLst>
          <pc:docMk/>
          <pc:sldMk cId="3644210023" sldId="378"/>
        </pc:sldMkLst>
        <pc:spChg chg="mod">
          <ac:chgData name="Luca Crocetti" userId="52efdf86-ba77-4dcf-8f92-67ea05fd85b4" providerId="ADAL" clId="{9EEA36A6-BA56-4B73-84C0-E3D513392298}" dt="2023-03-15T16:26:57.126" v="318" actId="123"/>
          <ac:spMkLst>
            <pc:docMk/>
            <pc:sldMk cId="3644210023" sldId="378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11:04.657" v="2660" actId="478"/>
          <ac:spMkLst>
            <pc:docMk/>
            <pc:sldMk cId="3644210023" sldId="378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1:04.657" v="2660" actId="478"/>
          <ac:spMkLst>
            <pc:docMk/>
            <pc:sldMk cId="3644210023" sldId="378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1:04.852" v="2661"/>
          <ac:spMkLst>
            <pc:docMk/>
            <pc:sldMk cId="3644210023" sldId="378"/>
            <ac:spMk id="19" creationId="{2B5BD271-DD7B-A4AA-0071-6DFB31DE4530}"/>
          </ac:spMkLst>
        </pc:spChg>
        <pc:spChg chg="add mod">
          <ac:chgData name="Luca Crocetti" userId="52efdf86-ba77-4dcf-8f92-67ea05fd85b4" providerId="ADAL" clId="{9EEA36A6-BA56-4B73-84C0-E3D513392298}" dt="2023-03-29T13:11:04.852" v="2661"/>
          <ac:spMkLst>
            <pc:docMk/>
            <pc:sldMk cId="3644210023" sldId="378"/>
            <ac:spMk id="20" creationId="{51226015-2893-596B-E819-3BA15C11B337}"/>
          </ac:spMkLst>
        </pc:spChg>
        <pc:cxnChg chg="del mod">
          <ac:chgData name="Luca Crocetti" userId="52efdf86-ba77-4dcf-8f92-67ea05fd85b4" providerId="ADAL" clId="{9EEA36A6-BA56-4B73-84C0-E3D513392298}" dt="2023-03-29T13:11:04.657" v="2660" actId="478"/>
          <ac:cxnSpMkLst>
            <pc:docMk/>
            <pc:sldMk cId="3644210023" sldId="378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1:04.657" v="2660" actId="478"/>
          <ac:cxnSpMkLst>
            <pc:docMk/>
            <pc:sldMk cId="3644210023" sldId="378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1:04.852" v="2661"/>
          <ac:cxnSpMkLst>
            <pc:docMk/>
            <pc:sldMk cId="3644210023" sldId="378"/>
            <ac:cxnSpMk id="21" creationId="{0EE1B0C6-8124-F42A-D073-E47D24FDBE8E}"/>
          </ac:cxnSpMkLst>
        </pc:cxnChg>
      </pc:sldChg>
      <pc:sldChg chg="modSp del mod">
        <pc:chgData name="Luca Crocetti" userId="52efdf86-ba77-4dcf-8f92-67ea05fd85b4" providerId="ADAL" clId="{9EEA36A6-BA56-4B73-84C0-E3D513392298}" dt="2023-03-16T17:37:02.640" v="1648" actId="47"/>
        <pc:sldMkLst>
          <pc:docMk/>
          <pc:sldMk cId="3092442466" sldId="379"/>
        </pc:sldMkLst>
        <pc:spChg chg="mod">
          <ac:chgData name="Luca Crocetti" userId="52efdf86-ba77-4dcf-8f92-67ea05fd85b4" providerId="ADAL" clId="{9EEA36A6-BA56-4B73-84C0-E3D513392298}" dt="2023-03-16T16:56:12.676" v="890"/>
          <ac:spMkLst>
            <pc:docMk/>
            <pc:sldMk cId="3092442466" sldId="379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16T17:28:53.691" v="1527" actId="20577"/>
          <ac:spMkLst>
            <pc:docMk/>
            <pc:sldMk cId="3092442466" sldId="379"/>
            <ac:spMk id="3" creationId="{646038F1-1D97-44D2-ABE9-87E706E5B735}"/>
          </ac:spMkLst>
        </pc:spChg>
      </pc:sldChg>
      <pc:sldChg chg="addSp delSp modSp mod">
        <pc:chgData name="Luca Crocetti" userId="52efdf86-ba77-4dcf-8f92-67ea05fd85b4" providerId="ADAL" clId="{9EEA36A6-BA56-4B73-84C0-E3D513392298}" dt="2023-03-29T13:09:32.160" v="2621"/>
        <pc:sldMkLst>
          <pc:docMk/>
          <pc:sldMk cId="1630005005" sldId="380"/>
        </pc:sldMkLst>
        <pc:spChg chg="mod">
          <ac:chgData name="Luca Crocetti" userId="52efdf86-ba77-4dcf-8f92-67ea05fd85b4" providerId="ADAL" clId="{9EEA36A6-BA56-4B73-84C0-E3D513392298}" dt="2023-03-16T16:56:08.477" v="889"/>
          <ac:spMkLst>
            <pc:docMk/>
            <pc:sldMk cId="1630005005" sldId="380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16T17:33:50.020" v="1581" actId="20577"/>
          <ac:spMkLst>
            <pc:docMk/>
            <pc:sldMk cId="1630005005" sldId="380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9:31.904" v="2620" actId="478"/>
          <ac:spMkLst>
            <pc:docMk/>
            <pc:sldMk cId="1630005005" sldId="380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31.904" v="2620" actId="478"/>
          <ac:spMkLst>
            <pc:docMk/>
            <pc:sldMk cId="1630005005" sldId="380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32.160" v="2621"/>
          <ac:spMkLst>
            <pc:docMk/>
            <pc:sldMk cId="1630005005" sldId="380"/>
            <ac:spMk id="8" creationId="{05108A27-37F5-1534-9215-BBAEA1BCAD77}"/>
          </ac:spMkLst>
        </pc:spChg>
        <pc:spChg chg="add mod">
          <ac:chgData name="Luca Crocetti" userId="52efdf86-ba77-4dcf-8f92-67ea05fd85b4" providerId="ADAL" clId="{9EEA36A6-BA56-4B73-84C0-E3D513392298}" dt="2023-03-29T13:09:32.160" v="2621"/>
          <ac:spMkLst>
            <pc:docMk/>
            <pc:sldMk cId="1630005005" sldId="380"/>
            <ac:spMk id="15" creationId="{68A135DC-5620-66AB-3BDD-0853E726CED6}"/>
          </ac:spMkLst>
        </pc:spChg>
        <pc:cxnChg chg="del mod">
          <ac:chgData name="Luca Crocetti" userId="52efdf86-ba77-4dcf-8f92-67ea05fd85b4" providerId="ADAL" clId="{9EEA36A6-BA56-4B73-84C0-E3D513392298}" dt="2023-03-29T13:09:31.904" v="2620" actId="478"/>
          <ac:cxnSpMkLst>
            <pc:docMk/>
            <pc:sldMk cId="1630005005" sldId="380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31.904" v="2620" actId="478"/>
          <ac:cxnSpMkLst>
            <pc:docMk/>
            <pc:sldMk cId="1630005005" sldId="380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9:32.160" v="2621"/>
          <ac:cxnSpMkLst>
            <pc:docMk/>
            <pc:sldMk cId="1630005005" sldId="380"/>
            <ac:cxnSpMk id="16" creationId="{2CF288BB-B5BF-1D57-48C1-B55A81648A4F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53.013" v="2631"/>
        <pc:sldMkLst>
          <pc:docMk/>
          <pc:sldMk cId="3450383789" sldId="381"/>
        </pc:sldMkLst>
        <pc:spChg chg="mod">
          <ac:chgData name="Luca Crocetti" userId="52efdf86-ba77-4dcf-8f92-67ea05fd85b4" providerId="ADAL" clId="{9EEA36A6-BA56-4B73-84C0-E3D513392298}" dt="2023-03-16T16:55:52.832" v="885"/>
          <ac:spMkLst>
            <pc:docMk/>
            <pc:sldMk cId="3450383789" sldId="381"/>
            <ac:spMk id="2" creationId="{A1E43869-A74A-4BC1-B9CE-79D78A6BDFFE}"/>
          </ac:spMkLst>
        </pc:spChg>
        <pc:spChg chg="add mod">
          <ac:chgData name="Luca Crocetti" userId="52efdf86-ba77-4dcf-8f92-67ea05fd85b4" providerId="ADAL" clId="{9EEA36A6-BA56-4B73-84C0-E3D513392298}" dt="2023-03-29T13:09:53.013" v="2631"/>
          <ac:spMkLst>
            <pc:docMk/>
            <pc:sldMk cId="3450383789" sldId="381"/>
            <ac:spMk id="3" creationId="{340710B0-760C-99AE-BFF3-C38358CCD87F}"/>
          </ac:spMkLst>
        </pc:spChg>
        <pc:spChg chg="del">
          <ac:chgData name="Luca Crocetti" userId="52efdf86-ba77-4dcf-8f92-67ea05fd85b4" providerId="ADAL" clId="{9EEA36A6-BA56-4B73-84C0-E3D513392298}" dt="2023-03-29T13:09:52.828" v="2630" actId="478"/>
          <ac:spMkLst>
            <pc:docMk/>
            <pc:sldMk cId="3450383789" sldId="381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52.828" v="2630" actId="478"/>
          <ac:spMkLst>
            <pc:docMk/>
            <pc:sldMk cId="3450383789" sldId="381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53.013" v="2631"/>
          <ac:spMkLst>
            <pc:docMk/>
            <pc:sldMk cId="3450383789" sldId="381"/>
            <ac:spMk id="8" creationId="{B95AD390-714A-FA00-4B57-D5B718E3DFFB}"/>
          </ac:spMkLst>
        </pc:spChg>
        <pc:spChg chg="mod">
          <ac:chgData name="Luca Crocetti" userId="52efdf86-ba77-4dcf-8f92-67ea05fd85b4" providerId="ADAL" clId="{9EEA36A6-BA56-4B73-84C0-E3D513392298}" dt="2023-03-16T17:29:21.096" v="1528" actId="20577"/>
          <ac:spMkLst>
            <pc:docMk/>
            <pc:sldMk cId="3450383789" sldId="381"/>
            <ac:spMk id="39" creationId="{6DB763D0-153E-44E7-B7D0-FC9A12793E7E}"/>
          </ac:spMkLst>
        </pc:spChg>
        <pc:cxnChg chg="add mod">
          <ac:chgData name="Luca Crocetti" userId="52efdf86-ba77-4dcf-8f92-67ea05fd85b4" providerId="ADAL" clId="{9EEA36A6-BA56-4B73-84C0-E3D513392298}" dt="2023-03-29T13:09:53.013" v="2631"/>
          <ac:cxnSpMkLst>
            <pc:docMk/>
            <pc:sldMk cId="3450383789" sldId="381"/>
            <ac:cxnSpMk id="9" creationId="{ADC7D0DF-ED9C-4490-F67C-2D8A9A11AACF}"/>
          </ac:cxnSpMkLst>
        </pc:cxnChg>
        <pc:cxnChg chg="del mod">
          <ac:chgData name="Luca Crocetti" userId="52efdf86-ba77-4dcf-8f92-67ea05fd85b4" providerId="ADAL" clId="{9EEA36A6-BA56-4B73-84C0-E3D513392298}" dt="2023-03-29T13:09:52.828" v="2630" actId="478"/>
          <ac:cxnSpMkLst>
            <pc:docMk/>
            <pc:sldMk cId="3450383789" sldId="381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52.828" v="2630" actId="478"/>
          <ac:cxnSpMkLst>
            <pc:docMk/>
            <pc:sldMk cId="3450383789" sldId="381"/>
            <ac:cxnSpMk id="13" creationId="{B8103F27-87C4-4376-A3CE-4EABE6872920}"/>
          </ac:cxnSpMkLst>
        </pc:cxnChg>
      </pc:sldChg>
      <pc:sldChg chg="modSp mod">
        <pc:chgData name="Luca Crocetti" userId="52efdf86-ba77-4dcf-8f92-67ea05fd85b4" providerId="ADAL" clId="{9EEA36A6-BA56-4B73-84C0-E3D513392298}" dt="2023-03-29T13:13:35.397" v="2667" actId="208"/>
        <pc:sldMkLst>
          <pc:docMk/>
          <pc:sldMk cId="2562190919" sldId="382"/>
        </pc:sldMkLst>
        <pc:spChg chg="mod">
          <ac:chgData name="Luca Crocetti" userId="52efdf86-ba77-4dcf-8f92-67ea05fd85b4" providerId="ADAL" clId="{9EEA36A6-BA56-4B73-84C0-E3D513392298}" dt="2023-03-29T13:11:10.647" v="2663" actId="20577"/>
          <ac:spMkLst>
            <pc:docMk/>
            <pc:sldMk cId="2562190919" sldId="382"/>
            <ac:spMk id="4" creationId="{AEFA014D-8A5C-40FC-911D-956B6E9FD465}"/>
          </ac:spMkLst>
        </pc:spChg>
        <pc:spChg chg="mod">
          <ac:chgData name="Luca Crocetti" userId="52efdf86-ba77-4dcf-8f92-67ea05fd85b4" providerId="ADAL" clId="{9EEA36A6-BA56-4B73-84C0-E3D513392298}" dt="2023-03-29T13:11:13.777" v="2665" actId="20577"/>
          <ac:spMkLst>
            <pc:docMk/>
            <pc:sldMk cId="2562190919" sldId="382"/>
            <ac:spMk id="6" creationId="{4F2A69A7-60BB-4743-AC87-1EB5906EB368}"/>
          </ac:spMkLst>
        </pc:sp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90" creationId="{84CDA0A2-809F-4603-A1EA-3E7702A59DA8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98" creationId="{D18A70B3-7B05-4177-AFD8-F047D22B14DC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00" creationId="{6F1F7309-6F50-4D1F-9D59-9BD7D21D9979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51" creationId="{A4389F2A-1710-4766-9163-A51773C02BD2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57" creationId="{01BD0FDF-3AD3-48E7-8FD2-DBC45A346DF4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59" creationId="{50BA7AE0-5EE8-48AC-BA9E-CA3B68CB1217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205" creationId="{5B048BA3-C005-46E0-8287-46345E6CA43F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210" creationId="{2719E152-15D4-4663-9CB2-826195CF3B8E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213" creationId="{DC03760D-3C8A-4B49-85BE-823C602E9059}"/>
          </ac:cxnSpMkLst>
        </pc:cxnChg>
        <pc:cxnChg chg="mod">
          <ac:chgData name="Luca Crocetti" userId="52efdf86-ba77-4dcf-8f92-67ea05fd85b4" providerId="ADAL" clId="{9EEA36A6-BA56-4B73-84C0-E3D513392298}" dt="2023-03-29T13:13:35.397" v="2667" actId="208"/>
          <ac:cxnSpMkLst>
            <pc:docMk/>
            <pc:sldMk cId="2562190919" sldId="382"/>
            <ac:cxnSpMk id="217" creationId="{54A9CE84-EE56-45C6-9F4C-62D2D62DC3DD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16.112" v="2641"/>
        <pc:sldMkLst>
          <pc:docMk/>
          <pc:sldMk cId="2643789585" sldId="383"/>
        </pc:sldMkLst>
        <pc:spChg chg="add mod">
          <ac:chgData name="Luca Crocetti" userId="52efdf86-ba77-4dcf-8f92-67ea05fd85b4" providerId="ADAL" clId="{9EEA36A6-BA56-4B73-84C0-E3D513392298}" dt="2023-03-29T13:10:16.112" v="2641"/>
          <ac:spMkLst>
            <pc:docMk/>
            <pc:sldMk cId="2643789585" sldId="383"/>
            <ac:spMk id="3" creationId="{35EB5444-EB77-DC9F-3CC3-86ED57DC9326}"/>
          </ac:spMkLst>
        </pc:spChg>
        <pc:spChg chg="del">
          <ac:chgData name="Luca Crocetti" userId="52efdf86-ba77-4dcf-8f92-67ea05fd85b4" providerId="ADAL" clId="{9EEA36A6-BA56-4B73-84C0-E3D513392298}" dt="2023-03-29T13:10:15.942" v="2640" actId="478"/>
          <ac:spMkLst>
            <pc:docMk/>
            <pc:sldMk cId="2643789585" sldId="383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15.942" v="2640" actId="478"/>
          <ac:spMkLst>
            <pc:docMk/>
            <pc:sldMk cId="2643789585" sldId="38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16.112" v="2641"/>
          <ac:spMkLst>
            <pc:docMk/>
            <pc:sldMk cId="2643789585" sldId="383"/>
            <ac:spMk id="10" creationId="{009EEA6D-59AB-9236-E2BF-5BA222BD2569}"/>
          </ac:spMkLst>
        </pc:spChg>
        <pc:spChg chg="mod">
          <ac:chgData name="Luca Crocetti" userId="52efdf86-ba77-4dcf-8f92-67ea05fd85b4" providerId="ADAL" clId="{9EEA36A6-BA56-4B73-84C0-E3D513392298}" dt="2023-03-16T16:42:46.278" v="426" actId="20577"/>
          <ac:spMkLst>
            <pc:docMk/>
            <pc:sldMk cId="2643789585" sldId="383"/>
            <ac:spMk id="22" creationId="{39388683-15F5-4122-8A44-B430DDE86088}"/>
          </ac:spMkLst>
        </pc:spChg>
        <pc:cxnChg chg="del mod">
          <ac:chgData name="Luca Crocetti" userId="52efdf86-ba77-4dcf-8f92-67ea05fd85b4" providerId="ADAL" clId="{9EEA36A6-BA56-4B73-84C0-E3D513392298}" dt="2023-03-29T13:10:15.942" v="2640" actId="478"/>
          <ac:cxnSpMkLst>
            <pc:docMk/>
            <pc:sldMk cId="2643789585" sldId="38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15.942" v="2640" actId="478"/>
          <ac:cxnSpMkLst>
            <pc:docMk/>
            <pc:sldMk cId="2643789585" sldId="383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16.112" v="2641"/>
          <ac:cxnSpMkLst>
            <pc:docMk/>
            <pc:sldMk cId="2643789585" sldId="383"/>
            <ac:cxnSpMk id="17" creationId="{70D4EB3F-201A-46AA-5FBC-88816A904FF4}"/>
          </ac:cxnSpMkLst>
        </pc:cxnChg>
      </pc:sldChg>
      <pc:sldChg chg="addSp delSp modSp mod ord">
        <pc:chgData name="Luca Crocetti" userId="52efdf86-ba77-4dcf-8f92-67ea05fd85b4" providerId="ADAL" clId="{9EEA36A6-BA56-4B73-84C0-E3D513392298}" dt="2023-03-29T13:10:30.349" v="2647"/>
        <pc:sldMkLst>
          <pc:docMk/>
          <pc:sldMk cId="3173358790" sldId="384"/>
        </pc:sldMkLst>
        <pc:spChg chg="add mod">
          <ac:chgData name="Luca Crocetti" userId="52efdf86-ba77-4dcf-8f92-67ea05fd85b4" providerId="ADAL" clId="{9EEA36A6-BA56-4B73-84C0-E3D513392298}" dt="2023-03-29T13:10:30.349" v="2647"/>
          <ac:spMkLst>
            <pc:docMk/>
            <pc:sldMk cId="3173358790" sldId="384"/>
            <ac:spMk id="3" creationId="{3604DDE5-1A53-26EF-67C0-DE76DA8E15E5}"/>
          </ac:spMkLst>
        </pc:spChg>
        <pc:spChg chg="del">
          <ac:chgData name="Luca Crocetti" userId="52efdf86-ba77-4dcf-8f92-67ea05fd85b4" providerId="ADAL" clId="{9EEA36A6-BA56-4B73-84C0-E3D513392298}" dt="2023-03-29T13:10:30.183" v="2646" actId="478"/>
          <ac:spMkLst>
            <pc:docMk/>
            <pc:sldMk cId="3173358790" sldId="384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30.183" v="2646" actId="478"/>
          <ac:spMkLst>
            <pc:docMk/>
            <pc:sldMk cId="3173358790" sldId="384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30.349" v="2647"/>
          <ac:spMkLst>
            <pc:docMk/>
            <pc:sldMk cId="3173358790" sldId="384"/>
            <ac:spMk id="9" creationId="{3E15AE56-0590-6D9C-0916-E364A35F0BE8}"/>
          </ac:spMkLst>
        </pc:spChg>
        <pc:cxnChg chg="add mod">
          <ac:chgData name="Luca Crocetti" userId="52efdf86-ba77-4dcf-8f92-67ea05fd85b4" providerId="ADAL" clId="{9EEA36A6-BA56-4B73-84C0-E3D513392298}" dt="2023-03-29T13:10:30.349" v="2647"/>
          <ac:cxnSpMkLst>
            <pc:docMk/>
            <pc:sldMk cId="3173358790" sldId="384"/>
            <ac:cxnSpMk id="10" creationId="{802FB3E2-0AC0-128D-12AE-7BB88C3FF1DA}"/>
          </ac:cxnSpMkLst>
        </pc:cxnChg>
        <pc:cxnChg chg="del mod">
          <ac:chgData name="Luca Crocetti" userId="52efdf86-ba77-4dcf-8f92-67ea05fd85b4" providerId="ADAL" clId="{9EEA36A6-BA56-4B73-84C0-E3D513392298}" dt="2023-03-29T13:10:30.183" v="2646" actId="478"/>
          <ac:cxnSpMkLst>
            <pc:docMk/>
            <pc:sldMk cId="3173358790" sldId="384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30.183" v="2646" actId="478"/>
          <ac:cxnSpMkLst>
            <pc:docMk/>
            <pc:sldMk cId="3173358790" sldId="384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8:57.238" v="2609"/>
        <pc:sldMkLst>
          <pc:docMk/>
          <pc:sldMk cId="3200243247" sldId="385"/>
        </pc:sldMkLst>
        <pc:spChg chg="del">
          <ac:chgData name="Luca Crocetti" userId="52efdf86-ba77-4dcf-8f92-67ea05fd85b4" providerId="ADAL" clId="{9EEA36A6-BA56-4B73-84C0-E3D513392298}" dt="2023-03-29T13:08:57.007" v="2608" actId="478"/>
          <ac:spMkLst>
            <pc:docMk/>
            <pc:sldMk cId="3200243247" sldId="385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57.007" v="2608" actId="478"/>
          <ac:spMkLst>
            <pc:docMk/>
            <pc:sldMk cId="3200243247" sldId="385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57.238" v="2609"/>
          <ac:spMkLst>
            <pc:docMk/>
            <pc:sldMk cId="3200243247" sldId="385"/>
            <ac:spMk id="7" creationId="{A0A186C7-F20A-7B44-6D03-D01F028AC832}"/>
          </ac:spMkLst>
        </pc:spChg>
        <pc:spChg chg="add mod">
          <ac:chgData name="Luca Crocetti" userId="52efdf86-ba77-4dcf-8f92-67ea05fd85b4" providerId="ADAL" clId="{9EEA36A6-BA56-4B73-84C0-E3D513392298}" dt="2023-03-29T13:08:57.238" v="2609"/>
          <ac:spMkLst>
            <pc:docMk/>
            <pc:sldMk cId="3200243247" sldId="385"/>
            <ac:spMk id="8" creationId="{0094C747-AB2B-2259-B2C2-D833D601867E}"/>
          </ac:spMkLst>
        </pc:spChg>
        <pc:cxnChg chg="del mod">
          <ac:chgData name="Luca Crocetti" userId="52efdf86-ba77-4dcf-8f92-67ea05fd85b4" providerId="ADAL" clId="{9EEA36A6-BA56-4B73-84C0-E3D513392298}" dt="2023-03-29T13:08:57.007" v="2608" actId="478"/>
          <ac:cxnSpMkLst>
            <pc:docMk/>
            <pc:sldMk cId="3200243247" sldId="385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57.007" v="2608" actId="478"/>
          <ac:cxnSpMkLst>
            <pc:docMk/>
            <pc:sldMk cId="3200243247" sldId="385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8:57.238" v="2609"/>
          <ac:cxnSpMkLst>
            <pc:docMk/>
            <pc:sldMk cId="3200243247" sldId="385"/>
            <ac:cxnSpMk id="20" creationId="{B6A3D609-DC7D-2024-993A-FBD19B4E73E4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20.878" v="2643"/>
        <pc:sldMkLst>
          <pc:docMk/>
          <pc:sldMk cId="506297785" sldId="387"/>
        </pc:sldMkLst>
        <pc:spChg chg="del">
          <ac:chgData name="Luca Crocetti" userId="52efdf86-ba77-4dcf-8f92-67ea05fd85b4" providerId="ADAL" clId="{9EEA36A6-BA56-4B73-84C0-E3D513392298}" dt="2023-03-29T13:10:20.691" v="2642" actId="478"/>
          <ac:spMkLst>
            <pc:docMk/>
            <pc:sldMk cId="506297785" sldId="387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20.691" v="2642" actId="478"/>
          <ac:spMkLst>
            <pc:docMk/>
            <pc:sldMk cId="506297785" sldId="387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20.878" v="2643"/>
          <ac:spMkLst>
            <pc:docMk/>
            <pc:sldMk cId="506297785" sldId="387"/>
            <ac:spMk id="11" creationId="{8ED4980B-2D05-EDCF-1A44-03668B1AE59A}"/>
          </ac:spMkLst>
        </pc:spChg>
        <pc:spChg chg="mod">
          <ac:chgData name="Luca Crocetti" userId="52efdf86-ba77-4dcf-8f92-67ea05fd85b4" providerId="ADAL" clId="{9EEA36A6-BA56-4B73-84C0-E3D513392298}" dt="2023-03-16T16:43:08.796" v="428" actId="14"/>
          <ac:spMkLst>
            <pc:docMk/>
            <pc:sldMk cId="506297785" sldId="387"/>
            <ac:spMk id="22" creationId="{39388683-15F5-4122-8A44-B430DDE86088}"/>
          </ac:spMkLst>
        </pc:spChg>
        <pc:spChg chg="add mod">
          <ac:chgData name="Luca Crocetti" userId="52efdf86-ba77-4dcf-8f92-67ea05fd85b4" providerId="ADAL" clId="{9EEA36A6-BA56-4B73-84C0-E3D513392298}" dt="2023-03-29T13:10:20.878" v="2643"/>
          <ac:spMkLst>
            <pc:docMk/>
            <pc:sldMk cId="506297785" sldId="387"/>
            <ac:spMk id="30" creationId="{4329BB33-8816-87AE-4BC3-47A0E1BC040A}"/>
          </ac:spMkLst>
        </pc:spChg>
        <pc:cxnChg chg="del mod">
          <ac:chgData name="Luca Crocetti" userId="52efdf86-ba77-4dcf-8f92-67ea05fd85b4" providerId="ADAL" clId="{9EEA36A6-BA56-4B73-84C0-E3D513392298}" dt="2023-03-29T13:10:20.691" v="2642" actId="478"/>
          <ac:cxnSpMkLst>
            <pc:docMk/>
            <pc:sldMk cId="506297785" sldId="387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20.691" v="2642" actId="478"/>
          <ac:cxnSpMkLst>
            <pc:docMk/>
            <pc:sldMk cId="506297785" sldId="387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20.878" v="2643"/>
          <ac:cxnSpMkLst>
            <pc:docMk/>
            <pc:sldMk cId="506297785" sldId="387"/>
            <ac:cxnSpMk id="31" creationId="{C0A4AC9E-87EA-8850-E638-C883AF0F45D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38.616" v="2623"/>
        <pc:sldMkLst>
          <pc:docMk/>
          <pc:sldMk cId="3278104381" sldId="388"/>
        </pc:sldMkLst>
        <pc:spChg chg="mod">
          <ac:chgData name="Luca Crocetti" userId="52efdf86-ba77-4dcf-8f92-67ea05fd85b4" providerId="ADAL" clId="{9EEA36A6-BA56-4B73-84C0-E3D513392298}" dt="2023-03-16T16:56:02.297" v="888"/>
          <ac:spMkLst>
            <pc:docMk/>
            <pc:sldMk cId="3278104381" sldId="388"/>
            <ac:spMk id="2" creationId="{A1E43869-A74A-4BC1-B9CE-79D78A6BDFFE}"/>
          </ac:spMkLst>
        </pc:spChg>
        <pc:spChg chg="del">
          <ac:chgData name="Luca Crocetti" userId="52efdf86-ba77-4dcf-8f92-67ea05fd85b4" providerId="ADAL" clId="{9EEA36A6-BA56-4B73-84C0-E3D513392298}" dt="2023-03-29T13:09:38.308" v="2622" actId="478"/>
          <ac:spMkLst>
            <pc:docMk/>
            <pc:sldMk cId="3278104381" sldId="388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38.308" v="2622" actId="478"/>
          <ac:spMkLst>
            <pc:docMk/>
            <pc:sldMk cId="3278104381" sldId="388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38.616" v="2623"/>
          <ac:spMkLst>
            <pc:docMk/>
            <pc:sldMk cId="3278104381" sldId="388"/>
            <ac:spMk id="8" creationId="{D0E85545-DC4E-A05A-47E5-F107F8BE3745}"/>
          </ac:spMkLst>
        </pc:spChg>
        <pc:spChg chg="add mod">
          <ac:chgData name="Luca Crocetti" userId="52efdf86-ba77-4dcf-8f92-67ea05fd85b4" providerId="ADAL" clId="{9EEA36A6-BA56-4B73-84C0-E3D513392298}" dt="2023-03-29T13:09:38.616" v="2623"/>
          <ac:spMkLst>
            <pc:docMk/>
            <pc:sldMk cId="3278104381" sldId="388"/>
            <ac:spMk id="15" creationId="{AF8B9051-F879-667A-5F55-E68BF7F09413}"/>
          </ac:spMkLst>
        </pc:spChg>
        <pc:cxnChg chg="del mod">
          <ac:chgData name="Luca Crocetti" userId="52efdf86-ba77-4dcf-8f92-67ea05fd85b4" providerId="ADAL" clId="{9EEA36A6-BA56-4B73-84C0-E3D513392298}" dt="2023-03-29T13:09:38.308" v="2622" actId="478"/>
          <ac:cxnSpMkLst>
            <pc:docMk/>
            <pc:sldMk cId="3278104381" sldId="388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38.308" v="2622" actId="478"/>
          <ac:cxnSpMkLst>
            <pc:docMk/>
            <pc:sldMk cId="3278104381" sldId="388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9:38.616" v="2623"/>
          <ac:cxnSpMkLst>
            <pc:docMk/>
            <pc:sldMk cId="3278104381" sldId="388"/>
            <ac:cxnSpMk id="16" creationId="{186460D3-3C1A-336D-8CBA-D084394D3B9D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43.586" v="2627"/>
        <pc:sldMkLst>
          <pc:docMk/>
          <pc:sldMk cId="953379259" sldId="389"/>
        </pc:sldMkLst>
        <pc:spChg chg="mod">
          <ac:chgData name="Luca Crocetti" userId="52efdf86-ba77-4dcf-8f92-67ea05fd85b4" providerId="ADAL" clId="{9EEA36A6-BA56-4B73-84C0-E3D513392298}" dt="2023-03-16T16:55:59.029" v="887"/>
          <ac:spMkLst>
            <pc:docMk/>
            <pc:sldMk cId="953379259" sldId="389"/>
            <ac:spMk id="2" creationId="{A1E43869-A74A-4BC1-B9CE-79D78A6BDFFE}"/>
          </ac:spMkLst>
        </pc:spChg>
        <pc:spChg chg="del">
          <ac:chgData name="Luca Crocetti" userId="52efdf86-ba77-4dcf-8f92-67ea05fd85b4" providerId="ADAL" clId="{9EEA36A6-BA56-4B73-84C0-E3D513392298}" dt="2023-03-29T13:09:43.384" v="2626" actId="478"/>
          <ac:spMkLst>
            <pc:docMk/>
            <pc:sldMk cId="953379259" sldId="389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43.384" v="2626" actId="478"/>
          <ac:spMkLst>
            <pc:docMk/>
            <pc:sldMk cId="953379259" sldId="389"/>
            <ac:spMk id="5" creationId="{8130571C-212F-4C64-ACC8-98B0B6785413}"/>
          </ac:spMkLst>
        </pc:spChg>
        <pc:spChg chg="add del mod">
          <ac:chgData name="Luca Crocetti" userId="52efdf86-ba77-4dcf-8f92-67ea05fd85b4" providerId="ADAL" clId="{9EEA36A6-BA56-4B73-84C0-E3D513392298}" dt="2023-03-29T13:09:40.714" v="2625"/>
          <ac:spMkLst>
            <pc:docMk/>
            <pc:sldMk cId="953379259" sldId="389"/>
            <ac:spMk id="17" creationId="{C9D8EDDD-48D9-81F3-21E3-3E7A36C4F12C}"/>
          </ac:spMkLst>
        </pc:spChg>
        <pc:spChg chg="add del mod">
          <ac:chgData name="Luca Crocetti" userId="52efdf86-ba77-4dcf-8f92-67ea05fd85b4" providerId="ADAL" clId="{9EEA36A6-BA56-4B73-84C0-E3D513392298}" dt="2023-03-29T13:09:40.714" v="2625"/>
          <ac:spMkLst>
            <pc:docMk/>
            <pc:sldMk cId="953379259" sldId="389"/>
            <ac:spMk id="25" creationId="{2E1D76B5-9E41-E72A-E19F-331D6D68FE66}"/>
          </ac:spMkLst>
        </pc:spChg>
        <pc:spChg chg="add mod">
          <ac:chgData name="Luca Crocetti" userId="52efdf86-ba77-4dcf-8f92-67ea05fd85b4" providerId="ADAL" clId="{9EEA36A6-BA56-4B73-84C0-E3D513392298}" dt="2023-03-29T13:09:43.586" v="2627"/>
          <ac:spMkLst>
            <pc:docMk/>
            <pc:sldMk cId="953379259" sldId="389"/>
            <ac:spMk id="28" creationId="{3104F622-492A-EB92-EC69-D43E9204F7E7}"/>
          </ac:spMkLst>
        </pc:spChg>
        <pc:spChg chg="add mod">
          <ac:chgData name="Luca Crocetti" userId="52efdf86-ba77-4dcf-8f92-67ea05fd85b4" providerId="ADAL" clId="{9EEA36A6-BA56-4B73-84C0-E3D513392298}" dt="2023-03-29T13:09:43.586" v="2627"/>
          <ac:spMkLst>
            <pc:docMk/>
            <pc:sldMk cId="953379259" sldId="389"/>
            <ac:spMk id="30" creationId="{B827C1CC-F84B-AB83-983B-553A44C8E6E9}"/>
          </ac:spMkLst>
        </pc:spChg>
        <pc:cxnChg chg="del mod">
          <ac:chgData name="Luca Crocetti" userId="52efdf86-ba77-4dcf-8f92-67ea05fd85b4" providerId="ADAL" clId="{9EEA36A6-BA56-4B73-84C0-E3D513392298}" dt="2023-03-29T13:09:43.384" v="2626" actId="478"/>
          <ac:cxnSpMkLst>
            <pc:docMk/>
            <pc:sldMk cId="953379259" sldId="389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43.384" v="2626" actId="478"/>
          <ac:cxnSpMkLst>
            <pc:docMk/>
            <pc:sldMk cId="953379259" sldId="389"/>
            <ac:cxnSpMk id="13" creationId="{B8103F27-87C4-4376-A3CE-4EABE6872920}"/>
          </ac:cxnSpMkLst>
        </pc:cxnChg>
        <pc:cxnChg chg="add del mod">
          <ac:chgData name="Luca Crocetti" userId="52efdf86-ba77-4dcf-8f92-67ea05fd85b4" providerId="ADAL" clId="{9EEA36A6-BA56-4B73-84C0-E3D513392298}" dt="2023-03-29T13:09:40.714" v="2625"/>
          <ac:cxnSpMkLst>
            <pc:docMk/>
            <pc:sldMk cId="953379259" sldId="389"/>
            <ac:cxnSpMk id="26" creationId="{815AE9BE-9AA7-31B4-D92F-254AEFA7B15D}"/>
          </ac:cxnSpMkLst>
        </pc:cxnChg>
        <pc:cxnChg chg="add mod">
          <ac:chgData name="Luca Crocetti" userId="52efdf86-ba77-4dcf-8f92-67ea05fd85b4" providerId="ADAL" clId="{9EEA36A6-BA56-4B73-84C0-E3D513392298}" dt="2023-03-29T13:09:43.586" v="2627"/>
          <ac:cxnSpMkLst>
            <pc:docMk/>
            <pc:sldMk cId="953379259" sldId="389"/>
            <ac:cxnSpMk id="31" creationId="{C79B0ECF-D5C5-2B60-AECC-F82B9C0D9B17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48.388" v="2629"/>
        <pc:sldMkLst>
          <pc:docMk/>
          <pc:sldMk cId="743862558" sldId="390"/>
        </pc:sldMkLst>
        <pc:spChg chg="mod">
          <ac:chgData name="Luca Crocetti" userId="52efdf86-ba77-4dcf-8f92-67ea05fd85b4" providerId="ADAL" clId="{9EEA36A6-BA56-4B73-84C0-E3D513392298}" dt="2023-03-16T16:55:55.971" v="886"/>
          <ac:spMkLst>
            <pc:docMk/>
            <pc:sldMk cId="743862558" sldId="390"/>
            <ac:spMk id="2" creationId="{A1E43869-A74A-4BC1-B9CE-79D78A6BDFFE}"/>
          </ac:spMkLst>
        </pc:spChg>
        <pc:spChg chg="del">
          <ac:chgData name="Luca Crocetti" userId="52efdf86-ba77-4dcf-8f92-67ea05fd85b4" providerId="ADAL" clId="{9EEA36A6-BA56-4B73-84C0-E3D513392298}" dt="2023-03-29T13:09:48.168" v="2628" actId="478"/>
          <ac:spMkLst>
            <pc:docMk/>
            <pc:sldMk cId="743862558" sldId="390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48.168" v="2628" actId="478"/>
          <ac:spMkLst>
            <pc:docMk/>
            <pc:sldMk cId="743862558" sldId="390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48.388" v="2629"/>
          <ac:spMkLst>
            <pc:docMk/>
            <pc:sldMk cId="743862558" sldId="390"/>
            <ac:spMk id="24" creationId="{6B66E56A-9DA4-B182-F995-CA020A89D998}"/>
          </ac:spMkLst>
        </pc:spChg>
        <pc:spChg chg="add mod">
          <ac:chgData name="Luca Crocetti" userId="52efdf86-ba77-4dcf-8f92-67ea05fd85b4" providerId="ADAL" clId="{9EEA36A6-BA56-4B73-84C0-E3D513392298}" dt="2023-03-29T13:09:48.388" v="2629"/>
          <ac:spMkLst>
            <pc:docMk/>
            <pc:sldMk cId="743862558" sldId="390"/>
            <ac:spMk id="33" creationId="{58BA4908-BA34-7CC1-8BED-FF7A04C06E7B}"/>
          </ac:spMkLst>
        </pc:spChg>
        <pc:cxnChg chg="del mod">
          <ac:chgData name="Luca Crocetti" userId="52efdf86-ba77-4dcf-8f92-67ea05fd85b4" providerId="ADAL" clId="{9EEA36A6-BA56-4B73-84C0-E3D513392298}" dt="2023-03-29T13:09:48.168" v="2628" actId="478"/>
          <ac:cxnSpMkLst>
            <pc:docMk/>
            <pc:sldMk cId="743862558" sldId="390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48.168" v="2628" actId="478"/>
          <ac:cxnSpMkLst>
            <pc:docMk/>
            <pc:sldMk cId="743862558" sldId="390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9:48.388" v="2629"/>
          <ac:cxnSpMkLst>
            <pc:docMk/>
            <pc:sldMk cId="743862558" sldId="390"/>
            <ac:cxnSpMk id="34" creationId="{86FF5C85-90FE-12C3-14BE-17E938466687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11.740" v="2639"/>
        <pc:sldMkLst>
          <pc:docMk/>
          <pc:sldMk cId="1058002311" sldId="391"/>
        </pc:sldMkLst>
        <pc:spChg chg="mod">
          <ac:chgData name="Luca Crocetti" userId="52efdf86-ba77-4dcf-8f92-67ea05fd85b4" providerId="ADAL" clId="{9EEA36A6-BA56-4B73-84C0-E3D513392298}" dt="2023-03-16T16:45:17.450" v="481" actId="20577"/>
          <ac:spMkLst>
            <pc:docMk/>
            <pc:sldMk cId="1058002311" sldId="391"/>
            <ac:spMk id="3" creationId="{44443F64-E9B9-565E-60CE-B06038DABEEB}"/>
          </ac:spMkLst>
        </pc:spChg>
        <pc:spChg chg="del">
          <ac:chgData name="Luca Crocetti" userId="52efdf86-ba77-4dcf-8f92-67ea05fd85b4" providerId="ADAL" clId="{9EEA36A6-BA56-4B73-84C0-E3D513392298}" dt="2023-03-29T13:10:11.566" v="2638" actId="478"/>
          <ac:spMkLst>
            <pc:docMk/>
            <pc:sldMk cId="1058002311" sldId="391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11.566" v="2638" actId="478"/>
          <ac:spMkLst>
            <pc:docMk/>
            <pc:sldMk cId="1058002311" sldId="391"/>
            <ac:spMk id="5" creationId="{8130571C-212F-4C64-ACC8-98B0B6785413}"/>
          </ac:spMkLst>
        </pc:spChg>
        <pc:spChg chg="mod">
          <ac:chgData name="Luca Crocetti" userId="52efdf86-ba77-4dcf-8f92-67ea05fd85b4" providerId="ADAL" clId="{9EEA36A6-BA56-4B73-84C0-E3D513392298}" dt="2023-03-16T16:45:25.262" v="497" actId="20577"/>
          <ac:spMkLst>
            <pc:docMk/>
            <pc:sldMk cId="1058002311" sldId="391"/>
            <ac:spMk id="9" creationId="{817C85CE-CED0-02E7-2447-90691F0ADC1C}"/>
          </ac:spMkLst>
        </pc:spChg>
        <pc:spChg chg="add mod">
          <ac:chgData name="Luca Crocetti" userId="52efdf86-ba77-4dcf-8f92-67ea05fd85b4" providerId="ADAL" clId="{9EEA36A6-BA56-4B73-84C0-E3D513392298}" dt="2023-03-29T13:10:11.740" v="2639"/>
          <ac:spMkLst>
            <pc:docMk/>
            <pc:sldMk cId="1058002311" sldId="391"/>
            <ac:spMk id="11" creationId="{FD56E6AA-17E6-F646-EB37-87B9CE3201B4}"/>
          </ac:spMkLst>
        </pc:spChg>
        <pc:spChg chg="add mod">
          <ac:chgData name="Luca Crocetti" userId="52efdf86-ba77-4dcf-8f92-67ea05fd85b4" providerId="ADAL" clId="{9EEA36A6-BA56-4B73-84C0-E3D513392298}" dt="2023-03-29T13:10:11.740" v="2639"/>
          <ac:spMkLst>
            <pc:docMk/>
            <pc:sldMk cId="1058002311" sldId="391"/>
            <ac:spMk id="16" creationId="{A103DF04-2600-3A82-144C-1461892ACADA}"/>
          </ac:spMkLst>
        </pc:spChg>
        <pc:spChg chg="mod">
          <ac:chgData name="Luca Crocetti" userId="52efdf86-ba77-4dcf-8f92-67ea05fd85b4" providerId="ADAL" clId="{9EEA36A6-BA56-4B73-84C0-E3D513392298}" dt="2023-03-16T16:42:32.694" v="425" actId="20577"/>
          <ac:spMkLst>
            <pc:docMk/>
            <pc:sldMk cId="1058002311" sldId="391"/>
            <ac:spMk id="22" creationId="{39388683-15F5-4122-8A44-B430DDE86088}"/>
          </ac:spMkLst>
        </pc:spChg>
        <pc:cxnChg chg="del mod">
          <ac:chgData name="Luca Crocetti" userId="52efdf86-ba77-4dcf-8f92-67ea05fd85b4" providerId="ADAL" clId="{9EEA36A6-BA56-4B73-84C0-E3D513392298}" dt="2023-03-29T13:10:11.566" v="2638" actId="478"/>
          <ac:cxnSpMkLst>
            <pc:docMk/>
            <pc:sldMk cId="1058002311" sldId="391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11.566" v="2638" actId="478"/>
          <ac:cxnSpMkLst>
            <pc:docMk/>
            <pc:sldMk cId="1058002311" sldId="391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11.740" v="2639"/>
          <ac:cxnSpMkLst>
            <pc:docMk/>
            <pc:sldMk cId="1058002311" sldId="391"/>
            <ac:cxnSpMk id="18" creationId="{120E0B7E-07F2-D15B-A77D-EEF10E7C9583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25.324" v="2645"/>
        <pc:sldMkLst>
          <pc:docMk/>
          <pc:sldMk cId="1248170124" sldId="392"/>
        </pc:sldMkLst>
        <pc:spChg chg="add mod">
          <ac:chgData name="Luca Crocetti" userId="52efdf86-ba77-4dcf-8f92-67ea05fd85b4" providerId="ADAL" clId="{9EEA36A6-BA56-4B73-84C0-E3D513392298}" dt="2023-03-29T13:10:25.324" v="2645"/>
          <ac:spMkLst>
            <pc:docMk/>
            <pc:sldMk cId="1248170124" sldId="392"/>
            <ac:spMk id="3" creationId="{D2DA32E2-D653-1B70-942F-3C9446078FA1}"/>
          </ac:spMkLst>
        </pc:spChg>
        <pc:spChg chg="del">
          <ac:chgData name="Luca Crocetti" userId="52efdf86-ba77-4dcf-8f92-67ea05fd85b4" providerId="ADAL" clId="{9EEA36A6-BA56-4B73-84C0-E3D513392298}" dt="2023-03-29T13:10:25.173" v="2644" actId="478"/>
          <ac:spMkLst>
            <pc:docMk/>
            <pc:sldMk cId="1248170124" sldId="392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25.173" v="2644" actId="478"/>
          <ac:spMkLst>
            <pc:docMk/>
            <pc:sldMk cId="1248170124" sldId="392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25.324" v="2645"/>
          <ac:spMkLst>
            <pc:docMk/>
            <pc:sldMk cId="1248170124" sldId="392"/>
            <ac:spMk id="9" creationId="{144DEBEB-7826-1FB5-CBFB-1C6DA24BDD9A}"/>
          </ac:spMkLst>
        </pc:spChg>
        <pc:spChg chg="mod">
          <ac:chgData name="Luca Crocetti" userId="52efdf86-ba77-4dcf-8f92-67ea05fd85b4" providerId="ADAL" clId="{9EEA36A6-BA56-4B73-84C0-E3D513392298}" dt="2023-03-16T16:43:49.605" v="444" actId="20577"/>
          <ac:spMkLst>
            <pc:docMk/>
            <pc:sldMk cId="1248170124" sldId="392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EEA36A6-BA56-4B73-84C0-E3D513392298}" dt="2023-03-29T13:10:25.324" v="2645"/>
          <ac:cxnSpMkLst>
            <pc:docMk/>
            <pc:sldMk cId="1248170124" sldId="392"/>
            <ac:cxnSpMk id="10" creationId="{1C50B007-8F25-97A9-FF7A-207CCC860699}"/>
          </ac:cxnSpMkLst>
        </pc:cxnChg>
        <pc:cxnChg chg="del mod">
          <ac:chgData name="Luca Crocetti" userId="52efdf86-ba77-4dcf-8f92-67ea05fd85b4" providerId="ADAL" clId="{9EEA36A6-BA56-4B73-84C0-E3D513392298}" dt="2023-03-29T13:10:25.173" v="2644" actId="478"/>
          <ac:cxnSpMkLst>
            <pc:docMk/>
            <pc:sldMk cId="1248170124" sldId="392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25.173" v="2644" actId="478"/>
          <ac:cxnSpMkLst>
            <pc:docMk/>
            <pc:sldMk cId="1248170124" sldId="392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35.216" v="2649"/>
        <pc:sldMkLst>
          <pc:docMk/>
          <pc:sldMk cId="1382405189" sldId="393"/>
        </pc:sldMkLst>
        <pc:spChg chg="add mod">
          <ac:chgData name="Luca Crocetti" userId="52efdf86-ba77-4dcf-8f92-67ea05fd85b4" providerId="ADAL" clId="{9EEA36A6-BA56-4B73-84C0-E3D513392298}" dt="2023-03-29T13:10:35.216" v="2649"/>
          <ac:spMkLst>
            <pc:docMk/>
            <pc:sldMk cId="1382405189" sldId="393"/>
            <ac:spMk id="3" creationId="{BC41C7EC-D9AD-C992-E1C2-F9DD494388EC}"/>
          </ac:spMkLst>
        </pc:spChg>
        <pc:spChg chg="del">
          <ac:chgData name="Luca Crocetti" userId="52efdf86-ba77-4dcf-8f92-67ea05fd85b4" providerId="ADAL" clId="{9EEA36A6-BA56-4B73-84C0-E3D513392298}" dt="2023-03-29T13:10:35.035" v="2648" actId="478"/>
          <ac:spMkLst>
            <pc:docMk/>
            <pc:sldMk cId="1382405189" sldId="393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35.035" v="2648" actId="478"/>
          <ac:spMkLst>
            <pc:docMk/>
            <pc:sldMk cId="1382405189" sldId="39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35.216" v="2649"/>
          <ac:spMkLst>
            <pc:docMk/>
            <pc:sldMk cId="1382405189" sldId="393"/>
            <ac:spMk id="9" creationId="{50953186-81F2-854A-26E0-81EB9EC1D54B}"/>
          </ac:spMkLst>
        </pc:spChg>
        <pc:spChg chg="mod">
          <ac:chgData name="Luca Crocetti" userId="52efdf86-ba77-4dcf-8f92-67ea05fd85b4" providerId="ADAL" clId="{9EEA36A6-BA56-4B73-84C0-E3D513392298}" dt="2023-03-17T12:07:45.984" v="2121" actId="113"/>
          <ac:spMkLst>
            <pc:docMk/>
            <pc:sldMk cId="1382405189" sldId="393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EEA36A6-BA56-4B73-84C0-E3D513392298}" dt="2023-03-29T13:10:35.216" v="2649"/>
          <ac:cxnSpMkLst>
            <pc:docMk/>
            <pc:sldMk cId="1382405189" sldId="393"/>
            <ac:cxnSpMk id="10" creationId="{A404CCFD-7E6C-5307-4C73-ACBD88FD449C}"/>
          </ac:cxnSpMkLst>
        </pc:cxnChg>
        <pc:cxnChg chg="del mod">
          <ac:chgData name="Luca Crocetti" userId="52efdf86-ba77-4dcf-8f92-67ea05fd85b4" providerId="ADAL" clId="{9EEA36A6-BA56-4B73-84C0-E3D513392298}" dt="2023-03-29T13:10:35.035" v="2648" actId="478"/>
          <ac:cxnSpMkLst>
            <pc:docMk/>
            <pc:sldMk cId="1382405189" sldId="39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35.035" v="2648" actId="478"/>
          <ac:cxnSpMkLst>
            <pc:docMk/>
            <pc:sldMk cId="1382405189" sldId="393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55.460" v="2657"/>
        <pc:sldMkLst>
          <pc:docMk/>
          <pc:sldMk cId="468927881" sldId="394"/>
        </pc:sldMkLst>
        <pc:spChg chg="del">
          <ac:chgData name="Luca Crocetti" userId="52efdf86-ba77-4dcf-8f92-67ea05fd85b4" providerId="ADAL" clId="{9EEA36A6-BA56-4B73-84C0-E3D513392298}" dt="2023-03-29T13:10:55.141" v="2656" actId="478"/>
          <ac:spMkLst>
            <pc:docMk/>
            <pc:sldMk cId="468927881" sldId="394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55.141" v="2656" actId="478"/>
          <ac:spMkLst>
            <pc:docMk/>
            <pc:sldMk cId="468927881" sldId="394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55.460" v="2657"/>
          <ac:spMkLst>
            <pc:docMk/>
            <pc:sldMk cId="468927881" sldId="394"/>
            <ac:spMk id="10" creationId="{F28C8C8F-7ACF-5630-0F15-A981C8C8F87E}"/>
          </ac:spMkLst>
        </pc:spChg>
        <pc:spChg chg="add mod">
          <ac:chgData name="Luca Crocetti" userId="52efdf86-ba77-4dcf-8f92-67ea05fd85b4" providerId="ADAL" clId="{9EEA36A6-BA56-4B73-84C0-E3D513392298}" dt="2023-03-29T13:10:55.460" v="2657"/>
          <ac:spMkLst>
            <pc:docMk/>
            <pc:sldMk cId="468927881" sldId="394"/>
            <ac:spMk id="11" creationId="{8CC2829F-D3DA-EF5B-F9D5-54977678F5F2}"/>
          </ac:spMkLst>
        </pc:spChg>
        <pc:cxnChg chg="del mod">
          <ac:chgData name="Luca Crocetti" userId="52efdf86-ba77-4dcf-8f92-67ea05fd85b4" providerId="ADAL" clId="{9EEA36A6-BA56-4B73-84C0-E3D513392298}" dt="2023-03-29T13:10:55.141" v="2656" actId="478"/>
          <ac:cxnSpMkLst>
            <pc:docMk/>
            <pc:sldMk cId="468927881" sldId="394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55.141" v="2656" actId="478"/>
          <ac:cxnSpMkLst>
            <pc:docMk/>
            <pc:sldMk cId="468927881" sldId="394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55.460" v="2657"/>
          <ac:cxnSpMkLst>
            <pc:docMk/>
            <pc:sldMk cId="468927881" sldId="394"/>
            <ac:cxnSpMk id="17" creationId="{EE22C998-F075-B15E-866A-081A6D5394B4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09:57.447" v="2633"/>
        <pc:sldMkLst>
          <pc:docMk/>
          <pc:sldMk cId="91231597" sldId="395"/>
        </pc:sldMkLst>
        <pc:spChg chg="mod">
          <ac:chgData name="Luca Crocetti" userId="52efdf86-ba77-4dcf-8f92-67ea05fd85b4" providerId="ADAL" clId="{9EEA36A6-BA56-4B73-84C0-E3D513392298}" dt="2023-03-16T16:55:48.585" v="884" actId="20577"/>
          <ac:spMkLst>
            <pc:docMk/>
            <pc:sldMk cId="91231597" sldId="395"/>
            <ac:spMk id="2" creationId="{A1E43869-A74A-4BC1-B9CE-79D78A6BDFFE}"/>
          </ac:spMkLst>
        </pc:spChg>
        <pc:spChg chg="add mod">
          <ac:chgData name="Luca Crocetti" userId="52efdf86-ba77-4dcf-8f92-67ea05fd85b4" providerId="ADAL" clId="{9EEA36A6-BA56-4B73-84C0-E3D513392298}" dt="2023-03-29T13:09:57.447" v="2633"/>
          <ac:spMkLst>
            <pc:docMk/>
            <pc:sldMk cId="91231597" sldId="395"/>
            <ac:spMk id="3" creationId="{A341D13B-9C82-FCB7-4475-E14237D23553}"/>
          </ac:spMkLst>
        </pc:spChg>
        <pc:spChg chg="del">
          <ac:chgData name="Luca Crocetti" userId="52efdf86-ba77-4dcf-8f92-67ea05fd85b4" providerId="ADAL" clId="{9EEA36A6-BA56-4B73-84C0-E3D513392298}" dt="2023-03-29T13:09:57.287" v="2632" actId="478"/>
          <ac:spMkLst>
            <pc:docMk/>
            <pc:sldMk cId="91231597" sldId="395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57.287" v="2632" actId="478"/>
          <ac:spMkLst>
            <pc:docMk/>
            <pc:sldMk cId="91231597" sldId="395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57.447" v="2633"/>
          <ac:spMkLst>
            <pc:docMk/>
            <pc:sldMk cId="91231597" sldId="395"/>
            <ac:spMk id="8" creationId="{F5FEDE59-DA89-4D23-FCB4-C79626D94E83}"/>
          </ac:spMkLst>
        </pc:spChg>
        <pc:spChg chg="mod">
          <ac:chgData name="Luca Crocetti" userId="52efdf86-ba77-4dcf-8f92-67ea05fd85b4" providerId="ADAL" clId="{9EEA36A6-BA56-4B73-84C0-E3D513392298}" dt="2023-03-16T16:44:48.224" v="463" actId="20577"/>
          <ac:spMkLst>
            <pc:docMk/>
            <pc:sldMk cId="91231597" sldId="395"/>
            <ac:spMk id="39" creationId="{6DB763D0-153E-44E7-B7D0-FC9A12793E7E}"/>
          </ac:spMkLst>
        </pc:spChg>
        <pc:cxnChg chg="add mod">
          <ac:chgData name="Luca Crocetti" userId="52efdf86-ba77-4dcf-8f92-67ea05fd85b4" providerId="ADAL" clId="{9EEA36A6-BA56-4B73-84C0-E3D513392298}" dt="2023-03-29T13:09:57.447" v="2633"/>
          <ac:cxnSpMkLst>
            <pc:docMk/>
            <pc:sldMk cId="91231597" sldId="395"/>
            <ac:cxnSpMk id="9" creationId="{5743FFAD-CA1D-DD84-5097-88C68F067180}"/>
          </ac:cxnSpMkLst>
        </pc:cxnChg>
        <pc:cxnChg chg="del mod">
          <ac:chgData name="Luca Crocetti" userId="52efdf86-ba77-4dcf-8f92-67ea05fd85b4" providerId="ADAL" clId="{9EEA36A6-BA56-4B73-84C0-E3D513392298}" dt="2023-03-29T13:09:57.287" v="2632" actId="478"/>
          <ac:cxnSpMkLst>
            <pc:docMk/>
            <pc:sldMk cId="91231597" sldId="395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57.287" v="2632" actId="478"/>
          <ac:cxnSpMkLst>
            <pc:docMk/>
            <pc:sldMk cId="91231597" sldId="395"/>
            <ac:cxnSpMk id="13" creationId="{B8103F27-87C4-4376-A3CE-4EABE6872920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08:52.529" v="2607"/>
        <pc:sldMkLst>
          <pc:docMk/>
          <pc:sldMk cId="572063944" sldId="396"/>
        </pc:sldMkLst>
        <pc:spChg chg="mod">
          <ac:chgData name="Luca Crocetti" userId="52efdf86-ba77-4dcf-8f92-67ea05fd85b4" providerId="ADAL" clId="{9EEA36A6-BA56-4B73-84C0-E3D513392298}" dt="2023-03-16T17:04:20.803" v="1128" actId="20577"/>
          <ac:spMkLst>
            <pc:docMk/>
            <pc:sldMk cId="572063944" sldId="396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8:52.337" v="2606" actId="478"/>
          <ac:spMkLst>
            <pc:docMk/>
            <pc:sldMk cId="572063944" sldId="396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52.337" v="2606" actId="478"/>
          <ac:spMkLst>
            <pc:docMk/>
            <pc:sldMk cId="572063944" sldId="396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16T17:11:26.830" v="1398" actId="1076"/>
          <ac:spMkLst>
            <pc:docMk/>
            <pc:sldMk cId="572063944" sldId="396"/>
            <ac:spMk id="8" creationId="{B1E3A8AF-BB91-826E-4988-E49EC27F9DB8}"/>
          </ac:spMkLst>
        </pc:spChg>
        <pc:spChg chg="add mod">
          <ac:chgData name="Luca Crocetti" userId="52efdf86-ba77-4dcf-8f92-67ea05fd85b4" providerId="ADAL" clId="{9EEA36A6-BA56-4B73-84C0-E3D513392298}" dt="2023-03-29T13:08:52.529" v="2607"/>
          <ac:spMkLst>
            <pc:docMk/>
            <pc:sldMk cId="572063944" sldId="396"/>
            <ac:spMk id="9" creationId="{FAB33956-4D03-351A-FF9C-8575B585B4C6}"/>
          </ac:spMkLst>
        </pc:spChg>
        <pc:spChg chg="add mod">
          <ac:chgData name="Luca Crocetti" userId="52efdf86-ba77-4dcf-8f92-67ea05fd85b4" providerId="ADAL" clId="{9EEA36A6-BA56-4B73-84C0-E3D513392298}" dt="2023-03-29T13:08:52.529" v="2607"/>
          <ac:spMkLst>
            <pc:docMk/>
            <pc:sldMk cId="572063944" sldId="396"/>
            <ac:spMk id="10" creationId="{CB86E90A-D6FF-56D3-17FE-06E6B87FACBF}"/>
          </ac:spMkLst>
        </pc:spChg>
        <pc:spChg chg="del">
          <ac:chgData name="Luca Crocetti" userId="52efdf86-ba77-4dcf-8f92-67ea05fd85b4" providerId="ADAL" clId="{9EEA36A6-BA56-4B73-84C0-E3D513392298}" dt="2023-03-16T16:47:41.983" v="562" actId="478"/>
          <ac:spMkLst>
            <pc:docMk/>
            <pc:sldMk cId="572063944" sldId="396"/>
            <ac:spMk id="65" creationId="{0B73AB16-5684-4AC0-A17C-D3AC7858C503}"/>
          </ac:spMkLst>
        </pc:spChg>
        <pc:grpChg chg="del">
          <ac:chgData name="Luca Crocetti" userId="52efdf86-ba77-4dcf-8f92-67ea05fd85b4" providerId="ADAL" clId="{9EEA36A6-BA56-4B73-84C0-E3D513392298}" dt="2023-03-16T16:47:39.320" v="561" actId="478"/>
          <ac:grpSpMkLst>
            <pc:docMk/>
            <pc:sldMk cId="572063944" sldId="396"/>
            <ac:grpSpMk id="69" creationId="{92F7D4DC-EF92-4DBA-9D1F-13E5A6CD9DA3}"/>
          </ac:grpSpMkLst>
        </pc:grpChg>
        <pc:cxnChg chg="add mod">
          <ac:chgData name="Luca Crocetti" userId="52efdf86-ba77-4dcf-8f92-67ea05fd85b4" providerId="ADAL" clId="{9EEA36A6-BA56-4B73-84C0-E3D513392298}" dt="2023-03-29T13:08:52.529" v="2607"/>
          <ac:cxnSpMkLst>
            <pc:docMk/>
            <pc:sldMk cId="572063944" sldId="396"/>
            <ac:cxnSpMk id="11" creationId="{297A1E7F-C700-AC1D-4424-21907AFBD58D}"/>
          </ac:cxnSpMkLst>
        </pc:cxnChg>
        <pc:cxnChg chg="del mod">
          <ac:chgData name="Luca Crocetti" userId="52efdf86-ba77-4dcf-8f92-67ea05fd85b4" providerId="ADAL" clId="{9EEA36A6-BA56-4B73-84C0-E3D513392298}" dt="2023-03-29T13:08:52.337" v="2606" actId="478"/>
          <ac:cxnSpMkLst>
            <pc:docMk/>
            <pc:sldMk cId="572063944" sldId="396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52.337" v="2606" actId="478"/>
          <ac:cxnSpMkLst>
            <pc:docMk/>
            <pc:sldMk cId="572063944" sldId="396"/>
            <ac:cxnSpMk id="13" creationId="{B8103F27-87C4-4376-A3CE-4EABE6872920}"/>
          </ac:cxnSpMkLst>
        </pc:cxnChg>
      </pc:sldChg>
      <pc:sldChg chg="add del">
        <pc:chgData name="Luca Crocetti" userId="52efdf86-ba77-4dcf-8f92-67ea05fd85b4" providerId="ADAL" clId="{9EEA36A6-BA56-4B73-84C0-E3D513392298}" dt="2023-03-15T16:25:58.585" v="316" actId="47"/>
        <pc:sldMkLst>
          <pc:docMk/>
          <pc:sldMk cId="2233549211" sldId="396"/>
        </pc:sldMkLst>
      </pc:sldChg>
      <pc:sldChg chg="addSp delSp modSp add mod">
        <pc:chgData name="Luca Crocetti" userId="52efdf86-ba77-4dcf-8f92-67ea05fd85b4" providerId="ADAL" clId="{9EEA36A6-BA56-4B73-84C0-E3D513392298}" dt="2023-03-29T13:08:48.761" v="2605"/>
        <pc:sldMkLst>
          <pc:docMk/>
          <pc:sldMk cId="3151362304" sldId="397"/>
        </pc:sldMkLst>
        <pc:spChg chg="mod">
          <ac:chgData name="Luca Crocetti" userId="52efdf86-ba77-4dcf-8f92-67ea05fd85b4" providerId="ADAL" clId="{9EEA36A6-BA56-4B73-84C0-E3D513392298}" dt="2023-03-16T16:48:21.726" v="569" actId="20577"/>
          <ac:spMkLst>
            <pc:docMk/>
            <pc:sldMk cId="3151362304" sldId="397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16T17:00:54.239" v="1026" actId="403"/>
          <ac:spMkLst>
            <pc:docMk/>
            <pc:sldMk cId="3151362304" sldId="397"/>
            <ac:spMk id="3" creationId="{646038F1-1D97-44D2-ABE9-87E706E5B735}"/>
          </ac:spMkLst>
        </pc:spChg>
        <pc:spChg chg="del mod">
          <ac:chgData name="Luca Crocetti" userId="52efdf86-ba77-4dcf-8f92-67ea05fd85b4" providerId="ADAL" clId="{9EEA36A6-BA56-4B73-84C0-E3D513392298}" dt="2023-03-29T13:08:48.541" v="2604" actId="478"/>
          <ac:spMkLst>
            <pc:docMk/>
            <pc:sldMk cId="3151362304" sldId="397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48.541" v="2604" actId="478"/>
          <ac:spMkLst>
            <pc:docMk/>
            <pc:sldMk cId="3151362304" sldId="397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48.761" v="2605"/>
          <ac:spMkLst>
            <pc:docMk/>
            <pc:sldMk cId="3151362304" sldId="397"/>
            <ac:spMk id="8" creationId="{FCE6138B-1315-82BA-614C-A699B431375F}"/>
          </ac:spMkLst>
        </pc:spChg>
        <pc:spChg chg="add mod">
          <ac:chgData name="Luca Crocetti" userId="52efdf86-ba77-4dcf-8f92-67ea05fd85b4" providerId="ADAL" clId="{9EEA36A6-BA56-4B73-84C0-E3D513392298}" dt="2023-03-29T13:08:48.761" v="2605"/>
          <ac:spMkLst>
            <pc:docMk/>
            <pc:sldMk cId="3151362304" sldId="397"/>
            <ac:spMk id="9" creationId="{544963DF-983A-DAF9-1706-DCC012ECFBF8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0" creationId="{3FFC69F4-BD1A-4BBC-9FDC-53CF7657B6B1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5" creationId="{499AB891-F4EE-438A-A677-4DAA8C037378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7" creationId="{31FCCC23-CD34-4AA3-9130-7B7C2A74E436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9" creationId="{48869F4F-915D-4B9E-84D7-3B720B9CAD9F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0" creationId="{A45B4AE8-7AB0-4274-AA7A-8BEAD61C2FF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1" creationId="{14AF136E-49E1-4CE2-A040-97ABF9934FB1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2" creationId="{2E8FF63E-1649-4118-A5EB-92D482D9D21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3" creationId="{31103799-D36C-4658-B974-D7292D7C6EA1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4" creationId="{ED3E6919-3A3E-45BA-ABEB-CEB10DA5A31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5" creationId="{9A0556FA-3106-4E1C-9A37-AFC21FF0936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6" creationId="{50F6017A-E1B2-4314-9C1C-271B8B82317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7" creationId="{609D9FFE-A7C8-4CE4-A46D-172AE07E864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9" creationId="{E92B44EE-06E5-4F35-84CF-9963ECB6C05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0" creationId="{776AF23D-70E8-46E5-ABCC-A5375205CB0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1" creationId="{6ACE1301-4D83-490F-AADA-14840F2034FD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2" creationId="{3DCE1074-B60C-46CD-8A1B-2128D4067BC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3" creationId="{7EF8B951-5131-40C6-AEBA-11F5D512135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4" creationId="{5A236DBD-B876-468F-8034-4E2EAD16AC6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5" creationId="{5620142C-2312-4435-9139-2738899C45DA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6" creationId="{7B54B575-1A92-4072-9ED9-80E143988BA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7" creationId="{F2AFDB46-D8B7-4CBD-9920-EEA7D411984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8" creationId="{7037A7D3-E51E-4965-BBF6-A44BC598857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9" creationId="{C5DBDB7B-C1E9-4DD7-910A-511E72C1C91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0" creationId="{004C4ABD-9966-4927-98DF-69995CA6390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1" creationId="{11C7183A-5E68-4077-BAB0-64C667BC3F2D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2" creationId="{8631165E-7013-4659-A12C-A2AA11BC7B1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3" creationId="{2393FE9D-9A1D-42CE-B3C7-BB23817BC45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4" creationId="{818AB54D-C269-408F-9EF6-60929D968B2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5" creationId="{09F4EF17-20B6-4471-B6F5-39CAE1B5546A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6" creationId="{A4436B40-6B76-47A2-9F36-8EE02D681508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7" creationId="{272A3DE7-B9FF-47D0-81C8-B153F2CB707D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8" creationId="{22AE226B-3CA2-4747-96EA-53FED323C4A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9" creationId="{E20B88F7-76FD-453F-B017-C47C5297F17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0" creationId="{F36146C6-4AAE-4AA8-9523-555DB337A7F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1" creationId="{8478D1D9-B483-4416-9F41-898F896059EA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2" creationId="{31A684FF-E398-4B74-B7E7-82A37A1F76B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3" creationId="{66787640-3DE9-4A7D-9581-FFEEE72CA00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4" creationId="{629C845F-A68E-4570-80E0-368DA13F6C6F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5" creationId="{EE2038CA-B33E-4F81-9ECA-C0C924A395C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6" creationId="{00F152A5-B388-4271-8CAD-550CE224FF0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7" creationId="{CF7E322D-B9B0-40C9-B3D5-58D9169B307F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8" creationId="{78779A18-7A1E-4EBD-A811-EFB781E7962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9" creationId="{59261521-FCBD-41D3-9FA6-285B46B5FE1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0" creationId="{199CA035-0E19-4C2D-B7EA-2B5034166EF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1" creationId="{AAA2D350-EA67-4451-9E10-ACA973364B62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2" creationId="{3DAC598B-E800-49F0-96DE-5C5C8278848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3" creationId="{E861A4B0-A055-4073-B4F2-6B46390AC3D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4" creationId="{84E9E9A4-D1AF-4CDB-AB00-E7F7FD29FAA8}"/>
          </ac:spMkLst>
        </pc:spChg>
        <pc:spChg chg="del">
          <ac:chgData name="Luca Crocetti" userId="52efdf86-ba77-4dcf-8f92-67ea05fd85b4" providerId="ADAL" clId="{9EEA36A6-BA56-4B73-84C0-E3D513392298}" dt="2023-03-16T16:48:13.794" v="566" actId="478"/>
          <ac:spMkLst>
            <pc:docMk/>
            <pc:sldMk cId="3151362304" sldId="397"/>
            <ac:spMk id="65" creationId="{0B73AB16-5684-4AC0-A17C-D3AC7858C503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6" creationId="{6EDFCEBC-94FF-4E99-92CD-BFC0E23688C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7" creationId="{BC517931-2957-4DEB-B7C8-7B8A6DDF053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8" creationId="{0CDB1D65-844C-4176-B7CA-92CA2D330E06}"/>
          </ac:spMkLst>
        </pc:spChg>
        <pc:grpChg chg="del mod">
          <ac:chgData name="Luca Crocetti" userId="52efdf86-ba77-4dcf-8f92-67ea05fd85b4" providerId="ADAL" clId="{9EEA36A6-BA56-4B73-84C0-E3D513392298}" dt="2023-03-16T16:48:11.364" v="565" actId="478"/>
          <ac:grpSpMkLst>
            <pc:docMk/>
            <pc:sldMk cId="3151362304" sldId="397"/>
            <ac:grpSpMk id="69" creationId="{92F7D4DC-EF92-4DBA-9D1F-13E5A6CD9DA3}"/>
          </ac:grpSpMkLst>
        </pc:grpChg>
        <pc:cxnChg chg="add mod">
          <ac:chgData name="Luca Crocetti" userId="52efdf86-ba77-4dcf-8f92-67ea05fd85b4" providerId="ADAL" clId="{9EEA36A6-BA56-4B73-84C0-E3D513392298}" dt="2023-03-29T13:08:48.761" v="2605"/>
          <ac:cxnSpMkLst>
            <pc:docMk/>
            <pc:sldMk cId="3151362304" sldId="397"/>
            <ac:cxnSpMk id="10" creationId="{D32698F3-E53B-E49D-EFEF-7F89F0C8CC64}"/>
          </ac:cxnSpMkLst>
        </pc:cxnChg>
        <pc:cxnChg chg="del mod">
          <ac:chgData name="Luca Crocetti" userId="52efdf86-ba77-4dcf-8f92-67ea05fd85b4" providerId="ADAL" clId="{9EEA36A6-BA56-4B73-84C0-E3D513392298}" dt="2023-03-29T13:08:48.541" v="2604" actId="478"/>
          <ac:cxnSpMkLst>
            <pc:docMk/>
            <pc:sldMk cId="3151362304" sldId="397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48.541" v="2604" actId="478"/>
          <ac:cxnSpMkLst>
            <pc:docMk/>
            <pc:sldMk cId="3151362304" sldId="397"/>
            <ac:cxnSpMk id="13" creationId="{B8103F27-87C4-4376-A3CE-4EABE6872920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08:44.287" v="2603"/>
        <pc:sldMkLst>
          <pc:docMk/>
          <pc:sldMk cId="3301043144" sldId="398"/>
        </pc:sldMkLst>
        <pc:spChg chg="mod">
          <ac:chgData name="Luca Crocetti" userId="52efdf86-ba77-4dcf-8f92-67ea05fd85b4" providerId="ADAL" clId="{9EEA36A6-BA56-4B73-84C0-E3D513392298}" dt="2023-03-16T17:06:51.386" v="1154" actId="20577"/>
          <ac:spMkLst>
            <pc:docMk/>
            <pc:sldMk cId="3301043144" sldId="398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8:44.084" v="2602" actId="478"/>
          <ac:spMkLst>
            <pc:docMk/>
            <pc:sldMk cId="3301043144" sldId="398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44.084" v="2602" actId="478"/>
          <ac:spMkLst>
            <pc:docMk/>
            <pc:sldMk cId="3301043144" sldId="398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44.287" v="2603"/>
          <ac:spMkLst>
            <pc:docMk/>
            <pc:sldMk cId="3301043144" sldId="398"/>
            <ac:spMk id="8" creationId="{D417D074-44CC-440D-DBC5-29F6FA880E8A}"/>
          </ac:spMkLst>
        </pc:spChg>
        <pc:spChg chg="add mod">
          <ac:chgData name="Luca Crocetti" userId="52efdf86-ba77-4dcf-8f92-67ea05fd85b4" providerId="ADAL" clId="{9EEA36A6-BA56-4B73-84C0-E3D513392298}" dt="2023-03-29T13:08:44.287" v="2603"/>
          <ac:spMkLst>
            <pc:docMk/>
            <pc:sldMk cId="3301043144" sldId="398"/>
            <ac:spMk id="9" creationId="{CE76DAA3-A1C4-DD4F-611C-73BB27E26CBE}"/>
          </ac:spMkLst>
        </pc:spChg>
        <pc:cxnChg chg="add mod">
          <ac:chgData name="Luca Crocetti" userId="52efdf86-ba77-4dcf-8f92-67ea05fd85b4" providerId="ADAL" clId="{9EEA36A6-BA56-4B73-84C0-E3D513392298}" dt="2023-03-29T13:08:44.287" v="2603"/>
          <ac:cxnSpMkLst>
            <pc:docMk/>
            <pc:sldMk cId="3301043144" sldId="398"/>
            <ac:cxnSpMk id="10" creationId="{048CB47B-531B-B008-89A1-7ABBC771DFF7}"/>
          </ac:cxnSpMkLst>
        </pc:cxnChg>
        <pc:cxnChg chg="del mod">
          <ac:chgData name="Luca Crocetti" userId="52efdf86-ba77-4dcf-8f92-67ea05fd85b4" providerId="ADAL" clId="{9EEA36A6-BA56-4B73-84C0-E3D513392298}" dt="2023-03-29T13:08:44.084" v="2602" actId="478"/>
          <ac:cxnSpMkLst>
            <pc:docMk/>
            <pc:sldMk cId="3301043144" sldId="398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44.084" v="2602" actId="478"/>
          <ac:cxnSpMkLst>
            <pc:docMk/>
            <pc:sldMk cId="3301043144" sldId="398"/>
            <ac:cxnSpMk id="13" creationId="{B8103F27-87C4-4376-A3CE-4EABE6872920}"/>
          </ac:cxnSpMkLst>
        </pc:cxnChg>
      </pc:sldChg>
      <pc:sldChg chg="add del ord">
        <pc:chgData name="Luca Crocetti" userId="52efdf86-ba77-4dcf-8f92-67ea05fd85b4" providerId="ADAL" clId="{9EEA36A6-BA56-4B73-84C0-E3D513392298}" dt="2023-03-16T17:09:57.797" v="1368" actId="47"/>
        <pc:sldMkLst>
          <pc:docMk/>
          <pc:sldMk cId="1345284550" sldId="399"/>
        </pc:sldMkLst>
      </pc:sldChg>
      <pc:sldChg chg="addSp delSp modSp add mod">
        <pc:chgData name="Luca Crocetti" userId="52efdf86-ba77-4dcf-8f92-67ea05fd85b4" providerId="ADAL" clId="{9EEA36A6-BA56-4B73-84C0-E3D513392298}" dt="2023-04-14T11:09:22.006" v="3438" actId="113"/>
        <pc:sldMkLst>
          <pc:docMk/>
          <pc:sldMk cId="3342491608" sldId="400"/>
        </pc:sldMkLst>
        <pc:spChg chg="mod">
          <ac:chgData name="Luca Crocetti" userId="52efdf86-ba77-4dcf-8f92-67ea05fd85b4" providerId="ADAL" clId="{9EEA36A6-BA56-4B73-84C0-E3D513392298}" dt="2023-04-14T11:09:22.006" v="3438" actId="113"/>
          <ac:spMkLst>
            <pc:docMk/>
            <pc:sldMk cId="3342491608" sldId="400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8:38.769" v="2600" actId="478"/>
          <ac:spMkLst>
            <pc:docMk/>
            <pc:sldMk cId="3342491608" sldId="400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38.769" v="2600" actId="478"/>
          <ac:spMkLst>
            <pc:docMk/>
            <pc:sldMk cId="3342491608" sldId="400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39.071" v="2601"/>
          <ac:spMkLst>
            <pc:docMk/>
            <pc:sldMk cId="3342491608" sldId="400"/>
            <ac:spMk id="8" creationId="{CF6A5102-73B3-21ED-4991-1952EFB0E1D2}"/>
          </ac:spMkLst>
        </pc:spChg>
        <pc:spChg chg="add mod">
          <ac:chgData name="Luca Crocetti" userId="52efdf86-ba77-4dcf-8f92-67ea05fd85b4" providerId="ADAL" clId="{9EEA36A6-BA56-4B73-84C0-E3D513392298}" dt="2023-03-29T13:08:39.071" v="2601"/>
          <ac:spMkLst>
            <pc:docMk/>
            <pc:sldMk cId="3342491608" sldId="400"/>
            <ac:spMk id="9" creationId="{685CB267-DC27-1179-B401-9DA3B9C56A99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9" creationId="{7DE3F5A2-1807-0968-D197-55A8E85CAA8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0" creationId="{DE439A67-4E0E-469F-20FD-1B9BA4A0D43C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1" creationId="{4969B9D8-3F61-8359-41DD-36D583ADA50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5" creationId="{097C1068-8F64-A014-064C-D21E06CEEF3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6" creationId="{9B763F01-D8DE-6F98-9961-FA7C679521CC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7" creationId="{337744B6-1CA3-F100-584E-1FD5BEDCAD5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8" creationId="{63456D17-F280-D713-A3CB-3D2CC302CA49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9" creationId="{984E17D6-A096-F336-20E2-50FB098C5F1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0" creationId="{E211783B-3854-DA8E-9B33-E833F0002D5B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1" creationId="{D6776E70-D194-F9F8-AF2D-14764D17A0AB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2" creationId="{07EE5AAC-2B41-F3BB-B4D0-B792E372F1D4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3" creationId="{43DD9766-3A25-6CE6-4E52-8FF4935EBB6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4" creationId="{8E202CB1-891C-5467-0CB6-4430B3A8D6C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5" creationId="{345F40F2-1797-9458-5463-8266D999983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6" creationId="{CD27F624-0A66-7112-79BC-5E358A81AC0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7" creationId="{25C01E62-1AEE-DE2B-D567-FD947725A45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8" creationId="{F55EF6DA-2F12-5826-64BC-0A2DADF4A6FF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9" creationId="{DBA7FF91-D423-4085-B52B-026E1636DA55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0" creationId="{9D8517A2-E84C-D79A-D78B-BDDF2D0FE0B4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1" creationId="{93C96690-5DE6-AC3C-DF22-8AA89768B0F5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2" creationId="{EDBA1A2E-C430-636D-8BF9-F936517D0FF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3" creationId="{9F460F5C-E382-0A13-8E57-F771120C7E1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4" creationId="{F8EFB7E8-28AF-CBF3-6586-878B51EA4E7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5" creationId="{7E07BCF3-4DB5-85DE-5E22-7C77E32E4BC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6" creationId="{A3BFB424-013A-0337-BADF-D0FB25FF3D7A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7" creationId="{CF695F70-9113-E772-873D-A9F08432862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8" creationId="{EFC53B5D-0C4D-F549-F389-B97917F6CD7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9" creationId="{8E0CF2CB-AE67-D0B7-FE9F-C1DB7F6573D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0" creationId="{A66B5952-C03A-3DD3-0AF1-3CBC6315179C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1" creationId="{AFC2A0C8-C810-9060-F125-20769A3AE72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2" creationId="{D8879428-CDB4-791E-AA51-0D3780C72AA9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3" creationId="{BDAB1115-9B8B-E53C-07F1-5703D57ED77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4" creationId="{B497DB09-C8E5-D993-9035-5C6C6FF6410F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5" creationId="{245CA0BD-1F8C-1D94-949F-0DA6AC2D788A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6" creationId="{B7E18E5F-DBB7-9835-AAF5-EFC58550C836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7" creationId="{56A6C121-5079-826B-410A-8F172CBD684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8" creationId="{42490D0D-54A0-6BAB-56F6-3FB6C134080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9" creationId="{7E6890D2-3FAB-A813-13A3-71075C6DFBEA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0" creationId="{68DDC6E1-1826-A735-25BF-8F3A6D769C0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1" creationId="{E0AC4DF6-C3F3-456A-E0BB-C984BD57DC4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2" creationId="{B75B54C7-4502-89F0-A3F4-33AD161A036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3" creationId="{2A7389BF-FF6E-F561-34DB-630B7D41A6F5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4" creationId="{F15F36A4-88BF-F7AF-F8B1-131FE55006D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5" creationId="{EE43A8C2-AED0-D992-5C05-AE201E513BC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6" creationId="{63E19CE6-15F2-65E3-367B-FFEA33AE187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7" creationId="{9E5F4055-6A83-D2FD-C0F3-26B8098FAB87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8" creationId="{41E9A96C-6222-F1A2-90F4-6D159E96368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9" creationId="{7F49046A-71B7-FEDF-111F-CEF11DA8813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60" creationId="{FC97EB2F-A082-0E2F-625F-AD62708AEBF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61" creationId="{BF81FB3D-10ED-E472-6D8B-1E57BE087E1E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62" creationId="{0A340498-07CA-C7BF-AFE8-B54D4C701857}"/>
          </ac:spMkLst>
        </pc:spChg>
        <pc:grpChg chg="add del mod">
          <ac:chgData name="Luca Crocetti" userId="52efdf86-ba77-4dcf-8f92-67ea05fd85b4" providerId="ADAL" clId="{9EEA36A6-BA56-4B73-84C0-E3D513392298}" dt="2023-03-16T17:21:48.348" v="1399" actId="478"/>
          <ac:grpSpMkLst>
            <pc:docMk/>
            <pc:sldMk cId="3342491608" sldId="400"/>
            <ac:grpSpMk id="8" creationId="{D3086B01-5973-164E-DF9C-11C8DDE50579}"/>
          </ac:grpSpMkLst>
        </pc:grpChg>
        <pc:picChg chg="add del mod">
          <ac:chgData name="Luca Crocetti" userId="52efdf86-ba77-4dcf-8f92-67ea05fd85b4" providerId="ADAL" clId="{9EEA36A6-BA56-4B73-84C0-E3D513392298}" dt="2023-03-16T17:27:44.902" v="1482" actId="478"/>
          <ac:picMkLst>
            <pc:docMk/>
            <pc:sldMk cId="3342491608" sldId="400"/>
            <ac:picMk id="64" creationId="{C553E0AB-1C5D-5104-6820-3416509A3C2D}"/>
          </ac:picMkLst>
        </pc:picChg>
        <pc:picChg chg="add mod">
          <ac:chgData name="Luca Crocetti" userId="52efdf86-ba77-4dcf-8f92-67ea05fd85b4" providerId="ADAL" clId="{9EEA36A6-BA56-4B73-84C0-E3D513392298}" dt="2023-03-16T17:28:05.967" v="1507" actId="1036"/>
          <ac:picMkLst>
            <pc:docMk/>
            <pc:sldMk cId="3342491608" sldId="400"/>
            <ac:picMk id="66" creationId="{2A1080A1-9C75-E6CA-F6AA-B980327CF146}"/>
          </ac:picMkLst>
        </pc:picChg>
        <pc:cxnChg chg="add mod">
          <ac:chgData name="Luca Crocetti" userId="52efdf86-ba77-4dcf-8f92-67ea05fd85b4" providerId="ADAL" clId="{9EEA36A6-BA56-4B73-84C0-E3D513392298}" dt="2023-03-29T13:08:39.071" v="2601"/>
          <ac:cxnSpMkLst>
            <pc:docMk/>
            <pc:sldMk cId="3342491608" sldId="400"/>
            <ac:cxnSpMk id="10" creationId="{FA3BEA25-A85B-E7A1-5534-BDFF0164088E}"/>
          </ac:cxnSpMkLst>
        </pc:cxnChg>
        <pc:cxnChg chg="del mod">
          <ac:chgData name="Luca Crocetti" userId="52efdf86-ba77-4dcf-8f92-67ea05fd85b4" providerId="ADAL" clId="{9EEA36A6-BA56-4B73-84C0-E3D513392298}" dt="2023-03-29T13:08:38.769" v="2600" actId="478"/>
          <ac:cxnSpMkLst>
            <pc:docMk/>
            <pc:sldMk cId="3342491608" sldId="400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38.769" v="2600" actId="478"/>
          <ac:cxnSpMkLst>
            <pc:docMk/>
            <pc:sldMk cId="3342491608" sldId="400"/>
            <ac:cxnSpMk id="13" creationId="{B8103F27-87C4-4376-A3CE-4EABE6872920}"/>
          </ac:cxnSpMkLst>
        </pc:cxnChg>
      </pc:sldChg>
      <pc:sldChg chg="modSp add mod ord">
        <pc:chgData name="Luca Crocetti" userId="52efdf86-ba77-4dcf-8f92-67ea05fd85b4" providerId="ADAL" clId="{9EEA36A6-BA56-4B73-84C0-E3D513392298}" dt="2023-03-29T13:08:27.130" v="2599" actId="20577"/>
        <pc:sldMkLst>
          <pc:docMk/>
          <pc:sldMk cId="41095345" sldId="401"/>
        </pc:sldMkLst>
        <pc:spChg chg="mod">
          <ac:chgData name="Luca Crocetti" userId="52efdf86-ba77-4dcf-8f92-67ea05fd85b4" providerId="ADAL" clId="{9EEA36A6-BA56-4B73-84C0-E3D513392298}" dt="2023-03-16T17:36:58.485" v="1647" actId="20577"/>
          <ac:spMkLst>
            <pc:docMk/>
            <pc:sldMk cId="41095345" sldId="401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3-29T13:08:27.130" v="2599" actId="20577"/>
          <ac:spMkLst>
            <pc:docMk/>
            <pc:sldMk cId="41095345" sldId="401"/>
            <ac:spMk id="4" creationId="{822D1EA9-B956-439C-BA72-C68A27C74D9C}"/>
          </ac:spMkLst>
        </pc:spChg>
        <pc:spChg chg="mod">
          <ac:chgData name="Luca Crocetti" userId="52efdf86-ba77-4dcf-8f92-67ea05fd85b4" providerId="ADAL" clId="{9EEA36A6-BA56-4B73-84C0-E3D513392298}" dt="2023-03-29T13:08:23.004" v="2597"/>
          <ac:spMkLst>
            <pc:docMk/>
            <pc:sldMk cId="41095345" sldId="401"/>
            <ac:spMk id="5" creationId="{8130571C-212F-4C64-ACC8-98B0B6785413}"/>
          </ac:spMkLst>
        </pc:spChg>
      </pc:sldChg>
      <pc:sldChg chg="addSp delSp modSp add mod">
        <pc:chgData name="Luca Crocetti" userId="52efdf86-ba77-4dcf-8f92-67ea05fd85b4" providerId="ADAL" clId="{9EEA36A6-BA56-4B73-84C0-E3D513392298}" dt="2023-03-29T13:10:02.180" v="2635"/>
        <pc:sldMkLst>
          <pc:docMk/>
          <pc:sldMk cId="1149034320" sldId="402"/>
        </pc:sldMkLst>
        <pc:spChg chg="del">
          <ac:chgData name="Luca Crocetti" userId="52efdf86-ba77-4dcf-8f92-67ea05fd85b4" providerId="ADAL" clId="{9EEA36A6-BA56-4B73-84C0-E3D513392298}" dt="2023-03-29T13:10:02.022" v="2634" actId="478"/>
          <ac:spMkLst>
            <pc:docMk/>
            <pc:sldMk cId="1149034320" sldId="402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02.022" v="2634" actId="478"/>
          <ac:spMkLst>
            <pc:docMk/>
            <pc:sldMk cId="1149034320" sldId="402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02.180" v="2635"/>
          <ac:spMkLst>
            <pc:docMk/>
            <pc:sldMk cId="1149034320" sldId="402"/>
            <ac:spMk id="8" creationId="{98F048D8-5148-55A4-3A93-8620E6A79D53}"/>
          </ac:spMkLst>
        </pc:spChg>
        <pc:spChg chg="add mod">
          <ac:chgData name="Luca Crocetti" userId="52efdf86-ba77-4dcf-8f92-67ea05fd85b4" providerId="ADAL" clId="{9EEA36A6-BA56-4B73-84C0-E3D513392298}" dt="2023-03-29T13:10:02.180" v="2635"/>
          <ac:spMkLst>
            <pc:docMk/>
            <pc:sldMk cId="1149034320" sldId="402"/>
            <ac:spMk id="9" creationId="{D4AFC62D-D405-921F-977B-8119D0033F3E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11" creationId="{C23F0C03-77D3-48E5-8FF6-5EAB629DD526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19" creationId="{B545E77F-2B7D-4397-85F5-0CEBC58AD0DD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23" creationId="{A58685AB-DE2C-4097-A16D-BB04FE2C5C49}"/>
          </ac:spMkLst>
        </pc:spChg>
        <pc:spChg chg="mod">
          <ac:chgData name="Luca Crocetti" userId="52efdf86-ba77-4dcf-8f92-67ea05fd85b4" providerId="ADAL" clId="{9EEA36A6-BA56-4B73-84C0-E3D513392298}" dt="2023-03-17T11:50:17.636" v="1776" actId="20577"/>
          <ac:spMkLst>
            <pc:docMk/>
            <pc:sldMk cId="1149034320" sldId="402"/>
            <ac:spMk id="39" creationId="{6DB763D0-153E-44E7-B7D0-FC9A12793E7E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42" creationId="{36BDE957-55ED-4431-AC3F-C011BACAB2BF}"/>
          </ac:spMkLst>
        </pc:spChg>
        <pc:spChg chg="add mod">
          <ac:chgData name="Luca Crocetti" userId="52efdf86-ba77-4dcf-8f92-67ea05fd85b4" providerId="ADAL" clId="{9EEA36A6-BA56-4B73-84C0-E3D513392298}" dt="2023-03-17T12:05:19.436" v="2019" actId="790"/>
          <ac:spMkLst>
            <pc:docMk/>
            <pc:sldMk cId="1149034320" sldId="402"/>
            <ac:spMk id="43" creationId="{87468390-FC52-A7E3-4C07-F43E2F8A8073}"/>
          </ac:spMkLst>
        </pc:spChg>
        <pc:picChg chg="add mod">
          <ac:chgData name="Luca Crocetti" userId="52efdf86-ba77-4dcf-8f92-67ea05fd85b4" providerId="ADAL" clId="{9EEA36A6-BA56-4B73-84C0-E3D513392298}" dt="2023-03-17T11:50:25.432" v="1782" actId="1035"/>
          <ac:picMkLst>
            <pc:docMk/>
            <pc:sldMk cId="1149034320" sldId="402"/>
            <ac:picMk id="3" creationId="{B7F0CD46-B0FB-7D17-D29A-1D79D77B563E}"/>
          </ac:picMkLst>
        </pc:picChg>
        <pc:picChg chg="add del mod">
          <ac:chgData name="Luca Crocetti" userId="52efdf86-ba77-4dcf-8f92-67ea05fd85b4" providerId="ADAL" clId="{9EEA36A6-BA56-4B73-84C0-E3D513392298}" dt="2023-03-17T11:53:56.841" v="1785" actId="478"/>
          <ac:picMkLst>
            <pc:docMk/>
            <pc:sldMk cId="1149034320" sldId="402"/>
            <ac:picMk id="9" creationId="{49D02879-EEB5-EB74-41A5-361C4956DD5F}"/>
          </ac:picMkLst>
        </pc:picChg>
        <pc:picChg chg="add del mod">
          <ac:chgData name="Luca Crocetti" userId="52efdf86-ba77-4dcf-8f92-67ea05fd85b4" providerId="ADAL" clId="{9EEA36A6-BA56-4B73-84C0-E3D513392298}" dt="2023-03-17T11:55:01.464" v="1788" actId="478"/>
          <ac:picMkLst>
            <pc:docMk/>
            <pc:sldMk cId="1149034320" sldId="402"/>
            <ac:picMk id="17" creationId="{8AFBA85A-93AC-4845-4D4F-B67B923AFA0C}"/>
          </ac:picMkLst>
        </pc:picChg>
        <pc:picChg chg="add del mod">
          <ac:chgData name="Luca Crocetti" userId="52efdf86-ba77-4dcf-8f92-67ea05fd85b4" providerId="ADAL" clId="{9EEA36A6-BA56-4B73-84C0-E3D513392298}" dt="2023-03-17T11:55:29.004" v="1791" actId="478"/>
          <ac:picMkLst>
            <pc:docMk/>
            <pc:sldMk cId="1149034320" sldId="402"/>
            <ac:picMk id="21" creationId="{06B8A0BF-9664-FEEE-8933-DADB73389080}"/>
          </ac:picMkLst>
        </pc:picChg>
        <pc:picChg chg="add del mod">
          <ac:chgData name="Luca Crocetti" userId="52efdf86-ba77-4dcf-8f92-67ea05fd85b4" providerId="ADAL" clId="{9EEA36A6-BA56-4B73-84C0-E3D513392298}" dt="2023-03-17T11:55:42.209" v="1794" actId="478"/>
          <ac:picMkLst>
            <pc:docMk/>
            <pc:sldMk cId="1149034320" sldId="402"/>
            <ac:picMk id="24" creationId="{65454229-D7F7-9A62-5B93-6B4BFEC887B7}"/>
          </ac:picMkLst>
        </pc:picChg>
        <pc:picChg chg="add del mod">
          <ac:chgData name="Luca Crocetti" userId="52efdf86-ba77-4dcf-8f92-67ea05fd85b4" providerId="ADAL" clId="{9EEA36A6-BA56-4B73-84C0-E3D513392298}" dt="2023-03-17T11:58:07.991" v="1801" actId="478"/>
          <ac:picMkLst>
            <pc:docMk/>
            <pc:sldMk cId="1149034320" sldId="402"/>
            <ac:picMk id="26" creationId="{88634688-3EF9-7822-3F96-E76FA1D83EFF}"/>
          </ac:picMkLst>
        </pc:picChg>
        <pc:picChg chg="add del mod">
          <ac:chgData name="Luca Crocetti" userId="52efdf86-ba77-4dcf-8f92-67ea05fd85b4" providerId="ADAL" clId="{9EEA36A6-BA56-4B73-84C0-E3D513392298}" dt="2023-03-17T12:01:00.190" v="1818" actId="478"/>
          <ac:picMkLst>
            <pc:docMk/>
            <pc:sldMk cId="1149034320" sldId="402"/>
            <ac:picMk id="29" creationId="{0B6CB19C-2EDC-533A-941D-7079CE097BFA}"/>
          </ac:picMkLst>
        </pc:picChg>
        <pc:picChg chg="add del mod">
          <ac:chgData name="Luca Crocetti" userId="52efdf86-ba77-4dcf-8f92-67ea05fd85b4" providerId="ADAL" clId="{9EEA36A6-BA56-4B73-84C0-E3D513392298}" dt="2023-03-17T13:53:21.265" v="2485" actId="478"/>
          <ac:picMkLst>
            <pc:docMk/>
            <pc:sldMk cId="1149034320" sldId="402"/>
            <ac:picMk id="38" creationId="{876F55F3-5FB1-0092-32E9-E626441F4BAC}"/>
          </ac:picMkLst>
        </pc:picChg>
        <pc:picChg chg="del">
          <ac:chgData name="Luca Crocetti" userId="52efdf86-ba77-4dcf-8f92-67ea05fd85b4" providerId="ADAL" clId="{9EEA36A6-BA56-4B73-84C0-E3D513392298}" dt="2023-03-17T11:48:59.404" v="1650" actId="478"/>
          <ac:picMkLst>
            <pc:docMk/>
            <pc:sldMk cId="1149034320" sldId="402"/>
            <ac:picMk id="40" creationId="{94E5942F-983E-4114-8502-2C93AFA18206}"/>
          </ac:picMkLst>
        </pc:picChg>
        <pc:picChg chg="add mod">
          <ac:chgData name="Luca Crocetti" userId="52efdf86-ba77-4dcf-8f92-67ea05fd85b4" providerId="ADAL" clId="{9EEA36A6-BA56-4B73-84C0-E3D513392298}" dt="2023-03-17T13:53:46.425" v="2490" actId="1076"/>
          <ac:picMkLst>
            <pc:docMk/>
            <pc:sldMk cId="1149034320" sldId="402"/>
            <ac:picMk id="45" creationId="{00839CB5-8A1C-1508-9700-34D504EEF765}"/>
          </ac:picMkLst>
        </pc:picChg>
        <pc:picChg chg="del">
          <ac:chgData name="Luca Crocetti" userId="52efdf86-ba77-4dcf-8f92-67ea05fd85b4" providerId="ADAL" clId="{9EEA36A6-BA56-4B73-84C0-E3D513392298}" dt="2023-03-17T11:48:59.404" v="1650" actId="478"/>
          <ac:picMkLst>
            <pc:docMk/>
            <pc:sldMk cId="1149034320" sldId="402"/>
            <ac:picMk id="1026" creationId="{B5D22A56-0C0E-4234-B045-DA984340D609}"/>
          </ac:picMkLst>
        </pc:picChg>
        <pc:cxnChg chg="add mod">
          <ac:chgData name="Luca Crocetti" userId="52efdf86-ba77-4dcf-8f92-67ea05fd85b4" providerId="ADAL" clId="{9EEA36A6-BA56-4B73-84C0-E3D513392298}" dt="2023-03-29T13:10:02.180" v="2635"/>
          <ac:cxnSpMkLst>
            <pc:docMk/>
            <pc:sldMk cId="1149034320" sldId="402"/>
            <ac:cxnSpMk id="10" creationId="{68E7DAF5-40B1-CB80-D365-009FDA706F9C}"/>
          </ac:cxnSpMkLst>
        </pc:cxnChg>
        <pc:cxnChg chg="del mod">
          <ac:chgData name="Luca Crocetti" userId="52efdf86-ba77-4dcf-8f92-67ea05fd85b4" providerId="ADAL" clId="{9EEA36A6-BA56-4B73-84C0-E3D513392298}" dt="2023-03-29T13:10:02.022" v="2634" actId="478"/>
          <ac:cxnSpMkLst>
            <pc:docMk/>
            <pc:sldMk cId="1149034320" sldId="402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02.022" v="2634" actId="478"/>
          <ac:cxnSpMkLst>
            <pc:docMk/>
            <pc:sldMk cId="1149034320" sldId="402"/>
            <ac:cxnSpMk id="13" creationId="{B8103F27-87C4-4376-A3CE-4EABE6872920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15" creationId="{D350D4BF-520D-46F1-8570-0ECF3CDE3934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16" creationId="{E7F41DE6-DF2A-47CB-904A-C2B5042DB5B6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18" creationId="{8AFFD35D-0617-45AF-B555-F038A68DA899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27" creationId="{86C905FC-8766-467E-B817-7974FF6D7CD3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30" creationId="{269009D7-50FB-481B-9D56-42873235CDC3}"/>
          </ac:cxnSpMkLst>
        </pc:cxnChg>
        <pc:cxnChg chg="add del mod">
          <ac:chgData name="Luca Crocetti" userId="52efdf86-ba77-4dcf-8f92-67ea05fd85b4" providerId="ADAL" clId="{9EEA36A6-BA56-4B73-84C0-E3D513392298}" dt="2023-03-17T12:01:08.601" v="1821" actId="478"/>
          <ac:cxnSpMkLst>
            <pc:docMk/>
            <pc:sldMk cId="1149034320" sldId="402"/>
            <ac:cxnSpMk id="32" creationId="{070D3D61-90BD-4E29-6CB6-72C4E31DC8D4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33" creationId="{3BD3C6CB-4934-42BD-AD35-021B5510CEA3}"/>
          </ac:cxnSpMkLst>
        </pc:cxnChg>
        <pc:cxnChg chg="add del mod">
          <ac:chgData name="Luca Crocetti" userId="52efdf86-ba77-4dcf-8f92-67ea05fd85b4" providerId="ADAL" clId="{9EEA36A6-BA56-4B73-84C0-E3D513392298}" dt="2023-03-17T12:01:08.601" v="1821" actId="478"/>
          <ac:cxnSpMkLst>
            <pc:docMk/>
            <pc:sldMk cId="1149034320" sldId="402"/>
            <ac:cxnSpMk id="34" creationId="{6BC3E880-6E4F-E268-EF26-2E21A8275A40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41" creationId="{6FDD0A83-959A-46F8-8043-E55E6BF2EF56}"/>
          </ac:cxnSpMkLst>
        </pc:cxnChg>
      </pc:sldChg>
      <pc:sldChg chg="modSp add del mod">
        <pc:chgData name="Luca Crocetti" userId="52efdf86-ba77-4dcf-8f92-67ea05fd85b4" providerId="ADAL" clId="{9EEA36A6-BA56-4B73-84C0-E3D513392298}" dt="2023-03-17T12:07:54.983" v="2122" actId="47"/>
        <pc:sldMkLst>
          <pc:docMk/>
          <pc:sldMk cId="3072258356" sldId="403"/>
        </pc:sldMkLst>
        <pc:spChg chg="mod">
          <ac:chgData name="Luca Crocetti" userId="52efdf86-ba77-4dcf-8f92-67ea05fd85b4" providerId="ADAL" clId="{9EEA36A6-BA56-4B73-84C0-E3D513392298}" dt="2023-03-17T12:06:47.945" v="2078" actId="113"/>
          <ac:spMkLst>
            <pc:docMk/>
            <pc:sldMk cId="3072258356" sldId="403"/>
            <ac:spMk id="22" creationId="{39388683-15F5-4122-8A44-B430DDE86088}"/>
          </ac:spMkLst>
        </pc:spChg>
      </pc:sldChg>
      <pc:sldChg chg="addSp delSp modSp add mod">
        <pc:chgData name="Luca Crocetti" userId="52efdf86-ba77-4dcf-8f92-67ea05fd85b4" providerId="ADAL" clId="{9EEA36A6-BA56-4B73-84C0-E3D513392298}" dt="2023-03-29T13:10:39.655" v="2651"/>
        <pc:sldMkLst>
          <pc:docMk/>
          <pc:sldMk cId="3350143909" sldId="403"/>
        </pc:sldMkLst>
        <pc:spChg chg="del">
          <ac:chgData name="Luca Crocetti" userId="52efdf86-ba77-4dcf-8f92-67ea05fd85b4" providerId="ADAL" clId="{9EEA36A6-BA56-4B73-84C0-E3D513392298}" dt="2023-03-29T13:10:39.466" v="2650" actId="478"/>
          <ac:spMkLst>
            <pc:docMk/>
            <pc:sldMk cId="3350143909" sldId="403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39.466" v="2650" actId="478"/>
          <ac:spMkLst>
            <pc:docMk/>
            <pc:sldMk cId="3350143909" sldId="40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39.655" v="2651"/>
          <ac:spMkLst>
            <pc:docMk/>
            <pc:sldMk cId="3350143909" sldId="403"/>
            <ac:spMk id="9" creationId="{AA43B588-25F5-CFCD-9DDD-6D7D6F85E48F}"/>
          </ac:spMkLst>
        </pc:spChg>
        <pc:spChg chg="add mod">
          <ac:chgData name="Luca Crocetti" userId="52efdf86-ba77-4dcf-8f92-67ea05fd85b4" providerId="ADAL" clId="{9EEA36A6-BA56-4B73-84C0-E3D513392298}" dt="2023-03-29T13:10:39.655" v="2651"/>
          <ac:spMkLst>
            <pc:docMk/>
            <pc:sldMk cId="3350143909" sldId="403"/>
            <ac:spMk id="10" creationId="{CBE6EF4E-D5FA-911E-5522-913C70722485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17" creationId="{C09B94D5-CA81-4692-BB5A-6954B48EC557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21" creationId="{64DA42EA-8CF0-46F4-AA31-8236FEF8C7C4}"/>
          </ac:spMkLst>
        </pc:spChg>
        <pc:spChg chg="mod">
          <ac:chgData name="Luca Crocetti" userId="52efdf86-ba77-4dcf-8f92-67ea05fd85b4" providerId="ADAL" clId="{9EEA36A6-BA56-4B73-84C0-E3D513392298}" dt="2023-03-17T12:10:28.955" v="2229" actId="20577"/>
          <ac:spMkLst>
            <pc:docMk/>
            <pc:sldMk cId="3350143909" sldId="403"/>
            <ac:spMk id="22" creationId="{39388683-15F5-4122-8A44-B430DDE86088}"/>
          </ac:spMkLst>
        </pc:spChg>
        <pc:spChg chg="del">
          <ac:chgData name="Luca Crocetti" userId="52efdf86-ba77-4dcf-8f92-67ea05fd85b4" providerId="ADAL" clId="{9EEA36A6-BA56-4B73-84C0-E3D513392298}" dt="2023-03-17T12:09:32.478" v="2203" actId="478"/>
          <ac:spMkLst>
            <pc:docMk/>
            <pc:sldMk cId="3350143909" sldId="403"/>
            <ac:spMk id="28" creationId="{8B6C90BE-8DE3-46CF-9739-9969C2E61282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29" creationId="{66ACBA92-4DBD-4A83-8BC4-5FFFD52D9E75}"/>
          </ac:spMkLst>
        </pc:spChg>
        <pc:spChg chg="add mod">
          <ac:chgData name="Luca Crocetti" userId="52efdf86-ba77-4dcf-8f92-67ea05fd85b4" providerId="ADAL" clId="{9EEA36A6-BA56-4B73-84C0-E3D513392298}" dt="2023-03-17T13:54:28.983" v="2501" actId="1076"/>
          <ac:spMkLst>
            <pc:docMk/>
            <pc:sldMk cId="3350143909" sldId="403"/>
            <ac:spMk id="30" creationId="{D9383810-BDF6-8F2C-6AAF-150586C1C2D5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33" creationId="{C32AEA17-AF33-48DD-AF5D-7E398655B07A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38" creationId="{3C416383-3029-4890-A3D9-AC1C40063AAA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40" creationId="{2CBF2A48-774D-4AA6-A5EB-9F3F7E622ACC}"/>
          </ac:spMkLst>
        </pc:spChg>
        <pc:picChg chg="add mod">
          <ac:chgData name="Luca Crocetti" userId="52efdf86-ba77-4dcf-8f92-67ea05fd85b4" providerId="ADAL" clId="{9EEA36A6-BA56-4B73-84C0-E3D513392298}" dt="2023-03-17T12:10:32.283" v="2230" actId="1076"/>
          <ac:picMkLst>
            <pc:docMk/>
            <pc:sldMk cId="3350143909" sldId="403"/>
            <ac:picMk id="3" creationId="{2F4D77F7-07CB-73D1-E196-672E34138181}"/>
          </ac:picMkLst>
        </pc:picChg>
        <pc:picChg chg="add del mod">
          <ac:chgData name="Luca Crocetti" userId="52efdf86-ba77-4dcf-8f92-67ea05fd85b4" providerId="ADAL" clId="{9EEA36A6-BA56-4B73-84C0-E3D513392298}" dt="2023-03-17T13:41:46.709" v="2231" actId="478"/>
          <ac:picMkLst>
            <pc:docMk/>
            <pc:sldMk cId="3350143909" sldId="403"/>
            <ac:picMk id="9" creationId="{63B522DA-1EBD-46C4-A36B-201150B46285}"/>
          </ac:picMkLst>
        </pc:picChg>
        <pc:picChg chg="add del mod">
          <ac:chgData name="Luca Crocetti" userId="52efdf86-ba77-4dcf-8f92-67ea05fd85b4" providerId="ADAL" clId="{9EEA36A6-BA56-4B73-84C0-E3D513392298}" dt="2023-03-17T13:48:28.123" v="2482" actId="478"/>
          <ac:picMkLst>
            <pc:docMk/>
            <pc:sldMk cId="3350143909" sldId="403"/>
            <ac:picMk id="11" creationId="{4AC059F5-FFB1-9FF7-8DDF-74874ED3AE75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23" creationId="{1756706F-323D-4BAF-96C4-0950E5285DFD}"/>
          </ac:picMkLst>
        </pc:picChg>
        <pc:picChg chg="del">
          <ac:chgData name="Luca Crocetti" userId="52efdf86-ba77-4dcf-8f92-67ea05fd85b4" providerId="ADAL" clId="{9EEA36A6-BA56-4B73-84C0-E3D513392298}" dt="2023-03-17T12:09:29.833" v="2202" actId="478"/>
          <ac:picMkLst>
            <pc:docMk/>
            <pc:sldMk cId="3350143909" sldId="403"/>
            <ac:picMk id="26" creationId="{36C4A590-27EB-41D7-9DD0-8A3931F909D3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31" creationId="{C92FD9DF-FDC8-418F-83B8-9C92865B1DCA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34" creationId="{A1F1592A-9A2D-4C4E-9E39-F142F0733AD6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39" creationId="{BFC2FFFC-E081-4157-9FEB-3A52BBD8293B}"/>
          </ac:picMkLst>
        </pc:picChg>
        <pc:picChg chg="add del mod">
          <ac:chgData name="Luca Crocetti" userId="52efdf86-ba77-4dcf-8f92-67ea05fd85b4" providerId="ADAL" clId="{9EEA36A6-BA56-4B73-84C0-E3D513392298}" dt="2023-03-17T13:53:57.891" v="2491" actId="478"/>
          <ac:picMkLst>
            <pc:docMk/>
            <pc:sldMk cId="3350143909" sldId="403"/>
            <ac:picMk id="42" creationId="{408F67FF-4E4D-466B-5259-C8834DC11E7B}"/>
          </ac:picMkLst>
        </pc:picChg>
        <pc:picChg chg="add mod">
          <ac:chgData name="Luca Crocetti" userId="52efdf86-ba77-4dcf-8f92-67ea05fd85b4" providerId="ADAL" clId="{9EEA36A6-BA56-4B73-84C0-E3D513392298}" dt="2023-03-17T13:54:21.807" v="2500" actId="1037"/>
          <ac:picMkLst>
            <pc:docMk/>
            <pc:sldMk cId="3350143909" sldId="403"/>
            <ac:picMk id="44" creationId="{264EEBC3-17A3-8740-75F1-210CD23F577D}"/>
          </ac:picMkLst>
        </pc:picChg>
        <pc:cxnChg chg="add mod">
          <ac:chgData name="Luca Crocetti" userId="52efdf86-ba77-4dcf-8f92-67ea05fd85b4" providerId="ADAL" clId="{9EEA36A6-BA56-4B73-84C0-E3D513392298}" dt="2023-03-29T13:10:39.655" v="2651"/>
          <ac:cxnSpMkLst>
            <pc:docMk/>
            <pc:sldMk cId="3350143909" sldId="403"/>
            <ac:cxnSpMk id="11" creationId="{179699B4-BFB6-5DB7-3789-D673C56203FD}"/>
          </ac:cxnSpMkLst>
        </pc:cxnChg>
        <pc:cxnChg chg="del mod">
          <ac:chgData name="Luca Crocetti" userId="52efdf86-ba77-4dcf-8f92-67ea05fd85b4" providerId="ADAL" clId="{9EEA36A6-BA56-4B73-84C0-E3D513392298}" dt="2023-03-29T13:10:39.466" v="2650" actId="478"/>
          <ac:cxnSpMkLst>
            <pc:docMk/>
            <pc:sldMk cId="3350143909" sldId="40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39.466" v="2650" actId="478"/>
          <ac:cxnSpMkLst>
            <pc:docMk/>
            <pc:sldMk cId="3350143909" sldId="403"/>
            <ac:cxnSpMk id="13" creationId="{B8103F27-87C4-4376-A3CE-4EABE6872920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16" creationId="{5FB12882-0BAF-4839-82DB-46503A7CE564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18" creationId="{6B5D0C59-5C6F-4150-8A8E-3384144D0FF6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19" creationId="{F713B93D-BA8F-4AFD-B5C5-8D4887A8F6D6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0" creationId="{6B3AA299-1538-4A1A-A7B5-343111DC3240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4" creationId="{9D8E066F-DA3B-4DA2-9D5E-62A94F8844C0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5" creationId="{A5F38AF6-8343-4CD7-92DB-7BC4A21802BC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7" creationId="{86201C3C-3576-46DC-BA95-07B22AC9A7BE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32" creationId="{1F6C0082-2618-4EA0-9D43-384F010EC931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35" creationId="{7C8BC22B-2780-4023-B7EC-419854A07DD5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37" creationId="{F8F01D2D-50D2-4700-9D8C-53564410FEB9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41" creationId="{0D0A7909-8597-41E2-90EA-71ADED8709A6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10:44.505" v="2653"/>
        <pc:sldMkLst>
          <pc:docMk/>
          <pc:sldMk cId="3967115385" sldId="404"/>
        </pc:sldMkLst>
        <pc:spChg chg="add mod">
          <ac:chgData name="Luca Crocetti" userId="52efdf86-ba77-4dcf-8f92-67ea05fd85b4" providerId="ADAL" clId="{9EEA36A6-BA56-4B73-84C0-E3D513392298}" dt="2023-03-29T13:10:44.505" v="2653"/>
          <ac:spMkLst>
            <pc:docMk/>
            <pc:sldMk cId="3967115385" sldId="404"/>
            <ac:spMk id="3" creationId="{42D4D650-4BF0-00A0-4EF1-4939DC3870E9}"/>
          </ac:spMkLst>
        </pc:spChg>
        <pc:spChg chg="del">
          <ac:chgData name="Luca Crocetti" userId="52efdf86-ba77-4dcf-8f92-67ea05fd85b4" providerId="ADAL" clId="{9EEA36A6-BA56-4B73-84C0-E3D513392298}" dt="2023-03-29T13:10:44.341" v="2652" actId="478"/>
          <ac:spMkLst>
            <pc:docMk/>
            <pc:sldMk cId="3967115385" sldId="404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44.341" v="2652" actId="478"/>
          <ac:spMkLst>
            <pc:docMk/>
            <pc:sldMk cId="3967115385" sldId="404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44.505" v="2653"/>
          <ac:spMkLst>
            <pc:docMk/>
            <pc:sldMk cId="3967115385" sldId="404"/>
            <ac:spMk id="9" creationId="{9674DF82-2ED6-8A4C-4229-2945DF4B4A16}"/>
          </ac:spMkLst>
        </pc:spChg>
        <pc:spChg chg="mod">
          <ac:chgData name="Luca Crocetti" userId="52efdf86-ba77-4dcf-8f92-67ea05fd85b4" providerId="ADAL" clId="{9EEA36A6-BA56-4B73-84C0-E3D513392298}" dt="2023-03-17T13:56:38.277" v="2583" actId="20577"/>
          <ac:spMkLst>
            <pc:docMk/>
            <pc:sldMk cId="3967115385" sldId="404"/>
            <ac:spMk id="22" creationId="{39388683-15F5-4122-8A44-B430DDE86088}"/>
          </ac:spMkLst>
        </pc:spChg>
        <pc:spChg chg="del">
          <ac:chgData name="Luca Crocetti" userId="52efdf86-ba77-4dcf-8f92-67ea05fd85b4" providerId="ADAL" clId="{9EEA36A6-BA56-4B73-84C0-E3D513392298}" dt="2023-03-17T13:43:59.228" v="2421" actId="478"/>
          <ac:spMkLst>
            <pc:docMk/>
            <pc:sldMk cId="3967115385" sldId="404"/>
            <ac:spMk id="30" creationId="{D9383810-BDF6-8F2C-6AAF-150586C1C2D5}"/>
          </ac:spMkLst>
        </pc:spChg>
        <pc:picChg chg="del">
          <ac:chgData name="Luca Crocetti" userId="52efdf86-ba77-4dcf-8f92-67ea05fd85b4" providerId="ADAL" clId="{9EEA36A6-BA56-4B73-84C0-E3D513392298}" dt="2023-03-17T13:43:56.656" v="2420" actId="478"/>
          <ac:picMkLst>
            <pc:docMk/>
            <pc:sldMk cId="3967115385" sldId="404"/>
            <ac:picMk id="3" creationId="{2F4D77F7-07CB-73D1-E196-672E34138181}"/>
          </ac:picMkLst>
        </pc:picChg>
        <pc:picChg chg="add del mod">
          <ac:chgData name="Luca Crocetti" userId="52efdf86-ba77-4dcf-8f92-67ea05fd85b4" providerId="ADAL" clId="{9EEA36A6-BA56-4B73-84C0-E3D513392298}" dt="2023-03-17T13:54:51.486" v="2505" actId="478"/>
          <ac:picMkLst>
            <pc:docMk/>
            <pc:sldMk cId="3967115385" sldId="404"/>
            <ac:picMk id="9" creationId="{0E805249-23CC-234D-22C9-7FCF72538593}"/>
          </ac:picMkLst>
        </pc:picChg>
        <pc:picChg chg="add mod">
          <ac:chgData name="Luca Crocetti" userId="52efdf86-ba77-4dcf-8f92-67ea05fd85b4" providerId="ADAL" clId="{9EEA36A6-BA56-4B73-84C0-E3D513392298}" dt="2023-03-17T13:55:50.451" v="2534" actId="1076"/>
          <ac:picMkLst>
            <pc:docMk/>
            <pc:sldMk cId="3967115385" sldId="404"/>
            <ac:picMk id="10" creationId="{0162ED4A-2CE9-33A2-AAE6-CDE387BA2306}"/>
          </ac:picMkLst>
        </pc:picChg>
        <pc:picChg chg="del mod">
          <ac:chgData name="Luca Crocetti" userId="52efdf86-ba77-4dcf-8f92-67ea05fd85b4" providerId="ADAL" clId="{9EEA36A6-BA56-4B73-84C0-E3D513392298}" dt="2023-03-17T13:54:43.258" v="2502" actId="478"/>
          <ac:picMkLst>
            <pc:docMk/>
            <pc:sldMk cId="3967115385" sldId="404"/>
            <ac:picMk id="11" creationId="{4AC059F5-FFB1-9FF7-8DDF-74874ED3AE75}"/>
          </ac:picMkLst>
        </pc:picChg>
        <pc:picChg chg="add mod">
          <ac:chgData name="Luca Crocetti" userId="52efdf86-ba77-4dcf-8f92-67ea05fd85b4" providerId="ADAL" clId="{9EEA36A6-BA56-4B73-84C0-E3D513392298}" dt="2023-03-17T13:55:46.799" v="2533" actId="1076"/>
          <ac:picMkLst>
            <pc:docMk/>
            <pc:sldMk cId="3967115385" sldId="404"/>
            <ac:picMk id="16" creationId="{E1A4F1EA-2B2F-2D87-CAC1-CFC7025FE284}"/>
          </ac:picMkLst>
        </pc:picChg>
        <pc:cxnChg chg="add mod">
          <ac:chgData name="Luca Crocetti" userId="52efdf86-ba77-4dcf-8f92-67ea05fd85b4" providerId="ADAL" clId="{9EEA36A6-BA56-4B73-84C0-E3D513392298}" dt="2023-03-29T13:10:44.505" v="2653"/>
          <ac:cxnSpMkLst>
            <pc:docMk/>
            <pc:sldMk cId="3967115385" sldId="404"/>
            <ac:cxnSpMk id="11" creationId="{DFC09875-47CF-C087-9481-DC99D12C02DE}"/>
          </ac:cxnSpMkLst>
        </pc:cxnChg>
        <pc:cxnChg chg="del mod">
          <ac:chgData name="Luca Crocetti" userId="52efdf86-ba77-4dcf-8f92-67ea05fd85b4" providerId="ADAL" clId="{9EEA36A6-BA56-4B73-84C0-E3D513392298}" dt="2023-03-29T13:10:44.341" v="2652" actId="478"/>
          <ac:cxnSpMkLst>
            <pc:docMk/>
            <pc:sldMk cId="3967115385" sldId="404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44.341" v="2652" actId="478"/>
          <ac:cxnSpMkLst>
            <pc:docMk/>
            <pc:sldMk cId="3967115385" sldId="404"/>
            <ac:cxnSpMk id="13" creationId="{B8103F27-87C4-4376-A3CE-4EABE6872920}"/>
          </ac:cxnSpMkLst>
        </pc:cxnChg>
      </pc:sldChg>
      <pc:sldChg chg="delSp modSp add mod ord">
        <pc:chgData name="Luca Crocetti" userId="52efdf86-ba77-4dcf-8f92-67ea05fd85b4" providerId="ADAL" clId="{9EEA36A6-BA56-4B73-84C0-E3D513392298}" dt="2023-03-29T13:47:30.844" v="3419" actId="14100"/>
        <pc:sldMkLst>
          <pc:docMk/>
          <pc:sldMk cId="3246464314" sldId="405"/>
        </pc:sldMkLst>
        <pc:spChg chg="mod">
          <ac:chgData name="Luca Crocetti" userId="52efdf86-ba77-4dcf-8f92-67ea05fd85b4" providerId="ADAL" clId="{9EEA36A6-BA56-4B73-84C0-E3D513392298}" dt="2023-03-29T13:37:55.389" v="2769" actId="20577"/>
          <ac:spMkLst>
            <pc:docMk/>
            <pc:sldMk cId="3246464314" sldId="405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29T13:47:30.844" v="3419" actId="14100"/>
          <ac:spMkLst>
            <pc:docMk/>
            <pc:sldMk cId="3246464314" sldId="405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6" creationId="{971582B2-566C-417D-ACEC-67CBE17633A0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7" creationId="{740C190D-372A-4DFE-924F-DFC3D6CB0737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8" creationId="{1510CB42-AA43-4356-82A8-258A7D1CE521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9" creationId="{F5793FBB-52CB-40A8-B626-4FF8DA8D1B9B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10" creationId="{72BCE25B-8383-4FBE-AB5C-6F95DC80ABB1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11" creationId="{977636C8-E42D-45AF-BBE6-0CE8D9991C7F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19" creationId="{2B5BD271-DD7B-A4AA-0071-6DFB31DE4530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20" creationId="{51226015-2893-596B-E819-3BA15C11B337}"/>
          </ac:spMkLst>
        </pc:sp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3" creationId="{B8103F27-87C4-4376-A3CE-4EABE6872920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4" creationId="{6ECFEBDE-B065-4B62-8E2E-436D99D3F506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5" creationId="{8940F705-78BE-477A-A40E-B4B2C0795B09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6" creationId="{424A98FC-AC87-4651-861E-55CF0B434CA6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7" creationId="{439FF6D1-7898-4E80-BDFD-977C00E23E1D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8" creationId="{6F97856F-DF64-4EEA-8E6D-26552D4AB518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21" creationId="{0EE1B0C6-8124-F42A-D073-E47D24FDBE8E}"/>
          </ac:cxnSpMkLst>
        </pc:cxnChg>
      </pc:sldChg>
      <pc:sldChg chg="modSp add mod ord">
        <pc:chgData name="Luca Crocetti" userId="52efdf86-ba77-4dcf-8f92-67ea05fd85b4" providerId="ADAL" clId="{9EEA36A6-BA56-4B73-84C0-E3D513392298}" dt="2023-03-29T13:37:25.526" v="2712" actId="6549"/>
        <pc:sldMkLst>
          <pc:docMk/>
          <pc:sldMk cId="4173491181" sldId="406"/>
        </pc:sldMkLst>
        <pc:spChg chg="mod">
          <ac:chgData name="Luca Crocetti" userId="52efdf86-ba77-4dcf-8f92-67ea05fd85b4" providerId="ADAL" clId="{9EEA36A6-BA56-4B73-84C0-E3D513392298}" dt="2023-03-29T13:37:25.526" v="2712" actId="6549"/>
          <ac:spMkLst>
            <pc:docMk/>
            <pc:sldMk cId="4173491181" sldId="406"/>
            <ac:spMk id="7" creationId="{5E6F3B20-576A-49AC-98C5-EFE8553F5B01}"/>
          </ac:spMkLst>
        </pc:spChg>
      </pc:sldChg>
      <pc:sldChg chg="modSp mod">
        <pc:chgData name="Luca Crocetti" userId="52efdf86-ba77-4dcf-8f92-67ea05fd85b4" providerId="ADAL" clId="{9EEA36A6-BA56-4B73-84C0-E3D513392298}" dt="2023-04-14T11:09:35.901" v="3446" actId="113"/>
        <pc:sldMkLst>
          <pc:docMk/>
          <pc:sldMk cId="2122063484" sldId="407"/>
        </pc:sldMkLst>
        <pc:spChg chg="mod">
          <ac:chgData name="Luca Crocetti" userId="52efdf86-ba77-4dcf-8f92-67ea05fd85b4" providerId="ADAL" clId="{9EEA36A6-BA56-4B73-84C0-E3D513392298}" dt="2023-04-14T11:09:35.901" v="3446" actId="113"/>
          <ac:spMkLst>
            <pc:docMk/>
            <pc:sldMk cId="2122063484" sldId="407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4-04T13:12:35.629" v="3423" actId="113"/>
          <ac:spMkLst>
            <pc:docMk/>
            <pc:sldMk cId="2122063484" sldId="407"/>
            <ac:spMk id="16" creationId="{06158AFC-DD55-1FFA-1F40-C993F11A3953}"/>
          </ac:spMkLst>
        </pc:spChg>
        <pc:spChg chg="mod">
          <ac:chgData name="Luca Crocetti" userId="52efdf86-ba77-4dcf-8f92-67ea05fd85b4" providerId="ADAL" clId="{9EEA36A6-BA56-4B73-84C0-E3D513392298}" dt="2023-04-04T13:12:22.927" v="3421" actId="113"/>
          <ac:spMkLst>
            <pc:docMk/>
            <pc:sldMk cId="2122063484" sldId="407"/>
            <ac:spMk id="21" creationId="{0D8BF0F2-57C7-5A1A-0BD3-70E2287E57C9}"/>
          </ac:spMkLst>
        </pc:spChg>
      </pc:sldChg>
      <pc:sldChg chg="modSp mod">
        <pc:chgData name="Luca Crocetti" userId="52efdf86-ba77-4dcf-8f92-67ea05fd85b4" providerId="ADAL" clId="{9EEA36A6-BA56-4B73-84C0-E3D513392298}" dt="2023-04-14T11:09:57.111" v="3448" actId="20577"/>
        <pc:sldMkLst>
          <pc:docMk/>
          <pc:sldMk cId="811236341" sldId="408"/>
        </pc:sldMkLst>
        <pc:spChg chg="mod">
          <ac:chgData name="Luca Crocetti" userId="52efdf86-ba77-4dcf-8f92-67ea05fd85b4" providerId="ADAL" clId="{9EEA36A6-BA56-4B73-84C0-E3D513392298}" dt="2023-04-14T11:09:57.111" v="3448" actId="20577"/>
          <ac:spMkLst>
            <pc:docMk/>
            <pc:sldMk cId="811236341" sldId="408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4-04T13:12:57.332" v="3432" actId="1076"/>
          <ac:spMkLst>
            <pc:docMk/>
            <pc:sldMk cId="811236341" sldId="408"/>
            <ac:spMk id="4" creationId="{F0666D0F-9386-7087-DFF9-FDDCB4FCAAE6}"/>
          </ac:spMkLst>
        </pc:spChg>
        <pc:grpChg chg="mod">
          <ac:chgData name="Luca Crocetti" userId="52efdf86-ba77-4dcf-8f92-67ea05fd85b4" providerId="ADAL" clId="{9EEA36A6-BA56-4B73-84C0-E3D513392298}" dt="2023-04-04T13:12:57.332" v="3432" actId="1076"/>
          <ac:grpSpMkLst>
            <pc:docMk/>
            <pc:sldMk cId="811236341" sldId="408"/>
            <ac:grpSpMk id="5" creationId="{EE76D890-7D5D-F0F1-1986-1B1AF017690B}"/>
          </ac:grpSpMkLst>
        </pc:grpChg>
        <pc:picChg chg="mod">
          <ac:chgData name="Luca Crocetti" userId="52efdf86-ba77-4dcf-8f92-67ea05fd85b4" providerId="ADAL" clId="{9EEA36A6-BA56-4B73-84C0-E3D513392298}" dt="2023-04-04T13:12:57.332" v="3432" actId="1076"/>
          <ac:picMkLst>
            <pc:docMk/>
            <pc:sldMk cId="811236341" sldId="408"/>
            <ac:picMk id="1026" creationId="{15982CE7-E14C-0455-AA74-93E0C32525CE}"/>
          </ac:picMkLst>
        </pc:picChg>
        <pc:picChg chg="mod">
          <ac:chgData name="Luca Crocetti" userId="52efdf86-ba77-4dcf-8f92-67ea05fd85b4" providerId="ADAL" clId="{9EEA36A6-BA56-4B73-84C0-E3D513392298}" dt="2023-04-04T13:12:57.332" v="3432" actId="1076"/>
          <ac:picMkLst>
            <pc:docMk/>
            <pc:sldMk cId="811236341" sldId="408"/>
            <ac:picMk id="1028" creationId="{4C6A088A-5A09-AA29-495D-FA5E8265C9C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11908-F42A-4734-8E43-28C7EA6DA1E1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3588B-FA07-43E4-9666-AD456586BA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4303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4:07.477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238 266 919 0 0,'-24'-5'944'0'0,"-1"0"0"0"0,-43-1 0 0 0,33 3-298 0 0,25 3-406 0 0,8 0-141 0 0,0 0 0 0 0,0 1 1 0 0,0-2-1 0 0,-1 1 0 0 0,1 0 0 0 0,0 0 1 0 0,0-1-1 0 0,0 1 0 0 0,0-1 1 0 0,0 0-1 0 0,0 1 0 0 0,-3-3 0 0 0,7 2 96 0 0,0-1 0 0 0,1 1 0 0 0,-1-1 0 0 0,0 1 0 0 0,1 0 0 0 0,-1 0 0 0 0,5-2 0 0 0,41-6 737 0 0,0 1 1 0 0,65-2-1 0 0,-54 5-626 0 0,-5 1-154 0 0,36-3-27 0 0,101-22-1 0 0,169-38 1684 0 0,-149 29-1696 0 0,51-6 0 0 0,-236 40-112 0 0,0 2 0 0 0,0 0 0 0 0,0 2 0 0 0,0 1 0 0 0,0 1 0 0 0,37 8 0 0 0,-53-6 0 0 0,1-1 0 0 0,-1 2 0 0 0,0 0 0 0 0,16 10 0 0 0,9 5 0 0 0,-26-16 1 0 0,1-1-1 0 0,0 0 1 0 0,0 0-1 0 0,0-1 1 0 0,0 0-1 0 0,1-1 1 0 0,-1 0-1 0 0,0-1 1 0 0,14-1-1 0 0,-8 1 7 0 0,-14 0 76 0 0,1 0-1 0 0,-1 0 1 0 0,0 0 0 0 0,0 1-1 0 0,0-1 1 0 0,0 0-1 0 0,-1 1 1 0 0,1 0 0 0 0,0-1-1 0 0,0 1 1 0 0,0 0-1 0 0,0 0 1 0 0,0 0 0 0 0,-1 0-1 0 0,1 0 1 0 0,0 0-1 0 0,-1 1 1 0 0,1-1-1 0 0,-1 0 1 0 0,0 1 0 0 0,1-1-1 0 0,-1 1 1 0 0,1 2-1 0 0,-1-3-33 0 0,-1 0-1 0 0,1 0 1 0 0,-1 0-1 0 0,0 0 1 0 0,0 0-1 0 0,0 0 1 0 0,1 0-1 0 0,-1 0 0 0 0,0 0 1 0 0,0 0-1 0 0,0 0 1 0 0,0 0-1 0 0,-1 0 1 0 0,1 0-1 0 0,0 0 1 0 0,0 0-1 0 0,-1 2 1 0 0,0-1-76 0 0,0 0 0 0 0,0-1 1 0 0,0 1-1 0 0,-1 0 0 0 0,1-1 1 0 0,0 0-1 0 0,-1 1 0 0 0,1-1 1 0 0,-1 0-1 0 0,1 1 1 0 0,-1-1-1 0 0,-3 1 0 0 0,-7 5 27 0 0,0-1 0 0 0,-1-1 0 0 0,0 0 0 0 0,-25 5 0 0 0,-57 5 0 0 0,40-7 0 0 0,-169 18 1 0 0,4 0-14 0 0,-262 34-111 0 0,333-41 124 0 0,-2 1 0 0 0,138-19 0 0 0,-2-1 0 0 0,1 2 0 0 0,-1 0 0 0 0,1 0 0 0 0,-17 6 0 0 0,31-8 0 0 0,-1 0 0 0 0,1 0 0 0 0,-1 0 0 0 0,1 1 0 0 0,-1-1 0 0 0,1 0 0 0 0,0 0 0 0 0,-1 1 0 0 0,1-1 0 0 0,-1 0 0 0 0,1 0 0 0 0,-1 1 0 0 0,1-1 0 0 0,0 0 0 0 0,-1 1 0 0 0,1-1 0 0 0,0 1 0 0 0,-1-1 0 0 0,1 0 1 0 0,0 1-1 0 0,0-1 0 0 0,-1 1 0 0 0,1-1 0 0 0,0 1 0 0 0,0-1 0 0 0,0 1 0 0 0,-1-1 0 0 0,1 1 0 0 0,0-1 0 0 0,0 1 0 0 0,0-1 0 0 0,0 1 0 0 0,0-1 0 0 0,0 1 0 0 0,0-1 0 0 0,0 1 0 0 0,1 0 0 0 0,-1-1 0 0 0,0 1 0 0 0,0-1 0 0 0,0 1 0 0 0,0-1 0 0 0,1 0 0 0 0,-1 1 0 0 0,0-1 0 0 0,0 1 0 0 0,1-1 0 0 0,-1 1 0 0 0,0-1 0 0 0,1 0 0 0 0,-1 1 0 0 0,1-1 0 0 0,-1 0 0 0 0,1 1 0 0 0,25 20-42 0 0,-24-20 30 0 0,28 18 9 0 0,1-1 0 0 0,0-2 0 0 0,60 21 0 0 0,107 21 4 0 0,-133-43 12 0 0,1-4 0 0 0,117 5 1 0 0,136-17 22 0 0,-235-1-48 0 0,-48 2 25 0 0,-1-2 0 0 0,1-1 0 0 0,-1-2-1 0 0,54-14 1 0 0,-78 15-7 0 0,1 0-1 0 0,-2-1 1 0 0,1 0-1 0 0,-1-1 1 0 0,1 0-1 0 0,-2 0 1 0 0,15-13-1 0 0,-17 13-3 0 0,-1 0 0 0 0,0-1-1 0 0,-1 0 1 0 0,1 0 0 0 0,-1 0-1 0 0,-1-1 1 0 0,1 0 0 0 0,-1 1-1 0 0,-1-2 1 0 0,1 1 0 0 0,2-11-1 0 0,-5 8-1 0 0,1 0 0 0 0,-1-1 0 0 0,-1 1 0 0 0,0-1 0 0 0,-1 1 0 0 0,0 0 0 0 0,0 0 0 0 0,-1-1 0 0 0,-1 1 0 0 0,0 0 0 0 0,-8-19 0 0 0,10 29-4 0 0,0 0 1 0 0,1-1-1 0 0,-1 1 0 0 0,0 0 0 0 0,0 0 0 0 0,0-1 0 0 0,0 1 1 0 0,0 0-1 0 0,0 0 0 0 0,0 0 0 0 0,0 0 0 0 0,0 0 0 0 0,-1 1 1 0 0,1-1-1 0 0,0 0 0 0 0,-1 1 0 0 0,1-1 0 0 0,0 0 0 0 0,-1 1 1 0 0,-2-1-1 0 0,2 1-1 0 0,0-1 0 0 0,0 0 1 0 0,0 1-1 0 0,0-1 0 0 0,1 0 0 0 0,-1 0 1 0 0,0 0-1 0 0,0 0 0 0 0,-2-3 0 0 0,4 4 5 0 0,0 0 0 0 0,-1 0 0 0 0,1 0 0 0 0,0 0 0 0 0,0-1 0 0 0,0 1-1 0 0,-1 0 1 0 0,1 0 0 0 0,0 0 0 0 0,0 0 0 0 0,0-1 0 0 0,0 1 0 0 0,-1 0 0 0 0,1 0 0 0 0,0-1-1 0 0,0 1 1 0 0,0 0 0 0 0,0 0 0 0 0,0-1 0 0 0,0 1 0 0 0,0 0 0 0 0,0 0 0 0 0,0-1 0 0 0,0 1-1 0 0,0 0 1 0 0,0 0 0 0 0,0-1 0 0 0,0 1 0 0 0,0 0 0 0 0,0 0 0 0 0,0-1 0 0 0,0 1 0 0 0,0-1-1 0 0,9-1 11 0 0,13 6 48 0 0,-9 1-74 0 0,-1 2 0 0 0,1-1 0 0 0,19 15 0 0 0,-32-21 16 0 0,0 0 0 0 0,0 0 0 0 0,0 0 0 0 0,0 0 0 0 0,1 0 0 0 0,-1 0 0 0 0,0 0 0 0 0,0 0 0 0 0,0 1 0 0 0,0-1 0 0 0,0 0 0 0 0,0 0 0 0 0,0 0 0 0 0,0 0 0 0 0,0 0 0 0 0,1 0 0 0 0,-1 1 0 0 0,0-1 0 0 0,0 0 0 0 0,0 0 0 0 0,0 0 0 0 0,0 0 0 0 0,0 0 0 0 0,0 1 0 0 0,0-1 0 0 0,0 0 0 0 0,0 0 0 0 0,0 0 0 0 0,0 0 0 0 0,0 0 0 0 0,0 1 0 0 0,0-1 0 0 0,0 0 0 0 0,-1 0 0 0 0,1 0 0 0 0,0 0 0 0 0,0 0 0 0 0,0 0 0 0 0,0 1 0 0 0,0-1 0 0 0,0 0 0 0 0,-8 5 0 0 0,-9 1 0 0 0,-204 45 0 0 0,-347 34 0 0 0,354-75 0 0 0,48-5 0 0 0,122-1 0 0 0,-76 16 0 0 0,83-14-10 0 0,-1-1-1 0 0,0-1 0 0 0,0-3 1 0 0,1-1-1 0 0,-43-5 0 0 0,69 5 6 0 0,0 0 0 0 0,0 1 0 0 0,0 1 0 0 0,0 0 0 0 0,-16 4 0 0 0,18-3 1 0 0,-1 0-1 0 0,0-1 0 0 0,0-1 0 0 0,0 0 0 0 0,0 0 0 0 0,-20-1 0 0 0,17-2 11 0 0,1 0 0 0 0,-1-1 0 0 0,1 0 0 0 0,0-1-1 0 0,0-1 1 0 0,0 0 0 0 0,0 0 0 0 0,1-1 0 0 0,0 0-1 0 0,-16-12 1 0 0,26 16-3 0 0,-1 0 0 0 0,1 0-1 0 0,-1 0 1 0 0,1 0 0 0 0,0 0-1 0 0,0 0 1 0 0,0-1-1 0 0,0 1 1 0 0,0 0 0 0 0,0-1-1 0 0,1 1 1 0 0,-1 0 0 0 0,1-1-1 0 0,-1 1 1 0 0,1 0 0 0 0,0-1-1 0 0,0 1 1 0 0,0-1 0 0 0,0 1-1 0 0,1-1 1 0 0,-1 1 0 0 0,1 0-1 0 0,-1-1 1 0 0,2-2 0 0 0,3-9-5 0 0,0 1 0 0 0,13-25 0 0 0,-13 28 5 0 0,0 0 0 0 0,1 2-1 0 0,0-1 0 0 0,1 0 1 0 0,-1 1-1 0 0,1 0 0 0 0,1 1 1 0 0,0 0-1 0 0,0 0 0 0 0,0 0 1 0 0,1 1-1 0 0,0 1 0 0 0,0-1 1 0 0,0 1-1 0 0,16-5 0 0 0,-7 3-14 0 0,-1 2 0 0 0,1 0-1 0 0,0 1 1 0 0,0 0-1 0 0,1 2 1 0 0,-1 0 0 0 0,29 1-1 0 0,-13 4 13 0 0,0 2 0 0 0,38 10 0 0 0,-42-8 0 0 0,0-1 0 0 0,1-2 0 0 0,32 1 0 0 0,136-13-42 0 0,-61 0 148 0 0,-58 7-106 0 0,83-6 0 0 0,-107 2 0 0 0,0 3 0 0 0,1 3 0 0 0,-1 1 0 0 0,79 15 0 0 0,-105-12 9 0 0,0-2 1 0 0,0-1-1 0 0,1-1 0 0 0,-1-2 0 0 0,0-1 0 0 0,55-11 0 0 0,-80 12-11 0 0,1 0 0 0 0,0 0 0 0 0,0 0-1 0 0,0 1 1 0 0,-1 0 0 0 0,1 0 0 0 0,0 0 0 0 0,0 1-1 0 0,0 0 1 0 0,0 0 0 0 0,-1 0 0 0 0,1 1 0 0 0,0 0-1 0 0,-1 0 1 0 0,0 0 0 0 0,1 1 0 0 0,-1 0 0 0 0,0 0-1 0 0,0 0 1 0 0,-1 1 0 0 0,1-1 0 0 0,-1 1 0 0 0,1 0-1 0 0,-1 0 1 0 0,0 1 0 0 0,-1-1 0 0 0,1 1-1 0 0,3 8 1 0 0,-4-9 0 0 0,-1 0-1 0 0,0 1 0 0 0,0-1 1 0 0,-1 1-1 0 0,1-1 0 0 0,-1 1 1 0 0,0 0-1 0 0,0-1 0 0 0,-1 1 1 0 0,1 0-1 0 0,-1 0 0 0 0,0-1 1 0 0,0 1-1 0 0,-1 0 0 0 0,1 0 1 0 0,-1 0-1 0 0,0-1 0 0 0,-1 1 1 0 0,1-1-1 0 0,-1 1 0 0 0,0-1 1 0 0,0 1-1 0 0,-5 6 0 0 0,4-5 3 0 0,0 0-1 0 0,-1 0 1 0 0,0-1-1 0 0,-1 0 1 0 0,1 0-1 0 0,-1 0 1 0 0,0 0-1 0 0,0-1 1 0 0,0 1-1 0 0,-1-2 1 0 0,1 1-1 0 0,-11 5 1 0 0,12-8 4 0 0,-1 1 0 0 0,1-1 0 0 0,-1 1 0 0 0,0-1 1 0 0,1-1-1 0 0,-1 1 0 0 0,0-1 0 0 0,0 1 0 0 0,0-1 0 0 0,1-1 0 0 0,-1 1 0 0 0,0-1 1 0 0,0 0-1 0 0,1 0 0 0 0,-1 0 0 0 0,0-1 0 0 0,1 1 0 0 0,-8-5 0 0 0,5 3-4 0 0,-34-18 0 0 0,-1 1 0 0 0,-60-17 0 0 0,84 31 0 0 0,-56-15 0 0 0,-150-25 0 0 0,-69 4-72 0 0,215 32 62 0 0,-1 4-1 0 0,-1 3 0 0 0,1 3 1 0 0,0 4-1 0 0,-125 23 0 0 0,183-23 2 0 0,0 1 0 0 0,1 0 0 0 0,-1 2 0 0 0,1 0 0 0 0,1 2-1 0 0,-35 19 1 0 0,46-23 6 0 0,0 0-1 0 0,0 0 1 0 0,1 1-1 0 0,0 0 0 0 0,0 1 1 0 0,0 0-1 0 0,1 0 1 0 0,0 0-1 0 0,0 1 1 0 0,1 0-1 0 0,0 0 1 0 0,0 0-1 0 0,1 0 0 0 0,0 1 1 0 0,0 0-1 0 0,1 0 1 0 0,-3 14-1 0 0,5-19 4 0 0,0 1 0 0 0,1-1 0 0 0,0 0 0 0 0,0 0 0 0 0,0 0 0 0 0,0 1 0 0 0,1-1 0 0 0,-1 0 0 0 0,1 0-1 0 0,0 0 1 0 0,1 0 0 0 0,-1 0 0 0 0,1 0 0 0 0,-1 0 0 0 0,4 4 0 0 0,-2-4 0 0 0,0 0 0 0 0,1 1 0 0 0,0-1-1 0 0,-1 0 1 0 0,2-1 0 0 0,-1 1 0 0 0,0-1 0 0 0,1 0 0 0 0,-1 0 0 0 0,8 3 0 0 0,2 0 1 0 0,0 0 1 0 0,1-1 0 0 0,-1-1-1 0 0,1-1 1 0 0,0 0 0 0 0,1-1-1 0 0,19 1 1 0 0,19-3 39 0 0,94-10 0 0 0,53-23 51 0 0,-191 32-85 0 0,11-3 38 0 0,29-1 0 0 0,-44 4-146 0 0,0 1-1 0 0,0 1 1 0 0,0-1-1 0 0,-1 1 1 0 0,1 0-1 0 0,0 0 1 0 0,-1 0-1 0 0,1 1 1 0 0,-1 0-1 0 0,7 4 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4:34.5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 7367 0 0,'28'4'5464'0'0,"-23"-4"-4784"0"0,25 4 2270 0 0,50-1 0 0 0,-40-5-2475 0 0,-1-1 0 0 0,46-11 1 0 0,-43 7-4274 0 0,-35 6-2482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6:21.1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17 254 18431 0 0,'1'-1'123'0'0,"0"0"0"0"0,0 0 0 0 0,1 0 0 0 0,-1 0 0 0 0,0 1 0 0 0,1-1 0 0 0,-1 0 0 0 0,1 1 0 0 0,-1 0 0 0 0,1-1 0 0 0,-1 1 0 0 0,1 0 0 0 0,-1-1 0 0 0,1 1 0 0 0,2 0 0 0 0,2 1 39 0 0,0-1 1 0 0,0 1-1 0 0,0 0 1 0 0,5 2-1 0 0,6 2 96 0 0,24 12-1 0 0,-38-16-104 0 0,3 2 142 0 0,2 2-73 0 0,20 15-28 0 0,-21-15 172 0 0,0 3-195 0 0,23 25-3 0 0,-23-25 161 0 0,-2 0-197 0 0,15 26-17 0 0,-15-25-3 0 0,-3 1-8 0 0,1 2-83 0 0,-1 0-1 0 0,0 15 0 0 0,-2-21-18 0 0,-1 0 0 0 0,1-1-1 0 0,-1 1 1 0 0,0 0-1 0 0,-1-1 1 0 0,-3 11-1 0 0,5-14-1 0 0,-1-1 0 0 0,1 1 0 0 0,-1-1 0 0 0,0 1 0 0 0,0-1 0 0 0,0 1 0 0 0,0-1 0 0 0,0 1 0 0 0,0-1 0 0 0,0 0 0 0 0,0 0 0 0 0,0 1 0 0 0,-1-1 0 0 0,1 0 0 0 0,-1 0 0 0 0,1 0 0 0 0,0 0 0 0 0,-1-1 0 0 0,0 1 0 0 0,1 0 0 0 0,-1-1 0 0 0,1 1 0 0 0,-1-1 0 0 0,0 1 0 0 0,1-1 0 0 0,-1 0 0 0 0,-2 1 0 0 0,1-2 0 0 0,0 1 0 0 0,0-1 0 0 0,0 0 0 0 0,0 1 0 0 0,0-1 0 0 0,0-1 0 0 0,1 1 0 0 0,-1 0 0 0 0,0-1 0 0 0,1 1 0 0 0,-1-1 0 0 0,1 0 0 0 0,-5-4 0 0 0,-1-2 7 0 0,-1 0 56 0 0,0 0 0 0 0,-1 0-1 0 0,-17-10 1 0 0,23 16-48 0 0,1 0 0 0 0,0 1 0 0 0,0-1 0 0 0,-1 1 0 0 0,1 0 0 0 0,-1 0 0 0 0,1 1 0 0 0,-1-1 0 0 0,1 1 0 0 0,-1 0 0 0 0,1-1 0 0 0,-1 2 0 0 0,1-1 0 0 0,-1 0 0 0 0,1 1 0 0 0,-1-1 0 0 0,-4 3 0 0 0,-3 2 112 0 0,-2 5-41 0 0,7-3-30 0 0,-6 12-34 0 0,9-6 20 0 0,-1 19-19 0 0,4-31-21 0 0,0 0 0 0 0,0 0 0 0 0,-1-1 0 0 0,1 1 1 0 0,0 0-1 0 0,0 0 0 0 0,1 0 0 0 0,-1-1 0 0 0,0 1 0 0 0,0 0 0 0 0,0 0 0 0 0,0-1 0 0 0,1 1 0 0 0,-1 0 0 0 0,0 0 1 0 0,1-1-1 0 0,-1 1 0 0 0,1 0 0 0 0,-1-1 0 0 0,1 1 0 0 0,-1 0 0 0 0,1 0 0 0 0,6 9 2 0 0,0 0 0 0 0,11 11 0 0 0,-14-17-4 0 0,0-1 0 0 0,0 0 0 0 0,0 1 0 0 0,0-2 0 0 0,1 1 0 0 0,-1 0 0 0 0,7 1 0 0 0,-6-2 0 0 0,0 0 0 0 0,0-1 0 0 0,0 1 0 0 0,9 0 0 0 0,-7-2-5 0 0,0 1-1 0 0,0-1 0 0 0,1-1 1 0 0,-1 1-1 0 0,0-1 1 0 0,0-1-1 0 0,0 1 1 0 0,0-1-1 0 0,0-1 1 0 0,9-3-1 0 0,-5 0-85 0 0,-1 1 0 0 0,-1-2 1 0 0,1 1-1 0 0,-1-1 0 0 0,0 0 0 0 0,8-9 1 0 0,-1-3-417 0 0,0 0 0 0 0,-1 0 0 0 0,-1-2 0 0 0,-1 0 1 0 0,16-33-1 0 0,-6-2-2872 0 0,24-85-1 0 0,-8 23 440 0 0,-8 41 3974 0 0,-14 43 8324 0 0,-19 42-8875 0 0,-6 25-47 0 0,5-25-159 0 0,0 3-70 0 0,-16 51 167 0 0,-1-2-116 0 0,-4 11-52 0 0,2-8-187 0 0,-3 10-19 0 0,4-5 0 0 0,0-9-29 0 0,-1 0-353 0 0,13-32 137 0 0,7-20-104 0 0,1 2-1386 0 0,-3 27-483 0 0,3-27-4896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6:21.6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0 275 919 0 0,'10'-9'28'0'0,"15"-13"196"0"0,-15 14 2342 0 0,-1 0 0 0 0,11-13 0 0 0,4-4 1151 0 0,-20 21-3005 0 0,0 0 1 0 0,1 0-1 0 0,-1 1 1 0 0,1-1-1 0 0,0 1 0 0 0,0 0 1 0 0,0 1-1 0 0,1-1 1 0 0,-1 1-1 0 0,1 0 0 0 0,-1 1 1 0 0,8-2-1 0 0,-11 2-403 0 0,3 2-27 0 0,47 6 391 0 0,-47-6-554 0 0,1 0-6 0 0,18 4-1 0 0,-18-3 0 0 0,0-1-4 0 0,16 5-17 0 0,-17-5-10 0 0,-1-1-1 0 0,26 1 2 0 0,-25-2-87 0 0,-1-2 8 0 0,-3 3-3 0 0,0-1 0 0 0,0 1 0 0 0,0-1 0 0 0,0 0 0 0 0,0 0 0 0 0,0 1 0 0 0,0-1 0 0 0,0 0 0 0 0,0 0 0 0 0,0 0 0 0 0,-1 0 0 0 0,1 0 0 0 0,0 0 0 0 0,-1 0 0 0 0,1 0 0 0 0,-1 0 0 0 0,1 0 0 0 0,-1 0 0 0 0,1-1 0 0 0,-1 1 0 0 0,0 0 0 0 0,0 0 0 0 0,0 0 0 0 0,1-1 0 0 0,-1 1 0 0 0,0 0 0 0 0,0 0 0 0 0,-1-1 0 0 0,1 1 0 0 0,0-2 0 0 0,-2-4 0 0 0,1 0 0 0 0,-1 1 0 0 0,-4-12 0 0 0,3 12 0 0 0,1 0 0 0 0,-1 0 0 0 0,-1 1 0 0 0,1-1 0 0 0,-1 1 0 0 0,0 0 0 0 0,0 0 0 0 0,0 0 0 0 0,-1 0 0 0 0,0 1-1 0 0,0 0 1 0 0,0 0 0 0 0,0 0 0 0 0,-1 1 0 0 0,-9-5 0 0 0,10 6 1 0 0,0 0-1 0 0,0 0 1 0 0,0 0 0 0 0,-1 1-1 0 0,1 0 1 0 0,-1 0-1 0 0,1 0 1 0 0,-1 1 0 0 0,1 0-1 0 0,-1 0 1 0 0,1 0 0 0 0,-1 1-1 0 0,1 0 1 0 0,0 0-1 0 0,-1 0 1 0 0,1 0 0 0 0,0 1-1 0 0,-9 4 1 0 0,-1 3 55 0 0,-8 12 21 0 0,7 0 3 0 0,12-17 0 0 0,1 4 0 0 0,-10 22 0 0 0,10-23 5 0 0,2 2 23 0 0,-1 25 11 0 0,1-26 121 0 0,3 4-120 0 0,9 34 0 0 0,-9-35 0 0 0,2-3-7 0 0,13 24-27 0 0,-13-24 59 0 0,2 1-85 0 0,28 31-48 0 0,-29-35-12 0 0,0-1 0 0 0,1 1 0 0 0,-1-1 0 0 0,1 0 0 0 0,6 3 0 0 0,-9-5-49 0 0,0-1-1 0 0,1 0 1 0 0,-1 0-1 0 0,0 0 1 0 0,1 0-1 0 0,-1-1 1 0 0,0 1-1 0 0,1-1 1 0 0,-1 0-1 0 0,1 0 1 0 0,-1 0 0 0 0,0-1-1 0 0,1 1 1 0 0,-1-1-1 0 0,0 1 1 0 0,1-1-1 0 0,-1 0 1 0 0,0-1-1 0 0,0 1 1 0 0,5-3-1 0 0,3-3-381 0 0,0 0 0 0 0,0-1 0 0 0,18-16 0 0 0,-10 7 38 0 0,11-12-2214 0 0,-15 15-2320 0 0,0 0-1591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6:21.9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8 3679 0 0,'3'-8'15612'0'0,"-5"16"-14702"0"0,-4 22-57 0 0,4-23 537 0 0,2 3-1180 0 0,-6 45 383 0 0,1-22-562 0 0,4-25 41 0 0,7-5-4 0 0,22 5-55 0 0,-26-8-13 0 0,1 0 0 0 0,-1-1 0 0 0,0 1 0 0 0,1-1 0 0 0,-1 1 0 0 0,0-1 0 0 0,1 0 0 0 0,-1 0 0 0 0,0 0 0 0 0,0 0 0 0 0,0 0 0 0 0,0-1 0 0 0,0 1 0 0 0,0-1 0 0 0,0 1 0 0 0,0-1 0 0 0,1-2 0 0 0,4-2 0 0 0,30-23-74 0 0,33-25 111 0 0,-59 47 104 0 0,1 0 1 0 0,-1 0 0 0 0,1 1 0 0 0,17-6 0 0 0,-28 12 197 0 0,3 8-281 0 0,12 24-66 0 0,-16-32 5 0 0,0 1-1 0 0,1 0 0 0 0,-1-1 0 0 0,0 1 0 0 0,1-1 0 0 0,-1 1 1 0 0,0-1-1 0 0,0 1 0 0 0,0 0 0 0 0,1-1 0 0 0,-1 1 0 0 0,0 0 1 0 0,0-1-1 0 0,0 1 0 0 0,0 0 0 0 0,0-1 0 0 0,0 1 0 0 0,0-1 1 0 0,0 1-1 0 0,-1 0 0 0 0,1-1 0 0 0,0 1 0 0 0,0 0 0 0 0,-1 0 0 0 0,-9 31-122 0 0,7-24-9 0 0,1-1-326 0 0,-8 18 114 0 0,7-18-6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6:22.3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113 7 15199 0 0,'-2'-5'882'0'0,"2"5"-823"0"0,0 0 0 0 0,0 0 0 0 0,0 0 1 0 0,0 0-1 0 0,0 0 0 0 0,0-1 0 0 0,-1 1 0 0 0,1 0 0 0 0,0 0 1 0 0,0 0-1 0 0,0 0 0 0 0,0 0 0 0 0,0 0 0 0 0,-1 0 0 0 0,1 0 1 0 0,0 0-1 0 0,0 0 0 0 0,0 0 0 0 0,0 0 0 0 0,0 0 1 0 0,-1 0-1 0 0,1-1 0 0 0,0 1 0 0 0,0 1 0 0 0,0-1 0 0 0,0 0 1 0 0,-1 0-1 0 0,1 0 0 0 0,0 0 0 0 0,0 0 0 0 0,0 0 0 0 0,0 0 1 0 0,0 0-1 0 0,-1 0 0 0 0,1 0 0 0 0,0 0 0 0 0,0 0 0 0 0,0 0 1 0 0,0 0-1 0 0,0 0 0 0 0,0 1 0 0 0,-1-1 0 0 0,1 0 1 0 0,0 0-1 0 0,0 0 0 0 0,0 0 0 0 0,0 0 0 0 0,0 0 0 0 0,0 1 1 0 0,0-1-1 0 0,0 0 0 0 0,0 0 0 0 0,0 0 0 0 0,0 0 0 0 0,0 1 1 0 0,0-1-1 0 0,-1 0 0 0 0,1 0 0 0 0,0 0 0 0 0,0 0 0 0 0,0 0 1 0 0,1 1-1 0 0,-1-1 0 0 0,0 0 0 0 0,-16 30 31 0 0,8-10-14 0 0,-10 40-4 0 0,12-39-40 0 0,-8 36 253 0 0,-1 18 200 0 0,12-59-407 0 0,-7 46 146 0 0,3-1-214 0 0,2 14-134 0 0,4-40-49 0 0,0-26-19 0 0,2-7 143 0 0,-1 0 0 0 0,1 0 1 0 0,-1 0-1 0 0,0 0 0 0 0,0 0 0 0 0,1 0 0 0 0,-1 0 1 0 0,-1 1-1 0 0,1-1 0 0 0,0 0 0 0 0,-1 2 1 0 0,0-2-366 0 0,1 0 0 0 0,0 1 1 0 0,-1-1-1 0 0,1 0 0 0 0,0 0 1 0 0,0 0-1 0 0,0 0 0 0 0,1 0 1 0 0,-1 0-1 0 0,0 0 0 0 0,2 3 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6:22.6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33 488 4143 0 0,'-10'-25'404'0'0,"-8"-18"7079"0"0,17 40-6886 0 0,0 0 1 0 0,0 0-1 0 0,1 0 0 0 0,-1 0 1 0 0,1 0-1 0 0,0 0 0 0 0,0 0 1 0 0,0-1-1 0 0,0 1 0 0 0,0 0 1 0 0,2-5-1 0 0,-1 7-413 0 0,0-1 0 0 0,-1 1 0 0 0,1 0 1 0 0,0-1-1 0 0,0 1 0 0 0,0 0 0 0 0,0 0 0 0 0,1 0 1 0 0,-1 0-1 0 0,0 0 0 0 0,0 0 0 0 0,1 0 0 0 0,-1 0 0 0 0,1 1 1 0 0,-1-1-1 0 0,0 0 0 0 0,1 1 0 0 0,-1-1 0 0 0,4 0 1 0 0,34-5 574 0 0,-32 6-520 0 0,79-7 455 0 0,47-6-527 0 0,-113 9-820 0 0,0 0 0 0 0,0-1 0 0 0,-1-1 0 0 0,30-13 1 0 0,-31 10-698 0 0</inkml:trace>
  <inkml:trace contextRef="#ctx0" brushRef="#br0" timeOffset="1">644 18 17967 0 0,'-2'-13'892'0'0,"0"8"168"0"0,2 9 1860 0 0,-2 43-2731 0 0,1-36-77 0 0,1 6-26 0 0,0-12-73 0 0,0 0 0 0 0,0 0 0 0 0,-1 0 0 0 0,-1 8 0 0 0,-2 10 62 0 0,-3 19-10 0 0,2-21-12 0 0,-7 34-42 0 0,7-35-14 0 0,-11 38-95 0 0,-1-9-1164 0 0,4-15-4120 0 0,10-25-1817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6:23.0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24 9471 0 0,'0'-1'175'0'0,"0"1"-145"0"0,0 0-1 0 0,0 0 1 0 0,0-1 0 0 0,0 1-1 0 0,0 0 1 0 0,0 0 0 0 0,0 0-1 0 0,-1-1 1 0 0,1 1 0 0 0,0 0-1 0 0,0 0 1 0 0,0 0 0 0 0,0 0-1 0 0,0-1 1 0 0,-1 1-1 0 0,1 0 1 0 0,0 0 0 0 0,0 0-1 0 0,0 0 1 0 0,-1 0 0 0 0,1 0-1 0 0,0 0 1 0 0,0 0 0 0 0,0-1-1 0 0,-1 1 1 0 0,1 0 0 0 0,0 0-1 0 0,0 0 1 0 0,0 0-1 0 0,-1 0 1 0 0,1 0 0 0 0,0 0-1 0 0,0 0 1 0 0,0 0 0 0 0,-1 0-1 0 0,1 0 1 0 0,0 1 0 0 0,0-1-1 0 0,-1 0 1 0 0,1 0 0 0 0,0 0-1 0 0,0 0 1 0 0,0 0-1 0 0,0 0 1 0 0,-1 0 0 0 0,1 0-1 0 0,0 1 1 0 0,0-1 0 0 0,0 0-1 0 0,0 0 1 0 0,-1 0 0 0 0,1 0-1 0 0,0 1 1 0 0,0-1 0 0 0,0 0-1 0 0,0 0 1 0 0,0 0-1 0 0,0 1 1 0 0,0-1 0 0 0,0 0-1 0 0,-1 0 1 0 0,1 0 0 0 0,0 1-1 0 0,-12 23 442 0 0,8-18 6610 0 0,11-2-6746 0 0,20 11-27 0 0,-21-11 168 0 0,-1-3-259 0 0,16 1-37 0 0,-20-1-178 0 0,0-1 0 0 0,0 0 1 0 0,1 0-1 0 0,-1 0 0 0 0,0 0 0 0 0,0 0 0 0 0,0 0 0 0 0,0 0 0 0 0,0-1 0 0 0,1 1 0 0 0,-1 0 1 0 0,0-1-1 0 0,0 1 0 0 0,0-1 0 0 0,0 1 0 0 0,0-1 0 0 0,0 1 0 0 0,0-1 0 0 0,0 0 0 0 0,1 0 1 0 0,-1 0-4 0 0,-1 0 0 0 0,1 0 1 0 0,-1 0-1 0 0,1 0 1 0 0,-1 0-1 0 0,1 0 1 0 0,-1-1-1 0 0,0 1 1 0 0,0 0-1 0 0,1 0 1 0 0,-1-2-1 0 0,0-1-1 0 0,1 1 102 0 0,-1 0 0 0 0,1 0 0 0 0,-1-1 0 0 0,0 1 0 0 0,0 0 0 0 0,0 0 0 0 0,0-1 0 0 0,-1 1 0 0 0,0-4 0 0 0,1 6-72 0 0,-1 0 0 0 0,1 0 0 0 0,0 1 0 0 0,-1-1 0 0 0,1 0 0 0 0,0 0 0 0 0,-1 0 0 0 0,1 0 0 0 0,-1 0 0 0 0,0 1 0 0 0,1-1 0 0 0,-1 0 0 0 0,0 0 0 0 0,1 1 0 0 0,-1-1 0 0 0,0 0 0 0 0,0 1 0 0 0,1-1 0 0 0,-1 1 0 0 0,0-1 0 0 0,0 1 0 0 0,0 0 0 0 0,0-1 0 0 0,0 1 0 0 0,0 0 0 0 0,0-1 0 0 0,0 1 0 0 0,0 0 0 0 0,0 0 0 0 0,0 0 0 0 0,0 0 0 0 0,0 0 0 0 0,0 0 0 0 0,1 0 0 0 0,-1 0 0 0 0,0 0 0 0 0,-1 1 0 0 0,0-1-1 0 0,1 0 0 0 0,-1 0 1 0 0,1 1-1 0 0,0-1 0 0 0,-1 1 0 0 0,1-1 0 0 0,0 1 0 0 0,-1-1 1 0 0,1 1-1 0 0,0-1 0 0 0,0 1 0 0 0,0 0 0 0 0,-1 0 0 0 0,1 0 1 0 0,-1 1-1 0 0,-1 0-1513 0 0,-3-1-3680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6:37.512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331 131 3223 0 0,'-6'-3'111'0'0,"0"0"0"0"0,0 0 0 0 0,0 1 0 0 0,0 0 0 0 0,0 0 0 0 0,-1 0 0 0 0,-8 0 0 0 0,-27-5 409 0 0,21 2-208 0 0,0 2-1 0 0,0 0 1 0 0,0 1 0 0 0,0 1-1 0 0,-1 2 1 0 0,-27 2 0 0 0,48-2-305 0 0,0-1 0 0 0,-1 0 1 0 0,1 1-1 0 0,-1-1 0 0 0,1 1 1 0 0,0-1-1 0 0,-1 1 0 0 0,1 0 0 0 0,0-1 1 0 0,0 1-1 0 0,0 0 0 0 0,-1 0 1 0 0,1 0-1 0 0,0 0 0 0 0,0 0 1 0 0,0 0-1 0 0,0 0 0 0 0,-1 2 1 0 0,2-2-4 0 0,0-1 1 0 0,0 0-1 0 0,0 1 1 0 0,0-1 0 0 0,0 1-1 0 0,0-1 1 0 0,-1 0-1 0 0,1 1 1 0 0,0-1-1 0 0,0 1 1 0 0,1-1 0 0 0,-1 0-1 0 0,0 1 1 0 0,0-1-1 0 0,0 0 1 0 0,0 1 0 0 0,0-1-1 0 0,0 1 1 0 0,0-1-1 0 0,1 0 1 0 0,-1 1 0 0 0,0-1-1 0 0,0 0 1 0 0,0 1-1 0 0,1-1 1 0 0,0 1 7 0 0,0 0-1 0 0,0-1 1 0 0,0 1 0 0 0,0 0 0 0 0,0-1-1 0 0,0 1 1 0 0,0-1 0 0 0,0 1 0 0 0,0-1-1 0 0,0 0 1 0 0,1 1 0 0 0,1-1-1 0 0,31 4 575 0 0,1-2-1 0 0,-1-1 0 0 0,64-7 0 0 0,-48 3-470 0 0,278-42 169 0 0,-238 29-280 0 0,225-23 72 0 0,-214 29 104 0 0,49-3 752 0 0,219 10 0 0 0,-338 4-919 0 0,0 2 0 0 0,0 0 0 0 0,-1 2 0 0 0,42 12-1 0 0,-71-17-12 0 0,0 1 0 0 0,-1-1 0 0 0,1 0 0 0 0,0 0 0 0 0,0 0 0 0 0,-1 1 0 0 0,1-1 0 0 0,0 0 0 0 0,0 1 0 0 0,-1-1 0 0 0,1 0 0 0 0,0 1 0 0 0,-1-1 0 0 0,1 1 0 0 0,-1-1 0 0 0,1 1 0 0 0,-1 0 0 0 0,1-1 0 0 0,-1 1 0 0 0,1-1 0 0 0,-1 1 0 0 0,1 1 0 0 0,-1-1 0 0 0,0-1 0 0 0,0 1 0 0 0,-1-1 0 0 0,1 1 0 0 0,0-1 0 0 0,-1 1 0 0 0,1-1 0 0 0,0 1 0 0 0,-1-1 0 0 0,1 1 0 0 0,0-1 0 0 0,-1 1 0 0 0,1-1 0 0 0,-1 0 0 0 0,1 1 0 0 0,-1-1 0 0 0,1 0 0 0 0,-1 1 0 0 0,0-1 0 0 0,1 0 0 0 0,-1 1 0 0 0,-6 2 0 0 0,0-1 0 0 0,0 0 0 0 0,-10 2 0 0 0,-92 15 22 0 0,-1-5-1 0 0,-121 0 0 0 0,-286 25 40 0 0,434-30-58 0 0,-131 21-3 0 0,-22 2 0 0 0,107-15 0 0 0,109-14 0 0 0,1 2 0 0 0,-1 0 0 0 0,1 2 0 0 0,-25 11 0 0 0,43-18 0 0 0,0 0-1 0 0,0 0 0 0 0,0 1 1 0 0,0-1-1 0 0,1 0 0 0 0,-1 1 1 0 0,0-1-1 0 0,0 1 0 0 0,0-1 1 0 0,1 1-1 0 0,-1 0 0 0 0,0-1 1 0 0,1 1-1 0 0,-1-1 0 0 0,1 1 0 0 0,-1 0 1 0 0,1 0-1 0 0,-1-1 0 0 0,1 1 1 0 0,-1 0-1 0 0,1 0 0 0 0,0 0 1 0 0,-1 0-1 0 0,1-1 0 0 0,0 1 1 0 0,0 0-1 0 0,0 0 0 0 0,-1 0 1 0 0,1 0-1 0 0,0 1 0 0 0,1 0-1 0 0,0-1 0 0 0,0 0 0 0 0,0 0 0 0 0,0 1 0 0 0,0-1 0 0 0,0 0 0 0 0,0 0 0 0 0,0 0 0 0 0,0 0 0 0 0,0 0 0 0 0,0 0 0 0 0,1 0 0 0 0,-1-1 0 0 0,0 1 0 0 0,1 0-1 0 0,-1-1 1 0 0,1 1 0 0 0,1 0 0 0 0,14 4-10 0 0,0 0-1 0 0,1-1 1 0 0,27 2 0 0 0,57 0-25 0 0,-70-5 47 0 0,601 1 0 0 0,-203-36 1405 0 0,-13 0-136 0 0,-355 36-1215 0 0,-36-1-20 0 0,-20 0-29 0 0,-7 0-10 0 0,-46-1 11 0 0,1-1-1 0 0,0-3 1 0 0,-68-13-1 0 0,86 12-13 0 0,-31-5 5 0 0,-40-7 48 0 0,-111-4 1 0 0,-313 25 26 0 0,315 15-82 0 0,-9-1 0 0 0,-45-12 0 0 0,245-7 0 0 0,52 4-50 0 0,46-2-1 0 0,-25-1 4 0 0,-4 1 4 0 0,170-2-45 0 0,-184-1 90 0 0,-1-2 1 0 0,1-2-1 0 0,67-20 1 0 0,-92 23 30 0 0,21-9-12 0 0,-32 11-21 0 0,0 1 0 0 0,0-1 0 0 0,0 0 0 0 0,0 0 0 0 0,0-1 0 0 0,-1 1 0 0 0,1 0 0 0 0,0-1 0 0 0,-1 1 0 0 0,1-1-1 0 0,-1 1 1 0 0,0-1 0 0 0,2-2 0 0 0,-3 4 0 0 0,0 0 0 0 0,0 0 0 0 0,0-1 0 0 0,0 1 0 0 0,0 0 0 0 0,0 0 0 0 0,0-1 0 0 0,0 1 0 0 0,0 0 0 0 0,0 0 0 0 0,0 0 0 0 0,0-1 0 0 0,0 1 0 0 0,0 0 0 0 0,0 0 0 0 0,0-1 0 0 0,0 1 0 0 0,0 0 0 0 0,0 0 0 0 0,-1 0 0 0 0,1 0 0 0 0,0-1 0 0 0,0 1 0 0 0,0 0 0 0 0,0 0 0 0 0,0 0 0 0 0,-1 0 0 0 0,1 0 0 0 0,0-1 0 0 0,0 1 0 0 0,0 0 0 0 0,-1 0 0 0 0,1 0 0 0 0,0 0 0 0 0,0 0 0 0 0,0 0 0 0 0,-1 0 0 0 0,1 0 0 0 0,0 0 0 0 0,0 0 0 0 0,-1 0 0 0 0,1 0 0 0 0,0 0 0 0 0,0 0 0 0 0,0 0 0 0 0,-1 0 0 0 0,1 0 0 0 0,0 0 0 0 0,0 0 0 0 0,0 0 0 0 0,-1 0 0 0 0,1 0 0 0 0,0 0 0 0 0,0 0 0 0 0,-1 1 0 0 0,-12 1 0 0 0,-9 4-4148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6:40.5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1 8287 0 0,'-23'10'2525'0'0,"22"-9"-2327"0"0,0-1 0 0 0,0 1 0 0 0,0-1 0 0 0,0 1 0 0 0,0 0 0 0 0,0 0 0 0 0,0-1 0 0 0,0 1 0 0 0,1 0 0 0 0,-1 0 0 0 0,0 0 0 0 0,0 0-1 0 0,1 0 1 0 0,-1 0 0 0 0,1 0 0 0 0,-1 0 0 0 0,1 0 0 0 0,-1 0 0 0 0,1 2 0 0 0,0-2-83 0 0,0-1-1 0 0,0 1 1 0 0,1 0 0 0 0,-1-1-1 0 0,1 1 1 0 0,-1-1-1 0 0,0 1 1 0 0,1 0-1 0 0,-1-1 1 0 0,1 1 0 0 0,-1-1-1 0 0,1 1 1 0 0,0-1-1 0 0,-1 1 1 0 0,1-1 0 0 0,-1 0-1 0 0,1 1 1 0 0,0-1-1 0 0,-1 0 1 0 0,1 1-1 0 0,0-1 1 0 0,0 0 0 0 0,-1 0-1 0 0,3 1 1 0 0,18 3 995 0 0,-19-4-1009 0 0,15 1 517 0 0,0 0 0 0 0,1-1-1 0 0,19-4 1 0 0,31 1 408 0 0,-21 5-737 0 0,4 1-252 0 0,0-3-1 0 0,88-9 1 0 0,-139 9-100 0 0,10-2 249 0 0,-6 2-1069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6:40.9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1 3223 0 0,'-29'1'1314'0'0,"29"-1"-1243"0"0,0 0 1 0 0,-1 0-1 0 0,1 1 1 0 0,-1-1 0 0 0,1 0-1 0 0,-1 0 1 0 0,1 0-1 0 0,0 0 1 0 0,-1 0-1 0 0,1 0 1 0 0,-1 0 0 0 0,1 1-1 0 0,0-1 1 0 0,-1 0-1 0 0,1 0 1 0 0,0 1 0 0 0,-1-1-1 0 0,1 0 1 0 0,0 0-1 0 0,-1 1 1 0 0,1-1-1 0 0,0 0 1 0 0,0 1 0 0 0,-1-1-1 0 0,1 0 1 0 0,0 1-1 0 0,0-1 1 0 0,0 1 0 0 0,0-1-1 0 0,-1 0 1 0 0,1 1-1 0 0,0-1 1 0 0,0 1-1 0 0,0-1 1 0 0,0 0 0 0 0,0 1-1 0 0,0-1 1 0 0,0 1-1 0 0,0-1 1 0 0,0 1 0 0 0,0-1-1 0 0,0 0 1 0 0,0 1-1 0 0,0-1 1 0 0,1 1 0 0 0,-1-1-1 0 0,0 0 1 0 0,0 1-1 0 0,0-1 1 0 0,1 1-1 0 0,-1-1 1 0 0,0 0 0 0 0,0 1-1 0 0,1-1 1 0 0,-1 0-1 0 0,0 0 1 0 0,1 1 0 0 0,-1-1-1 0 0,0 0 1 0 0,1 0-1 0 0,-1 1 1 0 0,0-1-1 0 0,1 0 1 0 0,2 2 200 0 0,-1 0 0 0 0,0 0 1 0 0,1-1-1 0 0,-1 1 0 0 0,1-1 0 0 0,0 0 0 0 0,-1 0 1 0 0,1 0-1 0 0,0 0 0 0 0,0 0 0 0 0,4 0 0 0 0,37 3 2284 0 0,-25-3-1562 0 0,122 5 3116 0 0,-76-7-3424 0 0,82-14-1 0 0,-102 7-2990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6:41.3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13 151 2759 0 0,'6'-10'-1338'0'0,"-2"-1"9757"0"0,-13 23-5009 0 0,8-10-3200 0 0,-1 0 0 0 0,1 0 1 0 0,-1 0-1 0 0,1 1 0 0 0,0-1 0 0 0,0 1 1 0 0,0-1-1 0 0,0 1 0 0 0,1-1 0 0 0,-1 1 0 0 0,1-1 1 0 0,-1 1-1 0 0,1 0 0 0 0,0-1 0 0 0,0 1 0 0 0,0 0 1 0 0,0-1-1 0 0,1 1 0 0 0,-1 0 0 0 0,1-1 1 0 0,-1 1-1 0 0,1-1 0 0 0,0 1 0 0 0,0-1 0 0 0,0 1 1 0 0,0-1-1 0 0,1 0 0 0 0,-1 1 0 0 0,1-1 1 0 0,-1 0-1 0 0,1 0 0 0 0,0 0 0 0 0,0 0 0 0 0,2 2 1 0 0,2 1-70 0 0,0 0 0 0 0,1-1-1 0 0,-1 1 1 0 0,1-1 0 0 0,0-1 0 0 0,1 1 0 0 0,-1-1 0 0 0,0 0 0 0 0,1-1 0 0 0,11 2 0 0 0,-3-1-125 0 0,0-1 1 0 0,0-1-1 0 0,0-1 0 0 0,0 0 1 0 0,1-2-1 0 0,-1 1 0 0 0,0-2 1 0 0,0 0-1 0 0,28-10 1 0 0,-36 10-10 0 0,0 0 1 0 0,-1-1 0 0 0,1 0-1 0 0,-1 0 1 0 0,0-1 0 0 0,-1 0-1 0 0,1 0 1 0 0,-1-1 0 0 0,7-7 0 0 0,-9 9-6 0 0,0-1 0 0 0,-1 0 1 0 0,1-1-1 0 0,-1 1 0 0 0,-1 0 1 0 0,1-1-1 0 0,-1 0 0 0 0,0 1 1 0 0,0-1-1 0 0,-1 0 0 0 0,1 0 1 0 0,-1 0-1 0 0,0-11 0 0 0,-1 13 2 0 0,0-1-1 0 0,0 1 0 0 0,0 0 1 0 0,0-1-1 0 0,-1 1 1 0 0,0 0-1 0 0,0 0 0 0 0,0 0 1 0 0,0 0-1 0 0,-1 0 1 0 0,0 0-1 0 0,0 0 0 0 0,0 0 1 0 0,0 0-1 0 0,0 1 1 0 0,-1-1-1 0 0,1 1 0 0 0,-1 0 1 0 0,0 0-1 0 0,0 0 1 0 0,0 0-1 0 0,-1 0 1 0 0,1 1-1 0 0,-1-1 0 0 0,1 1 1 0 0,-1 0-1 0 0,0 0 1 0 0,0 0-1 0 0,0 1 0 0 0,0-1 1 0 0,-5 0-1 0 0,-4-1 10 0 0,0 1 0 0 0,1 0-1 0 0,-1 1 1 0 0,0 0 0 0 0,0 1-1 0 0,0 1 1 0 0,0 0 0 0 0,0 0-1 0 0,-15 5 1 0 0,11-2-31 0 0,1 1-1 0 0,0 1 1 0 0,-29 14-1 0 0,8 3-6112 0 0,16-8-940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4:34.9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1839 0 0,'18'8'3008'0'0,"3"-2"-1104"0"0,1-1-1 0 0,0-1 0 0 0,1-1 0 0 0,-1-2 0 0 0,33 0 0 0 0,-2 0-747 0 0,-32 0-2123 0 0,40 8-1 0 0,-55-8-4648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6:45.9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160 143 3223 0 0,'0'-1'123'0'0,"-1"-1"-1"0"0,1 1 0 0 0,0 0 0 0 0,-1-1 0 0 0,1 1 0 0 0,0 0 0 0 0,-1 0 0 0 0,0-1 0 0 0,1 1 0 0 0,-1 0 0 0 0,0 0 0 0 0,0 0 0 0 0,1 0 1 0 0,-1 0-1 0 0,0 0 0 0 0,0 0 0 0 0,0 0 0 0 0,0 0 0 0 0,0 0 0 0 0,-1 1 0 0 0,1-1 0 0 0,0 0 0 0 0,0 1 0 0 0,-2-1 0 0 0,2 0-1 0 0,-1 1 0 0 0,1 0 0 0 0,-1 0 0 0 0,1 0 0 0 0,-1 1 0 0 0,1-1 0 0 0,-1 0 0 0 0,1 0-1 0 0,-1 1 1 0 0,1-1 0 0 0,0 1 0 0 0,-1-1 0 0 0,1 1 0 0 0,0 0 0 0 0,-1-1 0 0 0,1 1-1 0 0,0 0 1 0 0,0 0 0 0 0,0 0 0 0 0,0 0 0 0 0,-1 0 0 0 0,1 0 0 0 0,-1 2 0 0 0,-7 11 597 0 0,0-1 0 0 0,0 2 0 0 0,1 0 0 0 0,1 0 0 0 0,1 0 0 0 0,0 0 0 0 0,1 1 0 0 0,-4 22 0 0 0,6-23-175 0 0,1-1 0 0 0,0 1 0 0 0,1-1 0 0 0,2 29-1 0 0,-1-38-442 0 0,1 1 0 0 0,0-1-1 0 0,0 1 1 0 0,0-1-1 0 0,0 1 1 0 0,1-1 0 0 0,0 0-1 0 0,0 0 1 0 0,1 0 0 0 0,-1 0-1 0 0,1 0 1 0 0,0 0-1 0 0,0-1 1 0 0,1 1 0 0 0,7 7-1 0 0,-8-10-84 0 0,0 0-1 0 0,0 0 1 0 0,0 0 0 0 0,0 0-1 0 0,0-1 1 0 0,1 1-1 0 0,-1-1 1 0 0,1 0 0 0 0,-1 0-1 0 0,1 0 1 0 0,-1-1-1 0 0,1 1 1 0 0,-1-1 0 0 0,5 0-1 0 0,-2 0 32 0 0,0-1 1 0 0,0 0-1 0 0,0 0 0 0 0,0 0 0 0 0,0-1 1 0 0,0 0-1 0 0,10-5 0 0 0,-5 1 17 0 0,0 0 0 0 0,0-1 0 0 0,-1 0 0 0 0,0-1 0 0 0,-1 0-1 0 0,1-1 1 0 0,12-15 0 0 0,-16 16-61 0 0,1 0 0 0 0,-1-1 1 0 0,-1 0-1 0 0,1 0 0 0 0,-2 0 0 0 0,1-1 0 0 0,-1 0 0 0 0,-1 0 0 0 0,1 0 1 0 0,-2 0-1 0 0,0 0 0 0 0,0-1 0 0 0,0 1 0 0 0,-2-1 0 0 0,1 1 0 0 0,-1-1 0 0 0,-1 1 1 0 0,0-1-1 0 0,0 1 0 0 0,-1-1 0 0 0,0 1 0 0 0,-1 0 0 0 0,0 0 0 0 0,-1 0 1 0 0,0 0-1 0 0,-1 0 0 0 0,0 1 0 0 0,0 0 0 0 0,-7-9 0 0 0,5 9 48 0 0,-1 0 1 0 0,-1 0-1 0 0,1 1 0 0 0,-1 0 0 0 0,-1 0 0 0 0,1 1 0 0 0,-1 0 1 0 0,-1 1-1 0 0,1 0 0 0 0,-21-8 0 0 0,24 12-8 0 0,1 0 0 0 0,-1 0 1 0 0,0 0-1 0 0,0 1 0 0 0,0 0 0 0 0,0 1 0 0 0,0-1 0 0 0,-13 2 1 0 0,15 0-32 0 0,1 0 1 0 0,-1 0-1 0 0,1 0 1 0 0,0 1-1 0 0,-1-1 1 0 0,1 1-1 0 0,0 0 1 0 0,0 0-1 0 0,0 1 1 0 0,0-1-1 0 0,1 1 1 0 0,-1 0-1 0 0,1 0 1 0 0,-6 5-1 0 0,7-5-483 0 0,-1 1-1 0 0,1-1 0 0 0,0 1 1 0 0,0-1-1 0 0,0 1 1 0 0,0 0-1 0 0,0-1 0 0 0,1 1 1 0 0,0 0-1 0 0,-1 0 0 0 0,2 1 1 0 0,-2 5-1 0 0,0 16-6439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6:47.4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0 204 6447 0 0,'6'-1'454'0'0,"0"0"-1"0"0,1 0 0 0 0,-1 0 0 0 0,0-1 0 0 0,0 0 0 0 0,-1 0 0 0 0,1 0 0 0 0,0-1 0 0 0,-1 0 1 0 0,1 0-1 0 0,-1-1 0 0 0,0 1 0 0 0,0-1 0 0 0,0 0 0 0 0,-1 0 0 0 0,1-1 0 0 0,-1 1 0 0 0,0-1 1 0 0,4-7-1 0 0,-3 6-204 0 0,-1-1 0 0 0,0 0 0 0 0,0 0 0 0 0,0 0 0 0 0,-1 0 0 0 0,0 0 0 0 0,-1-1 0 0 0,1 0 0 0 0,-2 1 0 0 0,1-1 0 0 0,-1 0 0 0 0,0 0 0 0 0,0 0 0 0 0,-2-14 0 0 0,1 21-232 0 0,0 0 1 0 0,0 1-1 0 0,0-1 1 0 0,0 0-1 0 0,0 1 1 0 0,-1-1 0 0 0,1 1-1 0 0,0-1 1 0 0,0 0-1 0 0,0 1 1 0 0,-1-1-1 0 0,1 1 1 0 0,0-1 0 0 0,-1 1-1 0 0,1-1 1 0 0,-1 1-1 0 0,0-2 1 0 0,1 2 7 0 0,0 0 0 0 0,-1 0-1 0 0,1 0 1 0 0,0 0 0 0 0,-1 0 0 0 0,1 0 0 0 0,0 0-1 0 0,0 0 1 0 0,-1 0 0 0 0,1 0 0 0 0,0 0 0 0 0,0 0-1 0 0,-1 0 1 0 0,1 0 0 0 0,0 0 0 0 0,-1 1 0 0 0,1-1-1 0 0,0 0 1 0 0,0 0 0 0 0,-1 0 0 0 0,1 0 0 0 0,0 0-1 0 0,0 1 1 0 0,0-1 0 0 0,-1 0 0 0 0,1 1 0 0 0,-1 0 65 0 0,-1 1 0 0 0,1 0 1 0 0,0-1-1 0 0,0 1 0 0 0,0 0 1 0 0,0 0-1 0 0,0 0 0 0 0,0 0 1 0 0,0 3-1 0 0,-2 19 37 0 0,2 0 0 0 0,0 0 1 0 0,4 31-1 0 0,-2-43-11 0 0,7 45 54 0 0,-6-43-113 0 0,0 0 0 0 0,0-1 1 0 0,-1 1-1 0 0,-2 25 0 0 0,1-38-57 0 0,0 0 0 0 0,0 0 0 0 0,-1 0 0 0 0,1 0 0 0 0,0 0 0 0 0,-1 0 0 0 0,1 0 0 0 0,-1 0 0 0 0,1 0 0 0 0,-1 0 0 0 0,0 0 0 0 0,1-1 0 0 0,-1 1 0 0 0,0 0 0 0 0,0 0 0 0 0,1-1 0 0 0,-1 1 0 0 0,0 0 0 0 0,0-1 0 0 0,0 1 0 0 0,0-1 0 0 0,0 1 0 0 0,0-1 0 0 0,0 0 0 0 0,0 1 0 0 0,0-1 0 0 0,0 0 0 0 0,-1 1 0 0 0,-5 0 0 0 0,1-1 0 0 0,-1 1 0 0 0,-11-2 0 0 0,7 1 0 0 0,5-1 0 0 0,-12 0 0 0 0,17 1 0 0 0,1 0 0 0 0,-1 0 0 0 0,0 0 0 0 0,1 0 0 0 0,-1 0 0 0 0,0 0 0 0 0,1 1 0 0 0,-1-1 0 0 0,0 0 0 0 0,1 0 0 0 0,-1 0 0 0 0,1 1 0 0 0,-1-1 0 0 0,0 0 0 0 0,1 1 0 0 0,-1-1 0 0 0,1 0 0 0 0,-1 1 0 0 0,1-1 0 0 0,-1 1 0 0 0,0 0 0 0 0,1 0 0 0 0,1-1 0 0 0,-1 0 0 0 0,0 1 0 0 0,1-1 0 0 0,-1 1 0 0 0,0-1 0 0 0,1 0 0 0 0,-1 1 0 0 0,0-1 0 0 0,1 0 0 0 0,-1 1 0 0 0,1-1 0 0 0,-1 0 0 0 0,0 0 0 0 0,1 0 0 0 0,-1 1 0 0 0,1-1 0 0 0,-1 0 0 0 0,1 0 0 0 0,-1 0 0 0 0,1 0 0 0 0,-1 0 0 0 0,1 0 0 0 0,-1 0 0 0 0,2 0 0 0 0,13 3 0 0 0,7-2 174 0 0,1-2 1 0 0,-1 0-1 0 0,-1-1 0 0 0,37-8 1 0 0,20-2 169 0 0,-77 12-423 0 0,-1 0 19 0 0,1-1 0 0 0,-1 1 0 0 0,1 0 0 0 0,0 0 1 0 0,-1 0-1 0 0,1 0 0 0 0,-1 0 0 0 0,1 0 0 0 0,0 0 1 0 0,-1 0-1 0 0,1 0 0 0 0,-1 0 0 0 0,1 0 0 0 0,-1 0 0 0 0,1 0 1 0 0,0 1-1 0 0,-1-1 0 0 0,1 0 0 0 0,-1 0 0 0 0,1 1 1 0 0,-1-1-1 0 0,1 0 0 0 0,-1 1 0 0 0,1-1 0 0 0,0 1 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7:12.4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477 1 3679 0 0,'-37'30'5450'0'0,"25"-17"-4379"0"0,1 1-1 0 0,0-1 1 0 0,1 2 0 0 0,-10 18 0 0 0,-29 67 1706 0 0,30-58-1848 0 0,-42 89 865 0 0,-48 154 1 0 0,69-168-1742 0 0,44-120-53 0 0,-1-1 0 0 0,1 1 0 0 0,0 0 0 0 0,-1 0 0 0 0,7-3 0 0 0,-2 0 0 0 0,130-94 0 0 0,-142 103 0 0 0,-89 72 0 0 0,82-65 0 0 0,0 1 0 0 0,1 0 0 0 0,0 1 0 0 0,1 0 0 0 0,0 1 0 0 0,-7 14 0 0 0,11-14 0 0 0,3-8 0 0 0,-1-14 0 0 0,1 1-4 0 0,-1 0-1 0 0,0 0 0 0 0,0 1 1 0 0,-1-1-1 0 0,0 1 1 0 0,-9-14-1 0 0,-1 5-11 0 0,-22-24 0 0 0,35 39 16 0 0,0 1 0 0 0,1-1 0 0 0,-1 1 0 0 0,1-1 0 0 0,0 1 0 0 0,-1-1 0 0 0,1 1 0 0 0,-1-1 0 0 0,1 1 0 0 0,0-1 0 0 0,-1 0 0 0 0,1 1 0 0 0,0-1 0 0 0,0 0 0 0 0,0 1 0 0 0,-1-1 0 0 0,1 0 0 0 0,0 1 0 0 0,0-1 0 0 0,0 0 0 0 0,0 0 0 0 0,0 1 0 0 0,0-1 0 0 0,0 0 0 0 0,0 1 0 0 0,1-1 0 0 0,-1 0 0 0 0,0 1 0 0 0,1-2 0 0 0,0 0 0 0 0,0 1 0 0 0,0-1 0 0 0,1 1 0 0 0,-1-1 0 0 0,1 1 0 0 0,-1-1 0 0 0,1 1 0 0 0,-1 0 0 0 0,1 0 0 0 0,3-2 0 0 0,2 0 0 0 0,0 0 0 0 0,1 0 0 0 0,-1 0 0 0 0,13-2 0 0 0,9 1 496 0 0,51-1 0 0 0,-74 6-569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7:33.9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 26 3223 0 0,'-3'1'489'0'0,"0"-1"-1"0"0,0 1 0 0 0,-1 0 1 0 0,1 0-1 0 0,0 0 0 0 0,0 0 0 0 0,0 1 1 0 0,-4 2-1 0 0,-12 4 2913 0 0,7-6 1763 0 0,21-7-293 0 0,7-4-3599 0 0,14 4-830 0 0,45 0 1 0 0,-35 3-284 0 0,143 5 22 0 0,-60 1 30 0 0,-11-8-91 0 0,43 1 77 0 0,-107 3-176 0 0,0-3 1 0 0,88-15-1 0 0,-129 18-43 0 0,-7 2 57 0 0,-9 6-159 0 0,6-6-184 0 0,-1 3-153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7:36.1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66 455 0 0,'-1'-1'447'0'0,"-1"-1"-1"0"0,1 1 0 0 0,0-1 0 0 0,0 1 0 0 0,0-1 0 0 0,0 1 0 0 0,0-1 0 0 0,0 1 0 0 0,0-1 1 0 0,0 0-1 0 0,0-3 0 0 0,1 4-210 0 0,-1 0 1 0 0,2 0 0 0 0,-1 0 0 0 0,0 0-1 0 0,0 0 1 0 0,0 0 0 0 0,0 0-1 0 0,1 0 1 0 0,-1-1 0 0 0,0 1 0 0 0,1 0-1 0 0,-1 0 1 0 0,1 0 0 0 0,0 1 0 0 0,-1-1-1 0 0,1 0 1 0 0,0 0 0 0 0,-1 0-1 0 0,1 0 1 0 0,0 0 0 0 0,0 1 0 0 0,0-1-1 0 0,1-1 1 0 0,1 0 140 0 0,0 0-1 0 0,0 0 1 0 0,0 0 0 0 0,0 0-1 0 0,0 1 1 0 0,0-1 0 0 0,0 1-1 0 0,1 0 1 0 0,-1 0 0 0 0,1 0-1 0 0,-1 0 1 0 0,1 0 0 0 0,-1 1-1 0 0,1 0 1 0 0,-1 0 0 0 0,7 0 0 0 0,-4 1-80 0 0,-1 0 0 0 0,1 1 0 0 0,-1-1 0 0 0,0 1 0 0 0,1 1 0 0 0,-1-1 0 0 0,0 1 0 0 0,0-1 0 0 0,7 7 0 0 0,5 5 49 0 0,-1 1 0 0 0,0 1 0 0 0,-1 1 0 0 0,15 21 0 0 0,-29-38-328 0 0,6 9 3 0 0,0 0 0 0 0,-1 0 0 0 0,0 0 0 0 0,0 1 0 0 0,-1 0 0 0 0,7 20 0 0 0,-11-30-21 0 0,-1 1 0 0 0,0-1 0 0 0,0 1 0 0 0,1-1 0 0 0,-1 1 0 0 0,0-1 0 0 0,0 1 0 0 0,0-1 0 0 0,0 1 0 0 0,0-1 0 0 0,0 1 0 0 0,0-1 0 0 0,0 1 0 0 0,0-1 0 0 0,0 1 0 0 0,0-1 0 0 0,0 1 0 0 0,0-1 0 0 0,-1 1 0 0 0,1-1 0 0 0,0 0 0 0 0,0 1 0 0 0,0-1 0 0 0,-1 1 0 0 0,1-1 0 0 0,0 1 0 0 0,-1-1 0 0 0,0 1 0 0 0,1-1 0 0 0,-1 0 0 0 0,0 0 0 0 0,1 0 0 0 0,-1 0 0 0 0,0 0 0 0 0,1 0 0 0 0,-1 0 0 0 0,1-1 0 0 0,-1 1 0 0 0,0 0 0 0 0,1 0 0 0 0,-1 0 0 0 0,1-1 0 0 0,-1 1 0 0 0,0 0 0 0 0,0-1 0 0 0,-26-19 0 0 0,25 18 0 0 0,-8-7 0 0 0,-1 1 0 0 0,0 0 0 0 0,0 1 0 0 0,-1 0 0 0 0,-16-8 0 0 0,25 14 0 0 0,-1 0 0 0 0,1 0 0 0 0,-1 0 0 0 0,1 0 0 0 0,-1 0 0 0 0,0 0 0 0 0,1 1 0 0 0,-1 0 0 0 0,0 0 0 0 0,1 0 0 0 0,-1 0 0 0 0,0 1 0 0 0,1-1 0 0 0,-1 1 0 0 0,0 0 0 0 0,1 0 0 0 0,-1 0 0 0 0,1 0 0 0 0,0 1 0 0 0,-1 0 0 0 0,1-1 0 0 0,0 1 0 0 0,0 0 0 0 0,-5 4 0 0 0,6-4 0 0 0,0 0-1 0 0,0 0 1 0 0,0 0 0 0 0,1 0-1 0 0,-1 0 1 0 0,0 0-1 0 0,1 0 1 0 0,-1 1 0 0 0,1-1-1 0 0,0 1 1 0 0,0-1 0 0 0,0 1-1 0 0,0-1 1 0 0,0 1-1 0 0,1-1 1 0 0,-1 1 0 0 0,1 0-1 0 0,-1 0 1 0 0,1-1-1 0 0,0 1 1 0 0,0 0 0 0 0,0-1-1 0 0,1 1 1 0 0,0 3-1 0 0,0-2 25 0 0,1 0 0 0 0,-1 0 0 0 0,1 0 0 0 0,0 0 0 0 0,0 0 0 0 0,1 0 0 0 0,-1-1 0 0 0,1 1 0 0 0,0-1 0 0 0,-1 0 0 0 0,2 0 0 0 0,-1 0 0 0 0,0 0 0 0 0,7 4-1 0 0,-3-3 10 0 0,0 0-1 0 0,0 0 0 0 0,1-1 0 0 0,-1 0 1 0 0,1-1-1 0 0,0 1 0 0 0,0-2 0 0 0,0 1 1 0 0,0-1-1 0 0,0 0 0 0 0,0-1 0 0 0,0 1 1 0 0,0-2-1 0 0,0 1 0 0 0,0-1 0 0 0,10-3 0 0 0,-12 3-29 0 0,0 0 0 0 0,0-1 0 0 0,0 0 0 0 0,-1-1 0 0 0,1 1 0 0 0,0-1-1 0 0,-1 0 1 0 0,0 0 0 0 0,0-1 0 0 0,0 0 0 0 0,0 0 0 0 0,0 0 0 0 0,-1 0-1 0 0,0-1 1 0 0,0 0 0 0 0,0 1 0 0 0,0-1 0 0 0,-1-1 0 0 0,0 1-1 0 0,0 0 1 0 0,4-11 0 0 0,-6 2-206 0 0,-2 11-2767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7:36.9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51 1839 0 0,'-13'1'5951'0'0,"23"1"34"0"0,-7-2-5765 0 0,0-1 0 0 0,-1 1 0 0 0,1-1 0 0 0,0 0-1 0 0,-1 1 1 0 0,1-1 0 0 0,-1 0 0 0 0,1-1 0 0 0,-1 1 0 0 0,1 0 0 0 0,3-3-1 0 0,-6 3-192 0 0,1 1 0 0 0,0-1 0 0 0,0 1 1 0 0,0-1-1 0 0,-1 0 0 0 0,1 1 0 0 0,0-1 0 0 0,-1 0 0 0 0,1 0 0 0 0,0 0 0 0 0,-1 1 0 0 0,1-1 0 0 0,-1 0 0 0 0,1 0 0 0 0,-1 0 0 0 0,0 0 0 0 0,1 0 0 0 0,-1 0 0 0 0,0 0 0 0 0,0 0 0 0 0,1 0 0 0 0,-1 0 0 0 0,0 0 0 0 0,0 0 0 0 0,0 0 0 0 0,0 0 0 0 0,-1 0 0 0 0,1 0 0 0 0,0 0 0 0 0,0 0 0 0 0,0 1 0 0 0,-1-1 1 0 0,0-2-1 0 0,0 2-22 0 0,0 0 0 0 0,1 1 1 0 0,-1-1-1 0 0,0 0 0 0 0,0 0 0 0 0,0 1 1 0 0,0-1-1 0 0,-1 1 0 0 0,1-1 1 0 0,0 1-1 0 0,0-1 0 0 0,0 1 1 0 0,0 0-1 0 0,0-1 0 0 0,-1 1 1 0 0,1 0-1 0 0,0 0 0 0 0,0 0 1 0 0,-1 0-1 0 0,1 0 0 0 0,0 0 1 0 0,0 0-1 0 0,-2 1 0 0 0,-27 7 338 0 0,29-8-308 0 0,0 0-1 0 0,0 1 0 0 0,0-1 1 0 0,0 1-1 0 0,0-1 0 0 0,0 1 1 0 0,0 0-1 0 0,0-1 0 0 0,1 1 1 0 0,-1 0-1 0 0,0 0 1 0 0,0-1-1 0 0,0 1 0 0 0,0 2 1 0 0,0-3-17 0 0,1 1 1 0 0,0-1 0 0 0,0 1 0 0 0,0-1 0 0 0,0 1-1 0 0,0-1 1 0 0,0 0 0 0 0,0 1 0 0 0,0-1 0 0 0,0 1 0 0 0,0-1-1 0 0,0 1 1 0 0,0-1 0 0 0,1 0 0 0 0,-1 1 0 0 0,0-1-1 0 0,0 1 1 0 0,0-1 0 0 0,0 0 0 0 0,1 1 0 0 0,-1-1 0 0 0,0 1-1 0 0,0-1 1 0 0,1 0 0 0 0,0 1 0 0 0,1 1-203 0 0,0 0 0 0 0,0-1 0 0 0,1 1 1 0 0,-1-1-1 0 0,1 1 0 0 0,0-1 0 0 0,-1 0 0 0 0,1 0 1 0 0,0 0-1 0 0,3 0 0 0 0,-1 0-5859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7:37.7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9 235 5527 0 0,'26'-20'6176'0'0,"-11"8"-4804"0"0,0-2 0 0 0,-2 1-1 0 0,1-2 1 0 0,13-20 0 0 0,-21 27-1202 0 0,-2 1-1 0 0,1-1 1 0 0,-1 0 0 0 0,0 0 0 0 0,-1 0 0 0 0,0-1-1 0 0,0 1 1 0 0,-1-1 0 0 0,0 0 0 0 0,0 0-1 0 0,0-15 1 0 0,-2 24-166 0 0,0-1-1 0 0,0 1 1 0 0,0 0-1 0 0,0-1 1 0 0,0 1-1 0 0,0 0 0 0 0,0-1 1 0 0,0 1-1 0 0,0 0 1 0 0,0-1-1 0 0,0 1 1 0 0,0 0-1 0 0,0-1 1 0 0,0 1-1 0 0,0 0 1 0 0,0-1-1 0 0,0 1 1 0 0,0 0-1 0 0,0-1 0 0 0,0 1 1 0 0,-1 0-1 0 0,1 0 1 0 0,0-1-1 0 0,0 1 1 0 0,0 0-1 0 0,-1-1 1 0 0,1 1-1 0 0,0 0 1 0 0,0 0-1 0 0,-1 0 1 0 0,1-1-1 0 0,0 1 1 0 0,0 0-1 0 0,-1 0 0 0 0,1 0 1 0 0,0 0-1 0 0,-1-1 1 0 0,1 1-1 0 0,0 0 1 0 0,-1 0-1 0 0,1 0 1 0 0,0 0-1 0 0,-1 0 1 0 0,1 0-1 0 0,0 0 1 0 0,-1 0-1 0 0,1 0 0 0 0,0 0 1 0 0,-1 0-1 0 0,1 0 1 0 0,0 0-1 0 0,-1 0 1 0 0,1 1-1 0 0,0-1 1 0 0,-1 0-1 0 0,1 0 1 0 0,0 0-1 0 0,0 0 1 0 0,-1 0-1 0 0,1 1 1 0 0,0-1-1 0 0,-1 0 0 0 0,-1 2 17 0 0,1-1-1 0 0,-1 0 1 0 0,1 0-1 0 0,-1 1 1 0 0,1-1-1 0 0,-1 1 1 0 0,1-1-1 0 0,0 1 1 0 0,-2 2 0 0 0,0 6 56 0 0,-1-1 1 0 0,1 1-1 0 0,1 0 1 0 0,0 0-1 0 0,0 0 1 0 0,1 0-1 0 0,0 0 1 0 0,1 0-1 0 0,0 0 1 0 0,0 0-1 0 0,1 0 1 0 0,1 0-1 0 0,0 0 1 0 0,0 0-1 0 0,4 10 0 0 0,-4-11-51 0 0,0-1-1 0 0,0 1 0 0 0,-1 0 0 0 0,0 0 0 0 0,-1 0 1 0 0,0 0-1 0 0,0 0 0 0 0,-1 0 0 0 0,0-1 0 0 0,-1 1 0 0 0,0 0 1 0 0,0-1-1 0 0,-1 1 0 0 0,-5 12 0 0 0,7-19-24 0 0,1-1 0 0 0,-1 0 0 0 0,1 0 0 0 0,-1 0 0 0 0,0 0 0 0 0,1 0 0 0 0,-1 0 0 0 0,0 0 0 0 0,0 0 0 0 0,0 0 0 0 0,0 0 0 0 0,0 0 0 0 0,0 0 0 0 0,0-1 0 0 0,0 1 0 0 0,0 0 0 0 0,0-1 0 0 0,0 1 0 0 0,0-1 0 0 0,-1 1 0 0 0,1-1 0 0 0,0 1 0 0 0,0-1 0 0 0,-1 0 0 0 0,-1 0 0 0 0,0 0 0 0 0,0-1 0 0 0,0 0 0 0 0,0 0 0 0 0,1 0 0 0 0,-1-1 0 0 0,0 1 0 0 0,1-1 0 0 0,-5-3 0 0 0,-6-3 0 0 0,11 7 0 0 0,0 0 0 0 0,-1 0 0 0 0,1 1 0 0 0,0-1 0 0 0,-1 1 0 0 0,1-1 0 0 0,0 1 0 0 0,-1 0 0 0 0,1 0 0 0 0,-1 0 0 0 0,1 0 0 0 0,0 0 0 0 0,-1 0 0 0 0,1 1 0 0 0,-1-1 0 0 0,-3 3 0 0 0,6-3 0 0 0,0 0 0 0 0,0 0 0 0 0,0 0 0 0 0,0 0 0 0 0,0 0 0 0 0,0 0 0 0 0,0 0 0 0 0,0 0 0 0 0,-1 0 0 0 0,1 0 0 0 0,0 1 0 0 0,0-1 0 0 0,0 0 0 0 0,0 0 0 0 0,0 0 0 0 0,0 0-1 0 0,0 0 1 0 0,0 0 0 0 0,0 0 0 0 0,0 0 0 0 0,0 1 0 0 0,0-1 0 0 0,1 0 0 0 0,-1 0 0 0 0,0 0 0 0 0,0 0 0 0 0,0 0 0 0 0,0 0 0 0 0,0 0 0 0 0,0 0 0 0 0,0 0 0 0 0,0 1 0 0 0,0-1 0 0 0,0 0 0 0 0,0 0 0 0 0,0 0 0 0 0,0 0 0 0 0,0 0 0 0 0,0 0 0 0 0,1 0 0 0 0,-1 0 0 0 0,0 0-1 0 0,0 0 1 0 0,0 0 0 0 0,0 0 0 0 0,0 0 0 0 0,0 0 0 0 0,0 0 0 0 0,1 0 0 0 0,7 3-2 0 0,9 0 22 0 0,-3-2 81 0 0,-1 0 0 0 0,0-1 0 0 0,0 0 1 0 0,0-1-1 0 0,0-1 0 0 0,0 0 0 0 0,0-1 0 0 0,-1 0 0 0 0,1-1 0 0 0,17-7 0 0 0,-30 10-171 0 0,1 1-1 0 0,-1 0 0 0 0,0 0 1 0 0,1-1-1 0 0,-1 1 1 0 0,1 0-1 0 0,-1 0 0 0 0,0 0 1 0 0,1 0-1 0 0,-1 0 1 0 0,0-1-1 0 0,1 1 0 0 0,-1 0 1 0 0,1 0-1 0 0,-1 0 1 0 0,1 0-1 0 0,-1 0 1 0 0,0 0-1 0 0,1 0 0 0 0,-1 0 1 0 0,1 1-1 0 0,-1-1 1 0 0,0 0-1 0 0,1 0 0 0 0,-1 0 1 0 0,1 0-1 0 0,-1 0 1 0 0,0 1-1 0 0,1-1 0 0 0,-1 0 1 0 0,0 0-1 0 0,1 1 1 0 0,-1-1-1 0 0,1 1 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39.4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30 5063 0 0,'-2'-1'357'0'0,"1"1"-1"0"0,0-1 0 0 0,-1 1 0 0 0,1-1 0 0 0,0 0 0 0 0,0 1 0 0 0,0-1 0 0 0,-1 0 0 0 0,1 0 1 0 0,0 0-1 0 0,0 0 0 0 0,0 0 0 0 0,0 0 0 0 0,1 0 0 0 0,-1 0 0 0 0,0-1 0 0 0,-1 0 1 0 0,2 2-204 0 0,0-1 0 0 0,0 1 1 0 0,0 0-1 0 0,0-1 0 0 0,0 1 1 0 0,0 0-1 0 0,0-1 1 0 0,0 1-1 0 0,0 0 0 0 0,0-1 1 0 0,0 1-1 0 0,0 0 1 0 0,0-1-1 0 0,0 1 0 0 0,0 0 1 0 0,0-1-1 0 0,0 1 1 0 0,0 0-1 0 0,1 0 0 0 0,-1-1 1 0 0,0 1-1 0 0,0 0 1 0 0,0-1-1 0 0,0 1 0 0 0,1 0 1 0 0,0-1 36 0 0,0 1 0 0 0,-1-1 0 0 0,1 1 0 0 0,0-1 0 0 0,0 1 0 0 0,-1 0 0 0 0,1 0-1 0 0,0-1 1 0 0,0 1 0 0 0,0 0 0 0 0,0 0 0 0 0,-1 0 0 0 0,1 0 0 0 0,2 0 0 0 0,245 16 3738 0 0,-248-16-3928 0 0,11 1-203 0 0,0 1-1 0 0,0 0 1 0 0,19 6 0 0 0,-27-7-696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39.7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 5527 0 0,'0'0'55'0'0,"0"0"0"0"0,0 0 0 0 0,0 0 0 0 0,-1 0-1 0 0,1 0 1 0 0,0 0 0 0 0,0 0 0 0 0,-1 0 0 0 0,1 0-1 0 0,0 0 1 0 0,0 1 0 0 0,0-1 0 0 0,0 0-1 0 0,-1 0 1 0 0,1 0 0 0 0,0 0 0 0 0,0 1 0 0 0,0-1-1 0 0,0 0 1 0 0,0 0 0 0 0,-1 0 0 0 0,1 1 0 0 0,0-1-1 0 0,0 0 1 0 0,0 0 0 0 0,0 0 0 0 0,0 1-1 0 0,0-1 1 0 0,0 0 0 0 0,0 0 0 0 0,0 0 0 0 0,0 1-1 0 0,0-1 1 0 0,0 0 0 0 0,0 0 0 0 0,0 1 0 0 0,0-1-1 0 0,0 0 1 0 0,0 0 0 0 0,0 0 0 0 0,0 1 0 0 0,0-1-1 0 0,0 0 1 0 0,1 0 0 0 0,-1 0 0 0 0,0 1-1 0 0,0-1 1 0 0,0 0 0 0 0,0 0 0 0 0,0 0 0 0 0,1 1-1 0 0,15 5 3606 0 0,23-2 1047 0 0,5-2-3864 0 0,-18-2-40 0 0,-1 2 1 0 0,1 0-1 0 0,43 11 0 0 0,-13 1-6564 0 0,-48-13-710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40.9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267 40 6911 0 0,'-2'-4'611'0'0,"-1"0"-1"0"0,0 0 1 0 0,0 0-1 0 0,0 0 1 0 0,-1 0-1 0 0,1 1 0 0 0,-6-4 1 0 0,8 6-523 0 0,1 0 0 0 0,-1 1 1 0 0,0-1-1 0 0,0 1 0 0 0,0-1 0 0 0,0 1 1 0 0,0 0-1 0 0,0-1 0 0 0,0 1 0 0 0,0 0 1 0 0,0 0-1 0 0,0-1 0 0 0,0 1 1 0 0,0 0-1 0 0,0 0 0 0 0,0 0 0 0 0,0 0 1 0 0,0 0-1 0 0,0 0 0 0 0,0 1 0 0 0,0-1 1 0 0,0 0-1 0 0,0 1 0 0 0,0-1 0 0 0,0 0 1 0 0,0 1-1 0 0,0-1 0 0 0,1 1 0 0 0,-1-1 1 0 0,0 1-1 0 0,0 0 0 0 0,0-1 1 0 0,1 1-1 0 0,-1 0 0 0 0,0-1 0 0 0,1 1 1 0 0,-1 0-1 0 0,0 0 0 0 0,1 0 0 0 0,-1 0 1 0 0,0 1-1 0 0,-2 3 165 0 0,1 1 0 0 0,-1 0 1 0 0,1 0-1 0 0,0 0 0 0 0,1 0 1 0 0,-1 0-1 0 0,0 12 0 0 0,0 47 1110 0 0,2-56-1007 0 0,2 69 556 0 0,-2-63-476 0 0,1 1-84 0 0,5 75 554 0 0,-4-32-701 0 0,-1-44-40 0 0,-1-1-5 0 0,1 0-118 0 0,-2 98 209 0 0,-1-79-170 0 0,-2-1-1 0 0,-13 58 1 0 0,14-81-67 0 0,1-1 0 0 0,-1 0 0 0 0,0 0 0 0 0,-1 0 0 0 0,0 0 0 0 0,0-1 0 0 0,0 1 0 0 0,-1-1 1 0 0,0 0-1 0 0,-1 0 0 0 0,0-1 0 0 0,0 0 0 0 0,0 0 0 0 0,-1 0 0 0 0,-13 9 0 0 0,15-13-21 0 0,0 1 0 0 0,0-1 0 0 0,0-1 0 0 0,0 1-1 0 0,-1-1 1 0 0,-4 1 0 0 0,8-2 3 0 0,0 1-1 0 0,-1-1 1 0 0,1 0-1 0 0,0 0 1 0 0,0 0-1 0 0,0 0 0 0 0,0 0 1 0 0,0 0-1 0 0,0-1 1 0 0,0 1-1 0 0,0-1 1 0 0,0 1-1 0 0,0-1 1 0 0,0 0-1 0 0,0 0 1 0 0,0 0-1 0 0,0 0 1 0 0,-1-1-1 0 0,6 4-104 0 0,0 0-1 0 0,1 0 0 0 0,0 0 1 0 0,0 0-1 0 0,4 2 0 0 0,7 2 69 0 0,-4 0 35 0 0,0 0-1 0 0,-1 0 0 0 0,0 1 0 0 0,15 13 0 0 0,-21-16 5 0 0,0 0 1 0 0,-1 0 0 0 0,0 1 0 0 0,0-1-1 0 0,0 1 1 0 0,0-1 0 0 0,-1 1-1 0 0,0 0 1 0 0,0 0 0 0 0,0 0-1 0 0,-1 0 1 0 0,1 0 0 0 0,0 7-1 0 0,8 84 192 0 0,-3 138 0 0 0,-5-76-66 0 0,1-91-269 0 0,0-39-5966 0 0,-1-10-977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4:36.9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93 3223 0 0,'-1'-2'301'0'0,"1"1"0"0"0,-1-1-1 0 0,0 1 1 0 0,1-1-1 0 0,-1 1 1 0 0,1-1 0 0 0,0 0-1 0 0,-1 1 1 0 0,1-1-1 0 0,0 0 1 0 0,0 1 0 0 0,0-1-1 0 0,0 0 1 0 0,0 1-1 0 0,1-1 1 0 0,-1 1 0 0 0,1-1-1 0 0,-1 0 1 0 0,2-2-1 0 0,-1 2-8 0 0,1-1 0 0 0,-1 1 0 0 0,1-1-1 0 0,0 1 1 0 0,0 0 0 0 0,0 0 0 0 0,0 0-1 0 0,0 0 1 0 0,0 0 0 0 0,4-2 0 0 0,2-1 263 0 0,0 1 0 0 0,1 0 0 0 0,-1 1 0 0 0,1 0 0 0 0,0 0 0 0 0,12-2 0 0 0,-11 3-153 0 0,0 1 0 0 0,1 0 0 0 0,-1 0 0 0 0,0 1 0 0 0,0 1 0 0 0,1-1 0 0 0,-1 2 0 0 0,0-1-1 0 0,15 6 1 0 0,-18-5-271 0 0,0 1 0 0 0,0 0 0 0 0,0 1 0 0 0,0 0 0 0 0,-1 0 0 0 0,1 0 0 0 0,-1 1 0 0 0,0 0 0 0 0,-1 0 0 0 0,1 0 0 0 0,-1 1 0 0 0,0 0 0 0 0,6 9 0 0 0,6 14 67 0 0,-2 1 0 0 0,-1 0 0 0 0,13 39 0 0 0,-8-18-158 0 0,-17-45-40 0 0,0 0 0 0 0,0-1 0 0 0,-1 1 0 0 0,0 0 0 0 0,1 10 0 0 0,-2-15 0 0 0,0 1 0 0 0,0-1 0 0 0,1 1 0 0 0,-1-1 0 0 0,-1 0 0 0 0,1 1 0 0 0,0-1 0 0 0,0 0 0 0 0,0 1 0 0 0,-1-1 0 0 0,1 0 0 0 0,-1 1 0 0 0,1-1 0 0 0,-1 0 0 0 0,1 0 0 0 0,-1 1 0 0 0,0-1 0 0 0,0 0 0 0 0,1 0 0 0 0,-1 0 0 0 0,0 0 0 0 0,0 0 0 0 0,0 0 0 0 0,0 0 0 0 0,0 0 0 0 0,-1-1 0 0 0,1 1 0 0 0,0 0 0 0 0,0 0 0 0 0,-3 0 0 0 0,3-1 0 0 0,0 0 0 0 0,0 0 0 0 0,-1 0 0 0 0,1 0 0 0 0,0 0 0 0 0,0 0 0 0 0,-1 0 0 0 0,1-1 0 0 0,0 1 0 0 0,0 0 0 0 0,0-1 0 0 0,0 1 0 0 0,0-1 0 0 0,-1 0 0 0 0,1 1 0 0 0,0-1 0 0 0,0 0 0 0 0,0 1 0 0 0,0-1 0 0 0,1 0 0 0 0,-3-2 0 0 0,-19-26 0 0 0,7 10 0 0 0,12 16 0 0 0,0 1 0 0 0,0-1 0 0 0,0 1 0 0 0,0 0 0 0 0,-1 0 0 0 0,1 0 0 0 0,-1 0 0 0 0,0 0 0 0 0,1 1 0 0 0,-1 0 0 0 0,0 0 0 0 0,0 0 0 0 0,0 0 0 0 0,0 1 0 0 0,-6-1 0 0 0,4 1 0 0 0,0 0 0 0 0,0 1 0 0 0,-1 0 0 0 0,1 0 0 0 0,0 0 0 0 0,1 1 0 0 0,-1 0 0 0 0,0 0 0 0 0,-10 5 0 0 0,11-4 0 0 0,0 0 0 0 0,0 1 0 0 0,0-1 0 0 0,1 1 0 0 0,-1 0 0 0 0,1 0 0 0 0,0 0 0 0 0,0 0 0 0 0,1 1 0 0 0,-5 6 0 0 0,6-7 0 0 0,0-1 0 0 0,1 1 0 0 0,-1-1 0 0 0,1 1 0 0 0,0 0 0 0 0,0-1 0 0 0,0 1 0 0 0,0 0 0 0 0,1 0 0 0 0,-1-1 0 0 0,1 1 0 0 0,0 0 0 0 0,0 0 0 0 0,1 0 0 0 0,-1 0 0 0 0,2 5 0 0 0,0-4 9 0 0,0 0-1 0 0,0-1 1 0 0,0 1-1 0 0,1 0 1 0 0,0-1-1 0 0,0 1 1 0 0,0-1 0 0 0,0 0-1 0 0,1 0 1 0 0,-1 0-1 0 0,1 0 1 0 0,0-1-1 0 0,0 0 1 0 0,1 0-1 0 0,-1 0 1 0 0,1 0 0 0 0,-1 0-1 0 0,1-1 1 0 0,0 0-1 0 0,0 0 1 0 0,0 0-1 0 0,0-1 1 0 0,7 2-1 0 0,0-1 30 0 0,0 0 0 0 0,0 0 0 0 0,0-2 0 0 0,0 1 0 0 0,0-1 0 0 0,0-1 0 0 0,0 0-1 0 0,0-1 1 0 0,14-3 0 0 0,-17 2-42 0 0,1 0 1 0 0,-1-1-1 0 0,1 0 1 0 0,9-7-1 0 0,4-4-3238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1.3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29 302 919 0 0,'4'-11'2575'0'0,"2"1"-1"0"0,-1-1 0 0 0,1 1 0 0 0,8-10 0 0 0,10-15 762 0 0,-12 12-2372 0 0,0 0 1 0 0,-2-1-1 0 0,15-47 0 0 0,-21 58-753 0 0,-2 10-150 0 0,-1 0 1 0 0,0 0-1 0 0,0 0 1 0 0,0 0 0 0 0,0 0-1 0 0,-1 0 1 0 0,1 0 0 0 0,-1-1-1 0 0,0 1 1 0 0,1 0-1 0 0,-2 0 1 0 0,1 0 0 0 0,0 0-1 0 0,-1-4 1 0 0,-2 8 186 0 0,1 6-175 0 0,-1 6-73 0 0,1 5 26 0 0,0 1-1 0 0,2 0 1 0 0,0 0-1 0 0,2 0 1 0 0,0 0-1 0 0,5 21 0 0 0,2 20 213 0 0,-7-43-238 0 0,4 65 0 0 0,-6-75 0 0 0,0 0 0 0 0,0 0 0 0 0,-1 0 0 0 0,0-1 0 0 0,-1 1 0 0 0,1 0 0 0 0,-2 0 0 0 0,1-1 0 0 0,-4 8 0 0 0,4-10 1 0 0,0-1-1 0 0,0 0 1 0 0,-1 0-1 0 0,0-1 1 0 0,1 1-1 0 0,-1 0 1 0 0,0-1 0 0 0,0 0-1 0 0,0 1 1 0 0,-1-1-1 0 0,1-1 1 0 0,0 1-1 0 0,-1 0 1 0 0,1-1-1 0 0,-1 1 1 0 0,0-1 0 0 0,1 0-1 0 0,-5 0 1 0 0,-8 2 12 0 0,0-2 1 0 0,0 0-1 0 0,-16-1 1 0 0,17 0-15 0 0,14 0 1 0 0,19 3 133 0 0,24 2 284 0 0,-12-1 16 0 0,46 1 0 0 0,-66-5-413 0 0,-1-1 0 0 0,0 0 0 0 0,0 0 0 0 0,1-1 1 0 0,-1 0-1 0 0,0-1 0 0 0,-1 0 0 0 0,1 0 0 0 0,11-6 0 0 0,-13 5-5 0 0,0-1-1308 0 0,-2 3-4434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2.4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 0 4143 0 0,'-3'4'722'0'0,"1"-1"0"0"0,0 0-1 0 0,-1 1 1 0 0,2 0-1 0 0,-1-1 1 0 0,0 1 0 0 0,1 0-1 0 0,-1 0 1 0 0,0 6-1 0 0,-6 38 2814 0 0,3 38-1384 0 0,5-29-7667 0 0,0-51 562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2.7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71 10591 0 0,'-3'-17'472'0'0,"2"6"96"0"0,-1 3-456 0 0,2 2-112 0 0,0 4 0 0 0,2 0 0 0 0,-1-1 0 0 0,-1-1-120 0 0,3 0 24 0 0,0-3 8 0 0,1 3-1392 0 0,-1 1-280 0 0,1 5-64 0 0,-4 0 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3.1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1 295 4607 0 0,'8'0'345'0'0,"0"-1"-1"0"0,1-1 1 0 0,-1 1 0 0 0,0-2-1 0 0,0 1 1 0 0,0-1-1 0 0,-1 0 1 0 0,1 0-1 0 0,-1-1 1 0 0,1 0-1 0 0,-1-1 1 0 0,0 1-1 0 0,-1-1 1 0 0,1-1-1 0 0,-1 1 1 0 0,0-1-1 0 0,6-9 1 0 0,-4 7-241 0 0,-2-1 1 0 0,1 1-1 0 0,-1-2 1 0 0,-1 1-1 0 0,0-1 1 0 0,0 1-1 0 0,0-1 1 0 0,-2-1-1 0 0,1 1 1 0 0,-1 0-1 0 0,-1-1 1 0 0,3-20-1 0 0,-5 25-107 0 0,0 1-1 0 0,-1 0 0 0 0,1-1 1 0 0,-1 1-1 0 0,0 0 0 0 0,-1-1 1 0 0,1 1-1 0 0,-1 0 0 0 0,-3-7 0 0 0,4 11 4 0 0,1 0-1 0 0,-1-1 1 0 0,0 1-1 0 0,0 0 1 0 0,0 0-1 0 0,1 0 0 0 0,-1 0 1 0 0,0 0-1 0 0,0 0 1 0 0,-1 0-1 0 0,1 1 1 0 0,0-1-1 0 0,0 0 0 0 0,0 1 1 0 0,0-1-1 0 0,-1 0 1 0 0,0 0-1 0 0,0 1 10 0 0,1 0 0 0 0,-1 0 0 0 0,0 0 0 0 0,1 0 0 0 0,-1 1-1 0 0,1-1 1 0 0,-1 0 0 0 0,1 0 0 0 0,0 1 0 0 0,-1-1 0 0 0,1 1 0 0 0,-1 0 0 0 0,1-1 0 0 0,0 1 0 0 0,-1 0-1 0 0,1 0 1 0 0,0 0 0 0 0,0 0 0 0 0,-2 1 0 0 0,-2 3 84 0 0,0 0 1 0 0,1 1-1 0 0,-1 0 1 0 0,1 0-1 0 0,0 0 1 0 0,0 0-1 0 0,1 0 1 0 0,0 1-1 0 0,0 0 1 0 0,1-1-1 0 0,0 1 1 0 0,0 0-1 0 0,0 0 1 0 0,0 8-1 0 0,-2 13 491 0 0,2-1 0 0 0,2 36-1 0 0,0-45-388 0 0,4 45 550 0 0,3 11-506 0 0,2 1-106 0 0,8 54-121 0 0,-13-101-60 0 0,3 42 151 0 0,-7-62-193 0 0,0-1-1 0 0,-1 1 1 0 0,1 0 0 0 0,-1 0-1 0 0,-1 0 1 0 0,-2 10 0 0 0,3-16-139 0 0,0 0 0 0 0,1 0 0 0 0,-1-1 0 0 0,0 1 0 0 0,1-1 0 0 0,-1 1 0 0 0,0-1 0 0 0,0 1 0 0 0,0-1 0 0 0,-1 1 0 0 0,1-1 0 0 0,0 0 0 0 0,0 0 0 0 0,-1 1 0 0 0,1-1-1 0 0,-1 0 1 0 0,1 0 0 0 0,-1-1 0 0 0,1 1 0 0 0,-1 0 0 0 0,0 0 0 0 0,1-1 0 0 0,-1 1 0 0 0,-2 0 0 0 0,2-1-89 0 0,0 0 1 0 0,-1 0-1 0 0,1-1 0 0 0,0 1 0 0 0,0 0 0 0 0,0-1 1 0 0,0 0-1 0 0,0 1 0 0 0,0-1 0 0 0,0 0 0 0 0,0 0 1 0 0,1 0-1 0 0,-1 0 0 0 0,0 0 0 0 0,0-1 1 0 0,1 1-1 0 0,-1 0 0 0 0,1-1 0 0 0,-1 1 0 0 0,1-1 1 0 0,-2-1-1 0 0,-1-3-23 0 0,0 0 0 0 0,0 0 0 0 0,1 0 0 0 0,-4-9 0 0 0,4 8 1146 0 0,1 1-1 0 0,0 0 1 0 0,1-1-1 0 0,-1 1 1 0 0,0-8-1 0 0,2 11-255 0 0,0-1 1 0 0,0 0-1 0 0,0 1 0 0 0,0-1 0 0 0,0 1 1 0 0,1-1-1 0 0,-1 1 0 0 0,1 0 0 0 0,0-1 0 0 0,0 1 1 0 0,1-1-1 0 0,-1 1 0 0 0,0 0 0 0 0,1 0 1 0 0,0 0-1 0 0,0 0 0 0 0,0 0 0 0 0,0 0 0 0 0,0 1 1 0 0,1-1-1 0 0,-1 1 0 0 0,1-1 0 0 0,5-3 1 0 0,4 0-246 0 0,-1-1 1 0 0,2 2 0 0 0,-1 0 0 0 0,25-7 0 0 0,55-7-2364 0 0,-80 17 1247 0 0,4-1-5875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3.7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22 3223 0 0,'1'-2'281'0'0,"0"1"-1"0"0,1 0 1 0 0,-1 0-1 0 0,0 0 1 0 0,1-1-1 0 0,-1 2 1 0 0,1-1-1 0 0,0 0 1 0 0,-1 0-1 0 0,1 0 1 0 0,0 1-1 0 0,-1-1 1 0 0,5 0-1 0 0,24-6 2644 0 0,-29 7-2831 0 0,6 0 443 0 0,-1-1 0 0 0,1 1 1 0 0,0 0-1 0 0,-1 1 0 0 0,1 0 0 0 0,0 0 0 0 0,-1 0 0 0 0,0 1 0 0 0,1 0 0 0 0,-1 0 0 0 0,0 1 0 0 0,8 3 0 0 0,9 7 527 0 0,37 28-1 0 0,-45-30-706 0 0,-9-7-332 0 0,0 1 1 0 0,0 1 0 0 0,-1-1 0 0 0,1 1-1 0 0,-1 0 1 0 0,-1 0 0 0 0,5 8 0 0 0,-6-11-17 0 0,-1 1 1 0 0,0 0 0 0 0,0 0-1 0 0,-1 0 1 0 0,1 0-1 0 0,-1 0 1 0 0,0 0-1 0 0,0 0 1 0 0,0 0-1 0 0,-1 1 1 0 0,1-1 0 0 0,-1 0-1 0 0,0 0 1 0 0,-1 7-1 0 0,1-10-8 0 0,0-1 0 0 0,-1 1 0 0 0,1 0 0 0 0,0-1 0 0 0,0 1 0 0 0,-1-1 0 0 0,1 1 0 0 0,-1-1 0 0 0,1 1 0 0 0,0 0 0 0 0,-1-1 0 0 0,1 0 0 0 0,-1 1 0 0 0,1-1 0 0 0,-1 1 0 0 0,0-1 0 0 0,1 0 0 0 0,-1 1 0 0 0,1-1 0 0 0,-1 0 0 0 0,0 1 0 0 0,1-1 0 0 0,-1 0 0 0 0,0 0 0 0 0,1 0 0 0 0,-1 0 0 0 0,0 1 0 0 0,1-1 0 0 0,-1 0 0 0 0,0 0 0 0 0,1 0 0 0 0,-1-1 0 0 0,0 1 0 0 0,1 0 0 0 0,-1 0 0 0 0,0 0 0 0 0,1 0 0 0 0,-2-1 0 0 0,-29-10 0 0 0,25 8 0 0 0,-15-6 14 0 0,7 2 49 0 0,-25-7-1 0 0,35 13-44 0 0,0 0 1 0 0,1 0-1 0 0,-1 0 1 0 0,0 1-1 0 0,0-1 1 0 0,0 1-1 0 0,0 0 0 0 0,-1 0 1 0 0,1 1-1 0 0,1-1 1 0 0,-8 3-1 0 0,11-3 29 0 0,-1 0 0 0 0,0 0 0 0 0,0 1-1 0 0,0-1 1 0 0,0 1 0 0 0,0-1 0 0 0,0 0 0 0 0,0 1 0 0 0,1-1-1 0 0,-1 1 1 0 0,0 0 0 0 0,0-1 0 0 0,1 1 0 0 0,-1 0 0 0 0,0-1-1 0 0,1 1 1 0 0,-1 0 0 0 0,1 0 0 0 0,-1 0 0 0 0,1 0-1 0 0,-1-1 1 0 0,1 1 0 0 0,-1 0 0 0 0,1 2 0 0 0,0-2-19 0 0,0 1 1 0 0,0-1 0 0 0,0 1-1 0 0,0-1 1 0 0,0 1 0 0 0,1-1-1 0 0,-1 1 1 0 0,1-1-1 0 0,-1 0 1 0 0,1 1 0 0 0,0-1-1 0 0,-1 1 1 0 0,1-1 0 0 0,1 1-1 0 0,1 3 71 0 0,1 0-1 0 0,0 0 1 0 0,0-1-1 0 0,1 0 1 0 0,-1 0-1 0 0,10 6 0 0 0,-4-4-52 0 0,1-1-1 0 0,0 0 0 0 0,0-1 0 0 0,1 0 1 0 0,-1 0-1 0 0,1-1 0 0 0,-1-1 0 0 0,1 0 1 0 0,0-1-1 0 0,0 0 0 0 0,0-1 0 0 0,0 0 1 0 0,0-1-1 0 0,16-3 0 0 0,-25 3-194 0 0,-1 0-1 0 0,1 0 0 0 0,-1 0 1 0 0,0 0-1 0 0,1 0 0 0 0,-1 0 1 0 0,0-1-1 0 0,0 1 1 0 0,0-1-1 0 0,0 0 0 0 0,0 1 1 0 0,0-1-1 0 0,0 0 1 0 0,0 0-1 0 0,-1-1 0 0 0,1 1 1 0 0,-1 0-1 0 0,2-4 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4.1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37 11055 0 0,'0'0'64'0'0,"0"0"-1"0"0,0-1 0 0 0,-1 1 0 0 0,1 0 1 0 0,0-1-1 0 0,0 1 0 0 0,0 0 1 0 0,-1-1-1 0 0,1 1 0 0 0,0-1 0 0 0,0 1 1 0 0,0 0-1 0 0,0-1 0 0 0,0 1 1 0 0,0-1-1 0 0,0 1 0 0 0,0-1 0 0 0,0 1 1 0 0,0 0-1 0 0,0-1 0 0 0,0 1 1 0 0,0-1-1 0 0,0 1 0 0 0,0 0 0 0 0,1-1 1 0 0,-1 1-1 0 0,0 0 0 0 0,0-1 1 0 0,0 1-1 0 0,1-1 0 0 0,-1 1 0 0 0,15-8 2232 0 0,25 1 845 0 0,-35 7-3050 0 0,5-1 9 0 0,77-7 879 0 0,-74 8-1544 0 0,1 0 1 0 0,0 1 0 0 0,0 0 0 0 0,16 5-1 0 0,-23-4-5554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4.5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 20 9671 0 0,'-5'0'215'0'0,"-14"5"618"0"0,18-5-805 0 0,1 0 0 0 0,0 1 0 0 0,0-1 0 0 0,0 0 0 0 0,0 0 0 0 0,0 0 0 0 0,0 0 0 0 0,0 0 0 0 0,-1 0 0 0 0,1 0 0 0 0,0 1-1 0 0,0-1 1 0 0,0 0 0 0 0,0 0 0 0 0,0 0 0 0 0,0 0 0 0 0,0 0 0 0 0,0 1 0 0 0,0-1 0 0 0,0 0 0 0 0,0 0 0 0 0,0 0 0 0 0,0 0 0 0 0,0 0-1 0 0,0 1 1 0 0,0-1 0 0 0,0 0 0 0 0,0 0 0 0 0,0 0 0 0 0,0 0 0 0 0,0 0 0 0 0,0 1 0 0 0,0-1 0 0 0,0 0 0 0 0,0 0 0 0 0,1 0 0 0 0,-1 0-1 0 0,0 0 1 0 0,0 1 0 0 0,0-1 0 0 0,0 0 0 0 0,0 0 0 0 0,0 0 0 0 0,0 0 0 0 0,1 0 0 0 0,-1 0 0 0 0,0 0 0 0 0,0 0 0 0 0,0 0 0 0 0,0 0 0 0 0,0 0-1 0 0,0 1 1 0 0,1-1 0 0 0,-1 0 0 0 0,0 0 0 0 0,0 0 0 0 0,8 3 1336 0 0,6-3-764 0 0,-1-1 0 0 0,1 0 0 0 0,-1 0 0 0 0,0-2 0 0 0,25-6-1 0 0,-18 4 184 0 0,25-4-1 0 0,6 5-6050 0 0,-34 2-568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4.8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57 104 3679 0 0,'-2'0'190'0'0,"0"1"-1"0"0,0 0 0 0 0,0-1 0 0 0,0 1 1 0 0,0 0-1 0 0,1 0 0 0 0,-1 0 0 0 0,0 0 1 0 0,1 0-1 0 0,-1 0 0 0 0,0 0 1 0 0,1 1-1 0 0,-1-1 0 0 0,1 0 0 0 0,0 1 1 0 0,-2 1-1 0 0,1 0 196 0 0,0-1 0 0 0,1 0 0 0 0,-1 1 0 0 0,0 0 0 0 0,1-1 0 0 0,-1 1 0 0 0,1 0-1 0 0,0 0 1 0 0,0 0 0 0 0,-1 3 0 0 0,2-3-129 0 0,1-1-1 0 0,-1 1 1 0 0,0-1-1 0 0,1 0 1 0 0,-1 1-1 0 0,1-1 0 0 0,0 0 1 0 0,0 1-1 0 0,0-1 1 0 0,0 0-1 0 0,0 0 1 0 0,0 0-1 0 0,1 0 1 0 0,-1 0-1 0 0,1 0 0 0 0,-1 0 1 0 0,1-1-1 0 0,0 1 1 0 0,0 0-1 0 0,0-1 1 0 0,-1 0-1 0 0,2 1 1 0 0,-1-1-1 0 0,0 0 0 0 0,4 2 1 0 0,0 0-46 0 0,1 0 0 0 0,0 0 1 0 0,0-1-1 0 0,0 0 0 0 0,0 0 1 0 0,1-1-1 0 0,8 1 0 0 0,-7-2-159 0 0,0 0 0 0 0,0-1-1 0 0,0-1 1 0 0,0 0 0 0 0,0 0 0 0 0,0 0-1 0 0,0-1 1 0 0,-1-1 0 0 0,1 1 0 0 0,-1-1-1 0 0,15-10 1 0 0,-19 11-37 0 0,0 0-1 0 0,-1 0 1 0 0,1 0 0 0 0,-1 0-1 0 0,1-1 1 0 0,-1 1 0 0 0,0-1-1 0 0,-1 0 1 0 0,1 0 0 0 0,3-8-1 0 0,-4 9-8 0 0,-1 0-1 0 0,-1 0 1 0 0,1-1-1 0 0,0 1 1 0 0,-1 0-1 0 0,0 0 1 0 0,1 0-1 0 0,-1-1 1 0 0,-1 1-1 0 0,1 0 1 0 0,0 0-1 0 0,-1 0 1 0 0,1 0-1 0 0,-1-1 1 0 0,0 1-1 0 0,0 0 1 0 0,-3-4-1 0 0,1 1 35 0 0,0 1-1 0 0,-1-1 1 0 0,0 1-1 0 0,0 0 1 0 0,-1 0-1 0 0,1 1 1 0 0,-1-1-1 0 0,0 1 1 0 0,0 0-1 0 0,0 0 1 0 0,-1 1 0 0 0,1-1-1 0 0,-1 1 1 0 0,0 0-1 0 0,0 1 1 0 0,0 0-1 0 0,0 0 1 0 0,-11-2-1 0 0,10 2 5 0 0,0 1 0 0 0,0 0 0 0 0,0 0 0 0 0,0 1 0 0 0,-1 0 1 0 0,1 0-1 0 0,0 0 0 0 0,0 1 0 0 0,0 0 0 0 0,0 1 0 0 0,0 0 0 0 0,0 0 0 0 0,0 0 0 0 0,0 1 0 0 0,0 0 0 0 0,-9 6 0 0 0,13-7-187 0 0,1 0 0 0 0,-1 0 0 0 0,1 1 0 0 0,-1-1 1 0 0,1 1-1 0 0,0-1 0 0 0,0 1 0 0 0,0 0 0 0 0,1 0 0 0 0,-1 0 0 0 0,1 0 0 0 0,-1 0 0 0 0,1 0 0 0 0,0 0 0 0 0,0 0 0 0 0,0 0 0 0 0,1 1 0 0 0,-1 4 1 0 0,0 7-6755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5.9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53 24 8751 0 0,'-8'-10'776'0'0,"2"3"-616"0"0,1 3-160 0 0,1 1 0 0 0,2 3 1608 0 0,2 2-712 0 0,-3-1 0 0 0,2 0-336 0 0,-2 4-64 0 0,1 1-16 0 0,-3 7 0 0 0,3-1-416 0 0,-1 2-64 0 0,-1 4-64 0 0,1 0-3976 0 0,2 2-792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6.9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97 163 5063 0 0,'-1'0'75'0'0,"-1"0"0"0"0,0 1 0 0 0,0-1 0 0 0,1 1 0 0 0,-1 0 0 0 0,1 0 0 0 0,-1-1 0 0 0,0 1 0 0 0,1 0 0 0 0,0 0 0 0 0,-1 0 0 0 0,1 1-1 0 0,-1-1 1 0 0,1 0 0 0 0,0 0 0 0 0,-1 2 0 0 0,-20 28 1421 0 0,17-24-1207 0 0,0 0 229 0 0,1 0 0 0 0,0 0 1 0 0,0 1-1 0 0,1 0 0 0 0,0 0 0 0 0,1 0 0 0 0,-1 0 0 0 0,-1 12 1 0 0,4-18-393 0 0,0 0 0 0 0,-1 0 0 0 0,1 0 0 0 0,0 0 0 0 0,0 0 0 0 0,0 0 0 0 0,0 0 0 0 0,1 0 0 0 0,-1 0 0 0 0,0 0 0 0 0,1 0 0 0 0,0 0 0 0 0,-1 0 0 0 0,1 0 0 0 0,0 0 1 0 0,0 0-1 0 0,0 0 0 0 0,0-1 0 0 0,0 1 0 0 0,1 0 0 0 0,-1-1 0 0 0,0 1 0 0 0,1-1 0 0 0,-1 1 0 0 0,1-1 0 0 0,0 0 0 0 0,-1 1 0 0 0,1-1 0 0 0,0 0 0 0 0,0 0 0 0 0,0 0 0 0 0,0-1 1 0 0,0 1-1 0 0,0 0 0 0 0,0-1 0 0 0,0 1 0 0 0,0-1 0 0 0,3 1 0 0 0,3-1-28 0 0,0 0-1 0 0,0 0 1 0 0,0-1 0 0 0,0 0 0 0 0,0 0-1 0 0,-1-1 1 0 0,1 0 0 0 0,-1 0 0 0 0,1 0-1 0 0,-1-1 1 0 0,0-1 0 0 0,0 1 0 0 0,0-1 0 0 0,0 0-1 0 0,-1-1 1 0 0,11-8 0 0 0,-8 5-86 0 0,-1 1-1 0 0,0-1 1 0 0,-1-1 0 0 0,0 1 0 0 0,0-1 0 0 0,-1-1 0 0 0,0 1 0 0 0,-1-1-1 0 0,0 0 1 0 0,0 0 0 0 0,4-13 0 0 0,-7 15 29 0 0,-1 1 1 0 0,1 0-1 0 0,-1-1 1 0 0,0 0-1 0 0,-1 1 1 0 0,0-1-1 0 0,0 1 1 0 0,0-1-1 0 0,-1 0 1 0 0,0 1-1 0 0,-1-1 1 0 0,-2-7-1 0 0,2 11 16 0 0,0-1-1 0 0,0 0 1 0 0,0 1-1 0 0,-1 0 1 0 0,0-1-1 0 0,0 1 1 0 0,0 0-1 0 0,0 0 1 0 0,-1 1 0 0 0,0-1-1 0 0,1 1 1 0 0,-1-1-1 0 0,0 1 1 0 0,-1 1-1 0 0,1-1 1 0 0,0 0-1 0 0,-1 1 1 0 0,-9-3-1 0 0,9 2-79 0 0,-1 1 1 0 0,0 0-1 0 0,0 1 0 0 0,0 0 1 0 0,0 0-1 0 0,0 0 0 0 0,0 1 1 0 0,-1-1-1 0 0,1 1 0 0 0,0 1 0 0 0,0-1 1 0 0,0 1-1 0 0,0 0 0 0 0,0 1 1 0 0,0-1-1 0 0,0 1 0 0 0,1 1 1 0 0,-1-1-1 0 0,0 1 0 0 0,1 0 0 0 0,0 0 1 0 0,0 0-1 0 0,0 1 0 0 0,0-1 1 0 0,0 1-1 0 0,1 1 0 0 0,-1-1 1 0 0,1 1-1 0 0,0-1 0 0 0,1 1 0 0 0,-1 0 1 0 0,1 1-1 0 0,0-1 0 0 0,0 0 1 0 0,1 1-1 0 0,-1 0 0 0 0,1 0 1 0 0,1-1-1 0 0,-3 10 0 0 0,1 5-2029 0 0,1 1-4612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4:42.1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384 1 7831 0 0,'5'49'6218'0'0,"-1"-16"-4516"0"0,-4-30-168 0 0,1 11-856 0 0,1 2-448 0 0,1 49 1426 0 0,-3-3-667 0 0,-8 7-93 0 0,7-61-807 0 0,1 0 0 0 0,-2-1 0 0 0,1 1 0 0 0,-4 10-1 0 0,1-5-11 0 0,-11 44 386 0 0,-37 90 1 0 0,-21 23-130 0 0,49-123-178 0 0,-43 66-1 0 0,55-97-105 0 0,-1 0 0 0 0,-21 20 0 0 0,29-31 3 0 0,11-24 212 0 0,-1 11-277 0 0,-1 1 0 0 0,1-1 0 0 0,0 1 0 0 0,1 0 0 0 0,0 0 0 0 0,0 0 0 0 0,0 1 0 0 0,1 0-1 0 0,0 0 1 0 0,0 1 0 0 0,0 0 0 0 0,1 0 0 0 0,0 1 0 0 0,0 0 0 0 0,0 0 0 0 0,12-3 0 0 0,25-8-26 0 0,75-36 1 0 0,-103 42 37 0 0,-13 6 0 0 0,0 0 0 0 0,1 1 0 0 0,-1-1 0 0 0,1 1 0 0 0,0 0 0 0 0,0 0 0 0 0,0 1 0 0 0,8-2 0 0 0,-13 3 0 0 0,0 0 0 0 0,0 0 0 0 0,0 0 0 0 0,0 0 0 0 0,1 0 0 0 0,-1 0 0 0 0,0 0 0 0 0,0 0 0 0 0,0 0 0 0 0,0 0 0 0 0,0 0 0 0 0,0 0 0 0 0,0 0 0 0 0,0 0 0 0 0,0 0 0 0 0,0 0 0 0 0,0 0 0 0 0,0 0 0 0 0,0 1 0 0 0,1-1 0 0 0,-1 0 0 0 0,0 0 0 0 0,0 0 0 0 0,0 0 0 0 0,0 0 0 0 0,0 0 0 0 0,0 0 0 0 0,0 0 0 0 0,0 0 0 0 0,0 0 0 0 0,0 0 0 0 0,0 0 0 0 0,0 1 0 0 0,0-1 0 0 0,0 0 0 0 0,0 0 0 0 0,0 0 0 0 0,0 0 0 0 0,0 0 0 0 0,0 0 0 0 0,0 0 0 0 0,0 0 0 0 0,0 0 0 0 0,0 0 0 0 0,0 0 0 0 0,0 0 0 0 0,0 1 0 0 0,0-1 0 0 0,0 0 0 0 0,0 0 0 0 0,-1 0 0 0 0,1 0 0 0 0,0 0 0 0 0,0 0 0 0 0,0 0 0 0 0,0 0 0 0 0,0 0 0 0 0,0 0 0 0 0,0 0 0 0 0,0 0 0 0 0,0 0 0 0 0,0 0 0 0 0,-8 8 0 0 0,-9 7 0 0 0,-30 23 0 0 0,-102 63 0 0 0,105-74 0 0 0,22-13 0 0 0,-45 20 0 0 0,67-34 0 0 0,-1 1 0 0 0,1-1 0 0 0,0 0 0 0 0,-1 0 0 0 0,1 0 0 0 0,-1 0 0 0 0,1 0 0 0 0,-1 0 0 0 0,1 1 0 0 0,0-1 0 0 0,-1 0 0 0 0,1 0 0 0 0,-1 0 0 0 0,1-1 0 0 0,-1 1 0 0 0,1 0 0 0 0,-1 0 0 0 0,1 0 0 0 0,0 0 0 0 0,-1 0 0 0 0,1 0 0 0 0,-1-1 0 0 0,1 1 0 0 0,0 0 0 0 0,-1 0 0 0 0,1-1 0 0 0,-1 1 0 0 0,1 0 0 0 0,-1-1 0 0 0,1 0 0 0 0,-1 0 0 0 0,0 0 0 0 0,1 0 0 0 0,-1 0 0 0 0,1-1 0 0 0,0 1 0 0 0,-1 0 0 0 0,1 0 0 0 0,0-1 0 0 0,0 1 0 0 0,-1-1 0 0 0,4-42 0 0 0,-2 31 0 0 0,0-7 0 0 0,-1 1 0 0 0,-1-1 0 0 0,-4-22 0 0 0,5 36 0 0 0,-1 0 0 0 0,-1 0 0 0 0,1 1 0 0 0,-1-1 0 0 0,0 0 0 0 0,-1 1 0 0 0,1 0 0 0 0,-1 0 0 0 0,0-1 0 0 0,0 1 0 0 0,0 1 0 0 0,-1-1 0 0 0,0 1 0 0 0,0-1 0 0 0,-5-3 0 0 0,-10 1 0 0 0,13 7 0 0 0,9 4 0 0 0,6 0 9 0 0,0-1-1 0 0,1 0 0 0 0,-1-1 1 0 0,1 0-1 0 0,-1 0 1 0 0,1-1-1 0 0,11 1 1 0 0,-12-2 66 0 0,60 5 353 0 0,129-7 1 0 0,-196 2-429 0 0,0-1-1 0 0,0 1 0 0 0,1 0 1 0 0,-1-1-1 0 0,0 0 0 0 0,0 1 1 0 0,0-1-1 0 0,3-2 1 0 0,-5 3 0 0 0,1 0 0 0 0,-1 0 1 0 0,0 0-1 0 0,0 0 0 0 0,0-1 1 0 0,1 1-1 0 0,-1 0 0 0 0,0 0 1 0 0,0 0-1 0 0,0-1 1 0 0,0 1-1 0 0,1 0 0 0 0,-1 0 1 0 0,0-1-1 0 0,0 1 0 0 0,0 0 1 0 0,0 0-1 0 0,0-1 0 0 0,0 1 1 0 0,0 0-1 0 0,0 0 0 0 0,0-1 1 0 0,1 1-1 0 0,-1 0 0 0 0,0-1 1 0 0,-1 1-1 0 0,-7-9 60 0 0,4 8-60 0 0,0-1 0 0 0,1 1 0 0 0,-1 0 0 0 0,0 0 0 0 0,1 0 0 0 0,-1 1 0 0 0,0-1 0 0 0,0 1 0 0 0,0 0 0 0 0,-6 1 0 0 0,0 0 0 0 0,0 0 0 0 0,-19 6 0 0 0,22-5-129 0 0,0 1 0 0 0,0-1 0 0 0,0 2 0 0 0,0-1 0 0 0,0 1 0 0 0,1 0 0 0 0,0 0 0 0 0,-1 1 0 0 0,1 0 0 0 0,1 0 0 0 0,-1 0 0 0 0,1 0 0 0 0,0 1 0 0 0,0 0 0 0 0,1 0 0 0 0,-6 10 0 0 0,6-5-438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7.2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36 1 7367 0 0,'-4'12'6090'0'0,"-17"51"-2556"0"0,11-3-4104 0 0,9-48-268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7.5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0 8287 0 0,'-1'1'91'0'0,"0"-1"0"0"0,0 1 0 0 0,1 0-1 0 0,-1-1 1 0 0,0 1 0 0 0,0 0 0 0 0,0-1 0 0 0,1 1-1 0 0,-1 0 1 0 0,0 0 0 0 0,1 0 0 0 0,-1 0-1 0 0,1-1 1 0 0,-1 1 0 0 0,1 0 0 0 0,-1 0 0 0 0,1 0-1 0 0,0 0 1 0 0,-1 0 0 0 0,1 0 0 0 0,0 0-1 0 0,0 1 1 0 0,0 0 0 0 0,-1 31 1996 0 0,1-20-2065 0 0,-3 19 538 0 0,0 4-346 0 0,4-12-3682 0 0,0-20-766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7.9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95 5063 0 0,'-1'-20'448'0'0,"-1"6"-352"0"0,2 3-96 0 0,0 4 0 0 0,2 3 264 0 0,-1 1 40 0 0,0 2 8 0 0,2-3 0 0 0,3-3-312 0 0,0-1 0 0 0,5-1 0 0 0,-1 3 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8.3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1 281 3679 0 0,'4'1'340'0'0,"0"0"0"0"0,0 0-1 0 0,0 0 1 0 0,0 0-1 0 0,0 0 1 0 0,0-1-1 0 0,1 0 1 0 0,-1 0-1 0 0,0 0 1 0 0,0 0-1 0 0,1-1 1 0 0,-1 0-1 0 0,8-2 1 0 0,-4 1 19 0 0,1-1 1 0 0,-1-1-1 0 0,0 1 1 0 0,1-1-1 0 0,10-8 1 0 0,-9 5-133 0 0,-1-1 0 0 0,0 0 0 0 0,0-1-1 0 0,-1 0 1 0 0,0 0 0 0 0,0-1 0 0 0,-1 0 0 0 0,9-17 0 0 0,-13 21-125 0 0,1-1 1 0 0,-1 1-1 0 0,-1-1 1 0 0,1 0-1 0 0,-1 0 1 0 0,-1 0-1 0 0,1 0 0 0 0,-1 0 1 0 0,0 0-1 0 0,0 0 1 0 0,-1-1-1 0 0,0 1 1 0 0,-1 0-1 0 0,1 0 1 0 0,-4-13-1 0 0,4 19-56 0 0,-1-1-1 0 0,1 0 1 0 0,-1 1 0 0 0,1-1-1 0 0,-1 1 1 0 0,0-1-1 0 0,1 1 1 0 0,-1-1 0 0 0,0 1-1 0 0,0-1 1 0 0,0 1-1 0 0,0 0 1 0 0,0-1-1 0 0,-1 1 1 0 0,1 0 0 0 0,0 0-1 0 0,-1 0 1 0 0,1 0-1 0 0,0 0 1 0 0,-1 0 0 0 0,1 0-1 0 0,-1 1 1 0 0,0-1-1 0 0,1 0 1 0 0,-1 1-1 0 0,0-1 1 0 0,-2 1 0 0 0,1 0 27 0 0,1 0 0 0 0,-1 1 1 0 0,1-1-1 0 0,-1 1 1 0 0,1 0-1 0 0,-1-1 0 0 0,1 1 1 0 0,0 0-1 0 0,-1 1 0 0 0,1-1 1 0 0,0 0-1 0 0,0 1 1 0 0,0-1-1 0 0,0 1 0 0 0,0 0 1 0 0,0-1-1 0 0,1 1 1 0 0,-3 3-1 0 0,-2 3 21 0 0,0 1 0 0 0,1-1 0 0 0,0 1 0 0 0,1 0 0 0 0,0 1 1 0 0,0-1-1 0 0,1 1 0 0 0,-4 15 0 0 0,2 6 135 0 0,-3 38 0 0 0,8-68-219 0 0,-1 16 164 0 0,2 41-15 0 0,2 21-82 0 0,6 15-65 0 0,7 29-12 0 0,-11-96-61 0 0,-4-19-437 0 0,1 1 0 0 0,-1-1 1 0 0,0 1-1 0 0,-2 17 0 0 0,1-26 322 0 0,0 0 1 0 0,0 1 0 0 0,0-1 0 0 0,-1 1 0 0 0,1-1 0 0 0,0 1 0 0 0,-1-1 0 0 0,1 0-1 0 0,0 1 1 0 0,-1-1 0 0 0,1 1 0 0 0,0-1 0 0 0,-1 0 0 0 0,1 0 0 0 0,-1 1 0 0 0,1-1-1 0 0,-1 0 1 0 0,1 0 0 0 0,-1 1 0 0 0,1-1 0 0 0,-1 0 0 0 0,1 0 0 0 0,-1 0 0 0 0,1 0-1 0 0,-1 0 1 0 0,1 0 0 0 0,-1 0 0 0 0,1 0 0 0 0,-1 0 0 0 0,1 0 0 0 0,-1 0 0 0 0,1 0-1 0 0,-1 0 1 0 0,1 0 0 0 0,-1 0 0 0 0,1-1 0 0 0,-1 1 0 0 0,1 0 0 0 0,-1 0 0 0 0,1-1-1 0 0,0 1 1 0 0,-1-1 0 0 0,-22-10-3276 0 0,10 2 3010 0 0,0-1-1 0 0,-18-15 0 0 0,28 21 1293 0 0,-1 0 1 0 0,0-1-1 0 0,1 1 0 0 0,-5-9 1 0 0,7 11-232 0 0,0 0 0 0 0,0 0 1 0 0,0 0-1 0 0,0-1 0 0 0,0 1 1 0 0,1 0-1 0 0,-1-1 0 0 0,1 1 1 0 0,0 0-1 0 0,0-1 1 0 0,0 1-1 0 0,0-3 0 0 0,0 4-380 0 0,1-1 0 0 0,-1 0 0 0 0,1 1-1 0 0,0-1 1 0 0,-1 1 0 0 0,1-1 0 0 0,0 1-1 0 0,0 0 1 0 0,0-1 0 0 0,0 1 0 0 0,0 0-1 0 0,0 0 1 0 0,0-1 0 0 0,1 1 0 0 0,-1 0-1 0 0,0 0 1 0 0,3-1 0 0 0,28-14 960 0 0,-20 10-900 0 0,14-6-11 0 0,0 0-1 0 0,35-9 1 0 0,-52 18-319 0 0,1 0 0 0 0,0 1 1 0 0,0 1-1 0 0,0-1 0 0 0,0 2 0 0 0,0-1 1 0 0,0 1-1 0 0,0 1 0 0 0,0 0 1 0 0,10 2-1 0 0,-6 3-2137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8.9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93 2303 0 0,'0'-3'316'0'0,"0"0"0"0"0,0 1-1 0 0,0-1 1 0 0,1 1 0 0 0,-1-1-1 0 0,1 1 1 0 0,0-1 0 0 0,0 1-1 0 0,0-1 1 0 0,0 1-1 0 0,0 0 1 0 0,0-1 0 0 0,3-2-1 0 0,-1 1 527 0 0,1 0 0 0 0,0 0-1 0 0,0 0 1 0 0,0 1 0 0 0,7-5 0 0 0,-5 4-362 0 0,0 1 0 0 0,-1 0 0 0 0,1 0 1 0 0,1 0-1 0 0,-1 1 0 0 0,0-1 0 0 0,0 2 1 0 0,1-1-1 0 0,0 1 0 0 0,-1 0 0 0 0,1 0 1 0 0,-1 0-1 0 0,1 1 0 0 0,0 0 0 0 0,0 1 0 0 0,10 1 1 0 0,-12 0-379 0 0,0-1 1 0 0,0 1-1 0 0,0 0 1 0 0,0 0-1 0 0,0 0 1 0 0,0 0-1 0 0,-1 1 1 0 0,0 0-1 0 0,1 0 0 0 0,-1 0 1 0 0,0 1-1 0 0,0-1 1 0 0,-1 1-1 0 0,1 0 1 0 0,-1 0-1 0 0,0 0 1 0 0,0 1-1 0 0,0-1 1 0 0,-1 1-1 0 0,1-1 1 0 0,2 8-1 0 0,2 10 42 0 0,6 35-1 0 0,-10-39-81 0 0,1-1 1 0 0,1 1-1 0 0,10 24 0 0 0,-14-39-62 0 0,9 20 0 0 0,-10-22 0 0 0,1 0 0 0 0,-1 0 0 0 0,0 0 0 0 0,1 0 0 0 0,-1 0 0 0 0,0 0 0 0 0,0-1 0 0 0,0 1 0 0 0,0 0 0 0 0,0 0 0 0 0,0 0 0 0 0,0 0 0 0 0,0 0 0 0 0,0 0 0 0 0,0 0 0 0 0,0 0 0 0 0,-1 0 0 0 0,1 0 0 0 0,0 0 0 0 0,-1 1 0 0 0,0-2 0 0 0,1 0 0 0 0,-1 1 0 0 0,1-1 0 0 0,-1 0 0 0 0,1 0 0 0 0,-1 0 0 0 0,0 0 0 0 0,1 1 0 0 0,-1-1 0 0 0,1 0 0 0 0,-1 0 0 0 0,1 0 0 0 0,-1 0 0 0 0,0 0 0 0 0,1 0 0 0 0,-1 0 0 0 0,1-1 0 0 0,-1 1 0 0 0,0 0 0 0 0,1 0 0 0 0,-1 0 0 0 0,1-1 0 0 0,-1 1 0 0 0,0-1 0 0 0,-17-9 0 0 0,12 6 0 0 0,-11-6 0 0 0,4 3 0 0 0,0 0 0 0 0,0 0 0 0 0,-1 1 0 0 0,0 1 0 0 0,-15-4 0 0 0,25 8 0 0 0,0 1 0 0 0,0-1 0 0 0,0 1 0 0 0,0 0 0 0 0,0 0 0 0 0,0 0 0 0 0,0 0 0 0 0,1 1 0 0 0,-1 0 0 0 0,0 0 0 0 0,0 0 0 0 0,0 0 0 0 0,1 0 0 0 0,-1 1 0 0 0,1-1 0 0 0,-1 1 0 0 0,1 0 0 0 0,-1 0 0 0 0,1 1 0 0 0,0-1 0 0 0,0 1 0 0 0,0-1 0 0 0,1 1 0 0 0,-5 5 0 0 0,6-7 0 0 0,-1 1 0 0 0,1 0 0 0 0,0-1 0 0 0,0 1 0 0 0,0 0 0 0 0,0 0 0 0 0,0 0 0 0 0,0 0 0 0 0,0 0 0 0 0,1 0 0 0 0,-1 0 0 0 0,1 0 0 0 0,-1 0 0 0 0,1 0 0 0 0,0 0 0 0 0,0 0 0 0 0,0 0 0 0 0,0 0 0 0 0,0 0 0 0 0,0 1 0 0 0,1-1 0 0 0,-1 0 0 0 0,2 3 0 0 0,-1-3 0 0 0,0 0 0 0 0,0 0 0 0 0,0 0 0 0 0,1 0 0 0 0,-1-1 0 0 0,1 1 0 0 0,-1 0 0 0 0,1-1 0 0 0,0 0 0 0 0,0 1 0 0 0,0-1 0 0 0,0 0 0 0 0,0 0 0 0 0,0 0 0 0 0,0 0 0 0 0,0 0 0 0 0,0 0 0 0 0,0 0 0 0 0,0-1 0 0 0,0 1 0 0 0,1-1 0 0 0,1 0 0 0 0,9 1-15 0 0,1 0-1 0 0,-1-2 1 0 0,0 1-1 0 0,0-2 1 0 0,0 0-1 0 0,-1 0 1 0 0,1-1-1 0 0,0-1 1 0 0,-1 0-1 0 0,0-1 1 0 0,0 0-1 0 0,0-1 1 0 0,0 0-1 0 0,-1-1 1 0 0,18-14-1 0 0,-19 12-1680 0 0,-7 3 64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9.2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33 8751 0 0,'0'-1'196'0'0,"0"0"-1"0"0,1 0 0 0 0,-1 0 0 0 0,1 0 1 0 0,-1 0-1 0 0,1 0 0 0 0,0 0 0 0 0,-1 1 1 0 0,1-1-1 0 0,0 0 0 0 0,0 0 1 0 0,-1 1-1 0 0,1-1 0 0 0,0 0 0 0 0,0 1 1 0 0,0-1-1 0 0,0 1 0 0 0,0-1 0 0 0,0 1 1 0 0,0-1-1 0 0,0 1 0 0 0,0 0 0 0 0,0 0 1 0 0,0-1-1 0 0,0 1 0 0 0,2 0 0 0 0,37-6 3981 0 0,-32 6-3794 0 0,-6-1-329 0 0,100-8 1503 0 0,-34 9-3531 0 0,-58 1-4569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9.6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44 1 5295 0 0,'-2'0'177'0'0,"-23"5"-284"0"0,24-5 245 0 0,0 0-1 0 0,0 1 0 0 0,0-1 0 0 0,0 0 1 0 0,1 1-1 0 0,-1-1 0 0 0,0 1 0 0 0,0-1 1 0 0,1 1-1 0 0,-1-1 0 0 0,0 1 1 0 0,1-1-1 0 0,-1 1 0 0 0,0 0 0 0 0,1-1 1 0 0,-1 1-1 0 0,1 0 0 0 0,-1-1 0 0 0,1 1 1 0 0,-1 0-1 0 0,1 0 0 0 0,0 0 0 0 0,-1-1 1 0 0,1 1-1 0 0,0 0 0 0 0,0 0 0 0 0,0 1 1 0 0,0-1 15 0 0,0-1 0 0 0,0 1 0 0 0,0-1 0 0 0,1 1 0 0 0,-1-1 0 0 0,0 1 0 0 0,1-1 0 0 0,-1 1 1 0 0,0-1-1 0 0,1 1 0 0 0,-1-1 0 0 0,1 0 0 0 0,-1 1 0 0 0,1-1 0 0 0,-1 0 0 0 0,1 1 0 0 0,-1-1 0 0 0,1 0 1 0 0,-1 0-1 0 0,1 1 0 0 0,-1-1 0 0 0,1 0 0 0 0,0 0 0 0 0,-1 0 0 0 0,1 0 0 0 0,-1 0 0 0 0,1 1 0 0 0,-1-1 1 0 0,1 0-1 0 0,0-1 0 0 0,23 2 1868 0 0,-20-1-1522 0 0,29-2 1137 0 0,0-1 1 0 0,38-9-1 0 0,-15 2-2716 0 0,0 4-4079 0 0,-45 6-1347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9:00.0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1 373 6479 0 0,'1'-3'87'0'0,"0"0"-1"0"0,0 1 0 0 0,0-1 0 0 0,0 1 1 0 0,1-1-1 0 0,0 1 0 0 0,-1-1 1 0 0,1 1-1 0 0,0 0 0 0 0,0 0 0 0 0,0 0 1 0 0,0 0-1 0 0,1 0 0 0 0,-1 1 0 0 0,5-3 1 0 0,2-3 615 0 0,15-11 1595 0 0,-2-1 1 0 0,0-1-1 0 0,-2-1 0 0 0,21-26 0 0 0,-32 35-2059 0 0,0 0 0 0 0,-1-1 0 0 0,0 0 0 0 0,-1 0 0 0 0,-1-1 0 0 0,0 0 0 0 0,0 0-1 0 0,-2 0 1 0 0,6-28 0 0 0,-10 15-88 0 0,-4 15 16 0 0,4 11-159 0 0,0 1 0 0 0,-1 0 0 0 0,1 0-1 0 0,0 0 1 0 0,0 0 0 0 0,-1-1 0 0 0,1 1 0 0 0,0 0 0 0 0,0 0 0 0 0,-1 0-1 0 0,1 0 1 0 0,0 0 0 0 0,0 0 0 0 0,-1 0 0 0 0,1 0 0 0 0,0 0-1 0 0,-1 0 1 0 0,1 0 0 0 0,0 0 0 0 0,0 0 0 0 0,-1 0 0 0 0,1 0 0 0 0,0 0-1 0 0,0 0 1 0 0,-1 0 0 0 0,1 0 0 0 0,0 0 0 0 0,-1 0 0 0 0,1 0 0 0 0,0 1-1 0 0,0-1 1 0 0,0 0 0 0 0,-1 0 0 0 0,1 0 0 0 0,0 0 0 0 0,-1 1-1 0 0,0 1 1 0 0,-1 0-1 0 0,0 0 1 0 0,1 0-1 0 0,-1 0 1 0 0,1 0-1 0 0,0 0 0 0 0,-1 0 1 0 0,1 1-1 0 0,0-1 1 0 0,1 1-1 0 0,-2 4 1 0 0,-6 30 61 0 0,8-33-67 0 0,-3 26-1 0 0,2 0 0 0 0,2 0 0 0 0,0 0 0 0 0,8 41 0 0 0,3 60 0 0 0,-12-129 0 0 0,0 0 0 0 0,-1 0 0 0 0,1 0 0 0 0,-1 0 0 0 0,1 0 0 0 0,-1 0 0 0 0,1 0 0 0 0,-1 0 0 0 0,0 0 0 0 0,0-1 0 0 0,0 1 0 0 0,0 0 0 0 0,0-1 0 0 0,0 1 0 0 0,-1-1 0 0 0,1 1 0 0 0,-1-1 0 0 0,1 1 0 0 0,-1-1 0 0 0,1 0 0 0 0,-1 0 0 0 0,1 0 0 0 0,-1 0 0 0 0,0 0 0 0 0,-2 1 0 0 0,1-1 0 0 0,-1 0 0 0 0,1 1 0 0 0,-1-1 0 0 0,1-1 0 0 0,-1 1 0 0 0,0 0 0 0 0,0-1 0 0 0,1 0 0 0 0,-1 0 0 0 0,0 0 0 0 0,0 0 0 0 0,-6-2 0 0 0,10 2 0 0 0,0 0 0 0 0,0 0 0 0 0,0 0 0 0 0,-1 0 0 0 0,1 0 0 0 0,0 0 0 0 0,0 0 0 0 0,0 0 0 0 0,0 0 0 0 0,0 0 0 0 0,0 0 0 0 0,0 0 0 0 0,0 0 0 0 0,-1 0 0 0 0,1 0 0 0 0,0 0 0 0 0,0 0 0 0 0,0 0 0 0 0,0 0 0 0 0,0 0 0 0 0,0 0 0 0 0,0 0 0 0 0,0 0 0 0 0,0 0 0 0 0,0 0 0 0 0,-1 0 0 0 0,1-1 0 0 0,0 1 0 0 0,0 0 0 0 0,0 0 0 0 0,0 0 0 0 0,0 0 0 0 0,0 0 0 0 0,0 0 0 0 0,0 0 0 0 0,0 0 0 0 0,0 0 0 0 0,0-1 0 0 0,0 1 0 0 0,0 0 0 0 0,0 0 0 0 0,0 0 0 0 0,0 0 0 0 0,0 0 0 0 0,0 0 0 0 0,0 0 0 0 0,0 0 0 0 0,0-1 0 0 0,0 1 0 0 0,0 0 0 0 0,0 0 0 0 0,0 0 0 0 0,0 0 0 0 0,0 0 0 0 0,0 0 0 0 0,8-5 0 0 0,9-2 0 0 0,26-1 113 0 0,2-1 270 0 0,0 2 1 0 0,60-2 0 0 0,-86 12-2257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4:49.8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6 385 4607 0 0,'-6'5'7996'0'0,"24"-24"-2476"0"0,0-3-3796 0 0,-6 7-1110 0 0,-1 1 0 0 0,-1-1 0 0 0,11-19 0 0 0,-9 10-510 0 0,-1 0 0 0 0,-2-1-1 0 0,0 1 1 0 0,-1-2 0 0 0,-1 1-1 0 0,-2-1 1 0 0,-1 0 0 0 0,2-40-1 0 0,-7 61-92 0 0,-1 8-8 0 0,-2 9-6 0 0,3 79 3 0 0,3 115 0 0 0,-1-195 0 0 0,1 17 0 0 0,-3 30 0 0 0,0-51 0 0 0,1 0 0 0 0,-1 1 0 0 0,-1-1 0 0 0,1 0 0 0 0,-1 0 0 0 0,-1 0 0 0 0,1-1 0 0 0,-1 1 0 0 0,-5 9 0 0 0,6-14 0 0 0,2-1 0 0 0,-1 0 0 0 0,1 0 0 0 0,-1 0 0 0 0,1 0 0 0 0,-1 0 0 0 0,0 0 0 0 0,0-1 0 0 0,1 1 0 0 0,-1 0 0 0 0,0 0 0 0 0,0-1 0 0 0,0 1 0 0 0,0 0 0 0 0,0-1 0 0 0,0 1 0 0 0,0-1 0 0 0,-2 2 0 0 0,3-2 0 0 0,-1 0 0 0 0,1 0 0 0 0,0 0 0 0 0,0 0 0 0 0,0 0 0 0 0,0 0 0 0 0,0 0 0 0 0,0 0 0 0 0,0 0 0 0 0,-1 0 0 0 0,1 0 0 0 0,0 0 0 0 0,0 0 0 0 0,0 0 0 0 0,0 0 0 0 0,0 0 0 0 0,0 0 0 0 0,0 0 0 0 0,0 1 0 0 0,0-1 0 0 0,0 0 0 0 0,0 0 0 0 0,-1 0 0 0 0,1 0 0 0 0,0 0 0 0 0,0 0 0 0 0,0 0 0 0 0,0 0 0 0 0,0 1 0 0 0,0-1 0 0 0,0 0 0 0 0,0 0 0 0 0,0 0 0 0 0,0 0 0 0 0,0 0 0 0 0,0 0 0 0 0,0 0 0 0 0,0 1 0 0 0,0-1 0 0 0,0 0 0 0 0,0 0 0 0 0,0 0 0 0 0,0 0 0 0 0,0 0 0 0 0,0 0 0 0 0,0 0 0 0 0,1 0 0 0 0,-1 1 0 0 0,0-1 0 0 0,0 0 0 0 0,0 0 0 0 0,0 0 0 0 0,0 0 0 0 0,0 0 0 0 0,0 0 0 0 0,0 0 0 0 0,0 0 0 0 0,0 0 0 0 0,1 0 0 0 0,-1 0 0 0 0,0 0 0 0 0,0 1 0 0 0,0-1 0 0 0,0 0 0 0 0,0 0 0 0 0,1 0 0 0 0,2 1 43 0 0,1 0 1 0 0,0 0-1 0 0,0-1 0 0 0,0 1 1 0 0,0-1-1 0 0,0 0 0 0 0,7-1 1 0 0,10 1 161 0 0,8 8 272 0 0,-26-7-422 0 0,0 1 0 0 0,0-1 1 0 0,0 0-1 0 0,0 0 0 0 0,0-1 0 0 0,0 1 0 0 0,1 0 0 0 0,-1-1 0 0 0,0 0 0 0 0,0 0 0 0 0,1 0 0 0 0,-1 0 0 0 0,4-1 0 0 0,-4-2-50 0 0,0 1 0 0 0,0 0 0 0 0,0-1 1 0 0,0 0-1 0 0,0 0 0 0 0,-1 0 0 0 0,1 0 0 0 0,-1 0 0 0 0,0 0 0 0 0,3-6 0 0 0,0 1-61 0 0,-4 5-2899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4:50.4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2 883 5063 0 0,'0'0'237'0'0,"0"-1"0"0"0,0 1 0 0 0,-1-1 0 0 0,1 1 0 0 0,0 0 0 0 0,0-1 0 0 0,0 1 0 0 0,0 0 0 0 0,-1-1 0 0 0,1 1 0 0 0,0-1 0 0 0,0 1-1 0 0,0 0 1 0 0,0-1 0 0 0,0 1 0 0 0,0-1 0 0 0,0 1 0 0 0,0 0 0 0 0,0-1 0 0 0,0 1 0 0 0,0-1 0 0 0,0 1 0 0 0,1 0 0 0 0,-1-1 0 0 0,0 1-1 0 0,0-1 1 0 0,0 1 0 0 0,0 0 0 0 0,1-1 0 0 0,-1 1 0 0 0,1-1 0 0 0,7-19 1502 0 0,-7 17-982 0 0,72-138 5376 0 0,12 6-4308 0 0,58-112-1021 0 0,-27-40-188 0 0,-111 267-647 0 0,-5 19 28 0 0,1 1 0 0 0,-1-1 0 0 0,0 1-1 0 0,0-1 1 0 0,0 1 0 0 0,1-1 0 0 0,-1 1-1 0 0,0-1 1 0 0,0 1 0 0 0,0-1 0 0 0,0 1-1 0 0,0-1 1 0 0,0 1 0 0 0,0-1 0 0 0,0 1-1 0 0,0-1 1 0 0,0 1 0 0 0,-1-1 0 0 0,1 1-1 0 0,0-1 1 0 0,0 1 0 0 0,0 0 0 0 0,0-1-1 0 0,-1 1 1 0 0,1-1 0 0 0,0 1 0 0 0,-1-1-1 0 0,1 1 1 0 0,0 0 0 0 0,-1-1 0 0 0,1 1-1 0 0,0 0 1 0 0,-1-1 0 0 0,0 1-63 0 0,1 0 0 0 0,-1 0 0 0 0,1 0 0 0 0,-1 1 0 0 0,1-1 0 0 0,0 0 0 0 0,-1 0 0 0 0,1 0 1 0 0,0 1-1 0 0,-1-1 0 0 0,1 0 0 0 0,-1 0 0 0 0,1 1 0 0 0,0-1 0 0 0,0 0 0 0 0,-1 1 0 0 0,1-1 0 0 0,0 0 0 0 0,0 1 0 0 0,-1-1 1 0 0,1 1-1 0 0,0-1 0 0 0,0 1 0 0 0,-1 0-810 0 0,-3 6-7021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4:43.9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80 179 1375 0 0,'-3'14'8530'0'0,"-5"10"-4223"0"0,-26 59-88 0 0,33-80-4115 0 0,-21 37 1881 0 0,19-36-1513 0 0,2-5-106 0 0,8-24-143 0 0,11-27 176 0 0,-3-1 1 0 0,11-72-1 0 0,-24 112-362 0 0,0 4-30 0 0,-1 0 0 0 0,0-1 0 0 0,0 1 0 0 0,-1 0 1 0 0,0 0-1 0 0,-3-14 0 0 0,5 26 20 0 0,-1 1-1 0 0,1-1 1 0 0,0 0 0 0 0,0 0 0 0 0,0 0 0 0 0,0-1-1 0 0,1 1 1 0 0,-1 0 0 0 0,1-1 0 0 0,0 1 0 0 0,5 3 0 0 0,43 28 417 0 0,-33-24-389 0 0,15 9 16 0 0,42 18 0 0 0,-20-11-21 0 0,-55-26-48 0 0,1 0 1 0 0,-1 0-1 0 0,1 0 0 0 0,0 1 1 0 0,-1-1-1 0 0,1 0 0 0 0,-1 0 0 0 0,0 1 1 0 0,1-1-1 0 0,-1 0 0 0 0,1 1 1 0 0,-1-1-1 0 0,1 0 0 0 0,-1 1 0 0 0,0-1 1 0 0,1 1-1 0 0,-1-1 0 0 0,0 1 0 0 0,1-1 1 0 0,-1 1-1 0 0,0-1 0 0 0,0 1 1 0 0,0-1-1 0 0,1 1 0 0 0,-1 0-1 0 0,-1-1 0 0 0,1 1-1 0 0,0-1 1 0 0,-1 1-1 0 0,1-1 1 0 0,0 0 0 0 0,-1 1-1 0 0,1-1 1 0 0,0 1 0 0 0,-1-1-1 0 0,1 0 1 0 0,-1 0 0 0 0,1 1-1 0 0,-1-1 1 0 0,1 0 0 0 0,-1 0-1 0 0,1 1 1 0 0,-1-1 0 0 0,0 0-1 0 0,-34 7-11 0 0,31-6 16 0 0,-45 7-5 0 0,1 1 0 0 0,0 3 0 0 0,-76 30 0 0 0,101-29 0 0 0,22-13 0 0 0,0 0 0 0 0,1 1 0 0 0,-1-1 0 0 0,1 0 0 0 0,-1 1 0 0 0,0-1 0 0 0,1 1 0 0 0,-1-1 0 0 0,1 1 0 0 0,-1-1 0 0 0,1 1 0 0 0,-1-1 0 0 0,1 1 0 0 0,-1 0 0 0 0,1-1 0 0 0,0 1 0 0 0,-1 0 0 0 0,1-1 0 0 0,0 1 0 0 0,0 0 0 0 0,-1-1 0 0 0,1 1 0 0 0,0 0 0 0 0,0-1 0 0 0,0 1 0 0 0,0 0 0 0 0,0 0 0 0 0,0-1 0 0 0,0 1 0 0 0,0 1 0 0 0,1-1 0 0 0,0 0 0 0 0,0-1 0 0 0,0 1 0 0 0,0 0 0 0 0,1-1 0 0 0,-1 1 0 0 0,0-1 0 0 0,0 1 0 0 0,0-1 0 0 0,1 1 0 0 0,-1-1 0 0 0,0 0 0 0 0,0 0 0 0 0,1 0 0 0 0,-1 0 0 0 0,0 0 0 0 0,1 0 0 0 0,-1 0 0 0 0,0 0 0 0 0,0 0 0 0 0,1-1 0 0 0,-1 1 0 0 0,0 0 0 0 0,2-2 0 0 0,0 2 0 0 0,0-1 0 0 0,0 0 0 0 0,0 0 0 0 0,0-1 0 0 0,-1 1 0 0 0,1-1 0 0 0,0 1 0 0 0,-1-1 0 0 0,4-3 0 0 0,-4 2 0 0 0,0 1 0 0 0,-1-1 0 0 0,0 0 0 0 0,0 0 0 0 0,0 1 0 0 0,0-1 0 0 0,0 0 0 0 0,0 0 0 0 0,-1 0 0 0 0,1-4 0 0 0,0-33 0 0 0,-1 31 0 0 0,0 0 0 0 0,-1 4 0 0 0,1 0 0 0 0,1 0 0 0 0,-1 1 0 0 0,0-1 0 0 0,3-7 0 0 0,8 33 0 0 0,39 148 688 0 0,-30-87-511 0 0,-16-65-74 0 0,-2-3 1 0 0,0 2-70 0 0,-2-4 13 0 0,2-1 0 0 0,4 20 0 0 0,-5-17 18 0 0,2 45-1 0 0,-3-30 0 0 0,-3 31 0 0 0,1-30-11 0 0,-6 44-42 0 0,4 10-27 0 0,6-19-1744 0 0,-2-53-6736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4:50.9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114 188 7367 0 0,'-3'1'107'0'0,"-1"-1"0"0"0,0 1 0 0 0,1 0 0 0 0,-1 0-1 0 0,1 0 1 0 0,-1 1 0 0 0,1-1 0 0 0,-1 1 0 0 0,1 0-1 0 0,0 0 1 0 0,0 0 0 0 0,0 0 0 0 0,0 1 0 0 0,0-1-1 0 0,1 1 1 0 0,-4 4 0 0 0,-4 5 1305 0 0,0 1-1 0 0,-12 18 1 0 0,21-28-1176 0 0,-1 0 0 0 0,0 0 0 0 0,1-1 0 0 0,0 1 0 0 0,-1 0 0 0 0,1 0 0 0 0,0 0 0 0 0,1 0 0 0 0,-1 0 0 0 0,0 1 0 0 0,1-1 0 0 0,0 0 0 0 0,0 0 0 0 0,0 0 0 0 0,0 0 0 0 0,0 1 0 0 0,1-1 0 0 0,-1 0 0 0 0,1 0 0 0 0,0 0 0 0 0,0 0 0 0 0,0 0 0 0 0,0 0 0 0 0,0 0 0 0 0,1 0 0 0 0,-1-1 1 0 0,1 1-1 0 0,0 0 0 0 0,2 2 0 0 0,0-2-130 0 0,-1 1 0 0 0,1-1 1 0 0,0 0-1 0 0,0 0 0 0 0,0 0 1 0 0,0-1-1 0 0,1 1 0 0 0,-1-1 1 0 0,1 0-1 0 0,-1 0 0 0 0,1-1 1 0 0,0 1-1 0 0,0-1 0 0 0,0 0 1 0 0,0-1-1 0 0,-1 1 0 0 0,1-1 1 0 0,6 0-1 0 0,0-1-86 0 0,-1-1-1 0 0,1 0 0 0 0,-1-1 1 0 0,0 0-1 0 0,0 0 1 0 0,0-1-1 0 0,0 0 1 0 0,-1-1-1 0 0,1 0 0 0 0,-1-1 1 0 0,0 0-1 0 0,-1 0 1 0 0,0-1-1 0 0,0 0 0 0 0,0-1 1 0 0,-1 1-1 0 0,0-1 1 0 0,10-15-1 0 0,-10 13-19 0 0,-1 0 0 0 0,0 0 0 0 0,0 0 0 0 0,-1-1 0 0 0,-1 0 0 0 0,0 0 0 0 0,0 0 0 0 0,-1 0 0 0 0,0-1 0 0 0,-1 1 0 0 0,-1-1-1 0 0,0 0 1 0 0,0 1 0 0 0,-1-1 0 0 0,0 0 0 0 0,-4-21 0 0 0,2 28 0 0 0,1-1 0 0 0,-1 0 0 0 0,0 1 0 0 0,0-1 0 0 0,-1 1 0 0 0,0 0 0 0 0,0 0 0 0 0,0 0 0 0 0,0 0 0 0 0,-6-5 0 0 0,7 8 0 0 0,0 0 0 0 0,0 0 0 0 0,0 0 0 0 0,-1 0 0 0 0,1 1 0 0 0,-1-1 0 0 0,1 1 0 0 0,-1 0 0 0 0,1-1 0 0 0,-1 1 0 0 0,0 0 0 0 0,1 1 0 0 0,-1-1 0 0 0,0 0 0 0 0,0 1 0 0 0,0 0 0 0 0,1 0 0 0 0,-1 0 0 0 0,0 0 0 0 0,0 0 0 0 0,0 0 0 0 0,-5 2 0 0 0,-3 1-128 0 0,0 2 1 0 0,0-1-1 0 0,1 1 0 0 0,0 1 0 0 0,0 0 0 0 0,0 0 1 0 0,0 1-1 0 0,1 0 0 0 0,0 1 0 0 0,1 0 0 0 0,0 0 0 0 0,0 1 1 0 0,0 0-1 0 0,2 0 0 0 0,-1 1 0 0 0,1 0 0 0 0,0 0 1 0 0,1 0-1 0 0,0 1 0 0 0,-5 16 0 0 0,4-1-956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4:55.4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131 38 455 0 0,'0'0'67'0'0,"0"0"-1"0"0,-1 0 0 0 0,1 0 0 0 0,0 0 0 0 0,0 0 0 0 0,0 1 0 0 0,0-1 0 0 0,-1 0 0 0 0,1 0 0 0 0,0 0 0 0 0,0 0 0 0 0,0 0 0 0 0,-1 0 0 0 0,1 0 0 0 0,0 0 0 0 0,0 0 0 0 0,0 1 0 0 0,-1-1 0 0 0,1 0 0 0 0,0 0 0 0 0,0 0 0 0 0,0 0 0 0 0,-1 0 0 0 0,1 0 0 0 0,0 0 0 0 0,0-1 0 0 0,-1 1 0 0 0,1 0 0 0 0,0 0 0 0 0,0 0 1 0 0,0 0-1 0 0,-1 0 0 0 0,1 0 0 0 0,0 0 0 0 0,0 0 0 0 0,0 0 0 0 0,0-1 0 0 0,-1 1 0 0 0,1 0 0 0 0,0 0 0 0 0,0 0 0 0 0,0 0 0 0 0,0-1 0 0 0,0 1 0 0 0,0 0 0 0 0,-1 0 0 0 0,1 0 0 0 0,0-1 0 0 0,0 1 0 0 0,0 0 0 0 0,0 0 0 0 0,0 0 0 0 0,0-1 0 0 0,0 1 0 0 0,0 0 0 0 0,0 0 0 0 0,0 0 0 0 0,0-1 0 0 0,-1 2 348 0 0,0 1 0 0 0,0-1-1 0 0,0 1 1 0 0,0-1-1 0 0,0 1 1 0 0,0 0 0 0 0,1-1-1 0 0,-1 1 1 0 0,0 3-1 0 0,1-4-327 0 0,0-1 0 0 0,0 1 0 0 0,0-1 0 0 0,0 1-1 0 0,0 0 1 0 0,0-1 0 0 0,1 1 0 0 0,-1-1 0 0 0,0 1-1 0 0,0 0 1 0 0,0-1 0 0 0,1 1 0 0 0,-1-1 0 0 0,0 1-1 0 0,1-1 1 0 0,-1 1 0 0 0,0-1 0 0 0,1 1 0 0 0,-1-1-1 0 0,1 0 1 0 0,-1 1 0 0 0,1-1 0 0 0,-1 1 0 0 0,1-1-1 0 0,-1 0 1 0 0,1 1 0 0 0,-1-1 0 0 0,1 0 0 0 0,0 0-1 0 0,-1 0 1 0 0,1 1 0 0 0,-1-1 0 0 0,1 0 0 0 0,0 0-1 0 0,-1 0 1 0 0,1 0 0 0 0,-1 0 0 0 0,1 0 0 0 0,0 0-1 0 0,-1 0 1 0 0,1 0 0 0 0,-1 0 0 0 0,1-1 0 0 0,0 1-1 0 0,-1 0 1 0 0,2-1 0 0 0,-1 1-60 0 0,-1 0 1 0 0,1 0-1 0 0,-1-1 0 0 0,1 1 0 0 0,0 0 1 0 0,-1 0-1 0 0,1-1 0 0 0,-1 1 1 0 0,1-1-1 0 0,0 1 0 0 0,-1 0 0 0 0,1-1 1 0 0,-1 1-1 0 0,1-1 0 0 0,-1 1 1 0 0,0-1-1 0 0,1 0 0 0 0,-1 1 0 0 0,0-1 1 0 0,1 1-1 0 0,-1-1 0 0 0,0 0 1 0 0,1 1-1 0 0,-1-1 0 0 0,0 0 0 0 0,0 1 1 0 0,0-1-1 0 0,0 0 0 0 0,0 1 1 0 0,0-1-1 0 0,0 0 0 0 0,0 1 0 0 0,0-1 1 0 0,0 0-1 0 0,0 1 0 0 0,0-1 1 0 0,0 0-1 0 0,-1 1 0 0 0,1-1 0 0 0,0 0 1 0 0,0 1-1 0 0,-1-1 0 0 0,0 0 1 0 0,-1-3 160 0 0,-1 0 1 0 0,0 1-1 0 0,0 0 0 0 0,0 0 1 0 0,0 0-1 0 0,-1 0 1 0 0,1 0-1 0 0,-1 0 1 0 0,-6-3-1 0 0,8 5-124 0 0,1 1 0 0 0,-1-1 0 0 0,1 1-1 0 0,-1-1 1 0 0,1 1 0 0 0,-1-1 0 0 0,1 1 0 0 0,-1 0-1 0 0,1 0 1 0 0,-1 0 0 0 0,1-1 0 0 0,-1 2-1 0 0,1-1 1 0 0,-1 0 0 0 0,0 0 0 0 0,1 0 0 0 0,-1 1-1 0 0,1-1 1 0 0,-1 1 0 0 0,1-1 0 0 0,0 1 0 0 0,-1 0-1 0 0,1-1 1 0 0,-1 1 0 0 0,1 0 0 0 0,0 0 0 0 0,0 0-1 0 0,0 0 1 0 0,-1 0 0 0 0,1 0 0 0 0,-1 2 0 0 0,1-2-14 0 0,1 0 0 0 0,-1 1 0 0 0,0-1 0 0 0,1 0 0 0 0,-1 0 0 0 0,1 1 0 0 0,0-1 0 0 0,-1 0 0 0 0,1 1 0 0 0,0-1 0 0 0,0 1 0 0 0,0-1 0 0 0,0 0 0 0 0,0 1 0 0 0,0-1 0 0 0,0 0 0 0 0,0 1 0 0 0,1-1 0 0 0,-1 0 0 0 0,0 1 0 0 0,1-1 0 0 0,-1 0 1 0 0,1 0-1 0 0,0 1 0 0 0,-1-1 0 0 0,1 0 0 0 0,0 0 0 0 0,0 0 0 0 0,0 0 0 0 0,1 2 0 0 0,-1-2 19 0 0,1 1 1 0 0,-1-1-1 0 0,1 1 1 0 0,-1-1-1 0 0,1 0 1 0 0,-1 1-1 0 0,1-1 1 0 0,0 0-1 0 0,-1 0 1 0 0,1 0-1 0 0,0-1 1 0 0,0 1-1 0 0,0 0 1 0 0,0-1-1 0 0,0 1 1 0 0,0-1-1 0 0,0 1 1 0 0,0-1-1 0 0,0 0 1 0 0,3 0-1 0 0,-5 0-67 0 0,1 0-1 0 0,-1 0 1 0 0,0 0 0 0 0,1 0-1 0 0,-1-1 1 0 0,0 1-1 0 0,0 0 1 0 0,1 0 0 0 0,-1 0-1 0 0,0 0 1 0 0,0 0-1 0 0,1-1 1 0 0,-1 1 0 0 0,0 0-1 0 0,0 0 1 0 0,0 0-1 0 0,1-1 1 0 0,-1 1 0 0 0,0 0-1 0 0,0 0 1 0 0,0-1 0 0 0,0 1-1 0 0,0 0 1 0 0,1 0-1 0 0,-1-1 1 0 0,0 1 0 0 0,0 0-1 0 0,0-1 1 0 0,0 1-1 0 0,0 0 1 0 0,0 0 0 0 0,0-1-1 0 0,-3-12 44 0 0,-11-8 20 0 0,12 18-64 0 0,-1 0 0 0 0,1 0 0 0 0,-1 0 0 0 0,0 0 0 0 0,0 1 0 0 0,0-1 0 0 0,-1 1 0 0 0,-3-3 0 0 0,6 5 0 0 0,1 0 0 0 0,-1-1 0 0 0,0 1 0 0 0,0 0 0 0 0,0-1 0 0 0,1 1 0 0 0,-1 0 0 0 0,0 0 0 0 0,0 0 0 0 0,0 0 0 0 0,1 0 0 0 0,-1 0 0 0 0,0 0 0 0 0,0 0 0 0 0,0 0 0 0 0,0 0 0 0 0,1 0 0 0 0,-1 0 0 0 0,0 1 0 0 0,0-1 0 0 0,0 0 0 0 0,1 1 0 0 0,-1-1 0 0 0,0 0 0 0 0,1 1 0 0 0,-1-1 0 0 0,0 1 0 0 0,1-1 0 0 0,-1 1 0 0 0,0 0 0 0 0,1-1 0 0 0,-1 1 0 0 0,1-1 0 0 0,-1 1 0 0 0,1 0 0 0 0,-1 0 0 0 0,1-1 0 0 0,0 1 0 0 0,-1 0 0 0 0,1 0 0 0 0,0-1 0 0 0,0 1 0 0 0,0 0 0 0 0,-1 0 0 0 0,1 1 0 0 0,-1 3 13 0 0,0 0-1 0 0,0 0 1 0 0,0 0-1 0 0,0 0 1 0 0,1 0-1 0 0,0 5 1 0 0,0-9-10 0 0,0 0 0 0 0,0 0 0 0 0,0 0 0 0 0,0-1-1 0 0,0 1 1 0 0,0 0 0 0 0,1 0 0 0 0,-1-1 0 0 0,0 1 0 0 0,1 0 0 0 0,-1 0 0 0 0,0-1 0 0 0,1 1 0 0 0,-1 0 0 0 0,1-1 0 0 0,-1 1 0 0 0,1 0 0 0 0,-1-1 0 0 0,1 1-1 0 0,-1-1 1 0 0,1 1 0 0 0,0-1 0 0 0,-1 1 0 0 0,1-1 0 0 0,0 1 0 0 0,-1-1 0 0 0,1 0 0 0 0,0 1 0 0 0,0-1 0 0 0,-1 0 0 0 0,1 0 0 0 0,0 0 0 0 0,0 1-1 0 0,-1-1 1 0 0,1 0 0 0 0,0 0 0 0 0,0 0 0 0 0,0 0 0 0 0,-1 0 0 0 0,1 0 0 0 0,0-1 0 0 0,0 1 0 0 0,0 0 0 0 0,-1 0 0 0 0,1-1 0 0 0,1 1 0 0 0,-1-1 0 0 0,0 1 0 0 0,1 0 0 0 0,-1-1 0 0 0,0 1 0 0 0,0-1 0 0 0,0 1 0 0 0,0-1 0 0 0,0 1 0 0 0,0-1 0 0 0,0 0 0 0 0,0 0 0 0 0,0 1 0 0 0,0-1 0 0 0,0 0 1 0 0,-1 0-1 0 0,1 0 0 0 0,0 0 0 0 0,0 0 0 0 0,-1 0 0 0 0,1 0 0 0 0,-1 0 0 0 0,1 0 0 0 0,-1-1 0 0 0,1 0 0 0 0,-1 0 4 0 0,0 0 0 0 0,1 0 0 0 0,-2 0 0 0 0,1 1 0 0 0,0-1 0 0 0,0 0 0 0 0,0 0-1 0 0,-1 0 1 0 0,1 0 0 0 0,-1 1 0 0 0,0-1 0 0 0,1 0 0 0 0,-1 0 0 0 0,-1-2 0 0 0,0 2 2 0 0,0-1 0 0 0,1 1 0 0 0,-1-1 0 0 0,0 1 0 0 0,0 0 1 0 0,-1 0-1 0 0,1 0 0 0 0,0 0 0 0 0,-3-2 0 0 0,3 3-7 0 0,1 0 0 0 0,0 1 0 0 0,0-1 0 0 0,-1 0 0 0 0,1 1 0 0 0,-1-1 0 0 0,1 1 1 0 0,0 0-1 0 0,-1-1 0 0 0,1 1 0 0 0,-1 0 0 0 0,1 0 0 0 0,-1 0 0 0 0,1 0 0 0 0,-1 0 0 0 0,1 0 0 0 0,-1 0 0 0 0,-1 1 0 0 0,2-1-139 0 0,0 1 0 0 0,0 0 0 0 0,0-1 1 0 0,-1 1-1 0 0,1 0 0 0 0,0 0 0 0 0,0 0 0 0 0,0-1 0 0 0,0 1 0 0 0,0 0 0 0 0,1 0 0 0 0,-1 1 0 0 0,0-1 0 0 0,0 0 1 0 0,1 0-1 0 0,-1 0 0 0 0,1 0 0 0 0,-1 1 0 0 0,1-1 0 0 0,-1 0 0 0 0,1 2 0 0 0,-1 4-6483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5:00.9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4 399 5063 0 0,'-1'0'165'0'0,"1"-1"0"0"0,0 0-1 0 0,-1 0 1 0 0,1 0-1 0 0,-1 0 1 0 0,1 0 0 0 0,0 0-1 0 0,0 0 1 0 0,0 0-1 0 0,-1 0 1 0 0,1 0-1 0 0,0 0 1 0 0,0 0 0 0 0,0 0-1 0 0,0 0 1 0 0,1 0-1 0 0,-1 0 1 0 0,0 0-1 0 0,0 0 1 0 0,1 0 0 0 0,-1 0-1 0 0,0 0 1 0 0,1 0-1 0 0,-1 0 1 0 0,1 1 0 0 0,-1-1-1 0 0,1 0 1 0 0,0 0-1 0 0,0 0 1 0 0,4-9 377 0 0,11-18 2189 0 0,1 1-1 0 0,21-25 0 0 0,-23 33-2125 0 0,-1-1 0 0 0,-1 0-1 0 0,-1-1 1 0 0,20-44 0 0 0,-27 51-502 0 0,9-31 348 0 0,-13 42-408 0 0,-1 0-1 0 0,1 0 0 0 0,-1 0 0 0 0,0 0 0 0 0,0 0 1 0 0,0 0-1 0 0,0 0 0 0 0,-1 0 0 0 0,1 0 0 0 0,-1 0 1 0 0,0 0-1 0 0,0 1 0 0 0,-1-4 0 0 0,2 6-40 0 0,0-1-1 0 0,0 1 1 0 0,0 0 0 0 0,0 0-1 0 0,0-1 1 0 0,0 1-1 0 0,0 0 1 0 0,0 0 0 0 0,-1 0-1 0 0,1-1 1 0 0,0 1 0 0 0,0 0-1 0 0,0 0 1 0 0,0-1-1 0 0,0 1 1 0 0,-1 0 0 0 0,1 0-1 0 0,0 0 1 0 0,0 0-1 0 0,-1 0 1 0 0,1-1 0 0 0,0 1-1 0 0,0 0 1 0 0,0 0-1 0 0,-1 0 1 0 0,1 0 0 0 0,0 0-1 0 0,0 0 1 0 0,-1 0 0 0 0,1 0-1 0 0,0 0 1 0 0,0 0-1 0 0,-1 0 1 0 0,1 0 0 0 0,0 0-1 0 0,0 0 1 0 0,-1 0-1 0 0,1 0 1 0 0,0 0 0 0 0,0 0-1 0 0,-1 0 1 0 0,-7 11 100 0 0,-1 18 32 0 0,-28 178-134 0 0,35-196 0 0 0,0 6 0 0 0,2-1 0 0 0,0 0 0 0 0,1 0 0 0 0,0 0 0 0 0,7 29 0 0 0,-4-23 0 0 0,-1 0 0 0 0,0 24 0 0 0,-2-44 0 0 0,-1 0 0 0 0,0 0 0 0 0,-1 0 0 0 0,1 0 0 0 0,0 0 0 0 0,0 0 0 0 0,-1 0 0 0 0,1 0 0 0 0,-1 0 0 0 0,0 0 0 0 0,0 0 0 0 0,1 0 0 0 0,-1-1 0 0 0,0 1 0 0 0,-1 0 0 0 0,1-1 0 0 0,0 1 0 0 0,0 0 0 0 0,-1-1 0 0 0,-1 2 0 0 0,0-1 0 0 0,0-1 0 0 0,1 1 0 0 0,-1-1 0 0 0,0 0 0 0 0,0 0 0 0 0,0 0 0 0 0,0 0 0 0 0,-1-1 0 0 0,1 1 0 0 0,0-1 0 0 0,0 0 0 0 0,-5 0 0 0 0,-18 4 0 0 0,25-4 0 0 0,0 0 0 0 0,0 0 0 0 0,1 0 0 0 0,-1 0 0 0 0,0 1 0 0 0,0-1 0 0 0,0 0 0 0 0,1 1 0 0 0,-1-1 0 0 0,0 1 0 0 0,0-1 0 0 0,1 1 0 0 0,-1-1 0 0 0,0 1 0 0 0,1-1 0 0 0,-1 1 0 0 0,1 0 0 0 0,-1-1 0 0 0,0 1 0 0 0,1 0 0 0 0,0-1 0 0 0,-1 1 0 0 0,1 0 0 0 0,-1 0 0 0 0,1 0 0 0 0,0-1 0 0 0,-1 2 0 0 0,2-1 1 0 0,-1 0 1 0 0,1-1-1 0 0,0 1 0 0 0,-1-1 0 0 0,1 1 0 0 0,-1-1 1 0 0,1 1-1 0 0,0-1 0 0 0,0 1 0 0 0,-1-1 0 0 0,1 1 1 0 0,0-1-1 0 0,0 0 0 0 0,0 0 0 0 0,-1 1 0 0 0,1-1 0 0 0,0 0 1 0 0,0 0-1 0 0,0 0 0 0 0,1 0 0 0 0,19 3 64 0 0,-21-3-64 0 0,13 1 127 0 0,1 0 1 0 0,0-1 0 0 0,21-3-1 0 0,-30 2-96 0 0,0 0 0 0 0,-1 0-1 0 0,1 0 1 0 0,-1 0 0 0 0,1-1-1 0 0,-1 0 1 0 0,1 0 0 0 0,-1 0-1 0 0,0 0 1 0 0,0-1 0 0 0,0 1-1 0 0,0-1 1 0 0,-1 0 0 0 0,5-4-1 0 0,-3-4-2353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5:01.8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93 455 0 0,'-5'-13'1077'0'0,"3"8"-146"0"0,0 1-1 0 0,1-1 0 0 0,0 0 1 0 0,0 1-1 0 0,0-1 1 0 0,0 0-1 0 0,0 0 1 0 0,1-6-1 0 0,0 10-939 0 0,4-24 4489 0 0,-3 25-4380 0 0,-1-1 0 0 0,0 1 1 0 0,0 0-1 0 0,0 0 0 0 0,0 0 0 0 0,0-1 0 0 0,0 1 0 0 0,1 0 0 0 0,-1 0 0 0 0,0 0 1 0 0,0-1-1 0 0,0 1 0 0 0,1 0 0 0 0,-1 0 0 0 0,0 0 0 0 0,0 0 0 0 0,0-1 0 0 0,1 1 1 0 0,-1 0-1 0 0,0 0 0 0 0,0 0 0 0 0,1 0 0 0 0,-1 0 0 0 0,0 0 0 0 0,0 0 0 0 0,1 0 0 0 0,-1 0 1 0 0,0 0-1 0 0,1 0 0 0 0,10 9 1330 0 0,29 41 332 0 0,-37-47-1520 0 0,3 7-2 0 0,22 29 0 0 0,-21-29 0 0 0,-1 3 0 0 0,21 36-25 0 0,-15-22-101 0 0,8 30-24 0 0,-12-27-32 0 0,6 48-47 0 0,-6-2-11 0 0,-6-4 0 0 0,-5 1 0 0 0,-4 4 0 0 0,-4 24-377 0 0,1-22-70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5:02.3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 3 9215 0 0,'0'0'63'0'0,"0"-1"1"0"0,0 1-1 0 0,-1 0 0 0 0,1 0 0 0 0,0 0 0 0 0,0 0 0 0 0,0 0 0 0 0,-1-1 1 0 0,1 1-1 0 0,0 0 0 0 0,0 0 0 0 0,0 0 0 0 0,-1 0 0 0 0,1 0 0 0 0,0 0 1 0 0,0 0-1 0 0,0 0 0 0 0,-1 0 0 0 0,1 0 0 0 0,0 0 0 0 0,0 0 0 0 0,-1 0 0 0 0,1 0 1 0 0,0 0-1 0 0,0 0 0 0 0,0 0 0 0 0,-1 0 0 0 0,1 0 0 0 0,0 0 0 0 0,0 0 1 0 0,0 0-1 0 0,-1 0 0 0 0,1 0 0 0 0,0 1 0 0 0,0-1 0 0 0,0 0 0 0 0,-1 0 1 0 0,1 0-1 0 0,0 0 0 0 0,0 1 0 0 0,0-1 0 0 0,0 0 0 0 0,-11 14 1413 0 0,-7 19-747 0 0,11-17-263 0 0,1 1 0 0 0,1-1 0 0 0,1 1 0 0 0,0 0 0 0 0,-2 25 0 0 0,3-27-298 0 0,-3 46 490 0 0,4-45-539 0 0,0 0 183 0 0,1 32-1 0 0,1-32-162 0 0,-1 0 111 0 0,1 0 0 0 0,2 16 1 0 0,-1-17-99 0 0,-1-2 33 0 0,0-1-1 0 0,2 1 1 0 0,2 12-1 0 0,4 26 92 0 0,-2-26-69 0 0,10 24-14 0 0,-6-25-33 0 0,22 31-117 0 0,-22-40-43 0 0,1-1 0 0 0,18 18 0 0 0,22 14-213 0 0,-28-31-98 0 0,31 14-1320 0 0,-12-10-5217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7:37.6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 7831 0 0,'0'0'47'0'0,"0"0"0"0"0,0 0 0 0 0,1-1 0 0 0,-1 1-1 0 0,0 0 1 0 0,0 0 0 0 0,0 0 0 0 0,0 0 0 0 0,0 0-1 0 0,0 0 1 0 0,0 0 0 0 0,0 0 0 0 0,0 0 0 0 0,0 0-1 0 0,0-1 1 0 0,0 1 0 0 0,0 0 0 0 0,0 0 0 0 0,0 0-1 0 0,1 0 1 0 0,-1 0 0 0 0,0 0 0 0 0,0 0 0 0 0,0 0-1 0 0,0 0 1 0 0,0 0 0 0 0,0 0 0 0 0,0 0 0 0 0,0 0-1 0 0,0 0 1 0 0,1 0 0 0 0,-1 0 0 0 0,0 0 0 0 0,0 0-1 0 0,0 0 1 0 0,0 0 0 0 0,0 0 0 0 0,0 0 0 0 0,0 0-1 0 0,0 0 1 0 0,0 0 0 0 0,1 0 0 0 0,-1 0 0 0 0,0 0-1 0 0,0 0 1 0 0,0 0 0 0 0,0 0 0 0 0,0 0 0 0 0,0 0-1 0 0,0 0 1 0 0,0 1 0 0 0,0-1 0 0 0,0 0 0 0 0,0 0-1 0 0,1 0 1 0 0,-1 0 0 0 0,0 0 0 0 0,4 9 1920 0 0,1 12 395 0 0,0 63 2472 0 0,-4-82-3752 0 0,1 11-655 0 0,6 39-47 0 0,-6-40-11 0 0,-2-8-313 0 0,0-1 0 0 0,0 1 1 0 0,0-1-1 0 0,1 1 0 0 0,-1-1 0 0 0,1 0 0 0 0,1 4 0 0 0,-1 0-1 0 0,1-1-1 0 0,-1 1 0 0 0,0-1 0 0 0,0 13 0 0 0,2 26 38 0 0,-2 3-16 0 0,-5-6-23 0 0,4-36-48 0 0,-2 98 1 0 0,2-99 63 0 0,1 1 0 0 0,0-1 0 0 0,0 0-1 0 0,3 9 1 0 0,-4-13-167 0 0,1 0-1 0 0,-1 0 1 0 0,1 0-1 0 0,-1 0 1 0 0,1 0-1 0 0,-1 0 1 0 0,1 0-1 0 0,0 0 1 0 0,0 0-1 0 0,-1-1 1 0 0,1 1-1 0 0,2 1 1 0 0,-3-1-144 0 0,1-1 0 0 0,0 0 0 0 0,-1 0 0 0 0,1 0 1 0 0,0 1-1 0 0,-1-1 0 0 0,1 0 0 0 0,0 0 0 0 0,-1 0 1 0 0,1 0-1 0 0,0 0 0 0 0,-1 0 0 0 0,1 0 0 0 0,0 0 1 0 0,-1-1-1 0 0,1 1 0 0 0,0 0 0 0 0,-1 0 0 0 0,1-1 0 0 0,0 1 1 0 0,-1 0-1 0 0,1 0 0 0 0,0-1 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7:37.9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56 192 3679 0 0,'-6'-6'408'0'0,"1"0"-1"0"0,0-1 0 0 0,-6-11 1 0 0,6 10 692 0 0,0-1-1 0 0,1 0 1 0 0,0 0 0 0 0,1 0 0 0 0,-3-12-1 0 0,6 19-831 0 0,-1 0-1 0 0,1 0 0 0 0,0 1 1 0 0,0-1-1 0 0,0 0 0 0 0,0 0 1 0 0,0 0-1 0 0,1 0 0 0 0,-1 0 1 0 0,0 0-1 0 0,1 0 1 0 0,0 0-1 0 0,-1 1 0 0 0,1-1 1 0 0,0 0-1 0 0,0 0 0 0 0,2-2 1 0 0,-1 1 8 0 0,1 0-1 0 0,-1 1 1 0 0,1-1 0 0 0,0 1 0 0 0,0-1 0 0 0,0 1 0 0 0,0 0 0 0 0,6-2 0 0 0,4-2 280 0 0,1 1 0 0 0,0 0 1 0 0,23-4-1 0 0,-37 9-537 0 0,10-2 92 0 0,0 1 0 0 0,0 0 1 0 0,0 1-1 0 0,0 0 0 0 0,0 1 0 0 0,1-1 0 0 0,-1 2 0 0 0,-1 0 0 0 0,1 0 1 0 0,0 1-1 0 0,0 0 0 0 0,-1 0 0 0 0,17 9 0 0 0,-22-10-90 0 0,0 0 1 0 0,0 1-1 0 0,-1-1 0 0 0,1 1 0 0 0,0 0 0 0 0,-1 0 1 0 0,0 0-1 0 0,0 1 0 0 0,0-1 0 0 0,0 1 0 0 0,0-1 1 0 0,-1 1-1 0 0,1 0 0 0 0,-1 0 0 0 0,0 0 1 0 0,0 0-1 0 0,-1 1 0 0 0,1-1 0 0 0,-1 0 0 0 0,0 1 1 0 0,0-1-1 0 0,0 1 0 0 0,-1-1 0 0 0,0 1 0 0 0,0 0 1 0 0,0-1-1 0 0,0 1 0 0 0,-1-1 0 0 0,1 1 1 0 0,-1-1-1 0 0,0 1 0 0 0,-3 5 0 0 0,2-4 12 0 0,0-1 0 0 0,-1 1 0 0 0,1-1 1 0 0,-2 1-1 0 0,1-1 0 0 0,0 0 0 0 0,-1 0 0 0 0,0-1 0 0 0,0 1 0 0 0,0-1 0 0 0,-1 1 1 0 0,0-1-1 0 0,1-1 0 0 0,-1 1 0 0 0,-6 2 0 0 0,1-1 37 0 0,0 0 0 0 0,-1-1 0 0 0,1 0 0 0 0,-1 0 0 0 0,0-2 1 0 0,0 1-1 0 0,-15 1 0 0 0,6-2-112 0 0,2 1-36 0 0,0-1 0 0 0,-1-1 0 0 0,1-1 0 0 0,-1 0 0 0 0,-24-5 0 0 0,40 4-2327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7:38.5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50 2759 0 0,'-1'2'178'0'0,"1"-1"-1"0"0,0 1 1 0 0,-1-1 0 0 0,1 1-1 0 0,0-1 1 0 0,0 1-1 0 0,0-1 1 0 0,0 1-1 0 0,0-1 1 0 0,1 1-1 0 0,-1-1 1 0 0,0 1-1 0 0,1-1 1 0 0,-1 0-1 0 0,1 1 1 0 0,-1-1-1 0 0,1 1 1 0 0,0-1-1 0 0,-1 0 1 0 0,1 0-1 0 0,0 1 1 0 0,0-1-1 0 0,0 0 1 0 0,2 2-1 0 0,-1-2 146 0 0,-1 1 0 0 0,1-1 0 0 0,0 1 0 0 0,0-1-1 0 0,0 0 1 0 0,0 0 0 0 0,0 0 0 0 0,0 0 0 0 0,0 0-1 0 0,0 0 1 0 0,0-1 0 0 0,1 1 0 0 0,-1-1 0 0 0,4 1-1 0 0,-3-1-155 0 0,1-1 0 0 0,0 1 0 0 0,-1-1 0 0 0,1 0 0 0 0,0 0 0 0 0,-1 0 0 0 0,0-1-1 0 0,1 1 1 0 0,-1-1 0 0 0,0 0 0 0 0,1 0 0 0 0,-1 0 0 0 0,3-3 0 0 0,-5 4-161 0 0,0 0 0 0 0,0 1 0 0 0,0-1 0 0 0,0 0 0 0 0,0 0 0 0 0,0 0 0 0 0,-1 0 0 0 0,1 0 0 0 0,0 0 0 0 0,-1 0 0 0 0,1-1 0 0 0,0 1 0 0 0,-1 0 0 0 0,0 0 0 0 0,1 0 0 0 0,-1-1 0 0 0,0 1 0 0 0,1 0 0 0 0,-1 0 1 0 0,0-1-1 0 0,0 1 0 0 0,0 0 0 0 0,0 0 0 0 0,0-1 0 0 0,0 1 0 0 0,-1 0 0 0 0,1 0 0 0 0,0-1 0 0 0,-1 1 0 0 0,1 0 0 0 0,-1 0 0 0 0,1 0 0 0 0,-1-1 0 0 0,1 1 0 0 0,-1 0 0 0 0,0 0 0 0 0,0 0 0 0 0,1 0 0 0 0,-1 0 0 0 0,-2-1 0 0 0,0-1 97 0 0,-1 0 0 0 0,0 0 0 0 0,0 0 0 0 0,-1 1 0 0 0,1-1 0 0 0,-1 1 0 0 0,1 0 0 0 0,-1 0 0 0 0,1 1 0 0 0,-1-1 0 0 0,0 1 0 0 0,-9-1 0 0 0,12 2-5 0 0,0-1 0 0 0,0 1 0 0 0,0 0 1 0 0,1 0-1 0 0,-1 0 0 0 0,0 0 0 0 0,0 0 0 0 0,0 1 0 0 0,1-1 0 0 0,-1 1 0 0 0,0-1 0 0 0,0 1 0 0 0,1-1 0 0 0,-1 1 0 0 0,0 0 1 0 0,1 0-1 0 0,-1 0 0 0 0,1 0 0 0 0,-1 0 0 0 0,1 0 0 0 0,0 0 0 0 0,-1 0 0 0 0,1 1 0 0 0,0-1 0 0 0,0 1 0 0 0,0-1 0 0 0,0 1 0 0 0,0-1 1 0 0,0 1-1 0 0,0-1 0 0 0,0 1 0 0 0,1 0 0 0 0,-1-1 0 0 0,1 1 0 0 0,-1 0 0 0 0,1 3 0 0 0,0-3-38 0 0,0 0-1 0 0,0 0 1 0 0,1 0 0 0 0,-1 0-1 0 0,1 0 1 0 0,-1 0-1 0 0,1 0 1 0 0,0 0-1 0 0,0 0 1 0 0,0 0 0 0 0,0 0-1 0 0,0 0 1 0 0,0-1-1 0 0,1 1 1 0 0,-1 0 0 0 0,0-1-1 0 0,1 1 1 0 0,-1-1-1 0 0,1 1 1 0 0,0-1-1 0 0,0 0 1 0 0,-1 0 0 0 0,5 2-1 0 0,-4-2 13 0 0,1 1 0 0 0,-1-1-1 0 0,1 0 1 0 0,-1 0 0 0 0,1 0-1 0 0,0 0 1 0 0,-1 0 0 0 0,1 0-1 0 0,0-1 1 0 0,0 1-1 0 0,0-1 1 0 0,0 0 0 0 0,-1 0-1 0 0,1 0 1 0 0,0 0 0 0 0,0-1-1 0 0,4 0 1 0 0,-6 0-71 0 0,0 1-1 0 0,0 0 0 0 0,0-1 1 0 0,0 0-1 0 0,0 1 1 0 0,-1-1-1 0 0,1 0 1 0 0,0 1-1 0 0,0-1 1 0 0,0 0-1 0 0,-1 0 0 0 0,1 0 1 0 0,0 1-1 0 0,-1-1 1 0 0,1 0-1 0 0,-1 0 1 0 0,1 0-1 0 0,-1 0 0 0 0,1 0 1 0 0,-1 0-1 0 0,0 0 1 0 0,1-2-1 0 0,-1 1 2 0 0,0-1 0 0 0,0 1 0 0 0,0 0 0 0 0,0 0 0 0 0,0-1 0 0 0,-1 1 0 0 0,1 0 0 0 0,-1 0 0 0 0,0 0 0 0 0,-1-4 0 0 0,0 2 0 0 0,1 1 1 0 0,-1 0-1 0 0,0-1 0 0 0,0 1 1 0 0,0 0-1 0 0,-1 0 0 0 0,1 0 0 0 0,-1 0 1 0 0,0 1-1 0 0,1-1 0 0 0,-1 1 1 0 0,0 0-1 0 0,-4-3 0 0 0,-14 2 466 0 0,11 6-1516 0 0,4 4-4850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7:39.0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83 108 919 0 0,'-1'0'96'0'0,"0"0"-1"0"0,0 0 0 0 0,0-1 0 0 0,0 1 0 0 0,0 0 0 0 0,0 0 1 0 0,0 0-1 0 0,0 1 0 0 0,0-1 0 0 0,0 0 0 0 0,0 0 0 0 0,0 0 1 0 0,0 1-1 0 0,0-1 0 0 0,0 1 0 0 0,0-1 0 0 0,0 0 0 0 0,0 1 1 0 0,0-1-1 0 0,1 1 0 0 0,-1 0 0 0 0,-1 0 0 0 0,-11 21 4267 0 0,7-11-4421 0 0,0 0 791 0 0,-12 27 823 0 0,9-1 2990 0 0,3 3-3365 0 0,4-30 1028 0 0,4 2-1182 0 0,5 36-300 0 0,-5-37 960 0 0,5-1-1308 0 0,25 28-67 0 0,-30-36-268 0 0,1 0 0 0 0,-1 1-1 0 0,1-1 1 0 0,0 0 0 0 0,0 0 0 0 0,0 0 0 0 0,0-1 0 0 0,0 1 0 0 0,0-1 0 0 0,0 1 0 0 0,1-1-1 0 0,-1 0 1 0 0,0 0 0 0 0,1-1 0 0 0,-1 1 0 0 0,1-1 0 0 0,-1 0 0 0 0,1 0 0 0 0,4 0 0 0 0,1 0 11 0 0,-3 0-43 0 0,1 0 0 0 0,0 0-1 0 0,-1-1 1 0 0,1 0 0 0 0,0 0 0 0 0,-1-1 0 0 0,1 0 0 0 0,-1 0-1 0 0,0-1 1 0 0,0 1 0 0 0,0-1 0 0 0,0-1 0 0 0,8-4 0 0 0,-7 2-9 0 0,0 0 0 0 0,0 0 1 0 0,-1-1-1 0 0,0 1 0 0 0,0-1 1 0 0,0-1-1 0 0,-1 1 1 0 0,0-1-1 0 0,5-11 0 0 0,-5 9-4 0 0,-1 1-1 0 0,-1-1 0 0 0,0 1 1 0 0,0-1-1 0 0,-1 0 1 0 0,-1 0-1 0 0,1 0 0 0 0,-1-15 1 0 0,-1 18 2 0 0,0-1 1 0 0,-1 1 0 0 0,0-1 0 0 0,-1 1 0 0 0,1-1-1 0 0,-2 1 1 0 0,1 0 0 0 0,-1 0 0 0 0,0 0 0 0 0,0 0-1 0 0,-7-10 1 0 0,2 5 24 0 0,-1 0-1 0 0,-1 1 1 0 0,0 0-1 0 0,0 1 1 0 0,-1 0 0 0 0,-18-12-1 0 0,24 19-14 0 0,0-1-1 0 0,0 1 1 0 0,0 0-1 0 0,-1 0 1 0 0,1 1-1 0 0,-1 0 1 0 0,0 0 0 0 0,0 0-1 0 0,0 0 1 0 0,0 1-1 0 0,0 0 1 0 0,0 0-1 0 0,0 1 1 0 0,0 0-1 0 0,0 0 1 0 0,0 0 0 0 0,-12 3-1 0 0,14-2-25 0 0,1 0 1 0 0,0 1-1 0 0,0-1 0 0 0,0 1 0 0 0,1 0 0 0 0,-1-1 1 0 0,0 1-1 0 0,0 1 0 0 0,1-1 0 0 0,0 0 1 0 0,-1 0-1 0 0,1 1 0 0 0,0 0 0 0 0,-2 3 0 0 0,0 0-65 0 0,1-1 0 0 0,0 1-1 0 0,0 0 1 0 0,1 0-1 0 0,-3 11 1 0 0,4-14-451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7:39.7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58 6911 0 0,'0'0'172'0'0,"0"0"-1"0"0,-1 0 1 0 0,1 0-1 0 0,0 0 1 0 0,-1 0-1 0 0,1 0 1 0 0,0 0-1 0 0,0 0 1 0 0,-1 0-1 0 0,1 0 1 0 0,0 0-1 0 0,0 0 1 0 0,-1 0-1 0 0,1 0 0 0 0,0 0 1 0 0,0-1-1 0 0,-1 1 1 0 0,1 0-1 0 0,0 0 1 0 0,0 0-1 0 0,0-1 1 0 0,-1 1-1 0 0,1 0 1 0 0,0 0-1 0 0,0 0 1 0 0,0-1-1 0 0,0 1 1 0 0,-1 0-1 0 0,1 0 1 0 0,0-1-1 0 0,0 1 1 0 0,0 0-1 0 0,0 0 0 0 0,0-1 1 0 0,0 1-1 0 0,10-5 3457 0 0,28 1-771 0 0,-31 3-2364 0 0,122-20 2445 0 0,-87 12-4862 0 0,0-2-4194 0 0,-35 9-329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4:45.0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67 5983 0 0,'3'-18'967'0'0,"-3"12"-103"0"0,1 1 0 0 0,0-1 1 0 0,0 1-1 0 0,0-1 0 0 0,1 1 0 0 0,4-10 0 0 0,1 34 3034 0 0,9 82-77 0 0,-16-98-2880 0 0,2 11-641 0 0,11 115 488 0 0,-11-85-516 0 0,-2-28-176 0 0,0 1 0 0 0,2-1-1 0 0,0 0 1 0 0,0 0 0 0 0,7 20 0 0 0,-9-36-96 0 0,0 0 1 0 0,0 1-1 0 0,0-1 1 0 0,0 0 0 0 0,0 0-1 0 0,0 1 1 0 0,1-1-1 0 0,-1 0 1 0 0,0 0-1 0 0,0 1 1 0 0,0-1-1 0 0,0 0 1 0 0,0 0-1 0 0,0 1 1 0 0,1-1-1 0 0,-1 0 1 0 0,0 0 0 0 0,0 0-1 0 0,0 0 1 0 0,0 1-1 0 0,1-1 1 0 0,-1 0-1 0 0,0 0 1 0 0,0 0-1 0 0,1 0 1 0 0,-1 0-1 0 0,0 1 1 0 0,0-1 0 0 0,1 0-1 0 0,-1 0 1 0 0,0 0-1 0 0,0 0 1 0 0,1 0-1 0 0,-1 0 1 0 0,0 0-1 0 0,0 0 1 0 0,1 0-1 0 0,-1 0 1 0 0,8-10 25 0 0,6-27 15 0 0,-11 28-36 0 0,-2 5-5 0 0,1 0 0 0 0,-1 0 0 0 0,1 0 0 0 0,0 0 0 0 0,1 0 0 0 0,-1 1 0 0 0,0-1 0 0 0,1 0 0 0 0,0 1 0 0 0,0 0 0 0 0,0 0 0 0 0,1 0 0 0 0,-1 0 0 0 0,0 0 0 0 0,1 1 0 0 0,0 0 0 0 0,0-1 0 0 0,0 1 0 0 0,0 1 0 0 0,0-1 0 0 0,0 0 0 0 0,0 1 0 0 0,0 0 0 0 0,1 0 0 0 0,-1 0 0 0 0,0 1 0 0 0,1 0 0 0 0,-1-1 0 0 0,1 1 0 0 0,-1 1 0 0 0,0-1 0 0 0,1 1 0 0 0,-1 0 0 0 0,0 0 0 0 0,1 0 0 0 0,-1 0 0 0 0,0 1 0 0 0,8 3 0 0 0,-8-2 13 0 0,1-1 0 0 0,0 1 0 0 0,-1 0 0 0 0,0 0 0 0 0,1 1 0 0 0,-1-1 0 0 0,-1 1 0 0 0,1 0 0 0 0,0 0 0 0 0,-1 0-1 0 0,0 0 1 0 0,0 1 0 0 0,0-1 0 0 0,0 1 0 0 0,-1 0 0 0 0,3 9 0 0 0,-4-10-1 0 0,0 0 0 0 0,0 0 0 0 0,-1 0-1 0 0,1 0 1 0 0,-1 0 0 0 0,0 0 0 0 0,-1 0 0 0 0,1 0 0 0 0,0 0-1 0 0,-1 0 1 0 0,0 0 0 0 0,0 0 0 0 0,0-1 0 0 0,-1 1 0 0 0,1 0-1 0 0,-1-1 1 0 0,0 1 0 0 0,0-1 0 0 0,0 1 0 0 0,-1-1 0 0 0,1 0-1 0 0,-1 0 1 0 0,-3 4 0 0 0,1-3 33 0 0,1 1-1 0 0,-1-1 1 0 0,0 0-1 0 0,0-1 1 0 0,-1 1-1 0 0,1-1 1 0 0,-1 0-1 0 0,0-1 0 0 0,0 1 1 0 0,0-1-1 0 0,0 0 1 0 0,0 0-1 0 0,0-1 1 0 0,0 0-1 0 0,-1 0 1 0 0,1-1-1 0 0,0 1 1 0 0,-1-1-1 0 0,1-1 1 0 0,-9 0-1 0 0,-6-4 6 0 0,-1-1-1 0 0,1 0 1 0 0,0-1-1 0 0,-29-15 0 0 0,3 1-105 0 0,46 21-811 0 0,6 3 234 0 0,9 4-2180 0 0,-3-3-4831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7:40.0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33 1375 0 0,'-11'0'3170'0'0,"27"-2"4430"0"0,-1 0-6246 0 0,56-9 4867 0 0,-32 4-5408 0 0,75-4 0 0 0,-106 11-1480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7:40.6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0 320 9215 0 0,'10'-16'1590'0'0,"0"0"-1"0"0,1 1 1 0 0,14-16-1 0 0,9-12 2049 0 0,24-45-1853 0 0,-49 73-1472 0 0,-1-1 0 0 0,-1 0-1 0 0,11-33 1 0 0,-18 48-310 0 0,1 1 0 0 0,-1-1-1 0 0,0 1 1 0 0,0-1 0 0 0,0 1-1 0 0,0-1 1 0 0,1 0 0 0 0,-1 1 0 0 0,0-1-1 0 0,0 1 1 0 0,0-1 0 0 0,0 1 0 0 0,0-1-1 0 0,0 1 1 0 0,0-1 0 0 0,-1 1-1 0 0,1-1 1 0 0,0 0 0 0 0,0 1 0 0 0,0-1-1 0 0,0 1 1 0 0,-1-1 0 0 0,1 1-1 0 0,-1-1 1 0 0,1 1 0 0 0,-1 0-1 0 0,1 0 0 0 0,-1 1 1 0 0,1-1-1 0 0,0 0 1 0 0,-1 0-1 0 0,1 1 1 0 0,0-1-1 0 0,-1 0 0 0 0,1 1 1 0 0,-1-1-1 0 0,1 0 1 0 0,0 1-1 0 0,0-1 1 0 0,-1 1-1 0 0,1-1 0 0 0,0 0 1 0 0,0 1-1 0 0,-1-1 1 0 0,1 1-1 0 0,0-1 1 0 0,0 1-1 0 0,0-1 0 0 0,0 1 1 0 0,0-1-1 0 0,0 1 1 0 0,0 0-1 0 0,-6 15-2 0 0,4-10 0 0 0,0 1 0 0 0,0 0 0 0 0,1 0 0 0 0,0-1 0 0 0,0 1 0 0 0,0 14 0 0 0,-2 39 0 0 0,4 10 0 0 0,4 1 0 0 0,-1-1-19 0 0,-9-15-75 0 0,4-54 43 0 0,1 0 1 0 0,0 1-1 0 0,-1-1 1 0 0,1 1-1 0 0,-1-1 1 0 0,0 0-1 0 0,1 0 0 0 0,-1 1 1 0 0,0-1-1 0 0,0 0 1 0 0,0 0-1 0 0,0 0 1 0 0,0 0-1 0 0,0 0 1 0 0,0 0-1 0 0,0 0 0 0 0,0 0 1 0 0,-1 0-1 0 0,1 0 1 0 0,0-1-1 0 0,-1 1 1 0 0,1-1-1 0 0,0 1 1 0 0,-1-1-1 0 0,1 1 1 0 0,-1-1-1 0 0,1 0 0 0 0,0 1 1 0 0,-1-1-1 0 0,1 0 1 0 0,-1 0-1 0 0,-1 0 1 0 0,-1 0-333 0 0,-20-1-867 0 0,22 0 1238 0 0,-1 1 1 0 0,0-1 0 0 0,1 1-1 0 0,-1 0 1 0 0,1 0 0 0 0,-1 0 0 0 0,1 0-1 0 0,-1 0 1 0 0,0 0 0 0 0,1 1-1 0 0,-1-1 1 0 0,1 1 0 0 0,-1 0-1 0 0,1 0 1 0 0,0-1 0 0 0,-4 4 0 0 0,6-4 117 0 0,0 1 0 0 0,0-1 0 0 0,1 1 0 0 0,-1-1 0 0 0,0 0 0 0 0,1 1 0 0 0,-1-1 0 0 0,0 1 0 0 0,1-1 0 0 0,-1 0 0 0 0,1 1 0 0 0,-1-1 0 0 0,1 0 0 0 0,-1 0 0 0 0,1 1 0 0 0,-1-1 0 0 0,1 0 0 0 0,-1 0 0 0 0,1 0 0 0 0,-1 1 0 0 0,1-1 0 0 0,-1 0 0 0 0,1 0 0 0 0,-1 0 0 0 0,1 0 0 0 0,1 0 0 0 0,18 4 721 0 0,-10-4-611 0 0,-1 1 0 0 0,1-2 0 0 0,0 1 1 0 0,0-1-1 0 0,0-1 0 0 0,-1 0 0 0 0,18-5 0 0 0,-20 4-365 0 0,-1 0 1 0 0,1 0-1 0 0,0 0 0 0 0,7-7 0 0 0,-8 6-906 0 0,-1 0 0 0 0,-1 0 0 0 0,1-1 0 0 0,-1 0 0 0 0,6-7 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7:41.3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8751 0 0,'16'0'5937'0'0,"29"2"-3851"0"0,107 4 1341 0 0,-57-4-2561 0 0,311 1 1362 0 0,-309-4-1954 0 0,92-3-36 0 0,-186 3-500 0 0,1 2 1 0 0,-1-1-1 0 0,0 0 0 0 0,1 1 1 0 0,-1-1-1 0 0,5 2 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7:42.3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119 353 6911 0 0,'-3'-7'991'0'0,"0"0"0"0"0,1 0-1 0 0,-1 0 1 0 0,1-1-1 0 0,-2-11 1 0 0,-1-4 177 0 0,-10-32 1607 0 0,-2 1 0 0 0,-40-84 0 0 0,56 137-2723 0 0,0-1-1 0 0,0 0 0 0 0,0 0 0 0 0,1 0 0 0 0,-1 0 0 0 0,0 0 0 0 0,1 0 0 0 0,0 0 0 0 0,-1 0 0 0 0,1-3 0 0 0,0 5-46 0 0,0 0 1 0 0,0-1-1 0 0,0 1 0 0 0,0 0 1 0 0,0 0-1 0 0,0 0 0 0 0,0 0 0 0 0,1-1 1 0 0,-1 1-1 0 0,0 0 0 0 0,0 0 1 0 0,0 0-1 0 0,0 0 0 0 0,0-1 1 0 0,0 1-1 0 0,1 0 0 0 0,-1 0 0 0 0,0 0 1 0 0,0 0-1 0 0,0 0 0 0 0,0 0 1 0 0,1 0-1 0 0,-1 0 0 0 0,0-1 1 0 0,0 1-1 0 0,0 0 0 0 0,0 0 1 0 0,1 0-1 0 0,-1 0 0 0 0,0 0 0 0 0,0 0 1 0 0,0 0-1 0 0,1 0 0 0 0,-1 0 1 0 0,0 0-1 0 0,15 7-11 0 0,38 28 0 0 0,65 38 144 0 0,-94-60-107 0 0,-1 0 40 0 0,37 26-1 0 0,-59-39-70 0 0,0 1 0 0 0,0-1 0 0 0,-1 1 0 0 0,1-1 0 0 0,-1 1 0 0 0,1 0 0 0 0,0-1 0 0 0,-1 1 0 0 0,1 0 0 0 0,-1 0 0 0 0,1-1 0 0 0,-1 1 0 0 0,0 0 0 0 0,1 0 0 0 0,-1 0 0 0 0,0 0 0 0 0,0-1 0 0 0,0 1 0 0 0,1 0 0 0 0,-1 0 0 0 0,0 0 0 0 0,0 0 0 0 0,0 0 0 0 0,0 0 0 0 0,0 0 0 0 0,-1-1 0 0 0,1 1 0 0 0,0 0 0 0 0,0 0 0 0 0,-1 0 0 0 0,1 0 0 0 0,0 0 0 0 0,-1-1 0 0 0,1 1 0 0 0,-1 0 0 0 0,1 0 0 0 0,-1-1 0 0 0,1 1 0 0 0,-1 0 0 0 0,1-1 0 0 0,-1 1 0 0 0,0 0 0 0 0,1-1 0 0 0,-1 1 0 0 0,-1 0 0 0 0,-5 4 0 0 0,-1 1 0 0 0,1-1 0 0 0,-14 6 0 0 0,13-7 0 0 0,-128 63 0 0 0,135-67 0 0 0,2-4 0 0 0,7-12 0 0 0,-4 10 0 0 0,-1-1 0 0 0,1 1 0 0 0,-1-1 0 0 0,4-14 0 0 0,-7 18 0 0 0,-1-1 0 0 0,1 1 0 0 0,-1 0 0 0 0,0 0 0 0 0,0 0 0 0 0,0 0 0 0 0,0 0 0 0 0,0 0 0 0 0,-1 0 0 0 0,1 1 0 0 0,-1-1 0 0 0,0 0 0 0 0,0 1 0 0 0,0-1 0 0 0,0 1 0 0 0,0 0 0 0 0,-1-1 0 0 0,-4-2 0 0 0,-1-3 0 0 0,3-1 0 0 0,9 6 0 0 0,-3 3 0 0 0,1 0 0 0 0,-1 0 0 0 0,0 0 0 0 0,0 0 0 0 0,1 0 0 0 0,-1 1 0 0 0,0-1 0 0 0,0 0 0 0 0,0 1 0 0 0,1-1 0 0 0,-1 1 0 0 0,0 0 0 0 0,0-1 0 0 0,1 2 0 0 0,13 11 176 0 0,-1 0 0 0 0,22 28 0 0 0,-34-38 111 0 0,7 8-166 0 0,26 36-1 0 0,-26-35 87 0 0,-1-1-126 0 0,3 3-54 0 0,30 41 93 0 0,-31-41-110 0 0,26 44 46 0 0,-5-6-1714 0 0,-24-39-6689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7:43.3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34 919 0 0,'-11'-18'3346'0'0,"8"7"1004"0"0,3 11-4212 0 0,0 0 1 0 0,0 0 0 0 0,0-1-1 0 0,0 1 1 0 0,1 0 0 0 0,-1 0-1 0 0,0-1 1 0 0,0 1 0 0 0,0 0-1 0 0,0 0 1 0 0,0 0 0 0 0,0 0-1 0 0,0-1 1 0 0,1 1-1 0 0,-1 0 1 0 0,0 0 0 0 0,0 0-1 0 0,0 0 1 0 0,0-1 0 0 0,0 1-1 0 0,1 0 1 0 0,-1 0 0 0 0,0 0-1 0 0,0 0 1 0 0,0 0 0 0 0,1 0-1 0 0,-1 0 1 0 0,0 0-1 0 0,0 0 1 0 0,0 0 0 0 0,1 0-1 0 0,-1-1 1 0 0,0 1 0 0 0,0 0-1 0 0,1 0 1 0 0,-1 1 0 0 0,1-1 181 0 0,1 0 1 0 0,-1 0 0 0 0,0 1-1 0 0,0-1 1 0 0,0 1-1 0 0,0-1 1 0 0,1 1 0 0 0,-1-1-1 0 0,0 1 1 0 0,0 0 0 0 0,2 1-1 0 0,19 20 1001 0 0,-19-18-952 0 0,5 3-193 0 0,27 36 189 0 0,1 5-362 0 0,-27-36-147 0 0,-2-2-339 0 0,24 40-141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7:44.2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26 4143 0 0,'-8'-23'4990'0'0,"8"23"-4932"0"0,0 0 1 0 0,0 0-1 0 0,0 0 0 0 0,0 0 0 0 0,0 0 1 0 0,0 0-1 0 0,0 0 0 0 0,0 0 0 0 0,0 0 1 0 0,0 0-1 0 0,0 0 0 0 0,0 0 1 0 0,0 0-1 0 0,1 0 0 0 0,-1 0 0 0 0,0 0 1 0 0,0 0-1 0 0,0 0 758 0 0,0 0-758 0 0,0 0 0 0 0,0 0 1 0 0,0 0-1 0 0,0-1 0 0 0,1 1 0 0 0,-1 0 1 0 0,0 0-1 0 0,0 0 0 0 0,0 0 1 0 0,0 0-1 0 0,0 0 0 0 0,0 0 0 0 0,0 0 1 0 0,0 0-1 0 0,0 0 0 0 0,0 0 0 0 0,0 0 1 0 0,0 0-1 0 0,0 0 0 0 0,0 0 1 0 0,0-1-1 0 0,0 1 0 0 0,-1 0 0 0 0,1 0 1 0 0,0 0 465 0 0,0 0-466 0 0,8 10 2832 0 0,52 90 2562 0 0,6 9-4600 0 0,0 1-2480 0 0,-58-97-5760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7:58.0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666 3959 8751 0 0,'-63'3'10560'0'0,"45"-1"-9768"0"0,0-2 0 0 0,0 1 0 0 0,0-2 0 0 0,-34-5 0 0 0,-18-8-596 0 0,48 11-98 0 0,-1-1 0 0 0,0-1-1 0 0,1-1 1 0 0,0-1 0 0 0,1-1-1 0 0,-28-15 1 0 0,21 7-30 0 0,1-2 0 0 0,-37-32 0 0 0,50 38-30 0 0,1-2 0 0 0,0 1 0 0 0,1-2 0 0 0,1 1 0 0 0,-18-30 0 0 0,27 39-34 0 0,0 1-1 0 0,-1-1 1 0 0,2 0-1 0 0,-1 0 0 0 0,0 0 1 0 0,1 0-1 0 0,0 0 1 0 0,0 0-1 0 0,1-1 1 0 0,0 1-1 0 0,-1 0 1 0 0,2 0-1 0 0,0-9 1 0 0,1 6 4 0 0,0 1 0 0 0,0-1 1 0 0,1 1-1 0 0,0 0 1 0 0,0 0-1 0 0,0 0 0 0 0,1 0 1 0 0,7-9-1 0 0,3-1 9 0 0,1 0-1 0 0,1 1 1 0 0,0 1 0 0 0,1 0-1 0 0,27-17 1 0 0,-12 11-17 0 0,2 1 0 0 0,56-24 0 0 0,78-21 0 0 0,-127 51 0 0 0,152-54-17 0 0,192-75-30 0 0,-304 111 47 0 0,0 3 0 0 0,104-21 0 0 0,-17 8 0 0 0,89-18 0 0 0,-31 14 0 0 0,-6 0 0 0 0,-129 34-16 0 0,93-2 0 0 0,91 14-16 0 0,-184-3 32 0 0,0-4 0 0 0,96-20 0 0 0,-12 2 0 0 0,375-57-859 0 0,-183 33 768 0 0,-315 43 89 0 0,102-13 2 0 0,256-67 0 0 0,-338 68 16 0 0,143-14 0 0 0,78 18 16 0 0,-132 17-32 0 0,-90 0 0 0 0,142-11 0 0 0,-119-6 0 0 0,162-18 0 0 0,-119 18 0 0 0,143-9 0 0 0,-194 20 0 0 0,0-4 0 0 0,160-34 0 0 0,-92 2 365 0 0,-1-7 1 0 0,203-92-1 0 0,-281 104-305 0 0,-1-3 0 0 0,-2-3 0 0 0,95-72 0 0 0,-164 110-62 0 0,92-76 28 0 0,-79 64 42 0 0,-1-2 0 0 0,0 0 0 0 0,20-30 0 0 0,-9 4 119 0 0,-2-1 1 0 0,28-71-1 0 0,21-98 331 0 0,-59 155-518 0 0,-3-1 0 0 0,6-95 0 0 0,-15 136 0 0 0,3-43 0 0 0,13-222 0 0 0,-15 227 196 0 0,10-61 0 0 0,2-20 324 0 0,-14 114-450 0 0,0-1-1 0 0,-2 1 1 0 0,-8-44 0 0 0,7 55-28 0 0,-1 1-1 0 0,0 0 1 0 0,0 0 0 0 0,-1 0 0 0 0,-1 0-1 0 0,-7-13 1 0 0,8 19-1609 0 0,1-1 0 0 0,-1 0 0 0 0,0 1 0 0 0,-6-6 0 0 0,0 2-7089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7:59.4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29 373 3223 0 0,'-13'2'1607'0'0,"4"-1"7026"0"0,8-1-8273 0 0,1-1-1 0 0,-1 0 0 0 0,1 0 0 0 0,-1 0 0 0 0,1 0 0 0 0,-1 1 0 0 0,1-1 0 0 0,0 0 0 0 0,0 0 0 0 0,-1 0 0 0 0,1 0 1 0 0,0 0-1 0 0,0 0 0 0 0,0-2 0 0 0,-1-6 819 0 0,1-1-1 0 0,1-19 1 0 0,13-45-305 0 0,-6 34-507 0 0,3-29-9 0 0,9-49 439 0 0,-19 117-783 0 0,-1 1 1 0 0,0-1-1 0 0,1 0 0 0 0,-1 1 0 0 0,1-1 1 0 0,-1 0-1 0 0,1 1 0 0 0,-1-1 0 0 0,1 0 0 0 0,-1 1 1 0 0,1-1-1 0 0,-1 1 0 0 0,1-1 0 0 0,0 1 1 0 0,-1-1-1 0 0,1 1 0 0 0,0 0 0 0 0,0-1 1 0 0,-1 1-1 0 0,1 0 0 0 0,0 0 0 0 0,0-1 1 0 0,-1 1-1 0 0,1 0 0 0 0,0 0 0 0 0,0 0 0 0 0,0 0 1 0 0,-1 0-1 0 0,1 0 0 0 0,0 0 0 0 0,0 0 1 0 0,0 0-1 0 0,-1 1 0 0 0,1-1 0 0 0,0 0 1 0 0,1 1-1 0 0,37 14-92 0 0,-25-9 116 0 0,8 1-37 0 0,1-1 0 0 0,26 3 0 0 0,-31-6 0 0 0,0 0 0 0 0,-1 1 0 0 0,1 1 0 0 0,27 12 0 0 0,-44-17 0 0 0,-1 0 0 0 0,1 1 0 0 0,0-1 0 0 0,0 0 0 0 0,0 1 0 0 0,-1-1 0 0 0,1 1 0 0 0,0-1 0 0 0,-1 1 0 0 0,1-1 0 0 0,0 1 0 0 0,-1-1 0 0 0,1 1 0 0 0,-1 0 0 0 0,1-1 0 0 0,-1 1 0 0 0,1 0 0 0 0,-1-1 0 0 0,1 1 0 0 0,-1 0 0 0 0,0 0 0 0 0,1-1 0 0 0,-1 1 0 0 0,0 0 0 0 0,0 0 0 0 0,1 0 0 0 0,-1 0 0 0 0,0-1 0 0 0,0 1 0 0 0,0 0 0 0 0,0 0 0 0 0,0 0 0 0 0,0 0 0 0 0,-1-1 0 0 0,1 1 0 0 0,0 0 0 0 0,0 0 0 0 0,0 0 0 0 0,-1-1 0 0 0,1 1 0 0 0,-1 0 0 0 0,1 0 0 0 0,0-1 0 0 0,-1 1 0 0 0,1 0 0 0 0,-1-1 0 0 0,1 1 0 0 0,-1 0 0 0 0,0-1 0 0 0,0 2 0 0 0,-6 4 0 0 0,0-1 0 0 0,0 1 0 0 0,0-1 0 0 0,-8 4 0 0 0,7-3 0 0 0,-120 84 0 0 0,-10 8 0 0 0,136-97 0 0 0,0 0 0 0 0,0 0 0 0 0,-1 0 0 0 0,1 0 0 0 0,0 0 0 0 0,0 0 0 0 0,-4 1 0 0 0,6-2 0 0 0,0 0 0 0 0,0 0 0 0 0,-1 0 0 0 0,1 0 0 0 0,0 0 0 0 0,0 0 0 0 0,0 0 0 0 0,0 0 0 0 0,-1 0 0 0 0,1 0 0 0 0,0 0 0 0 0,0-1 0 0 0,0 1 0 0 0,0 0 0 0 0,0 0 0 0 0,-1 0 0 0 0,1 0 0 0 0,0 0 0 0 0,0 0 0 0 0,0 0 0 0 0,0 0 0 0 0,0 0 0 0 0,0 0 0 0 0,-1-1 0 0 0,1 1 0 0 0,0 0 0 0 0,0 0 0 0 0,0 0 0 0 0,0 0 0 0 0,0 0 0 0 0,0 0 0 0 0,0-1 0 0 0,0 1 0 0 0,0 0 0 0 0,0 0 0 0 0,0 0 0 0 0,0 0 0 0 0,0-1 0 0 0,4-11 0 0 0,-2 8 0 0 0,8-13 0 0 0,0 0 0 0 0,-2-1 0 0 0,0 0 0 0 0,-1-1 0 0 0,8-32 0 0 0,-14 51 0 0 0,-1-1 0 0 0,0 1 0 0 0,0 0 0 0 0,0-1 0 0 0,0 1 0 0 0,0 0 0 0 0,0 0 0 0 0,0-1 0 0 0,0 1 0 0 0,0 0 0 0 0,0-1 0 0 0,0 1 0 0 0,0 0 0 0 0,0-1 0 0 0,0 1 0 0 0,0 0 0 0 0,0-1 0 0 0,0 1 0 0 0,0 0 0 0 0,-1 0 0 0 0,1-1 0 0 0,0 1 0 0 0,0 0 0 0 0,0-1 0 0 0,0 1 0 0 0,-1 0 0 0 0,1 0 0 0 0,0 0 0 0 0,0-1 0 0 0,-1 1 0 0 0,1 0 0 0 0,0 0 0 0 0,0 0 0 0 0,-1-1 0 0 0,1 1 0 0 0,0 0 0 0 0,-1 0 0 0 0,18-22 0 0 0,17-10 0 0 0,-19 18 0 0 0,0 0 0 0 0,24-32 0 0 0,-38 45-113 0 0,-1 0 47 0 0,0 1 1 0 0,1-1 0 0 0,-1 1 0 0 0,0-1 0 0 0,1 1 0 0 0,-1-1 0 0 0,1 1 0 0 0,-1-1-1 0 0,0 1 1 0 0,1 0 0 0 0,-1-1 0 0 0,1 1 0 0 0,-1 0 0 0 0,1-1 0 0 0,-1 1-1 0 0,1 0 1 0 0,-1-1 0 0 0,1 1 0 0 0,0 0 0 0 0,-1 0 0 0 0,1 0 0 0 0,-1 0-1 0 0,1-1 1 0 0,-1 1 0 0 0,1 0 0 0 0,0 0 0 0 0,0 1 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6:37.512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331 131 3223 0 0,'-6'-3'111'0'0,"0"0"0"0"0,0 0 0 0 0,0 1 0 0 0,0 0 0 0 0,0 0 0 0 0,-1 0 0 0 0,-8 0 0 0 0,-27-5 409 0 0,21 2-208 0 0,0 2-1 0 0,0 0 1 0 0,0 1 0 0 0,0 1-1 0 0,-1 2 1 0 0,-27 2 0 0 0,48-2-305 0 0,0-1 0 0 0,-1 0 1 0 0,1 1-1 0 0,-1-1 0 0 0,1 1 1 0 0,0-1-1 0 0,-1 1 0 0 0,1 0 0 0 0,0-1 1 0 0,0 1-1 0 0,0 0 0 0 0,-1 0 1 0 0,1 0-1 0 0,0 0 0 0 0,0 0 1 0 0,0 0-1 0 0,0 0 0 0 0,-1 2 1 0 0,2-2-4 0 0,0-1 1 0 0,0 0-1 0 0,0 1 1 0 0,0-1 0 0 0,0 1-1 0 0,0-1 1 0 0,-1 0-1 0 0,1 1 1 0 0,0-1-1 0 0,0 1 1 0 0,1-1 0 0 0,-1 0-1 0 0,0 1 1 0 0,0-1-1 0 0,0 0 1 0 0,0 1 0 0 0,0-1-1 0 0,0 1 1 0 0,0-1-1 0 0,1 0 1 0 0,-1 1 0 0 0,0-1-1 0 0,0 0 1 0 0,0 1-1 0 0,1-1 1 0 0,0 1 7 0 0,0 0-1 0 0,0-1 1 0 0,0 1 0 0 0,0 0 0 0 0,0-1-1 0 0,0 1 1 0 0,0-1 0 0 0,0 1 0 0 0,0-1-1 0 0,0 0 1 0 0,1 1 0 0 0,1-1-1 0 0,31 4 575 0 0,1-2-1 0 0,-1-1 0 0 0,64-7 0 0 0,-48 3-470 0 0,278-42 169 0 0,-238 29-280 0 0,225-23 72 0 0,-214 29 104 0 0,49-3 752 0 0,219 10 0 0 0,-338 4-919 0 0,0 2 0 0 0,0 0 0 0 0,-1 2 0 0 0,42 12-1 0 0,-71-17-12 0 0,0 1 0 0 0,-1-1 0 0 0,1 0 0 0 0,0 0 0 0 0,0 0 0 0 0,-1 1 0 0 0,1-1 0 0 0,0 0 0 0 0,0 1 0 0 0,-1-1 0 0 0,1 0 0 0 0,0 1 0 0 0,-1-1 0 0 0,1 1 0 0 0,-1-1 0 0 0,1 1 0 0 0,-1 0 0 0 0,1-1 0 0 0,-1 1 0 0 0,1-1 0 0 0,-1 1 0 0 0,1 1 0 0 0,-1-1 0 0 0,0-1 0 0 0,0 1 0 0 0,-1-1 0 0 0,1 1 0 0 0,0-1 0 0 0,-1 1 0 0 0,1-1 0 0 0,0 1 0 0 0,-1-1 0 0 0,1 1 0 0 0,0-1 0 0 0,-1 1 0 0 0,1-1 0 0 0,-1 0 0 0 0,1 1 0 0 0,-1-1 0 0 0,1 0 0 0 0,-1 1 0 0 0,0-1 0 0 0,1 0 0 0 0,-1 1 0 0 0,-6 2 0 0 0,0-1 0 0 0,0 0 0 0 0,-10 2 0 0 0,-92 15 22 0 0,-1-5-1 0 0,-121 0 0 0 0,-286 25 40 0 0,434-30-58 0 0,-131 21-3 0 0,-22 2 0 0 0,107-15 0 0 0,109-14 0 0 0,1 2 0 0 0,-1 0 0 0 0,1 2 0 0 0,-25 11 0 0 0,43-18 0 0 0,0 0-1 0 0,0 0 0 0 0,0 1 1 0 0,0-1-1 0 0,1 0 0 0 0,-1 1 1 0 0,0-1-1 0 0,0 1 0 0 0,0-1 1 0 0,1 1-1 0 0,-1 0 0 0 0,0-1 1 0 0,1 1-1 0 0,-1-1 0 0 0,1 1 0 0 0,-1 0 1 0 0,1 0-1 0 0,-1-1 0 0 0,1 1 1 0 0,-1 0-1 0 0,1 0 0 0 0,0 0 1 0 0,-1 0-1 0 0,1-1 0 0 0,0 1 1 0 0,0 0-1 0 0,0 0 0 0 0,-1 0 1 0 0,1 0-1 0 0,0 1 0 0 0,1 0-1 0 0,0-1 0 0 0,0 0 0 0 0,0 0 0 0 0,0 1 0 0 0,0-1 0 0 0,0 0 0 0 0,0 0 0 0 0,0 0 0 0 0,0 0 0 0 0,0 0 0 0 0,0 0 0 0 0,1 0 0 0 0,-1-1 0 0 0,0 1 0 0 0,1 0-1 0 0,-1-1 1 0 0,1 1 0 0 0,1 0 0 0 0,14 4-10 0 0,0 0-1 0 0,1-1 1 0 0,27 2 0 0 0,57 0-25 0 0,-70-5 47 0 0,601 1 0 0 0,-203-36 1405 0 0,-13 0-136 0 0,-355 36-1215 0 0,-36-1-20 0 0,-20 0-29 0 0,-7 0-10 0 0,-46-1 11 0 0,1-1-1 0 0,0-3 1 0 0,-68-13-1 0 0,86 12-13 0 0,-31-5 5 0 0,-40-7 48 0 0,-111-4 1 0 0,-313 25 26 0 0,315 15-82 0 0,-9-1 0 0 0,-45-12 0 0 0,245-7 0 0 0,52 4-50 0 0,46-2-1 0 0,-25-1 4 0 0,-4 1 4 0 0,170-2-45 0 0,-184-1 90 0 0,-1-2 1 0 0,1-2-1 0 0,67-20 1 0 0,-92 23 30 0 0,21-9-12 0 0,-32 11-21 0 0,0 1 0 0 0,0-1 0 0 0,0 0 0 0 0,0 0 0 0 0,0-1 0 0 0,-1 1 0 0 0,1 0 0 0 0,0-1 0 0 0,-1 1 0 0 0,1-1-1 0 0,-1 1 1 0 0,0-1 0 0 0,2-2 0 0 0,-3 4 0 0 0,0 0 0 0 0,0 0 0 0 0,0-1 0 0 0,0 1 0 0 0,0 0 0 0 0,0 0 0 0 0,0-1 0 0 0,0 1 0 0 0,0 0 0 0 0,0 0 0 0 0,0 0 0 0 0,0-1 0 0 0,0 1 0 0 0,0 0 0 0 0,0 0 0 0 0,0-1 0 0 0,0 1 0 0 0,0 0 0 0 0,0 0 0 0 0,-1 0 0 0 0,1 0 0 0 0,0-1 0 0 0,0 1 0 0 0,0 0 0 0 0,0 0 0 0 0,0 0 0 0 0,-1 0 0 0 0,1 0 0 0 0,0-1 0 0 0,0 1 0 0 0,0 0 0 0 0,-1 0 0 0 0,1 0 0 0 0,0 0 0 0 0,0 0 0 0 0,0 0 0 0 0,-1 0 0 0 0,1 0 0 0 0,0 0 0 0 0,0 0 0 0 0,-1 0 0 0 0,1 0 0 0 0,0 0 0 0 0,0 0 0 0 0,0 0 0 0 0,-1 0 0 0 0,1 0 0 0 0,0 0 0 0 0,0 0 0 0 0,0 0 0 0 0,-1 0 0 0 0,1 0 0 0 0,0 0 0 0 0,0 0 0 0 0,-1 1 0 0 0,-12 1 0 0 0,-9 4-4148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6:40.5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1 8287 0 0,'-23'10'2525'0'0,"22"-9"-2327"0"0,0-1 0 0 0,0 1 0 0 0,0-1 0 0 0,0 1 0 0 0,0 0 0 0 0,0 0 0 0 0,0-1 0 0 0,0 1 0 0 0,1 0 0 0 0,-1 0 0 0 0,0 0 0 0 0,0 0-1 0 0,1 0 1 0 0,-1 0 0 0 0,1 0 0 0 0,-1 0 0 0 0,1 0 0 0 0,-1 0 0 0 0,1 2 0 0 0,0-2-83 0 0,0-1-1 0 0,0 1 1 0 0,1 0 0 0 0,-1-1-1 0 0,1 1 1 0 0,-1-1-1 0 0,0 1 1 0 0,1 0-1 0 0,-1-1 1 0 0,1 1 0 0 0,-1-1-1 0 0,1 1 1 0 0,0-1-1 0 0,-1 1 1 0 0,1-1 0 0 0,-1 0-1 0 0,1 1 1 0 0,0-1-1 0 0,-1 0 1 0 0,1 1-1 0 0,0-1 1 0 0,0 0 0 0 0,-1 0-1 0 0,3 1 1 0 0,18 3 995 0 0,-19-4-1009 0 0,15 1 517 0 0,0 0 0 0 0,1-1-1 0 0,19-4 1 0 0,31 1 408 0 0,-21 5-737 0 0,4 1-252 0 0,0-3-1 0 0,88-9 1 0 0,-139 9-100 0 0,10-2 249 0 0,-6 2-1069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4:45.5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 14 455 0 0,'-2'0'347'0'0,"0"1"0"0"0,-1-1 0 0 0,1 1-1 0 0,0 0 1 0 0,0-1 0 0 0,0 1 0 0 0,-1 0-1 0 0,1 0 1 0 0,0 1 0 0 0,0-1 0 0 0,-2 2-1 0 0,3-2-196 0 0,0-1-1 0 0,1 1 1 0 0,-1-1-1 0 0,0 1 1 0 0,0 0-1 0 0,1-1 0 0 0,-1 1 1 0 0,0 0-1 0 0,1 0 1 0 0,-1-1-1 0 0,1 1 1 0 0,-1 0-1 0 0,1 0 0 0 0,-1 0 1 0 0,1 0-1 0 0,0 0 1 0 0,-1-1-1 0 0,1 1 1 0 0,0 0-1 0 0,0 0 0 0 0,0 0 1 0 0,0 0-1 0 0,0 0 1 0 0,0 0-1 0 0,0 0 1 0 0,0 0-1 0 0,0 0 0 0 0,0 0 1 0 0,1 1-1 0 0,-1-1-22 0 0,1 0-1 0 0,0 0 0 0 0,0-1 0 0 0,0 1 0 0 0,0-1 0 0 0,-1 1 0 0 0,1-1 1 0 0,0 1-1 0 0,0-1 0 0 0,0 1 0 0 0,0-1 0 0 0,0 0 0 0 0,0 0 0 0 0,0 1 1 0 0,1-1-1 0 0,-1 0 0 0 0,0 0 0 0 0,0 0 0 0 0,0 0 0 0 0,0 0 1 0 0,0 0-1 0 0,0-1 0 0 0,0 1 0 0 0,0 0 0 0 0,2-1 0 0 0,26-9 1502 0 0,-28 10-1611 0 0,0 0 0 0 0,0-1 0 0 0,-1 1-1 0 0,1 0 1 0 0,0-1 0 0 0,0 1 0 0 0,0-1-1 0 0,0 1 1 0 0,-1-1 0 0 0,1 1 0 0 0,0-1-1 0 0,-1 0 1 0 0,1 1 0 0 0,0-1 0 0 0,-1 0-1 0 0,1 0 1 0 0,-1 1 0 0 0,1-1 0 0 0,-1 0 0 0 0,0 0-1 0 0,1 0 1 0 0,-1 0 0 0 0,0 1 0 0 0,1-1-1 0 0,-1-1 1 0 0,0 0 19 0 0,-1 1 1 0 0,0 0-1 0 0,1 0 0 0 0,-1 0 0 0 0,1 0 0 0 0,-1 0 1 0 0,0 0-1 0 0,0 0 0 0 0,0 0 0 0 0,0 0 1 0 0,0 0-1 0 0,0 0 0 0 0,0 0 0 0 0,0 1 0 0 0,0-1 1 0 0,0 0-1 0 0,0 1 0 0 0,-2-2 0 0 0,-1 1 254 0 0,0-1-1 0 0,0 0 1 0 0,-1 1-1 0 0,1-1 1 0 0,0 1-1 0 0,-1 0 1 0 0,-8 0-1 0 0,12 1-243 0 0,0 0-1 0 0,0 0 1 0 0,0-1-1 0 0,0 1 0 0 0,0 0 1 0 0,-1 0-1 0 0,1 1 1 0 0,0-1-1 0 0,0 0 0 0 0,0 0 1 0 0,0 0-1 0 0,0 1 1 0 0,0-1-1 0 0,0 1 0 0 0,0-1 1 0 0,0 0-1 0 0,0 1 0 0 0,0 0 1 0 0,0-1-1 0 0,1 1 1 0 0,-1 0-1 0 0,0-1 0 0 0,0 1 1 0 0,0 0-1 0 0,1 0 1 0 0,-1 0-1 0 0,0-1 0 0 0,1 1 1 0 0,-1 0-1 0 0,1 0 1 0 0,-1 0-1 0 0,1 0 0 0 0,0 0 1 0 0,-1 0-1 0 0,1 0 1 0 0,0 0-1 0 0,0 0 0 0 0,-1 0 1 0 0,1 2-1 0 0,1-2 21 0 0,-1 1-1 0 0,0-1 0 0 0,1 0 1 0 0,-1 0-1 0 0,1 1 1 0 0,0-1-1 0 0,-1 0 0 0 0,1 0 1 0 0,0 0-1 0 0,0 0 1 0 0,0 0-1 0 0,-1 0 0 0 0,1 0 1 0 0,0 0-1 0 0,0 0 1 0 0,1 0-1 0 0,-1 0 0 0 0,0 0 1 0 0,0-1-1 0 0,0 1 1 0 0,0 0-1 0 0,1-1 0 0 0,-1 1 1 0 0,0-1-1 0 0,1 0 1 0 0,-1 1-1 0 0,3-1 0 0 0,37 6 400 0 0,-12-7-375 0 0,-27 1-87 0 0,-1 0-1 0 0,0 0 0 0 0,0-1 1 0 0,0 1-1 0 0,0 0 0 0 0,0 0 1 0 0,1-1-1 0 0,-1 1 0 0 0,0-1 1 0 0,0 1-1 0 0,0-1 0 0 0,0 1 1 0 0,0-1-1 0 0,0 0 0 0 0,-1 1 1 0 0,1-1-1 0 0,0 0 0 0 0,0 0 1 0 0,0 0-1 0 0,-1 1 0 0 0,1-1 1 0 0,1-2-1 0 0,-3 3-6 0 0,1-1 1 0 0,0 0-1 0 0,0 0 0 0 0,0 0 0 0 0,-1 1 1 0 0,1-1-1 0 0,0 0 0 0 0,-1 0 0 0 0,1 1 0 0 0,0-1 1 0 0,-1 0-1 0 0,1 1 0 0 0,-1-1 0 0 0,0 0 1 0 0,1 1-1 0 0,-1-1 0 0 0,1 1 0 0 0,-1-1 0 0 0,0 1 1 0 0,1-1-1 0 0,-1 1 0 0 0,0-1 0 0 0,0 1 1 0 0,1 0-1 0 0,-3-1 0 0 0,-20-8-178 0 0,22 8 172 0 0,-26-4-1681 0 0,18 3 200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6:40.9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1 3223 0 0,'-29'1'1314'0'0,"29"-1"-1243"0"0,0 0 1 0 0,-1 0-1 0 0,1 1 1 0 0,-1-1 0 0 0,1 0-1 0 0,-1 0 1 0 0,1 0-1 0 0,0 0 1 0 0,-1 0-1 0 0,1 0 1 0 0,-1 0 0 0 0,1 1-1 0 0,0-1 1 0 0,-1 0-1 0 0,1 0 1 0 0,0 1 0 0 0,-1-1-1 0 0,1 0 1 0 0,0 0-1 0 0,-1 1 1 0 0,1-1-1 0 0,0 0 1 0 0,0 1 0 0 0,-1-1-1 0 0,1 0 1 0 0,0 1-1 0 0,0-1 1 0 0,0 1 0 0 0,0-1-1 0 0,-1 0 1 0 0,1 1-1 0 0,0-1 1 0 0,0 1-1 0 0,0-1 1 0 0,0 0 0 0 0,0 1-1 0 0,0-1 1 0 0,0 1-1 0 0,0-1 1 0 0,0 1 0 0 0,0-1-1 0 0,0 0 1 0 0,0 1-1 0 0,0-1 1 0 0,1 1 0 0 0,-1-1-1 0 0,0 0 1 0 0,0 1-1 0 0,0-1 1 0 0,1 1-1 0 0,-1-1 1 0 0,0 0 0 0 0,0 1-1 0 0,1-1 1 0 0,-1 0-1 0 0,0 0 1 0 0,1 1 0 0 0,-1-1-1 0 0,0 0 1 0 0,1 0-1 0 0,-1 1 1 0 0,0-1-1 0 0,1 0 1 0 0,2 2 200 0 0,-1 0 0 0 0,0 0 1 0 0,1-1-1 0 0,-1 1 0 0 0,1-1 0 0 0,0 0 0 0 0,-1 0 1 0 0,1 0-1 0 0,0 0 0 0 0,0 0 0 0 0,4 0 0 0 0,37 3 2284 0 0,-25-3-1562 0 0,122 5 3116 0 0,-76-7-3424 0 0,82-14-1 0 0,-102 7-2990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6:41.3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13 151 2759 0 0,'6'-10'-1338'0'0,"-2"-1"9757"0"0,-13 23-5009 0 0,8-10-3200 0 0,-1 0 0 0 0,1 0 1 0 0,-1 0-1 0 0,1 1 0 0 0,0-1 0 0 0,0 1 1 0 0,0-1-1 0 0,0 1 0 0 0,1-1 0 0 0,-1 1 0 0 0,1-1 1 0 0,-1 1-1 0 0,1 0 0 0 0,0-1 0 0 0,0 1 0 0 0,0 0 1 0 0,0-1-1 0 0,1 1 0 0 0,-1 0 0 0 0,1-1 1 0 0,-1 1-1 0 0,1-1 0 0 0,0 1 0 0 0,0-1 0 0 0,0 1 1 0 0,0-1-1 0 0,1 0 0 0 0,-1 1 0 0 0,1-1 1 0 0,-1 0-1 0 0,1 0 0 0 0,0 0 0 0 0,0 0 0 0 0,2 2 1 0 0,2 1-70 0 0,0 0 0 0 0,1-1-1 0 0,-1 1 1 0 0,1-1 0 0 0,0-1 0 0 0,1 1 0 0 0,-1-1 0 0 0,0 0 0 0 0,1-1 0 0 0,11 2 0 0 0,-3-1-125 0 0,0-1 1 0 0,0-1-1 0 0,0-1 0 0 0,0 0 1 0 0,1-2-1 0 0,-1 1 0 0 0,0-2 1 0 0,0 0-1 0 0,28-10 1 0 0,-36 10-10 0 0,0 0 1 0 0,-1-1 0 0 0,1 0-1 0 0,-1 0 1 0 0,0-1 0 0 0,-1 0-1 0 0,1 0 1 0 0,-1-1 0 0 0,7-7 0 0 0,-9 9-6 0 0,0-1 0 0 0,-1 0 1 0 0,1-1-1 0 0,-1 1 0 0 0,-1 0 1 0 0,1-1-1 0 0,-1 0 0 0 0,0 1 1 0 0,0-1-1 0 0,-1 0 0 0 0,1 0 1 0 0,-1 0-1 0 0,0-11 0 0 0,-1 13 2 0 0,0-1-1 0 0,0 1 0 0 0,0 0 1 0 0,0-1-1 0 0,-1 1 1 0 0,0 0-1 0 0,0 0 0 0 0,0 0 1 0 0,0 0-1 0 0,-1 0 1 0 0,0 0-1 0 0,0 0 0 0 0,0 0 1 0 0,0 0-1 0 0,0 1 1 0 0,-1-1-1 0 0,1 1 0 0 0,-1 0 1 0 0,0 0-1 0 0,0 0 1 0 0,0 0-1 0 0,-1 0 1 0 0,1 1-1 0 0,-1-1 0 0 0,1 1 1 0 0,-1 0-1 0 0,0 0 1 0 0,0 0-1 0 0,0 1 0 0 0,0-1 1 0 0,-5 0-1 0 0,-4-1 10 0 0,0 1 0 0 0,1 0-1 0 0,-1 1 1 0 0,0 0 0 0 0,0 1-1 0 0,0 1 1 0 0,0 0 0 0 0,0 0-1 0 0,-15 5 1 0 0,11-2-31 0 0,1 1-1 0 0,0 1 1 0 0,-29 14-1 0 0,8 3-6112 0 0,16-8-940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6:45.9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160 143 3223 0 0,'0'-1'123'0'0,"-1"-1"-1"0"0,1 1 0 0 0,0 0 0 0 0,-1-1 0 0 0,1 1 0 0 0,0 0 0 0 0,-1 0 0 0 0,0-1 0 0 0,1 1 0 0 0,-1 0 0 0 0,0 0 0 0 0,0 0 0 0 0,1 0 1 0 0,-1 0-1 0 0,0 0 0 0 0,0 0 0 0 0,0 0 0 0 0,0 0 0 0 0,0 0 0 0 0,-1 1 0 0 0,1-1 0 0 0,0 0 0 0 0,0 1 0 0 0,-2-1 0 0 0,2 0-1 0 0,-1 1 0 0 0,1 0 0 0 0,-1 0 0 0 0,1 0 0 0 0,-1 1 0 0 0,1-1 0 0 0,-1 0 0 0 0,1 0-1 0 0,-1 1 1 0 0,1-1 0 0 0,0 1 0 0 0,-1-1 0 0 0,1 1 0 0 0,0 0 0 0 0,-1-1 0 0 0,1 1-1 0 0,0 0 1 0 0,0 0 0 0 0,0 0 0 0 0,0 0 0 0 0,-1 0 0 0 0,1 0 0 0 0,-1 2 0 0 0,-7 11 597 0 0,0-1 0 0 0,0 2 0 0 0,1 0 0 0 0,1 0 0 0 0,1 0 0 0 0,0 0 0 0 0,1 1 0 0 0,-4 22 0 0 0,6-23-175 0 0,1-1 0 0 0,0 1 0 0 0,1-1 0 0 0,2 29-1 0 0,-1-38-442 0 0,1 1 0 0 0,0-1-1 0 0,0 1 1 0 0,0-1-1 0 0,0 1 1 0 0,1-1 0 0 0,0 0-1 0 0,0 0 1 0 0,1 0 0 0 0,-1 0-1 0 0,1 0 1 0 0,0 0-1 0 0,0-1 1 0 0,1 1 0 0 0,7 7-1 0 0,-8-10-84 0 0,0 0-1 0 0,0 0 1 0 0,0 0 0 0 0,0 0-1 0 0,0-1 1 0 0,1 1-1 0 0,-1-1 1 0 0,1 0 0 0 0,-1 0-1 0 0,1 0 1 0 0,-1-1-1 0 0,1 1 1 0 0,-1-1 0 0 0,5 0-1 0 0,-2 0 32 0 0,0-1 1 0 0,0 0-1 0 0,0 0 0 0 0,0 0 0 0 0,0-1 1 0 0,0 0-1 0 0,10-5 0 0 0,-5 1 17 0 0,0 0 0 0 0,0-1 0 0 0,-1 0 0 0 0,0-1 0 0 0,-1 0-1 0 0,1-1 1 0 0,12-15 0 0 0,-16 16-61 0 0,1 0 0 0 0,-1-1 1 0 0,-1 0-1 0 0,1 0 0 0 0,-2 0 0 0 0,1-1 0 0 0,-1 0 0 0 0,-1 0 0 0 0,1 0 1 0 0,-2 0-1 0 0,0 0 0 0 0,0-1 0 0 0,0 1 0 0 0,-2-1 0 0 0,1 1 0 0 0,-1-1 0 0 0,-1 1 1 0 0,0-1-1 0 0,0 1 0 0 0,-1-1 0 0 0,0 1 0 0 0,-1 0 0 0 0,0 0 0 0 0,-1 0 1 0 0,0 0-1 0 0,-1 0 0 0 0,0 1 0 0 0,0 0 0 0 0,-7-9 0 0 0,5 9 48 0 0,-1 0 1 0 0,-1 0-1 0 0,1 1 0 0 0,-1 0 0 0 0,-1 0 0 0 0,1 1 0 0 0,-1 0 1 0 0,-1 1-1 0 0,1 0 0 0 0,-21-8 0 0 0,24 12-8 0 0,1 0 0 0 0,-1 0 1 0 0,0 0-1 0 0,0 1 0 0 0,0 0 0 0 0,0 1 0 0 0,0-1 0 0 0,-13 2 1 0 0,15 0-32 0 0,1 0 1 0 0,-1 0-1 0 0,1 0 1 0 0,0 1-1 0 0,-1-1 1 0 0,1 1-1 0 0,0 0 1 0 0,0 0-1 0 0,0 1 1 0 0,0-1-1 0 0,1 1 1 0 0,-1 0-1 0 0,1 0 1 0 0,-6 5-1 0 0,7-5-483 0 0,-1 1-1 0 0,1-1 0 0 0,0 1 1 0 0,0-1-1 0 0,0 1 1 0 0,0 0-1 0 0,0-1 0 0 0,1 1 1 0 0,0 0-1 0 0,-1 0 0 0 0,2 1 1 0 0,-2 5-1 0 0,0 16-6439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6:47.4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0 204 6447 0 0,'6'-1'454'0'0,"0"0"-1"0"0,1 0 0 0 0,-1 0 0 0 0,0-1 0 0 0,0 0 0 0 0,-1 0 0 0 0,1 0 0 0 0,0-1 0 0 0,-1 0 1 0 0,1 0-1 0 0,-1-1 0 0 0,0 1 0 0 0,0-1 0 0 0,0 0 0 0 0,-1 0 0 0 0,1-1 0 0 0,-1 1 0 0 0,0-1 1 0 0,4-7-1 0 0,-3 6-204 0 0,-1-1 0 0 0,0 0 0 0 0,0 0 0 0 0,0 0 0 0 0,-1 0 0 0 0,0 0 0 0 0,-1-1 0 0 0,1 0 0 0 0,-2 1 0 0 0,1-1 0 0 0,-1 0 0 0 0,0 0 0 0 0,0 0 0 0 0,-2-14 0 0 0,1 21-232 0 0,0 0 1 0 0,0 1-1 0 0,0-1 1 0 0,0 0-1 0 0,0 1 1 0 0,-1-1 0 0 0,1 1-1 0 0,0-1 1 0 0,0 0-1 0 0,0 1 1 0 0,-1-1-1 0 0,1 1 1 0 0,0-1 0 0 0,-1 1-1 0 0,1-1 1 0 0,-1 1-1 0 0,0-2 1 0 0,1 2 7 0 0,0 0 0 0 0,-1 0-1 0 0,1 0 1 0 0,0 0 0 0 0,-1 0 0 0 0,1 0 0 0 0,0 0-1 0 0,0 0 1 0 0,-1 0 0 0 0,1 0 0 0 0,0 0 0 0 0,0 0-1 0 0,-1 0 1 0 0,1 0 0 0 0,0 0 0 0 0,-1 1 0 0 0,1-1-1 0 0,0 0 1 0 0,0 0 0 0 0,-1 0 0 0 0,1 0 0 0 0,0 0-1 0 0,0 1 1 0 0,0-1 0 0 0,-1 0 0 0 0,1 1 0 0 0,-1 0 65 0 0,-1 1 0 0 0,1 0 1 0 0,0-1-1 0 0,0 1 0 0 0,0 0 1 0 0,0 0-1 0 0,0 0 0 0 0,0 0 1 0 0,0 3-1 0 0,-2 19 37 0 0,2 0 0 0 0,0 0 1 0 0,4 31-1 0 0,-2-43-11 0 0,7 45 54 0 0,-6-43-113 0 0,0 0 0 0 0,0-1 1 0 0,-1 1-1 0 0,-2 25 0 0 0,1-38-57 0 0,0 0 0 0 0,0 0 0 0 0,-1 0 0 0 0,1 0 0 0 0,0 0 0 0 0,-1 0 0 0 0,1 0 0 0 0,-1 0 0 0 0,1 0 0 0 0,-1 0 0 0 0,0 0 0 0 0,1-1 0 0 0,-1 1 0 0 0,0 0 0 0 0,0 0 0 0 0,1-1 0 0 0,-1 1 0 0 0,0 0 0 0 0,0-1 0 0 0,0 1 0 0 0,0-1 0 0 0,0 1 0 0 0,0-1 0 0 0,0 0 0 0 0,0 1 0 0 0,0-1 0 0 0,0 0 0 0 0,-1 1 0 0 0,-5 0 0 0 0,1-1 0 0 0,-1 1 0 0 0,-11-2 0 0 0,7 1 0 0 0,5-1 0 0 0,-12 0 0 0 0,17 1 0 0 0,1 0 0 0 0,-1 0 0 0 0,0 0 0 0 0,1 0 0 0 0,-1 0 0 0 0,0 0 0 0 0,1 1 0 0 0,-1-1 0 0 0,0 0 0 0 0,1 0 0 0 0,-1 0 0 0 0,1 1 0 0 0,-1-1 0 0 0,0 0 0 0 0,1 1 0 0 0,-1-1 0 0 0,1 0 0 0 0,-1 1 0 0 0,1-1 0 0 0,-1 1 0 0 0,0 0 0 0 0,1 0 0 0 0,1-1 0 0 0,-1 0 0 0 0,0 1 0 0 0,1-1 0 0 0,-1 1 0 0 0,0-1 0 0 0,1 0 0 0 0,-1 1 0 0 0,0-1 0 0 0,1 0 0 0 0,-1 1 0 0 0,1-1 0 0 0,-1 0 0 0 0,0 0 0 0 0,1 0 0 0 0,-1 1 0 0 0,1-1 0 0 0,-1 0 0 0 0,1 0 0 0 0,-1 0 0 0 0,1 0 0 0 0,-1 0 0 0 0,1 0 0 0 0,-1 0 0 0 0,2 0 0 0 0,13 3 0 0 0,7-2 174 0 0,1-2 1 0 0,-1 0-1 0 0,-1-1 0 0 0,37-8 1 0 0,20-2 169 0 0,-77 12-423 0 0,-1 0 19 0 0,1-1 0 0 0,-1 1 0 0 0,1 0 0 0 0,0 0 1 0 0,-1 0-1 0 0,1 0 0 0 0,-1 0 0 0 0,1 0 0 0 0,0 0 1 0 0,-1 0-1 0 0,1 0 0 0 0,-1 0 0 0 0,1 0 0 0 0,-1 0 0 0 0,1 0 1 0 0,0 1-1 0 0,-1-1 0 0 0,1 0 0 0 0,-1 0 0 0 0,1 1 1 0 0,-1-1-1 0 0,1 0 0 0 0,-1 1 0 0 0,1-1 0 0 0,0 1 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7:12.4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477 1 3679 0 0,'-37'30'5450'0'0,"25"-17"-4379"0"0,1 1-1 0 0,0-1 1 0 0,1 2 0 0 0,-10 18 0 0 0,-29 67 1706 0 0,30-58-1848 0 0,-42 89 865 0 0,-48 154 1 0 0,69-168-1742 0 0,44-120-53 0 0,-1-1 0 0 0,1 1 0 0 0,0 0 0 0 0,-1 0 0 0 0,7-3 0 0 0,-2 0 0 0 0,130-94 0 0 0,-142 103 0 0 0,-89 72 0 0 0,82-65 0 0 0,0 1 0 0 0,1 0 0 0 0,0 1 0 0 0,1 0 0 0 0,0 1 0 0 0,-7 14 0 0 0,11-14 0 0 0,3-8 0 0 0,-1-14 0 0 0,1 1-4 0 0,-1 0-1 0 0,0 0 0 0 0,0 1 1 0 0,-1-1-1 0 0,0 1 1 0 0,-9-14-1 0 0,-1 5-11 0 0,-22-24 0 0 0,35 39 16 0 0,0 1 0 0 0,1-1 0 0 0,-1 1 0 0 0,1-1 0 0 0,0 1 0 0 0,-1-1 0 0 0,1 1 0 0 0,-1-1 0 0 0,1 1 0 0 0,0-1 0 0 0,-1 0 0 0 0,1 1 0 0 0,0-1 0 0 0,0 0 0 0 0,0 1 0 0 0,-1-1 0 0 0,1 0 0 0 0,0 1 0 0 0,0-1 0 0 0,0 0 0 0 0,0 0 0 0 0,0 1 0 0 0,0-1 0 0 0,0 0 0 0 0,0 1 0 0 0,1-1 0 0 0,-1 0 0 0 0,0 1 0 0 0,1-2 0 0 0,0 0 0 0 0,0 1 0 0 0,0-1 0 0 0,1 1 0 0 0,-1-1 0 0 0,1 1 0 0 0,-1-1 0 0 0,1 1 0 0 0,-1 0 0 0 0,1 0 0 0 0,3-2 0 0 0,2 0 0 0 0,0 0 0 0 0,1 0 0 0 0,-1 0 0 0 0,13-2 0 0 0,9 1 496 0 0,51-1 0 0 0,-74 6-569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7:33.9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 26 3223 0 0,'-3'1'489'0'0,"0"-1"-1"0"0,0 1 0 0 0,-1 0 1 0 0,1 0-1 0 0,0 0 0 0 0,0 0 0 0 0,0 1 1 0 0,-4 2-1 0 0,-12 4 2913 0 0,7-6 1763 0 0,21-7-293 0 0,7-4-3599 0 0,14 4-830 0 0,45 0 1 0 0,-35 3-284 0 0,143 5 22 0 0,-60 1 30 0 0,-11-8-91 0 0,43 1 77 0 0,-107 3-176 0 0,0-3 1 0 0,88-15-1 0 0,-129 18-43 0 0,-7 2 57 0 0,-9 6-159 0 0,6-6-184 0 0,-1 3-153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7:36.1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66 455 0 0,'-1'-1'447'0'0,"-1"-1"-1"0"0,1 1 0 0 0,0-1 0 0 0,0 1 0 0 0,0-1 0 0 0,0 1 0 0 0,0-1 0 0 0,0 1 0 0 0,0-1 1 0 0,0 0-1 0 0,0-3 0 0 0,1 4-210 0 0,-1 0 1 0 0,2 0 0 0 0,-1 0 0 0 0,0 0-1 0 0,0 0 1 0 0,0 0 0 0 0,0 0-1 0 0,1 0 1 0 0,-1-1 0 0 0,0 1 0 0 0,1 0-1 0 0,-1 0 1 0 0,1 0 0 0 0,0 1 0 0 0,-1-1-1 0 0,1 0 1 0 0,0 0 0 0 0,-1 0-1 0 0,1 0 1 0 0,0 0 0 0 0,0 1 0 0 0,0-1-1 0 0,1-1 1 0 0,1 0 140 0 0,0 0-1 0 0,0 0 1 0 0,0 0 0 0 0,0 0-1 0 0,0 1 1 0 0,0-1 0 0 0,0 1-1 0 0,1 0 1 0 0,-1 0 0 0 0,1 0-1 0 0,-1 0 1 0 0,1 0 0 0 0,-1 1-1 0 0,1 0 1 0 0,-1 0 0 0 0,7 0 0 0 0,-4 1-80 0 0,-1 0 0 0 0,1 1 0 0 0,-1-1 0 0 0,0 1 0 0 0,1 1 0 0 0,-1-1 0 0 0,0 1 0 0 0,0-1 0 0 0,7 7 0 0 0,5 5 49 0 0,-1 1 0 0 0,0 1 0 0 0,-1 1 0 0 0,15 21 0 0 0,-29-38-328 0 0,6 9 3 0 0,0 0 0 0 0,-1 0 0 0 0,0 0 0 0 0,0 1 0 0 0,-1 0 0 0 0,7 20 0 0 0,-11-30-21 0 0,-1 1 0 0 0,0-1 0 0 0,0 1 0 0 0,1-1 0 0 0,-1 1 0 0 0,0-1 0 0 0,0 1 0 0 0,0-1 0 0 0,0 1 0 0 0,0-1 0 0 0,0 1 0 0 0,0-1 0 0 0,0 1 0 0 0,0-1 0 0 0,0 1 0 0 0,0-1 0 0 0,0 1 0 0 0,0-1 0 0 0,-1 1 0 0 0,1-1 0 0 0,0 0 0 0 0,0 1 0 0 0,0-1 0 0 0,-1 1 0 0 0,1-1 0 0 0,0 1 0 0 0,-1-1 0 0 0,0 1 0 0 0,1-1 0 0 0,-1 0 0 0 0,0 0 0 0 0,1 0 0 0 0,-1 0 0 0 0,0 0 0 0 0,1 0 0 0 0,-1 0 0 0 0,1-1 0 0 0,-1 1 0 0 0,0 0 0 0 0,1 0 0 0 0,-1 0 0 0 0,1-1 0 0 0,-1 1 0 0 0,0 0 0 0 0,0-1 0 0 0,-26-19 0 0 0,25 18 0 0 0,-8-7 0 0 0,-1 1 0 0 0,0 0 0 0 0,0 1 0 0 0,-1 0 0 0 0,-16-8 0 0 0,25 14 0 0 0,-1 0 0 0 0,1 0 0 0 0,-1 0 0 0 0,1 0 0 0 0,-1 0 0 0 0,0 0 0 0 0,1 1 0 0 0,-1 0 0 0 0,0 0 0 0 0,1 0 0 0 0,-1 0 0 0 0,0 1 0 0 0,1-1 0 0 0,-1 1 0 0 0,0 0 0 0 0,1 0 0 0 0,-1 0 0 0 0,1 0 0 0 0,0 1 0 0 0,-1 0 0 0 0,1-1 0 0 0,0 1 0 0 0,0 0 0 0 0,-5 4 0 0 0,6-4 0 0 0,0 0-1 0 0,0 0 1 0 0,0 0 0 0 0,1 0-1 0 0,-1 0 1 0 0,0 0-1 0 0,1 0 1 0 0,-1 1 0 0 0,1-1-1 0 0,0 1 1 0 0,0-1 0 0 0,0 1-1 0 0,0-1 1 0 0,0 1-1 0 0,1-1 1 0 0,-1 1 0 0 0,1 0-1 0 0,-1 0 1 0 0,1-1-1 0 0,0 1 1 0 0,0 0 0 0 0,0-1-1 0 0,1 1 1 0 0,0 3-1 0 0,0-2 25 0 0,1 0 0 0 0,-1 0 0 0 0,1 0 0 0 0,0 0 0 0 0,0 0 0 0 0,1 0 0 0 0,-1-1 0 0 0,1 1 0 0 0,0-1 0 0 0,-1 0 0 0 0,2 0 0 0 0,-1 0 0 0 0,0 0 0 0 0,7 4-1 0 0,-3-3 10 0 0,0 0-1 0 0,0 0 0 0 0,1-1 0 0 0,-1 0 1 0 0,1-1-1 0 0,0 1 0 0 0,0-2 0 0 0,0 1 1 0 0,0-1-1 0 0,0 0 0 0 0,0-1 0 0 0,0 1 1 0 0,0-2-1 0 0,0 1 0 0 0,0-1 0 0 0,10-3 0 0 0,-12 3-29 0 0,0 0 0 0 0,0-1 0 0 0,0 0 0 0 0,-1-1 0 0 0,1 1 0 0 0,0-1-1 0 0,-1 0 1 0 0,0 0 0 0 0,0-1 0 0 0,0 0 0 0 0,0 0 0 0 0,0 0 0 0 0,-1 0-1 0 0,0-1 1 0 0,0 0 0 0 0,0 1 0 0 0,0-1 0 0 0,-1-1 0 0 0,0 1-1 0 0,0 0 1 0 0,4-11 0 0 0,-6 2-206 0 0,-2 11-2767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7:36.9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51 1839 0 0,'-13'1'5951'0'0,"23"1"34"0"0,-7-2-5765 0 0,0-1 0 0 0,-1 1 0 0 0,1-1 0 0 0,0 0-1 0 0,-1 1 1 0 0,1-1 0 0 0,-1 0 0 0 0,1-1 0 0 0,-1 1 0 0 0,1 0 0 0 0,3-3-1 0 0,-6 3-192 0 0,1 1 0 0 0,0-1 0 0 0,0 1 1 0 0,0-1-1 0 0,-1 0 0 0 0,1 1 0 0 0,0-1 0 0 0,-1 0 0 0 0,1 0 0 0 0,0 0 0 0 0,-1 1 0 0 0,1-1 0 0 0,-1 0 0 0 0,1 0 0 0 0,-1 0 0 0 0,0 0 0 0 0,1 0 0 0 0,-1 0 0 0 0,0 0 0 0 0,0 0 0 0 0,1 0 0 0 0,-1 0 0 0 0,0 0 0 0 0,0 0 0 0 0,0 0 0 0 0,0 0 0 0 0,-1 0 0 0 0,1 0 0 0 0,0 0 0 0 0,0 0 0 0 0,0 1 0 0 0,-1-1 1 0 0,0-2-1 0 0,0 2-22 0 0,0 0 0 0 0,1 1 1 0 0,-1-1-1 0 0,0 0 0 0 0,0 0 0 0 0,0 1 1 0 0,0-1-1 0 0,-1 1 0 0 0,1-1 1 0 0,0 1-1 0 0,0-1 0 0 0,0 1 1 0 0,0 0-1 0 0,0-1 0 0 0,-1 1 1 0 0,1 0-1 0 0,0 0 0 0 0,0 0 1 0 0,-1 0-1 0 0,1 0 0 0 0,0 0 1 0 0,0 0-1 0 0,-2 1 0 0 0,-27 7 338 0 0,29-8-308 0 0,0 0-1 0 0,0 1 0 0 0,0-1 1 0 0,0 1-1 0 0,0-1 0 0 0,0 1 1 0 0,0 0-1 0 0,0-1 0 0 0,1 1 1 0 0,-1 0-1 0 0,0 0 1 0 0,0-1-1 0 0,0 1 0 0 0,0 2 1 0 0,0-3-17 0 0,1 1 1 0 0,0-1 0 0 0,0 1 0 0 0,0-1 0 0 0,0 1-1 0 0,0-1 1 0 0,0 0 0 0 0,0 1 0 0 0,0-1 0 0 0,0 1 0 0 0,0-1-1 0 0,0 1 1 0 0,0-1 0 0 0,1 0 0 0 0,-1 1 0 0 0,0-1-1 0 0,0 1 1 0 0,0-1 0 0 0,0 0 0 0 0,1 1 0 0 0,-1-1 0 0 0,0 1-1 0 0,0-1 1 0 0,1 0 0 0 0,0 1 0 0 0,1 1-203 0 0,0 0 0 0 0,0-1 0 0 0,1 1 1 0 0,-1-1-1 0 0,1 1 0 0 0,0-1 0 0 0,-1 0 0 0 0,1 0 1 0 0,0 0-1 0 0,3 0 0 0 0,-1 0-5859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7:37.7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9 235 5527 0 0,'26'-20'6176'0'0,"-11"8"-4804"0"0,0-2 0 0 0,-2 1-1 0 0,1-2 1 0 0,13-20 0 0 0,-21 27-1202 0 0,-2 1-1 0 0,1-1 1 0 0,-1 0 0 0 0,0 0 0 0 0,-1 0 0 0 0,0-1-1 0 0,0 1 1 0 0,-1-1 0 0 0,0 0 0 0 0,0 0-1 0 0,0-15 1 0 0,-2 24-166 0 0,0-1-1 0 0,0 1 1 0 0,0 0-1 0 0,0-1 1 0 0,0 1-1 0 0,0 0 0 0 0,0-1 1 0 0,0 1-1 0 0,0 0 1 0 0,0-1-1 0 0,0 1 1 0 0,0 0-1 0 0,0-1 1 0 0,0 1-1 0 0,0 0 1 0 0,0-1-1 0 0,0 1 1 0 0,0 0-1 0 0,0-1 0 0 0,0 1 1 0 0,-1 0-1 0 0,1 0 1 0 0,0-1-1 0 0,0 1 1 0 0,0 0-1 0 0,-1-1 1 0 0,1 1-1 0 0,0 0 1 0 0,0 0-1 0 0,-1 0 1 0 0,1-1-1 0 0,0 1 1 0 0,0 0-1 0 0,-1 0 0 0 0,1 0 1 0 0,0 0-1 0 0,-1-1 1 0 0,1 1-1 0 0,0 0 1 0 0,-1 0-1 0 0,1 0 1 0 0,0 0-1 0 0,-1 0 1 0 0,1 0-1 0 0,0 0 1 0 0,-1 0-1 0 0,1 0 0 0 0,0 0 1 0 0,-1 0-1 0 0,1 0 1 0 0,0 0-1 0 0,-1 0 1 0 0,1 1-1 0 0,0-1 1 0 0,-1 0-1 0 0,1 0 1 0 0,0 0-1 0 0,0 0 1 0 0,-1 0-1 0 0,1 1 1 0 0,0-1-1 0 0,-1 0 0 0 0,-1 2 17 0 0,1-1-1 0 0,-1 0 1 0 0,1 0-1 0 0,-1 1 1 0 0,1-1-1 0 0,-1 1 1 0 0,1-1-1 0 0,0 1 1 0 0,-2 2 0 0 0,0 6 56 0 0,-1-1 1 0 0,1 1-1 0 0,1 0 1 0 0,0 0-1 0 0,0 0 1 0 0,1 0-1 0 0,0 0 1 0 0,1 0-1 0 0,0 0 1 0 0,0 0-1 0 0,1 0 1 0 0,1 0-1 0 0,0 0 1 0 0,0 0-1 0 0,4 10 0 0 0,-4-11-51 0 0,0-1-1 0 0,0 1 0 0 0,-1 0 0 0 0,0 0 0 0 0,-1 0 1 0 0,0 0-1 0 0,0 0 0 0 0,-1 0 0 0 0,0-1 0 0 0,-1 1 0 0 0,0 0 1 0 0,0-1-1 0 0,-1 1 0 0 0,-5 12 0 0 0,7-19-24 0 0,1-1 0 0 0,-1 0 0 0 0,1 0 0 0 0,-1 0 0 0 0,0 0 0 0 0,1 0 0 0 0,-1 0 0 0 0,0 0 0 0 0,0 0 0 0 0,0 0 0 0 0,0 0 0 0 0,0 0 0 0 0,0 0 0 0 0,0-1 0 0 0,0 1 0 0 0,0 0 0 0 0,0-1 0 0 0,0 1 0 0 0,0-1 0 0 0,-1 1 0 0 0,1-1 0 0 0,0 1 0 0 0,0-1 0 0 0,-1 0 0 0 0,-1 0 0 0 0,0 0 0 0 0,0-1 0 0 0,0 0 0 0 0,0 0 0 0 0,1 0 0 0 0,-1-1 0 0 0,0 1 0 0 0,1-1 0 0 0,-5-3 0 0 0,-6-3 0 0 0,11 7 0 0 0,0 0 0 0 0,-1 0 0 0 0,1 1 0 0 0,0-1 0 0 0,-1 1 0 0 0,1-1 0 0 0,0 1 0 0 0,-1 0 0 0 0,1 0 0 0 0,-1 0 0 0 0,1 0 0 0 0,0 0 0 0 0,-1 0 0 0 0,1 1 0 0 0,-1-1 0 0 0,-3 3 0 0 0,6-3 0 0 0,0 0 0 0 0,0 0 0 0 0,0 0 0 0 0,0 0 0 0 0,0 0 0 0 0,0 0 0 0 0,0 0 0 0 0,0 0 0 0 0,-1 0 0 0 0,1 0 0 0 0,0 1 0 0 0,0-1 0 0 0,0 0 0 0 0,0 0 0 0 0,0 0 0 0 0,0 0-1 0 0,0 0 1 0 0,0 0 0 0 0,0 0 0 0 0,0 0 0 0 0,0 1 0 0 0,0-1 0 0 0,1 0 0 0 0,-1 0 0 0 0,0 0 0 0 0,0 0 0 0 0,0 0 0 0 0,0 0 0 0 0,0 0 0 0 0,0 0 0 0 0,0 0 0 0 0,0 1 0 0 0,0-1 0 0 0,0 0 0 0 0,0 0 0 0 0,0 0 0 0 0,0 0 0 0 0,0 0 0 0 0,0 0 0 0 0,1 0 0 0 0,-1 0 0 0 0,0 0-1 0 0,0 0 1 0 0,0 0 0 0 0,0 0 0 0 0,0 0 0 0 0,0 0 0 0 0,0 0 0 0 0,1 0 0 0 0,7 3-2 0 0,9 0 22 0 0,-3-2 81 0 0,-1 0 0 0 0,0-1 0 0 0,0 0 1 0 0,0-1-1 0 0,0-1 0 0 0,0 0 0 0 0,0-1 0 0 0,-1 0 0 0 0,1-1 0 0 0,17-7 0 0 0,-30 10-171 0 0,1 1-1 0 0,-1 0 0 0 0,0 0 1 0 0,1-1-1 0 0,-1 1 1 0 0,1 0-1 0 0,-1 0 0 0 0,0 0 1 0 0,1 0-1 0 0,-1 0 1 0 0,0-1-1 0 0,1 1 0 0 0,-1 0 1 0 0,1 0-1 0 0,-1 0 1 0 0,1 0-1 0 0,-1 0 1 0 0,0 0-1 0 0,1 0 0 0 0,-1 0 1 0 0,1 1-1 0 0,-1-1 1 0 0,0 0-1 0 0,1 0 0 0 0,-1 0 1 0 0,1 0-1 0 0,-1 0 1 0 0,0 1-1 0 0,1-1 0 0 0,-1 0 1 0 0,0 0-1 0 0,1 1 1 0 0,-1-1-1 0 0,1 1 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39.4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30 5063 0 0,'-2'-1'357'0'0,"1"1"-1"0"0,0-1 0 0 0,-1 1 0 0 0,1-1 0 0 0,0 0 0 0 0,0 1 0 0 0,0-1 0 0 0,-1 0 0 0 0,1 0 1 0 0,0 0-1 0 0,0 0 0 0 0,0 0 0 0 0,0 0 0 0 0,1 0 0 0 0,-1 0 0 0 0,0-1 0 0 0,-1 0 1 0 0,2 2-204 0 0,0-1 0 0 0,0 1 1 0 0,0 0-1 0 0,0-1 0 0 0,0 1 1 0 0,0 0-1 0 0,0-1 1 0 0,0 1-1 0 0,0 0 0 0 0,0-1 1 0 0,0 1-1 0 0,0 0 1 0 0,0-1-1 0 0,0 1 0 0 0,0 0 1 0 0,0-1-1 0 0,0 1 1 0 0,0 0-1 0 0,1 0 0 0 0,-1-1 1 0 0,0 1-1 0 0,0 0 1 0 0,0-1-1 0 0,0 1 0 0 0,1 0 1 0 0,0-1 36 0 0,0 1 0 0 0,-1-1 0 0 0,1 1 0 0 0,0-1 0 0 0,0 1 0 0 0,-1 0 0 0 0,1 0-1 0 0,0-1 1 0 0,0 1 0 0 0,0 0 0 0 0,0 0 0 0 0,-1 0 0 0 0,1 0 0 0 0,2 0 0 0 0,245 16 3738 0 0,-248-16-3928 0 0,11 1-203 0 0,0 1-1 0 0,0 0 1 0 0,19 6 0 0 0,-27-7-696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4:46.0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91 114 1839 0 0,'-1'0'46'0'0,"1"0"-1"0"0,0-1 1 0 0,0 1-1 0 0,0 0 0 0 0,0 0 1 0 0,0 0-1 0 0,0 0 1 0 0,0 0-1 0 0,-1-1 0 0 0,1 1 1 0 0,0 0-1 0 0,0 0 0 0 0,0 0 1 0 0,0 0-1 0 0,-1 0 1 0 0,1 0-1 0 0,0 0 0 0 0,0 0 1 0 0,0 0-1 0 0,0-1 0 0 0,-1 1 1 0 0,1 0-1 0 0,0 0 1 0 0,0 0-1 0 0,0 0 0 0 0,-1 0 1 0 0,1 0-1 0 0,0 0 0 0 0,0 0 1 0 0,0 0-1 0 0,0 1 1 0 0,-1-1-1 0 0,1 0 0 0 0,0 0 1 0 0,0 0-1 0 0,0 0 1 0 0,-1 0-1 0 0,-10 6 1921 0 0,-9 11 270 0 0,14-9-1462 0 0,0 0 1 0 0,1 0-1 0 0,0 1 1 0 0,0 0-1 0 0,0 0 0 0 0,1 0 1 0 0,1 0-1 0 0,0 1 1 0 0,0-1-1 0 0,1 1 1 0 0,0 0-1 0 0,0 0 0 0 0,1 0 1 0 0,1 0-1 0 0,0 11 1 0 0,0-11-559 0 0,1-1 0 0 0,-1 1 1 0 0,4 11-1 0 0,-1-5-48 0 0,-3-11-93 0 0,1 1 0 0 0,0-1 0 0 0,0 1-1 0 0,1-1 1 0 0,-1 0 0 0 0,1 0 0 0 0,0 1 0 0 0,1-1 0 0 0,-1-1 0 0 0,1 1 0 0 0,0 0 0 0 0,0-1-1 0 0,0 1 1 0 0,1-1 0 0 0,0 0 0 0 0,0 0 0 0 0,0 0 0 0 0,0-1 0 0 0,0 0 0 0 0,1 1 0 0 0,4 1-1 0 0,-5-3-66 0 0,1 0-1 0 0,-1-1 1 0 0,0 0-1 0 0,1 0 0 0 0,-1 0 1 0 0,1 0-1 0 0,-1-1 1 0 0,1 0-1 0 0,0 1 0 0 0,-1-2 1 0 0,1 1-1 0 0,-1-1 1 0 0,1 1-1 0 0,-1-1 1 0 0,1 0-1 0 0,-1-1 0 0 0,0 1 1 0 0,0-1-1 0 0,1 0 1 0 0,-1 0-1 0 0,0 0 0 0 0,-1-1 1 0 0,6-3-1 0 0,-1 0-2 0 0,0-1 0 0 0,-1 0 0 0 0,0-1 0 0 0,0 0 0 0 0,0 0 0 0 0,-1 0 0 0 0,0-1 0 0 0,-1 0 0 0 0,0 0 1 0 0,0 0-1 0 0,-1 0 0 0 0,-1-1 0 0 0,1 0 0 0 0,-1 0 0 0 0,-1 0 0 0 0,0 0 0 0 0,0 0 0 0 0,-1-1 0 0 0,-1 1 0 0 0,1 0 0 0 0,-2-11 0 0 0,0 8 0 0 0,-1 1-1 0 0,0 0 1 0 0,0-1 0 0 0,-1 1-1 0 0,-1 0 1 0 0,0 0 0 0 0,0 1-1 0 0,-1 0 1 0 0,-1-1 0 0 0,0 1-1 0 0,-1 1 1 0 0,0-1 0 0 0,0 1-1 0 0,-1 1 1 0 0,0-1-1 0 0,-1 1 1 0 0,-10-8 0 0 0,14 13 11 0 0,0 1 0 0 0,-1-1 0 0 0,1 1 0 0 0,-1 0 0 0 0,1 1 0 0 0,-1-1 0 0 0,0 1 0 0 0,0 0 0 0 0,0 1 0 0 0,0-1 0 0 0,-11 0 0 0 0,15 2-35 0 0,-1 0-1 0 0,1 0 0 0 0,-1 0 1 0 0,0 0-1 0 0,1 1 0 0 0,-1-1 0 0 0,1 1 1 0 0,-1 0-1 0 0,1 0 0 0 0,-1 0 1 0 0,1 0-1 0 0,-1 0 0 0 0,1 0 0 0 0,0 0 1 0 0,0 1-1 0 0,0-1 0 0 0,0 1 0 0 0,0 0 1 0 0,0 0-1 0 0,0-1 0 0 0,0 1 1 0 0,0 0-1 0 0,1 1 0 0 0,-1-1 0 0 0,1 0 1 0 0,0 0-1 0 0,0 1 0 0 0,0-1 1 0 0,0 1-1 0 0,-1 2 0 0 0,-5 29-2426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39.7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 5527 0 0,'0'0'55'0'0,"0"0"0"0"0,0 0 0 0 0,0 0 0 0 0,-1 0-1 0 0,1 0 1 0 0,0 0 0 0 0,0 0 0 0 0,-1 0 0 0 0,1 0-1 0 0,0 0 1 0 0,0 1 0 0 0,0-1 0 0 0,0 0-1 0 0,-1 0 1 0 0,1 0 0 0 0,0 0 0 0 0,0 1 0 0 0,0-1-1 0 0,0 0 1 0 0,0 0 0 0 0,-1 0 0 0 0,1 1 0 0 0,0-1-1 0 0,0 0 1 0 0,0 0 0 0 0,0 0 0 0 0,0 1-1 0 0,0-1 1 0 0,0 0 0 0 0,0 0 0 0 0,0 0 0 0 0,0 1-1 0 0,0-1 1 0 0,0 0 0 0 0,0 0 0 0 0,0 1 0 0 0,0-1-1 0 0,0 0 1 0 0,0 0 0 0 0,0 0 0 0 0,0 1 0 0 0,0-1-1 0 0,0 0 1 0 0,1 0 0 0 0,-1 0 0 0 0,0 1-1 0 0,0-1 1 0 0,0 0 0 0 0,0 0 0 0 0,0 0 0 0 0,1 1-1 0 0,15 5 3606 0 0,23-2 1047 0 0,5-2-3864 0 0,-18-2-40 0 0,-1 2 1 0 0,1 0-1 0 0,43 11 0 0 0,-13 1-6564 0 0,-48-13-710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40.9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267 40 6911 0 0,'-2'-4'611'0'0,"-1"0"-1"0"0,0 0 1 0 0,0 0-1 0 0,0 0 1 0 0,-1 0-1 0 0,1 1 0 0 0,-6-4 1 0 0,8 6-523 0 0,1 0 0 0 0,-1 1 1 0 0,0-1-1 0 0,0 1 0 0 0,0-1 0 0 0,0 1 1 0 0,0 0-1 0 0,0-1 0 0 0,0 1 0 0 0,0 0 1 0 0,0 0-1 0 0,0-1 0 0 0,0 1 1 0 0,0 0-1 0 0,0 0 0 0 0,0 0 0 0 0,0 0 1 0 0,0 0-1 0 0,0 0 0 0 0,0 1 0 0 0,0-1 1 0 0,0 0-1 0 0,0 1 0 0 0,0-1 0 0 0,0 0 1 0 0,0 1-1 0 0,0-1 0 0 0,1 1 0 0 0,-1-1 1 0 0,0 1-1 0 0,0 0 0 0 0,0-1 1 0 0,1 1-1 0 0,-1 0 0 0 0,0-1 0 0 0,1 1 1 0 0,-1 0-1 0 0,0 0 0 0 0,1 0 0 0 0,-1 0 1 0 0,0 1-1 0 0,-2 3 165 0 0,1 1 0 0 0,-1 0 1 0 0,1 0-1 0 0,0 0 0 0 0,1 0 1 0 0,-1 0-1 0 0,0 12 0 0 0,0 47 1110 0 0,2-56-1007 0 0,2 69 556 0 0,-2-63-476 0 0,1 1-84 0 0,5 75 554 0 0,-4-32-701 0 0,-1-44-40 0 0,-1-1-5 0 0,1 0-118 0 0,-2 98 209 0 0,-1-79-170 0 0,-2-1-1 0 0,-13 58 1 0 0,14-81-67 0 0,1-1 0 0 0,-1 0 0 0 0,0 0 0 0 0,-1 0 0 0 0,0 0 0 0 0,0-1 0 0 0,0 1 0 0 0,-1-1 1 0 0,0 0-1 0 0,-1 0 0 0 0,0-1 0 0 0,0 0 0 0 0,0 0 0 0 0,-1 0 0 0 0,-13 9 0 0 0,15-13-21 0 0,0 1 0 0 0,0-1 0 0 0,0-1 0 0 0,0 1-1 0 0,-1-1 1 0 0,-4 1 0 0 0,8-2 3 0 0,0 1-1 0 0,-1-1 1 0 0,1 0-1 0 0,0 0 1 0 0,0 0-1 0 0,0 0 0 0 0,0 0 1 0 0,0 0-1 0 0,0-1 1 0 0,0 1-1 0 0,0-1 1 0 0,0 1-1 0 0,0-1 1 0 0,0 0-1 0 0,0 0 1 0 0,0 0-1 0 0,0 0 1 0 0,-1-1-1 0 0,6 4-104 0 0,0 0-1 0 0,1 0 0 0 0,0 0 1 0 0,0 0-1 0 0,4 2 0 0 0,7 2 69 0 0,-4 0 35 0 0,0 0-1 0 0,-1 0 0 0 0,0 1 0 0 0,15 13 0 0 0,-21-16 5 0 0,0 0 1 0 0,-1 0 0 0 0,0 1 0 0 0,0-1-1 0 0,0 1 1 0 0,0-1 0 0 0,-1 1-1 0 0,0 0 1 0 0,0 0 0 0 0,0 0-1 0 0,-1 0 1 0 0,1 0 0 0 0,0 7-1 0 0,8 84 192 0 0,-3 138 0 0 0,-5-76-66 0 0,1-91-269 0 0,0-39-5966 0 0,-1-10-977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1.3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29 302 919 0 0,'4'-11'2575'0'0,"2"1"-1"0"0,-1-1 0 0 0,1 1 0 0 0,8-10 0 0 0,10-15 762 0 0,-12 12-2372 0 0,0 0 1 0 0,-2-1-1 0 0,15-47 0 0 0,-21 58-753 0 0,-2 10-150 0 0,-1 0 1 0 0,0 0-1 0 0,0 0 1 0 0,0 0 0 0 0,0 0-1 0 0,-1 0 1 0 0,1 0 0 0 0,-1-1-1 0 0,0 1 1 0 0,1 0-1 0 0,-2 0 1 0 0,1 0 0 0 0,0 0-1 0 0,-1-4 1 0 0,-2 8 186 0 0,1 6-175 0 0,-1 6-73 0 0,1 5 26 0 0,0 1-1 0 0,2 0 1 0 0,0 0-1 0 0,2 0 1 0 0,0 0-1 0 0,5 21 0 0 0,2 20 213 0 0,-7-43-238 0 0,4 65 0 0 0,-6-75 0 0 0,0 0 0 0 0,0 0 0 0 0,-1 0 0 0 0,0-1 0 0 0,-1 1 0 0 0,1 0 0 0 0,-2 0 0 0 0,1-1 0 0 0,-4 8 0 0 0,4-10 1 0 0,0-1-1 0 0,0 0 1 0 0,-1 0-1 0 0,0-1 1 0 0,1 1-1 0 0,-1 0 1 0 0,0-1 0 0 0,0 0-1 0 0,0 1 1 0 0,-1-1-1 0 0,1-1 1 0 0,0 1-1 0 0,-1 0 1 0 0,1-1-1 0 0,-1 1 1 0 0,0-1 0 0 0,1 0-1 0 0,-5 0 1 0 0,-8 2 12 0 0,0-2 1 0 0,0 0-1 0 0,-16-1 1 0 0,17 0-15 0 0,14 0 1 0 0,19 3 133 0 0,24 2 284 0 0,-12-1 16 0 0,46 1 0 0 0,-66-5-413 0 0,-1-1 0 0 0,0 0 0 0 0,0 0 0 0 0,1-1 1 0 0,-1 0-1 0 0,0-1 0 0 0,-1 0 0 0 0,1 0 0 0 0,11-6 0 0 0,-13 5-5 0 0,0-1-1308 0 0,-2 3-4434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2.4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 0 4143 0 0,'-3'4'722'0'0,"1"-1"0"0"0,0 0-1 0 0,-1 1 1 0 0,2 0-1 0 0,-1-1 1 0 0,0 1 0 0 0,1 0-1 0 0,-1 0 1 0 0,0 6-1 0 0,-6 38 2814 0 0,3 38-1384 0 0,5-29-7667 0 0,0-51 562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2.7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71 10591 0 0,'-3'-17'472'0'0,"2"6"96"0"0,-1 3-456 0 0,2 2-112 0 0,0 4 0 0 0,2 0 0 0 0,-1-1 0 0 0,-1-1-120 0 0,3 0 24 0 0,0-3 8 0 0,1 3-1392 0 0,-1 1-280 0 0,1 5-64 0 0,-4 0 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3.1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1 295 4607 0 0,'8'0'345'0'0,"0"-1"-1"0"0,1-1 1 0 0,-1 1 0 0 0,0-2-1 0 0,0 1 1 0 0,0-1-1 0 0,-1 0 1 0 0,1 0-1 0 0,-1-1 1 0 0,1 0-1 0 0,-1-1 1 0 0,0 1-1 0 0,-1-1 1 0 0,1-1-1 0 0,-1 1 1 0 0,0-1-1 0 0,6-9 1 0 0,-4 7-241 0 0,-2-1 1 0 0,1 1-1 0 0,-1-2 1 0 0,-1 1-1 0 0,0-1 1 0 0,0 1-1 0 0,0-1 1 0 0,-2-1-1 0 0,1 1 1 0 0,-1 0-1 0 0,-1-1 1 0 0,3-20-1 0 0,-5 25-107 0 0,0 1-1 0 0,-1 0 0 0 0,1-1 1 0 0,-1 1-1 0 0,0 0 0 0 0,-1-1 1 0 0,1 1-1 0 0,-1 0 0 0 0,-3-7 0 0 0,4 11 4 0 0,1 0-1 0 0,-1-1 1 0 0,0 1-1 0 0,0 0 1 0 0,0 0-1 0 0,1 0 0 0 0,-1 0 1 0 0,0 0-1 0 0,0 0 1 0 0,-1 0-1 0 0,1 1 1 0 0,0-1-1 0 0,0 0 0 0 0,0 1 1 0 0,0-1-1 0 0,-1 0 1 0 0,0 0-1 0 0,0 1 10 0 0,1 0 0 0 0,-1 0 0 0 0,0 0 0 0 0,1 0 0 0 0,-1 1-1 0 0,1-1 1 0 0,-1 0 0 0 0,1 0 0 0 0,0 1 0 0 0,-1-1 0 0 0,1 1 0 0 0,-1 0 0 0 0,1-1 0 0 0,0 1 0 0 0,-1 0-1 0 0,1 0 1 0 0,0 0 0 0 0,0 0 0 0 0,-2 1 0 0 0,-2 3 84 0 0,0 0 1 0 0,1 1-1 0 0,-1 0 1 0 0,1 0-1 0 0,0 0 1 0 0,0 0-1 0 0,1 0 1 0 0,0 1-1 0 0,0 0 1 0 0,1-1-1 0 0,0 1 1 0 0,0 0-1 0 0,0 0 1 0 0,0 8-1 0 0,-2 13 491 0 0,2-1 0 0 0,2 36-1 0 0,0-45-388 0 0,4 45 550 0 0,3 11-506 0 0,2 1-106 0 0,8 54-121 0 0,-13-101-60 0 0,3 42 151 0 0,-7-62-193 0 0,0-1-1 0 0,-1 1 1 0 0,1 0 0 0 0,-1 0-1 0 0,-1 0 1 0 0,-2 10 0 0 0,3-16-139 0 0,0 0 0 0 0,1 0 0 0 0,-1-1 0 0 0,0 1 0 0 0,1-1 0 0 0,-1 1 0 0 0,0-1 0 0 0,0 1 0 0 0,0-1 0 0 0,-1 1 0 0 0,1-1 0 0 0,0 0 0 0 0,0 0 0 0 0,-1 1 0 0 0,1-1-1 0 0,-1 0 1 0 0,1 0 0 0 0,-1-1 0 0 0,1 1 0 0 0,-1 0 0 0 0,0 0 0 0 0,1-1 0 0 0,-1 1 0 0 0,-2 0 0 0 0,2-1-89 0 0,0 0 1 0 0,-1 0-1 0 0,1-1 0 0 0,0 1 0 0 0,0 0 0 0 0,0-1 1 0 0,0 0-1 0 0,0 1 0 0 0,0-1 0 0 0,0 0 0 0 0,0 0 1 0 0,1 0-1 0 0,-1 0 0 0 0,0 0 0 0 0,0-1 1 0 0,1 1-1 0 0,-1 0 0 0 0,1-1 0 0 0,-1 1 0 0 0,1-1 1 0 0,-2-1-1 0 0,-1-3-23 0 0,0 0 0 0 0,0 0 0 0 0,1 0 0 0 0,-4-9 0 0 0,4 8 1146 0 0,1 1-1 0 0,0 0 1 0 0,1-1-1 0 0,-1 1 1 0 0,0-8-1 0 0,2 11-255 0 0,0-1 1 0 0,0 0-1 0 0,0 1 0 0 0,0-1 0 0 0,0 1 1 0 0,1-1-1 0 0,-1 1 0 0 0,1 0 0 0 0,0-1 0 0 0,0 1 1 0 0,1-1-1 0 0,-1 1 0 0 0,0 0 0 0 0,1 0 1 0 0,0 0-1 0 0,0 0 0 0 0,0 0 0 0 0,0 0 0 0 0,0 1 1 0 0,1-1-1 0 0,-1 1 0 0 0,1-1 0 0 0,5-3 1 0 0,4 0-246 0 0,-1-1 1 0 0,2 2 0 0 0,-1 0 0 0 0,25-7 0 0 0,55-7-2364 0 0,-80 17 1247 0 0,4-1-5875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3.7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22 3223 0 0,'1'-2'281'0'0,"0"1"-1"0"0,1 0 1 0 0,-1 0-1 0 0,0 0 1 0 0,1-1-1 0 0,-1 2 1 0 0,1-1-1 0 0,0 0 1 0 0,-1 0-1 0 0,1 0 1 0 0,0 1-1 0 0,-1-1 1 0 0,5 0-1 0 0,24-6 2644 0 0,-29 7-2831 0 0,6 0 443 0 0,-1-1 0 0 0,1 1 1 0 0,0 0-1 0 0,-1 1 0 0 0,1 0 0 0 0,0 0 0 0 0,-1 0 0 0 0,0 1 0 0 0,1 0 0 0 0,-1 0 0 0 0,0 1 0 0 0,8 3 0 0 0,9 7 527 0 0,37 28-1 0 0,-45-30-706 0 0,-9-7-332 0 0,0 1 1 0 0,0 1 0 0 0,-1-1 0 0 0,1 1-1 0 0,-1 0 1 0 0,-1 0 0 0 0,5 8 0 0 0,-6-11-17 0 0,-1 1 1 0 0,0 0 0 0 0,0 0-1 0 0,-1 0 1 0 0,1 0-1 0 0,-1 0 1 0 0,0 0-1 0 0,0 0 1 0 0,0 0-1 0 0,-1 1 1 0 0,1-1 0 0 0,-1 0-1 0 0,0 0 1 0 0,-1 7-1 0 0,1-10-8 0 0,0-1 0 0 0,-1 1 0 0 0,1 0 0 0 0,0-1 0 0 0,0 1 0 0 0,-1-1 0 0 0,1 1 0 0 0,-1-1 0 0 0,1 1 0 0 0,0 0 0 0 0,-1-1 0 0 0,1 0 0 0 0,-1 1 0 0 0,1-1 0 0 0,-1 1 0 0 0,0-1 0 0 0,1 0 0 0 0,-1 1 0 0 0,1-1 0 0 0,-1 0 0 0 0,0 1 0 0 0,1-1 0 0 0,-1 0 0 0 0,0 0 0 0 0,1 0 0 0 0,-1 0 0 0 0,0 1 0 0 0,1-1 0 0 0,-1 0 0 0 0,0 0 0 0 0,1 0 0 0 0,-1-1 0 0 0,0 1 0 0 0,1 0 0 0 0,-1 0 0 0 0,0 0 0 0 0,1 0 0 0 0,-2-1 0 0 0,-29-10 0 0 0,25 8 0 0 0,-15-6 14 0 0,7 2 49 0 0,-25-7-1 0 0,35 13-44 0 0,0 0 1 0 0,1 0-1 0 0,-1 0 1 0 0,0 1-1 0 0,0-1 1 0 0,0 1-1 0 0,0 0 0 0 0,-1 0 1 0 0,1 1-1 0 0,1-1 1 0 0,-8 3-1 0 0,11-3 29 0 0,-1 0 0 0 0,0 0 0 0 0,0 1-1 0 0,0-1 1 0 0,0 1 0 0 0,0-1 0 0 0,0 0 0 0 0,0 1 0 0 0,1-1-1 0 0,-1 1 1 0 0,0 0 0 0 0,0-1 0 0 0,1 1 0 0 0,-1 0 0 0 0,0-1-1 0 0,1 1 1 0 0,-1 0 0 0 0,1 0 0 0 0,-1 0 0 0 0,1 0-1 0 0,-1-1 1 0 0,1 1 0 0 0,-1 0 0 0 0,1 2 0 0 0,0-2-19 0 0,0 1 1 0 0,0-1 0 0 0,0 1-1 0 0,0-1 1 0 0,0 1 0 0 0,1-1-1 0 0,-1 1 1 0 0,1-1-1 0 0,-1 0 1 0 0,1 1 0 0 0,0-1-1 0 0,-1 1 1 0 0,1-1 0 0 0,1 1-1 0 0,1 3 71 0 0,1 0-1 0 0,0 0 1 0 0,0-1-1 0 0,1 0 1 0 0,-1 0-1 0 0,10 6 0 0 0,-4-4-52 0 0,1-1-1 0 0,0 0 0 0 0,0-1 0 0 0,1 0 1 0 0,-1 0-1 0 0,1-1 0 0 0,-1-1 0 0 0,1 0 1 0 0,0-1-1 0 0,0 0 0 0 0,0-1 0 0 0,0 0 1 0 0,0-1-1 0 0,16-3 0 0 0,-25 3-194 0 0,-1 0-1 0 0,1 0 0 0 0,-1 0 1 0 0,0 0-1 0 0,1 0 0 0 0,-1 0 1 0 0,0-1-1 0 0,0 1 1 0 0,0-1-1 0 0,0 0 0 0 0,0 1 1 0 0,0-1-1 0 0,0 0 1 0 0,0 0-1 0 0,-1-1 0 0 0,1 1 1 0 0,-1 0-1 0 0,2-4 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4.1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37 11055 0 0,'0'0'64'0'0,"0"0"-1"0"0,0-1 0 0 0,-1 1 0 0 0,1 0 1 0 0,0-1-1 0 0,0 1 0 0 0,0 0 1 0 0,-1-1-1 0 0,1 1 0 0 0,0-1 0 0 0,0 1 1 0 0,0 0-1 0 0,0-1 0 0 0,0 1 1 0 0,0-1-1 0 0,0 1 0 0 0,0-1 0 0 0,0 1 1 0 0,0 0-1 0 0,0-1 0 0 0,0 1 1 0 0,0-1-1 0 0,0 1 0 0 0,0 0 0 0 0,1-1 1 0 0,-1 1-1 0 0,0 0 0 0 0,0-1 1 0 0,0 1-1 0 0,1-1 0 0 0,-1 1 0 0 0,15-8 2232 0 0,25 1 845 0 0,-35 7-3050 0 0,5-1 9 0 0,77-7 879 0 0,-74 8-1544 0 0,1 0 1 0 0,0 1 0 0 0,0 0 0 0 0,16 5-1 0 0,-23-4-5554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4.5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 20 9671 0 0,'-5'0'215'0'0,"-14"5"618"0"0,18-5-805 0 0,1 0 0 0 0,0 1 0 0 0,0-1 0 0 0,0 0 0 0 0,0 0 0 0 0,0 0 0 0 0,0 0 0 0 0,0 0 0 0 0,-1 0 0 0 0,1 0 0 0 0,0 1-1 0 0,0-1 1 0 0,0 0 0 0 0,0 0 0 0 0,0 0 0 0 0,0 0 0 0 0,0 0 0 0 0,0 1 0 0 0,0-1 0 0 0,0 0 0 0 0,0 0 0 0 0,0 0 0 0 0,0 0 0 0 0,0 0-1 0 0,0 1 1 0 0,0-1 0 0 0,0 0 0 0 0,0 0 0 0 0,0 0 0 0 0,0 0 0 0 0,0 0 0 0 0,0 1 0 0 0,0-1 0 0 0,0 0 0 0 0,0 0 0 0 0,1 0 0 0 0,-1 0-1 0 0,0 0 1 0 0,0 1 0 0 0,0-1 0 0 0,0 0 0 0 0,0 0 0 0 0,0 0 0 0 0,0 0 0 0 0,1 0 0 0 0,-1 0 0 0 0,0 0 0 0 0,0 0 0 0 0,0 0 0 0 0,0 0 0 0 0,0 0-1 0 0,0 1 1 0 0,1-1 0 0 0,-1 0 0 0 0,0 0 0 0 0,0 0 0 0 0,8 3 1336 0 0,6-3-764 0 0,-1-1 0 0 0,1 0 0 0 0,-1 0 0 0 0,0-2 0 0 0,25-6-1 0 0,-18 4 184 0 0,25-4-1 0 0,6 5-6050 0 0,-34 2-568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4.8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57 104 3679 0 0,'-2'0'190'0'0,"0"1"-1"0"0,0 0 0 0 0,0-1 0 0 0,0 1 1 0 0,0 0-1 0 0,1 0 0 0 0,-1 0 0 0 0,0 0 1 0 0,1 0-1 0 0,-1 0 0 0 0,0 0 1 0 0,1 1-1 0 0,-1-1 0 0 0,1 0 0 0 0,0 1 1 0 0,-2 1-1 0 0,1 0 196 0 0,0-1 0 0 0,1 0 0 0 0,-1 1 0 0 0,0 0 0 0 0,1-1 0 0 0,-1 1 0 0 0,1 0-1 0 0,0 0 1 0 0,0 0 0 0 0,-1 3 0 0 0,2-3-129 0 0,1-1-1 0 0,-1 1 1 0 0,0-1-1 0 0,1 0 1 0 0,-1 1-1 0 0,1-1 0 0 0,0 0 1 0 0,0 1-1 0 0,0-1 1 0 0,0 0-1 0 0,0 0 1 0 0,0 0-1 0 0,1 0 1 0 0,-1 0-1 0 0,1 0 0 0 0,-1 0 1 0 0,1-1-1 0 0,0 1 1 0 0,0 0-1 0 0,0-1 1 0 0,-1 0-1 0 0,2 1 1 0 0,-1-1-1 0 0,0 0 0 0 0,4 2 1 0 0,0 0-46 0 0,1 0 0 0 0,0 0 1 0 0,0-1-1 0 0,0 0 0 0 0,0 0 1 0 0,1-1-1 0 0,8 1 0 0 0,-7-2-159 0 0,0 0 0 0 0,0-1-1 0 0,0-1 1 0 0,0 0 0 0 0,0 0 0 0 0,0 0-1 0 0,0-1 1 0 0,-1-1 0 0 0,1 1 0 0 0,-1-1-1 0 0,15-10 1 0 0,-19 11-37 0 0,0 0-1 0 0,-1 0 1 0 0,1 0 0 0 0,-1 0-1 0 0,1-1 1 0 0,-1 1 0 0 0,0-1-1 0 0,-1 0 1 0 0,1 0 0 0 0,3-8-1 0 0,-4 9-8 0 0,-1 0-1 0 0,-1 0 1 0 0,1-1-1 0 0,0 1 1 0 0,-1 0-1 0 0,0 0 1 0 0,1 0-1 0 0,-1-1 1 0 0,-1 1-1 0 0,1 0 1 0 0,0 0-1 0 0,-1 0 1 0 0,1 0-1 0 0,-1-1 1 0 0,0 1-1 0 0,0 0 1 0 0,-3-4-1 0 0,1 1 35 0 0,0 1-1 0 0,-1-1 1 0 0,0 1-1 0 0,0 0 1 0 0,-1 0-1 0 0,1 1 1 0 0,-1-1-1 0 0,0 1 1 0 0,0 0-1 0 0,0 0 1 0 0,-1 1 0 0 0,1-1-1 0 0,-1 1 1 0 0,0 0-1 0 0,0 1 1 0 0,0 0-1 0 0,0 0 1 0 0,-11-2-1 0 0,10 2 5 0 0,0 1 0 0 0,0 0 0 0 0,0 0 0 0 0,0 1 0 0 0,-1 0 1 0 0,1 0-1 0 0,0 0 0 0 0,0 1 0 0 0,0 0 0 0 0,0 1 0 0 0,0 0 0 0 0,0 0 0 0 0,0 0 0 0 0,0 1 0 0 0,0 0 0 0 0,-9 6 0 0 0,13-7-187 0 0,1 0 0 0 0,-1 0 0 0 0,1 1 0 0 0,-1-1 1 0 0,1 1-1 0 0,0-1 0 0 0,0 1 0 0 0,0 0 0 0 0,1 0 0 0 0,-1 0 0 0 0,1 0 0 0 0,-1 0 0 0 0,1 0 0 0 0,0 0 0 0 0,0 0 0 0 0,0 0 0 0 0,1 1 0 0 0,-1 4 1 0 0,0 7-6755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4:46.6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39 8287 0 0,'-1'1'2712'0'0,"8"1"-291"0"0,11 2 396 0 0,9-6-1462 0 0,0-1 0 0 0,0-1 1 0 0,39-11-1 0 0,27-4-1834 0 0,-70 16-3911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5.9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53 24 8751 0 0,'-8'-10'776'0'0,"2"3"-616"0"0,1 3-160 0 0,1 1 0 0 0,2 3 1608 0 0,2 2-712 0 0,-3-1 0 0 0,2 0-336 0 0,-2 4-64 0 0,1 1-16 0 0,-3 7 0 0 0,3-1-416 0 0,-1 2-64 0 0,-1 4-64 0 0,1 0-3976 0 0,2 2-792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6.9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97 163 5063 0 0,'-1'0'75'0'0,"-1"0"0"0"0,0 1 0 0 0,0-1 0 0 0,1 1 0 0 0,-1 0 0 0 0,1 0 0 0 0,-1-1 0 0 0,0 1 0 0 0,1 0 0 0 0,0 0 0 0 0,-1 0 0 0 0,1 1-1 0 0,-1-1 1 0 0,1 0 0 0 0,0 0 0 0 0,-1 2 0 0 0,-20 28 1421 0 0,17-24-1207 0 0,0 0 229 0 0,1 0 0 0 0,0 0 1 0 0,0 1-1 0 0,1 0 0 0 0,0 0 0 0 0,1 0 0 0 0,-1 0 0 0 0,-1 12 1 0 0,4-18-393 0 0,0 0 0 0 0,-1 0 0 0 0,1 0 0 0 0,0 0 0 0 0,0 0 0 0 0,0 0 0 0 0,0 0 0 0 0,1 0 0 0 0,-1 0 0 0 0,0 0 0 0 0,1 0 0 0 0,0 0 0 0 0,-1 0 0 0 0,1 0 0 0 0,0 0 1 0 0,0 0-1 0 0,0 0 0 0 0,0-1 0 0 0,0 1 0 0 0,1 0 0 0 0,-1-1 0 0 0,0 1 0 0 0,1-1 0 0 0,-1 1 0 0 0,1-1 0 0 0,0 0 0 0 0,-1 1 0 0 0,1-1 0 0 0,0 0 0 0 0,0 0 0 0 0,0 0 0 0 0,0-1 1 0 0,0 1-1 0 0,0 0 0 0 0,0-1 0 0 0,0 1 0 0 0,0-1 0 0 0,3 1 0 0 0,3-1-28 0 0,0 0-1 0 0,0 0 1 0 0,0-1 0 0 0,0 0 0 0 0,0 0-1 0 0,-1-1 1 0 0,1 0 0 0 0,-1 0 0 0 0,1 0-1 0 0,-1-1 1 0 0,0-1 0 0 0,0 1 0 0 0,0-1 0 0 0,0 0-1 0 0,-1-1 1 0 0,11-8 0 0 0,-8 5-86 0 0,-1 1-1 0 0,0-1 1 0 0,-1-1 0 0 0,0 1 0 0 0,0-1 0 0 0,-1-1 0 0 0,0 1 0 0 0,-1-1-1 0 0,0 0 1 0 0,0 0 0 0 0,4-13 0 0 0,-7 15 29 0 0,-1 1 1 0 0,1 0-1 0 0,-1-1 1 0 0,0 0-1 0 0,-1 1 1 0 0,0-1-1 0 0,0 1 1 0 0,0-1-1 0 0,-1 0 1 0 0,0 1-1 0 0,-1-1 1 0 0,-2-7-1 0 0,2 11 16 0 0,0-1-1 0 0,0 0 1 0 0,0 1-1 0 0,-1 0 1 0 0,0-1-1 0 0,0 1 1 0 0,0 0-1 0 0,0 0 1 0 0,-1 1 0 0 0,0-1-1 0 0,1 1 1 0 0,-1-1-1 0 0,0 1 1 0 0,-1 1-1 0 0,1-1 1 0 0,0 0-1 0 0,-1 1 1 0 0,-9-3-1 0 0,9 2-79 0 0,-1 1 1 0 0,0 0-1 0 0,0 1 0 0 0,0 0 1 0 0,0 0-1 0 0,0 0 0 0 0,0 1 1 0 0,-1-1-1 0 0,1 1 0 0 0,0 1 0 0 0,0-1 1 0 0,0 1-1 0 0,0 0 0 0 0,0 1 1 0 0,0-1-1 0 0,0 1 0 0 0,1 1 1 0 0,-1-1-1 0 0,0 1 0 0 0,1 0 0 0 0,0 0 1 0 0,0 0-1 0 0,0 1 0 0 0,0-1 1 0 0,0 1-1 0 0,1 1 0 0 0,-1-1 1 0 0,1 1-1 0 0,0-1 0 0 0,1 1 0 0 0,-1 0 1 0 0,1 1-1 0 0,0-1 0 0 0,0 0 1 0 0,1 1-1 0 0,-1 0 0 0 0,1 0 1 0 0,1-1-1 0 0,-3 10 0 0 0,1 5-2029 0 0,1 1-4612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7.2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36 1 7367 0 0,'-4'12'6090'0'0,"-17"51"-2556"0"0,11-3-4104 0 0,9-48-268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7.5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0 8287 0 0,'-1'1'91'0'0,"0"-1"0"0"0,0 1 0 0 0,1 0-1 0 0,-1-1 1 0 0,0 1 0 0 0,0 0 0 0 0,0-1 0 0 0,1 1-1 0 0,-1 0 1 0 0,0 0 0 0 0,1 0 0 0 0,-1 0-1 0 0,1-1 1 0 0,-1 1 0 0 0,1 0 0 0 0,-1 0 0 0 0,1 0-1 0 0,0 0 1 0 0,-1 0 0 0 0,1 0 0 0 0,0 0-1 0 0,0 1 1 0 0,0 0 0 0 0,-1 31 1996 0 0,1-20-2065 0 0,-3 19 538 0 0,0 4-346 0 0,4-12-3682 0 0,0-20-766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7.9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95 5063 0 0,'-1'-20'448'0'0,"-1"6"-352"0"0,2 3-96 0 0,0 4 0 0 0,2 3 264 0 0,-1 1 40 0 0,0 2 8 0 0,2-3 0 0 0,3-3-312 0 0,0-1 0 0 0,5-1 0 0 0,-1 3 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8.3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1 281 3679 0 0,'4'1'340'0'0,"0"0"0"0"0,0 0-1 0 0,0 0 1 0 0,0 0-1 0 0,0 0 1 0 0,0-1-1 0 0,1 0 1 0 0,-1 0-1 0 0,0 0 1 0 0,0 0-1 0 0,1-1 1 0 0,-1 0-1 0 0,8-2 1 0 0,-4 1 19 0 0,1-1 1 0 0,-1-1-1 0 0,0 1 1 0 0,1-1-1 0 0,10-8 1 0 0,-9 5-133 0 0,-1-1 0 0 0,0 0 0 0 0,0-1-1 0 0,-1 0 1 0 0,0 0 0 0 0,0-1 0 0 0,-1 0 0 0 0,9-17 0 0 0,-13 21-125 0 0,1-1 1 0 0,-1 1-1 0 0,-1-1 1 0 0,1 0-1 0 0,-1 0 1 0 0,-1 0-1 0 0,1 0 0 0 0,-1 0 1 0 0,0 0-1 0 0,0 0 1 0 0,-1-1-1 0 0,0 1 1 0 0,-1 0-1 0 0,1 0 1 0 0,-4-13-1 0 0,4 19-56 0 0,-1-1-1 0 0,1 0 1 0 0,-1 1 0 0 0,1-1-1 0 0,-1 1 1 0 0,0-1-1 0 0,1 1 1 0 0,-1-1 0 0 0,0 1-1 0 0,0-1 1 0 0,0 1-1 0 0,0 0 1 0 0,0-1-1 0 0,-1 1 1 0 0,1 0 0 0 0,0 0-1 0 0,-1 0 1 0 0,1 0-1 0 0,0 0 1 0 0,-1 0 0 0 0,1 0-1 0 0,-1 1 1 0 0,0-1-1 0 0,1 0 1 0 0,-1 1-1 0 0,0-1 1 0 0,-2 1 0 0 0,1 0 27 0 0,1 0 0 0 0,-1 1 1 0 0,1-1-1 0 0,-1 1 1 0 0,1 0-1 0 0,-1-1 0 0 0,1 1 1 0 0,0 0-1 0 0,-1 1 0 0 0,1-1 1 0 0,0 0-1 0 0,0 1 1 0 0,0-1-1 0 0,0 1 0 0 0,0 0 1 0 0,0-1-1 0 0,1 1 1 0 0,-3 3-1 0 0,-2 3 21 0 0,0 1 0 0 0,1-1 0 0 0,0 1 0 0 0,1 0 0 0 0,0 1 1 0 0,0-1-1 0 0,1 1 0 0 0,-4 15 0 0 0,2 6 135 0 0,-3 38 0 0 0,8-68-219 0 0,-1 16 164 0 0,2 41-15 0 0,2 21-82 0 0,6 15-65 0 0,7 29-12 0 0,-11-96-61 0 0,-4-19-437 0 0,1 1 0 0 0,-1-1 1 0 0,0 1-1 0 0,-2 17 0 0 0,1-26 322 0 0,0 0 1 0 0,0 1 0 0 0,0-1 0 0 0,-1 1 0 0 0,1-1 0 0 0,0 1 0 0 0,-1-1 0 0 0,1 0-1 0 0,0 1 1 0 0,-1-1 0 0 0,1 1 0 0 0,0-1 0 0 0,-1 0 0 0 0,1 0 0 0 0,-1 1 0 0 0,1-1-1 0 0,-1 0 1 0 0,1 0 0 0 0,-1 1 0 0 0,1-1 0 0 0,-1 0 0 0 0,1 0 0 0 0,-1 0 0 0 0,1 0-1 0 0,-1 0 1 0 0,1 0 0 0 0,-1 0 0 0 0,1 0 0 0 0,-1 0 0 0 0,1 0 0 0 0,-1 0 0 0 0,1 0-1 0 0,-1 0 1 0 0,1 0 0 0 0,-1 0 0 0 0,1-1 0 0 0,-1 1 0 0 0,1 0 0 0 0,-1 0 0 0 0,1-1-1 0 0,0 1 1 0 0,-1-1 0 0 0,-22-10-3276 0 0,10 2 3010 0 0,0-1-1 0 0,-18-15 0 0 0,28 21 1293 0 0,-1 0 1 0 0,0-1-1 0 0,1 1 0 0 0,-5-9 1 0 0,7 11-232 0 0,0 0 0 0 0,0 0 1 0 0,0 0-1 0 0,0-1 0 0 0,0 1 1 0 0,1 0-1 0 0,-1-1 0 0 0,1 1 1 0 0,0 0-1 0 0,0-1 1 0 0,0 1-1 0 0,0-3 0 0 0,0 4-380 0 0,1-1 0 0 0,-1 0 0 0 0,1 1-1 0 0,0-1 1 0 0,-1 1 0 0 0,1-1 0 0 0,0 1-1 0 0,0 0 1 0 0,0-1 0 0 0,0 1 0 0 0,0 0-1 0 0,0 0 1 0 0,0-1 0 0 0,1 1 0 0 0,-1 0-1 0 0,0 0 1 0 0,3-1 0 0 0,28-14 960 0 0,-20 10-900 0 0,14-6-11 0 0,0 0-1 0 0,35-9 1 0 0,-52 18-319 0 0,1 0 0 0 0,0 1 1 0 0,0 1-1 0 0,0-1 0 0 0,0 2 0 0 0,0-1 1 0 0,0 1-1 0 0,0 1 0 0 0,0 0 1 0 0,10 2-1 0 0,-6 3-2137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8.9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93 2303 0 0,'0'-3'316'0'0,"0"0"0"0"0,0 1-1 0 0,0-1 1 0 0,1 1 0 0 0,-1-1-1 0 0,1 1 1 0 0,0-1 0 0 0,0 1-1 0 0,0-1 1 0 0,0 1-1 0 0,0 0 1 0 0,0-1 0 0 0,3-2-1 0 0,-1 1 527 0 0,1 0 0 0 0,0 0-1 0 0,0 0 1 0 0,0 1 0 0 0,7-5 0 0 0,-5 4-362 0 0,0 1 0 0 0,-1 0 0 0 0,1 0 1 0 0,1 0-1 0 0,-1 1 0 0 0,0-1 0 0 0,0 2 1 0 0,1-1-1 0 0,0 1 0 0 0,-1 0 0 0 0,1 0 1 0 0,-1 0-1 0 0,1 1 0 0 0,0 0 0 0 0,0 1 0 0 0,10 1 1 0 0,-12 0-379 0 0,0-1 1 0 0,0 1-1 0 0,0 0 1 0 0,0 0-1 0 0,0 0 1 0 0,0 0-1 0 0,-1 1 1 0 0,0 0-1 0 0,1 0 0 0 0,-1 0 1 0 0,0 1-1 0 0,0-1 1 0 0,-1 1-1 0 0,1 0 1 0 0,-1 0-1 0 0,0 0 1 0 0,0 1-1 0 0,0-1 1 0 0,-1 1-1 0 0,1-1 1 0 0,2 8-1 0 0,2 10 42 0 0,6 35-1 0 0,-10-39-81 0 0,1-1 1 0 0,1 1-1 0 0,10 24 0 0 0,-14-39-62 0 0,9 20 0 0 0,-10-22 0 0 0,1 0 0 0 0,-1 0 0 0 0,0 0 0 0 0,1 0 0 0 0,-1 0 0 0 0,0 0 0 0 0,0-1 0 0 0,0 1 0 0 0,0 0 0 0 0,0 0 0 0 0,0 0 0 0 0,0 0 0 0 0,0 0 0 0 0,0 0 0 0 0,0 0 0 0 0,0 0 0 0 0,-1 0 0 0 0,1 0 0 0 0,0 0 0 0 0,-1 1 0 0 0,0-2 0 0 0,1 0 0 0 0,-1 1 0 0 0,1-1 0 0 0,-1 0 0 0 0,1 0 0 0 0,-1 0 0 0 0,0 0 0 0 0,1 1 0 0 0,-1-1 0 0 0,1 0 0 0 0,-1 0 0 0 0,1 0 0 0 0,-1 0 0 0 0,0 0 0 0 0,1 0 0 0 0,-1 0 0 0 0,1-1 0 0 0,-1 1 0 0 0,0 0 0 0 0,1 0 0 0 0,-1 0 0 0 0,1-1 0 0 0,-1 1 0 0 0,0-1 0 0 0,-17-9 0 0 0,12 6 0 0 0,-11-6 0 0 0,4 3 0 0 0,0 0 0 0 0,0 0 0 0 0,-1 1 0 0 0,0 1 0 0 0,-15-4 0 0 0,25 8 0 0 0,0 1 0 0 0,0-1 0 0 0,0 1 0 0 0,0 0 0 0 0,0 0 0 0 0,0 0 0 0 0,0 0 0 0 0,1 1 0 0 0,-1 0 0 0 0,0 0 0 0 0,0 0 0 0 0,0 0 0 0 0,1 0 0 0 0,-1 1 0 0 0,1-1 0 0 0,-1 1 0 0 0,1 0 0 0 0,-1 0 0 0 0,1 1 0 0 0,0-1 0 0 0,0 1 0 0 0,0-1 0 0 0,1 1 0 0 0,-5 5 0 0 0,6-7 0 0 0,-1 1 0 0 0,1 0 0 0 0,0-1 0 0 0,0 1 0 0 0,0 0 0 0 0,0 0 0 0 0,0 0 0 0 0,0 0 0 0 0,0 0 0 0 0,1 0 0 0 0,-1 0 0 0 0,1 0 0 0 0,-1 0 0 0 0,1 0 0 0 0,0 0 0 0 0,0 0 0 0 0,0 0 0 0 0,0 0 0 0 0,0 0 0 0 0,0 1 0 0 0,1-1 0 0 0,-1 0 0 0 0,2 3 0 0 0,-1-3 0 0 0,0 0 0 0 0,0 0 0 0 0,0 0 0 0 0,1 0 0 0 0,-1-1 0 0 0,1 1 0 0 0,-1 0 0 0 0,1-1 0 0 0,0 0 0 0 0,0 1 0 0 0,0-1 0 0 0,0 0 0 0 0,0 0 0 0 0,0 0 0 0 0,0 0 0 0 0,0 0 0 0 0,0 0 0 0 0,0 0 0 0 0,0-1 0 0 0,0 1 0 0 0,1-1 0 0 0,1 0 0 0 0,9 1-15 0 0,1 0-1 0 0,-1-2 1 0 0,0 1-1 0 0,0-2 1 0 0,0 0-1 0 0,-1 0 1 0 0,1-1-1 0 0,0-1 1 0 0,-1 0-1 0 0,0-1 1 0 0,0 0-1 0 0,0-1 1 0 0,0 0-1 0 0,-1-1 1 0 0,18-14-1 0 0,-19 12-1680 0 0,-7 3 64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9.2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33 8751 0 0,'0'-1'196'0'0,"0"0"-1"0"0,1 0 0 0 0,-1 0 0 0 0,1 0 1 0 0,-1 0-1 0 0,1 0 0 0 0,0 0 0 0 0,-1 1 1 0 0,1-1-1 0 0,0 0 0 0 0,0 0 1 0 0,-1 1-1 0 0,1-1 0 0 0,0 0 0 0 0,0 1 1 0 0,0-1-1 0 0,0 1 0 0 0,0-1 0 0 0,0 1 1 0 0,0-1-1 0 0,0 1 0 0 0,0 0 0 0 0,0 0 1 0 0,0-1-1 0 0,0 1 0 0 0,2 0 0 0 0,37-6 3981 0 0,-32 6-3794 0 0,-6-1-329 0 0,100-8 1503 0 0,-34 9-3531 0 0,-58 1-4569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9.6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44 1 5295 0 0,'-2'0'177'0'0,"-23"5"-284"0"0,24-5 245 0 0,0 0-1 0 0,0 1 0 0 0,0-1 0 0 0,0 0 1 0 0,1 1-1 0 0,-1-1 0 0 0,0 1 0 0 0,0-1 1 0 0,1 1-1 0 0,-1-1 0 0 0,0 1 1 0 0,1-1-1 0 0,-1 1 0 0 0,0 0 0 0 0,1-1 1 0 0,-1 1-1 0 0,1 0 0 0 0,-1-1 0 0 0,1 1 1 0 0,-1 0-1 0 0,1 0 0 0 0,0 0 0 0 0,-1-1 1 0 0,1 1-1 0 0,0 0 0 0 0,0 0 0 0 0,0 1 1 0 0,0-1 15 0 0,0-1 0 0 0,0 1 0 0 0,0-1 0 0 0,1 1 0 0 0,-1-1 0 0 0,0 1 0 0 0,1-1 0 0 0,-1 1 1 0 0,0-1-1 0 0,1 1 0 0 0,-1-1 0 0 0,1 0 0 0 0,-1 1 0 0 0,1-1 0 0 0,-1 0 0 0 0,1 1 0 0 0,-1-1 0 0 0,1 0 1 0 0,-1 0-1 0 0,1 1 0 0 0,-1-1 0 0 0,1 0 0 0 0,0 0 0 0 0,-1 0 0 0 0,1 0 0 0 0,-1 0 0 0 0,1 1 0 0 0,-1-1 1 0 0,1 0-1 0 0,0-1 0 0 0,23 2 1868 0 0,-20-1-1522 0 0,29-2 1137 0 0,0-1 1 0 0,38-9-1 0 0,-15 2-2716 0 0,0 4-4079 0 0,-45 6-1347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9:00.0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1 373 6479 0 0,'1'-3'87'0'0,"0"0"-1"0"0,0 1 0 0 0,0-1 0 0 0,0 1 1 0 0,1-1-1 0 0,0 1 0 0 0,-1-1 1 0 0,1 1-1 0 0,0 0 0 0 0,0 0 0 0 0,0 0 1 0 0,0 0-1 0 0,1 0 0 0 0,-1 1 0 0 0,5-3 1 0 0,2-3 615 0 0,15-11 1595 0 0,-2-1 1 0 0,0-1-1 0 0,-2-1 0 0 0,21-26 0 0 0,-32 35-2059 0 0,0 0 0 0 0,-1-1 0 0 0,0 0 0 0 0,-1 0 0 0 0,-1-1 0 0 0,0 0 0 0 0,0 0-1 0 0,-2 0 1 0 0,6-28 0 0 0,-10 15-88 0 0,-4 15 16 0 0,4 11-159 0 0,0 1 0 0 0,-1 0 0 0 0,1 0-1 0 0,0 0 1 0 0,0 0 0 0 0,-1-1 0 0 0,1 1 0 0 0,0 0 0 0 0,0 0 0 0 0,-1 0-1 0 0,1 0 1 0 0,0 0 0 0 0,0 0 0 0 0,-1 0 0 0 0,1 0 0 0 0,0 0-1 0 0,-1 0 1 0 0,1 0 0 0 0,0 0 0 0 0,0 0 0 0 0,-1 0 0 0 0,1 0 0 0 0,0 0-1 0 0,0 0 1 0 0,-1 0 0 0 0,1 0 0 0 0,0 0 0 0 0,-1 0 0 0 0,1 0 0 0 0,0 1-1 0 0,0-1 1 0 0,0 0 0 0 0,-1 0 0 0 0,1 0 0 0 0,0 0 0 0 0,-1 1-1 0 0,0 1 1 0 0,-1 0-1 0 0,0 0 1 0 0,1 0-1 0 0,-1 0 1 0 0,1 0-1 0 0,0 0 0 0 0,-1 0 1 0 0,1 1-1 0 0,0-1 1 0 0,1 1-1 0 0,-2 4 1 0 0,-6 30 61 0 0,8-33-67 0 0,-3 26-1 0 0,2 0 0 0 0,2 0 0 0 0,0 0 0 0 0,8 41 0 0 0,3 60 0 0 0,-12-129 0 0 0,0 0 0 0 0,-1 0 0 0 0,1 0 0 0 0,-1 0 0 0 0,1 0 0 0 0,-1 0 0 0 0,1 0 0 0 0,-1 0 0 0 0,0 0 0 0 0,0-1 0 0 0,0 1 0 0 0,0 0 0 0 0,0-1 0 0 0,0 1 0 0 0,-1-1 0 0 0,1 1 0 0 0,-1-1 0 0 0,1 1 0 0 0,-1-1 0 0 0,1 0 0 0 0,-1 0 0 0 0,1 0 0 0 0,-1 0 0 0 0,0 0 0 0 0,-2 1 0 0 0,1-1 0 0 0,-1 0 0 0 0,1 1 0 0 0,-1-1 0 0 0,1-1 0 0 0,-1 1 0 0 0,0 0 0 0 0,0-1 0 0 0,1 0 0 0 0,-1 0 0 0 0,0 0 0 0 0,0 0 0 0 0,-6-2 0 0 0,10 2 0 0 0,0 0 0 0 0,0 0 0 0 0,0 0 0 0 0,-1 0 0 0 0,1 0 0 0 0,0 0 0 0 0,0 0 0 0 0,0 0 0 0 0,0 0 0 0 0,0 0 0 0 0,0 0 0 0 0,0 0 0 0 0,0 0 0 0 0,-1 0 0 0 0,1 0 0 0 0,0 0 0 0 0,0 0 0 0 0,0 0 0 0 0,0 0 0 0 0,0 0 0 0 0,0 0 0 0 0,0 0 0 0 0,0 0 0 0 0,0 0 0 0 0,0 0 0 0 0,-1 0 0 0 0,1-1 0 0 0,0 1 0 0 0,0 0 0 0 0,0 0 0 0 0,0 0 0 0 0,0 0 0 0 0,0 0 0 0 0,0 0 0 0 0,0 0 0 0 0,0 0 0 0 0,0 0 0 0 0,0-1 0 0 0,0 1 0 0 0,0 0 0 0 0,0 0 0 0 0,0 0 0 0 0,0 0 0 0 0,0 0 0 0 0,0 0 0 0 0,0 0 0 0 0,0 0 0 0 0,0-1 0 0 0,0 1 0 0 0,0 0 0 0 0,0 0 0 0 0,0 0 0 0 0,0 0 0 0 0,0 0 0 0 0,0 0 0 0 0,8-5 0 0 0,9-2 0 0 0,26-1 113 0 0,2-1 270 0 0,0 2 1 0 0,60-2 0 0 0,-86 12-2257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4:47.0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 2759 0 0,'53'7'6858'0'0,"82"-18"3435"0"0,-74 5-8790 0 0,-55 5-1923 0 0,9 0 1046 0 0,-6-2-6896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4:49.8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6 385 4607 0 0,'-6'5'7996'0'0,"24"-24"-2476"0"0,0-3-3796 0 0,-6 7-1110 0 0,-1 1 0 0 0,-1-1 0 0 0,11-19 0 0 0,-9 10-510 0 0,-1 0 0 0 0,-2-1-1 0 0,0 1 1 0 0,-1-2 0 0 0,-1 1-1 0 0,-2-1 1 0 0,-1 0 0 0 0,2-40-1 0 0,-7 61-92 0 0,-1 8-8 0 0,-2 9-6 0 0,3 79 3 0 0,3 115 0 0 0,-1-195 0 0 0,1 17 0 0 0,-3 30 0 0 0,0-51 0 0 0,1 0 0 0 0,-1 1 0 0 0,-1-1 0 0 0,1 0 0 0 0,-1 0 0 0 0,-1 0 0 0 0,1-1 0 0 0,-1 1 0 0 0,-5 9 0 0 0,6-14 0 0 0,2-1 0 0 0,-1 0 0 0 0,1 0 0 0 0,-1 0 0 0 0,1 0 0 0 0,-1 0 0 0 0,0 0 0 0 0,0-1 0 0 0,1 1 0 0 0,-1 0 0 0 0,0 0 0 0 0,0-1 0 0 0,0 1 0 0 0,0 0 0 0 0,0-1 0 0 0,0 1 0 0 0,0-1 0 0 0,-2 2 0 0 0,3-2 0 0 0,-1 0 0 0 0,1 0 0 0 0,0 0 0 0 0,0 0 0 0 0,0 0 0 0 0,0 0 0 0 0,0 0 0 0 0,0 0 0 0 0,0 0 0 0 0,-1 0 0 0 0,1 0 0 0 0,0 0 0 0 0,0 0 0 0 0,0 0 0 0 0,0 0 0 0 0,0 0 0 0 0,0 0 0 0 0,0 0 0 0 0,0 1 0 0 0,0-1 0 0 0,0 0 0 0 0,0 0 0 0 0,-1 0 0 0 0,1 0 0 0 0,0 0 0 0 0,0 0 0 0 0,0 0 0 0 0,0 0 0 0 0,0 1 0 0 0,0-1 0 0 0,0 0 0 0 0,0 0 0 0 0,0 0 0 0 0,0 0 0 0 0,0 0 0 0 0,0 0 0 0 0,0 0 0 0 0,0 1 0 0 0,0-1 0 0 0,0 0 0 0 0,0 0 0 0 0,0 0 0 0 0,0 0 0 0 0,0 0 0 0 0,0 0 0 0 0,0 0 0 0 0,1 0 0 0 0,-1 1 0 0 0,0-1 0 0 0,0 0 0 0 0,0 0 0 0 0,0 0 0 0 0,0 0 0 0 0,0 0 0 0 0,0 0 0 0 0,0 0 0 0 0,0 0 0 0 0,0 0 0 0 0,1 0 0 0 0,-1 0 0 0 0,0 0 0 0 0,0 1 0 0 0,0-1 0 0 0,0 0 0 0 0,0 0 0 0 0,1 0 0 0 0,2 1 43 0 0,1 0 1 0 0,0 0-1 0 0,0-1 0 0 0,0 1 1 0 0,0-1-1 0 0,0 0 0 0 0,7-1 1 0 0,10 1 161 0 0,8 8 272 0 0,-26-7-422 0 0,0 1 0 0 0,0-1 1 0 0,0 0-1 0 0,0 0 0 0 0,0-1 0 0 0,0 1 0 0 0,1 0 0 0 0,-1-1 0 0 0,0 0 0 0 0,0 0 0 0 0,1 0 0 0 0,-1 0 0 0 0,4-1 0 0 0,-4-2-50 0 0,0 1 0 0 0,0 0 0 0 0,0-1 1 0 0,0 0-1 0 0,0 0 0 0 0,-1 0 0 0 0,1 0 0 0 0,-1 0 0 0 0,0 0 0 0 0,3-6 0 0 0,0 1-61 0 0,-4 5-2899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4:50.4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2 883 5063 0 0,'0'0'237'0'0,"0"-1"0"0"0,0 1 0 0 0,-1-1 0 0 0,1 1 0 0 0,0 0 0 0 0,0-1 0 0 0,0 1 0 0 0,0 0 0 0 0,-1-1 0 0 0,1 1 0 0 0,0-1 0 0 0,0 1-1 0 0,0 0 1 0 0,0-1 0 0 0,0 1 0 0 0,0-1 0 0 0,0 1 0 0 0,0 0 0 0 0,0-1 0 0 0,0 1 0 0 0,0-1 0 0 0,0 1 0 0 0,1 0 0 0 0,-1-1 0 0 0,0 1-1 0 0,0-1 1 0 0,0 1 0 0 0,0 0 0 0 0,1-1 0 0 0,-1 1 0 0 0,1-1 0 0 0,7-19 1502 0 0,-7 17-982 0 0,72-138 5376 0 0,12 6-4308 0 0,58-112-1021 0 0,-27-40-188 0 0,-111 267-647 0 0,-5 19 28 0 0,1 1 0 0 0,-1-1 0 0 0,0 1-1 0 0,0-1 1 0 0,0 1 0 0 0,1-1 0 0 0,-1 1-1 0 0,0-1 1 0 0,0 1 0 0 0,0-1 0 0 0,0 1-1 0 0,0-1 1 0 0,0 1 0 0 0,0-1 0 0 0,0 1-1 0 0,0-1 1 0 0,0 1 0 0 0,-1-1 0 0 0,1 1-1 0 0,0-1 1 0 0,0 1 0 0 0,0 0 0 0 0,0-1-1 0 0,-1 1 1 0 0,1-1 0 0 0,0 1 0 0 0,-1-1-1 0 0,1 1 1 0 0,0 0 0 0 0,-1-1 0 0 0,1 1-1 0 0,0 0 1 0 0,-1-1 0 0 0,0 1-63 0 0,1 0 0 0 0,-1 0 0 0 0,1 0 0 0 0,-1 1 0 0 0,1-1 0 0 0,0 0 0 0 0,-1 0 0 0 0,1 0 1 0 0,0 1-1 0 0,-1-1 0 0 0,1 0 0 0 0,-1 0 0 0 0,1 1 0 0 0,0-1 0 0 0,0 0 0 0 0,-1 1 0 0 0,1-1 0 0 0,0 0 0 0 0,0 1 0 0 0,-1-1 1 0 0,1 1-1 0 0,0-1 0 0 0,0 1 0 0 0,-1 0-810 0 0,-3 6-7021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4:50.9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114 188 7367 0 0,'-3'1'107'0'0,"-1"-1"0"0"0,0 1 0 0 0,1 0 0 0 0,-1 0-1 0 0,1 0 1 0 0,-1 1 0 0 0,1-1 0 0 0,-1 1 0 0 0,1 0-1 0 0,0 0 1 0 0,0 0 0 0 0,0 0 0 0 0,0 1 0 0 0,0-1-1 0 0,1 1 1 0 0,-4 4 0 0 0,-4 5 1305 0 0,0 1-1 0 0,-12 18 1 0 0,21-28-1176 0 0,-1 0 0 0 0,0 0 0 0 0,1-1 0 0 0,0 1 0 0 0,-1 0 0 0 0,1 0 0 0 0,0 0 0 0 0,1 0 0 0 0,-1 0 0 0 0,0 1 0 0 0,1-1 0 0 0,0 0 0 0 0,0 0 0 0 0,0 0 0 0 0,0 0 0 0 0,0 1 0 0 0,1-1 0 0 0,-1 0 0 0 0,1 0 0 0 0,0 0 0 0 0,0 0 0 0 0,0 0 0 0 0,0 0 0 0 0,0 0 0 0 0,1 0 0 0 0,-1-1 1 0 0,1 1-1 0 0,0 0 0 0 0,2 2 0 0 0,0-2-130 0 0,-1 1 0 0 0,1-1 1 0 0,0 0-1 0 0,0 0 0 0 0,0 0 1 0 0,0-1-1 0 0,1 1 0 0 0,-1-1 1 0 0,1 0-1 0 0,-1 0 0 0 0,1-1 1 0 0,0 1-1 0 0,0-1 0 0 0,0 0 1 0 0,0-1-1 0 0,-1 1 0 0 0,1-1 1 0 0,6 0-1 0 0,0-1-86 0 0,-1-1-1 0 0,1 0 0 0 0,-1-1 1 0 0,0 0-1 0 0,0 0 1 0 0,0-1-1 0 0,0 0 1 0 0,-1-1-1 0 0,1 0 0 0 0,-1-1 1 0 0,0 0-1 0 0,-1 0 1 0 0,0-1-1 0 0,0 0 0 0 0,0-1 1 0 0,-1 1-1 0 0,0-1 1 0 0,10-15-1 0 0,-10 13-19 0 0,-1 0 0 0 0,0 0 0 0 0,0 0 0 0 0,-1-1 0 0 0,-1 0 0 0 0,0 0 0 0 0,0 0 0 0 0,-1 0 0 0 0,0-1 0 0 0,-1 1 0 0 0,-1-1-1 0 0,0 0 1 0 0,0 1 0 0 0,-1-1 0 0 0,0 0 0 0 0,-4-21 0 0 0,2 28 0 0 0,1-1 0 0 0,-1 0 0 0 0,0 1 0 0 0,0-1 0 0 0,-1 1 0 0 0,0 0 0 0 0,0 0 0 0 0,0 0 0 0 0,0 0 0 0 0,-6-5 0 0 0,7 8 0 0 0,0 0 0 0 0,0 0 0 0 0,0 0 0 0 0,-1 0 0 0 0,1 1 0 0 0,-1-1 0 0 0,1 1 0 0 0,-1 0 0 0 0,1-1 0 0 0,-1 1 0 0 0,0 0 0 0 0,1 1 0 0 0,-1-1 0 0 0,0 0 0 0 0,0 1 0 0 0,0 0 0 0 0,1 0 0 0 0,-1 0 0 0 0,0 0 0 0 0,0 0 0 0 0,0 0 0 0 0,-5 2 0 0 0,-3 1-128 0 0,0 2 1 0 0,0-1-1 0 0,1 1 0 0 0,0 1 0 0 0,0 0 0 0 0,0 0 1 0 0,0 1-1 0 0,1 0 0 0 0,0 1 0 0 0,1 0 0 0 0,0 0 0 0 0,0 1 1 0 0,0 0-1 0 0,2 0 0 0 0,-1 1 0 0 0,1 0 0 0 0,0 0 1 0 0,1 0-1 0 0,0 1 0 0 0,-5 16 0 0 0,4-1-956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4:55.4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131 38 455 0 0,'0'0'67'0'0,"0"0"-1"0"0,-1 0 0 0 0,1 0 0 0 0,0 0 0 0 0,0 0 0 0 0,0 1 0 0 0,0-1 0 0 0,-1 0 0 0 0,1 0 0 0 0,0 0 0 0 0,0 0 0 0 0,0 0 0 0 0,-1 0 0 0 0,1 0 0 0 0,0 0 0 0 0,0 0 0 0 0,0 1 0 0 0,-1-1 0 0 0,1 0 0 0 0,0 0 0 0 0,0 0 0 0 0,0 0 0 0 0,-1 0 0 0 0,1 0 0 0 0,0 0 0 0 0,0-1 0 0 0,-1 1 0 0 0,1 0 0 0 0,0 0 0 0 0,0 0 1 0 0,0 0-1 0 0,-1 0 0 0 0,1 0 0 0 0,0 0 0 0 0,0 0 0 0 0,0 0 0 0 0,0-1 0 0 0,-1 1 0 0 0,1 0 0 0 0,0 0 0 0 0,0 0 0 0 0,0 0 0 0 0,0-1 0 0 0,0 1 0 0 0,0 0 0 0 0,-1 0 0 0 0,1 0 0 0 0,0-1 0 0 0,0 1 0 0 0,0 0 0 0 0,0 0 0 0 0,0 0 0 0 0,0-1 0 0 0,0 1 0 0 0,0 0 0 0 0,0 0 0 0 0,0 0 0 0 0,0-1 0 0 0,-1 2 348 0 0,0 1 0 0 0,0-1-1 0 0,0 1 1 0 0,0-1-1 0 0,0 1 1 0 0,0 0 0 0 0,1-1-1 0 0,-1 1 1 0 0,0 3-1 0 0,1-4-327 0 0,0-1 0 0 0,0 1 0 0 0,0-1 0 0 0,0 1-1 0 0,0 0 1 0 0,0-1 0 0 0,1 1 0 0 0,-1-1 0 0 0,0 1-1 0 0,0 0 1 0 0,0-1 0 0 0,1 1 0 0 0,-1-1 0 0 0,0 1-1 0 0,1-1 1 0 0,-1 1 0 0 0,0-1 0 0 0,1 1 0 0 0,-1-1-1 0 0,1 0 1 0 0,-1 1 0 0 0,1-1 0 0 0,-1 1 0 0 0,1-1-1 0 0,-1 0 1 0 0,1 1 0 0 0,-1-1 0 0 0,1 0 0 0 0,0 0-1 0 0,-1 0 1 0 0,1 1 0 0 0,-1-1 0 0 0,1 0 0 0 0,0 0-1 0 0,-1 0 1 0 0,1 0 0 0 0,-1 0 0 0 0,1 0 0 0 0,0 0-1 0 0,-1 0 1 0 0,1 0 0 0 0,-1 0 0 0 0,1-1 0 0 0,0 1-1 0 0,-1 0 1 0 0,2-1 0 0 0,-1 1-60 0 0,-1 0 1 0 0,1 0-1 0 0,-1-1 0 0 0,1 1 0 0 0,0 0 1 0 0,-1 0-1 0 0,1-1 0 0 0,-1 1 1 0 0,1-1-1 0 0,0 1 0 0 0,-1 0 0 0 0,1-1 1 0 0,-1 1-1 0 0,1-1 0 0 0,-1 1 1 0 0,0-1-1 0 0,1 0 0 0 0,-1 1 0 0 0,0-1 1 0 0,1 1-1 0 0,-1-1 0 0 0,0 0 1 0 0,1 1-1 0 0,-1-1 0 0 0,0 0 0 0 0,0 1 1 0 0,0-1-1 0 0,0 0 0 0 0,0 1 1 0 0,0-1-1 0 0,0 0 0 0 0,0 1 0 0 0,0-1 1 0 0,0 0-1 0 0,0 1 0 0 0,0-1 1 0 0,0 0-1 0 0,-1 1 0 0 0,1-1 0 0 0,0 0 1 0 0,0 1-1 0 0,-1-1 0 0 0,0 0 1 0 0,-1-3 160 0 0,-1 0 1 0 0,0 1-1 0 0,0 0 0 0 0,0 0 1 0 0,0 0-1 0 0,-1 0 1 0 0,1 0-1 0 0,-1 0 1 0 0,-6-3-1 0 0,8 5-124 0 0,1 1 0 0 0,-1-1 0 0 0,1 1-1 0 0,-1-1 1 0 0,1 1 0 0 0,-1-1 0 0 0,1 1 0 0 0,-1 0-1 0 0,1 0 1 0 0,-1 0 0 0 0,1-1 0 0 0,-1 2-1 0 0,1-1 1 0 0,-1 0 0 0 0,0 0 0 0 0,1 0 0 0 0,-1 1-1 0 0,1-1 1 0 0,-1 1 0 0 0,1-1 0 0 0,0 1 0 0 0,-1 0-1 0 0,1-1 1 0 0,-1 1 0 0 0,1 0 0 0 0,0 0 0 0 0,0 0-1 0 0,0 0 1 0 0,-1 0 0 0 0,1 0 0 0 0,-1 2 0 0 0,1-2-14 0 0,1 0 0 0 0,-1 1 0 0 0,0-1 0 0 0,1 0 0 0 0,-1 0 0 0 0,1 1 0 0 0,0-1 0 0 0,-1 0 0 0 0,1 1 0 0 0,0-1 0 0 0,0 1 0 0 0,0-1 0 0 0,0 0 0 0 0,0 1 0 0 0,0-1 0 0 0,0 0 0 0 0,0 1 0 0 0,1-1 0 0 0,-1 0 0 0 0,0 1 0 0 0,1-1 0 0 0,-1 0 1 0 0,1 0-1 0 0,0 1 0 0 0,-1-1 0 0 0,1 0 0 0 0,0 0 0 0 0,0 0 0 0 0,0 0 0 0 0,1 2 0 0 0,-1-2 19 0 0,1 1 1 0 0,-1-1-1 0 0,1 1 1 0 0,-1-1-1 0 0,1 0 1 0 0,-1 1-1 0 0,1-1 1 0 0,0 0-1 0 0,-1 0 1 0 0,1 0-1 0 0,0-1 1 0 0,0 1-1 0 0,0 0 1 0 0,0-1-1 0 0,0 1 1 0 0,0-1-1 0 0,0 1 1 0 0,0-1-1 0 0,0 0 1 0 0,3 0-1 0 0,-5 0-67 0 0,1 0-1 0 0,-1 0 1 0 0,0 0 0 0 0,1 0-1 0 0,-1-1 1 0 0,0 1-1 0 0,0 0 1 0 0,1 0 0 0 0,-1 0-1 0 0,0 0 1 0 0,0 0-1 0 0,1-1 1 0 0,-1 1 0 0 0,0 0-1 0 0,0 0 1 0 0,0 0-1 0 0,1-1 1 0 0,-1 1 0 0 0,0 0-1 0 0,0 0 1 0 0,0-1 0 0 0,0 1-1 0 0,0 0 1 0 0,1 0-1 0 0,-1-1 1 0 0,0 1 0 0 0,0 0-1 0 0,0-1 1 0 0,0 1-1 0 0,0 0 1 0 0,0 0 0 0 0,0-1-1 0 0,-3-12 44 0 0,-11-8 20 0 0,12 18-64 0 0,-1 0 0 0 0,1 0 0 0 0,-1 0 0 0 0,0 0 0 0 0,0 1 0 0 0,0-1 0 0 0,-1 1 0 0 0,-3-3 0 0 0,6 5 0 0 0,1 0 0 0 0,-1-1 0 0 0,0 1 0 0 0,0 0 0 0 0,0-1 0 0 0,1 1 0 0 0,-1 0 0 0 0,0 0 0 0 0,0 0 0 0 0,0 0 0 0 0,1 0 0 0 0,-1 0 0 0 0,0 0 0 0 0,0 0 0 0 0,0 0 0 0 0,0 0 0 0 0,1 0 0 0 0,-1 0 0 0 0,0 1 0 0 0,0-1 0 0 0,0 0 0 0 0,1 1 0 0 0,-1-1 0 0 0,0 0 0 0 0,1 1 0 0 0,-1-1 0 0 0,0 1 0 0 0,1-1 0 0 0,-1 1 0 0 0,0 0 0 0 0,1-1 0 0 0,-1 1 0 0 0,1-1 0 0 0,-1 1 0 0 0,1 0 0 0 0,-1 0 0 0 0,1-1 0 0 0,0 1 0 0 0,-1 0 0 0 0,1 0 0 0 0,0-1 0 0 0,0 1 0 0 0,0 0 0 0 0,-1 0 0 0 0,1 1 0 0 0,-1 3 13 0 0,0 0-1 0 0,0 0 1 0 0,0 0-1 0 0,0 0 1 0 0,1 0-1 0 0,0 5 1 0 0,0-9-10 0 0,0 0 0 0 0,0 0 0 0 0,0 0 0 0 0,0-1-1 0 0,0 1 1 0 0,0 0 0 0 0,1 0 0 0 0,-1-1 0 0 0,0 1 0 0 0,1 0 0 0 0,-1 0 0 0 0,0-1 0 0 0,1 1 0 0 0,-1 0 0 0 0,1-1 0 0 0,-1 1 0 0 0,1 0 0 0 0,-1-1 0 0 0,1 1-1 0 0,-1-1 1 0 0,1 1 0 0 0,0-1 0 0 0,-1 1 0 0 0,1-1 0 0 0,0 1 0 0 0,-1-1 0 0 0,1 0 0 0 0,0 1 0 0 0,0-1 0 0 0,-1 0 0 0 0,1 0 0 0 0,0 0 0 0 0,0 1-1 0 0,-1-1 1 0 0,1 0 0 0 0,0 0 0 0 0,0 0 0 0 0,0 0 0 0 0,-1 0 0 0 0,1 0 0 0 0,0-1 0 0 0,0 1 0 0 0,0 0 0 0 0,-1 0 0 0 0,1-1 0 0 0,1 1 0 0 0,-1-1 0 0 0,0 1 0 0 0,1 0 0 0 0,-1-1 0 0 0,0 1 0 0 0,0-1 0 0 0,0 1 0 0 0,0-1 0 0 0,0 1 0 0 0,0-1 0 0 0,0 0 0 0 0,0 0 0 0 0,0 1 0 0 0,0-1 0 0 0,0 0 1 0 0,-1 0-1 0 0,1 0 0 0 0,0 0 0 0 0,0 0 0 0 0,-1 0 0 0 0,1 0 0 0 0,-1 0 0 0 0,1 0 0 0 0,-1-1 0 0 0,1 0 0 0 0,-1 0 4 0 0,0 0 0 0 0,1 0 0 0 0,-2 0 0 0 0,1 1 0 0 0,0-1 0 0 0,0 0 0 0 0,0 0-1 0 0,-1 0 1 0 0,1 0 0 0 0,-1 1 0 0 0,0-1 0 0 0,1 0 0 0 0,-1 0 0 0 0,-1-2 0 0 0,0 2 2 0 0,0-1 0 0 0,1 1 0 0 0,-1-1 0 0 0,0 1 0 0 0,0 0 1 0 0,-1 0-1 0 0,1 0 0 0 0,0 0 0 0 0,-3-2 0 0 0,3 3-7 0 0,1 0 0 0 0,0 1 0 0 0,0-1 0 0 0,-1 0 0 0 0,1 1 0 0 0,-1-1 0 0 0,1 1 1 0 0,0 0-1 0 0,-1-1 0 0 0,1 1 0 0 0,-1 0 0 0 0,1 0 0 0 0,-1 0 0 0 0,1 0 0 0 0,-1 0 0 0 0,1 0 0 0 0,-1 0 0 0 0,-1 1 0 0 0,2-1-139 0 0,0 1 0 0 0,0 0 0 0 0,0-1 1 0 0,-1 1-1 0 0,1 0 0 0 0,0 0 0 0 0,0 0 0 0 0,0-1 0 0 0,0 1 0 0 0,0 0 0 0 0,1 0 0 0 0,-1 1 0 0 0,0-1 0 0 0,0 0 1 0 0,1 0-1 0 0,-1 0 0 0 0,1 0 0 0 0,-1 1 0 0 0,1-1 0 0 0,-1 0 0 0 0,1 2 0 0 0,-1 4-6483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5:00.9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4 399 5063 0 0,'-1'0'165'0'0,"1"-1"0"0"0,0 0-1 0 0,-1 0 1 0 0,1 0-1 0 0,-1 0 1 0 0,1 0 0 0 0,0 0-1 0 0,0 0 1 0 0,0 0-1 0 0,-1 0 1 0 0,1 0-1 0 0,0 0 1 0 0,0 0 0 0 0,0 0-1 0 0,0 0 1 0 0,1 0-1 0 0,-1 0 1 0 0,0 0-1 0 0,0 0 1 0 0,1 0 0 0 0,-1 0-1 0 0,0 0 1 0 0,1 0-1 0 0,-1 0 1 0 0,1 1 0 0 0,-1-1-1 0 0,1 0 1 0 0,0 0-1 0 0,0 0 1 0 0,4-9 377 0 0,11-18 2189 0 0,1 1-1 0 0,21-25 0 0 0,-23 33-2125 0 0,-1-1 0 0 0,-1 0-1 0 0,-1-1 1 0 0,20-44 0 0 0,-27 51-502 0 0,9-31 348 0 0,-13 42-408 0 0,-1 0-1 0 0,1 0 0 0 0,-1 0 0 0 0,0 0 0 0 0,0 0 1 0 0,0 0-1 0 0,0 0 0 0 0,-1 0 0 0 0,1 0 0 0 0,-1 0 1 0 0,0 0-1 0 0,0 1 0 0 0,-1-4 0 0 0,2 6-40 0 0,0-1-1 0 0,0 1 1 0 0,0 0 0 0 0,0 0-1 0 0,0-1 1 0 0,0 1-1 0 0,0 0 1 0 0,0 0 0 0 0,-1 0-1 0 0,1-1 1 0 0,0 1 0 0 0,0 0-1 0 0,0 0 1 0 0,0-1-1 0 0,0 1 1 0 0,-1 0 0 0 0,1 0-1 0 0,0 0 1 0 0,0 0-1 0 0,-1 0 1 0 0,1-1 0 0 0,0 1-1 0 0,0 0 1 0 0,0 0-1 0 0,-1 0 1 0 0,1 0 0 0 0,0 0-1 0 0,0 0 1 0 0,-1 0 0 0 0,1 0-1 0 0,0 0 1 0 0,0 0-1 0 0,-1 0 1 0 0,1 0 0 0 0,0 0-1 0 0,0 0 1 0 0,-1 0-1 0 0,1 0 1 0 0,0 0 0 0 0,0 0-1 0 0,-1 0 1 0 0,-7 11 100 0 0,-1 18 32 0 0,-28 178-134 0 0,35-196 0 0 0,0 6 0 0 0,2-1 0 0 0,0 0 0 0 0,1 0 0 0 0,0 0 0 0 0,7 29 0 0 0,-4-23 0 0 0,-1 0 0 0 0,0 24 0 0 0,-2-44 0 0 0,-1 0 0 0 0,0 0 0 0 0,-1 0 0 0 0,1 0 0 0 0,0 0 0 0 0,0 0 0 0 0,-1 0 0 0 0,1 0 0 0 0,-1 0 0 0 0,0 0 0 0 0,0 0 0 0 0,1 0 0 0 0,-1-1 0 0 0,0 1 0 0 0,-1 0 0 0 0,1-1 0 0 0,0 1 0 0 0,0 0 0 0 0,-1-1 0 0 0,-1 2 0 0 0,0-1 0 0 0,0-1 0 0 0,1 1 0 0 0,-1-1 0 0 0,0 0 0 0 0,0 0 0 0 0,0 0 0 0 0,0 0 0 0 0,-1-1 0 0 0,1 1 0 0 0,0-1 0 0 0,0 0 0 0 0,-5 0 0 0 0,-18 4 0 0 0,25-4 0 0 0,0 0 0 0 0,0 0 0 0 0,1 0 0 0 0,-1 0 0 0 0,0 1 0 0 0,0-1 0 0 0,0 0 0 0 0,1 1 0 0 0,-1-1 0 0 0,0 1 0 0 0,0-1 0 0 0,1 1 0 0 0,-1-1 0 0 0,0 1 0 0 0,1-1 0 0 0,-1 1 0 0 0,1 0 0 0 0,-1-1 0 0 0,0 1 0 0 0,1 0 0 0 0,0-1 0 0 0,-1 1 0 0 0,1 0 0 0 0,-1 0 0 0 0,1 0 0 0 0,0-1 0 0 0,-1 2 0 0 0,2-1 1 0 0,-1 0 1 0 0,1-1-1 0 0,0 1 0 0 0,-1-1 0 0 0,1 1 0 0 0,-1-1 1 0 0,1 1-1 0 0,0-1 0 0 0,0 1 0 0 0,-1-1 0 0 0,1 1 1 0 0,0-1-1 0 0,0 0 0 0 0,0 0 0 0 0,-1 1 0 0 0,1-1 0 0 0,0 0 1 0 0,0 0-1 0 0,0 0 0 0 0,1 0 0 0 0,19 3 64 0 0,-21-3-64 0 0,13 1 127 0 0,1 0 1 0 0,0-1 0 0 0,21-3-1 0 0,-30 2-96 0 0,0 0 0 0 0,-1 0-1 0 0,1 0 1 0 0,-1 0 0 0 0,1-1-1 0 0,-1 0 1 0 0,1 0 0 0 0,-1 0-1 0 0,0 0 1 0 0,0-1 0 0 0,0 1-1 0 0,0-1 1 0 0,-1 0 0 0 0,5-4-1 0 0,-3-4-2353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5:01.8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93 455 0 0,'-5'-13'1077'0'0,"3"8"-146"0"0,0 1-1 0 0,1-1 0 0 0,0 0 1 0 0,0 1-1 0 0,0-1 1 0 0,0 0-1 0 0,0 0 1 0 0,1-6-1 0 0,0 10-939 0 0,4-24 4489 0 0,-3 25-4380 0 0,-1-1 0 0 0,0 1 1 0 0,0 0-1 0 0,0 0 0 0 0,0 0 0 0 0,0-1 0 0 0,0 1 0 0 0,1 0 0 0 0,-1 0 0 0 0,0 0 1 0 0,0-1-1 0 0,0 1 0 0 0,1 0 0 0 0,-1 0 0 0 0,0 0 0 0 0,0 0 0 0 0,0-1 0 0 0,1 1 1 0 0,-1 0-1 0 0,0 0 0 0 0,0 0 0 0 0,1 0 0 0 0,-1 0 0 0 0,0 0 0 0 0,0 0 0 0 0,1 0 0 0 0,-1 0 1 0 0,0 0-1 0 0,1 0 0 0 0,10 9 1330 0 0,29 41 332 0 0,-37-47-1520 0 0,3 7-2 0 0,22 29 0 0 0,-21-29 0 0 0,-1 3 0 0 0,21 36-25 0 0,-15-22-101 0 0,8 30-24 0 0,-12-27-32 0 0,6 48-47 0 0,-6-2-11 0 0,-6-4 0 0 0,-5 1 0 0 0,-4 4 0 0 0,-4 24-377 0 0,1-22-70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5:02.3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 3 9215 0 0,'0'0'63'0'0,"0"-1"1"0"0,0 1-1 0 0,-1 0 0 0 0,1 0 0 0 0,0 0 0 0 0,0 0 0 0 0,0 0 0 0 0,-1-1 1 0 0,1 1-1 0 0,0 0 0 0 0,0 0 0 0 0,0 0 0 0 0,-1 0 0 0 0,1 0 0 0 0,0 0 1 0 0,0 0-1 0 0,0 0 0 0 0,-1 0 0 0 0,1 0 0 0 0,0 0 0 0 0,0 0 0 0 0,-1 0 0 0 0,1 0 1 0 0,0 0-1 0 0,0 0 0 0 0,0 0 0 0 0,-1 0 0 0 0,1 0 0 0 0,0 0 0 0 0,0 0 1 0 0,0 0-1 0 0,-1 0 0 0 0,1 0 0 0 0,0 1 0 0 0,0-1 0 0 0,0 0 0 0 0,-1 0 1 0 0,1 0-1 0 0,0 0 0 0 0,0 1 0 0 0,0-1 0 0 0,0 0 0 0 0,-11 14 1413 0 0,-7 19-747 0 0,11-17-263 0 0,1 1 0 0 0,1-1 0 0 0,1 1 0 0 0,0 0 0 0 0,-2 25 0 0 0,3-27-298 0 0,-3 46 490 0 0,4-45-539 0 0,0 0 183 0 0,1 32-1 0 0,1-32-162 0 0,-1 0 111 0 0,1 0 0 0 0,2 16 1 0 0,-1-17-99 0 0,-1-2 33 0 0,0-1-1 0 0,2 1 1 0 0,2 12-1 0 0,4 26 92 0 0,-2-26-69 0 0,10 24-14 0 0,-6-25-33 0 0,22 31-117 0 0,-22-40-43 0 0,1-1 0 0 0,18 18 0 0 0,22 14-213 0 0,-28-31-98 0 0,31 14-1320 0 0,-12-10-5217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5:33.2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4607 0 0,'0'0'354'0'0,"0"0"-233"0"0,1 2 91 0 0,0-1 0 0 0,0 1 0 0 0,1-1 0 0 0,-1 1 1 0 0,1-1-1 0 0,-1 0 0 0 0,1 0 0 0 0,-1 0 0 0 0,1 1 0 0 0,0-1 0 0 0,0-1 0 0 0,3 3 0 0 0,3-1 559 0 0,-1 1 0 0 0,1-1 0 0 0,0-1 0 0 0,0 1 0 0 0,0-1-1 0 0,12 0 1 0 0,53-5 1817 0 0,-44 2-2093 0 0,85-8-2395 0 0,-108 9-3335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5:33.6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1375 0 0,'0'0'66'0'0,"19"12"3095"0"0,-11-10-2254 0 0,-1 0 0 0 0,1 0-1 0 0,-1-1 1 0 0,1 0 0 0 0,0 0 0 0 0,0-1-1 0 0,0 0 1 0 0,-1 0 0 0 0,1-1 0 0 0,10-2-1 0 0,-5 1-120 0 0,-1 1-1 0 0,22 0 1 0 0,7 6-2445 0 0,-34-3-3856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5:39.1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227 185 2015 0 0,'11'-20'559'0'0,"-4"7"958"0"0,0 0 0 0 0,-1 0 0 0 0,8-27 1 0 0,-13 37-1318 0 0,0 0 1 0 0,-1 0 0 0 0,1 0 0 0 0,-1-1 0 0 0,0 1 0 0 0,0 0 0 0 0,0-1 0 0 0,0 1 0 0 0,0 0 0 0 0,-1 0-1 0 0,1-1 1 0 0,-1 1 0 0 0,0 0 0 0 0,0 0 0 0 0,0 0 0 0 0,-1 0 0 0 0,1 0 0 0 0,-1 0 0 0 0,1 0 0 0 0,-1 0-1 0 0,0 1 1 0 0,-4-5 0 0 0,6 6-156 0 0,-1 0 0 0 0,0 0-1 0 0,1 1 1 0 0,-1-1-1 0 0,0 0 1 0 0,0 1 0 0 0,1-1-1 0 0,-1 0 1 0 0,0 1-1 0 0,0-1 1 0 0,0 1 0 0 0,0-1-1 0 0,0 1 1 0 0,0 0-1 0 0,0-1 1 0 0,0 1 0 0 0,0 0-1 0 0,0 0 1 0 0,0-1 0 0 0,0 1-1 0 0,0 0 1 0 0,0 0-1 0 0,0 0 1 0 0,0 0 0 0 0,0 1-1 0 0,0-1 1 0 0,0 0-1 0 0,0 0 1 0 0,0 0 0 0 0,1 1-1 0 0,-1-1 1 0 0,0 1-1 0 0,0-1 1 0 0,0 1 0 0 0,0-1-1 0 0,0 1 1 0 0,0-1 0 0 0,1 1-1 0 0,-1 0 1 0 0,0-1-1 0 0,0 1 1 0 0,1 0 0 0 0,-1 0-1 0 0,1-1 1 0 0,-1 1-1 0 0,0 0 1 0 0,1 0 0 0 0,0 0-1 0 0,-1 0 1 0 0,0 1-1 0 0,-2 5 141 0 0,1-1 0 0 0,-1 1 1 0 0,1 0-1 0 0,0-1 0 0 0,-1 14 0 0 0,-5 46 1619 0 0,4 1 1 0 0,7 119 0 0 0,1-147-1626 0 0,2 17 112 0 0,-3 107-1 0 0,-4-146-273 0 0,-1-1-1 0 0,-1 0 1 0 0,0 1 0 0 0,-1-1-1 0 0,0-1 1 0 0,-1 1 0 0 0,-1-1-1 0 0,-1 0 1 0 0,0 0 0 0 0,-1-1-1 0 0,-11 17 1 0 0,13-24-18 0 0,0 0 1 0 0,0-1-1 0 0,0 0 0 0 0,0 0 1 0 0,-1 0-1 0 0,-8 4 0 0 0,12-8 5 0 0,0 0-1 0 0,0 0 1 0 0,-1 0-1 0 0,1-1 1 0 0,-1 1-1 0 0,1-1 0 0 0,-1 0 1 0 0,1 0-1 0 0,-1 0 1 0 0,0 0-1 0 0,0-1 0 0 0,1 0 1 0 0,-1 1-1 0 0,0-2 1 0 0,0 1-1 0 0,-5-1 0 0 0,8 1-2 0 0,1 0-1 0 0,-1 0 1 0 0,0 0-1 0 0,0-1 1 0 0,1 1-1 0 0,-1 0 1 0 0,0-1-1 0 0,1 1 1 0 0,-1 0 0 0 0,0-1-1 0 0,1 1 1 0 0,-1-1-1 0 0,0 1 1 0 0,1-1-1 0 0,-1 1 1 0 0,1-1-1 0 0,-1 1 1 0 0,1-1-1 0 0,-1 0 1 0 0,1 0-1 0 0,0 1 0 0 0,-1-1 0 0 0,1 0 0 0 0,0 1 0 0 0,0-1 0 0 0,0 1 0 0 0,0-1 0 0 0,0 1 0 0 0,0-1 0 0 0,1 1 0 0 0,-1-1 0 0 0,0 1 0 0 0,0-1 1 0 0,0 1-1 0 0,0-1 0 0 0,1 1 0 0 0,-1-1 0 0 0,0 1 0 0 0,0-1 0 0 0,1 0 0 0 0,0 0 0 0 0,1-1 0 0 0,-1 1 0 0 0,0 0 0 0 0,1 0 0 0 0,-1-1 0 0 0,0 1 0 0 0,1 0 0 0 0,-1 0 0 0 0,1 1-1 0 0,0-1 1 0 0,-1 0 0 0 0,1 0 0 0 0,0 1 0 0 0,3-1 0 0 0,-2 0 0 0 0,0 1 0 0 0,0 0 0 0 0,0 0 0 0 0,1 0 0 0 0,-1 0 0 0 0,0 1 0 0 0,0-1 0 0 0,0 1 0 0 0,0 0 0 0 0,0 0 0 0 0,0 0 0 0 0,0 0 0 0 0,0 0 0 0 0,0 1 0 0 0,0 0 0 0 0,3 2 0 0 0,-2-1 0 0 0,-1 0 0 0 0,-1 0 0 0 0,1 1 0 0 0,0-1 0 0 0,-1 0 0 0 0,1 1 0 0 0,-1 0 0 0 0,0 0 0 0 0,-1-1 0 0 0,4 9 0 0 0,-2 3 0 0 0,0 0 0 0 0,0 0 0 0 0,-2 0 0 0 0,0 0 0 0 0,-1 27 0 0 0,-7 71 3 0 0,-1 116 290 0 0,9-218-240 0 0,-1 0 0 0 0,2 1 0 0 0,0-1 0 0 0,0 0 0 0 0,1 0-1 0 0,0 0 1 0 0,1 0 0 0 0,8 15 0 0 0,-9-20-29 0 0,0-1 0 0 0,1 0-1 0 0,0 1 1 0 0,0-1 0 0 0,0-1 0 0 0,1 1-1 0 0,-1-1 1 0 0,1 1 0 0 0,0-1 0 0 0,0-1 0 0 0,1 1-1 0 0,-1-1 1 0 0,1 0 0 0 0,0 0 0 0 0,-1 0-1 0 0,10 2 1 0 0,58 14-2339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4:19.3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9 4607 0 0,'-2'-1'499'0'0,"0"0"0"0"0,1 0 0 0 0,-1 0 0 0 0,0 0 0 0 0,0 1 0 0 0,0-1-1 0 0,0 0 1 0 0,0 1 0 0 0,0 0 0 0 0,0-1 0 0 0,0 1 0 0 0,0 0-1 0 0,-3 0 1 0 0,6 1-193 0 0,-1 0-1 0 0,1 0 1 0 0,0 0-1 0 0,0 0 1 0 0,0 0-1 0 0,0 0 1 0 0,0 0-1 0 0,1 0 1 0 0,-1-1-1 0 0,0 1 1 0 0,0 0-1 0 0,0-1 1 0 0,1 1-1 0 0,1 0 1 0 0,0 0 155 0 0,12 5 442 0 0,1-1 1 0 0,0 0-1 0 0,0-1 0 0 0,28 3 0 0 0,-5 0-245 0 0,23 3-483 0 0,0-2 1 0 0,0-3-1 0 0,97-4 1 0 0,-151-2-232 0 0,1 1-1 0 0,-1 1 0 0 0,11 1 1 0 0,-2 4-2586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4:47.4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161 160 7831 0 0,'-5'1'411'0'0,"1"1"0"0"0,0 0 0 0 0,0 0 0 0 0,0 0-1 0 0,0 0 1 0 0,0 1 0 0 0,-6 5 0 0 0,-24 25 1873 0 0,25-25-1933 0 0,1 0 133 0 0,1 0 0 0 0,0 1 0 0 0,0 0 0 0 0,0 0 0 0 0,1 0 0 0 0,1 1 0 0 0,0 0 0 0 0,0 0 0 0 0,1 0 0 0 0,0 1 0 0 0,0 0 0 0 0,1-1 0 0 0,1 1 0 0 0,-2 15 0 0 0,4-23 655 0 0,5 10-917 0 0,17 45-13 0 0,-20-55-177 0 0,-1 1-1 0 0,1-1 1 0 0,0 1-1 0 0,0-1 1 0 0,1 0-1 0 0,-1 0 1 0 0,1 0-1 0 0,-1 0 1 0 0,1 0-1 0 0,0-1 1 0 0,0 1-1 0 0,0-1 1 0 0,1 0-1 0 0,-1 0 1 0 0,5 2-1 0 0,-1-1 20 0 0,0-1-1 0 0,0 1 1 0 0,0-2-1 0 0,0 1 0 0 0,12 0 1 0 0,-8-1-41 0 0,-1-1 1 0 0,1-1 0 0 0,0 0-1 0 0,0 0 1 0 0,0-1-1 0 0,-1 0 1 0 0,1-1 0 0 0,-1 0-1 0 0,0-1 1 0 0,0 0-1 0 0,0 0 1 0 0,0-1 0 0 0,-1-1-1 0 0,0 0 1 0 0,0 0-1 0 0,0 0 1 0 0,-1-1 0 0 0,0 0-1 0 0,0-1 1 0 0,-1 0-1 0 0,0 0 1 0 0,7-11 0 0 0,-7 10-12 0 0,-1-1 1 0 0,0 0 0 0 0,0 0-1 0 0,-1 0 1 0 0,-1-1-1 0 0,0 0 1 0 0,0 0 0 0 0,-1 0-1 0 0,0 0 1 0 0,-1 0 0 0 0,0-1-1 0 0,-1 1 1 0 0,0-1-1 0 0,-1 1 1 0 0,0-1 0 0 0,-1 1-1 0 0,0-1 1 0 0,-1 1 0 0 0,0 0-1 0 0,-7-19 1 0 0,4 18 30 0 0,-1 1 1 0 0,0 0 0 0 0,0 0-1 0 0,-1 1 1 0 0,-1 0-1 0 0,0 0 1 0 0,0 1-1 0 0,-1 0 1 0 0,0 0 0 0 0,0 1-1 0 0,-1 0 1 0 0,-18-10-1 0 0,22 14-25 0 0,0 1 0 0 0,-1 0-1 0 0,1 0 1 0 0,-1 1 0 0 0,0 0 0 0 0,1 0-1 0 0,-1 1 1 0 0,0-1 0 0 0,0 2-1 0 0,-11-1 1 0 0,12 1-78 0 0,1 1-1 0 0,-1 0 1 0 0,1 0 0 0 0,0 0-1 0 0,-1 0 1 0 0,1 1 0 0 0,0 0-1 0 0,0 0 1 0 0,0 1 0 0 0,0 0-1 0 0,0-1 1 0 0,1 2 0 0 0,-1-1-1 0 0,-6 7 1 0 0,-6 9-5505 0 0,1 4-1900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5:46.9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47 5063 0 0,'-1'-7'448'0'0,"0"3"-352"0"0,-1 1-96 0 0,4 3 768 0 0,-2-1 144 0 0,0-2 24 0 0,1-3 8 0 0,-1 1-656 0 0,1-2-128 0 0,-1 2-24 0 0,2 2-8 0 0,-1 0-240 0 0,1 3-48 0 0,0 1-16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06.09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 0 8287 0 0,'-1'5'670'0'0,"0"1"0"0"0,1-1 0 0 0,0 1 0 0 0,0-1 0 0 0,1 0-1 0 0,-1 1 1 0 0,1-1 0 0 0,3 10 0 0 0,-2-1 719 0 0,2-1-11 0 0,-1 0 0 0 0,7 14 1 0 0,-6-17-714 0 0,0 1 0 0 0,-1-1 1 0 0,3 19-1 0 0,-5-26-656 0 0,-1 1 0 0 0,0 0 0 0 0,0 0 0 0 0,0 0 0 0 0,-1-1 0 0 0,1 1 0 0 0,-1 0 0 0 0,0-1 0 0 0,0 1 0 0 0,0 0 0 0 0,-1-1 0 0 0,1 1 0 0 0,-1-1 0 0 0,-3 6 1 0 0,-9 7-3400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06.45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 38 5671 0 0,'-14'-9'942'0'0,"24"13"3103"0"0,-10-4-4029 0 0,10 2 1492 0 0,1 0 0 0 0,14 0 0 0 0,-22-2-1292 0 0,0 0-1 0 0,0 0 1 0 0,-1 0-1 0 0,1-1 1 0 0,0 1-1 0 0,4-2 1 0 0,-6 1-140 0 0,0 1 0 0 0,0 0 0 0 0,0-1 0 0 0,-1 1-1 0 0,1-1 1 0 0,0 1 0 0 0,-1-1 0 0 0,1 1 0 0 0,0-1 0 0 0,-1 1 0 0 0,1-1 0 0 0,0 0 0 0 0,-1 1 0 0 0,1-1 0 0 0,-1 0 0 0 0,1 0 0 0 0,-1 1 0 0 0,1-1 0 0 0,-1 0 0 0 0,1-1 0 0 0,-1 1-57 0 0,0 0 0 0 0,0 0-1 0 0,0 1 1 0 0,0-1 0 0 0,0 0 0 0 0,0 1 0 0 0,0-1 0 0 0,0 0 0 0 0,0 1 0 0 0,0-1-1 0 0,0 0 1 0 0,-1 1 0 0 0,1-1 0 0 0,0 0 0 0 0,0 1 0 0 0,-1-1 0 0 0,1 0-1 0 0,0 1 1 0 0,-1-1 0 0 0,1 1 0 0 0,-1-1 0 0 0,1 1 0 0 0,0-1 0 0 0,-1 1-1 0 0,1-1 1 0 0,-1 1 0 0 0,0-1 0 0 0,1 1 0 0 0,-1 0 0 0 0,1-1 0 0 0,-1 1-1 0 0,0 0 1 0 0,1-1 0 0 0,-2 1 0 0 0,1-1-152 0 0,0 1 1 0 0,-1 0-1 0 0,1 0 1 0 0,0-1-1 0 0,0 1 1 0 0,0 0-1 0 0,-1 0 0 0 0,1 0 1 0 0,0 0-1 0 0,0 0 1 0 0,0 1-1 0 0,0-1 1 0 0,-1 0-1 0 0,1 1 0 0 0,0-1 1 0 0,0 0-1 0 0,0 1 1 0 0,0-1-1 0 0,0 1 1 0 0,-1 0-1 0 0,-2 3-1070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06.86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0 283 455 0 0,'1'-2'532'0'0,"1"-1"0"0"0,-1 1 0 0 0,0-1 0 0 0,1 1 0 0 0,-1 0 0 0 0,1 0 0 0 0,0-1 0 0 0,-1 1 0 0 0,1 1 0 0 0,0-1 0 0 0,0 0 0 0 0,1 0 0 0 0,2-1 0 0 0,8-9 1827 0 0,-2 0-1572 0 0,0 0 0 0 0,-1-2-1 0 0,-1 1 1 0 0,0-1 0 0 0,8-17 0 0 0,-14 25-689 0 0,0 0 1 0 0,-1-1 0 0 0,1 0-1 0 0,-1 0 1 0 0,-1 0 0 0 0,1 0 0 0 0,-1 0-1 0 0,0 0 1 0 0,-1 0 0 0 0,0 0-1 0 0,0 0 1 0 0,0 0 0 0 0,-1 0 0 0 0,-2-9-1 0 0,3 14-38 0 0,0 1 0 0 0,0-1 0 0 0,-1 1 0 0 0,1-1 0 0 0,-1 1 0 0 0,0-1 0 0 0,1 1-1 0 0,-1-1 1 0 0,0 1 0 0 0,0 0 0 0 0,0-1 0 0 0,0 1 0 0 0,0 0 0 0 0,0 0 0 0 0,0 0 0 0 0,0-1-1 0 0,0 1 1 0 0,-1 1 0 0 0,1-1 0 0 0,0 0 0 0 0,-1 0 0 0 0,1 0 0 0 0,0 1 0 0 0,-1-1 0 0 0,1 0 0 0 0,-1 1-1 0 0,-2-1 1 0 0,2 1-20 0 0,0 1 1 0 0,0-1-1 0 0,1 0 0 0 0,-1 1 0 0 0,0 0 0 0 0,0-1 0 0 0,1 1 0 0 0,-1 0 0 0 0,1 0 1 0 0,-1 0-1 0 0,0 0 0 0 0,1 0 0 0 0,0 0 0 0 0,-1 0 0 0 0,1 1 0 0 0,0-1 0 0 0,-1 0 0 0 0,1 1 1 0 0,0-1-1 0 0,0 1 0 0 0,0-1 0 0 0,0 1 0 0 0,-1 3 0 0 0,-3 7 190 0 0,1 1-1 0 0,0 0 0 0 0,1 0 1 0 0,0 0-1 0 0,1 0 1 0 0,1 1-1 0 0,0 16 0 0 0,0-18 32 0 0,1-8 111 0 0,0 7-84 0 0,1 35-37 0 0,-1-34-10 0 0,1 1-16 0 0,3 41-62 0 0,-3-40-31 0 0,-1-1-4 0 0,4 40-7 0 0,-3-39-29 0 0,2 24 22 0 0,4 10-21 0 0,8 65-17 0 0,-14-109-90 0 0,10 65 63 0 0,-9-61-118 0 0,0 0 1 0 0,1 1-1 0 0,0-1 0 0 0,0 0 1 0 0,9 14-1 0 0,0-10-1824 0 0,-9-10 291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07.22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56 150 2759 0 0,'-28'-25'5142'0'0,"1"2"3796"0"0,27 22-8805 0 0,0 1 0 0 0,0 0-1 0 0,0 0 1 0 0,0-1 0 0 0,0 1 0 0 0,0 0-1 0 0,1 0 1 0 0,-1 0 0 0 0,0-1 0 0 0,0 1-1 0 0,0 0 1 0 0,0 0 0 0 0,1 0 0 0 0,-1-1-1 0 0,0 1 1 0 0,0 0 0 0 0,1 0 0 0 0,-1 0-1 0 0,0 0 1 0 0,0 0 0 0 0,1 0 0 0 0,-1 0-1 0 0,0-1 1 0 0,0 1 0 0 0,1 0 0 0 0,-1 0-1 0 0,0 0 1 0 0,0 0 0 0 0,1 0 0 0 0,-1 0-1 0 0,0 0 1 0 0,1 1 0 0 0,13-4 569 0 0,-12 3-453 0 0,63-11 1262 0 0,44-9-279 0 0,-70 12-1058 0 0,37-10 102 0 0,-68 15-404 0 0,0 0 0 0 0,0 0 0 0 0,0 0 0 0 0,0-1-1 0 0,-1-1 1 0 0,12-8 0 0 0,-14 9-2432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09.12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28 250 3679 0 0,'-8'-4'996'0'0,"2"2"5635"0"0,12-5-2610 0 0,5 0-2611 0 0,15-10 458 0 0,0-1 1 0 0,33-32-1 0 0,-53 44-1839 0 0,0 0 0 0 0,0 0 0 0 0,0-1 0 0 0,-1 0-1 0 0,-1 0 1 0 0,1 0 0 0 0,-1-1 0 0 0,0 0 0 0 0,0 1 0 0 0,-1-2 0 0 0,0 1 0 0 0,-1 0-1 0 0,0 0 1 0 0,1-10 0 0 0,-5 1 37 0 0,2 16-61 0 0,0 1 0 0 0,0-1 0 0 0,0 1 0 0 0,-1 0 0 0 0,1-1 0 0 0,0 1 0 0 0,0-1 0 0 0,-1 1 0 0 0,1 0 0 0 0,0 0 0 0 0,-1-1 0 0 0,1 1 0 0 0,0 0 0 0 0,-1-1 0 0 0,1 1-1 0 0,0 0 1 0 0,-1 0 0 0 0,1 0 0 0 0,-1-1 0 0 0,1 1 0 0 0,-1 0 0 0 0,0 0 0 0 0,0 0 1 0 0,0 0 1 0 0,0 1-1 0 0,0-1 0 0 0,0 0 0 0 0,0 1 1 0 0,0-1-1 0 0,0 1 0 0 0,0-1 0 0 0,0 1 1 0 0,0-1-1 0 0,0 1 0 0 0,0 0 0 0 0,0-1 1 0 0,0 1-1 0 0,1 0 0 0 0,-1 0 0 0 0,0 0 0 0 0,0 0 1 0 0,1-1-1 0 0,-1 1 0 0 0,1 0 0 0 0,-1 0 1 0 0,1 0-1 0 0,-1 2 0 0 0,-6 12-6 0 0,1 1 0 0 0,0 1 0 0 0,1-1 0 0 0,1 1 0 0 0,1 0 0 0 0,-2 17 0 0 0,2 4 0 0 0,4 63 0 0 0,4-59 21 0 0,-3-33-14 0 0,0 0 0 0 0,-1 0 0 0 0,0 0 1 0 0,-1 0-1 0 0,-1 16 0 0 0,1-23-7 0 0,0-1 0 0 0,-1 0 0 0 0,1 0 0 0 0,0 0 0 0 0,-1 1 0 0 0,1-1 0 0 0,-1 0 0 0 0,1 0 0 0 0,-1 0 0 0 0,0 0 0 0 0,1 0 0 0 0,-1 0 0 0 0,0 0 0 0 0,0 0 0 0 0,0 0 0 0 0,1 0 0 0 0,-1 0 0 0 0,0-1 0 0 0,0 1 0 0 0,-1 0 0 0 0,1-1 0 0 0,0 1 0 0 0,0-1 0 0 0,0 1 0 0 0,0-1 0 0 0,0 1 0 0 0,-1-1 0 0 0,1 0 0 0 0,0 0 0 0 0,0 1 0 0 0,0-1 0 0 0,-3 0 0 0 0,-3-1 0 0 0,-1 1 0 0 0,1-1 0 0 0,0 0 0 0 0,-12-3 0 0 0,-3-1 0 0 0,-23 4 0 0 0,68 0 330 0 0,0 0 0 0 0,0-1 0 0 0,-1-2 1 0 0,1 0-1 0 0,-1-1 0 0 0,29-11 0 0 0,-50 15-320 0 0,17-8 135 0 0,-17 9-144 0 0,0-1 1 0 0,0 1 0 0 0,-1-1-1 0 0,1 1 1 0 0,0-1 0 0 0,0 1-1 0 0,-1-1 1 0 0,1 0 0 0 0,0 1-1 0 0,-1-1 1 0 0,1 0 0 0 0,-1 1-1 0 0,1-1 1 0 0,-1 0 0 0 0,1 0-1 0 0,-1 0 1 0 0,1 1 0 0 0,-1-2-1 0 0,0 1-154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10.71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52 6447 0 0,'0'-1'285'0'0,"1"-1"-1"0"0,-1 1 1 0 0,0-1-1 0 0,1 0 1 0 0,0 1-1 0 0,-1-1 1 0 0,1 1-1 0 0,0 0 1 0 0,0-1 0 0 0,0 1-1 0 0,-1 0 1 0 0,1-1-1 0 0,1 1 1 0 0,-1 0-1 0 0,0 0 1 0 0,0 0-1 0 0,0 0 1 0 0,1 0-1 0 0,2-2 1 0 0,27-13 3208 0 0,-26 15-3113 0 0,-1-1 1 0 0,1 1-1 0 0,0 0 0 0 0,-1 0 0 0 0,1 0 0 0 0,0 1 0 0 0,0 0 1 0 0,0 0-1 0 0,0 0 0 0 0,-1 0 0 0 0,8 2 0 0 0,-9-1-253 0 0,0-1 0 0 0,0 1 1 0 0,-1 0-1 0 0,1 0 0 0 0,0 1 0 0 0,-1-1 0 0 0,1 0 0 0 0,0 1 0 0 0,-1-1 0 0 0,0 1 0 0 0,1 0 0 0 0,-1 0 0 0 0,0 0 1 0 0,0 0-1 0 0,0 0 0 0 0,0 1 0 0 0,0-1 0 0 0,-1 1 0 0 0,3 3 0 0 0,1 9 14 0 0,0 1 1 0 0,-1-1-1 0 0,0 1 0 0 0,-2 0 1 0 0,0 0-1 0 0,0 0 0 0 0,-2 24 0 0 0,4 31 105 0 0,-4-68-241 0 0,0-1-1 0 0,1 0 1 0 0,-1 0-1 0 0,1 0 1 0 0,-1 1 0 0 0,1-1-1 0 0,0 0 1 0 0,0 0-1 0 0,0 0 1 0 0,0 0-1 0 0,1 0 1 0 0,-1-1 0 0 0,2 3-1 0 0,-3-7-4 0 0,-1 1 0 0 0,1-1 0 0 0,-1 1 0 0 0,1-1 0 0 0,-1 0 0 0 0,0 1 0 0 0,-2-5 0 0 0,-5-4 0 0 0,-1 0 0 0 0,-14-14 0 0 0,19 22 0 0 0,0-1 0 0 0,0 1 0 0 0,0 0 0 0 0,0 0 0 0 0,0 0 0 0 0,-1 1 0 0 0,1-1 0 0 0,-1 1 0 0 0,-9-3 0 0 0,11 5-2 0 0,0 0 0 0 0,0 0 0 0 0,0 0 0 0 0,-1 0-1 0 0,1 1 1 0 0,0-1 0 0 0,0 1 0 0 0,0 0 0 0 0,0 0 0 0 0,0 0 0 0 0,0 0 0 0 0,0 0-1 0 0,0 1 1 0 0,1-1 0 0 0,-1 1 0 0 0,0 0 0 0 0,1 0 0 0 0,-1 0 0 0 0,1 0-1 0 0,0 0 1 0 0,-3 4 0 0 0,1-2 1 0 0,0 1-1 0 0,0 0 1 0 0,1 0-1 0 0,0 0 0 0 0,-1 0 1 0 0,2 0-1 0 0,-1 1 1 0 0,1-1-1 0 0,0 1 1 0 0,-2 8-1 0 0,3-12 6 0 0,1 1 1 0 0,-1-1-1 0 0,1 0 0 0 0,0 1 1 0 0,0-1-1 0 0,0 0 0 0 0,1 0 1 0 0,-1 1-1 0 0,0-1 0 0 0,1 0 1 0 0,-1 0-1 0 0,1 1 0 0 0,0-1 0 0 0,0 0 1 0 0,0 0-1 0 0,0 0 0 0 0,0 0 1 0 0,0 0-1 0 0,1 0 0 0 0,-1-1 1 0 0,1 1-1 0 0,-1 0 0 0 0,1-1 0 0 0,-1 1 1 0 0,1-1-1 0 0,0 1 0 0 0,0-1 1 0 0,0 0-1 0 0,0 1 0 0 0,0-1 1 0 0,0-1-1 0 0,4 3 0 0 0,-1-2 47 0 0,-1 0 1 0 0,1 0-1 0 0,0 0 0 0 0,-1 0 0 0 0,1-1 0 0 0,0 0 0 0 0,0 0 0 0 0,-1 0 1 0 0,1 0-1 0 0,0-1 0 0 0,0 0 0 0 0,-1 0 0 0 0,1 0 0 0 0,8-4 0 0 0,3-3-189 0 0,-1-2-1 0 0,0 0 1 0 0,0 0-1 0 0,24-24 0 0 0,-25 21-574 0 0,-8 9-1186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11.04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10 1839 0 0,'19'3'12079'0'0,"31"1"-6211"0"0,-26-3-4979 0 0,0-2 0 0 0,24-3 0 0 0,15-6-2447 0 0,-55 9 993 0 0,1 0-6750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11.41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14 3223 0 0,'6'1'1559'0'0,"0"0"0"0"0,-1 0-1 0 0,1-1 1 0 0,0 0 0 0 0,7-1-1 0 0,90-10 4794 0 0,1 7-8925 0 0,-90 4-3398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11.74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0 141 5983 0 0,'2'-3'6315'0'0,"-1"3"-6220"0"0,10 0 3257 0 0,13 4-467 0 0,-11 0-2474 0 0,0-1 0 0 0,1-1 0 0 0,0 0 0 0 0,27 0 1 0 0,-38-2-348 0 0,1 0 0 0 0,0 0 1 0 0,-1-1-1 0 0,1 0 0 0 0,-1 0 1 0 0,1 0-1 0 0,-1 0 1 0 0,1 0-1 0 0,-1-1 0 0 0,0 1 1 0 0,1-1-1 0 0,-1 0 1 0 0,0 0-1 0 0,0 0 0 0 0,0 0 1 0 0,-1-1-1 0 0,1 1 0 0 0,-1-1 1 0 0,1 0-1 0 0,-1 0 1 0 0,0 1-1 0 0,0-2 0 0 0,0 1 1 0 0,2-4-1 0 0,-3 4-78 0 0,0 1 0 0 0,0-1-1 0 0,-1 0 1 0 0,1 0 0 0 0,-1 1-1 0 0,1-1 1 0 0,-1 0 0 0 0,0 0-1 0 0,0 0 1 0 0,0 0 0 0 0,0 1 0 0 0,-1-1-1 0 0,1 0 1 0 0,-1 0 0 0 0,0 1-1 0 0,0-1 1 0 0,0 0 0 0 0,0 1-1 0 0,0-1 1 0 0,-1 1 0 0 0,1-1 0 0 0,-1 1-1 0 0,1 0 1 0 0,-1-1 0 0 0,0 1-1 0 0,0 0 1 0 0,0 0 0 0 0,0 0-1 0 0,0 1 1 0 0,-3-3 0 0 0,1 1-10 0 0,0 0 1 0 0,0 0-1 0 0,0 1 1 0 0,-1 0-1 0 0,1 0 1 0 0,0 0-1 0 0,-1 0 1 0 0,0 1-1 0 0,1-1 1 0 0,-1 1-1 0 0,0 0 1 0 0,0 1-1 0 0,1-1 1 0 0,-1 1-1 0 0,0 0 1 0 0,0 0-1 0 0,-6 1 1 0 0,7 0 4 0 0,-1 1 0 0 0,1-1 0 0 0,-1 1 0 0 0,1 0 1 0 0,-1 0-1 0 0,1 1 0 0 0,0-1 0 0 0,0 1 0 0 0,0 0 1 0 0,1 0-1 0 0,-1 0 0 0 0,1 1 0 0 0,-1-1 0 0 0,1 1 1 0 0,0 0-1 0 0,0 0 0 0 0,1 0 0 0 0,-1 0 0 0 0,1 0 1 0 0,-2 6-1 0 0,2-6-396 0 0,1-1 1 0 0,0 1-1 0 0,1 0 1 0 0,-1 0-1 0 0,1 0 1 0 0,-1 0-1 0 0,1 0 1 0 0,0 0-1 0 0,1 7 1 0 0,2 1-5812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4:50.6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31 5527 0 0,'-4'-5'-123'0'0,"3"3"577"0"0,-1 0-1 0 0,1 0 1 0 0,0 0-1 0 0,-1 0 1 0 0,0 0 0 0 0,1 0-1 0 0,-1 1 1 0 0,0-1-1 0 0,0 1 1 0 0,0-1-1 0 0,0 1 1 0 0,0 0-1 0 0,0 0 1 0 0,-4-1-1 0 0,8 5 2810 0 0,4 12-1446 0 0,67 122 3167 0 0,-72-134-4687 0 0,5 11-229 0 0,16 42-41 0 0,-17-42 54 0 0,-2 0 17 0 0,9 45-22 0 0,-9-44-11 0 0,-2-3 4 0 0,1 3-38 0 0,-1-4 32 0 0,0 0 0 0 0,-1 0 0 0 0,-1 15 0 0 0,-7 83 113 0 0,4-68-129 0 0,1-14-164 0 0,0 0-1 0 0,2 0 0 0 0,4 51 0 0 0,-1-70-1647 0 0,0 0-5910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12.07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6 3679 0 0,'1'0'57'0'0,"0"-1"-1"0"0,-1 1 1 0 0,1-1-1 0 0,0 1 0 0 0,0-1 1 0 0,0 1-1 0 0,-1-1 1 0 0,1 1-1 0 0,0 0 0 0 0,0 0 1 0 0,0-1-1 0 0,0 1 1 0 0,0 0-1 0 0,0 0 0 0 0,0 0 1 0 0,0 0-1 0 0,0 0 0 0 0,-1 0 1 0 0,1 0-1 0 0,0 0 1 0 0,0 1-1 0 0,0-1 0 0 0,0 0 1 0 0,0 0-1 0 0,0 1 1 0 0,0-1-1 0 0,0 1 0 0 0,2 1 490 0 0,1 1 0 0 0,-1-1 0 0 0,0 1 0 0 0,-1 0 0 0 0,4 4-1 0 0,-2-3-207 0 0,17 20 5404 0 0,-7-2-4800 0 0,-5-7-111 0 0,-2-6 577 0 0,-2 2-199 0 0,15 31-38 0 0,-15-31-128 0 0,-2 1-499 0 0,9 35-215 0 0,-9-35-45 0 0,-2 1-44 0 0,3 51-135 0 0,-9 12-45 0 0,-6-14-48 0 0,7-43-547 0 0,-2 0 1 0 0,0 0-1 0 0,-1-1 1 0 0,-17 32-1 0 0,12-29-6744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12.41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105 0 7831 0 0,'-5'4'118'0'0,"0"-1"0"0"0,1 1-1 0 0,-1-1 1 0 0,1 1 0 0 0,0 1-1 0 0,0-1 1 0 0,0 1 0 0 0,0-1-1 0 0,-3 6 1 0 0,-3 6 460 0 0,-12 26-1 0 0,16-30-226 0 0,3-7-158 0 0,1 0 1 0 0,0 1-1 0 0,0-1 0 0 0,0 0 0 0 0,0 1 0 0 0,1-1 0 0 0,0 1 1 0 0,0-1-1 0 0,0 8 0 0 0,-3 32 714 0 0,5-22 11 0 0,8 25-71 0 0,-3-24-307 0 0,10 27-129 0 0,-4-26-26 0 0,18 26-60 0 0,-12-25-219 0 0,36 34-1222 0 0,24 9-4518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12.85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51 6447 0 0,'0'2'2160'0'0,"0"-2"-2110"0"0,0 0 0 0 0,0 0 0 0 0,0 0 1 0 0,-1 0-1 0 0,9 3 3005 0 0,11 3 127 0 0,8-3-614 0 0,29-1 0 0 0,29-8-832 0 0,81-22-1571 0 0,-101 12-1303 0 0,-23 2-3842 0 0,-33 11-1019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13.39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92 204 5063 0 0,'-43'3'872'0'0,"-6"2"7424"0"0,60-4-3216 0 0,21 1-3488 0 0,35-7-1249 0 0,-1-3 0 0 0,112-28-1 0 0,-174 35-891 0 0,0 0 0 0 0,0 0 0 0 0,0-1 0 0 0,0 0-1 0 0,-1 0 1 0 0,1 0 0 0 0,0 0 0 0 0,-1 0 0 0 0,1-1 0 0 0,-1 1 0 0 0,0-1 0 0 0,0 0-1 0 0,0 0 1 0 0,0-1 0 0 0,2-2 0 0 0,-4 4 245 0 0,1-1 1 0 0,-1 1-1 0 0,-1 0 1 0 0,1 0-1 0 0,0 0 1 0 0,0-1-1 0 0,-1 1 1 0 0,0 0-1 0 0,1-1 1 0 0,-1 1-1 0 0,0-1 1 0 0,0 1-1 0 0,0 0 1 0 0,0-1-1 0 0,-1 1 1 0 0,1 0-1 0 0,-1-1 1 0 0,1 1-1 0 0,-1 0 1 0 0,0 0-1 0 0,0-1 1 0 0,0 1-1 0 0,0 0 1 0 0,0 0-1 0 0,0 0 1 0 0,-1 0-1 0 0,1 0 1 0 0,-2-1-1 0 0,-27-27 1007 0 0,-3 4 3526 0 0,27 21-2909 0 0,27 23 5061 0 0,9 8-3731 0 0,50 43-1085 0 0,-65-57-1265 0 0,1 1 0 0 0,-2 1 0 0 0,17 18 0 0 0,-30-31-282 0 0,0 0 1 0 0,-1 0-1 0 0,1 0 0 0 0,0 0 1 0 0,-1 0-1 0 0,1 0 0 0 0,-1 0 1 0 0,1 0-1 0 0,-1 0 0 0 0,1 0 1 0 0,-1 0-1 0 0,0 0 0 0 0,1 0 0 0 0,-1 0 1 0 0,0 0-1 0 0,0 0 0 0 0,0 0 1 0 0,0 1-1 0 0,0-1 0 0 0,0 0 1 0 0,0 0-1 0 0,0 0 0 0 0,-1 0 0 0 0,1 1 1 0 0,-1 0 4 0 0,0-1 0 0 0,0 1 0 0 0,0-1 0 0 0,0 1 0 0 0,-1-1 0 0 0,1 0 0 0 0,0 1 0 0 0,-1-1 0 0 0,1 0 0 0 0,-1 0 0 0 0,1 0 0 0 0,-1 0 0 0 0,-2 1 0 0 0,-4 1 80 0 0,-1 1 1 0 0,0-2-1 0 0,0 1 0 0 0,-14 1 0 0 0,2-1 35 0 0,12-3-115 0 0,1 1 1 0 0,-1 1 0 0 0,0-1-1 0 0,1 2 1 0 0,0-1 0 0 0,-1 1-1 0 0,-12 6 1 0 0,21-9-59 0 0,-1 1 0 0 0,0-1 0 0 0,1 1-1 0 0,-1 0 1 0 0,1-1 0 0 0,-1 1 0 0 0,1-1 0 0 0,-1 1 0 0 0,1 0 0 0 0,-1 0 0 0 0,1-1 0 0 0,0 1 0 0 0,-1 0 0 0 0,1-1 0 0 0,0 1 0 0 0,-1 1-1 0 0,1 8-6331 0 0,1-3-964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14.78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57 78 2303 0 0,'-5'-21'2399'0'0,"-3"-11"869"0"0,8 31-2852 0 0,-1-1 0 0 0,0 0 1 0 0,1 1-1 0 0,-1-1 0 0 0,0 0 0 0 0,0 1 0 0 0,0-1 1 0 0,0 1-1 0 0,0 0 0 0 0,0-1 0 0 0,-1 1 0 0 0,1 0 0 0 0,-3-2 1 0 0,4 3-332 0 0,0-1 0 0 0,-1 1 0 0 0,1 0 1 0 0,0 0-1 0 0,-1-1 0 0 0,1 1 1 0 0,0 0-1 0 0,-1 0 0 0 0,1 0 0 0 0,-1 0 1 0 0,1 0-1 0 0,0-1 0 0 0,-1 1 0 0 0,1 0 1 0 0,-1 0-1 0 0,1 0 0 0 0,-1 0 1 0 0,1 0-1 0 0,0 0 0 0 0,-1 0 0 0 0,1 1 1 0 0,-1-1-1 0 0,1 0 0 0 0,0 0 0 0 0,-1 0 1 0 0,1 0-1 0 0,-1 0 0 0 0,1 1 1 0 0,0-1-1 0 0,-1 0 0 0 0,1 0 0 0 0,0 1 1 0 0,-1-1-1 0 0,1 0 0 0 0,0 0 0 0 0,-1 1 1 0 0,1-1-1 0 0,0 0 0 0 0,0 1 1 0 0,-1-1-1 0 0,1 1 0 0 0,0-1 0 0 0,0 0 1 0 0,0 1-1 0 0,0-1 0 0 0,-1 0 0 0 0,1 1 1 0 0,0-1-1 0 0,0 1 0 0 0,0-1 1 0 0,0 1-1 0 0,0-1 0 0 0,0 0 0 0 0,0 1 1 0 0,0 0-1 0 0,0 1 149 0 0,0 1 1 0 0,0 0-1 0 0,0-1 1 0 0,0 1-1 0 0,0-1 0 0 0,1 1 1 0 0,1 4-1 0 0,0-3-84 0 0,0 0-1 0 0,0 0 0 0 0,1-1 1 0 0,-1 1-1 0 0,1-1 0 0 0,0 0 1 0 0,0 1-1 0 0,0-1 0 0 0,1 0 1 0 0,-1-1-1 0 0,1 1 1 0 0,5 3-1 0 0,7 2 85 0 0,30 12 0 0 0,-25-12-119 0 0,4 1-20 0 0,17 7 80 0 0,-40-14-159 0 0,1-1 0 0 0,-1 0 0 0 0,0 1 1 0 0,1-1-1 0 0,-1 1 0 0 0,0 0 0 0 0,0 0 0 0 0,0 0 1 0 0,0 0-1 0 0,0 0 0 0 0,-1 0 0 0 0,3 4 0 0 0,-4-6-15 0 0,1 1-1 0 0,-1 0 1 0 0,0 0-1 0 0,0 0 1 0 0,0 0-1 0 0,0 0 0 0 0,0 0 1 0 0,0 0-1 0 0,0 0 1 0 0,0 0-1 0 0,0 0 0 0 0,0 0 1 0 0,0 0-1 0 0,-1 0 1 0 0,1 0-1 0 0,0 0 1 0 0,-1-1-1 0 0,1 1 0 0 0,-1 0 1 0 0,1 0-1 0 0,-1 0 1 0 0,1 0-1 0 0,-1-1 0 0 0,0 1 1 0 0,1 0-1 0 0,-1-1 1 0 0,-1 2-1 0 0,-26 19-2 0 0,19-15 3 0 0,-16 12-1 0 0,2 1 0 0 0,0 1 0 0 0,1 1 0 0 0,1 0 0 0 0,1 2 0 0 0,-19 28 0 0 0,39-81 327 0 0,2 9-224 0 0,-1 0-1 0 0,0 0 1 0 0,-1 0 0 0 0,-2 0 0 0 0,0 0 0 0 0,-1 0 0 0 0,-8-27-1 0 0,7 15 23 0 0,4 19-7291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15.70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156 198 7367 0 0,'-14'5'1059'0'0,"1"1"-1"0"0,0 1 0 0 0,0 0 0 0 0,1 1 0 0 0,0 0 1 0 0,0 1-1 0 0,1 0 0 0 0,-14 14 0 0 0,22-19-728 0 0,0-1 1 0 0,0 1-1 0 0,1 0 0 0 0,-1-1 0 0 0,1 1 0 0 0,0 0 1 0 0,0 0-1 0 0,0 1 0 0 0,0-1 0 0 0,1 0 1 0 0,0 1-1 0 0,0-1 0 0 0,-1 7 0 0 0,2-9-255 0 0,0 1 0 0 0,0 0 0 0 0,0 0-1 0 0,1-1 1 0 0,-1 1 0 0 0,1 0 0 0 0,0-1 0 0 0,0 1 0 0 0,-1-1-1 0 0,2 1 1 0 0,-1-1 0 0 0,0 1 0 0 0,1-1 0 0 0,-1 0-1 0 0,1 1 1 0 0,-1-1 0 0 0,1 0 0 0 0,0 0 0 0 0,0 0 0 0 0,0 0-1 0 0,0-1 1 0 0,0 1 0 0 0,3 1 0 0 0,1 1-57 0 0,-1-1 1 0 0,1 0 0 0 0,0 0-1 0 0,0 0 1 0 0,0-1 0 0 0,0 0-1 0 0,1 0 1 0 0,-1-1 0 0 0,1 1-1 0 0,-1-1 1 0 0,1-1-1 0 0,-1 1 1 0 0,1-1 0 0 0,8-1-1 0 0,-6 0 28 0 0,-1-1-1 0 0,1 0 0 0 0,-1-1 1 0 0,0 1-1 0 0,0-1 0 0 0,0-1 0 0 0,-1 0 1 0 0,1 0-1 0 0,-1 0 0 0 0,8-7 0 0 0,-5 4-4 0 0,-2-1-1 0 0,1 0 1 0 0,-1 0-1 0 0,0 0 1 0 0,-1-1-1 0 0,0-1 1 0 0,0 1-1 0 0,-1-1 1 0 0,0 0-1 0 0,-1 0 0 0 0,0-1 1 0 0,-1 1-1 0 0,0-1 1 0 0,0 0-1 0 0,-1-1 1 0 0,2-16-1 0 0,-5 18-32 0 0,0 0 0 0 0,0-1-1 0 0,-1 1 1 0 0,0-1 0 0 0,-1 1-1 0 0,0 0 1 0 0,-1 0 0 0 0,0 0 0 0 0,-1 0-1 0 0,0 1 1 0 0,0-1 0 0 0,-1 1-1 0 0,-6-9 1 0 0,9 14-3 0 0,-1-1 0 0 0,-1 1-1 0 0,1 0 1 0 0,-1 0 0 0 0,1 1-1 0 0,-1-1 1 0 0,0 1 0 0 0,0 0 0 0 0,-1 0-1 0 0,1 0 1 0 0,0 0 0 0 0,-1 1-1 0 0,0 0 1 0 0,0 0 0 0 0,0 0 0 0 0,0 0-1 0 0,0 1 1 0 0,0 0 0 0 0,0 0-1 0 0,0 0 1 0 0,0 1 0 0 0,0-1 0 0 0,-1 1-1 0 0,1 1 1 0 0,0-1 0 0 0,0 1-1 0 0,-9 2 1 0 0,6-1-10 0 0,0 1 0 0 0,0 0 1 0 0,0 1-1 0 0,0 0 0 0 0,0 0 0 0 0,1 1 0 0 0,-1 0 1 0 0,1 0-1 0 0,0 1 0 0 0,-7 7 0 0 0,6-4-103 0 0,0 0 0 0 0,1 0 0 0 0,0 1 0 0 0,0 0 0 0 0,1 0 0 0 0,-7 16 0 0 0,9-9-1780 0 0,-7 45-6151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17.79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 1 6911 0 0,'0'2'504'0'0,"-1"0"0"0"0,1 1 0 0 0,0-1-1 0 0,0 0 1 0 0,0 1 0 0 0,0-1 0 0 0,0 0-1 0 0,1 4 1 0 0,-1 1 336 0 0,0 14 448 0 0,1 0 0 0 0,1-1 1 0 0,1 1-1 0 0,1-1 1 0 0,10 34-1 0 0,-6-37-5237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18.14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18 91 8287 0 0,'-4'-8'736'0'0,"1"1"-584"0"0,2 3-152 0 0,-1 3 0 0 0,4-1 968 0 0,-2-2 168 0 0,-2-1 32 0 0,0-6 8 0 0,-1-2-1056 0 0,1 1-216 0 0,1 1-32 0 0,2 4-16 0 0,2 3-1144 0 0,1 2-232 0 0,2 7-48 0 0,3-1 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18.52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1 320 7831 0 0,'3'-3'299'0'0,"0"0"0"0"0,1-1 0 0 0,-1 1 0 0 0,1 1 0 0 0,0-1 0 0 0,0 0-1 0 0,7-2 1 0 0,19-15 969 0 0,-21 11-882 0 0,0 0 0 0 0,0-1 0 0 0,-1 0-1 0 0,0 0 1 0 0,-1-1 0 0 0,0 0 0 0 0,-1-1 0 0 0,9-22 0 0 0,-12 25-296 0 0,1-1-1 0 0,-2 0 1 0 0,0 1 0 0 0,0-1 0 0 0,0 0 0 0 0,-1 0 0 0 0,-1 0 0 0 0,0 0 0 0 0,0 0 0 0 0,-1-1-1 0 0,0 2 1 0 0,-3-11 0 0 0,4 19-21 0 0,0 0-1 0 0,-1 0 1 0 0,1 0-1 0 0,0 0 1 0 0,0 0-1 0 0,-1 0 1 0 0,1 0-1 0 0,-1 0 1 0 0,1 0 0 0 0,-1 0-1 0 0,1 0 1 0 0,-1 0-1 0 0,0 1 1 0 0,1-1-1 0 0,-1 0 1 0 0,0 0-1 0 0,0 1 1 0 0,1-1-1 0 0,-1 0 1 0 0,-1 0-1 0 0,1 1-11 0 0,0 0 0 0 0,1 0-1 0 0,-1 0 1 0 0,0 0 0 0 0,0 0 0 0 0,0 0-1 0 0,1 0 1 0 0,-1 0 0 0 0,0 0-1 0 0,1 1 1 0 0,-1-1 0 0 0,0 0 0 0 0,0 0-1 0 0,1 1 1 0 0,-1-1 0 0 0,0 1-1 0 0,1-1 1 0 0,-1 0 0 0 0,1 1 0 0 0,-2 0-1 0 0,-1 3 51 0 0,-1-1-1 0 0,1 1 1 0 0,0-1 0 0 0,0 1-1 0 0,1 0 1 0 0,-1 0-1 0 0,-1 5 1 0 0,-5 13 226 0 0,1 0 1 0 0,1 0-1 0 0,1 0 1 0 0,1 1-1 0 0,1 0 1 0 0,1 0-1 0 0,0 37 1 0 0,6-8-108 0 0,-1-36-183 0 0,1 11 64 0 0,0-12-92 0 0,10 48 44 0 0,4 1-48 0 0,-9-34-11 0 0,13 61 0 0 0,-14-61-68 0 0,2 8-333 0 0,-7-13-3911 0 0,-3-19-2347 0 0</inkml:trace>
  <inkml:trace contextRef="#ctx0" brushRef="#br0" timeOffset="1">61 595 2015 0 0,'-12'-20'1308'0'0,"6"11"255"0"0,1 0 0 0 0,0 0 0 0 0,1 0 0 0 0,-7-19 0 0 0,11 28-1286 0 0,0-1 1 0 0,0 0-1 0 0,0 0 0 0 0,0 0 1 0 0,0 0-1 0 0,1 0 1 0 0,-1 0-1 0 0,0 1 0 0 0,0-1 1 0 0,1 0-1 0 0,-1 0 0 0 0,1 0 1 0 0,-1 1-1 0 0,1-1 1 0 0,-1 0-1 0 0,1 0 0 0 0,-1 1 1 0 0,1-1-1 0 0,0 0 0 0 0,-1 1 1 0 0,1-1-1 0 0,0 1 0 0 0,-1-1 1 0 0,1 1-1 0 0,0-1 1 0 0,0 1-1 0 0,0 0 0 0 0,-1-1 1 0 0,1 1-1 0 0,0 0 0 0 0,0 0 1 0 0,1-1-1 0 0,34-7 1721 0 0,-32 7-1685 0 0,83-10 1142 0 0,-42 5-1403 0 0,72-17 1 0 0,-99 19-2208 0 0,-9 3-5765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19.00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151 189 8287 0 0,'-5'0'298'0'0,"-1"0"-1"0"0,0 0 0 0 0,1 1 0 0 0,-1 0 0 0 0,1 0 0 0 0,-1 0 0 0 0,1 0 0 0 0,-1 1 1 0 0,1 0-1 0 0,0 0 0 0 0,0 1 0 0 0,0-1 0 0 0,-5 5 0 0 0,3-3 355 0 0,1 0-1 0 0,1 1 0 0 0,-1-1 1 0 0,0 1-1 0 0,1 1 0 0 0,0-1 1 0 0,0 1-1 0 0,1 0 0 0 0,-6 10 1 0 0,8-14-535 0 0,1 0 1 0 0,0 1 0 0 0,-1-1-1 0 0,1 0 1 0 0,0 1 0 0 0,1-1-1 0 0,-1 1 1 0 0,0 0 0 0 0,1-1 0 0 0,-1 1-1 0 0,1-1 1 0 0,0 1 0 0 0,0 0-1 0 0,0-1 1 0 0,0 1 0 0 0,0 0-1 0 0,1-1 1 0 0,-1 1 0 0 0,1-1-1 0 0,0 1 1 0 0,0-1 0 0 0,0 1 0 0 0,0-1-1 0 0,0 0 1 0 0,0 1 0 0 0,0-1-1 0 0,1 0 1 0 0,0 0 0 0 0,-1 0-1 0 0,1 0 1 0 0,0 0 0 0 0,0 0 0 0 0,0 0-1 0 0,3 2 1 0 0,0-1-71 0 0,1 0 1 0 0,-1 0-1 0 0,1-1 1 0 0,-1 1-1 0 0,1-1 0 0 0,0-1 1 0 0,-1 1-1 0 0,1-1 1 0 0,0 0-1 0 0,0 0 0 0 0,0-1 1 0 0,0 0-1 0 0,0 0 1 0 0,7-1-1 0 0,1-1-43 0 0,0-1 1 0 0,0-1-1 0 0,-1 0 0 0 0,0 0 1 0 0,1-2-1 0 0,-2 1 0 0 0,1-2 1 0 0,-1 0-1 0 0,0 0 0 0 0,0-1 1 0 0,12-11-1 0 0,-18 14-3 0 0,0-1 1 0 0,0 0-1 0 0,0 0 0 0 0,-1-1 1 0 0,0 1-1 0 0,0-1 0 0 0,0 0 1 0 0,-1 0-1 0 0,0-1 0 0 0,-1 1 1 0 0,0-1-1 0 0,0 0 0 0 0,0 0 1 0 0,-1 0-1 0 0,-1 0 0 0 0,1 0 1 0 0,-1-1-1 0 0,0 1 0 0 0,-1 0 1 0 0,-1-10-1 0 0,1 11-19 0 0,-2 0 1 0 0,1 0-1 0 0,-1 0 1 0 0,0 1-1 0 0,0-1 0 0 0,-1 1 1 0 0,0-1-1 0 0,0 1 0 0 0,-1 0 1 0 0,0 0-1 0 0,0 1 0 0 0,0-1 1 0 0,0 1-1 0 0,-1-1 0 0 0,0 2 1 0 0,-10-9-1 0 0,10 9 4 0 0,0 1 0 0 0,0 0-1 0 0,0 0 1 0 0,0 0 0 0 0,0 1-1 0 0,-1 0 1 0 0,1 0 0 0 0,-1 0 0 0 0,0 1-1 0 0,1 0 1 0 0,-1 0 0 0 0,0 0-1 0 0,0 1 1 0 0,0-1 0 0 0,0 2 0 0 0,0-1-1 0 0,1 1 1 0 0,-1-1 0 0 0,0 2-1 0 0,-7 1 1 0 0,1 1-41 0 0,1 1-1 0 0,0 0 1 0 0,0 1 0 0 0,0 0-1 0 0,1 0 1 0 0,0 1 0 0 0,-16 15-1 0 0,19-16-16 0 0,1 1-1 0 0,0 0 0 0 0,0 0 0 0 0,1 0 0 0 0,0 0 0 0 0,0 1 0 0 0,1 0 0 0 0,0 0 0 0 0,0 0 1 0 0,1 0-1 0 0,-3 12 0 0 0,1 7-834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4:51.4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18 200 3679 0 0,'-1'0'468'0'0,"0"1"-1"0"0,0-1 1 0 0,-1 1 0 0 0,1-1-1 0 0,0 1 1 0 0,0 0-1 0 0,0-1 1 0 0,0 1-1 0 0,0 0 1 0 0,-5 4 3834 0 0,11-14-1584 0 0,-1 2-2300 0 0,0 0 0 0 0,0 0-1 0 0,-1-1 1 0 0,0 1 0 0 0,-1-1-1 0 0,0 0 1 0 0,0 0 0 0 0,-1 0 0 0 0,1 0-1 0 0,-1-12 1 0 0,-1-2 389 0 0,-1 1 1 0 0,-6-38-1 0 0,7 59-801 0 0,0 0-1 0 0,-1 0 0 0 0,1 0 0 0 0,0 0 1 0 0,0 0-1 0 0,0 0 0 0 0,0 0 0 0 0,0-1 0 0 0,0 1 1 0 0,0 0-1 0 0,0 0 0 0 0,0 0 0 0 0,0 0 1 0 0,0 0-1 0 0,0 0 0 0 0,0-1 0 0 0,1 1 0 0 0,-1 0 1 0 0,0 0-1 0 0,0 0 0 0 0,0 0 0 0 0,0 0 0 0 0,0 0 1 0 0,0 0-1 0 0,0-1 0 0 0,0 1 0 0 0,0 0 1 0 0,0 0-1 0 0,0 0 0 0 0,0 0 0 0 0,1 0 0 0 0,-1 0 1 0 0,0 0-1 0 0,0 0 0 0 0,0 0 0 0 0,0 0 1 0 0,0 0-1 0 0,0 0 0 0 0,0 0 0 0 0,1 0 0 0 0,-1 0 1 0 0,0 0-1 0 0,0 0 0 0 0,0 0 0 0 0,0 0 0 0 0,9 2 91 0 0,16 12-92 0 0,-13-7 52 0 0,17 4 45 0 0,0-1-1 0 0,48 10 0 0 0,-27-8-38 0 0,-39-9-62 0 0,14 4 0 0 0,-25-6 0 0 0,-1-1 0 0 0,1 1 0 0 0,0-1 0 0 0,-1 1 0 0 0,1 0 0 0 0,0-1 0 0 0,-1 1 0 0 0,1-1 0 0 0,-1 1 0 0 0,1-1 0 0 0,-1 1 0 0 0,1-1 0 0 0,-1 0 0 0 0,1 1 0 0 0,-1-1 0 0 0,0 1 0 0 0,1-1 0 0 0,-1 0 0 0 0,0 0 0 0 0,0 1 0 0 0,-17 8 0 0 0,-53 22 0 0 0,30-14 0 0 0,-67 38 0 0 0,103-51 8 0 0,-4 1 49 0 0,15-12-5 0 0,2-1-44 0 0,32-36 35 0 0,-37 41-41 0 0,0-1 0 0 0,0 0 1 0 0,-1 0-1 0 0,0 0 1 0 0,1 0-1 0 0,-1-1 1 0 0,-1 1-1 0 0,1 0 1 0 0,1-10-1 0 0,-3 11 25 0 0,0 1-1 0 0,0-1 1 0 0,-1 1 0 0 0,1-1-1 0 0,-1 1 1 0 0,1-1 0 0 0,-1 1-1 0 0,0-1 1 0 0,0 1 0 0 0,-3-5-1 0 0,3 6-86 0 0,1-1-1 0 0,-1 1 0 0 0,0 0 1 0 0,0 0-1 0 0,0-1 0 0 0,0 1 1 0 0,0 0-1 0 0,0 0 0 0 0,0 0 1 0 0,0 0-1 0 0,0 0 0 0 0,0 0 0 0 0,-1 0 1 0 0,1 1-1 0 0,0-1 0 0 0,-1 0 1 0 0,1 1-1 0 0,-1-1 0 0 0,1 1 1 0 0,-3-1-1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20.31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24 7367 0 0,'0'-1'234'0'0,"0"0"-1"0"0,1 0 0 0 0,-1 0 0 0 0,0 0 1 0 0,0 0-1 0 0,1 1 0 0 0,-1-1 0 0 0,1 0 0 0 0,-1 0 1 0 0,1 0-1 0 0,-1 0 0 0 0,1 1 0 0 0,-1-1 1 0 0,1 0-1 0 0,0 1 0 0 0,-1-1 0 0 0,1 0 0 0 0,0 1 1 0 0,0-1-1 0 0,-1 1 0 0 0,1-1 0 0 0,2 0 1 0 0,-2 0 257 0 0,1 1 1 0 0,1-1-1 0 0,-1 0 0 0 0,0 0 1 0 0,0 1-1 0 0,0-1 1 0 0,4 0-1 0 0,-2 1-277 0 0,-1 0-1 0 0,0 0 1 0 0,1 1 0 0 0,-1-1-1 0 0,0 0 1 0 0,1 1-1 0 0,-1 0 1 0 0,0 0-1 0 0,0 0 1 0 0,0 0-1 0 0,0 1 1 0 0,0-1 0 0 0,0 1-1 0 0,0 0 1 0 0,0-1-1 0 0,0 1 1 0 0,-1 1-1 0 0,1-1 1 0 0,-1 0 0 0 0,0 1-1 0 0,1-1 1 0 0,-1 1-1 0 0,0-1 1 0 0,-1 1-1 0 0,1 0 1 0 0,0 0 0 0 0,1 4-1 0 0,23 33 29 0 0,-20-33-196 0 0,0 1-1 0 0,-1 0 1 0 0,-1-1 0 0 0,1 1-1 0 0,3 10 1 0 0,-7-14-46 0 0,-1-1 0 0 0,1 1 0 0 0,-1-1 0 0 0,1 1 0 0 0,-1-1 0 0 0,0 1 0 0 0,0-1 0 0 0,-1 1 0 0 0,1-1 0 0 0,-1 1 0 0 0,0-1 0 0 0,1 1 0 0 0,-2-1 0 0 0,1 0 0 0 0,0 1 0 0 0,-1-1 0 0 0,1 0 0 0 0,-1 0 0 0 0,0 0 0 0 0,0 0 0 0 0,-3 3 0 0 0,4-7 0 0 0,0 1 0 0 0,0-1 0 0 0,0 1 0 0 0,0-1 0 0 0,1 0 0 0 0,-1 1 0 0 0,0-1 0 0 0,0 0 0 0 0,0 0 0 0 0,1 0 0 0 0,-1 1 0 0 0,1-1 0 0 0,-1 0 0 0 0,0 0 0 0 0,1 0 0 0 0,-1-2 0 0 0,-3-3 0 0 0,2 4 0 0 0,-1-1 0 0 0,0 0 0 0 0,0 1 0 0 0,-1 0 0 0 0,1 0 0 0 0,0 0 0 0 0,-1 0 0 0 0,1 0 0 0 0,-1 1 0 0 0,0 0 0 0 0,1-1 0 0 0,-1 1 0 0 0,0 1 0 0 0,0-1 0 0 0,1 0 0 0 0,-1 1 0 0 0,0 0 0 0 0,0 0 0 0 0,0 0 0 0 0,0 0 0 0 0,0 1 0 0 0,0 0 0 0 0,1 0 0 0 0,-1 0 0 0 0,0 0 0 0 0,0 0 0 0 0,1 1 0 0 0,-6 2 0 0 0,8-3 10 0 0,0 0 0 0 0,0 0 0 0 0,0 0 0 0 0,0 0 0 0 0,1 0 0 0 0,-1 0 1 0 0,0 0-1 0 0,1 0 0 0 0,-1 0 0 0 0,1 1 0 0 0,-1-1 0 0 0,1 0 0 0 0,0 0 0 0 0,-1 0 0 0 0,1 1 0 0 0,0-1 0 0 0,0 0 0 0 0,0 0 0 0 0,0 1 0 0 0,0-1 0 0 0,0 0 0 0 0,0 0 0 0 0,0 0 0 0 0,0 1 1 0 0,1-1-1 0 0,-1 0 0 0 0,1 0 0 0 0,-1 0 0 0 0,1 1 0 0 0,-1-1 0 0 0,1 0 0 0 0,-1 0 0 0 0,1 0 0 0 0,0 0 0 0 0,0 0 0 0 0,1 1 0 0 0,1 2 34 0 0,-1-1 0 0 0,2 1 0 0 0,-1-1 0 0 0,0 0 0 0 0,1 0 0 0 0,-1 0 0 0 0,1 0 0 0 0,7 4 0 0 0,-6-5-4 0 0,0-1-1 0 0,1 1 1 0 0,-1-1-1 0 0,1 0 1 0 0,-1 0-1 0 0,1-1 1 0 0,0 0-1 0 0,-1 1 1 0 0,1-2 0 0 0,0 1-1 0 0,-1-1 1 0 0,1 0-1 0 0,-1 0 1 0 0,10-4-1 0 0,-4 2-435 0 0,-1-2 0 0 0,0 1 0 0 0,0-1 0 0 0,0-1 0 0 0,-1 0 0 0 0,14-10 0 0 0,-20 13-921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20.67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 7 7367 0 0,'-3'-7'1252'0'0,"10"10"1116"0"0,2 1-926 0 0,5 0 755 0 0,0 0 1 0 0,0-1-1 0 0,27 3 1 0 0,-16-4-1872 0 0,0-2-1 0 0,1 0 1 0 0,29-6 0 0 0,-29 1-1931 0 0,-17 3-3163 0 0,1 0-2174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21.29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 7831 0 0,'40'-1'5041'0'0,"39"1"-567"0"0,1 2-5453 0 0,-66 0-4901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21.63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1 420 5063 0 0,'3'-6'474'0'0,"0"0"-1"0"0,0 1 1 0 0,1-1-1 0 0,0 1 0 0 0,0 0 1 0 0,0 0-1 0 0,1 0 0 0 0,-1 0 1 0 0,8-4-1 0 0,12-15-120 0 0,-14 12 111 0 0,60-72 2740 0 0,-63 75-2918 0 0,-1-2 1 0 0,1 1-1 0 0,-2-1 1 0 0,1 0-1 0 0,-2 0 1 0 0,7-21-1 0 0,-10 18 443 0 0,-1 13-686 0 0,0 1 0 0 0,0 0 0 0 0,-1 0 0 0 0,1 0-1 0 0,0 0 1 0 0,0-1 0 0 0,0 1 0 0 0,0 0 0 0 0,0 0 0 0 0,0 0 0 0 0,-1 0 0 0 0,1 0 0 0 0,0 0-1 0 0,0-1 1 0 0,0 1 0 0 0,0 0 0 0 0,-1 0 0 0 0,1 0 0 0 0,0 0 0 0 0,0 0 0 0 0,0 0 0 0 0,-1 0-1 0 0,1 0 1 0 0,0 0 0 0 0,0 0 0 0 0,0 0 0 0 0,0 0 0 0 0,-1 0 0 0 0,1 0 0 0 0,0 0 0 0 0,0 0 0 0 0,0 0-1 0 0,-1 0 1 0 0,1 0 0 0 0,0 0 0 0 0,-2 1 101 0 0,1 0 1 0 0,-1 0-1 0 0,1 0 0 0 0,0 0 0 0 0,-1 0 1 0 0,1 0-1 0 0,0 0 0 0 0,0 1 0 0 0,-1-1 0 0 0,1 0 1 0 0,0 1-1 0 0,-1 1 0 0 0,-3 6-117 0 0,1 1 0 0 0,0-1 0 0 0,0 1-1 0 0,1-1 1 0 0,0 1 0 0 0,1 0 0 0 0,0 0 0 0 0,-1 19-1 0 0,2 1 77 0 0,6 49-1 0 0,0 7-40 0 0,-4-84-165 0 0,-1 1 0 0 0,0-1 0 0 0,-1 0 0 0 0,1 1 0 0 0,0-1 1 0 0,-1 0-1 0 0,1 0 0 0 0,-1 1 0 0 0,0-1 0 0 0,1 0 0 0 0,-1 0 0 0 0,0 0 0 0 0,0 0 0 0 0,-1 0 0 0 0,1 0 0 0 0,-3 3 0 0 0,2-3-39 0 0,-1 0-1 0 0,1-1 1 0 0,0 1 0 0 0,-1-1-1 0 0,0 0 1 0 0,1 0-1 0 0,-1 0 1 0 0,1 0-1 0 0,-1 0 1 0 0,0 0 0 0 0,0-1-1 0 0,0 1 1 0 0,-3-1-1 0 0,-44 4 106 0 0,72-1 4093 0 0,-1-1-3365 0 0,0-1 0 0 0,0-1 1 0 0,35-3-1 0 0,-54 2-941 0 0,0 1-1 0 0,0-1 1 0 0,0 0 0 0 0,0 1-1 0 0,0-1 1 0 0,1 0-1 0 0,-2-1 1 0 0,1 1 0 0 0,3-2-1 0 0</inkml:trace>
  <inkml:trace contextRef="#ctx0" brushRef="#br0" timeOffset="1">273 6 5983 0 0,'0'0'23'0'0,"0"-1"0"0"0,1 1-1 0 0,-1 0 1 0 0,0-1-1 0 0,0 1 1 0 0,0 0-1 0 0,1-1 1 0 0,-1 1 0 0 0,0 0-1 0 0,0 0 1 0 0,1-1-1 0 0,-1 1 1 0 0,0 0-1 0 0,1 0 1 0 0,-1-1 0 0 0,0 1-1 0 0,1 0 1 0 0,-1 0-1 0 0,0 0 1 0 0,1 0-1 0 0,-1 0 1 0 0,0-1 0 0 0,1 1-1 0 0,-1 0 1 0 0,1 0-1 0 0,-1 0 1 0 0,0 0-1 0 0,1 0 1 0 0,11 6 982 0 0,11 21 1989 0 0,-15-17-942 0 0,0 3-291 0 0,23 40 30 0 0,-23-40-122 0 0,-2 2-541 0 0,0 4-820 0 0,-1-6 168 0 0,0 0 0 0 0,9 19 0 0 0,-11-14 271 0 0,10 53-367 0 0,-9-40-165 0 0,-3-17-152 0 0,0 0 27 0 0,0 0 0 0 0,-2 18 1 0 0,-1 16-51 0 0,-1-23 2 0 0,-8 37-31 0 0,3-29-11 0 0,-15 45 0 0 0,18-63-364 0 0,-1 0 0 0 0,0-1 1 0 0,-1 0-1 0 0,0 0 0 0 0,-1 0 0 0 0,-1-1 0 0 0,0-1 0 0 0,-15 17 1 0 0,3-11-6667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22.00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202 1 6911 0 0,'-3'0'104'0'0,"0"1"0"0"0,0 0 0 0 0,0-1 0 0 0,0 1 0 0 0,0 0 0 0 0,1 1 0 0 0,-1-1 0 0 0,0 0 0 0 0,1 1 0 0 0,-1 0 0 0 0,1-1 0 0 0,-1 1 0 0 0,1 0 0 0 0,0 0 0 0 0,0 0-1 0 0,-4 5 1 0 0,-7 6 633 0 0,-6 6-143 0 0,1 1 0 0 0,-32 43 0 0 0,42-50-274 0 0,0 1-1 0 0,1-1 1 0 0,0 1-1 0 0,1 1 1 0 0,0-1-1 0 0,-4 20 1 0 0,9-17 533 0 0,1 31-85 0 0,3-24-369 0 0,9 25-160 0 0,-4-25-30 0 0,15 25-30 0 0,-9-24-103 0 0,30 42-779 0 0,8 1-3014 0 0,-42-54-1317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22.59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 50 7367 0 0,'-2'-2'2389'0'0,"2"2"-2190"0"0,0 0 0 0 0,0 0 0 0 0,0 0 0 0 0,0-1 0 0 0,0 1 0 0 0,-1 0 0 0 0,1 0 0 0 0,0 0 0 0 0,0-1 0 0 0,0 1 0 0 0,0 0 0 0 0,0 0 0 0 0,0 0 0 0 0,0-1 0 0 0,0 1 0 0 0,0 0 0 0 0,0 0 0 0 0,0 0 0 0 0,0 0 0 0 0,0-1 0 0 0,1 1 0 0 0,-1 0 0 0 0,0 0 0 0 0,0-1 0 0 0,9-1 3138 0 0,21 3-2383 0 0,-17 0 70 0 0,53-3 222 0 0,86-13 0 0 0,-8-11-3502 0 0,-163 37-7137 0 0,8-7 5159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23.03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282 146 919 0 0,'-95'18'67'0'0,"28"-8"1857"0"0,-5 1 1183 0 0,26 3 2275 0 0,46-14-5335 0 0,0 0 0 0 0,0 0 0 0 0,0 0 0 0 0,0 0 0 0 0,-1 0 0 0 0,1 0 0 0 0,0 0 0 0 0,0 0 0 0 0,0 0 0 0 0,0 0 0 0 0,0 0 0 0 0,0 0 0 0 0,0 0 0 0 0,0 0 0 0 0,0 0 0 0 0,0 0 0 0 0,0 0 0 0 0,0 0 0 0 0,0 0 0 0 0,0 0 0 0 0,-1 0 0 0 0,1 0 0 0 0,0 0 0 0 0,0 0 0 0 0,0 1 0 0 0,0-1 0 0 0,0 0-1 0 0,0 0 1 0 0,0 0 0 0 0,0 0 0 0 0,0 0 0 0 0,0 0 0 0 0,0 0 0 0 0,0 0 0 0 0,0 0 0 0 0,0 0 0 0 0,0 0 0 0 0,0 0 0 0 0,0 1 0 0 0,0-1 0 0 0,0 0 0 0 0,0 0 0 0 0,0 0 0 0 0,0 0 0 0 0,0 0 0 0 0,0 0 0 0 0,0 0 0 0 0,0 0 0 0 0,0 0 0 0 0,0 0 0 0 0,1 0 0 0 0,-1 0 0 0 0,0 0 0 0 0,0 1 0 0 0,0-1 0 0 0,0 0 0 0 0,0 0 0 0 0,0 0 0 0 0,0 0 0 0 0,7 4 1240 0 0,9 1-87 0 0,11 0-313 0 0,0-1 0 0 0,1-1 1 0 0,44-1-1 0 0,-56-3-1337 0 0,0 0-1 0 0,0-1 1 0 0,0-1 0 0 0,0 0-1 0 0,0-2 1 0 0,-1 1 0 0 0,24-12-1 0 0,-36 15 52 0 0,0-1-1 0 0,0 1 0 0 0,-1-1 1 0 0,1 0-1 0 0,0 0 0 0 0,-1 0 1 0 0,1 0-1 0 0,-1 0 0 0 0,0-1 1 0 0,1 1-1 0 0,-1-1 0 0 0,0 0 1 0 0,-1 1-1 0 0,1-1 0 0 0,0 0 1 0 0,-1 0-1 0 0,0 0 0 0 0,0 0 1 0 0,1 0-1 0 0,-2 0 0 0 0,1-1 1 0 0,0 1-1 0 0,-1 0 0 0 0,1 0 1 0 0,-1-1-1 0 0,0-5 0 0 0,-1 1-320 0 0,0 0-1 0 0,0 0 1 0 0,-5-14-1 0 0,-11-25 2829 0 0,12 33 55 0 0,5 14-2055 0 0,0 0-1 0 0,0 0 1 0 0,0 0 0 0 0,-1 0 0 0 0,1-1 0 0 0,0 1-1 0 0,0 0 1 0 0,0 0 0 0 0,0 0 0 0 0,0 0 0 0 0,0-1-1 0 0,0 1 1 0 0,0 0 0 0 0,0 0 0 0 0,0 0 0 0 0,0 0-1 0 0,0-1 1 0 0,0 1 0 0 0,0 0 0 0 0,0 0 0 0 0,0 0-1 0 0,0-1 1 0 0,0 1 0 0 0,0 0 0 0 0,0 0 0 0 0,0 0-1 0 0,0 0 1 0 0,0-1 0 0 0,0 1 0 0 0,0 0 0 0 0,0 0-1 0 0,1 0 1 0 0,-1 0 0 0 0,0-1 0 0 0,0 1 0 0 0,0 0-1 0 0,8 3 1984 0 0,16 16-424 0 0,-13-10-127 0 0,6 2-29 0 0,2 0 0 0 0,38 15 0 0 0,-38-18-1106 0 0,-1 0 0 0 0,-1 1-1 0 0,26 17 1 0 0,-42-26-400 0 0,-1 1-1 0 0,1-1 0 0 0,0 1 1 0 0,-1-1-1 0 0,1 0 0 0 0,-1 1 1 0 0,1-1-1 0 0,-1 1 1 0 0,1-1-1 0 0,-1 1 0 0 0,0 0 1 0 0,1-1-1 0 0,-1 1 1 0 0,0-1-1 0 0,1 1 0 0 0,-1 0 1 0 0,0-1-1 0 0,0 1 1 0 0,1 0-1 0 0,-1-1 0 0 0,0 1 1 0 0,0 0-1 0 0,0-1 0 0 0,0 1 1 0 0,0 0-1 0 0,0-1 1 0 0,0 1-1 0 0,0 0 0 0 0,-1 1 7 0 0,0-1-1 0 0,1 0 0 0 0,-1 0 1 0 0,0 0-1 0 0,0 0 0 0 0,0 1 1 0 0,0-1-1 0 0,0 0 0 0 0,0-1 1 0 0,0 1-1 0 0,0 0 0 0 0,0 0 0 0 0,-2 1 1 0 0,-6 2 64 0 0,0 1 1 0 0,-1-1-1 0 0,-9 3 1 0 0,12-5-17 0 0,-3 2-177 0 0,-10 3 312 0 0,-21 12 0 0 0,36-16-434 0 0,-1 0 0 0 0,1 0 1 0 0,-1 1-1 0 0,1 0 0 0 0,1 0 1 0 0,-1 0-1 0 0,0 1 0 0 0,-4 5 0 0 0,4-1-7449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24.39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0 397 10591 0 0,'10'-5'5543'0'0,"13"-13"-2567"0"0,-9 7-1647 0 0,8-5-858 0 0,-1-1-1 0 0,0 0 1 0 0,-2-2 0 0 0,0 0-1 0 0,23-32 1 0 0,-34 41-420 0 0,-1-1 0 0 0,0 0 0 0 0,-1 0 0 0 0,-1 0-1 0 0,1 0 1 0 0,-2-1 0 0 0,1 0 0 0 0,-2 0 0 0 0,1 0 0 0 0,-2-1 0 0 0,0 1-1 0 0,0-1 1 0 0,-1-22 0 0 0,-5 13 251 0 0,4 21-281 0 0,0 0 0 0 0,0 1 1 0 0,0-1-1 0 0,0 0 0 0 0,-1 0 1 0 0,1 1-1 0 0,0-1 0 0 0,0 0 1 0 0,-1 1-1 0 0,1-1 0 0 0,-1 0 1 0 0,1 1-1 0 0,0-1 0 0 0,-1 1 1 0 0,1-1-1 0 0,-1 1 0 0 0,0-1 0 0 0,1 1 1 0 0,-1-1-1 0 0,1 1 0 0 0,-1-1 1 0 0,0 1-1 0 0,1 0 0 0 0,-1-1 1 0 0,-1 1-1 0 0,1 0-17 0 0,1 1-1 0 0,-1-1 1 0 0,1 1-1 0 0,-1-1 1 0 0,1 1 0 0 0,-1-1-1 0 0,1 1 1 0 0,-1-1-1 0 0,1 1 1 0 0,-1-1-1 0 0,1 1 1 0 0,0 0 0 0 0,-1-1-1 0 0,1 1 1 0 0,0 0-1 0 0,0 0 1 0 0,-1-1-1 0 0,1 1 1 0 0,0 0 0 0 0,0-1-1 0 0,0 2 1 0 0,-3 17-14 0 0,3-18 13 0 0,-4 53-3 0 0,3 1 0 0 0,11 94 0 0 0,0 21 0 0 0,-10-168 1 0 0,0 0-1 0 0,0 0 1 0 0,0 0-1 0 0,0 0 1 0 0,0 0-1 0 0,-1 0 0 0 0,1 0 1 0 0,-1 0-1 0 0,1 0 1 0 0,-1 0-1 0 0,0 0 1 0 0,0 0-1 0 0,0 0 1 0 0,0 0-1 0 0,0 0 1 0 0,0-1-1 0 0,-1 1 1 0 0,1 0-1 0 0,0-1 1 0 0,-1 1-1 0 0,1-1 1 0 0,-3 2-1 0 0,-1-1-70 0 0,0 1-1 0 0,0-1 1 0 0,0 0 0 0 0,-1-1-1 0 0,1 1 1 0 0,0-1 0 0 0,-8 1-1 0 0,-15 0-118 0 0,22-2 139 0 0,0 1 0 0 0,0-1 0 0 0,1 1 0 0 0,-1 0 0 0 0,0 0 1 0 0,1 1-1 0 0,-1-1 0 0 0,1 1 0 0 0,-9 5 0 0 0,14-7 51 0 0,0 0-1 0 0,0 0 1 0 0,0 0-1 0 0,-1 0 1 0 0,1 0-1 0 0,0 0 1 0 0,0 0-1 0 0,0 0 1 0 0,0 0 0 0 0,0 0-1 0 0,0 0 1 0 0,0 0-1 0 0,0 0 1 0 0,0 0-1 0 0,0 0 1 0 0,0 0-1 0 0,0 0 1 0 0,0 0-1 0 0,0 1 1 0 0,0-1 0 0 0,0 0-1 0 0,0 0 1 0 0,0 0-1 0 0,0 0 1 0 0,0 0-1 0 0,0 0 1 0 0,0 0-1 0 0,0 0 1 0 0,0 0-1 0 0,0 0 1 0 0,0 0 0 0 0,0 0-1 0 0,0 1 1 0 0,0-1-1 0 0,0 0 1 0 0,0 0-1 0 0,0 0 1 0 0,0 0-1 0 0,0 0 1 0 0,0 0-1 0 0,0 0 1 0 0,0 0 0 0 0,0 0-1 0 0,0 0 1 0 0,0 0-1 0 0,0 0 1 0 0,0 0-1 0 0,0 1 1 0 0,0-1-1 0 0,0 0 1 0 0,0 0-1 0 0,0 0 1 0 0,0 0-1 0 0,0 0 1 0 0,0 0 0 0 0,1 0-1 0 0,-1 0 1 0 0,7 2 73 0 0,8 1 84 0 0,16-3 252 0 0,0-1-1 0 0,0-1 0 0 0,55-13 1 0 0,-28 5-672 0 0,-41 9-1939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7:37.6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 7831 0 0,'0'0'47'0'0,"0"0"0"0"0,0 0 0 0 0,1-1 0 0 0,-1 1-1 0 0,0 0 1 0 0,0 0 0 0 0,0 0 0 0 0,0 0 0 0 0,0 0-1 0 0,0 0 1 0 0,0 0 0 0 0,0 0 0 0 0,0 0 0 0 0,0 0-1 0 0,0-1 1 0 0,0 1 0 0 0,0 0 0 0 0,0 0 0 0 0,0 0-1 0 0,1 0 1 0 0,-1 0 0 0 0,0 0 0 0 0,0 0 0 0 0,0 0-1 0 0,0 0 1 0 0,0 0 0 0 0,0 0 0 0 0,0 0 0 0 0,0 0-1 0 0,0 0 1 0 0,1 0 0 0 0,-1 0 0 0 0,0 0 0 0 0,0 0-1 0 0,0 0 1 0 0,0 0 0 0 0,0 0 0 0 0,0 0 0 0 0,0 0-1 0 0,0 0 1 0 0,0 0 0 0 0,1 0 0 0 0,-1 0 0 0 0,0 0-1 0 0,0 0 1 0 0,0 0 0 0 0,0 0 0 0 0,0 0 0 0 0,0 0-1 0 0,0 0 1 0 0,0 1 0 0 0,0-1 0 0 0,0 0 0 0 0,0 0-1 0 0,1 0 1 0 0,-1 0 0 0 0,0 0 0 0 0,4 9 1920 0 0,1 12 395 0 0,0 63 2472 0 0,-4-82-3752 0 0,1 11-655 0 0,6 39-47 0 0,-6-40-11 0 0,-2-8-313 0 0,0-1 0 0 0,0 1 1 0 0,0-1-1 0 0,1 1 0 0 0,-1-1 0 0 0,1 0 0 0 0,1 4 0 0 0,-1 0-1 0 0,1-1-1 0 0,-1 1 0 0 0,0-1 0 0 0,0 13 0 0 0,2 26 38 0 0,-2 3-16 0 0,-5-6-23 0 0,4-36-48 0 0,-2 98 1 0 0,2-99 63 0 0,1 1 0 0 0,0-1 0 0 0,0 0-1 0 0,3 9 1 0 0,-4-13-167 0 0,1 0-1 0 0,-1 0 1 0 0,1 0-1 0 0,-1 0 1 0 0,1 0-1 0 0,-1 0 1 0 0,1 0-1 0 0,0 0 1 0 0,0 0-1 0 0,-1-1 1 0 0,1 1-1 0 0,2 1 1 0 0,-3-1-144 0 0,1-1 0 0 0,0 0 0 0 0,-1 0 0 0 0,1 0 1 0 0,0 1-1 0 0,-1-1 0 0 0,1 0 0 0 0,0 0 0 0 0,-1 0 1 0 0,1 0-1 0 0,0 0 0 0 0,-1 0 0 0 0,1 0 0 0 0,0 0 1 0 0,-1-1-1 0 0,1 1 0 0 0,0 0 0 0 0,-1 0 0 0 0,1-1 0 0 0,0 1 1 0 0,-1 0-1 0 0,1 0 0 0 0,0-1 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7:37.9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56 192 3679 0 0,'-6'-6'408'0'0,"1"0"-1"0"0,0-1 0 0 0,-6-11 1 0 0,6 10 692 0 0,0-1-1 0 0,1 0 1 0 0,0 0 0 0 0,1 0 0 0 0,-3-12-1 0 0,6 19-831 0 0,-1 0-1 0 0,1 0 0 0 0,0 1 1 0 0,0-1-1 0 0,0 0 0 0 0,0 0 1 0 0,0 0-1 0 0,1 0 0 0 0,-1 0 1 0 0,0 0-1 0 0,1 0 1 0 0,0 0-1 0 0,-1 1 0 0 0,1-1 1 0 0,0 0-1 0 0,0 0 0 0 0,2-2 1 0 0,-1 1 8 0 0,1 0-1 0 0,-1 1 1 0 0,1-1 0 0 0,0 1 0 0 0,0-1 0 0 0,0 1 0 0 0,0 0 0 0 0,6-2 0 0 0,4-2 280 0 0,1 1 0 0 0,0 0 1 0 0,23-4-1 0 0,-37 9-537 0 0,10-2 92 0 0,0 1 0 0 0,0 0 1 0 0,0 1-1 0 0,0 0 0 0 0,0 1 0 0 0,1-1 0 0 0,-1 2 0 0 0,-1 0 0 0 0,1 0 1 0 0,0 1-1 0 0,0 0 0 0 0,-1 0 0 0 0,17 9 0 0 0,-22-10-90 0 0,0 0 1 0 0,0 1-1 0 0,-1-1 0 0 0,1 1 0 0 0,0 0 0 0 0,-1 0 1 0 0,0 0-1 0 0,0 1 0 0 0,0-1 0 0 0,0 1 0 0 0,0-1 1 0 0,-1 1-1 0 0,1 0 0 0 0,-1 0 0 0 0,0 0 1 0 0,0 0-1 0 0,-1 1 0 0 0,1-1 0 0 0,-1 0 0 0 0,0 1 1 0 0,0-1-1 0 0,0 1 0 0 0,-1-1 0 0 0,0 1 0 0 0,0 0 1 0 0,0-1-1 0 0,0 1 0 0 0,-1-1 0 0 0,1 1 1 0 0,-1-1-1 0 0,0 1 0 0 0,-3 5 0 0 0,2-4 12 0 0,0-1 0 0 0,-1 1 0 0 0,1-1 1 0 0,-2 1-1 0 0,1-1 0 0 0,0 0 0 0 0,-1 0 0 0 0,0-1 0 0 0,0 1 0 0 0,0-1 0 0 0,-1 1 1 0 0,0-1-1 0 0,1-1 0 0 0,-1 1 0 0 0,-6 2 0 0 0,1-1 37 0 0,0 0 0 0 0,-1-1 0 0 0,1 0 0 0 0,-1 0 0 0 0,0-2 1 0 0,0 1-1 0 0,-15 1 0 0 0,6-2-112 0 0,2 1-36 0 0,0-1 0 0 0,-1-1 0 0 0,1-1 0 0 0,-1 0 0 0 0,-24-5 0 0 0,40 4-2327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4:54.9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63 919 0 0,'-3'0'632'0'0,"0"-1"0"0"0,-1 1 0 0 0,1-1 0 0 0,0 0 0 0 0,0 0 0 0 0,0 0 0 0 0,0-1 0 0 0,-4-1 0 0 0,5 2-182 0 0,1 1-194 0 0,1-1 1 0 0,-1 1 0 0 0,1 0 0 0 0,-1 0 0 0 0,1-1-1 0 0,-1 1 1 0 0,1 0 0 0 0,-1-1 0 0 0,1 1-1 0 0,-1 0 1 0 0,1-1 0 0 0,-1 1 0 0 0,1-1-1 0 0,-1 1 1 0 0,1-1 0 0 0,0 1 0 0 0,-1-1-1 0 0,1 1 1 0 0,0-1 0 0 0,0 0 0 0 0,-1 1 0 0 0,1-1-1 0 0,0 1 1 0 0,0-1 0 0 0,0-1 0 0 0,0 1-105 0 0,0 0 1 0 0,1 0-1 0 0,-1 0 1 0 0,1 0 0 0 0,-1 0-1 0 0,1 0 1 0 0,0 0 0 0 0,0 0-1 0 0,-1 0 1 0 0,1 0-1 0 0,0 0 1 0 0,0 0 0 0 0,0 1-1 0 0,0-1 1 0 0,0 0 0 0 0,1 0-1 0 0,4-4 358 0 0,-5 4-341 0 0,1-1 0 0 0,0 0 0 0 0,0 1 0 0 0,0 0 0 0 0,0-1 0 0 0,0 1 0 0 0,0 0 0 0 0,0 0 0 0 0,1 0 0 0 0,-1 0 0 0 0,0 0 0 0 0,0 1 0 0 0,1-1 0 0 0,-1 1 0 0 0,1-1-1 0 0,-1 1 1 0 0,0 0 0 0 0,1 0 0 0 0,-1 0 0 0 0,1 0 0 0 0,-1 1 0 0 0,3-1 0 0 0,6 2-63 0 0,-1 1 0 0 0,0 0 0 0 0,0 0-1 0 0,0 0 1 0 0,0 2 0 0 0,11 5 0 0 0,-16-7-72 0 0,-1 0 0 0 0,0 0 0 0 0,0 0 0 0 0,0 0 0 0 0,0 1 1 0 0,-1-1-1 0 0,1 1 0 0 0,-1 0 0 0 0,0 0 0 0 0,0 1 0 0 0,-1-1 0 0 0,1 0 0 0 0,-1 1 1 0 0,0 0-1 0 0,2 5 0 0 0,6 18 205 0 0,16 31 0 0 0,-8-20-192 0 0,-18-37-45 0 0,1-1-1 0 0,0 0 1 0 0,-1 1 0 0 0,1-1-1 0 0,-1 1 1 0 0,0-1-1 0 0,1 1 1 0 0,-1-1 0 0 0,0 1-1 0 0,0-1 1 0 0,0 1-1 0 0,0-1 1 0 0,0 1 0 0 0,0-1-1 0 0,-1 0 1 0 0,1 1-1 0 0,0-1 1 0 0,-1 1 0 0 0,0 1-1 0 0,1-3 0 0 0,-1 1 0 0 0,0-1 0 0 0,1 1 0 0 0,-1 0 0 0 0,0-1 0 0 0,0 0 0 0 0,1 1 0 0 0,-1-1 0 0 0,0 1 0 0 0,0-1 0 0 0,0 0-1 0 0,1 0 1 0 0,-1 0 0 0 0,0 1 0 0 0,0-1 0 0 0,0 0 0 0 0,0 0 0 0 0,0 0 0 0 0,1 0 0 0 0,-1 0 0 0 0,0 0 0 0 0,0 0 0 0 0,0-1 0 0 0,0 1 0 0 0,0 0 0 0 0,1 0 0 0 0,-1-1 0 0 0,0 1-1 0 0,0-1 1 0 0,1 1 0 0 0,-1 0 0 0 0,0-1 0 0 0,0 0 0 0 0,-8-4-1 0 0,0 0 0 0 0,1-1 0 0 0,-15-13 0 0 0,19 14 0 0 0,-1 1 0 0 0,1 0 0 0 0,-1 0 0 0 0,0 0 0 0 0,-1 1 0 0 0,1 0 0 0 0,-1 0 0 0 0,1 0 0 0 0,-1 0 0 0 0,0 1 0 0 0,0 0 0 0 0,-9-1 0 0 0,9 2 18 0 0,0 1 0 0 0,0 0 0 0 0,0 0 0 0 0,0 1 0 0 0,0 0 0 0 0,0 0 0 0 0,0 0-1 0 0,0 1 1 0 0,1-1 0 0 0,-1 2 0 0 0,0-1 0 0 0,1 0 0 0 0,-1 1 0 0 0,1 0 0 0 0,-5 4 0 0 0,7-5-8 0 0,1 0 0 0 0,-1 0 0 0 0,1 0 0 0 0,0 1 0 0 0,-1-1 0 0 0,1 0 0 0 0,0 1 1 0 0,0 0-1 0 0,1-1 0 0 0,-1 1 0 0 0,1 0 0 0 0,-1 0 0 0 0,1 0 0 0 0,0 0 0 0 0,0 0 0 0 0,0 0 0 0 0,0 0 0 0 0,1 0 1 0 0,-1 1-1 0 0,1-1 0 0 0,0 0 0 0 0,0 0 0 0 0,0 0 0 0 0,0 1 0 0 0,0-1 0 0 0,1 0 0 0 0,0 0 0 0 0,-1 0 0 0 0,3 5 0 0 0,-1-4 17 0 0,0-1-1 0 0,0 0 0 0 0,1 1 0 0 0,-1-1 1 0 0,1 0-1 0 0,-1 0 0 0 0,1 0 0 0 0,0 0 0 0 0,0-1 1 0 0,1 1-1 0 0,-1-1 0 0 0,0 0 0 0 0,1 0 1 0 0,-1 0-1 0 0,1 0 0 0 0,0-1 0 0 0,0 1 0 0 0,-1-1 1 0 0,9 1-1 0 0,-2 1 31 0 0,-1-2 0 0 0,1 0 0 0 0,-1 0 0 0 0,1 0 0 0 0,0-1 0 0 0,0-1 0 0 0,11-1-1 0 0,-14 0-31 0 0,0 0 0 0 0,0-1-1 0 0,0 0 1 0 0,-1 0-1 0 0,1 0 1 0 0,-1-1-1 0 0,0 1 1 0 0,0-2-1 0 0,0 1 1 0 0,-1-1-1 0 0,1 0 1 0 0,-1 0 0 0 0,0 0-1 0 0,0 0 1 0 0,-1-1-1 0 0,7-11 1 0 0,-8 4-765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7:38.5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50 2759 0 0,'-1'2'178'0'0,"1"-1"-1"0"0,0 1 1 0 0,-1-1 0 0 0,1 1-1 0 0,0-1 1 0 0,0 1-1 0 0,0-1 1 0 0,0 1-1 0 0,0-1 1 0 0,1 1-1 0 0,-1-1 1 0 0,0 1-1 0 0,1-1 1 0 0,-1 0-1 0 0,1 1 1 0 0,-1-1-1 0 0,1 1 1 0 0,0-1-1 0 0,-1 0 1 0 0,1 0-1 0 0,0 1 1 0 0,0-1-1 0 0,0 0 1 0 0,2 2-1 0 0,-1-2 146 0 0,-1 1 0 0 0,1-1 0 0 0,0 1 0 0 0,0-1-1 0 0,0 0 1 0 0,0 0 0 0 0,0 0 0 0 0,0 0 0 0 0,0 0-1 0 0,0 0 1 0 0,0-1 0 0 0,1 1 0 0 0,-1-1 0 0 0,4 1-1 0 0,-3-1-155 0 0,1-1 0 0 0,0 1 0 0 0,-1-1 0 0 0,1 0 0 0 0,0 0 0 0 0,-1 0 0 0 0,0-1-1 0 0,1 1 1 0 0,-1-1 0 0 0,0 0 0 0 0,1 0 0 0 0,-1 0 0 0 0,3-3 0 0 0,-5 4-161 0 0,0 0 0 0 0,0 1 0 0 0,0-1 0 0 0,0 0 0 0 0,0 0 0 0 0,0 0 0 0 0,-1 0 0 0 0,1 0 0 0 0,0 0 0 0 0,-1 0 0 0 0,1-1 0 0 0,0 1 0 0 0,-1 0 0 0 0,0 0 0 0 0,1 0 0 0 0,-1-1 0 0 0,0 1 0 0 0,1 0 0 0 0,-1 0 1 0 0,0-1-1 0 0,0 1 0 0 0,0 0 0 0 0,0 0 0 0 0,0-1 0 0 0,0 1 0 0 0,-1 0 0 0 0,1 0 0 0 0,0-1 0 0 0,-1 1 0 0 0,1 0 0 0 0,-1 0 0 0 0,1 0 0 0 0,-1-1 0 0 0,1 1 0 0 0,-1 0 0 0 0,0 0 0 0 0,0 0 0 0 0,1 0 0 0 0,-1 0 0 0 0,-2-1 0 0 0,0-1 97 0 0,-1 0 0 0 0,0 0 0 0 0,0 0 0 0 0,-1 1 0 0 0,1-1 0 0 0,-1 1 0 0 0,1 0 0 0 0,-1 0 0 0 0,1 1 0 0 0,-1-1 0 0 0,0 1 0 0 0,-9-1 0 0 0,12 2-5 0 0,0-1 0 0 0,0 1 0 0 0,0 0 1 0 0,1 0-1 0 0,-1 0 0 0 0,0 0 0 0 0,0 0 0 0 0,0 1 0 0 0,1-1 0 0 0,-1 1 0 0 0,0-1 0 0 0,0 1 0 0 0,1-1 0 0 0,-1 1 0 0 0,0 0 1 0 0,1 0-1 0 0,-1 0 0 0 0,1 0 0 0 0,-1 0 0 0 0,1 0 0 0 0,0 0 0 0 0,-1 0 0 0 0,1 1 0 0 0,0-1 0 0 0,0 1 0 0 0,0-1 0 0 0,0 1 0 0 0,0-1 1 0 0,0 1-1 0 0,0-1 0 0 0,0 1 0 0 0,1 0 0 0 0,-1-1 0 0 0,1 1 0 0 0,-1 0 0 0 0,1 3 0 0 0,0-3-38 0 0,0 0-1 0 0,0 0 1 0 0,1 0 0 0 0,-1 0-1 0 0,1 0 1 0 0,-1 0-1 0 0,1 0 1 0 0,0 0-1 0 0,0 0 1 0 0,0 0 0 0 0,0 0-1 0 0,0 0 1 0 0,0-1-1 0 0,1 1 1 0 0,-1 0 0 0 0,0-1-1 0 0,1 1 1 0 0,-1-1-1 0 0,1 1 1 0 0,0-1-1 0 0,0 0 1 0 0,-1 0 0 0 0,5 2-1 0 0,-4-2 13 0 0,1 1 0 0 0,-1-1-1 0 0,1 0 1 0 0,-1 0 0 0 0,1 0-1 0 0,0 0 1 0 0,-1 0 0 0 0,1 0-1 0 0,0-1 1 0 0,0 1-1 0 0,0-1 1 0 0,0 0 0 0 0,-1 0-1 0 0,1 0 1 0 0,0 0 0 0 0,0-1-1 0 0,4 0 1 0 0,-6 0-71 0 0,0 1-1 0 0,0 0 0 0 0,0-1 1 0 0,0 0-1 0 0,0 1 1 0 0,-1-1-1 0 0,1 0 1 0 0,0 1-1 0 0,0-1 1 0 0,0 0-1 0 0,-1 0 0 0 0,1 0 1 0 0,0 1-1 0 0,-1-1 1 0 0,1 0-1 0 0,-1 0 1 0 0,1 0-1 0 0,-1 0 0 0 0,1 0 1 0 0,-1 0-1 0 0,0 0 1 0 0,1-2-1 0 0,-1 1 2 0 0,0-1 0 0 0,0 1 0 0 0,0 0 0 0 0,0 0 0 0 0,0-1 0 0 0,-1 1 0 0 0,1 0 0 0 0,-1 0 0 0 0,0 0 0 0 0,-1-4 0 0 0,0 2 0 0 0,1 1 1 0 0,-1 0-1 0 0,0-1 0 0 0,0 1 1 0 0,0 0-1 0 0,-1 0 0 0 0,1 0 0 0 0,-1 0 1 0 0,0 1-1 0 0,1-1 0 0 0,-1 1 1 0 0,0 0-1 0 0,-4-3 0 0 0,-14 2 466 0 0,11 6-1516 0 0,4 4-4850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7:39.0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83 108 919 0 0,'-1'0'96'0'0,"0"0"-1"0"0,0 0 0 0 0,0-1 0 0 0,0 1 0 0 0,0 0 0 0 0,0 0 1 0 0,0 0-1 0 0,0 1 0 0 0,0-1 0 0 0,0 0 0 0 0,0 0 0 0 0,0 0 1 0 0,0 1-1 0 0,0-1 0 0 0,0 1 0 0 0,0-1 0 0 0,0 0 0 0 0,0 1 1 0 0,0-1-1 0 0,1 1 0 0 0,-1 0 0 0 0,-1 0 0 0 0,-11 21 4267 0 0,7-11-4421 0 0,0 0 791 0 0,-12 27 823 0 0,9-1 2990 0 0,3 3-3365 0 0,4-30 1028 0 0,4 2-1182 0 0,5 36-300 0 0,-5-37 960 0 0,5-1-1308 0 0,25 28-67 0 0,-30-36-268 0 0,1 0 0 0 0,-1 1-1 0 0,1-1 1 0 0,0 0 0 0 0,0 0 0 0 0,0 0 0 0 0,0-1 0 0 0,0 1 0 0 0,0-1 0 0 0,0 1 0 0 0,1-1-1 0 0,-1 0 1 0 0,0 0 0 0 0,1-1 0 0 0,-1 1 0 0 0,1-1 0 0 0,-1 0 0 0 0,1 0 0 0 0,4 0 0 0 0,1 0 11 0 0,-3 0-43 0 0,1 0 0 0 0,0 0-1 0 0,-1-1 1 0 0,1 0 0 0 0,0 0 0 0 0,-1-1 0 0 0,1 0 0 0 0,-1 0-1 0 0,0-1 1 0 0,0 1 0 0 0,0-1 0 0 0,0-1 0 0 0,8-4 0 0 0,-7 2-9 0 0,0 0 0 0 0,0 0 1 0 0,-1-1-1 0 0,0 1 0 0 0,0-1 1 0 0,0-1-1 0 0,-1 1 1 0 0,0-1-1 0 0,5-11 0 0 0,-5 9-4 0 0,-1 1-1 0 0,-1-1 0 0 0,0 1 1 0 0,0-1-1 0 0,-1 0 1 0 0,-1 0-1 0 0,1 0 0 0 0,-1-15 1 0 0,-1 18 2 0 0,0-1 1 0 0,-1 1 0 0 0,0-1 0 0 0,-1 1 0 0 0,1-1-1 0 0,-2 1 1 0 0,1 0 0 0 0,-1 0 0 0 0,0 0 0 0 0,0 0-1 0 0,-7-10 1 0 0,2 5 24 0 0,-1 0-1 0 0,-1 1 1 0 0,0 0-1 0 0,0 1 1 0 0,-1 0 0 0 0,-18-12-1 0 0,24 19-14 0 0,0-1-1 0 0,0 1 1 0 0,0 0-1 0 0,-1 0 1 0 0,1 1-1 0 0,-1 0 1 0 0,0 0 0 0 0,0 0-1 0 0,0 0 1 0 0,0 1-1 0 0,0 0 1 0 0,0 0-1 0 0,0 1 1 0 0,0 0-1 0 0,0 0 1 0 0,0 0 0 0 0,-12 3-1 0 0,14-2-25 0 0,1 0 1 0 0,0 1-1 0 0,0-1 0 0 0,0 1 0 0 0,1 0 0 0 0,-1-1 1 0 0,0 1-1 0 0,0 1 0 0 0,1-1 0 0 0,0 0 1 0 0,-1 0-1 0 0,1 1 0 0 0,0 0 0 0 0,-2 3 0 0 0,0 0-65 0 0,1-1 0 0 0,0 1-1 0 0,0 0 1 0 0,1 0-1 0 0,-3 11 1 0 0,4-14-451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7:39.7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58 6911 0 0,'0'0'172'0'0,"0"0"-1"0"0,-1 0 1 0 0,1 0-1 0 0,0 0 1 0 0,-1 0-1 0 0,1 0 1 0 0,0 0-1 0 0,0 0 1 0 0,-1 0-1 0 0,1 0 1 0 0,0 0-1 0 0,0 0 1 0 0,-1 0-1 0 0,1 0 0 0 0,0 0 1 0 0,0-1-1 0 0,-1 1 1 0 0,1 0-1 0 0,0 0 1 0 0,0 0-1 0 0,0-1 1 0 0,-1 1-1 0 0,1 0 1 0 0,0 0-1 0 0,0 0 1 0 0,0-1-1 0 0,0 1 1 0 0,-1 0-1 0 0,1 0 1 0 0,0-1-1 0 0,0 1 1 0 0,0 0-1 0 0,0 0 0 0 0,0-1 1 0 0,0 1-1 0 0,10-5 3457 0 0,28 1-771 0 0,-31 3-2364 0 0,122-20 2445 0 0,-87 12-4862 0 0,0-2-4194 0 0,-35 9-329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7:40.0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33 1375 0 0,'-11'0'3170'0'0,"27"-2"4430"0"0,-1 0-6246 0 0,56-9 4867 0 0,-32 4-5408 0 0,75-4 0 0 0,-106 11-1480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7:40.6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0 320 9215 0 0,'10'-16'1590'0'0,"0"0"-1"0"0,1 1 1 0 0,14-16-1 0 0,9-12 2049 0 0,24-45-1853 0 0,-49 73-1472 0 0,-1-1 0 0 0,-1 0-1 0 0,11-33 1 0 0,-18 48-310 0 0,1 1 0 0 0,-1-1-1 0 0,0 1 1 0 0,0-1 0 0 0,0 1-1 0 0,0-1 1 0 0,1 0 0 0 0,-1 1 0 0 0,0-1-1 0 0,0 1 1 0 0,0-1 0 0 0,0 1 0 0 0,0-1-1 0 0,0 1 1 0 0,0-1 0 0 0,-1 1-1 0 0,1-1 1 0 0,0 0 0 0 0,0 1 0 0 0,0-1-1 0 0,0 1 1 0 0,-1-1 0 0 0,1 1-1 0 0,-1-1 1 0 0,1 1 0 0 0,-1 0-1 0 0,1 0 0 0 0,-1 1 1 0 0,1-1-1 0 0,0 0 1 0 0,-1 0-1 0 0,1 1 1 0 0,0-1-1 0 0,-1 0 0 0 0,1 1 1 0 0,-1-1-1 0 0,1 0 1 0 0,0 1-1 0 0,0-1 1 0 0,-1 1-1 0 0,1-1 0 0 0,0 0 1 0 0,0 1-1 0 0,-1-1 1 0 0,1 1-1 0 0,0-1 1 0 0,0 1-1 0 0,0-1 0 0 0,0 1 1 0 0,0-1-1 0 0,0 1 1 0 0,0 0-1 0 0,-6 15-2 0 0,4-10 0 0 0,0 1 0 0 0,0 0 0 0 0,1 0 0 0 0,0-1 0 0 0,0 1 0 0 0,0 14 0 0 0,-2 39 0 0 0,4 10 0 0 0,4 1 0 0 0,-1-1-19 0 0,-9-15-75 0 0,4-54 43 0 0,1 0 1 0 0,0 1-1 0 0,-1-1 1 0 0,1 1-1 0 0,-1-1 1 0 0,0 0-1 0 0,1 0 0 0 0,-1 1 1 0 0,0-1-1 0 0,0 0 1 0 0,0 0-1 0 0,0 0 1 0 0,0 0-1 0 0,0 0 1 0 0,0 0-1 0 0,0 0 0 0 0,0 0 1 0 0,-1 0-1 0 0,1 0 1 0 0,0-1-1 0 0,-1 1 1 0 0,1-1-1 0 0,0 1 1 0 0,-1-1-1 0 0,1 1 1 0 0,-1-1-1 0 0,1 0 0 0 0,0 1 1 0 0,-1-1-1 0 0,1 0 1 0 0,-1 0-1 0 0,-1 0 1 0 0,-1 0-333 0 0,-20-1-867 0 0,22 0 1238 0 0,-1 1 1 0 0,0-1 0 0 0,1 1-1 0 0,-1 0 1 0 0,1 0 0 0 0,-1 0 0 0 0,1 0-1 0 0,-1 0 1 0 0,0 0 0 0 0,1 1-1 0 0,-1-1 1 0 0,1 1 0 0 0,-1 0-1 0 0,1 0 1 0 0,0-1 0 0 0,-4 4 0 0 0,6-4 117 0 0,0 1 0 0 0,0-1 0 0 0,1 1 0 0 0,-1-1 0 0 0,0 0 0 0 0,1 1 0 0 0,-1-1 0 0 0,0 1 0 0 0,1-1 0 0 0,-1 0 0 0 0,1 1 0 0 0,-1-1 0 0 0,1 0 0 0 0,-1 0 0 0 0,1 1 0 0 0,-1-1 0 0 0,1 0 0 0 0,-1 0 0 0 0,1 0 0 0 0,-1 1 0 0 0,1-1 0 0 0,-1 0 0 0 0,1 0 0 0 0,-1 0 0 0 0,1 0 0 0 0,1 0 0 0 0,18 4 721 0 0,-10-4-611 0 0,-1 1 0 0 0,1-2 0 0 0,0 1 1 0 0,0-1-1 0 0,0-1 0 0 0,-1 0 0 0 0,18-5 0 0 0,-20 4-365 0 0,-1 0 1 0 0,1 0-1 0 0,0 0 0 0 0,7-7 0 0 0,-8 6-906 0 0,-1 0 0 0 0,-1 0 0 0 0,1-1 0 0 0,-1 0 0 0 0,6-7 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7:41.3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8751 0 0,'16'0'5937'0'0,"29"2"-3851"0"0,107 4 1341 0 0,-57-4-2561 0 0,311 1 1362 0 0,-309-4-1954 0 0,92-3-36 0 0,-186 3-500 0 0,1 2 1 0 0,-1-1-1 0 0,0 0 0 0 0,1 1 1 0 0,-1-1-1 0 0,5 2 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7:42.3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119 353 6911 0 0,'-3'-7'991'0'0,"0"0"0"0"0,1 0-1 0 0,-1 0 1 0 0,1-1-1 0 0,-2-11 1 0 0,-1-4 177 0 0,-10-32 1607 0 0,-2 1 0 0 0,-40-84 0 0 0,56 137-2723 0 0,0-1-1 0 0,0 0 0 0 0,0 0 0 0 0,1 0 0 0 0,-1 0 0 0 0,0 0 0 0 0,1 0 0 0 0,0 0 0 0 0,-1 0 0 0 0,1-3 0 0 0,0 5-46 0 0,0 0 1 0 0,0-1-1 0 0,0 1 0 0 0,0 0 1 0 0,0 0-1 0 0,0 0 0 0 0,0 0 0 0 0,1-1 1 0 0,-1 1-1 0 0,0 0 0 0 0,0 0 1 0 0,0 0-1 0 0,0 0 0 0 0,0-1 1 0 0,0 1-1 0 0,1 0 0 0 0,-1 0 0 0 0,0 0 1 0 0,0 0-1 0 0,0 0 0 0 0,0 0 1 0 0,1 0-1 0 0,-1 0 0 0 0,0-1 1 0 0,0 1-1 0 0,0 0 0 0 0,0 0 1 0 0,1 0-1 0 0,-1 0 0 0 0,0 0 0 0 0,0 0 1 0 0,0 0-1 0 0,1 0 0 0 0,-1 0 1 0 0,0 0-1 0 0,15 7-11 0 0,38 28 0 0 0,65 38 144 0 0,-94-60-107 0 0,-1 0 40 0 0,37 26-1 0 0,-59-39-70 0 0,0 1 0 0 0,0-1 0 0 0,-1 1 0 0 0,1-1 0 0 0,-1 1 0 0 0,1 0 0 0 0,0-1 0 0 0,-1 1 0 0 0,1 0 0 0 0,-1 0 0 0 0,1-1 0 0 0,-1 1 0 0 0,0 0 0 0 0,1 0 0 0 0,-1 0 0 0 0,0 0 0 0 0,0-1 0 0 0,0 1 0 0 0,1 0 0 0 0,-1 0 0 0 0,0 0 0 0 0,0 0 0 0 0,0 0 0 0 0,0 0 0 0 0,0 0 0 0 0,-1-1 0 0 0,1 1 0 0 0,0 0 0 0 0,0 0 0 0 0,-1 0 0 0 0,1 0 0 0 0,0 0 0 0 0,-1-1 0 0 0,1 1 0 0 0,-1 0 0 0 0,1 0 0 0 0,-1-1 0 0 0,1 1 0 0 0,-1 0 0 0 0,1-1 0 0 0,-1 1 0 0 0,0 0 0 0 0,1-1 0 0 0,-1 1 0 0 0,-1 0 0 0 0,-5 4 0 0 0,-1 1 0 0 0,1-1 0 0 0,-14 6 0 0 0,13-7 0 0 0,-128 63 0 0 0,135-67 0 0 0,2-4 0 0 0,7-12 0 0 0,-4 10 0 0 0,-1-1 0 0 0,1 1 0 0 0,-1-1 0 0 0,4-14 0 0 0,-7 18 0 0 0,-1-1 0 0 0,1 1 0 0 0,-1 0 0 0 0,0 0 0 0 0,0 0 0 0 0,0 0 0 0 0,0 0 0 0 0,0 0 0 0 0,-1 0 0 0 0,1 1 0 0 0,-1-1 0 0 0,0 0 0 0 0,0 1 0 0 0,0-1 0 0 0,0 1 0 0 0,0 0 0 0 0,-1-1 0 0 0,-4-2 0 0 0,-1-3 0 0 0,3-1 0 0 0,9 6 0 0 0,-3 3 0 0 0,1 0 0 0 0,-1 0 0 0 0,0 0 0 0 0,0 0 0 0 0,1 0 0 0 0,-1 1 0 0 0,0-1 0 0 0,0 0 0 0 0,0 1 0 0 0,1-1 0 0 0,-1 1 0 0 0,0 0 0 0 0,0-1 0 0 0,1 2 0 0 0,13 11 176 0 0,-1 0 0 0 0,22 28 0 0 0,-34-38 111 0 0,7 8-166 0 0,26 36-1 0 0,-26-35 87 0 0,-1-1-126 0 0,3 3-54 0 0,30 41 93 0 0,-31-41-110 0 0,26 44 46 0 0,-5-6-1714 0 0,-24-39-6689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7:43.3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34 919 0 0,'-11'-18'3346'0'0,"8"7"1004"0"0,3 11-4212 0 0,0 0 1 0 0,0 0 0 0 0,0-1-1 0 0,0 1 1 0 0,1 0 0 0 0,-1 0-1 0 0,0-1 1 0 0,0 1 0 0 0,0 0-1 0 0,0 0 1 0 0,0 0 0 0 0,0 0-1 0 0,0-1 1 0 0,1 1-1 0 0,-1 0 1 0 0,0 0 0 0 0,0 0-1 0 0,0 0 1 0 0,0-1 0 0 0,0 1-1 0 0,1 0 1 0 0,-1 0 0 0 0,0 0-1 0 0,0 0 1 0 0,0 0 0 0 0,1 0-1 0 0,-1 0 1 0 0,0 0-1 0 0,0 0 1 0 0,0 0 0 0 0,1 0-1 0 0,-1-1 1 0 0,0 1 0 0 0,0 0-1 0 0,1 0 1 0 0,-1 1 0 0 0,1-1 181 0 0,1 0 1 0 0,-1 0 0 0 0,0 1-1 0 0,0-1 1 0 0,0 1-1 0 0,0-1 1 0 0,1 1 0 0 0,-1-1-1 0 0,0 1 1 0 0,0 0 0 0 0,2 1-1 0 0,19 20 1001 0 0,-19-18-952 0 0,5 3-193 0 0,27 36 189 0 0,1 5-362 0 0,-27-36-147 0 0,-2-2-339 0 0,24 40-141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7:44.2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26 4143 0 0,'-8'-23'4990'0'0,"8"23"-4932"0"0,0 0 1 0 0,0 0-1 0 0,0 0 0 0 0,0 0 0 0 0,0 0 1 0 0,0 0-1 0 0,0 0 0 0 0,0 0 0 0 0,0 0 1 0 0,0 0-1 0 0,0 0 0 0 0,0 0 1 0 0,0 0-1 0 0,1 0 0 0 0,-1 0 0 0 0,0 0 1 0 0,0 0-1 0 0,0 0 758 0 0,0 0-758 0 0,0 0 0 0 0,0 0 1 0 0,0 0-1 0 0,0-1 0 0 0,1 1 0 0 0,-1 0 1 0 0,0 0-1 0 0,0 0 0 0 0,0 0 1 0 0,0 0-1 0 0,0 0 0 0 0,0 0 0 0 0,0 0 1 0 0,0 0-1 0 0,0 0 0 0 0,0 0 0 0 0,0 0 1 0 0,0 0-1 0 0,0 0 0 0 0,0 0 1 0 0,0-1-1 0 0,0 1 0 0 0,-1 0 0 0 0,1 0 1 0 0,0 0 465 0 0,0 0-466 0 0,8 10 2832 0 0,52 90 2562 0 0,6 9-4600 0 0,0 1-2480 0 0,-58-97-5760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7:58.0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666 3959 8751 0 0,'-63'3'10560'0'0,"45"-1"-9768"0"0,0-2 0 0 0,0 1 0 0 0,0-2 0 0 0,-34-5 0 0 0,-18-8-596 0 0,48 11-98 0 0,-1-1 0 0 0,0-1-1 0 0,1-1 1 0 0,0-1 0 0 0,1-1-1 0 0,-28-15 1 0 0,21 7-30 0 0,1-2 0 0 0,-37-32 0 0 0,50 38-30 0 0,1-2 0 0 0,0 1 0 0 0,1-2 0 0 0,1 1 0 0 0,-18-30 0 0 0,27 39-34 0 0,0 1-1 0 0,-1-1 1 0 0,2 0-1 0 0,-1 0 0 0 0,0 0 1 0 0,1 0-1 0 0,0 0 1 0 0,0 0-1 0 0,1-1 1 0 0,0 1-1 0 0,-1 0 1 0 0,2 0-1 0 0,0-9 1 0 0,1 6 4 0 0,0 1 0 0 0,0-1 1 0 0,1 1-1 0 0,0 0 1 0 0,0 0-1 0 0,0 0 0 0 0,1 0 1 0 0,7-9-1 0 0,3-1 9 0 0,1 0-1 0 0,1 1 1 0 0,0 1 0 0 0,1 0-1 0 0,27-17 1 0 0,-12 11-17 0 0,2 1 0 0 0,56-24 0 0 0,78-21 0 0 0,-127 51 0 0 0,152-54-17 0 0,192-75-30 0 0,-304 111 47 0 0,0 3 0 0 0,104-21 0 0 0,-17 8 0 0 0,89-18 0 0 0,-31 14 0 0 0,-6 0 0 0 0,-129 34-16 0 0,93-2 0 0 0,91 14-16 0 0,-184-3 32 0 0,0-4 0 0 0,96-20 0 0 0,-12 2 0 0 0,375-57-859 0 0,-183 33 768 0 0,-315 43 89 0 0,102-13 2 0 0,256-67 0 0 0,-338 68 16 0 0,143-14 0 0 0,78 18 16 0 0,-132 17-32 0 0,-90 0 0 0 0,142-11 0 0 0,-119-6 0 0 0,162-18 0 0 0,-119 18 0 0 0,143-9 0 0 0,-194 20 0 0 0,0-4 0 0 0,160-34 0 0 0,-92 2 365 0 0,-1-7 1 0 0,203-92-1 0 0,-281 104-305 0 0,-1-3 0 0 0,-2-3 0 0 0,95-72 0 0 0,-164 110-62 0 0,92-76 28 0 0,-79 64 42 0 0,-1-2 0 0 0,0 0 0 0 0,20-30 0 0 0,-9 4 119 0 0,-2-1 1 0 0,28-71-1 0 0,21-98 331 0 0,-59 155-518 0 0,-3-1 0 0 0,6-95 0 0 0,-15 136 0 0 0,3-43 0 0 0,13-222 0 0 0,-15 227 196 0 0,10-61 0 0 0,2-20 324 0 0,-14 114-450 0 0,0-1-1 0 0,-2 1 1 0 0,-8-44 0 0 0,7 55-28 0 0,-1 1-1 0 0,0 0 1 0 0,0 0 0 0 0,-1 0 0 0 0,-1 0-1 0 0,-7-13 1 0 0,8 19-1609 0 0,1-1 0 0 0,-1 0 0 0 0,0 1 0 0 0,-6-6 0 0 0,0 2-7089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4:55.4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7367 0 0,'0'23'3128'0'0,"7"39"0"0"0,10 23-771 0 0,3 14-7146 0 0,-19-89-27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7:59.4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29 373 3223 0 0,'-13'2'1607'0'0,"4"-1"7026"0"0,8-1-8273 0 0,1-1-1 0 0,-1 0 0 0 0,1 0 0 0 0,-1 0 0 0 0,1 0 0 0 0,-1 1 0 0 0,1-1 0 0 0,0 0 0 0 0,0 0 0 0 0,-1 0 0 0 0,1 0 1 0 0,0 0-1 0 0,0 0 0 0 0,0-2 0 0 0,-1-6 819 0 0,1-1-1 0 0,1-19 1 0 0,13-45-305 0 0,-6 34-507 0 0,3-29-9 0 0,9-49 439 0 0,-19 117-783 0 0,-1 1 1 0 0,0-1-1 0 0,1 0 0 0 0,-1 1 0 0 0,1-1 1 0 0,-1 0-1 0 0,1 1 0 0 0,-1-1 0 0 0,1 0 0 0 0,-1 1 1 0 0,1-1-1 0 0,-1 1 0 0 0,1-1 0 0 0,0 1 1 0 0,-1-1-1 0 0,1 1 0 0 0,0 0 0 0 0,0-1 1 0 0,-1 1-1 0 0,1 0 0 0 0,0 0 0 0 0,0-1 1 0 0,-1 1-1 0 0,1 0 0 0 0,0 0 0 0 0,0 0 0 0 0,0 0 1 0 0,-1 0-1 0 0,1 0 0 0 0,0 0 0 0 0,0 0 1 0 0,0 0-1 0 0,-1 1 0 0 0,1-1 0 0 0,0 0 1 0 0,1 1-1 0 0,37 14-92 0 0,-25-9 116 0 0,8 1-37 0 0,1-1 0 0 0,26 3 0 0 0,-31-6 0 0 0,0 0 0 0 0,-1 1 0 0 0,1 1 0 0 0,27 12 0 0 0,-44-17 0 0 0,-1 0 0 0 0,1 1 0 0 0,0-1 0 0 0,0 0 0 0 0,0 1 0 0 0,-1-1 0 0 0,1 1 0 0 0,0-1 0 0 0,-1 1 0 0 0,1-1 0 0 0,0 1 0 0 0,-1-1 0 0 0,1 1 0 0 0,-1 0 0 0 0,1-1 0 0 0,-1 1 0 0 0,1 0 0 0 0,-1-1 0 0 0,1 1 0 0 0,-1 0 0 0 0,0 0 0 0 0,1-1 0 0 0,-1 1 0 0 0,0 0 0 0 0,0 0 0 0 0,1 0 0 0 0,-1 0 0 0 0,0-1 0 0 0,0 1 0 0 0,0 0 0 0 0,0 0 0 0 0,0 0 0 0 0,0 0 0 0 0,-1-1 0 0 0,1 1 0 0 0,0 0 0 0 0,0 0 0 0 0,0 0 0 0 0,-1-1 0 0 0,1 1 0 0 0,-1 0 0 0 0,1 0 0 0 0,0-1 0 0 0,-1 1 0 0 0,1 0 0 0 0,-1-1 0 0 0,1 1 0 0 0,-1 0 0 0 0,0-1 0 0 0,0 2 0 0 0,-6 4 0 0 0,0-1 0 0 0,0 1 0 0 0,0-1 0 0 0,-8 4 0 0 0,7-3 0 0 0,-120 84 0 0 0,-10 8 0 0 0,136-97 0 0 0,0 0 0 0 0,0 0 0 0 0,-1 0 0 0 0,1 0 0 0 0,0 0 0 0 0,0 0 0 0 0,-4 1 0 0 0,6-2 0 0 0,0 0 0 0 0,0 0 0 0 0,-1 0 0 0 0,1 0 0 0 0,0 0 0 0 0,0 0 0 0 0,0 0 0 0 0,0 0 0 0 0,-1 0 0 0 0,1 0 0 0 0,0 0 0 0 0,0-1 0 0 0,0 1 0 0 0,0 0 0 0 0,0 0 0 0 0,-1 0 0 0 0,1 0 0 0 0,0 0 0 0 0,0 0 0 0 0,0 0 0 0 0,0 0 0 0 0,0 0 0 0 0,0 0 0 0 0,-1-1 0 0 0,1 1 0 0 0,0 0 0 0 0,0 0 0 0 0,0 0 0 0 0,0 0 0 0 0,0 0 0 0 0,0 0 0 0 0,0-1 0 0 0,0 1 0 0 0,0 0 0 0 0,0 0 0 0 0,0 0 0 0 0,0 0 0 0 0,0-1 0 0 0,4-11 0 0 0,-2 8 0 0 0,8-13 0 0 0,0 0 0 0 0,-2-1 0 0 0,0 0 0 0 0,-1-1 0 0 0,8-32 0 0 0,-14 51 0 0 0,-1-1 0 0 0,0 1 0 0 0,0 0 0 0 0,0-1 0 0 0,0 1 0 0 0,0 0 0 0 0,0 0 0 0 0,0-1 0 0 0,0 1 0 0 0,0 0 0 0 0,0-1 0 0 0,0 1 0 0 0,0 0 0 0 0,0-1 0 0 0,0 1 0 0 0,0 0 0 0 0,0-1 0 0 0,0 1 0 0 0,0 0 0 0 0,-1 0 0 0 0,1-1 0 0 0,0 1 0 0 0,0 0 0 0 0,0-1 0 0 0,0 1 0 0 0,-1 0 0 0 0,1 0 0 0 0,0 0 0 0 0,0-1 0 0 0,-1 1 0 0 0,1 0 0 0 0,0 0 0 0 0,0 0 0 0 0,-1-1 0 0 0,1 1 0 0 0,0 0 0 0 0,-1 0 0 0 0,18-22 0 0 0,17-10 0 0 0,-19 18 0 0 0,0 0 0 0 0,24-32 0 0 0,-38 45-113 0 0,-1 0 47 0 0,0 1 1 0 0,1-1 0 0 0,-1 1 0 0 0,0-1 0 0 0,1 1 0 0 0,-1-1 0 0 0,1 1 0 0 0,-1-1-1 0 0,0 1 1 0 0,1 0 0 0 0,-1-1 0 0 0,1 1 0 0 0,-1 0 0 0 0,1-1 0 0 0,-1 1-1 0 0,1 0 1 0 0,-1-1 0 0 0,1 1 0 0 0,0 0 0 0 0,-1 0 0 0 0,1 0 0 0 0,-1 0-1 0 0,1-1 1 0 0,-1 1 0 0 0,1 0 0 0 0,0 0 0 0 0,0 1 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6:37.512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331 131 3223 0 0,'-6'-3'111'0'0,"0"0"0"0"0,0 0 0 0 0,0 1 0 0 0,0 0 0 0 0,0 0 0 0 0,-1 0 0 0 0,-8 0 0 0 0,-27-5 409 0 0,21 2-208 0 0,0 2-1 0 0,0 0 1 0 0,0 1 0 0 0,0 1-1 0 0,-1 2 1 0 0,-27 2 0 0 0,48-2-305 0 0,0-1 0 0 0,-1 0 1 0 0,1 1-1 0 0,-1-1 0 0 0,1 1 1 0 0,0-1-1 0 0,-1 1 0 0 0,1 0 0 0 0,0-1 1 0 0,0 1-1 0 0,0 0 0 0 0,-1 0 1 0 0,1 0-1 0 0,0 0 0 0 0,0 0 1 0 0,0 0-1 0 0,0 0 0 0 0,-1 2 1 0 0,2-2-4 0 0,0-1 1 0 0,0 0-1 0 0,0 1 1 0 0,0-1 0 0 0,0 1-1 0 0,0-1 1 0 0,-1 0-1 0 0,1 1 1 0 0,0-1-1 0 0,0 1 1 0 0,1-1 0 0 0,-1 0-1 0 0,0 1 1 0 0,0-1-1 0 0,0 0 1 0 0,0 1 0 0 0,0-1-1 0 0,0 1 1 0 0,0-1-1 0 0,1 0 1 0 0,-1 1 0 0 0,0-1-1 0 0,0 0 1 0 0,0 1-1 0 0,1-1 1 0 0,0 1 7 0 0,0 0-1 0 0,0-1 1 0 0,0 1 0 0 0,0 0 0 0 0,0-1-1 0 0,0 1 1 0 0,0-1 0 0 0,0 1 0 0 0,0-1-1 0 0,0 0 1 0 0,1 1 0 0 0,1-1-1 0 0,31 4 575 0 0,1-2-1 0 0,-1-1 0 0 0,64-7 0 0 0,-48 3-470 0 0,278-42 169 0 0,-238 29-280 0 0,225-23 72 0 0,-214 29 104 0 0,49-3 752 0 0,219 10 0 0 0,-338 4-919 0 0,0 2 0 0 0,0 0 0 0 0,-1 2 0 0 0,42 12-1 0 0,-71-17-12 0 0,0 1 0 0 0,-1-1 0 0 0,1 0 0 0 0,0 0 0 0 0,0 0 0 0 0,-1 1 0 0 0,1-1 0 0 0,0 0 0 0 0,0 1 0 0 0,-1-1 0 0 0,1 0 0 0 0,0 1 0 0 0,-1-1 0 0 0,1 1 0 0 0,-1-1 0 0 0,1 1 0 0 0,-1 0 0 0 0,1-1 0 0 0,-1 1 0 0 0,1-1 0 0 0,-1 1 0 0 0,1 1 0 0 0,-1-1 0 0 0,0-1 0 0 0,0 1 0 0 0,-1-1 0 0 0,1 1 0 0 0,0-1 0 0 0,-1 1 0 0 0,1-1 0 0 0,0 1 0 0 0,-1-1 0 0 0,1 1 0 0 0,0-1 0 0 0,-1 1 0 0 0,1-1 0 0 0,-1 0 0 0 0,1 1 0 0 0,-1-1 0 0 0,1 0 0 0 0,-1 1 0 0 0,0-1 0 0 0,1 0 0 0 0,-1 1 0 0 0,-6 2 0 0 0,0-1 0 0 0,0 0 0 0 0,-10 2 0 0 0,-92 15 22 0 0,-1-5-1 0 0,-121 0 0 0 0,-286 25 40 0 0,434-30-58 0 0,-131 21-3 0 0,-22 2 0 0 0,107-15 0 0 0,109-14 0 0 0,1 2 0 0 0,-1 0 0 0 0,1 2 0 0 0,-25 11 0 0 0,43-18 0 0 0,0 0-1 0 0,0 0 0 0 0,0 1 1 0 0,0-1-1 0 0,1 0 0 0 0,-1 1 1 0 0,0-1-1 0 0,0 1 0 0 0,0-1 1 0 0,1 1-1 0 0,-1 0 0 0 0,0-1 1 0 0,1 1-1 0 0,-1-1 0 0 0,1 1 0 0 0,-1 0 1 0 0,1 0-1 0 0,-1-1 0 0 0,1 1 1 0 0,-1 0-1 0 0,1 0 0 0 0,0 0 1 0 0,-1 0-1 0 0,1-1 0 0 0,0 1 1 0 0,0 0-1 0 0,0 0 0 0 0,-1 0 1 0 0,1 0-1 0 0,0 1 0 0 0,1 0-1 0 0,0-1 0 0 0,0 0 0 0 0,0 0 0 0 0,0 1 0 0 0,0-1 0 0 0,0 0 0 0 0,0 0 0 0 0,0 0 0 0 0,0 0 0 0 0,0 0 0 0 0,0 0 0 0 0,1 0 0 0 0,-1-1 0 0 0,0 1 0 0 0,1 0-1 0 0,-1-1 1 0 0,1 1 0 0 0,1 0 0 0 0,14 4-10 0 0,0 0-1 0 0,1-1 1 0 0,27 2 0 0 0,57 0-25 0 0,-70-5 47 0 0,601 1 0 0 0,-203-36 1405 0 0,-13 0-136 0 0,-355 36-1215 0 0,-36-1-20 0 0,-20 0-29 0 0,-7 0-10 0 0,-46-1 11 0 0,1-1-1 0 0,0-3 1 0 0,-68-13-1 0 0,86 12-13 0 0,-31-5 5 0 0,-40-7 48 0 0,-111-4 1 0 0,-313 25 26 0 0,315 15-82 0 0,-9-1 0 0 0,-45-12 0 0 0,245-7 0 0 0,52 4-50 0 0,46-2-1 0 0,-25-1 4 0 0,-4 1 4 0 0,170-2-45 0 0,-184-1 90 0 0,-1-2 1 0 0,1-2-1 0 0,67-20 1 0 0,-92 23 30 0 0,21-9-12 0 0,-32 11-21 0 0,0 1 0 0 0,0-1 0 0 0,0 0 0 0 0,0 0 0 0 0,0-1 0 0 0,-1 1 0 0 0,1 0 0 0 0,0-1 0 0 0,-1 1 0 0 0,1-1-1 0 0,-1 1 1 0 0,0-1 0 0 0,2-2 0 0 0,-3 4 0 0 0,0 0 0 0 0,0 0 0 0 0,0-1 0 0 0,0 1 0 0 0,0 0 0 0 0,0 0 0 0 0,0-1 0 0 0,0 1 0 0 0,0 0 0 0 0,0 0 0 0 0,0 0 0 0 0,0-1 0 0 0,0 1 0 0 0,0 0 0 0 0,0 0 0 0 0,0-1 0 0 0,0 1 0 0 0,0 0 0 0 0,0 0 0 0 0,-1 0 0 0 0,1 0 0 0 0,0-1 0 0 0,0 1 0 0 0,0 0 0 0 0,0 0 0 0 0,0 0 0 0 0,-1 0 0 0 0,1 0 0 0 0,0-1 0 0 0,0 1 0 0 0,0 0 0 0 0,-1 0 0 0 0,1 0 0 0 0,0 0 0 0 0,0 0 0 0 0,0 0 0 0 0,-1 0 0 0 0,1 0 0 0 0,0 0 0 0 0,0 0 0 0 0,-1 0 0 0 0,1 0 0 0 0,0 0 0 0 0,0 0 0 0 0,0 0 0 0 0,-1 0 0 0 0,1 0 0 0 0,0 0 0 0 0,0 0 0 0 0,0 0 0 0 0,-1 0 0 0 0,1 0 0 0 0,0 0 0 0 0,0 0 0 0 0,-1 1 0 0 0,-12 1 0 0 0,-9 4-4148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6:40.5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1 8287 0 0,'-23'10'2525'0'0,"22"-9"-2327"0"0,0-1 0 0 0,0 1 0 0 0,0-1 0 0 0,0 1 0 0 0,0 0 0 0 0,0 0 0 0 0,0-1 0 0 0,0 1 0 0 0,1 0 0 0 0,-1 0 0 0 0,0 0 0 0 0,0 0-1 0 0,1 0 1 0 0,-1 0 0 0 0,1 0 0 0 0,-1 0 0 0 0,1 0 0 0 0,-1 0 0 0 0,1 2 0 0 0,0-2-83 0 0,0-1-1 0 0,0 1 1 0 0,1 0 0 0 0,-1-1-1 0 0,1 1 1 0 0,-1-1-1 0 0,0 1 1 0 0,1 0-1 0 0,-1-1 1 0 0,1 1 0 0 0,-1-1-1 0 0,1 1 1 0 0,0-1-1 0 0,-1 1 1 0 0,1-1 0 0 0,-1 0-1 0 0,1 1 1 0 0,0-1-1 0 0,-1 0 1 0 0,1 1-1 0 0,0-1 1 0 0,0 0 0 0 0,-1 0-1 0 0,3 1 1 0 0,18 3 995 0 0,-19-4-1009 0 0,15 1 517 0 0,0 0 0 0 0,1-1-1 0 0,19-4 1 0 0,31 1 408 0 0,-21 5-737 0 0,4 1-252 0 0,0-3-1 0 0,88-9 1 0 0,-139 9-100 0 0,10-2 249 0 0,-6 2-1069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6:40.9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1 3223 0 0,'-29'1'1314'0'0,"29"-1"-1243"0"0,0 0 1 0 0,-1 0-1 0 0,1 1 1 0 0,-1-1 0 0 0,1 0-1 0 0,-1 0 1 0 0,1 0-1 0 0,0 0 1 0 0,-1 0-1 0 0,1 0 1 0 0,-1 0 0 0 0,1 1-1 0 0,0-1 1 0 0,-1 0-1 0 0,1 0 1 0 0,0 1 0 0 0,-1-1-1 0 0,1 0 1 0 0,0 0-1 0 0,-1 1 1 0 0,1-1-1 0 0,0 0 1 0 0,0 1 0 0 0,-1-1-1 0 0,1 0 1 0 0,0 1-1 0 0,0-1 1 0 0,0 1 0 0 0,0-1-1 0 0,-1 0 1 0 0,1 1-1 0 0,0-1 1 0 0,0 1-1 0 0,0-1 1 0 0,0 0 0 0 0,0 1-1 0 0,0-1 1 0 0,0 1-1 0 0,0-1 1 0 0,0 1 0 0 0,0-1-1 0 0,0 0 1 0 0,0 1-1 0 0,0-1 1 0 0,1 1 0 0 0,-1-1-1 0 0,0 0 1 0 0,0 1-1 0 0,0-1 1 0 0,1 1-1 0 0,-1-1 1 0 0,0 0 0 0 0,0 1-1 0 0,1-1 1 0 0,-1 0-1 0 0,0 0 1 0 0,1 1 0 0 0,-1-1-1 0 0,0 0 1 0 0,1 0-1 0 0,-1 1 1 0 0,0-1-1 0 0,1 0 1 0 0,2 2 200 0 0,-1 0 0 0 0,0 0 1 0 0,1-1-1 0 0,-1 1 0 0 0,1-1 0 0 0,0 0 0 0 0,-1 0 1 0 0,1 0-1 0 0,0 0 0 0 0,0 0 0 0 0,4 0 0 0 0,37 3 2284 0 0,-25-3-1562 0 0,122 5 3116 0 0,-76-7-3424 0 0,82-14-1 0 0,-102 7-2990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6:41.3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13 151 2759 0 0,'6'-10'-1338'0'0,"-2"-1"9757"0"0,-13 23-5009 0 0,8-10-3200 0 0,-1 0 0 0 0,1 0 1 0 0,-1 0-1 0 0,1 1 0 0 0,0-1 0 0 0,0 1 1 0 0,0-1-1 0 0,0 1 0 0 0,1-1 0 0 0,-1 1 0 0 0,1-1 1 0 0,-1 1-1 0 0,1 0 0 0 0,0-1 0 0 0,0 1 0 0 0,0 0 1 0 0,0-1-1 0 0,1 1 0 0 0,-1 0 0 0 0,1-1 1 0 0,-1 1-1 0 0,1-1 0 0 0,0 1 0 0 0,0-1 0 0 0,0 1 1 0 0,0-1-1 0 0,1 0 0 0 0,-1 1 0 0 0,1-1 1 0 0,-1 0-1 0 0,1 0 0 0 0,0 0 0 0 0,0 0 0 0 0,2 2 1 0 0,2 1-70 0 0,0 0 0 0 0,1-1-1 0 0,-1 1 1 0 0,1-1 0 0 0,0-1 0 0 0,1 1 0 0 0,-1-1 0 0 0,0 0 0 0 0,1-1 0 0 0,11 2 0 0 0,-3-1-125 0 0,0-1 1 0 0,0-1-1 0 0,0-1 0 0 0,0 0 1 0 0,1-2-1 0 0,-1 1 0 0 0,0-2 1 0 0,0 0-1 0 0,28-10 1 0 0,-36 10-10 0 0,0 0 1 0 0,-1-1 0 0 0,1 0-1 0 0,-1 0 1 0 0,0-1 0 0 0,-1 0-1 0 0,1 0 1 0 0,-1-1 0 0 0,7-7 0 0 0,-9 9-6 0 0,0-1 0 0 0,-1 0 1 0 0,1-1-1 0 0,-1 1 0 0 0,-1 0 1 0 0,1-1-1 0 0,-1 0 0 0 0,0 1 1 0 0,0-1-1 0 0,-1 0 0 0 0,1 0 1 0 0,-1 0-1 0 0,0-11 0 0 0,-1 13 2 0 0,0-1-1 0 0,0 1 0 0 0,0 0 1 0 0,0-1-1 0 0,-1 1 1 0 0,0 0-1 0 0,0 0 0 0 0,0 0 1 0 0,0 0-1 0 0,-1 0 1 0 0,0 0-1 0 0,0 0 0 0 0,0 0 1 0 0,0 0-1 0 0,0 1 1 0 0,-1-1-1 0 0,1 1 0 0 0,-1 0 1 0 0,0 0-1 0 0,0 0 1 0 0,0 0-1 0 0,-1 0 1 0 0,1 1-1 0 0,-1-1 0 0 0,1 1 1 0 0,-1 0-1 0 0,0 0 1 0 0,0 0-1 0 0,0 1 0 0 0,0-1 1 0 0,-5 0-1 0 0,-4-1 10 0 0,0 1 0 0 0,1 0-1 0 0,-1 1 1 0 0,0 0 0 0 0,0 1-1 0 0,0 1 1 0 0,0 0 0 0 0,0 0-1 0 0,-15 5 1 0 0,11-2-31 0 0,1 1-1 0 0,0 1 1 0 0,-29 14-1 0 0,8 3-6112 0 0,16-8-940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6:45.9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160 143 3223 0 0,'0'-1'123'0'0,"-1"-1"-1"0"0,1 1 0 0 0,0 0 0 0 0,-1-1 0 0 0,1 1 0 0 0,0 0 0 0 0,-1 0 0 0 0,0-1 0 0 0,1 1 0 0 0,-1 0 0 0 0,0 0 0 0 0,0 0 0 0 0,1 0 1 0 0,-1 0-1 0 0,0 0 0 0 0,0 0 0 0 0,0 0 0 0 0,0 0 0 0 0,0 0 0 0 0,-1 1 0 0 0,1-1 0 0 0,0 0 0 0 0,0 1 0 0 0,-2-1 0 0 0,2 0-1 0 0,-1 1 0 0 0,1 0 0 0 0,-1 0 0 0 0,1 0 0 0 0,-1 1 0 0 0,1-1 0 0 0,-1 0 0 0 0,1 0-1 0 0,-1 1 1 0 0,1-1 0 0 0,0 1 0 0 0,-1-1 0 0 0,1 1 0 0 0,0 0 0 0 0,-1-1 0 0 0,1 1-1 0 0,0 0 1 0 0,0 0 0 0 0,0 0 0 0 0,0 0 0 0 0,-1 0 0 0 0,1 0 0 0 0,-1 2 0 0 0,-7 11 597 0 0,0-1 0 0 0,0 2 0 0 0,1 0 0 0 0,1 0 0 0 0,1 0 0 0 0,0 0 0 0 0,1 1 0 0 0,-4 22 0 0 0,6-23-175 0 0,1-1 0 0 0,0 1 0 0 0,1-1 0 0 0,2 29-1 0 0,-1-38-442 0 0,1 1 0 0 0,0-1-1 0 0,0 1 1 0 0,0-1-1 0 0,0 1 1 0 0,1-1 0 0 0,0 0-1 0 0,0 0 1 0 0,1 0 0 0 0,-1 0-1 0 0,1 0 1 0 0,0 0-1 0 0,0-1 1 0 0,1 1 0 0 0,7 7-1 0 0,-8-10-84 0 0,0 0-1 0 0,0 0 1 0 0,0 0 0 0 0,0 0-1 0 0,0-1 1 0 0,1 1-1 0 0,-1-1 1 0 0,1 0 0 0 0,-1 0-1 0 0,1 0 1 0 0,-1-1-1 0 0,1 1 1 0 0,-1-1 0 0 0,5 0-1 0 0,-2 0 32 0 0,0-1 1 0 0,0 0-1 0 0,0 0 0 0 0,0 0 0 0 0,0-1 1 0 0,0 0-1 0 0,10-5 0 0 0,-5 1 17 0 0,0 0 0 0 0,0-1 0 0 0,-1 0 0 0 0,0-1 0 0 0,-1 0-1 0 0,1-1 1 0 0,12-15 0 0 0,-16 16-61 0 0,1 0 0 0 0,-1-1 1 0 0,-1 0-1 0 0,1 0 0 0 0,-2 0 0 0 0,1-1 0 0 0,-1 0 0 0 0,-1 0 0 0 0,1 0 1 0 0,-2 0-1 0 0,0 0 0 0 0,0-1 0 0 0,0 1 0 0 0,-2-1 0 0 0,1 1 0 0 0,-1-1 0 0 0,-1 1 1 0 0,0-1-1 0 0,0 1 0 0 0,-1-1 0 0 0,0 1 0 0 0,-1 0 0 0 0,0 0 0 0 0,-1 0 1 0 0,0 0-1 0 0,-1 0 0 0 0,0 1 0 0 0,0 0 0 0 0,-7-9 0 0 0,5 9 48 0 0,-1 0 1 0 0,-1 0-1 0 0,1 1 0 0 0,-1 0 0 0 0,-1 0 0 0 0,1 1 0 0 0,-1 0 1 0 0,-1 1-1 0 0,1 0 0 0 0,-21-8 0 0 0,24 12-8 0 0,1 0 0 0 0,-1 0 1 0 0,0 0-1 0 0,0 1 0 0 0,0 0 0 0 0,0 1 0 0 0,0-1 0 0 0,-13 2 1 0 0,15 0-32 0 0,1 0 1 0 0,-1 0-1 0 0,1 0 1 0 0,0 1-1 0 0,-1-1 1 0 0,1 1-1 0 0,0 0 1 0 0,0 0-1 0 0,0 1 1 0 0,0-1-1 0 0,1 1 1 0 0,-1 0-1 0 0,1 0 1 0 0,-6 5-1 0 0,7-5-483 0 0,-1 1-1 0 0,1-1 0 0 0,0 1 1 0 0,0-1-1 0 0,0 1 1 0 0,0 0-1 0 0,0-1 0 0 0,1 1 1 0 0,0 0-1 0 0,-1 0 0 0 0,2 1 1 0 0,-2 5-1 0 0,0 16-6439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6:47.4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0 204 6447 0 0,'6'-1'454'0'0,"0"0"-1"0"0,1 0 0 0 0,-1 0 0 0 0,0-1 0 0 0,0 0 0 0 0,-1 0 0 0 0,1 0 0 0 0,0-1 0 0 0,-1 0 1 0 0,1 0-1 0 0,-1-1 0 0 0,0 1 0 0 0,0-1 0 0 0,0 0 0 0 0,-1 0 0 0 0,1-1 0 0 0,-1 1 0 0 0,0-1 1 0 0,4-7-1 0 0,-3 6-204 0 0,-1-1 0 0 0,0 0 0 0 0,0 0 0 0 0,0 0 0 0 0,-1 0 0 0 0,0 0 0 0 0,-1-1 0 0 0,1 0 0 0 0,-2 1 0 0 0,1-1 0 0 0,-1 0 0 0 0,0 0 0 0 0,0 0 0 0 0,-2-14 0 0 0,1 21-232 0 0,0 0 1 0 0,0 1-1 0 0,0-1 1 0 0,0 0-1 0 0,0 1 1 0 0,-1-1 0 0 0,1 1-1 0 0,0-1 1 0 0,0 0-1 0 0,0 1 1 0 0,-1-1-1 0 0,1 1 1 0 0,0-1 0 0 0,-1 1-1 0 0,1-1 1 0 0,-1 1-1 0 0,0-2 1 0 0,1 2 7 0 0,0 0 0 0 0,-1 0-1 0 0,1 0 1 0 0,0 0 0 0 0,-1 0 0 0 0,1 0 0 0 0,0 0-1 0 0,0 0 1 0 0,-1 0 0 0 0,1 0 0 0 0,0 0 0 0 0,0 0-1 0 0,-1 0 1 0 0,1 0 0 0 0,0 0 0 0 0,-1 1 0 0 0,1-1-1 0 0,0 0 1 0 0,0 0 0 0 0,-1 0 0 0 0,1 0 0 0 0,0 0-1 0 0,0 1 1 0 0,0-1 0 0 0,-1 0 0 0 0,1 1 0 0 0,-1 0 65 0 0,-1 1 0 0 0,1 0 1 0 0,0-1-1 0 0,0 1 0 0 0,0 0 1 0 0,0 0-1 0 0,0 0 0 0 0,0 0 1 0 0,0 3-1 0 0,-2 19 37 0 0,2 0 0 0 0,0 0 1 0 0,4 31-1 0 0,-2-43-11 0 0,7 45 54 0 0,-6-43-113 0 0,0 0 0 0 0,0-1 1 0 0,-1 1-1 0 0,-2 25 0 0 0,1-38-57 0 0,0 0 0 0 0,0 0 0 0 0,-1 0 0 0 0,1 0 0 0 0,0 0 0 0 0,-1 0 0 0 0,1 0 0 0 0,-1 0 0 0 0,1 0 0 0 0,-1 0 0 0 0,0 0 0 0 0,1-1 0 0 0,-1 1 0 0 0,0 0 0 0 0,0 0 0 0 0,1-1 0 0 0,-1 1 0 0 0,0 0 0 0 0,0-1 0 0 0,0 1 0 0 0,0-1 0 0 0,0 1 0 0 0,0-1 0 0 0,0 0 0 0 0,0 1 0 0 0,0-1 0 0 0,0 0 0 0 0,-1 1 0 0 0,-5 0 0 0 0,1-1 0 0 0,-1 1 0 0 0,-11-2 0 0 0,7 1 0 0 0,5-1 0 0 0,-12 0 0 0 0,17 1 0 0 0,1 0 0 0 0,-1 0 0 0 0,0 0 0 0 0,1 0 0 0 0,-1 0 0 0 0,0 0 0 0 0,1 1 0 0 0,-1-1 0 0 0,0 0 0 0 0,1 0 0 0 0,-1 0 0 0 0,1 1 0 0 0,-1-1 0 0 0,0 0 0 0 0,1 1 0 0 0,-1-1 0 0 0,1 0 0 0 0,-1 1 0 0 0,1-1 0 0 0,-1 1 0 0 0,0 0 0 0 0,1 0 0 0 0,1-1 0 0 0,-1 0 0 0 0,0 1 0 0 0,1-1 0 0 0,-1 1 0 0 0,0-1 0 0 0,1 0 0 0 0,-1 1 0 0 0,0-1 0 0 0,1 0 0 0 0,-1 1 0 0 0,1-1 0 0 0,-1 0 0 0 0,0 0 0 0 0,1 0 0 0 0,-1 1 0 0 0,1-1 0 0 0,-1 0 0 0 0,1 0 0 0 0,-1 0 0 0 0,1 0 0 0 0,-1 0 0 0 0,1 0 0 0 0,-1 0 0 0 0,2 0 0 0 0,13 3 0 0 0,7-2 174 0 0,1-2 1 0 0,-1 0-1 0 0,-1-1 0 0 0,37-8 1 0 0,20-2 169 0 0,-77 12-423 0 0,-1 0 19 0 0,1-1 0 0 0,-1 1 0 0 0,1 0 0 0 0,0 0 1 0 0,-1 0-1 0 0,1 0 0 0 0,-1 0 0 0 0,1 0 0 0 0,0 0 1 0 0,-1 0-1 0 0,1 0 0 0 0,-1 0 0 0 0,1 0 0 0 0,-1 0 0 0 0,1 0 1 0 0,0 1-1 0 0,-1-1 0 0 0,1 0 0 0 0,-1 0 0 0 0,1 1 1 0 0,-1-1-1 0 0,1 0 0 0 0,-1 1 0 0 0,1-1 0 0 0,0 1 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7:12.4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477 1 3679 0 0,'-37'30'5450'0'0,"25"-17"-4379"0"0,1 1-1 0 0,0-1 1 0 0,1 2 0 0 0,-10 18 0 0 0,-29 67 1706 0 0,30-58-1848 0 0,-42 89 865 0 0,-48 154 1 0 0,69-168-1742 0 0,44-120-53 0 0,-1-1 0 0 0,1 1 0 0 0,0 0 0 0 0,-1 0 0 0 0,7-3 0 0 0,-2 0 0 0 0,130-94 0 0 0,-142 103 0 0 0,-89 72 0 0 0,82-65 0 0 0,0 1 0 0 0,1 0 0 0 0,0 1 0 0 0,1 0 0 0 0,0 1 0 0 0,-7 14 0 0 0,11-14 0 0 0,3-8 0 0 0,-1-14 0 0 0,1 1-4 0 0,-1 0-1 0 0,0 0 0 0 0,0 1 1 0 0,-1-1-1 0 0,0 1 1 0 0,-9-14-1 0 0,-1 5-11 0 0,-22-24 0 0 0,35 39 16 0 0,0 1 0 0 0,1-1 0 0 0,-1 1 0 0 0,1-1 0 0 0,0 1 0 0 0,-1-1 0 0 0,1 1 0 0 0,-1-1 0 0 0,1 1 0 0 0,0-1 0 0 0,-1 0 0 0 0,1 1 0 0 0,0-1 0 0 0,0 0 0 0 0,0 1 0 0 0,-1-1 0 0 0,1 0 0 0 0,0 1 0 0 0,0-1 0 0 0,0 0 0 0 0,0 0 0 0 0,0 1 0 0 0,0-1 0 0 0,0 0 0 0 0,0 1 0 0 0,1-1 0 0 0,-1 0 0 0 0,0 1 0 0 0,1-2 0 0 0,0 0 0 0 0,0 1 0 0 0,0-1 0 0 0,1 1 0 0 0,-1-1 0 0 0,1 1 0 0 0,-1-1 0 0 0,1 1 0 0 0,-1 0 0 0 0,1 0 0 0 0,3-2 0 0 0,2 0 0 0 0,0 0 0 0 0,1 0 0 0 0,-1 0 0 0 0,13-2 0 0 0,9 1 496 0 0,51-1 0 0 0,-74 6-569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7:33.9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 26 3223 0 0,'-3'1'489'0'0,"0"-1"-1"0"0,0 1 0 0 0,-1 0 1 0 0,1 0-1 0 0,0 0 0 0 0,0 0 0 0 0,0 1 1 0 0,-4 2-1 0 0,-12 4 2913 0 0,7-6 1763 0 0,21-7-293 0 0,7-4-3599 0 0,14 4-830 0 0,45 0 1 0 0,-35 3-284 0 0,143 5 22 0 0,-60 1 30 0 0,-11-8-91 0 0,43 1 77 0 0,-107 3-176 0 0,0-3 1 0 0,88-15-1 0 0,-129 18-43 0 0,-7 2 57 0 0,-9 6-159 0 0,6-6-184 0 0,-1 3-153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7:36.1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66 455 0 0,'-1'-1'447'0'0,"-1"-1"-1"0"0,1 1 0 0 0,0-1 0 0 0,0 1 0 0 0,0-1 0 0 0,0 1 0 0 0,0-1 0 0 0,0 1 0 0 0,0-1 1 0 0,0 0-1 0 0,0-3 0 0 0,1 4-210 0 0,-1 0 1 0 0,2 0 0 0 0,-1 0 0 0 0,0 0-1 0 0,0 0 1 0 0,0 0 0 0 0,0 0-1 0 0,1 0 1 0 0,-1-1 0 0 0,0 1 0 0 0,1 0-1 0 0,-1 0 1 0 0,1 0 0 0 0,0 1 0 0 0,-1-1-1 0 0,1 0 1 0 0,0 0 0 0 0,-1 0-1 0 0,1 0 1 0 0,0 0 0 0 0,0 1 0 0 0,0-1-1 0 0,1-1 1 0 0,1 0 140 0 0,0 0-1 0 0,0 0 1 0 0,0 0 0 0 0,0 0-1 0 0,0 1 1 0 0,0-1 0 0 0,0 1-1 0 0,1 0 1 0 0,-1 0 0 0 0,1 0-1 0 0,-1 0 1 0 0,1 0 0 0 0,-1 1-1 0 0,1 0 1 0 0,-1 0 0 0 0,7 0 0 0 0,-4 1-80 0 0,-1 0 0 0 0,1 1 0 0 0,-1-1 0 0 0,0 1 0 0 0,1 1 0 0 0,-1-1 0 0 0,0 1 0 0 0,0-1 0 0 0,7 7 0 0 0,5 5 49 0 0,-1 1 0 0 0,0 1 0 0 0,-1 1 0 0 0,15 21 0 0 0,-29-38-328 0 0,6 9 3 0 0,0 0 0 0 0,-1 0 0 0 0,0 0 0 0 0,0 1 0 0 0,-1 0 0 0 0,7 20 0 0 0,-11-30-21 0 0,-1 1 0 0 0,0-1 0 0 0,0 1 0 0 0,1-1 0 0 0,-1 1 0 0 0,0-1 0 0 0,0 1 0 0 0,0-1 0 0 0,0 1 0 0 0,0-1 0 0 0,0 1 0 0 0,0-1 0 0 0,0 1 0 0 0,0-1 0 0 0,0 1 0 0 0,0-1 0 0 0,0 1 0 0 0,0-1 0 0 0,-1 1 0 0 0,1-1 0 0 0,0 0 0 0 0,0 1 0 0 0,0-1 0 0 0,-1 1 0 0 0,1-1 0 0 0,0 1 0 0 0,-1-1 0 0 0,0 1 0 0 0,1-1 0 0 0,-1 0 0 0 0,0 0 0 0 0,1 0 0 0 0,-1 0 0 0 0,0 0 0 0 0,1 0 0 0 0,-1 0 0 0 0,1-1 0 0 0,-1 1 0 0 0,0 0 0 0 0,1 0 0 0 0,-1 0 0 0 0,1-1 0 0 0,-1 1 0 0 0,0 0 0 0 0,0-1 0 0 0,-26-19 0 0 0,25 18 0 0 0,-8-7 0 0 0,-1 1 0 0 0,0 0 0 0 0,0 1 0 0 0,-1 0 0 0 0,-16-8 0 0 0,25 14 0 0 0,-1 0 0 0 0,1 0 0 0 0,-1 0 0 0 0,1 0 0 0 0,-1 0 0 0 0,0 0 0 0 0,1 1 0 0 0,-1 0 0 0 0,0 0 0 0 0,1 0 0 0 0,-1 0 0 0 0,0 1 0 0 0,1-1 0 0 0,-1 1 0 0 0,0 0 0 0 0,1 0 0 0 0,-1 0 0 0 0,1 0 0 0 0,0 1 0 0 0,-1 0 0 0 0,1-1 0 0 0,0 1 0 0 0,0 0 0 0 0,-5 4 0 0 0,6-4 0 0 0,0 0-1 0 0,0 0 1 0 0,0 0 0 0 0,1 0-1 0 0,-1 0 1 0 0,0 0-1 0 0,1 0 1 0 0,-1 1 0 0 0,1-1-1 0 0,0 1 1 0 0,0-1 0 0 0,0 1-1 0 0,0-1 1 0 0,0 1-1 0 0,1-1 1 0 0,-1 1 0 0 0,1 0-1 0 0,-1 0 1 0 0,1-1-1 0 0,0 1 1 0 0,0 0 0 0 0,0-1-1 0 0,1 1 1 0 0,0 3-1 0 0,0-2 25 0 0,1 0 0 0 0,-1 0 0 0 0,1 0 0 0 0,0 0 0 0 0,0 0 0 0 0,1 0 0 0 0,-1-1 0 0 0,1 1 0 0 0,0-1 0 0 0,-1 0 0 0 0,2 0 0 0 0,-1 0 0 0 0,0 0 0 0 0,7 4-1 0 0,-3-3 10 0 0,0 0-1 0 0,0 0 0 0 0,1-1 0 0 0,-1 0 1 0 0,1-1-1 0 0,0 1 0 0 0,0-2 0 0 0,0 1 1 0 0,0-1-1 0 0,0 0 0 0 0,0-1 0 0 0,0 1 1 0 0,0-2-1 0 0,0 1 0 0 0,0-1 0 0 0,10-3 0 0 0,-12 3-29 0 0,0 0 0 0 0,0-1 0 0 0,0 0 0 0 0,-1-1 0 0 0,1 1 0 0 0,0-1-1 0 0,-1 0 1 0 0,0 0 0 0 0,0-1 0 0 0,0 0 0 0 0,0 0 0 0 0,0 0 0 0 0,-1 0-1 0 0,0-1 1 0 0,0 0 0 0 0,0 1 0 0 0,0-1 0 0 0,-1-1 0 0 0,0 1-1 0 0,0 0 1 0 0,4-11 0 0 0,-6 2-206 0 0,-2 11-2767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4:55.7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88 455 0 0,'-4'-5'317'0'0,"1"2"483"0"0,0 0 0 0 0,0-1-1 0 0,1 1 1 0 0,-1-1 0 0 0,1 1 0 0 0,0-1-1 0 0,0 0 1 0 0,0 0 0 0 0,0 0-1 0 0,1 0 1 0 0,0 0 0 0 0,-1-6 0 0 0,2 10-576 0 0,0-1 0 0 0,0 1 0 0 0,0 0 0 0 0,1-1 0 0 0,-1 1 0 0 0,0-1 0 0 0,1 1 1 0 0,-1-1-1 0 0,0 1 0 0 0,1 0 0 0 0,-1-1 0 0 0,1 1 0 0 0,-1 0 0 0 0,1-1 0 0 0,-1 1 0 0 0,0 0 1 0 0,1 0-1 0 0,-1 0 0 0 0,1-1 0 0 0,-1 1 0 0 0,1 0 0 0 0,-1 0 0 0 0,1 0 0 0 0,-1 0 0 0 0,1 0 1 0 0,0 0-1 0 0,-1 0 0 0 0,1 0 0 0 0,0 0 0 0 0,21 0 1704 0 0,-18 0-1319 0 0,56-1 361 0 0,-1-2 1 0 0,67-12-1 0 0,-126 15-1163 0 0,15-3 27 0 0,-8 3-6229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7:36.9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51 1839 0 0,'-13'1'5951'0'0,"23"1"34"0"0,-7-2-5765 0 0,0-1 0 0 0,-1 1 0 0 0,1-1 0 0 0,0 0-1 0 0,-1 1 1 0 0,1-1 0 0 0,-1 0 0 0 0,1-1 0 0 0,-1 1 0 0 0,1 0 0 0 0,3-3-1 0 0,-6 3-192 0 0,1 1 0 0 0,0-1 0 0 0,0 1 1 0 0,0-1-1 0 0,-1 0 0 0 0,1 1 0 0 0,0-1 0 0 0,-1 0 0 0 0,1 0 0 0 0,0 0 0 0 0,-1 1 0 0 0,1-1 0 0 0,-1 0 0 0 0,1 0 0 0 0,-1 0 0 0 0,0 0 0 0 0,1 0 0 0 0,-1 0 0 0 0,0 0 0 0 0,0 0 0 0 0,1 0 0 0 0,-1 0 0 0 0,0 0 0 0 0,0 0 0 0 0,0 0 0 0 0,0 0 0 0 0,-1 0 0 0 0,1 0 0 0 0,0 0 0 0 0,0 0 0 0 0,0 1 0 0 0,-1-1 1 0 0,0-2-1 0 0,0 2-22 0 0,0 0 0 0 0,1 1 1 0 0,-1-1-1 0 0,0 0 0 0 0,0 0 0 0 0,0 1 1 0 0,0-1-1 0 0,-1 1 0 0 0,1-1 1 0 0,0 1-1 0 0,0-1 0 0 0,0 1 1 0 0,0 0-1 0 0,0-1 0 0 0,-1 1 1 0 0,1 0-1 0 0,0 0 0 0 0,0 0 1 0 0,-1 0-1 0 0,1 0 0 0 0,0 0 1 0 0,0 0-1 0 0,-2 1 0 0 0,-27 7 338 0 0,29-8-308 0 0,0 0-1 0 0,0 1 0 0 0,0-1 1 0 0,0 1-1 0 0,0-1 0 0 0,0 1 1 0 0,0 0-1 0 0,0-1 0 0 0,1 1 1 0 0,-1 0-1 0 0,0 0 1 0 0,0-1-1 0 0,0 1 0 0 0,0 2 1 0 0,0-3-17 0 0,1 1 1 0 0,0-1 0 0 0,0 1 0 0 0,0-1 0 0 0,0 1-1 0 0,0-1 1 0 0,0 0 0 0 0,0 1 0 0 0,0-1 0 0 0,0 1 0 0 0,0-1-1 0 0,0 1 1 0 0,0-1 0 0 0,1 0 0 0 0,-1 1 0 0 0,0-1-1 0 0,0 1 1 0 0,0-1 0 0 0,0 0 0 0 0,1 1 0 0 0,-1-1 0 0 0,0 1-1 0 0,0-1 1 0 0,1 0 0 0 0,0 1 0 0 0,1 1-203 0 0,0 0 0 0 0,0-1 0 0 0,1 1 1 0 0,-1-1-1 0 0,1 1 0 0 0,0-1 0 0 0,-1 0 0 0 0,1 0 1 0 0,0 0-1 0 0,3 0 0 0 0,-1 0-5859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7:37.7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9 235 5527 0 0,'26'-20'6176'0'0,"-11"8"-4804"0"0,0-2 0 0 0,-2 1-1 0 0,1-2 1 0 0,13-20 0 0 0,-21 27-1202 0 0,-2 1-1 0 0,1-1 1 0 0,-1 0 0 0 0,0 0 0 0 0,-1 0 0 0 0,0-1-1 0 0,0 1 1 0 0,-1-1 0 0 0,0 0 0 0 0,0 0-1 0 0,0-15 1 0 0,-2 24-166 0 0,0-1-1 0 0,0 1 1 0 0,0 0-1 0 0,0-1 1 0 0,0 1-1 0 0,0 0 0 0 0,0-1 1 0 0,0 1-1 0 0,0 0 1 0 0,0-1-1 0 0,0 1 1 0 0,0 0-1 0 0,0-1 1 0 0,0 1-1 0 0,0 0 1 0 0,0-1-1 0 0,0 1 1 0 0,0 0-1 0 0,0-1 0 0 0,0 1 1 0 0,-1 0-1 0 0,1 0 1 0 0,0-1-1 0 0,0 1 1 0 0,0 0-1 0 0,-1-1 1 0 0,1 1-1 0 0,0 0 1 0 0,0 0-1 0 0,-1 0 1 0 0,1-1-1 0 0,0 1 1 0 0,0 0-1 0 0,-1 0 0 0 0,1 0 1 0 0,0 0-1 0 0,-1-1 1 0 0,1 1-1 0 0,0 0 1 0 0,-1 0-1 0 0,1 0 1 0 0,0 0-1 0 0,-1 0 1 0 0,1 0-1 0 0,0 0 1 0 0,-1 0-1 0 0,1 0 0 0 0,0 0 1 0 0,-1 0-1 0 0,1 0 1 0 0,0 0-1 0 0,-1 0 1 0 0,1 1-1 0 0,0-1 1 0 0,-1 0-1 0 0,1 0 1 0 0,0 0-1 0 0,0 0 1 0 0,-1 0-1 0 0,1 1 1 0 0,0-1-1 0 0,-1 0 0 0 0,-1 2 17 0 0,1-1-1 0 0,-1 0 1 0 0,1 0-1 0 0,-1 1 1 0 0,1-1-1 0 0,-1 1 1 0 0,1-1-1 0 0,0 1 1 0 0,-2 2 0 0 0,0 6 56 0 0,-1-1 1 0 0,1 1-1 0 0,1 0 1 0 0,0 0-1 0 0,0 0 1 0 0,1 0-1 0 0,0 0 1 0 0,1 0-1 0 0,0 0 1 0 0,0 0-1 0 0,1 0 1 0 0,1 0-1 0 0,0 0 1 0 0,0 0-1 0 0,4 10 0 0 0,-4-11-51 0 0,0-1-1 0 0,0 1 0 0 0,-1 0 0 0 0,0 0 0 0 0,-1 0 1 0 0,0 0-1 0 0,0 0 0 0 0,-1 0 0 0 0,0-1 0 0 0,-1 1 0 0 0,0 0 1 0 0,0-1-1 0 0,-1 1 0 0 0,-5 12 0 0 0,7-19-24 0 0,1-1 0 0 0,-1 0 0 0 0,1 0 0 0 0,-1 0 0 0 0,0 0 0 0 0,1 0 0 0 0,-1 0 0 0 0,0 0 0 0 0,0 0 0 0 0,0 0 0 0 0,0 0 0 0 0,0 0 0 0 0,0 0 0 0 0,0-1 0 0 0,0 1 0 0 0,0 0 0 0 0,0-1 0 0 0,0 1 0 0 0,0-1 0 0 0,-1 1 0 0 0,1-1 0 0 0,0 1 0 0 0,0-1 0 0 0,-1 0 0 0 0,-1 0 0 0 0,0 0 0 0 0,0-1 0 0 0,0 0 0 0 0,0 0 0 0 0,1 0 0 0 0,-1-1 0 0 0,0 1 0 0 0,1-1 0 0 0,-5-3 0 0 0,-6-3 0 0 0,11 7 0 0 0,0 0 0 0 0,-1 0 0 0 0,1 1 0 0 0,0-1 0 0 0,-1 1 0 0 0,1-1 0 0 0,0 1 0 0 0,-1 0 0 0 0,1 0 0 0 0,-1 0 0 0 0,1 0 0 0 0,0 0 0 0 0,-1 0 0 0 0,1 1 0 0 0,-1-1 0 0 0,-3 3 0 0 0,6-3 0 0 0,0 0 0 0 0,0 0 0 0 0,0 0 0 0 0,0 0 0 0 0,0 0 0 0 0,0 0 0 0 0,0 0 0 0 0,0 0 0 0 0,-1 0 0 0 0,1 0 0 0 0,0 1 0 0 0,0-1 0 0 0,0 0 0 0 0,0 0 0 0 0,0 0 0 0 0,0 0-1 0 0,0 0 1 0 0,0 0 0 0 0,0 0 0 0 0,0 0 0 0 0,0 1 0 0 0,0-1 0 0 0,1 0 0 0 0,-1 0 0 0 0,0 0 0 0 0,0 0 0 0 0,0 0 0 0 0,0 0 0 0 0,0 0 0 0 0,0 0 0 0 0,0 0 0 0 0,0 1 0 0 0,0-1 0 0 0,0 0 0 0 0,0 0 0 0 0,0 0 0 0 0,0 0 0 0 0,0 0 0 0 0,0 0 0 0 0,1 0 0 0 0,-1 0 0 0 0,0 0-1 0 0,0 0 1 0 0,0 0 0 0 0,0 0 0 0 0,0 0 0 0 0,0 0 0 0 0,0 0 0 0 0,1 0 0 0 0,7 3-2 0 0,9 0 22 0 0,-3-2 81 0 0,-1 0 0 0 0,0-1 0 0 0,0 0 1 0 0,0-1-1 0 0,0-1 0 0 0,0 0 0 0 0,0-1 0 0 0,-1 0 0 0 0,1-1 0 0 0,17-7 0 0 0,-30 10-171 0 0,1 1-1 0 0,-1 0 0 0 0,0 0 1 0 0,1-1-1 0 0,-1 1 1 0 0,1 0-1 0 0,-1 0 0 0 0,0 0 1 0 0,1 0-1 0 0,-1 0 1 0 0,0-1-1 0 0,1 1 0 0 0,-1 0 1 0 0,1 0-1 0 0,-1 0 1 0 0,1 0-1 0 0,-1 0 1 0 0,0 0-1 0 0,1 0 0 0 0,-1 0 1 0 0,1 1-1 0 0,-1-1 1 0 0,0 0-1 0 0,1 0 0 0 0,-1 0 1 0 0,1 0-1 0 0,-1 0 1 0 0,0 1-1 0 0,1-1 0 0 0,-1 0 1 0 0,0 0-1 0 0,1 1 1 0 0,-1-1-1 0 0,1 1 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39.4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30 5063 0 0,'-2'-1'357'0'0,"1"1"-1"0"0,0-1 0 0 0,-1 1 0 0 0,1-1 0 0 0,0 0 0 0 0,0 1 0 0 0,0-1 0 0 0,-1 0 0 0 0,1 0 1 0 0,0 0-1 0 0,0 0 0 0 0,0 0 0 0 0,0 0 0 0 0,1 0 0 0 0,-1 0 0 0 0,0-1 0 0 0,-1 0 1 0 0,2 2-204 0 0,0-1 0 0 0,0 1 1 0 0,0 0-1 0 0,0-1 0 0 0,0 1 1 0 0,0 0-1 0 0,0-1 1 0 0,0 1-1 0 0,0 0 0 0 0,0-1 1 0 0,0 1-1 0 0,0 0 1 0 0,0-1-1 0 0,0 1 0 0 0,0 0 1 0 0,0-1-1 0 0,0 1 1 0 0,0 0-1 0 0,1 0 0 0 0,-1-1 1 0 0,0 1-1 0 0,0 0 1 0 0,0-1-1 0 0,0 1 0 0 0,1 0 1 0 0,0-1 36 0 0,0 1 0 0 0,-1-1 0 0 0,1 1 0 0 0,0-1 0 0 0,0 1 0 0 0,-1 0 0 0 0,1 0-1 0 0,0-1 1 0 0,0 1 0 0 0,0 0 0 0 0,0 0 0 0 0,-1 0 0 0 0,1 0 0 0 0,2 0 0 0 0,245 16 3738 0 0,-248-16-3928 0 0,11 1-203 0 0,0 1-1 0 0,0 0 1 0 0,19 6 0 0 0,-27-7-696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39.7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 5527 0 0,'0'0'55'0'0,"0"0"0"0"0,0 0 0 0 0,0 0 0 0 0,-1 0-1 0 0,1 0 1 0 0,0 0 0 0 0,0 0 0 0 0,-1 0 0 0 0,1 0-1 0 0,0 0 1 0 0,0 1 0 0 0,0-1 0 0 0,0 0-1 0 0,-1 0 1 0 0,1 0 0 0 0,0 0 0 0 0,0 1 0 0 0,0-1-1 0 0,0 0 1 0 0,0 0 0 0 0,-1 0 0 0 0,1 1 0 0 0,0-1-1 0 0,0 0 1 0 0,0 0 0 0 0,0 0 0 0 0,0 1-1 0 0,0-1 1 0 0,0 0 0 0 0,0 0 0 0 0,0 0 0 0 0,0 1-1 0 0,0-1 1 0 0,0 0 0 0 0,0 0 0 0 0,0 1 0 0 0,0-1-1 0 0,0 0 1 0 0,0 0 0 0 0,0 0 0 0 0,0 1 0 0 0,0-1-1 0 0,0 0 1 0 0,1 0 0 0 0,-1 0 0 0 0,0 1-1 0 0,0-1 1 0 0,0 0 0 0 0,0 0 0 0 0,0 0 0 0 0,1 1-1 0 0,15 5 3606 0 0,23-2 1047 0 0,5-2-3864 0 0,-18-2-40 0 0,-1 2 1 0 0,1 0-1 0 0,43 11 0 0 0,-13 1-6564 0 0,-48-13-710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40.9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267 40 6911 0 0,'-2'-4'611'0'0,"-1"0"-1"0"0,0 0 1 0 0,0 0-1 0 0,0 0 1 0 0,-1 0-1 0 0,1 1 0 0 0,-6-4 1 0 0,8 6-523 0 0,1 0 0 0 0,-1 1 1 0 0,0-1-1 0 0,0 1 0 0 0,0-1 0 0 0,0 1 1 0 0,0 0-1 0 0,0-1 0 0 0,0 1 0 0 0,0 0 1 0 0,0 0-1 0 0,0-1 0 0 0,0 1 1 0 0,0 0-1 0 0,0 0 0 0 0,0 0 0 0 0,0 0 1 0 0,0 0-1 0 0,0 0 0 0 0,0 1 0 0 0,0-1 1 0 0,0 0-1 0 0,0 1 0 0 0,0-1 0 0 0,0 0 1 0 0,0 1-1 0 0,0-1 0 0 0,1 1 0 0 0,-1-1 1 0 0,0 1-1 0 0,0 0 0 0 0,0-1 1 0 0,1 1-1 0 0,-1 0 0 0 0,0-1 0 0 0,1 1 1 0 0,-1 0-1 0 0,0 0 0 0 0,1 0 0 0 0,-1 0 1 0 0,0 1-1 0 0,-2 3 165 0 0,1 1 0 0 0,-1 0 1 0 0,1 0-1 0 0,0 0 0 0 0,1 0 1 0 0,-1 0-1 0 0,0 12 0 0 0,0 47 1110 0 0,2-56-1007 0 0,2 69 556 0 0,-2-63-476 0 0,1 1-84 0 0,5 75 554 0 0,-4-32-701 0 0,-1-44-40 0 0,-1-1-5 0 0,1 0-118 0 0,-2 98 209 0 0,-1-79-170 0 0,-2-1-1 0 0,-13 58 1 0 0,14-81-67 0 0,1-1 0 0 0,-1 0 0 0 0,0 0 0 0 0,-1 0 0 0 0,0 0 0 0 0,0-1 0 0 0,0 1 0 0 0,-1-1 1 0 0,0 0-1 0 0,-1 0 0 0 0,0-1 0 0 0,0 0 0 0 0,0 0 0 0 0,-1 0 0 0 0,-13 9 0 0 0,15-13-21 0 0,0 1 0 0 0,0-1 0 0 0,0-1 0 0 0,0 1-1 0 0,-1-1 1 0 0,-4 1 0 0 0,8-2 3 0 0,0 1-1 0 0,-1-1 1 0 0,1 0-1 0 0,0 0 1 0 0,0 0-1 0 0,0 0 0 0 0,0 0 1 0 0,0 0-1 0 0,0-1 1 0 0,0 1-1 0 0,0-1 1 0 0,0 1-1 0 0,0-1 1 0 0,0 0-1 0 0,0 0 1 0 0,0 0-1 0 0,0 0 1 0 0,-1-1-1 0 0,6 4-104 0 0,0 0-1 0 0,1 0 0 0 0,0 0 1 0 0,0 0-1 0 0,4 2 0 0 0,7 2 69 0 0,-4 0 35 0 0,0 0-1 0 0,-1 0 0 0 0,0 1 0 0 0,15 13 0 0 0,-21-16 5 0 0,0 0 1 0 0,-1 0 0 0 0,0 1 0 0 0,0-1-1 0 0,0 1 1 0 0,0-1 0 0 0,-1 1-1 0 0,0 0 1 0 0,0 0 0 0 0,0 0-1 0 0,-1 0 1 0 0,1 0 0 0 0,0 7-1 0 0,8 84 192 0 0,-3 138 0 0 0,-5-76-66 0 0,1-91-269 0 0,0-39-5966 0 0,-1-10-977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1.3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29 302 919 0 0,'4'-11'2575'0'0,"2"1"-1"0"0,-1-1 0 0 0,1 1 0 0 0,8-10 0 0 0,10-15 762 0 0,-12 12-2372 0 0,0 0 1 0 0,-2-1-1 0 0,15-47 0 0 0,-21 58-753 0 0,-2 10-150 0 0,-1 0 1 0 0,0 0-1 0 0,0 0 1 0 0,0 0 0 0 0,0 0-1 0 0,-1 0 1 0 0,1 0 0 0 0,-1-1-1 0 0,0 1 1 0 0,1 0-1 0 0,-2 0 1 0 0,1 0 0 0 0,0 0-1 0 0,-1-4 1 0 0,-2 8 186 0 0,1 6-175 0 0,-1 6-73 0 0,1 5 26 0 0,0 1-1 0 0,2 0 1 0 0,0 0-1 0 0,2 0 1 0 0,0 0-1 0 0,5 21 0 0 0,2 20 213 0 0,-7-43-238 0 0,4 65 0 0 0,-6-75 0 0 0,0 0 0 0 0,0 0 0 0 0,-1 0 0 0 0,0-1 0 0 0,-1 1 0 0 0,1 0 0 0 0,-2 0 0 0 0,1-1 0 0 0,-4 8 0 0 0,4-10 1 0 0,0-1-1 0 0,0 0 1 0 0,-1 0-1 0 0,0-1 1 0 0,1 1-1 0 0,-1 0 1 0 0,0-1 0 0 0,0 0-1 0 0,0 1 1 0 0,-1-1-1 0 0,1-1 1 0 0,0 1-1 0 0,-1 0 1 0 0,1-1-1 0 0,-1 1 1 0 0,0-1 0 0 0,1 0-1 0 0,-5 0 1 0 0,-8 2 12 0 0,0-2 1 0 0,0 0-1 0 0,-16-1 1 0 0,17 0-15 0 0,14 0 1 0 0,19 3 133 0 0,24 2 284 0 0,-12-1 16 0 0,46 1 0 0 0,-66-5-413 0 0,-1-1 0 0 0,0 0 0 0 0,0 0 0 0 0,1-1 1 0 0,-1 0-1 0 0,0-1 0 0 0,-1 0 0 0 0,1 0 0 0 0,11-6 0 0 0,-13 5-5 0 0,0-1-1308 0 0,-2 3-4434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2.4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 0 4143 0 0,'-3'4'722'0'0,"1"-1"0"0"0,0 0-1 0 0,-1 1 1 0 0,2 0-1 0 0,-1-1 1 0 0,0 1 0 0 0,1 0-1 0 0,-1 0 1 0 0,0 6-1 0 0,-6 38 2814 0 0,3 38-1384 0 0,5-29-7667 0 0,0-51 562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2.7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71 10591 0 0,'-3'-17'472'0'0,"2"6"96"0"0,-1 3-456 0 0,2 2-112 0 0,0 4 0 0 0,2 0 0 0 0,-1-1 0 0 0,-1-1-120 0 0,3 0 24 0 0,0-3 8 0 0,1 3-1392 0 0,-1 1-280 0 0,1 5-64 0 0,-4 0 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3.1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1 295 4607 0 0,'8'0'345'0'0,"0"-1"-1"0"0,1-1 1 0 0,-1 1 0 0 0,0-2-1 0 0,0 1 1 0 0,0-1-1 0 0,-1 0 1 0 0,1 0-1 0 0,-1-1 1 0 0,1 0-1 0 0,-1-1 1 0 0,0 1-1 0 0,-1-1 1 0 0,1-1-1 0 0,-1 1 1 0 0,0-1-1 0 0,6-9 1 0 0,-4 7-241 0 0,-2-1 1 0 0,1 1-1 0 0,-1-2 1 0 0,-1 1-1 0 0,0-1 1 0 0,0 1-1 0 0,0-1 1 0 0,-2-1-1 0 0,1 1 1 0 0,-1 0-1 0 0,-1-1 1 0 0,3-20-1 0 0,-5 25-107 0 0,0 1-1 0 0,-1 0 0 0 0,1-1 1 0 0,-1 1-1 0 0,0 0 0 0 0,-1-1 1 0 0,1 1-1 0 0,-1 0 0 0 0,-3-7 0 0 0,4 11 4 0 0,1 0-1 0 0,-1-1 1 0 0,0 1-1 0 0,0 0 1 0 0,0 0-1 0 0,1 0 0 0 0,-1 0 1 0 0,0 0-1 0 0,0 0 1 0 0,-1 0-1 0 0,1 1 1 0 0,0-1-1 0 0,0 0 0 0 0,0 1 1 0 0,0-1-1 0 0,-1 0 1 0 0,0 0-1 0 0,0 1 10 0 0,1 0 0 0 0,-1 0 0 0 0,0 0 0 0 0,1 0 0 0 0,-1 1-1 0 0,1-1 1 0 0,-1 0 0 0 0,1 0 0 0 0,0 1 0 0 0,-1-1 0 0 0,1 1 0 0 0,-1 0 0 0 0,1-1 0 0 0,0 1 0 0 0,-1 0-1 0 0,1 0 1 0 0,0 0 0 0 0,0 0 0 0 0,-2 1 0 0 0,-2 3 84 0 0,0 0 1 0 0,1 1-1 0 0,-1 0 1 0 0,1 0-1 0 0,0 0 1 0 0,0 0-1 0 0,1 0 1 0 0,0 1-1 0 0,0 0 1 0 0,1-1-1 0 0,0 1 1 0 0,0 0-1 0 0,0 0 1 0 0,0 8-1 0 0,-2 13 491 0 0,2-1 0 0 0,2 36-1 0 0,0-45-388 0 0,4 45 550 0 0,3 11-506 0 0,2 1-106 0 0,8 54-121 0 0,-13-101-60 0 0,3 42 151 0 0,-7-62-193 0 0,0-1-1 0 0,-1 1 1 0 0,1 0 0 0 0,-1 0-1 0 0,-1 0 1 0 0,-2 10 0 0 0,3-16-139 0 0,0 0 0 0 0,1 0 0 0 0,-1-1 0 0 0,0 1 0 0 0,1-1 0 0 0,-1 1 0 0 0,0-1 0 0 0,0 1 0 0 0,0-1 0 0 0,-1 1 0 0 0,1-1 0 0 0,0 0 0 0 0,0 0 0 0 0,-1 1 0 0 0,1-1-1 0 0,-1 0 1 0 0,1 0 0 0 0,-1-1 0 0 0,1 1 0 0 0,-1 0 0 0 0,0 0 0 0 0,1-1 0 0 0,-1 1 0 0 0,-2 0 0 0 0,2-1-89 0 0,0 0 1 0 0,-1 0-1 0 0,1-1 0 0 0,0 1 0 0 0,0 0 0 0 0,0-1 1 0 0,0 0-1 0 0,0 1 0 0 0,0-1 0 0 0,0 0 0 0 0,0 0 1 0 0,1 0-1 0 0,-1 0 0 0 0,0 0 0 0 0,0-1 1 0 0,1 1-1 0 0,-1 0 0 0 0,1-1 0 0 0,-1 1 0 0 0,1-1 1 0 0,-2-1-1 0 0,-1-3-23 0 0,0 0 0 0 0,0 0 0 0 0,1 0 0 0 0,-4-9 0 0 0,4 8 1146 0 0,1 1-1 0 0,0 0 1 0 0,1-1-1 0 0,-1 1 1 0 0,0-8-1 0 0,2 11-255 0 0,0-1 1 0 0,0 0-1 0 0,0 1 0 0 0,0-1 0 0 0,0 1 1 0 0,1-1-1 0 0,-1 1 0 0 0,1 0 0 0 0,0-1 0 0 0,0 1 1 0 0,1-1-1 0 0,-1 1 0 0 0,0 0 0 0 0,1 0 1 0 0,0 0-1 0 0,0 0 0 0 0,0 0 0 0 0,0 0 0 0 0,0 1 1 0 0,1-1-1 0 0,-1 1 0 0 0,1-1 0 0 0,5-3 1 0 0,4 0-246 0 0,-1-1 1 0 0,2 2 0 0 0,-1 0 0 0 0,25-7 0 0 0,55-7-2364 0 0,-80 17 1247 0 0,4-1-5875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3.7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22 3223 0 0,'1'-2'281'0'0,"0"1"-1"0"0,1 0 1 0 0,-1 0-1 0 0,0 0 1 0 0,1-1-1 0 0,-1 2 1 0 0,1-1-1 0 0,0 0 1 0 0,-1 0-1 0 0,1 0 1 0 0,0 1-1 0 0,-1-1 1 0 0,5 0-1 0 0,24-6 2644 0 0,-29 7-2831 0 0,6 0 443 0 0,-1-1 0 0 0,1 1 1 0 0,0 0-1 0 0,-1 1 0 0 0,1 0 0 0 0,0 0 0 0 0,-1 0 0 0 0,0 1 0 0 0,1 0 0 0 0,-1 0 0 0 0,0 1 0 0 0,8 3 0 0 0,9 7 527 0 0,37 28-1 0 0,-45-30-706 0 0,-9-7-332 0 0,0 1 1 0 0,0 1 0 0 0,-1-1 0 0 0,1 1-1 0 0,-1 0 1 0 0,-1 0 0 0 0,5 8 0 0 0,-6-11-17 0 0,-1 1 1 0 0,0 0 0 0 0,0 0-1 0 0,-1 0 1 0 0,1 0-1 0 0,-1 0 1 0 0,0 0-1 0 0,0 0 1 0 0,0 0-1 0 0,-1 1 1 0 0,1-1 0 0 0,-1 0-1 0 0,0 0 1 0 0,-1 7-1 0 0,1-10-8 0 0,0-1 0 0 0,-1 1 0 0 0,1 0 0 0 0,0-1 0 0 0,0 1 0 0 0,-1-1 0 0 0,1 1 0 0 0,-1-1 0 0 0,1 1 0 0 0,0 0 0 0 0,-1-1 0 0 0,1 0 0 0 0,-1 1 0 0 0,1-1 0 0 0,-1 1 0 0 0,0-1 0 0 0,1 0 0 0 0,-1 1 0 0 0,1-1 0 0 0,-1 0 0 0 0,0 1 0 0 0,1-1 0 0 0,-1 0 0 0 0,0 0 0 0 0,1 0 0 0 0,-1 0 0 0 0,0 1 0 0 0,1-1 0 0 0,-1 0 0 0 0,0 0 0 0 0,1 0 0 0 0,-1-1 0 0 0,0 1 0 0 0,1 0 0 0 0,-1 0 0 0 0,0 0 0 0 0,1 0 0 0 0,-2-1 0 0 0,-29-10 0 0 0,25 8 0 0 0,-15-6 14 0 0,7 2 49 0 0,-25-7-1 0 0,35 13-44 0 0,0 0 1 0 0,1 0-1 0 0,-1 0 1 0 0,0 1-1 0 0,0-1 1 0 0,0 1-1 0 0,0 0 0 0 0,-1 0 1 0 0,1 1-1 0 0,1-1 1 0 0,-8 3-1 0 0,11-3 29 0 0,-1 0 0 0 0,0 0 0 0 0,0 1-1 0 0,0-1 1 0 0,0 1 0 0 0,0-1 0 0 0,0 0 0 0 0,0 1 0 0 0,1-1-1 0 0,-1 1 1 0 0,0 0 0 0 0,0-1 0 0 0,1 1 0 0 0,-1 0 0 0 0,0-1-1 0 0,1 1 1 0 0,-1 0 0 0 0,1 0 0 0 0,-1 0 0 0 0,1 0-1 0 0,-1-1 1 0 0,1 1 0 0 0,-1 0 0 0 0,1 2 0 0 0,0-2-19 0 0,0 1 1 0 0,0-1 0 0 0,0 1-1 0 0,0-1 1 0 0,0 1 0 0 0,1-1-1 0 0,-1 1 1 0 0,1-1-1 0 0,-1 0 1 0 0,1 1 0 0 0,0-1-1 0 0,-1 1 1 0 0,1-1 0 0 0,1 1-1 0 0,1 3 71 0 0,1 0-1 0 0,0 0 1 0 0,0-1-1 0 0,1 0 1 0 0,-1 0-1 0 0,10 6 0 0 0,-4-4-52 0 0,1-1-1 0 0,0 0 0 0 0,0-1 0 0 0,1 0 1 0 0,-1 0-1 0 0,1-1 0 0 0,-1-1 0 0 0,1 0 1 0 0,0-1-1 0 0,0 0 0 0 0,0-1 0 0 0,0 0 1 0 0,0-1-1 0 0,16-3 0 0 0,-25 3-194 0 0,-1 0-1 0 0,1 0 0 0 0,-1 0 1 0 0,0 0-1 0 0,1 0 0 0 0,-1 0 1 0 0,0-1-1 0 0,0 1 1 0 0,0-1-1 0 0,0 0 0 0 0,0 1 1 0 0,0-1-1 0 0,0 0 1 0 0,0 0-1 0 0,-1-1 0 0 0,1 1 1 0 0,-1 0-1 0 0,2-4 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4:56.1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17 116 9671 0 0,'-1'1'60'0'0,"0"-1"-1"0"0,0 1 0 0 0,0-1 0 0 0,0 1 0 0 0,0-1 1 0 0,0 1-1 0 0,1 0 0 0 0,-1-1 0 0 0,0 1 1 0 0,0 0-1 0 0,0 0 0 0 0,1 0 0 0 0,-1-1 0 0 0,0 1 1 0 0,1 0-1 0 0,-1 0 0 0 0,1 0 0 0 0,-1 0 1 0 0,1 0-1 0 0,0 0 0 0 0,-1 0 0 0 0,1 0 0 0 0,0 0 1 0 0,0 1-1 0 0,-1-1 0 0 0,1 0 0 0 0,0 1 1 0 0,1 3 232 0 0,-1-1 1 0 0,1 1 0 0 0,0 0 0 0 0,0 0-1 0 0,2 4 1 0 0,-2-4 83 0 0,1-1-1 0 0,-1 1 1 0 0,1-1 0 0 0,1 0-1 0 0,-1 0 1 0 0,0 0-1 0 0,1 0 1 0 0,0 0 0 0 0,0-1-1 0 0,0 1 1 0 0,0-1 0 0 0,1 0-1 0 0,-1 0 1 0 0,8 5 0 0 0,-5-5-79 0 0,0 1 1 0 0,1-1 0 0 0,0-1 0 0 0,-1 1 0 0 0,1-1 0 0 0,0 0 0 0 0,0-1-1 0 0,14 2 1 0 0,-7-2-192 0 0,-1-1 0 0 0,0-1 0 0 0,0 0 0 0 0,0 0 0 0 0,0-1 0 0 0,0-1 0 0 0,0-1 0 0 0,-1 1 0 0 0,1-2 0 0 0,13-6 0 0 0,-19 7-100 0 0,0 0 0 0 0,0 0-1 0 0,-1-1 1 0 0,1 0 0 0 0,-1 0 0 0 0,0 0 0 0 0,0-1-1 0 0,8-11 1 0 0,-12 14-5 0 0,0 1 0 0 0,-1-1 0 0 0,1 1 0 0 0,-1-1 0 0 0,0 0 0 0 0,0 1 0 0 0,0-1 0 0 0,0 0 0 0 0,0 0 0 0 0,-1 0 0 0 0,1 0 0 0 0,-1 0 0 0 0,0 0 0 0 0,0 0 0 0 0,0 0 0 0 0,0 0 0 0 0,0 0 0 0 0,-1 0 0 0 0,1 1 0 0 0,-1-1 0 0 0,0 0 0 0 0,0 0 0 0 0,0 0 0 0 0,0 0 0 0 0,0 1 0 0 0,-1-1 0 0 0,-1-2 0 0 0,-2-2-13 0 0,-1 0-1 0 0,0 0 1 0 0,0 0-1 0 0,0 1 1 0 0,-1 0-1 0 0,0 0 1 0 0,0 0 0 0 0,-1 1-1 0 0,1 1 1 0 0,-1-1-1 0 0,0 1 1 0 0,-1 0-1 0 0,1 1 1 0 0,0 0-1 0 0,-1 0 1 0 0,-13-2-1 0 0,12 3-11 0 0,-1 1 0 0 0,0 0-1 0 0,0 1 1 0 0,1 0-1 0 0,-1 0 1 0 0,0 1 0 0 0,0 1-1 0 0,1-1 1 0 0,-1 2-1 0 0,1 0 1 0 0,0 0 0 0 0,0 1-1 0 0,-15 7 1 0 0,22-9-216 0 0,-1 0-1 0 0,1 0 1 0 0,0 0 0 0 0,0 1 0 0 0,0-1 0 0 0,0 1-1 0 0,0 0 1 0 0,0 0 0 0 0,1 0 0 0 0,-1 1 0 0 0,1-1-1 0 0,0 0 1 0 0,0 1 0 0 0,0-1 0 0 0,1 1 0 0 0,-1 0-1 0 0,1 0 1 0 0,-1 4 0 0 0,-1 8-6227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4.1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37 11055 0 0,'0'0'64'0'0,"0"0"-1"0"0,0-1 0 0 0,-1 1 0 0 0,1 0 1 0 0,0-1-1 0 0,0 1 0 0 0,0 0 1 0 0,-1-1-1 0 0,1 1 0 0 0,0-1 0 0 0,0 1 1 0 0,0 0-1 0 0,0-1 0 0 0,0 1 1 0 0,0-1-1 0 0,0 1 0 0 0,0-1 0 0 0,0 1 1 0 0,0 0-1 0 0,0-1 0 0 0,0 1 1 0 0,0-1-1 0 0,0 1 0 0 0,0 0 0 0 0,1-1 1 0 0,-1 1-1 0 0,0 0 0 0 0,0-1 1 0 0,0 1-1 0 0,1-1 0 0 0,-1 1 0 0 0,15-8 2232 0 0,25 1 845 0 0,-35 7-3050 0 0,5-1 9 0 0,77-7 879 0 0,-74 8-1544 0 0,1 0 1 0 0,0 1 0 0 0,0 0 0 0 0,16 5-1 0 0,-23-4-5554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4.5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 20 9671 0 0,'-5'0'215'0'0,"-14"5"618"0"0,18-5-805 0 0,1 0 0 0 0,0 1 0 0 0,0-1 0 0 0,0 0 0 0 0,0 0 0 0 0,0 0 0 0 0,0 0 0 0 0,0 0 0 0 0,-1 0 0 0 0,1 0 0 0 0,0 1-1 0 0,0-1 1 0 0,0 0 0 0 0,0 0 0 0 0,0 0 0 0 0,0 0 0 0 0,0 0 0 0 0,0 1 0 0 0,0-1 0 0 0,0 0 0 0 0,0 0 0 0 0,0 0 0 0 0,0 0 0 0 0,0 0-1 0 0,0 1 1 0 0,0-1 0 0 0,0 0 0 0 0,0 0 0 0 0,0 0 0 0 0,0 0 0 0 0,0 0 0 0 0,0 1 0 0 0,0-1 0 0 0,0 0 0 0 0,0 0 0 0 0,1 0 0 0 0,-1 0-1 0 0,0 0 1 0 0,0 1 0 0 0,0-1 0 0 0,0 0 0 0 0,0 0 0 0 0,0 0 0 0 0,0 0 0 0 0,1 0 0 0 0,-1 0 0 0 0,0 0 0 0 0,0 0 0 0 0,0 0 0 0 0,0 0 0 0 0,0 0-1 0 0,0 1 1 0 0,1-1 0 0 0,-1 0 0 0 0,0 0 0 0 0,0 0 0 0 0,8 3 1336 0 0,6-3-764 0 0,-1-1 0 0 0,1 0 0 0 0,-1 0 0 0 0,0-2 0 0 0,25-6-1 0 0,-18 4 184 0 0,25-4-1 0 0,6 5-6050 0 0,-34 2-568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4.8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57 104 3679 0 0,'-2'0'190'0'0,"0"1"-1"0"0,0 0 0 0 0,0-1 0 0 0,0 1 1 0 0,0 0-1 0 0,1 0 0 0 0,-1 0 0 0 0,0 0 1 0 0,1 0-1 0 0,-1 0 0 0 0,0 0 1 0 0,1 1-1 0 0,-1-1 0 0 0,1 0 0 0 0,0 1 1 0 0,-2 1-1 0 0,1 0 196 0 0,0-1 0 0 0,1 0 0 0 0,-1 1 0 0 0,0 0 0 0 0,1-1 0 0 0,-1 1 0 0 0,1 0-1 0 0,0 0 1 0 0,0 0 0 0 0,-1 3 0 0 0,2-3-129 0 0,1-1-1 0 0,-1 1 1 0 0,0-1-1 0 0,1 0 1 0 0,-1 1-1 0 0,1-1 0 0 0,0 0 1 0 0,0 1-1 0 0,0-1 1 0 0,0 0-1 0 0,0 0 1 0 0,0 0-1 0 0,1 0 1 0 0,-1 0-1 0 0,1 0 0 0 0,-1 0 1 0 0,1-1-1 0 0,0 1 1 0 0,0 0-1 0 0,0-1 1 0 0,-1 0-1 0 0,2 1 1 0 0,-1-1-1 0 0,0 0 0 0 0,4 2 1 0 0,0 0-46 0 0,1 0 0 0 0,0 0 1 0 0,0-1-1 0 0,0 0 0 0 0,0 0 1 0 0,1-1-1 0 0,8 1 0 0 0,-7-2-159 0 0,0 0 0 0 0,0-1-1 0 0,0-1 1 0 0,0 0 0 0 0,0 0 0 0 0,0 0-1 0 0,0-1 1 0 0,-1-1 0 0 0,1 1 0 0 0,-1-1-1 0 0,15-10 1 0 0,-19 11-37 0 0,0 0-1 0 0,-1 0 1 0 0,1 0 0 0 0,-1 0-1 0 0,1-1 1 0 0,-1 1 0 0 0,0-1-1 0 0,-1 0 1 0 0,1 0 0 0 0,3-8-1 0 0,-4 9-8 0 0,-1 0-1 0 0,-1 0 1 0 0,1-1-1 0 0,0 1 1 0 0,-1 0-1 0 0,0 0 1 0 0,1 0-1 0 0,-1-1 1 0 0,-1 1-1 0 0,1 0 1 0 0,0 0-1 0 0,-1 0 1 0 0,1 0-1 0 0,-1-1 1 0 0,0 1-1 0 0,0 0 1 0 0,-3-4-1 0 0,1 1 35 0 0,0 1-1 0 0,-1-1 1 0 0,0 1-1 0 0,0 0 1 0 0,-1 0-1 0 0,1 1 1 0 0,-1-1-1 0 0,0 1 1 0 0,0 0-1 0 0,0 0 1 0 0,-1 1 0 0 0,1-1-1 0 0,-1 1 1 0 0,0 0-1 0 0,0 1 1 0 0,0 0-1 0 0,0 0 1 0 0,-11-2-1 0 0,10 2 5 0 0,0 1 0 0 0,0 0 0 0 0,0 0 0 0 0,0 1 0 0 0,-1 0 1 0 0,1 0-1 0 0,0 0 0 0 0,0 1 0 0 0,0 0 0 0 0,0 1 0 0 0,0 0 0 0 0,0 0 0 0 0,0 0 0 0 0,0 1 0 0 0,0 0 0 0 0,-9 6 0 0 0,13-7-187 0 0,1 0 0 0 0,-1 0 0 0 0,1 1 0 0 0,-1-1 1 0 0,1 1-1 0 0,0-1 0 0 0,0 1 0 0 0,0 0 0 0 0,1 0 0 0 0,-1 0 0 0 0,1 0 0 0 0,-1 0 0 0 0,1 0 0 0 0,0 0 0 0 0,0 0 0 0 0,0 0 0 0 0,1 1 0 0 0,-1 4 1 0 0,0 7-6755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5.9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53 24 8751 0 0,'-8'-10'776'0'0,"2"3"-616"0"0,1 3-160 0 0,1 1 0 0 0,2 3 1608 0 0,2 2-712 0 0,-3-1 0 0 0,2 0-336 0 0,-2 4-64 0 0,1 1-16 0 0,-3 7 0 0 0,3-1-416 0 0,-1 2-64 0 0,-1 4-64 0 0,1 0-3976 0 0,2 2-792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6.9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97 163 5063 0 0,'-1'0'75'0'0,"-1"0"0"0"0,0 1 0 0 0,0-1 0 0 0,1 1 0 0 0,-1 0 0 0 0,1 0 0 0 0,-1-1 0 0 0,0 1 0 0 0,1 0 0 0 0,0 0 0 0 0,-1 0 0 0 0,1 1-1 0 0,-1-1 1 0 0,1 0 0 0 0,0 0 0 0 0,-1 2 0 0 0,-20 28 1421 0 0,17-24-1207 0 0,0 0 229 0 0,1 0 0 0 0,0 0 1 0 0,0 1-1 0 0,1 0 0 0 0,0 0 0 0 0,1 0 0 0 0,-1 0 0 0 0,-1 12 1 0 0,4-18-393 0 0,0 0 0 0 0,-1 0 0 0 0,1 0 0 0 0,0 0 0 0 0,0 0 0 0 0,0 0 0 0 0,0 0 0 0 0,1 0 0 0 0,-1 0 0 0 0,0 0 0 0 0,1 0 0 0 0,0 0 0 0 0,-1 0 0 0 0,1 0 0 0 0,0 0 1 0 0,0 0-1 0 0,0 0 0 0 0,0-1 0 0 0,0 1 0 0 0,1 0 0 0 0,-1-1 0 0 0,0 1 0 0 0,1-1 0 0 0,-1 1 0 0 0,1-1 0 0 0,0 0 0 0 0,-1 1 0 0 0,1-1 0 0 0,0 0 0 0 0,0 0 0 0 0,0 0 0 0 0,0-1 1 0 0,0 1-1 0 0,0 0 0 0 0,0-1 0 0 0,0 1 0 0 0,0-1 0 0 0,3 1 0 0 0,3-1-28 0 0,0 0-1 0 0,0 0 1 0 0,0-1 0 0 0,0 0 0 0 0,0 0-1 0 0,-1-1 1 0 0,1 0 0 0 0,-1 0 0 0 0,1 0-1 0 0,-1-1 1 0 0,0-1 0 0 0,0 1 0 0 0,0-1 0 0 0,0 0-1 0 0,-1-1 1 0 0,11-8 0 0 0,-8 5-86 0 0,-1 1-1 0 0,0-1 1 0 0,-1-1 0 0 0,0 1 0 0 0,0-1 0 0 0,-1-1 0 0 0,0 1 0 0 0,-1-1-1 0 0,0 0 1 0 0,0 0 0 0 0,4-13 0 0 0,-7 15 29 0 0,-1 1 1 0 0,1 0-1 0 0,-1-1 1 0 0,0 0-1 0 0,-1 1 1 0 0,0-1-1 0 0,0 1 1 0 0,0-1-1 0 0,-1 0 1 0 0,0 1-1 0 0,-1-1 1 0 0,-2-7-1 0 0,2 11 16 0 0,0-1-1 0 0,0 0 1 0 0,0 1-1 0 0,-1 0 1 0 0,0-1-1 0 0,0 1 1 0 0,0 0-1 0 0,0 0 1 0 0,-1 1 0 0 0,0-1-1 0 0,1 1 1 0 0,-1-1-1 0 0,0 1 1 0 0,-1 1-1 0 0,1-1 1 0 0,0 0-1 0 0,-1 1 1 0 0,-9-3-1 0 0,9 2-79 0 0,-1 1 1 0 0,0 0-1 0 0,0 1 0 0 0,0 0 1 0 0,0 0-1 0 0,0 0 0 0 0,0 1 1 0 0,-1-1-1 0 0,1 1 0 0 0,0 1 0 0 0,0-1 1 0 0,0 1-1 0 0,0 0 0 0 0,0 1 1 0 0,0-1-1 0 0,0 1 0 0 0,1 1 1 0 0,-1-1-1 0 0,0 1 0 0 0,1 0 0 0 0,0 0 1 0 0,0 0-1 0 0,0 1 0 0 0,0-1 1 0 0,0 1-1 0 0,1 1 0 0 0,-1-1 1 0 0,1 1-1 0 0,0-1 0 0 0,1 1 0 0 0,-1 0 1 0 0,1 1-1 0 0,0-1 0 0 0,0 0 1 0 0,1 1-1 0 0,-1 0 0 0 0,1 0 1 0 0,1-1-1 0 0,-3 10 0 0 0,1 5-2029 0 0,1 1-4612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7.2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36 1 7367 0 0,'-4'12'6090'0'0,"-17"51"-2556"0"0,11-3-4104 0 0,9-48-268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7.5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0 8287 0 0,'-1'1'91'0'0,"0"-1"0"0"0,0 1 0 0 0,1 0-1 0 0,-1-1 1 0 0,0 1 0 0 0,0 0 0 0 0,0-1 0 0 0,1 1-1 0 0,-1 0 1 0 0,0 0 0 0 0,1 0 0 0 0,-1 0-1 0 0,1-1 1 0 0,-1 1 0 0 0,1 0 0 0 0,-1 0 0 0 0,1 0-1 0 0,0 0 1 0 0,-1 0 0 0 0,1 0 0 0 0,0 0-1 0 0,0 1 1 0 0,0 0 0 0 0,-1 31 1996 0 0,1-20-2065 0 0,-3 19 538 0 0,0 4-346 0 0,4-12-3682 0 0,0-20-766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7.9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95 5063 0 0,'-1'-20'448'0'0,"-1"6"-352"0"0,2 3-96 0 0,0 4 0 0 0,2 3 264 0 0,-1 1 40 0 0,0 2 8 0 0,2-3 0 0 0,3-3-312 0 0,0-1 0 0 0,5-1 0 0 0,-1 3 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8.3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1 281 3679 0 0,'4'1'340'0'0,"0"0"0"0"0,0 0-1 0 0,0 0 1 0 0,0 0-1 0 0,0 0 1 0 0,0-1-1 0 0,1 0 1 0 0,-1 0-1 0 0,0 0 1 0 0,0 0-1 0 0,1-1 1 0 0,-1 0-1 0 0,8-2 1 0 0,-4 1 19 0 0,1-1 1 0 0,-1-1-1 0 0,0 1 1 0 0,1-1-1 0 0,10-8 1 0 0,-9 5-133 0 0,-1-1 0 0 0,0 0 0 0 0,0-1-1 0 0,-1 0 1 0 0,0 0 0 0 0,0-1 0 0 0,-1 0 0 0 0,9-17 0 0 0,-13 21-125 0 0,1-1 1 0 0,-1 1-1 0 0,-1-1 1 0 0,1 0-1 0 0,-1 0 1 0 0,-1 0-1 0 0,1 0 0 0 0,-1 0 1 0 0,0 0-1 0 0,0 0 1 0 0,-1-1-1 0 0,0 1 1 0 0,-1 0-1 0 0,1 0 1 0 0,-4-13-1 0 0,4 19-56 0 0,-1-1-1 0 0,1 0 1 0 0,-1 1 0 0 0,1-1-1 0 0,-1 1 1 0 0,0-1-1 0 0,1 1 1 0 0,-1-1 0 0 0,0 1-1 0 0,0-1 1 0 0,0 1-1 0 0,0 0 1 0 0,0-1-1 0 0,-1 1 1 0 0,1 0 0 0 0,0 0-1 0 0,-1 0 1 0 0,1 0-1 0 0,0 0 1 0 0,-1 0 0 0 0,1 0-1 0 0,-1 1 1 0 0,0-1-1 0 0,1 0 1 0 0,-1 1-1 0 0,0-1 1 0 0,-2 1 0 0 0,1 0 27 0 0,1 0 0 0 0,-1 1 1 0 0,1-1-1 0 0,-1 1 1 0 0,1 0-1 0 0,-1-1 0 0 0,1 1 1 0 0,0 0-1 0 0,-1 1 0 0 0,1-1 1 0 0,0 0-1 0 0,0 1 1 0 0,0-1-1 0 0,0 1 0 0 0,0 0 1 0 0,0-1-1 0 0,1 1 1 0 0,-3 3-1 0 0,-2 3 21 0 0,0 1 0 0 0,1-1 0 0 0,0 1 0 0 0,1 0 0 0 0,0 1 1 0 0,0-1-1 0 0,1 1 0 0 0,-4 15 0 0 0,2 6 135 0 0,-3 38 0 0 0,8-68-219 0 0,-1 16 164 0 0,2 41-15 0 0,2 21-82 0 0,6 15-65 0 0,7 29-12 0 0,-11-96-61 0 0,-4-19-437 0 0,1 1 0 0 0,-1-1 1 0 0,0 1-1 0 0,-2 17 0 0 0,1-26 322 0 0,0 0 1 0 0,0 1 0 0 0,0-1 0 0 0,-1 1 0 0 0,1-1 0 0 0,0 1 0 0 0,-1-1 0 0 0,1 0-1 0 0,0 1 1 0 0,-1-1 0 0 0,1 1 0 0 0,0-1 0 0 0,-1 0 0 0 0,1 0 0 0 0,-1 1 0 0 0,1-1-1 0 0,-1 0 1 0 0,1 0 0 0 0,-1 1 0 0 0,1-1 0 0 0,-1 0 0 0 0,1 0 0 0 0,-1 0 0 0 0,1 0-1 0 0,-1 0 1 0 0,1 0 0 0 0,-1 0 0 0 0,1 0 0 0 0,-1 0 0 0 0,1 0 0 0 0,-1 0 0 0 0,1 0-1 0 0,-1 0 1 0 0,1 0 0 0 0,-1 0 0 0 0,1-1 0 0 0,-1 1 0 0 0,1 0 0 0 0,-1 0 0 0 0,1-1-1 0 0,0 1 1 0 0,-1-1 0 0 0,-22-10-3276 0 0,10 2 3010 0 0,0-1-1 0 0,-18-15 0 0 0,28 21 1293 0 0,-1 0 1 0 0,0-1-1 0 0,1 1 0 0 0,-5-9 1 0 0,7 11-232 0 0,0 0 0 0 0,0 0 1 0 0,0 0-1 0 0,0-1 0 0 0,0 1 1 0 0,1 0-1 0 0,-1-1 0 0 0,1 1 1 0 0,0 0-1 0 0,0-1 1 0 0,0 1-1 0 0,0-3 0 0 0,0 4-380 0 0,1-1 0 0 0,-1 0 0 0 0,1 1-1 0 0,0-1 1 0 0,-1 1 0 0 0,1-1 0 0 0,0 1-1 0 0,0 0 1 0 0,0-1 0 0 0,0 1 0 0 0,0 0-1 0 0,0 0 1 0 0,0-1 0 0 0,1 1 0 0 0,-1 0-1 0 0,0 0 1 0 0,3-1 0 0 0,28-14 960 0 0,-20 10-900 0 0,14-6-11 0 0,0 0-1 0 0,35-9 1 0 0,-52 18-319 0 0,1 0 0 0 0,0 1 1 0 0,0 1-1 0 0,0-1 0 0 0,0 2 0 0 0,0-1 1 0 0,0 1-1 0 0,0 1 0 0 0,0 0 1 0 0,10 2-1 0 0,-6 3-2137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8.9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93 2303 0 0,'0'-3'316'0'0,"0"0"0"0"0,0 1-1 0 0,0-1 1 0 0,1 1 0 0 0,-1-1-1 0 0,1 1 1 0 0,0-1 0 0 0,0 1-1 0 0,0-1 1 0 0,0 1-1 0 0,0 0 1 0 0,0-1 0 0 0,3-2-1 0 0,-1 1 527 0 0,1 0 0 0 0,0 0-1 0 0,0 0 1 0 0,0 1 0 0 0,7-5 0 0 0,-5 4-362 0 0,0 1 0 0 0,-1 0 0 0 0,1 0 1 0 0,1 0-1 0 0,-1 1 0 0 0,0-1 0 0 0,0 2 1 0 0,1-1-1 0 0,0 1 0 0 0,-1 0 0 0 0,1 0 1 0 0,-1 0-1 0 0,1 1 0 0 0,0 0 0 0 0,0 1 0 0 0,10 1 1 0 0,-12 0-379 0 0,0-1 1 0 0,0 1-1 0 0,0 0 1 0 0,0 0-1 0 0,0 0 1 0 0,0 0-1 0 0,-1 1 1 0 0,0 0-1 0 0,1 0 0 0 0,-1 0 1 0 0,0 1-1 0 0,0-1 1 0 0,-1 1-1 0 0,1 0 1 0 0,-1 0-1 0 0,0 0 1 0 0,0 1-1 0 0,0-1 1 0 0,-1 1-1 0 0,1-1 1 0 0,2 8-1 0 0,2 10 42 0 0,6 35-1 0 0,-10-39-81 0 0,1-1 1 0 0,1 1-1 0 0,10 24 0 0 0,-14-39-62 0 0,9 20 0 0 0,-10-22 0 0 0,1 0 0 0 0,-1 0 0 0 0,0 0 0 0 0,1 0 0 0 0,-1 0 0 0 0,0 0 0 0 0,0-1 0 0 0,0 1 0 0 0,0 0 0 0 0,0 0 0 0 0,0 0 0 0 0,0 0 0 0 0,0 0 0 0 0,0 0 0 0 0,0 0 0 0 0,0 0 0 0 0,-1 0 0 0 0,1 0 0 0 0,0 0 0 0 0,-1 1 0 0 0,0-2 0 0 0,1 0 0 0 0,-1 1 0 0 0,1-1 0 0 0,-1 0 0 0 0,1 0 0 0 0,-1 0 0 0 0,0 0 0 0 0,1 1 0 0 0,-1-1 0 0 0,1 0 0 0 0,-1 0 0 0 0,1 0 0 0 0,-1 0 0 0 0,0 0 0 0 0,1 0 0 0 0,-1 0 0 0 0,1-1 0 0 0,-1 1 0 0 0,0 0 0 0 0,1 0 0 0 0,-1 0 0 0 0,1-1 0 0 0,-1 1 0 0 0,0-1 0 0 0,-17-9 0 0 0,12 6 0 0 0,-11-6 0 0 0,4 3 0 0 0,0 0 0 0 0,0 0 0 0 0,-1 1 0 0 0,0 1 0 0 0,-15-4 0 0 0,25 8 0 0 0,0 1 0 0 0,0-1 0 0 0,0 1 0 0 0,0 0 0 0 0,0 0 0 0 0,0 0 0 0 0,0 0 0 0 0,1 1 0 0 0,-1 0 0 0 0,0 0 0 0 0,0 0 0 0 0,0 0 0 0 0,1 0 0 0 0,-1 1 0 0 0,1-1 0 0 0,-1 1 0 0 0,1 0 0 0 0,-1 0 0 0 0,1 1 0 0 0,0-1 0 0 0,0 1 0 0 0,0-1 0 0 0,1 1 0 0 0,-5 5 0 0 0,6-7 0 0 0,-1 1 0 0 0,1 0 0 0 0,0-1 0 0 0,0 1 0 0 0,0 0 0 0 0,0 0 0 0 0,0 0 0 0 0,0 0 0 0 0,0 0 0 0 0,1 0 0 0 0,-1 0 0 0 0,1 0 0 0 0,-1 0 0 0 0,1 0 0 0 0,0 0 0 0 0,0 0 0 0 0,0 0 0 0 0,0 0 0 0 0,0 0 0 0 0,0 1 0 0 0,1-1 0 0 0,-1 0 0 0 0,2 3 0 0 0,-1-3 0 0 0,0 0 0 0 0,0 0 0 0 0,0 0 0 0 0,1 0 0 0 0,-1-1 0 0 0,1 1 0 0 0,-1 0 0 0 0,1-1 0 0 0,0 0 0 0 0,0 1 0 0 0,0-1 0 0 0,0 0 0 0 0,0 0 0 0 0,0 0 0 0 0,0 0 0 0 0,0 0 0 0 0,0 0 0 0 0,0 0 0 0 0,0-1 0 0 0,0 1 0 0 0,1-1 0 0 0,1 0 0 0 0,9 1-15 0 0,1 0-1 0 0,-1-2 1 0 0,0 1-1 0 0,0-2 1 0 0,0 0-1 0 0,-1 0 1 0 0,1-1-1 0 0,0-1 1 0 0,-1 0-1 0 0,0-1 1 0 0,0 0-1 0 0,0-1 1 0 0,0 0-1 0 0,-1-1 1 0 0,18-14-1 0 0,-19 12-1680 0 0,-7 3 64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4:56.5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41 10135 0 0,'16'2'2391'0'0,"-1"0"0"0"0,1-1-1 0 0,17-2 1 0 0,157-17 809 0 0,-128 7-4943 0 0,0-1-3499 0 0,-47 8-1600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9.2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33 8751 0 0,'0'-1'196'0'0,"0"0"-1"0"0,1 0 0 0 0,-1 0 0 0 0,1 0 1 0 0,-1 0-1 0 0,1 0 0 0 0,0 0 0 0 0,-1 1 1 0 0,1-1-1 0 0,0 0 0 0 0,0 0 1 0 0,-1 1-1 0 0,1-1 0 0 0,0 0 0 0 0,0 1 1 0 0,0-1-1 0 0,0 1 0 0 0,0-1 0 0 0,0 1 1 0 0,0-1-1 0 0,0 1 0 0 0,0 0 0 0 0,0 0 1 0 0,0-1-1 0 0,0 1 0 0 0,2 0 0 0 0,37-6 3981 0 0,-32 6-3794 0 0,-6-1-329 0 0,100-8 1503 0 0,-34 9-3531 0 0,-58 1-4569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8:59.6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44 1 5295 0 0,'-2'0'177'0'0,"-23"5"-284"0"0,24-5 245 0 0,0 0-1 0 0,0 1 0 0 0,0-1 0 0 0,0 0 1 0 0,1 1-1 0 0,-1-1 0 0 0,0 1 0 0 0,0-1 1 0 0,1 1-1 0 0,-1-1 0 0 0,0 1 1 0 0,1-1-1 0 0,-1 1 0 0 0,0 0 0 0 0,1-1 1 0 0,-1 1-1 0 0,1 0 0 0 0,-1-1 0 0 0,1 1 1 0 0,-1 0-1 0 0,1 0 0 0 0,0 0 0 0 0,-1-1 1 0 0,1 1-1 0 0,0 0 0 0 0,0 0 0 0 0,0 1 1 0 0,0-1 15 0 0,0-1 0 0 0,0 1 0 0 0,0-1 0 0 0,1 1 0 0 0,-1-1 0 0 0,0 1 0 0 0,1-1 0 0 0,-1 1 1 0 0,0-1-1 0 0,1 1 0 0 0,-1-1 0 0 0,1 0 0 0 0,-1 1 0 0 0,1-1 0 0 0,-1 0 0 0 0,1 1 0 0 0,-1-1 0 0 0,1 0 1 0 0,-1 0-1 0 0,1 1 0 0 0,-1-1 0 0 0,1 0 0 0 0,0 0 0 0 0,-1 0 0 0 0,1 0 0 0 0,-1 0 0 0 0,1 1 0 0 0,-1-1 1 0 0,1 0-1 0 0,0-1 0 0 0,23 2 1868 0 0,-20-1-1522 0 0,29-2 1137 0 0,0-1 1 0 0,38-9-1 0 0,-15 2-2716 0 0,0 4-4079 0 0,-45 6-1347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9:00.0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1 373 6479 0 0,'1'-3'87'0'0,"0"0"-1"0"0,0 1 0 0 0,0-1 0 0 0,0 1 1 0 0,1-1-1 0 0,0 1 0 0 0,-1-1 1 0 0,1 1-1 0 0,0 0 0 0 0,0 0 0 0 0,0 0 1 0 0,0 0-1 0 0,1 0 0 0 0,-1 1 0 0 0,5-3 1 0 0,2-3 615 0 0,15-11 1595 0 0,-2-1 1 0 0,0-1-1 0 0,-2-1 0 0 0,21-26 0 0 0,-32 35-2059 0 0,0 0 0 0 0,-1-1 0 0 0,0 0 0 0 0,-1 0 0 0 0,-1-1 0 0 0,0 0 0 0 0,0 0-1 0 0,-2 0 1 0 0,6-28 0 0 0,-10 15-88 0 0,-4 15 16 0 0,4 11-159 0 0,0 1 0 0 0,-1 0 0 0 0,1 0-1 0 0,0 0 1 0 0,0 0 0 0 0,-1-1 0 0 0,1 1 0 0 0,0 0 0 0 0,0 0 0 0 0,-1 0-1 0 0,1 0 1 0 0,0 0 0 0 0,0 0 0 0 0,-1 0 0 0 0,1 0 0 0 0,0 0-1 0 0,-1 0 1 0 0,1 0 0 0 0,0 0 0 0 0,0 0 0 0 0,-1 0 0 0 0,1 0 0 0 0,0 0-1 0 0,0 0 1 0 0,-1 0 0 0 0,1 0 0 0 0,0 0 0 0 0,-1 0 0 0 0,1 0 0 0 0,0 1-1 0 0,0-1 1 0 0,0 0 0 0 0,-1 0 0 0 0,1 0 0 0 0,0 0 0 0 0,-1 1-1 0 0,0 1 1 0 0,-1 0-1 0 0,0 0 1 0 0,1 0-1 0 0,-1 0 1 0 0,1 0-1 0 0,0 0 0 0 0,-1 0 1 0 0,1 1-1 0 0,0-1 1 0 0,1 1-1 0 0,-2 4 1 0 0,-6 30 61 0 0,8-33-67 0 0,-3 26-1 0 0,2 0 0 0 0,2 0 0 0 0,0 0 0 0 0,8 41 0 0 0,3 60 0 0 0,-12-129 0 0 0,0 0 0 0 0,-1 0 0 0 0,1 0 0 0 0,-1 0 0 0 0,1 0 0 0 0,-1 0 0 0 0,1 0 0 0 0,-1 0 0 0 0,0 0 0 0 0,0-1 0 0 0,0 1 0 0 0,0 0 0 0 0,0-1 0 0 0,0 1 0 0 0,-1-1 0 0 0,1 1 0 0 0,-1-1 0 0 0,1 1 0 0 0,-1-1 0 0 0,1 0 0 0 0,-1 0 0 0 0,1 0 0 0 0,-1 0 0 0 0,0 0 0 0 0,-2 1 0 0 0,1-1 0 0 0,-1 0 0 0 0,1 1 0 0 0,-1-1 0 0 0,1-1 0 0 0,-1 1 0 0 0,0 0 0 0 0,0-1 0 0 0,1 0 0 0 0,-1 0 0 0 0,0 0 0 0 0,0 0 0 0 0,-6-2 0 0 0,10 2 0 0 0,0 0 0 0 0,0 0 0 0 0,0 0 0 0 0,-1 0 0 0 0,1 0 0 0 0,0 0 0 0 0,0 0 0 0 0,0 0 0 0 0,0 0 0 0 0,0 0 0 0 0,0 0 0 0 0,0 0 0 0 0,0 0 0 0 0,-1 0 0 0 0,1 0 0 0 0,0 0 0 0 0,0 0 0 0 0,0 0 0 0 0,0 0 0 0 0,0 0 0 0 0,0 0 0 0 0,0 0 0 0 0,0 0 0 0 0,0 0 0 0 0,0 0 0 0 0,-1 0 0 0 0,1-1 0 0 0,0 1 0 0 0,0 0 0 0 0,0 0 0 0 0,0 0 0 0 0,0 0 0 0 0,0 0 0 0 0,0 0 0 0 0,0 0 0 0 0,0 0 0 0 0,0 0 0 0 0,0-1 0 0 0,0 1 0 0 0,0 0 0 0 0,0 0 0 0 0,0 0 0 0 0,0 0 0 0 0,0 0 0 0 0,0 0 0 0 0,0 0 0 0 0,0 0 0 0 0,0-1 0 0 0,0 1 0 0 0,0 0 0 0 0,0 0 0 0 0,0 0 0 0 0,0 0 0 0 0,0 0 0 0 0,0 0 0 0 0,8-5 0 0 0,9-2 0 0 0,26-1 113 0 0,2-1 270 0 0,0 2 1 0 0,60-2 0 0 0,-86 12-2257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4:49.8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6 385 4607 0 0,'-6'5'7996'0'0,"24"-24"-2476"0"0,0-3-3796 0 0,-6 7-1110 0 0,-1 1 0 0 0,-1-1 0 0 0,11-19 0 0 0,-9 10-510 0 0,-1 0 0 0 0,-2-1-1 0 0,0 1 1 0 0,-1-2 0 0 0,-1 1-1 0 0,-2-1 1 0 0,-1 0 0 0 0,2-40-1 0 0,-7 61-92 0 0,-1 8-8 0 0,-2 9-6 0 0,3 79 3 0 0,3 115 0 0 0,-1-195 0 0 0,1 17 0 0 0,-3 30 0 0 0,0-51 0 0 0,1 0 0 0 0,-1 1 0 0 0,-1-1 0 0 0,1 0 0 0 0,-1 0 0 0 0,-1 0 0 0 0,1-1 0 0 0,-1 1 0 0 0,-5 9 0 0 0,6-14 0 0 0,2-1 0 0 0,-1 0 0 0 0,1 0 0 0 0,-1 0 0 0 0,1 0 0 0 0,-1 0 0 0 0,0 0 0 0 0,0-1 0 0 0,1 1 0 0 0,-1 0 0 0 0,0 0 0 0 0,0-1 0 0 0,0 1 0 0 0,0 0 0 0 0,0-1 0 0 0,0 1 0 0 0,0-1 0 0 0,-2 2 0 0 0,3-2 0 0 0,-1 0 0 0 0,1 0 0 0 0,0 0 0 0 0,0 0 0 0 0,0 0 0 0 0,0 0 0 0 0,0 0 0 0 0,0 0 0 0 0,0 0 0 0 0,-1 0 0 0 0,1 0 0 0 0,0 0 0 0 0,0 0 0 0 0,0 0 0 0 0,0 0 0 0 0,0 0 0 0 0,0 0 0 0 0,0 0 0 0 0,0 1 0 0 0,0-1 0 0 0,0 0 0 0 0,0 0 0 0 0,-1 0 0 0 0,1 0 0 0 0,0 0 0 0 0,0 0 0 0 0,0 0 0 0 0,0 0 0 0 0,0 1 0 0 0,0-1 0 0 0,0 0 0 0 0,0 0 0 0 0,0 0 0 0 0,0 0 0 0 0,0 0 0 0 0,0 0 0 0 0,0 0 0 0 0,0 1 0 0 0,0-1 0 0 0,0 0 0 0 0,0 0 0 0 0,0 0 0 0 0,0 0 0 0 0,0 0 0 0 0,0 0 0 0 0,0 0 0 0 0,1 0 0 0 0,-1 1 0 0 0,0-1 0 0 0,0 0 0 0 0,0 0 0 0 0,0 0 0 0 0,0 0 0 0 0,0 0 0 0 0,0 0 0 0 0,0 0 0 0 0,0 0 0 0 0,0 0 0 0 0,1 0 0 0 0,-1 0 0 0 0,0 0 0 0 0,0 1 0 0 0,0-1 0 0 0,0 0 0 0 0,0 0 0 0 0,1 0 0 0 0,2 1 43 0 0,1 0 1 0 0,0 0-1 0 0,0-1 0 0 0,0 1 1 0 0,0-1-1 0 0,0 0 0 0 0,7-1 1 0 0,10 1 161 0 0,8 8 272 0 0,-26-7-422 0 0,0 1 0 0 0,0-1 1 0 0,0 0-1 0 0,0 0 0 0 0,0-1 0 0 0,0 1 0 0 0,1 0 0 0 0,-1-1 0 0 0,0 0 0 0 0,0 0 0 0 0,1 0 0 0 0,-1 0 0 0 0,4-1 0 0 0,-4-2-50 0 0,0 1 0 0 0,0 0 0 0 0,0-1 1 0 0,0 0-1 0 0,0 0 0 0 0,-1 0 0 0 0,1 0 0 0 0,-1 0 0 0 0,0 0 0 0 0,3-6 0 0 0,0 1-61 0 0,-4 5-2899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4:50.4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2 883 5063 0 0,'0'0'237'0'0,"0"-1"0"0"0,0 1 0 0 0,-1-1 0 0 0,1 1 0 0 0,0 0 0 0 0,0-1 0 0 0,0 1 0 0 0,0 0 0 0 0,-1-1 0 0 0,1 1 0 0 0,0-1 0 0 0,0 1-1 0 0,0 0 1 0 0,0-1 0 0 0,0 1 0 0 0,0-1 0 0 0,0 1 0 0 0,0 0 0 0 0,0-1 0 0 0,0 1 0 0 0,0-1 0 0 0,0 1 0 0 0,1 0 0 0 0,-1-1 0 0 0,0 1-1 0 0,0-1 1 0 0,0 1 0 0 0,0 0 0 0 0,1-1 0 0 0,-1 1 0 0 0,1-1 0 0 0,7-19 1502 0 0,-7 17-982 0 0,72-138 5376 0 0,12 6-4308 0 0,58-112-1021 0 0,-27-40-188 0 0,-111 267-647 0 0,-5 19 28 0 0,1 1 0 0 0,-1-1 0 0 0,0 1-1 0 0,0-1 1 0 0,0 1 0 0 0,1-1 0 0 0,-1 1-1 0 0,0-1 1 0 0,0 1 0 0 0,0-1 0 0 0,0 1-1 0 0,0-1 1 0 0,0 1 0 0 0,0-1 0 0 0,0 1-1 0 0,0-1 1 0 0,0 1 0 0 0,-1-1 0 0 0,1 1-1 0 0,0-1 1 0 0,0 1 0 0 0,0 0 0 0 0,0-1-1 0 0,-1 1 1 0 0,1-1 0 0 0,0 1 0 0 0,-1-1-1 0 0,1 1 1 0 0,0 0 0 0 0,-1-1 0 0 0,1 1-1 0 0,0 0 1 0 0,-1-1 0 0 0,0 1-63 0 0,1 0 0 0 0,-1 0 0 0 0,1 0 0 0 0,-1 1 0 0 0,1-1 0 0 0,0 0 0 0 0,-1 0 0 0 0,1 0 1 0 0,0 1-1 0 0,-1-1 0 0 0,1 0 0 0 0,-1 0 0 0 0,1 1 0 0 0,0-1 0 0 0,0 0 0 0 0,-1 1 0 0 0,1-1 0 0 0,0 0 0 0 0,0 1 0 0 0,-1-1 1 0 0,1 1-1 0 0,0-1 0 0 0,0 1 0 0 0,-1 0-810 0 0,-3 6-7021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4:50.9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114 188 7367 0 0,'-3'1'107'0'0,"-1"-1"0"0"0,0 1 0 0 0,1 0 0 0 0,-1 0-1 0 0,1 0 1 0 0,-1 1 0 0 0,1-1 0 0 0,-1 1 0 0 0,1 0-1 0 0,0 0 1 0 0,0 0 0 0 0,0 0 0 0 0,0 1 0 0 0,0-1-1 0 0,1 1 1 0 0,-4 4 0 0 0,-4 5 1305 0 0,0 1-1 0 0,-12 18 1 0 0,21-28-1176 0 0,-1 0 0 0 0,0 0 0 0 0,1-1 0 0 0,0 1 0 0 0,-1 0 0 0 0,1 0 0 0 0,0 0 0 0 0,1 0 0 0 0,-1 0 0 0 0,0 1 0 0 0,1-1 0 0 0,0 0 0 0 0,0 0 0 0 0,0 0 0 0 0,0 0 0 0 0,0 1 0 0 0,1-1 0 0 0,-1 0 0 0 0,1 0 0 0 0,0 0 0 0 0,0 0 0 0 0,0 0 0 0 0,0 0 0 0 0,0 0 0 0 0,1 0 0 0 0,-1-1 1 0 0,1 1-1 0 0,0 0 0 0 0,2 2 0 0 0,0-2-130 0 0,-1 1 0 0 0,1-1 1 0 0,0 0-1 0 0,0 0 0 0 0,0 0 1 0 0,0-1-1 0 0,1 1 0 0 0,-1-1 1 0 0,1 0-1 0 0,-1 0 0 0 0,1-1 1 0 0,0 1-1 0 0,0-1 0 0 0,0 0 1 0 0,0-1-1 0 0,-1 1 0 0 0,1-1 1 0 0,6 0-1 0 0,0-1-86 0 0,-1-1-1 0 0,1 0 0 0 0,-1-1 1 0 0,0 0-1 0 0,0 0 1 0 0,0-1-1 0 0,0 0 1 0 0,-1-1-1 0 0,1 0 0 0 0,-1-1 1 0 0,0 0-1 0 0,-1 0 1 0 0,0-1-1 0 0,0 0 0 0 0,0-1 1 0 0,-1 1-1 0 0,0-1 1 0 0,10-15-1 0 0,-10 13-19 0 0,-1 0 0 0 0,0 0 0 0 0,0 0 0 0 0,-1-1 0 0 0,-1 0 0 0 0,0 0 0 0 0,0 0 0 0 0,-1 0 0 0 0,0-1 0 0 0,-1 1 0 0 0,-1-1-1 0 0,0 0 1 0 0,0 1 0 0 0,-1-1 0 0 0,0 0 0 0 0,-4-21 0 0 0,2 28 0 0 0,1-1 0 0 0,-1 0 0 0 0,0 1 0 0 0,0-1 0 0 0,-1 1 0 0 0,0 0 0 0 0,0 0 0 0 0,0 0 0 0 0,0 0 0 0 0,-6-5 0 0 0,7 8 0 0 0,0 0 0 0 0,0 0 0 0 0,0 0 0 0 0,-1 0 0 0 0,1 1 0 0 0,-1-1 0 0 0,1 1 0 0 0,-1 0 0 0 0,1-1 0 0 0,-1 1 0 0 0,0 0 0 0 0,1 1 0 0 0,-1-1 0 0 0,0 0 0 0 0,0 1 0 0 0,0 0 0 0 0,1 0 0 0 0,-1 0 0 0 0,0 0 0 0 0,0 0 0 0 0,0 0 0 0 0,-5 2 0 0 0,-3 1-128 0 0,0 2 1 0 0,0-1-1 0 0,1 1 0 0 0,0 1 0 0 0,0 0 0 0 0,0 0 1 0 0,0 1-1 0 0,1 0 0 0 0,0 1 0 0 0,1 0 0 0 0,0 0 0 0 0,0 1 1 0 0,0 0-1 0 0,2 0 0 0 0,-1 1 0 0 0,1 0 0 0 0,0 0 1 0 0,1 0-1 0 0,0 1 0 0 0,-5 16 0 0 0,4-1-956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4:55.4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131 38 455 0 0,'0'0'67'0'0,"0"0"-1"0"0,-1 0 0 0 0,1 0 0 0 0,0 0 0 0 0,0 0 0 0 0,0 1 0 0 0,0-1 0 0 0,-1 0 0 0 0,1 0 0 0 0,0 0 0 0 0,0 0 0 0 0,0 0 0 0 0,-1 0 0 0 0,1 0 0 0 0,0 0 0 0 0,0 0 0 0 0,0 1 0 0 0,-1-1 0 0 0,1 0 0 0 0,0 0 0 0 0,0 0 0 0 0,0 0 0 0 0,-1 0 0 0 0,1 0 0 0 0,0 0 0 0 0,0-1 0 0 0,-1 1 0 0 0,1 0 0 0 0,0 0 0 0 0,0 0 1 0 0,0 0-1 0 0,-1 0 0 0 0,1 0 0 0 0,0 0 0 0 0,0 0 0 0 0,0 0 0 0 0,0-1 0 0 0,-1 1 0 0 0,1 0 0 0 0,0 0 0 0 0,0 0 0 0 0,0 0 0 0 0,0-1 0 0 0,0 1 0 0 0,0 0 0 0 0,-1 0 0 0 0,1 0 0 0 0,0-1 0 0 0,0 1 0 0 0,0 0 0 0 0,0 0 0 0 0,0 0 0 0 0,0-1 0 0 0,0 1 0 0 0,0 0 0 0 0,0 0 0 0 0,0 0 0 0 0,0-1 0 0 0,-1 2 348 0 0,0 1 0 0 0,0-1-1 0 0,0 1 1 0 0,0-1-1 0 0,0 1 1 0 0,0 0 0 0 0,1-1-1 0 0,-1 1 1 0 0,0 3-1 0 0,1-4-327 0 0,0-1 0 0 0,0 1 0 0 0,0-1 0 0 0,0 1-1 0 0,0 0 1 0 0,0-1 0 0 0,1 1 0 0 0,-1-1 0 0 0,0 1-1 0 0,0 0 1 0 0,0-1 0 0 0,1 1 0 0 0,-1-1 0 0 0,0 1-1 0 0,1-1 1 0 0,-1 1 0 0 0,0-1 0 0 0,1 1 0 0 0,-1-1-1 0 0,1 0 1 0 0,-1 1 0 0 0,1-1 0 0 0,-1 1 0 0 0,1-1-1 0 0,-1 0 1 0 0,1 1 0 0 0,-1-1 0 0 0,1 0 0 0 0,0 0-1 0 0,-1 0 1 0 0,1 1 0 0 0,-1-1 0 0 0,1 0 0 0 0,0 0-1 0 0,-1 0 1 0 0,1 0 0 0 0,-1 0 0 0 0,1 0 0 0 0,0 0-1 0 0,-1 0 1 0 0,1 0 0 0 0,-1 0 0 0 0,1-1 0 0 0,0 1-1 0 0,-1 0 1 0 0,2-1 0 0 0,-1 1-60 0 0,-1 0 1 0 0,1 0-1 0 0,-1-1 0 0 0,1 1 0 0 0,0 0 1 0 0,-1 0-1 0 0,1-1 0 0 0,-1 1 1 0 0,1-1-1 0 0,0 1 0 0 0,-1 0 0 0 0,1-1 1 0 0,-1 1-1 0 0,1-1 0 0 0,-1 1 1 0 0,0-1-1 0 0,1 0 0 0 0,-1 1 0 0 0,0-1 1 0 0,1 1-1 0 0,-1-1 0 0 0,0 0 1 0 0,1 1-1 0 0,-1-1 0 0 0,0 0 0 0 0,0 1 1 0 0,0-1-1 0 0,0 0 0 0 0,0 1 1 0 0,0-1-1 0 0,0 0 0 0 0,0 1 0 0 0,0-1 1 0 0,0 0-1 0 0,0 1 0 0 0,0-1 1 0 0,0 0-1 0 0,-1 1 0 0 0,1-1 0 0 0,0 0 1 0 0,0 1-1 0 0,-1-1 0 0 0,0 0 1 0 0,-1-3 160 0 0,-1 0 1 0 0,0 1-1 0 0,0 0 0 0 0,0 0 1 0 0,0 0-1 0 0,-1 0 1 0 0,1 0-1 0 0,-1 0 1 0 0,-6-3-1 0 0,8 5-124 0 0,1 1 0 0 0,-1-1 0 0 0,1 1-1 0 0,-1-1 1 0 0,1 1 0 0 0,-1-1 0 0 0,1 1 0 0 0,-1 0-1 0 0,1 0 1 0 0,-1 0 0 0 0,1-1 0 0 0,-1 2-1 0 0,1-1 1 0 0,-1 0 0 0 0,0 0 0 0 0,1 0 0 0 0,-1 1-1 0 0,1-1 1 0 0,-1 1 0 0 0,1-1 0 0 0,0 1 0 0 0,-1 0-1 0 0,1-1 1 0 0,-1 1 0 0 0,1 0 0 0 0,0 0 0 0 0,0 0-1 0 0,0 0 1 0 0,-1 0 0 0 0,1 0 0 0 0,-1 2 0 0 0,1-2-14 0 0,1 0 0 0 0,-1 1 0 0 0,0-1 0 0 0,1 0 0 0 0,-1 0 0 0 0,1 1 0 0 0,0-1 0 0 0,-1 0 0 0 0,1 1 0 0 0,0-1 0 0 0,0 1 0 0 0,0-1 0 0 0,0 0 0 0 0,0 1 0 0 0,0-1 0 0 0,0 0 0 0 0,0 1 0 0 0,1-1 0 0 0,-1 0 0 0 0,0 1 0 0 0,1-1 0 0 0,-1 0 1 0 0,1 0-1 0 0,0 1 0 0 0,-1-1 0 0 0,1 0 0 0 0,0 0 0 0 0,0 0 0 0 0,0 0 0 0 0,1 2 0 0 0,-1-2 19 0 0,1 1 1 0 0,-1-1-1 0 0,1 1 1 0 0,-1-1-1 0 0,1 0 1 0 0,-1 1-1 0 0,1-1 1 0 0,0 0-1 0 0,-1 0 1 0 0,1 0-1 0 0,0-1 1 0 0,0 1-1 0 0,0 0 1 0 0,0-1-1 0 0,0 1 1 0 0,0-1-1 0 0,0 1 1 0 0,0-1-1 0 0,0 0 1 0 0,3 0-1 0 0,-5 0-67 0 0,1 0-1 0 0,-1 0 1 0 0,0 0 0 0 0,1 0-1 0 0,-1-1 1 0 0,0 1-1 0 0,0 0 1 0 0,1 0 0 0 0,-1 0-1 0 0,0 0 1 0 0,0 0-1 0 0,1-1 1 0 0,-1 1 0 0 0,0 0-1 0 0,0 0 1 0 0,0 0-1 0 0,1-1 1 0 0,-1 1 0 0 0,0 0-1 0 0,0 0 1 0 0,0-1 0 0 0,0 1-1 0 0,0 0 1 0 0,1 0-1 0 0,-1-1 1 0 0,0 1 0 0 0,0 0-1 0 0,0-1 1 0 0,0 1-1 0 0,0 0 1 0 0,0 0 0 0 0,0-1-1 0 0,-3-12 44 0 0,-11-8 20 0 0,12 18-64 0 0,-1 0 0 0 0,1 0 0 0 0,-1 0 0 0 0,0 0 0 0 0,0 1 0 0 0,0-1 0 0 0,-1 1 0 0 0,-3-3 0 0 0,6 5 0 0 0,1 0 0 0 0,-1-1 0 0 0,0 1 0 0 0,0 0 0 0 0,0-1 0 0 0,1 1 0 0 0,-1 0 0 0 0,0 0 0 0 0,0 0 0 0 0,0 0 0 0 0,1 0 0 0 0,-1 0 0 0 0,0 0 0 0 0,0 0 0 0 0,0 0 0 0 0,0 0 0 0 0,1 0 0 0 0,-1 0 0 0 0,0 1 0 0 0,0-1 0 0 0,0 0 0 0 0,1 1 0 0 0,-1-1 0 0 0,0 0 0 0 0,1 1 0 0 0,-1-1 0 0 0,0 1 0 0 0,1-1 0 0 0,-1 1 0 0 0,0 0 0 0 0,1-1 0 0 0,-1 1 0 0 0,1-1 0 0 0,-1 1 0 0 0,1 0 0 0 0,-1 0 0 0 0,1-1 0 0 0,0 1 0 0 0,-1 0 0 0 0,1 0 0 0 0,0-1 0 0 0,0 1 0 0 0,0 0 0 0 0,-1 0 0 0 0,1 1 0 0 0,-1 3 13 0 0,0 0-1 0 0,0 0 1 0 0,0 0-1 0 0,0 0 1 0 0,1 0-1 0 0,0 5 1 0 0,0-9-10 0 0,0 0 0 0 0,0 0 0 0 0,0 0 0 0 0,0-1-1 0 0,0 1 1 0 0,0 0 0 0 0,1 0 0 0 0,-1-1 0 0 0,0 1 0 0 0,1 0 0 0 0,-1 0 0 0 0,0-1 0 0 0,1 1 0 0 0,-1 0 0 0 0,1-1 0 0 0,-1 1 0 0 0,1 0 0 0 0,-1-1 0 0 0,1 1-1 0 0,-1-1 1 0 0,1 1 0 0 0,0-1 0 0 0,-1 1 0 0 0,1-1 0 0 0,0 1 0 0 0,-1-1 0 0 0,1 0 0 0 0,0 1 0 0 0,0-1 0 0 0,-1 0 0 0 0,1 0 0 0 0,0 0 0 0 0,0 1-1 0 0,-1-1 1 0 0,1 0 0 0 0,0 0 0 0 0,0 0 0 0 0,0 0 0 0 0,-1 0 0 0 0,1 0 0 0 0,0-1 0 0 0,0 1 0 0 0,0 0 0 0 0,-1 0 0 0 0,1-1 0 0 0,1 1 0 0 0,-1-1 0 0 0,0 1 0 0 0,1 0 0 0 0,-1-1 0 0 0,0 1 0 0 0,0-1 0 0 0,0 1 0 0 0,0-1 0 0 0,0 1 0 0 0,0-1 0 0 0,0 0 0 0 0,0 0 0 0 0,0 1 0 0 0,0-1 0 0 0,0 0 1 0 0,-1 0-1 0 0,1 0 0 0 0,0 0 0 0 0,0 0 0 0 0,-1 0 0 0 0,1 0 0 0 0,-1 0 0 0 0,1 0 0 0 0,-1-1 0 0 0,1 0 0 0 0,-1 0 4 0 0,0 0 0 0 0,1 0 0 0 0,-2 0 0 0 0,1 1 0 0 0,0-1 0 0 0,0 0 0 0 0,0 0-1 0 0,-1 0 1 0 0,1 0 0 0 0,-1 1 0 0 0,0-1 0 0 0,1 0 0 0 0,-1 0 0 0 0,-1-2 0 0 0,0 2 2 0 0,0-1 0 0 0,1 1 0 0 0,-1-1 0 0 0,0 1 0 0 0,0 0 1 0 0,-1 0-1 0 0,1 0 0 0 0,0 0 0 0 0,-3-2 0 0 0,3 3-7 0 0,1 0 0 0 0,0 1 0 0 0,0-1 0 0 0,-1 0 0 0 0,1 1 0 0 0,-1-1 0 0 0,1 1 1 0 0,0 0-1 0 0,-1-1 0 0 0,1 1 0 0 0,-1 0 0 0 0,1 0 0 0 0,-1 0 0 0 0,1 0 0 0 0,-1 0 0 0 0,1 0 0 0 0,-1 0 0 0 0,-1 1 0 0 0,2-1-139 0 0,0 1 0 0 0,0 0 0 0 0,0-1 1 0 0,-1 1-1 0 0,1 0 0 0 0,0 0 0 0 0,0 0 0 0 0,0-1 0 0 0,0 1 0 0 0,0 0 0 0 0,1 0 0 0 0,-1 1 0 0 0,0-1 0 0 0,0 0 1 0 0,1 0-1 0 0,-1 0 0 0 0,1 0 0 0 0,-1 1 0 0 0,1-1 0 0 0,-1 0 0 0 0,1 2 0 0 0,-1 4-6483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5:00.9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4 399 5063 0 0,'-1'0'165'0'0,"1"-1"0"0"0,0 0-1 0 0,-1 0 1 0 0,1 0-1 0 0,-1 0 1 0 0,1 0 0 0 0,0 0-1 0 0,0 0 1 0 0,0 0-1 0 0,-1 0 1 0 0,1 0-1 0 0,0 0 1 0 0,0 0 0 0 0,0 0-1 0 0,0 0 1 0 0,1 0-1 0 0,-1 0 1 0 0,0 0-1 0 0,0 0 1 0 0,1 0 0 0 0,-1 0-1 0 0,0 0 1 0 0,1 0-1 0 0,-1 0 1 0 0,1 1 0 0 0,-1-1-1 0 0,1 0 1 0 0,0 0-1 0 0,0 0 1 0 0,4-9 377 0 0,11-18 2189 0 0,1 1-1 0 0,21-25 0 0 0,-23 33-2125 0 0,-1-1 0 0 0,-1 0-1 0 0,-1-1 1 0 0,20-44 0 0 0,-27 51-502 0 0,9-31 348 0 0,-13 42-408 0 0,-1 0-1 0 0,1 0 0 0 0,-1 0 0 0 0,0 0 0 0 0,0 0 1 0 0,0 0-1 0 0,0 0 0 0 0,-1 0 0 0 0,1 0 0 0 0,-1 0 1 0 0,0 0-1 0 0,0 1 0 0 0,-1-4 0 0 0,2 6-40 0 0,0-1-1 0 0,0 1 1 0 0,0 0 0 0 0,0 0-1 0 0,0-1 1 0 0,0 1-1 0 0,0 0 1 0 0,0 0 0 0 0,-1 0-1 0 0,1-1 1 0 0,0 1 0 0 0,0 0-1 0 0,0 0 1 0 0,0-1-1 0 0,0 1 1 0 0,-1 0 0 0 0,1 0-1 0 0,0 0 1 0 0,0 0-1 0 0,-1 0 1 0 0,1-1 0 0 0,0 1-1 0 0,0 0 1 0 0,0 0-1 0 0,-1 0 1 0 0,1 0 0 0 0,0 0-1 0 0,0 0 1 0 0,-1 0 0 0 0,1 0-1 0 0,0 0 1 0 0,0 0-1 0 0,-1 0 1 0 0,1 0 0 0 0,0 0-1 0 0,0 0 1 0 0,-1 0-1 0 0,1 0 1 0 0,0 0 0 0 0,0 0-1 0 0,-1 0 1 0 0,-7 11 100 0 0,-1 18 32 0 0,-28 178-134 0 0,35-196 0 0 0,0 6 0 0 0,2-1 0 0 0,0 0 0 0 0,1 0 0 0 0,0 0 0 0 0,7 29 0 0 0,-4-23 0 0 0,-1 0 0 0 0,0 24 0 0 0,-2-44 0 0 0,-1 0 0 0 0,0 0 0 0 0,-1 0 0 0 0,1 0 0 0 0,0 0 0 0 0,0 0 0 0 0,-1 0 0 0 0,1 0 0 0 0,-1 0 0 0 0,0 0 0 0 0,0 0 0 0 0,1 0 0 0 0,-1-1 0 0 0,0 1 0 0 0,-1 0 0 0 0,1-1 0 0 0,0 1 0 0 0,0 0 0 0 0,-1-1 0 0 0,-1 2 0 0 0,0-1 0 0 0,0-1 0 0 0,1 1 0 0 0,-1-1 0 0 0,0 0 0 0 0,0 0 0 0 0,0 0 0 0 0,0 0 0 0 0,-1-1 0 0 0,1 1 0 0 0,0-1 0 0 0,0 0 0 0 0,-5 0 0 0 0,-18 4 0 0 0,25-4 0 0 0,0 0 0 0 0,0 0 0 0 0,1 0 0 0 0,-1 0 0 0 0,0 1 0 0 0,0-1 0 0 0,0 0 0 0 0,1 1 0 0 0,-1-1 0 0 0,0 1 0 0 0,0-1 0 0 0,1 1 0 0 0,-1-1 0 0 0,0 1 0 0 0,1-1 0 0 0,-1 1 0 0 0,1 0 0 0 0,-1-1 0 0 0,0 1 0 0 0,1 0 0 0 0,0-1 0 0 0,-1 1 0 0 0,1 0 0 0 0,-1 0 0 0 0,1 0 0 0 0,0-1 0 0 0,-1 2 0 0 0,2-1 1 0 0,-1 0 1 0 0,1-1-1 0 0,0 1 0 0 0,-1-1 0 0 0,1 1 0 0 0,-1-1 1 0 0,1 1-1 0 0,0-1 0 0 0,0 1 0 0 0,-1-1 0 0 0,1 1 1 0 0,0-1-1 0 0,0 0 0 0 0,0 0 0 0 0,-1 1 0 0 0,1-1 0 0 0,0 0 1 0 0,0 0-1 0 0,0 0 0 0 0,1 0 0 0 0,19 3 64 0 0,-21-3-64 0 0,13 1 127 0 0,1 0 1 0 0,0-1 0 0 0,21-3-1 0 0,-30 2-96 0 0,0 0 0 0 0,-1 0-1 0 0,1 0 1 0 0,-1 0 0 0 0,1-1-1 0 0,-1 0 1 0 0,1 0 0 0 0,-1 0-1 0 0,0 0 1 0 0,0-1 0 0 0,0 1-1 0 0,0-1 1 0 0,-1 0 0 0 0,5-4-1 0 0,-3-4-2353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5:01.8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93 455 0 0,'-5'-13'1077'0'0,"3"8"-146"0"0,0 1-1 0 0,1-1 0 0 0,0 0 1 0 0,0 1-1 0 0,0-1 1 0 0,0 0-1 0 0,0 0 1 0 0,1-6-1 0 0,0 10-939 0 0,4-24 4489 0 0,-3 25-4380 0 0,-1-1 0 0 0,0 1 1 0 0,0 0-1 0 0,0 0 0 0 0,0 0 0 0 0,0-1 0 0 0,0 1 0 0 0,1 0 0 0 0,-1 0 0 0 0,0 0 1 0 0,0-1-1 0 0,0 1 0 0 0,1 0 0 0 0,-1 0 0 0 0,0 0 0 0 0,0 0 0 0 0,0-1 0 0 0,1 1 1 0 0,-1 0-1 0 0,0 0 0 0 0,0 0 0 0 0,1 0 0 0 0,-1 0 0 0 0,0 0 0 0 0,0 0 0 0 0,1 0 0 0 0,-1 0 1 0 0,0 0-1 0 0,1 0 0 0 0,10 9 1330 0 0,29 41 332 0 0,-37-47-1520 0 0,3 7-2 0 0,22 29 0 0 0,-21-29 0 0 0,-1 3 0 0 0,21 36-25 0 0,-15-22-101 0 0,8 30-24 0 0,-12-27-32 0 0,6 48-47 0 0,-6-2-11 0 0,-6-4 0 0 0,-5 1 0 0 0,-4 4 0 0 0,-4 24-377 0 0,1-22-70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5:02.3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 3 9215 0 0,'0'0'63'0'0,"0"-1"1"0"0,0 1-1 0 0,-1 0 0 0 0,1 0 0 0 0,0 0 0 0 0,0 0 0 0 0,0 0 0 0 0,-1-1 1 0 0,1 1-1 0 0,0 0 0 0 0,0 0 0 0 0,0 0 0 0 0,-1 0 0 0 0,1 0 0 0 0,0 0 1 0 0,0 0-1 0 0,0 0 0 0 0,-1 0 0 0 0,1 0 0 0 0,0 0 0 0 0,0 0 0 0 0,-1 0 0 0 0,1 0 1 0 0,0 0-1 0 0,0 0 0 0 0,0 0 0 0 0,-1 0 0 0 0,1 0 0 0 0,0 0 0 0 0,0 0 1 0 0,0 0-1 0 0,-1 0 0 0 0,1 0 0 0 0,0 1 0 0 0,0-1 0 0 0,0 0 0 0 0,-1 0 1 0 0,1 0-1 0 0,0 0 0 0 0,0 1 0 0 0,0-1 0 0 0,0 0 0 0 0,-11 14 1413 0 0,-7 19-747 0 0,11-17-263 0 0,1 1 0 0 0,1-1 0 0 0,1 1 0 0 0,0 0 0 0 0,-2 25 0 0 0,3-27-298 0 0,-3 46 490 0 0,4-45-539 0 0,0 0 183 0 0,1 32-1 0 0,1-32-162 0 0,-1 0 111 0 0,1 0 0 0 0,2 16 1 0 0,-1-17-99 0 0,-1-2 33 0 0,0-1-1 0 0,2 1 1 0 0,2 12-1 0 0,4 26 92 0 0,-2-26-69 0 0,10 24-14 0 0,-6-25-33 0 0,22 31-117 0 0,-22-40-43 0 0,1-1 0 0 0,18 18 0 0 0,22 14-213 0 0,-28-31-98 0 0,31 14-1320 0 0,-12-10-5217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4:56.9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9215 0 0,'0'0'58'0'0,"0"0"-1"0"0,1 0 1 0 0,-1 0-1 0 0,0 1 0 0 0,0-1 1 0 0,0 0-1 0 0,0 0 1 0 0,0 0-1 0 0,0 0 1 0 0,0 0-1 0 0,0 0 0 0 0,0 0 1 0 0,0 0-1 0 0,0 0 1 0 0,0 0-1 0 0,0 0 1 0 0,0 1-1 0 0,0-1 0 0 0,0 0 1 0 0,0 0-1 0 0,0 0 1 0 0,0 0-1 0 0,0 0 1 0 0,0 0-1 0 0,0 0 0 0 0,0 0 1 0 0,0 0-1 0 0,0 0 1 0 0,0 0-1 0 0,0 1 1 0 0,0-1-1 0 0,0 0 0 0 0,0 0 1 0 0,0 0-1 0 0,20 1 2121 0 0,27 0 2020 0 0,86-1-438 0 0,-54 1-4094 0 0,-68-1-94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5:33.2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4607 0 0,'0'0'354'0'0,"0"0"-233"0"0,1 2 91 0 0,0-1 0 0 0,0 1 0 0 0,1-1 0 0 0,-1 1 1 0 0,1-1-1 0 0,-1 0 0 0 0,1 0 0 0 0,-1 0 0 0 0,1 1 0 0 0,0-1 0 0 0,0-1 0 0 0,3 3 0 0 0,3-1 559 0 0,-1 1 0 0 0,1-1 0 0 0,0-1 0 0 0,0 1 0 0 0,0-1-1 0 0,12 0 1 0 0,53-5 1817 0 0,-44 2-2093 0 0,85-8-2395 0 0,-108 9-3335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5:33.6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1375 0 0,'0'0'66'0'0,"19"12"3095"0"0,-11-10-2254 0 0,-1 0 0 0 0,1 0-1 0 0,-1-1 1 0 0,1 0 0 0 0,0 0 0 0 0,0-1-1 0 0,0 0 1 0 0,-1 0 0 0 0,1-1 0 0 0,10-2-1 0 0,-5 1-120 0 0,-1 1-1 0 0,22 0 1 0 0,7 6-2445 0 0,-34-3-3856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5:39.1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227 185 2015 0 0,'11'-20'559'0'0,"-4"7"958"0"0,0 0 0 0 0,-1 0 0 0 0,8-27 1 0 0,-13 37-1318 0 0,0 0 1 0 0,-1 0 0 0 0,1 0 0 0 0,-1-1 0 0 0,0 1 0 0 0,0 0 0 0 0,0-1 0 0 0,0 1 0 0 0,0 0 0 0 0,-1 0-1 0 0,1-1 1 0 0,-1 1 0 0 0,0 0 0 0 0,0 0 0 0 0,0 0 0 0 0,-1 0 0 0 0,1 0 0 0 0,-1 0 0 0 0,1 0 0 0 0,-1 0-1 0 0,0 1 1 0 0,-4-5 0 0 0,6 6-156 0 0,-1 0 0 0 0,0 0-1 0 0,1 1 1 0 0,-1-1-1 0 0,0 0 1 0 0,0 1 0 0 0,1-1-1 0 0,-1 0 1 0 0,0 1-1 0 0,0-1 1 0 0,0 1 0 0 0,0-1-1 0 0,0 1 1 0 0,0 0-1 0 0,0-1 1 0 0,0 1 0 0 0,0 0-1 0 0,0 0 1 0 0,0-1 0 0 0,0 1-1 0 0,0 0 1 0 0,0 0-1 0 0,0 0 1 0 0,0 0 0 0 0,0 1-1 0 0,0-1 1 0 0,0 0-1 0 0,0 0 1 0 0,0 0 0 0 0,1 1-1 0 0,-1-1 1 0 0,0 1-1 0 0,0-1 1 0 0,0 1 0 0 0,0-1-1 0 0,0 1 1 0 0,0-1 0 0 0,1 1-1 0 0,-1 0 1 0 0,0-1-1 0 0,0 1 1 0 0,1 0 0 0 0,-1 0-1 0 0,1-1 1 0 0,-1 1-1 0 0,0 0 1 0 0,1 0 0 0 0,0 0-1 0 0,-1 0 1 0 0,0 1-1 0 0,-2 5 141 0 0,1-1 0 0 0,-1 1 1 0 0,1 0-1 0 0,0-1 0 0 0,-1 14 0 0 0,-5 46 1619 0 0,4 1 1 0 0,7 119 0 0 0,1-147-1626 0 0,2 17 112 0 0,-3 107-1 0 0,-4-146-273 0 0,-1-1-1 0 0,-1 0 1 0 0,0 1 0 0 0,-1-1-1 0 0,0-1 1 0 0,-1 1 0 0 0,-1-1-1 0 0,-1 0 1 0 0,0 0 0 0 0,-1-1-1 0 0,-11 17 1 0 0,13-24-18 0 0,0 0 1 0 0,0-1-1 0 0,0 0 0 0 0,0 0 1 0 0,-1 0-1 0 0,-8 4 0 0 0,12-8 5 0 0,0 0-1 0 0,0 0 1 0 0,-1 0-1 0 0,1-1 1 0 0,-1 1-1 0 0,1-1 0 0 0,-1 0 1 0 0,1 0-1 0 0,-1 0 1 0 0,0 0-1 0 0,0-1 0 0 0,1 0 1 0 0,-1 1-1 0 0,0-2 1 0 0,0 1-1 0 0,-5-1 0 0 0,8 1-2 0 0,1 0-1 0 0,-1 0 1 0 0,0 0-1 0 0,0-1 1 0 0,1 1-1 0 0,-1 0 1 0 0,0-1-1 0 0,1 1 1 0 0,-1 0 0 0 0,0-1-1 0 0,1 1 1 0 0,-1-1-1 0 0,0 1 1 0 0,1-1-1 0 0,-1 1 1 0 0,1-1-1 0 0,-1 1 1 0 0,1-1-1 0 0,-1 0 1 0 0,1 0-1 0 0,0 1 0 0 0,-1-1 0 0 0,1 0 0 0 0,0 1 0 0 0,0-1 0 0 0,0 1 0 0 0,0-1 0 0 0,0 1 0 0 0,0-1 0 0 0,1 1 0 0 0,-1-1 0 0 0,0 1 0 0 0,0-1 1 0 0,0 1-1 0 0,0-1 0 0 0,1 1 0 0 0,-1-1 0 0 0,0 1 0 0 0,0-1 0 0 0,1 0 0 0 0,0 0 0 0 0,1-1 0 0 0,-1 1 0 0 0,0 0 0 0 0,1 0 0 0 0,-1-1 0 0 0,0 1 0 0 0,1 0 0 0 0,-1 0 0 0 0,1 1-1 0 0,0-1 1 0 0,-1 0 0 0 0,1 0 0 0 0,0 1 0 0 0,3-1 0 0 0,-2 0 0 0 0,0 1 0 0 0,0 0 0 0 0,0 0 0 0 0,1 0 0 0 0,-1 0 0 0 0,0 1 0 0 0,0-1 0 0 0,0 1 0 0 0,0 0 0 0 0,0 0 0 0 0,0 0 0 0 0,0 0 0 0 0,0 0 0 0 0,0 1 0 0 0,0 0 0 0 0,3 2 0 0 0,-2-1 0 0 0,-1 0 0 0 0,-1 0 0 0 0,1 1 0 0 0,0-1 0 0 0,-1 0 0 0 0,1 1 0 0 0,-1 0 0 0 0,0 0 0 0 0,-1-1 0 0 0,4 9 0 0 0,-2 3 0 0 0,0 0 0 0 0,0 0 0 0 0,-2 0 0 0 0,0 0 0 0 0,-1 27 0 0 0,-7 71 3 0 0,-1 116 290 0 0,9-218-240 0 0,-1 0 0 0 0,2 1 0 0 0,0-1 0 0 0,0 0 0 0 0,1 0-1 0 0,0 0 1 0 0,1 0 0 0 0,8 15 0 0 0,-9-20-29 0 0,0-1 0 0 0,1 0-1 0 0,0 1 1 0 0,0-1 0 0 0,0-1 0 0 0,1 1-1 0 0,-1-1 1 0 0,1 1 0 0 0,0-1 0 0 0,0-1 0 0 0,1 1-1 0 0,-1-1 1 0 0,1 0 0 0 0,0 0 0 0 0,-1 0-1 0 0,10 2 1 0 0,58 14-2339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5:46.9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47 5063 0 0,'-1'-7'448'0'0,"0"3"-352"0"0,-1 1-96 0 0,4 3 768 0 0,-2-1 144 0 0,0-2 24 0 0,1-3 8 0 0,-1 1-656 0 0,1-2-128 0 0,-1 2-24 0 0,2 2-8 0 0,-1 0-240 0 0,1 3-48 0 0,0 1-16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06.09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 0 8287 0 0,'-1'5'670'0'0,"0"1"0"0"0,1-1 0 0 0,0 1 0 0 0,0-1 0 0 0,1 0-1 0 0,-1 1 1 0 0,1-1 0 0 0,3 10 0 0 0,-2-1 719 0 0,2-1-11 0 0,-1 0 0 0 0,7 14 1 0 0,-6-17-714 0 0,0 1 0 0 0,-1-1 1 0 0,3 19-1 0 0,-5-26-656 0 0,-1 1 0 0 0,0 0 0 0 0,0 0 0 0 0,0 0 0 0 0,-1-1 0 0 0,1 1 0 0 0,-1 0 0 0 0,0-1 0 0 0,0 1 0 0 0,0 0 0 0 0,-1-1 0 0 0,1 1 0 0 0,-1-1 0 0 0,-3 6 1 0 0,-9 7-3400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06.45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 38 5671 0 0,'-14'-9'942'0'0,"24"13"3103"0"0,-10-4-4029 0 0,10 2 1492 0 0,1 0 0 0 0,14 0 0 0 0,-22-2-1292 0 0,0 0-1 0 0,0 0 1 0 0,-1 0-1 0 0,1-1 1 0 0,0 1-1 0 0,4-2 1 0 0,-6 1-140 0 0,0 1 0 0 0,0 0 0 0 0,0-1 0 0 0,-1 1-1 0 0,1-1 1 0 0,0 1 0 0 0,-1-1 0 0 0,1 1 0 0 0,0-1 0 0 0,-1 1 0 0 0,1-1 0 0 0,0 0 0 0 0,-1 1 0 0 0,1-1 0 0 0,-1 0 0 0 0,1 0 0 0 0,-1 1 0 0 0,1-1 0 0 0,-1 0 0 0 0,1-1 0 0 0,-1 1-57 0 0,0 0 0 0 0,0 0-1 0 0,0 1 1 0 0,0-1 0 0 0,0 0 0 0 0,0 1 0 0 0,0-1 0 0 0,0 0 0 0 0,0 1 0 0 0,0-1-1 0 0,0 0 1 0 0,-1 1 0 0 0,1-1 0 0 0,0 0 0 0 0,0 1 0 0 0,-1-1 0 0 0,1 0-1 0 0,0 1 1 0 0,-1-1 0 0 0,1 1 0 0 0,-1-1 0 0 0,1 1 0 0 0,0-1 0 0 0,-1 1-1 0 0,1-1 1 0 0,-1 1 0 0 0,0-1 0 0 0,1 1 0 0 0,-1 0 0 0 0,1-1 0 0 0,-1 1-1 0 0,0 0 1 0 0,1-1 0 0 0,-2 1 0 0 0,1-1-152 0 0,0 1 1 0 0,-1 0-1 0 0,1 0 1 0 0,0-1-1 0 0,0 1 1 0 0,0 0-1 0 0,-1 0 0 0 0,1 0 1 0 0,0 0-1 0 0,0 0 1 0 0,0 1-1 0 0,0-1 1 0 0,-1 0-1 0 0,1 1 0 0 0,0-1 1 0 0,0 0-1 0 0,0 1 1 0 0,0-1-1 0 0,0 1 1 0 0,-1 0-1 0 0,-2 3-1070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06.86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0 283 455 0 0,'1'-2'532'0'0,"1"-1"0"0"0,-1 1 0 0 0,0-1 0 0 0,1 1 0 0 0,-1 0 0 0 0,1 0 0 0 0,0-1 0 0 0,-1 1 0 0 0,1 1 0 0 0,0-1 0 0 0,0 0 0 0 0,1 0 0 0 0,2-1 0 0 0,8-9 1827 0 0,-2 0-1572 0 0,0 0 0 0 0,-1-2-1 0 0,-1 1 1 0 0,0-1 0 0 0,8-17 0 0 0,-14 25-689 0 0,0 0 1 0 0,-1-1 0 0 0,1 0-1 0 0,-1 0 1 0 0,-1 0 0 0 0,1 0 0 0 0,-1 0-1 0 0,0 0 1 0 0,-1 0 0 0 0,0 0-1 0 0,0 0 1 0 0,0 0 0 0 0,-1 0 0 0 0,-2-9-1 0 0,3 14-38 0 0,0 1 0 0 0,0-1 0 0 0,-1 1 0 0 0,1-1 0 0 0,-1 1 0 0 0,0-1 0 0 0,1 1-1 0 0,-1-1 1 0 0,0 1 0 0 0,0 0 0 0 0,0-1 0 0 0,0 1 0 0 0,0 0 0 0 0,0 0 0 0 0,0 0 0 0 0,0-1-1 0 0,0 1 1 0 0,-1 1 0 0 0,1-1 0 0 0,0 0 0 0 0,-1 0 0 0 0,1 0 0 0 0,0 1 0 0 0,-1-1 0 0 0,1 0 0 0 0,-1 1-1 0 0,-2-1 1 0 0,2 1-20 0 0,0 1 1 0 0,0-1-1 0 0,1 0 0 0 0,-1 1 0 0 0,0 0 0 0 0,0-1 0 0 0,1 1 0 0 0,-1 0 0 0 0,1 0 1 0 0,-1 0-1 0 0,0 0 0 0 0,1 0 0 0 0,0 0 0 0 0,-1 0 0 0 0,1 1 0 0 0,0-1 0 0 0,-1 0 0 0 0,1 1 1 0 0,0-1-1 0 0,0 1 0 0 0,0-1 0 0 0,0 1 0 0 0,-1 3 0 0 0,-3 7 190 0 0,1 1-1 0 0,0 0 0 0 0,1 0 1 0 0,0 0-1 0 0,1 0 1 0 0,1 1-1 0 0,0 16 0 0 0,0-18 32 0 0,1-8 111 0 0,0 7-84 0 0,1 35-37 0 0,-1-34-10 0 0,1 1-16 0 0,3 41-62 0 0,-3-40-31 0 0,-1-1-4 0 0,4 40-7 0 0,-3-39-29 0 0,2 24 22 0 0,4 10-21 0 0,8 65-17 0 0,-14-109-90 0 0,10 65 63 0 0,-9-61-118 0 0,0 0 1 0 0,1 1-1 0 0,0-1 0 0 0,0 0 1 0 0,9 14-1 0 0,0-10-1824 0 0,-9-10 291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07.22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56 150 2759 0 0,'-28'-25'5142'0'0,"1"2"3796"0"0,27 22-8805 0 0,0 1 0 0 0,0 0-1 0 0,0 0 1 0 0,0-1 0 0 0,0 1 0 0 0,0 0-1 0 0,1 0 1 0 0,-1 0 0 0 0,0-1 0 0 0,0 1-1 0 0,0 0 1 0 0,0 0 0 0 0,1 0 0 0 0,-1-1-1 0 0,0 1 1 0 0,0 0 0 0 0,1 0 0 0 0,-1 0-1 0 0,0 0 1 0 0,0 0 0 0 0,1 0 0 0 0,-1 0-1 0 0,0-1 1 0 0,0 1 0 0 0,1 0 0 0 0,-1 0-1 0 0,0 0 1 0 0,0 0 0 0 0,1 0 0 0 0,-1 0-1 0 0,0 0 1 0 0,1 1 0 0 0,13-4 569 0 0,-12 3-453 0 0,63-11 1262 0 0,44-9-279 0 0,-70 12-1058 0 0,37-10 102 0 0,-68 15-404 0 0,0 0 0 0 0,0 0 0 0 0,0 0 0 0 0,0-1-1 0 0,-1-1 1 0 0,12-8 0 0 0,-14 9-2432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09.12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28 250 3679 0 0,'-8'-4'996'0'0,"2"2"5635"0"0,12-5-2610 0 0,5 0-2611 0 0,15-10 458 0 0,0-1 1 0 0,33-32-1 0 0,-53 44-1839 0 0,0 0 0 0 0,0 0 0 0 0,0-1 0 0 0,-1 0-1 0 0,-1 0 1 0 0,1 0 0 0 0,-1-1 0 0 0,0 0 0 0 0,0 1 0 0 0,-1-2 0 0 0,0 1 0 0 0,-1 0-1 0 0,0 0 1 0 0,1-10 0 0 0,-5 1 37 0 0,2 16-61 0 0,0 1 0 0 0,0-1 0 0 0,0 1 0 0 0,-1 0 0 0 0,1-1 0 0 0,0 1 0 0 0,0-1 0 0 0,-1 1 0 0 0,1 0 0 0 0,0 0 0 0 0,-1-1 0 0 0,1 1 0 0 0,0 0 0 0 0,-1-1 0 0 0,1 1-1 0 0,0 0 1 0 0,-1 0 0 0 0,1 0 0 0 0,-1-1 0 0 0,1 1 0 0 0,-1 0 0 0 0,0 0 0 0 0,0 0 1 0 0,0 0 1 0 0,0 1-1 0 0,0-1 0 0 0,0 0 0 0 0,0 1 1 0 0,0-1-1 0 0,0 1 0 0 0,0-1 0 0 0,0 1 1 0 0,0-1-1 0 0,0 1 0 0 0,0 0 0 0 0,0-1 1 0 0,0 1-1 0 0,1 0 0 0 0,-1 0 0 0 0,0 0 0 0 0,0 0 1 0 0,1-1-1 0 0,-1 1 0 0 0,1 0 0 0 0,-1 0 1 0 0,1 0-1 0 0,-1 2 0 0 0,-6 12-6 0 0,1 1 0 0 0,0 1 0 0 0,1-1 0 0 0,1 1 0 0 0,1 0 0 0 0,-2 17 0 0 0,2 4 0 0 0,4 63 0 0 0,4-59 21 0 0,-3-33-14 0 0,0 0 0 0 0,-1 0 0 0 0,0 0 1 0 0,-1 0-1 0 0,-1 16 0 0 0,1-23-7 0 0,0-1 0 0 0,-1 0 0 0 0,1 0 0 0 0,0 0 0 0 0,-1 1 0 0 0,1-1 0 0 0,-1 0 0 0 0,1 0 0 0 0,-1 0 0 0 0,0 0 0 0 0,1 0 0 0 0,-1 0 0 0 0,0 0 0 0 0,0 0 0 0 0,0 0 0 0 0,1 0 0 0 0,-1 0 0 0 0,0-1 0 0 0,0 1 0 0 0,-1 0 0 0 0,1-1 0 0 0,0 1 0 0 0,0-1 0 0 0,0 1 0 0 0,0-1 0 0 0,0 1 0 0 0,-1-1 0 0 0,1 0 0 0 0,0 0 0 0 0,0 1 0 0 0,0-1 0 0 0,-3 0 0 0 0,-3-1 0 0 0,-1 1 0 0 0,1-1 0 0 0,0 0 0 0 0,-12-3 0 0 0,-3-1 0 0 0,-23 4 0 0 0,68 0 330 0 0,0 0 0 0 0,0-1 0 0 0,-1-2 1 0 0,1 0-1 0 0,-1-1 0 0 0,29-11 0 0 0,-50 15-320 0 0,17-8 135 0 0,-17 9-144 0 0,0-1 1 0 0,0 1 0 0 0,-1-1-1 0 0,1 1 1 0 0,0-1 0 0 0,0 1-1 0 0,-1-1 1 0 0,1 0 0 0 0,0 1-1 0 0,-1-1 1 0 0,1 0 0 0 0,-1 1-1 0 0,1-1 1 0 0,-1 0 0 0 0,1 0-1 0 0,-1 0 1 0 0,1 1 0 0 0,-1-2-1 0 0,0 1-154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10.71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52 6447 0 0,'0'-1'285'0'0,"1"-1"-1"0"0,-1 1 1 0 0,0-1-1 0 0,1 0 1 0 0,0 1-1 0 0,-1-1 1 0 0,1 1-1 0 0,0 0 1 0 0,0-1 0 0 0,0 1-1 0 0,-1 0 1 0 0,1-1-1 0 0,1 1 1 0 0,-1 0-1 0 0,0 0 1 0 0,0 0-1 0 0,0 0 1 0 0,1 0-1 0 0,2-2 1 0 0,27-13 3208 0 0,-26 15-3113 0 0,-1-1 1 0 0,1 1-1 0 0,0 0 0 0 0,-1 0 0 0 0,1 0 0 0 0,0 1 0 0 0,0 0 1 0 0,0 0-1 0 0,0 0 0 0 0,-1 0 0 0 0,8 2 0 0 0,-9-1-253 0 0,0-1 0 0 0,0 1 1 0 0,-1 0-1 0 0,1 0 0 0 0,0 1 0 0 0,-1-1 0 0 0,1 0 0 0 0,0 1 0 0 0,-1-1 0 0 0,0 1 0 0 0,1 0 0 0 0,-1 0 0 0 0,0 0 1 0 0,0 0-1 0 0,0 0 0 0 0,0 1 0 0 0,0-1 0 0 0,-1 1 0 0 0,3 3 0 0 0,1 9 14 0 0,0 1 1 0 0,-1-1-1 0 0,0 1 0 0 0,-2 0 1 0 0,0 0-1 0 0,0 0 0 0 0,-2 24 0 0 0,4 31 105 0 0,-4-68-241 0 0,0-1-1 0 0,1 0 1 0 0,-1 0-1 0 0,1 0 1 0 0,-1 1 0 0 0,1-1-1 0 0,0 0 1 0 0,0 0-1 0 0,0 0 1 0 0,0 0-1 0 0,1 0 1 0 0,-1-1 0 0 0,2 3-1 0 0,-3-7-4 0 0,-1 1 0 0 0,1-1 0 0 0,-1 1 0 0 0,1-1 0 0 0,-1 0 0 0 0,0 1 0 0 0,-2-5 0 0 0,-5-4 0 0 0,-1 0 0 0 0,-14-14 0 0 0,19 22 0 0 0,0-1 0 0 0,0 1 0 0 0,0 0 0 0 0,0 0 0 0 0,0 0 0 0 0,-1 1 0 0 0,1-1 0 0 0,-1 1 0 0 0,-9-3 0 0 0,11 5-2 0 0,0 0 0 0 0,0 0 0 0 0,0 0 0 0 0,-1 0-1 0 0,1 1 1 0 0,0-1 0 0 0,0 1 0 0 0,0 0 0 0 0,0 0 0 0 0,0 0 0 0 0,0 0 0 0 0,0 0-1 0 0,0 1 1 0 0,1-1 0 0 0,-1 1 0 0 0,0 0 0 0 0,1 0 0 0 0,-1 0 0 0 0,1 0-1 0 0,0 0 1 0 0,-3 4 0 0 0,1-2 1 0 0,0 1-1 0 0,0 0 1 0 0,1 0-1 0 0,0 0 0 0 0,-1 0 1 0 0,2 0-1 0 0,-1 1 1 0 0,1-1-1 0 0,0 1 1 0 0,-2 8-1 0 0,3-12 6 0 0,1 1 1 0 0,-1-1-1 0 0,1 0 0 0 0,0 1 1 0 0,0-1-1 0 0,0 0 0 0 0,1 0 1 0 0,-1 1-1 0 0,0-1 0 0 0,1 0 1 0 0,-1 0-1 0 0,1 1 0 0 0,0-1 0 0 0,0 0 1 0 0,0 0-1 0 0,0 0 0 0 0,0 0 1 0 0,0 0-1 0 0,1 0 0 0 0,-1-1 1 0 0,1 1-1 0 0,-1 0 0 0 0,1-1 0 0 0,-1 1 1 0 0,1-1-1 0 0,0 1 0 0 0,0-1 1 0 0,0 0-1 0 0,0 1 0 0 0,0-1 1 0 0,0-1-1 0 0,4 3 0 0 0,-1-2 47 0 0,-1 0 1 0 0,1 0-1 0 0,0 0 0 0 0,-1 0 0 0 0,1-1 0 0 0,0 0 0 0 0,0 0 0 0 0,-1 0 1 0 0,1 0-1 0 0,0-1 0 0 0,0 0 0 0 0,-1 0 0 0 0,1 0 0 0 0,8-4 0 0 0,3-3-189 0 0,-1-2-1 0 0,0 0 1 0 0,0 0-1 0 0,24-24 0 0 0,-25 21-574 0 0,-8 9-1186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4:57.9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77 1375 0 0,'1'-4'628'0'0,"0"0"0"0"0,0 0 0 0 0,0 0 0 0 0,1 0 0 0 0,0 1-1 0 0,0-1 1 0 0,0 1 0 0 0,0-1 0 0 0,0 1 0 0 0,0 0-1 0 0,1 0 1 0 0,0 0 0 0 0,0 0 0 0 0,6-5 0 0 0,-4 5-75 0 0,0 1 1 0 0,1-1-1 0 0,-1 1 1 0 0,1 0 0 0 0,-1 0-1 0 0,1 0 1 0 0,0 1-1 0 0,0 0 1 0 0,0 0 0 0 0,0 0-1 0 0,0 1 1 0 0,0 0-1 0 0,0 0 1 0 0,7 2 0 0 0,-2-1-230 0 0,-1 1 0 0 0,1 0 0 0 0,-1 1 0 0 0,0 0 0 0 0,0 1 1 0 0,0 0-1 0 0,10 6 0 0 0,-13-6-222 0 0,-2 0-1 0 0,1 1 1 0 0,-1-1 0 0 0,1 1 0 0 0,-1 0-1 0 0,0 1 1 0 0,-1-1 0 0 0,0 1 0 0 0,1 0-1 0 0,-2 0 1 0 0,1 0 0 0 0,-1 1 0 0 0,4 9-1 0 0,1 9 52 0 0,0 0 0 0 0,5 35 0 0 0,-10-46-127 0 0,-3-13-26 0 0,0-1 0 0 0,0 0 0 0 0,1 1 0 0 0,-1-1 0 0 0,0 1 0 0 0,0-1 0 0 0,0 1 0 0 0,0-1 0 0 0,0 1 0 0 0,0-1 0 0 0,0 1 0 0 0,0-1 0 0 0,0 1 0 0 0,0-1 0 0 0,0 1 0 0 0,0-1 0 0 0,0 1 0 0 0,0-1 0 0 0,0 1 0 0 0,-1-1 0 0 0,1 1 0 0 0,0-1 0 0 0,0 1 0 0 0,0-1 0 0 0,-1 1 0 0 0,1-1 0 0 0,0 0 0 0 0,-1 1 0 0 0,1-1 0 0 0,0 0 0 0 0,-1 1 0 0 0,1-1 0 0 0,-1 0 0 0 0,1 1 0 0 0,0-1 0 0 0,-1 0 0 0 0,1 0 0 0 0,-1 1 0 0 0,1-1 0 0 0,-1 0 0 0 0,1 0 0 0 0,-1 0 0 0 0,1 0 0 0 0,-1 0 0 0 0,1 0 0 0 0,-1 1 0 0 0,1-1 0 0 0,-1 0 0 0 0,1 0 0 0 0,-1-1 0 0 0,1 1 0 0 0,-1 0 0 0 0,-1 0 0 0 0,0-1 0 0 0,1 1 0 0 0,-1-1 0 0 0,1 1 0 0 0,-1-1 0 0 0,1 0 0 0 0,-1 0 0 0 0,1 1 0 0 0,0-1 0 0 0,-1 0 0 0 0,1 0 0 0 0,0 0 0 0 0,0-1 0 0 0,-1 1 0 0 0,0-3 0 0 0,-1 0 0 0 0,0 0 0 0 0,0 0 0 0 0,0 1 0 0 0,-1-1 0 0 0,1 1 0 0 0,-1-1 0 0 0,0 1 0 0 0,0 0 0 0 0,0 0 0 0 0,0 1 0 0 0,-1-1 0 0 0,1 1 0 0 0,0 0 0 0 0,-1 0 0 0 0,0 1 0 0 0,0-1 0 0 0,1 1 0 0 0,-1 0 0 0 0,0 0 0 0 0,0 1 0 0 0,-5-1 0 0 0,4 1 0 0 0,1 0 0 0 0,-1 1 0 0 0,1-1 0 0 0,0 1 0 0 0,0 0 0 0 0,-1 0 0 0 0,1 1 0 0 0,0-1 0 0 0,0 1 0 0 0,0 1 0 0 0,0-1 0 0 0,1 0 0 0 0,-1 1 0 0 0,1 0 0 0 0,-1 0 0 0 0,1 1 0 0 0,0-1 0 0 0,0 1 0 0 0,-4 5 0 0 0,5-5 11 0 0,0 1 0 0 0,0-1 0 0 0,0 1 0 0 0,1 0 0 0 0,0 0-1 0 0,0 0 1 0 0,0 0 0 0 0,1 0 0 0 0,-1 0 0 0 0,1 0 0 0 0,0 0 0 0 0,1 1 0 0 0,-1-1 0 0 0,1 0-1 0 0,1 10 1 0 0,0-12 19 0 0,-1 0 0 0 0,1 1-1 0 0,0-1 1 0 0,0 0-1 0 0,0 0 1 0 0,0 0 0 0 0,0 0-1 0 0,1 0 1 0 0,0 0-1 0 0,-1 0 1 0 0,1-1 0 0 0,0 1-1 0 0,0 0 1 0 0,1-1-1 0 0,-1 0 1 0 0,0 1 0 0 0,1-1-1 0 0,0 0 1 0 0,-1 0-1 0 0,1-1 1 0 0,0 1-1 0 0,0 0 1 0 0,0-1 0 0 0,0 0-1 0 0,0 0 1 0 0,4 2-1 0 0,-2-3 1 0 0,0 1-1 0 0,0-1 1 0 0,0 1-1 0 0,0-1 1 0 0,0-1-1 0 0,0 1 0 0 0,0-1 1 0 0,-1 0-1 0 0,1 0 1 0 0,0 0-1 0 0,0-1 1 0 0,-1 1-1 0 0,1-1 0 0 0,6-4 1 0 0,7-4 31 0 0,35-27 0 0 0,-41 29-62 0 0,-2 0-130 0 0,7-4 3 0 0,-4 7-2773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11.04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10 1839 0 0,'19'3'12079'0'0,"31"1"-6211"0"0,-26-3-4979 0 0,0-2 0 0 0,24-3 0 0 0,15-6-2447 0 0,-55 9 993 0 0,1 0-6750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11.41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14 3223 0 0,'6'1'1559'0'0,"0"0"0"0"0,-1 0-1 0 0,1-1 1 0 0,0 0 0 0 0,7-1-1 0 0,90-10 4794 0 0,1 7-8925 0 0,-90 4-3398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11.74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0 141 5983 0 0,'2'-3'6315'0'0,"-1"3"-6220"0"0,10 0 3257 0 0,13 4-467 0 0,-11 0-2474 0 0,0-1 0 0 0,1-1 0 0 0,0 0 0 0 0,27 0 1 0 0,-38-2-348 0 0,1 0 0 0 0,0 0 1 0 0,-1-1-1 0 0,1 0 0 0 0,-1 0 1 0 0,1 0-1 0 0,-1 0 1 0 0,1 0-1 0 0,-1-1 0 0 0,0 1 1 0 0,1-1-1 0 0,-1 0 1 0 0,0 0-1 0 0,0 0 0 0 0,0 0 1 0 0,-1-1-1 0 0,1 1 0 0 0,-1-1 1 0 0,1 0-1 0 0,-1 0 1 0 0,0 1-1 0 0,0-2 0 0 0,0 1 1 0 0,2-4-1 0 0,-3 4-78 0 0,0 1 0 0 0,0-1-1 0 0,-1 0 1 0 0,1 0 0 0 0,-1 1-1 0 0,1-1 1 0 0,-1 0 0 0 0,0 0-1 0 0,0 0 1 0 0,0 0 0 0 0,0 1 0 0 0,-1-1-1 0 0,1 0 1 0 0,-1 0 0 0 0,0 1-1 0 0,0-1 1 0 0,0 0 0 0 0,0 1-1 0 0,0-1 1 0 0,-1 1 0 0 0,1-1 0 0 0,-1 1-1 0 0,1 0 1 0 0,-1-1 0 0 0,0 1-1 0 0,0 0 1 0 0,0 0 0 0 0,0 0-1 0 0,0 1 1 0 0,-3-3 0 0 0,1 1-10 0 0,0 0 1 0 0,0 0-1 0 0,0 1 1 0 0,-1 0-1 0 0,1 0 1 0 0,0 0-1 0 0,-1 0 1 0 0,0 1-1 0 0,1-1 1 0 0,-1 1-1 0 0,0 0 1 0 0,0 1-1 0 0,1-1 1 0 0,-1 1-1 0 0,0 0 1 0 0,0 0-1 0 0,-6 1 1 0 0,7 0 4 0 0,-1 1 0 0 0,1-1 0 0 0,-1 1 0 0 0,1 0 1 0 0,-1 0-1 0 0,1 1 0 0 0,0-1 0 0 0,0 1 0 0 0,0 0 1 0 0,1 0-1 0 0,-1 0 0 0 0,1 1 0 0 0,-1-1 0 0 0,1 1 1 0 0,0 0-1 0 0,0 0 0 0 0,1 0 0 0 0,-1 0 0 0 0,1 0 1 0 0,-2 6-1 0 0,2-6-396 0 0,1-1 1 0 0,0 1-1 0 0,1 0 1 0 0,-1 0-1 0 0,1 0 1 0 0,-1 0-1 0 0,1 0 1 0 0,0 0-1 0 0,1 7 1 0 0,2 1-5812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12.07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6 3679 0 0,'1'0'57'0'0,"0"-1"-1"0"0,-1 1 1 0 0,1-1-1 0 0,0 1 0 0 0,0-1 1 0 0,0 1-1 0 0,-1-1 1 0 0,1 1-1 0 0,0 0 0 0 0,0 0 1 0 0,0-1-1 0 0,0 1 1 0 0,0 0-1 0 0,0 0 0 0 0,0 0 1 0 0,0 0-1 0 0,0 0 0 0 0,-1 0 1 0 0,1 0-1 0 0,0 0 1 0 0,0 1-1 0 0,0-1 0 0 0,0 0 1 0 0,0 0-1 0 0,0 1 1 0 0,0-1-1 0 0,0 1 0 0 0,2 1 490 0 0,1 1 0 0 0,-1-1 0 0 0,0 1 0 0 0,-1 0 0 0 0,4 4-1 0 0,-2-3-207 0 0,17 20 5404 0 0,-7-2-4800 0 0,-5-7-111 0 0,-2-6 577 0 0,-2 2-199 0 0,15 31-38 0 0,-15-31-128 0 0,-2 1-499 0 0,9 35-215 0 0,-9-35-45 0 0,-2 1-44 0 0,3 51-135 0 0,-9 12-45 0 0,-6-14-48 0 0,7-43-547 0 0,-2 0 1 0 0,0 0-1 0 0,-1-1 1 0 0,-17 32-1 0 0,12-29-6744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12.41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105 0 7831 0 0,'-5'4'118'0'0,"0"-1"0"0"0,1 1-1 0 0,-1-1 1 0 0,1 1 0 0 0,0 1-1 0 0,0-1 1 0 0,0 1 0 0 0,0-1-1 0 0,-3 6 1 0 0,-3 6 460 0 0,-12 26-1 0 0,16-30-226 0 0,3-7-158 0 0,1 0 1 0 0,0 1-1 0 0,0-1 0 0 0,0 0 0 0 0,0 1 0 0 0,1-1 0 0 0,0 1 1 0 0,0-1-1 0 0,0 8 0 0 0,-3 32 714 0 0,5-22 11 0 0,8 25-71 0 0,-3-24-307 0 0,10 27-129 0 0,-4-26-26 0 0,18 26-60 0 0,-12-25-219 0 0,36 34-1222 0 0,24 9-4518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12.85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51 6447 0 0,'0'2'2160'0'0,"0"-2"-2110"0"0,0 0 0 0 0,0 0 0 0 0,0 0 1 0 0,-1 0-1 0 0,9 3 3005 0 0,11 3 127 0 0,8-3-614 0 0,29-1 0 0 0,29-8-832 0 0,81-22-1571 0 0,-101 12-1303 0 0,-23 2-3842 0 0,-33 11-1019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13.39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92 204 5063 0 0,'-43'3'872'0'0,"-6"2"7424"0"0,60-4-3216 0 0,21 1-3488 0 0,35-7-1249 0 0,-1-3 0 0 0,112-28-1 0 0,-174 35-891 0 0,0 0 0 0 0,0 0 0 0 0,0-1 0 0 0,0 0-1 0 0,-1 0 1 0 0,1 0 0 0 0,0 0 0 0 0,-1 0 0 0 0,1-1 0 0 0,-1 1 0 0 0,0-1 0 0 0,0 0-1 0 0,0 0 1 0 0,0-1 0 0 0,2-2 0 0 0,-4 4 245 0 0,1-1 1 0 0,-1 1-1 0 0,-1 0 1 0 0,1 0-1 0 0,0 0 1 0 0,0-1-1 0 0,-1 1 1 0 0,0 0-1 0 0,1-1 1 0 0,-1 1-1 0 0,0-1 1 0 0,0 1-1 0 0,0 0 1 0 0,0-1-1 0 0,-1 1 1 0 0,1 0-1 0 0,-1-1 1 0 0,1 1-1 0 0,-1 0 1 0 0,0 0-1 0 0,0-1 1 0 0,0 1-1 0 0,0 0 1 0 0,0 0-1 0 0,0 0 1 0 0,-1 0-1 0 0,1 0 1 0 0,-2-1-1 0 0,-27-27 1007 0 0,-3 4 3526 0 0,27 21-2909 0 0,27 23 5061 0 0,9 8-3731 0 0,50 43-1085 0 0,-65-57-1265 0 0,1 1 0 0 0,-2 1 0 0 0,17 18 0 0 0,-30-31-282 0 0,0 0 1 0 0,-1 0-1 0 0,1 0 0 0 0,0 0 1 0 0,-1 0-1 0 0,1 0 0 0 0,-1 0 1 0 0,1 0-1 0 0,-1 0 0 0 0,1 0 1 0 0,-1 0-1 0 0,0 0 0 0 0,1 0 0 0 0,-1 0 1 0 0,0 0-1 0 0,0 0 0 0 0,0 0 1 0 0,0 1-1 0 0,0-1 0 0 0,0 0 1 0 0,0 0-1 0 0,0 0 0 0 0,-1 0 0 0 0,1 1 1 0 0,-1 0 4 0 0,0-1 0 0 0,0 1 0 0 0,0-1 0 0 0,0 1 0 0 0,-1-1 0 0 0,1 0 0 0 0,0 1 0 0 0,-1-1 0 0 0,1 0 0 0 0,-1 0 0 0 0,1 0 0 0 0,-1 0 0 0 0,-2 1 0 0 0,-4 1 80 0 0,-1 1 1 0 0,0-2-1 0 0,0 1 0 0 0,-14 1 0 0 0,2-1 35 0 0,12-3-115 0 0,1 1 1 0 0,-1 1 0 0 0,0-1-1 0 0,1 2 1 0 0,0-1 0 0 0,-1 1-1 0 0,-12 6 1 0 0,21-9-59 0 0,-1 1 0 0 0,0-1 0 0 0,1 1-1 0 0,-1 0 1 0 0,1-1 0 0 0,-1 1 0 0 0,1-1 0 0 0,-1 1 0 0 0,1 0 0 0 0,-1 0 0 0 0,1-1 0 0 0,0 1 0 0 0,-1 0 0 0 0,1-1 0 0 0,0 1 0 0 0,-1 1-1 0 0,1 8-6331 0 0,1-3-964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14.78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57 78 2303 0 0,'-5'-21'2399'0'0,"-3"-11"869"0"0,8 31-2852 0 0,-1-1 0 0 0,0 0 1 0 0,1 1-1 0 0,-1-1 0 0 0,0 0 0 0 0,0 1 0 0 0,0-1 1 0 0,0 1-1 0 0,0 0 0 0 0,0-1 0 0 0,-1 1 0 0 0,1 0 0 0 0,-3-2 1 0 0,4 3-332 0 0,0-1 0 0 0,-1 1 0 0 0,1 0 1 0 0,0 0-1 0 0,-1-1 0 0 0,1 1 1 0 0,0 0-1 0 0,-1 0 0 0 0,1 0 0 0 0,-1 0 1 0 0,1 0-1 0 0,0-1 0 0 0,-1 1 0 0 0,1 0 1 0 0,-1 0-1 0 0,1 0 0 0 0,-1 0 1 0 0,1 0-1 0 0,0 0 0 0 0,-1 0 0 0 0,1 1 1 0 0,-1-1-1 0 0,1 0 0 0 0,0 0 0 0 0,-1 0 1 0 0,1 0-1 0 0,-1 0 0 0 0,1 1 1 0 0,0-1-1 0 0,-1 0 0 0 0,1 0 0 0 0,0 1 1 0 0,-1-1-1 0 0,1 0 0 0 0,0 0 0 0 0,-1 1 1 0 0,1-1-1 0 0,0 0 0 0 0,0 1 1 0 0,-1-1-1 0 0,1 1 0 0 0,0-1 0 0 0,0 0 1 0 0,0 1-1 0 0,0-1 0 0 0,-1 0 0 0 0,1 1 1 0 0,0-1-1 0 0,0 1 0 0 0,0-1 1 0 0,0 1-1 0 0,0-1 0 0 0,0 0 0 0 0,0 1 1 0 0,0 0-1 0 0,0 1 149 0 0,0 1 1 0 0,0 0-1 0 0,0-1 1 0 0,0 1-1 0 0,0-1 0 0 0,1 1 1 0 0,1 4-1 0 0,0-3-84 0 0,0 0-1 0 0,0 0 0 0 0,1-1 1 0 0,-1 1-1 0 0,1-1 0 0 0,0 0 1 0 0,0 1-1 0 0,0-1 0 0 0,1 0 1 0 0,-1-1-1 0 0,1 1 1 0 0,5 3-1 0 0,7 2 85 0 0,30 12 0 0 0,-25-12-119 0 0,4 1-20 0 0,17 7 80 0 0,-40-14-159 0 0,1-1 0 0 0,-1 0 0 0 0,0 1 1 0 0,1-1-1 0 0,-1 1 0 0 0,0 0 0 0 0,0 0 0 0 0,0 0 1 0 0,0 0-1 0 0,0 0 0 0 0,-1 0 0 0 0,3 4 0 0 0,-4-6-15 0 0,1 1-1 0 0,-1 0 1 0 0,0 0-1 0 0,0 0 1 0 0,0 0-1 0 0,0 0 0 0 0,0 0 1 0 0,0 0-1 0 0,0 0 1 0 0,0 0-1 0 0,0 0 0 0 0,0 0 1 0 0,0 0-1 0 0,-1 0 1 0 0,1 0-1 0 0,0 0 1 0 0,-1-1-1 0 0,1 1 0 0 0,-1 0 1 0 0,1 0-1 0 0,-1 0 1 0 0,1 0-1 0 0,-1-1 0 0 0,0 1 1 0 0,1 0-1 0 0,-1-1 1 0 0,-1 2-1 0 0,-26 19-2 0 0,19-15 3 0 0,-16 12-1 0 0,2 1 0 0 0,0 1 0 0 0,1 1 0 0 0,1 0 0 0 0,1 2 0 0 0,-19 28 0 0 0,39-81 327 0 0,2 9-224 0 0,-1 0-1 0 0,0 0 1 0 0,-1 0 0 0 0,-2 0 0 0 0,0 0 0 0 0,-1 0 0 0 0,-8-27-1 0 0,7 15 23 0 0,4 19-7291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15.70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156 198 7367 0 0,'-14'5'1059'0'0,"1"1"-1"0"0,0 1 0 0 0,0 0 0 0 0,1 1 0 0 0,0 0 1 0 0,0 1-1 0 0,1 0 0 0 0,-14 14 0 0 0,22-19-728 0 0,0-1 1 0 0,0 1-1 0 0,1 0 0 0 0,-1-1 0 0 0,1 1 0 0 0,0 0 1 0 0,0 0-1 0 0,0 1 0 0 0,0-1 0 0 0,1 0 1 0 0,0 1-1 0 0,0-1 0 0 0,-1 7 0 0 0,2-9-255 0 0,0 1 0 0 0,0 0 0 0 0,0 0-1 0 0,1-1 1 0 0,-1 1 0 0 0,1 0 0 0 0,0-1 0 0 0,0 1 0 0 0,-1-1-1 0 0,2 1 1 0 0,-1-1 0 0 0,0 1 0 0 0,1-1 0 0 0,-1 0-1 0 0,1 1 1 0 0,-1-1 0 0 0,1 0 0 0 0,0 0 0 0 0,0 0 0 0 0,0 0-1 0 0,0-1 1 0 0,0 1 0 0 0,3 1 0 0 0,1 1-57 0 0,-1-1 1 0 0,1 0 0 0 0,0 0-1 0 0,0 0 1 0 0,0-1 0 0 0,0 0-1 0 0,1 0 1 0 0,-1-1 0 0 0,1 1-1 0 0,-1-1 1 0 0,1-1-1 0 0,-1 1 1 0 0,1-1 0 0 0,8-1-1 0 0,-6 0 28 0 0,-1-1-1 0 0,1 0 0 0 0,-1-1 1 0 0,0 1-1 0 0,0-1 0 0 0,0-1 0 0 0,-1 0 1 0 0,1 0-1 0 0,-1 0 0 0 0,8-7 0 0 0,-5 4-4 0 0,-2-1-1 0 0,1 0 1 0 0,-1 0-1 0 0,0 0 1 0 0,-1-1-1 0 0,0-1 1 0 0,0 1-1 0 0,-1-1 1 0 0,0 0-1 0 0,-1 0 0 0 0,0-1 1 0 0,-1 1-1 0 0,0-1 1 0 0,0 0-1 0 0,-1-1 1 0 0,2-16-1 0 0,-5 18-32 0 0,0 0 0 0 0,0-1-1 0 0,-1 1 1 0 0,0-1 0 0 0,-1 1-1 0 0,0 0 1 0 0,-1 0 0 0 0,0 0 0 0 0,-1 0-1 0 0,0 1 1 0 0,0-1 0 0 0,-1 1-1 0 0,-6-9 1 0 0,9 14-3 0 0,-1-1 0 0 0,-1 1-1 0 0,1 0 1 0 0,-1 0 0 0 0,1 1-1 0 0,-1-1 1 0 0,0 1 0 0 0,0 0 0 0 0,-1 0-1 0 0,1 0 1 0 0,0 0 0 0 0,-1 1-1 0 0,0 0 1 0 0,0 0 0 0 0,0 0 0 0 0,0 0-1 0 0,0 1 1 0 0,0 0 0 0 0,0 0-1 0 0,0 0 1 0 0,0 1 0 0 0,0-1 0 0 0,-1 1-1 0 0,1 1 1 0 0,0-1 0 0 0,0 1-1 0 0,-9 2 1 0 0,6-1-10 0 0,0 1 0 0 0,0 0 1 0 0,0 1-1 0 0,0 0 0 0 0,0 0 0 0 0,1 1 0 0 0,-1 0 1 0 0,1 0-1 0 0,0 1 0 0 0,-7 7 0 0 0,6-4-103 0 0,0 0 0 0 0,1 0 0 0 0,0 1 0 0 0,0 0 0 0 0,1 0 0 0 0,-7 16 0 0 0,9-9-1780 0 0,-7 45-6151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17.79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 1 6911 0 0,'0'2'504'0'0,"-1"0"0"0"0,1 1 0 0 0,0-1-1 0 0,0 0 1 0 0,0 1 0 0 0,0-1 0 0 0,0 0-1 0 0,1 4 1 0 0,-1 1 336 0 0,0 14 448 0 0,1 0 0 0 0,1-1 1 0 0,1 1-1 0 0,1-1 1 0 0,10 34-1 0 0,-6-37-5237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4:19.7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8 5527 0 0,'-15'-7'254'0'0,"9"7"2614"0"0,11 2-2281 0 0,-1-1 1 0 0,1 1 0 0 0,0-1 0 0 0,0 0-1 0 0,-1 0 1 0 0,1-1 0 0 0,0 1-1 0 0,0-1 1 0 0,5 0 0 0 0,5 0 504 0 0,189 9 5231 0 0,103-19-5142 0 0,-294 9-1171 0 0,-3 0-4 0 0,0 0 0 0 0,0 0 0 0 0,-1 1 1 0 0,1 1-1 0 0,0 0 0 0 0,13 2 0 0 0,-23-3-42 0 0,0 0-1 0 0,0 0 1 0 0,0 0-1 0 0,1 0 1 0 0,-1 0-1 0 0,0 0 1 0 0,0 0-1 0 0,0 0 1 0 0,1 0-1 0 0,-1 1 1 0 0,0-1-1 0 0,0 0 1 0 0,0 0-1 0 0,0 0 1 0 0,1 0-1 0 0,-1 0 1 0 0,0 0-1 0 0,0 0 1 0 0,0 0-1 0 0,0 0 1 0 0,0 1 0 0 0,1-1-1 0 0,-1 0 1 0 0,0 0-1 0 0,0 0 1 0 0,0 0-1 0 0,0 1 1 0 0,0-1-1 0 0,0 0 1 0 0,0 0-1 0 0,0 0 1 0 0,1 0-1 0 0,-1 1 1 0 0,0-1-1 0 0,0 0 1 0 0,0 0-1 0 0,0 0 1 0 0,0 0-1 0 0,0 1 1 0 0,0-1-1 0 0,0 0 1 0 0,0 0-1 0 0,0 0 1 0 0,0 1-1 0 0,0-1 1 0 0,-1 0-1 0 0,1 0 1 0 0,0 0-1 0 0,0 0 1 0 0,0 1-1 0 0,0-1 1 0 0,0 0 0 0 0,0 0-1 0 0,0 0 1 0 0,0 0-1 0 0,0 1 1 0 0,-1-1-1 0 0,1 0 1 0 0,0 0-1 0 0,0 0 1 0 0,0 0-1 0 0,0 0 1 0 0,0 0-1 0 0,-1 0 1 0 0,1 1-1 0 0,0-1 1 0 0,0 0-1 0 0,-1 0 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5:26.442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19 350 2759 0 0,'-13'-25'2975'0'0,"12"23"-2793"0"0,0 1 0 0 0,0-1 0 0 0,1 1 0 0 0,-1-1 1 0 0,1 1-1 0 0,-1-1 0 0 0,1 0 0 0 0,0 1 0 0 0,0-1 1 0 0,0 1-1 0 0,0-1 0 0 0,0 0 0 0 0,0 1 0 0 0,0-1 1 0 0,1-1-1 0 0,-1 2-86 0 0,0 1 0 0 0,1 0 1 0 0,-1 0-1 0 0,1-1 1 0 0,0 1-1 0 0,-1 0 0 0 0,1 0 1 0 0,-1 0-1 0 0,1 0 1 0 0,-1 0-1 0 0,1-1 0 0 0,-1 1 1 0 0,1 0-1 0 0,-1 0 0 0 0,1 1 1 0 0,0-1-1 0 0,-1 0 1 0 0,1 0-1 0 0,-1 0 0 0 0,1 0 1 0 0,0 1-1 0 0,18 4 877 0 0,-13-3-549 0 0,7 1 43 0 0,0-1-1 0 0,0-1 1 0 0,0 0 0 0 0,23-1 0 0 0,54-10 525 0 0,-46 4-613 0 0,211-6 1291 0 0,-66 6-1420 0 0,-109 1-250 0 0,184-19 0 0 0,-237 21 0 0 0,95-11 0 0 0,-99 12 0 0 0,1 2 0 0 0,-1 1 0 0 0,30 5 0 0 0,-28-2 0 0 0,145 20 0 0 0,-134-21 0 0 0,0-1 0 0 0,64-6 0 0 0,7-11 48 0 0,44-3 32 0 0,-139 17-42 0 0,-3 0 169 0 0,0 0 1 0 0,1 1-1 0 0,11 1 0 0 0,-18 0-160 0 0,0-1-1 0 0,0 1 1 0 0,1 0 0 0 0,-1 0-1 0 0,0 0 1 0 0,0 1 0 0 0,-1-1-1 0 0,1 1 1 0 0,0-1 0 0 0,0 1-1 0 0,-1 0 1 0 0,1 0 0 0 0,2 3-1 0 0,1 1-46 0 0,-1-1 0 0 0,1 2 0 0 0,-2-1 0 0 0,1 0 0 0 0,-1 1 0 0 0,1 0 0 0 0,3 11 0 0 0,-7-16 0 0 0,0 0 0 0 0,-1 0 0 0 0,1 0 0 0 0,0 0 0 0 0,-1 0 0 0 0,0 0 0 0 0,1 0 0 0 0,-1 0 0 0 0,0 0 0 0 0,0 0 0 0 0,0 0 0 0 0,-1 0 0 0 0,1 1 0 0 0,0-1 0 0 0,-1 0 0 0 0,0 0 0 0 0,1 0 0 0 0,-1 0 0 0 0,0-1 0 0 0,0 1 0 0 0,0 0 0 0 0,0 0 0 0 0,0 0 0 0 0,0-1 0 0 0,-1 1 0 0 0,1 0 0 0 0,0-1 0 0 0,-1 1 0 0 0,1-1 0 0 0,-1 0 0 0 0,0 1 0 0 0,0-1 0 0 0,-2 1 0 0 0,-12 7 5 0 0,-1-1-1 0 0,-1 0 0 0 0,1-2 1 0 0,-1 0-1 0 0,-24 4 0 0 0,-96 12 40 0 0,118-19-39 0 0,-58 4 50 0 0,-129-3 0 0 0,-78-23 80 0 0,252 16-116 0 0,-392-20 729 0 0,111 7-755 0 0,192 3 7 0 0,76 6 0 0 0,-1 2 0 0 0,-57 2 0 0 0,98 3 0 0 0,0 0 0 0 0,-1 1 0 0 0,1 0 0 0 0,0 1 0 0 0,0-1 0 0 0,1 1 0 0 0,-1 0 0 0 0,-8 4 0 0 0,13-5 0 0 0,-1 0 0 0 0,1-1 0 0 0,0 1 0 0 0,0 0 0 0 0,0 0 0 0 0,0 0 0 0 0,0 0 0 0 0,0 1 0 0 0,0-1 0 0 0,0 0 0 0 0,0 0 0 0 0,0 0 0 0 0,1 1 0 0 0,-1-1 0 0 0,0 1 0 0 0,1-1 0 0 0,-1 0 0 0 0,1 1 0 0 0,0-1 0 0 0,-1 1 0 0 0,1-1 0 0 0,0 1 0 0 0,0-1 0 0 0,0 1 0 0 0,0-1 0 0 0,0 1 0 0 0,0-1 0 0 0,0 1 0 0 0,1-1 0 0 0,-1 1 0 0 0,0-1 0 0 0,1 1 0 0 0,0-1 0 0 0,-1 0 0 0 0,1 1 0 0 0,0-1 0 0 0,-1 0 0 0 0,1 0 0 0 0,1 2 0 0 0,2 3-5 0 0,1-1-1 0 0,-1 1 1 0 0,1-1 0 0 0,0 0-1 0 0,0-1 1 0 0,0 1 0 0 0,1-1-1 0 0,-1 0 1 0 0,1 0 0 0 0,0-1-1 0 0,0 0 1 0 0,12 5 0 0 0,4 0 6 0 0,0-1 1 0 0,33 5 0 0 0,8 1-2 0 0,0-4 0 0 0,0-2 0 0 0,67-3 0 0 0,-15-11 0 0 0,196-40 0 0 0,-270 40 0 0 0,215-18 0 0 0,-57 8 0 0 0,-116 4 0 0 0,-1-4 0 0 0,152-52 0 0 0,-220 64 0 0 0,26-14 0 0 0,-35 16 0 0 0,0 0 0 0 0,0 0 0 0 0,0-1 0 0 0,0 1 0 0 0,-1-1 0 0 0,0-1 0 0 0,8-7 0 0 0,-12 11 0 0 0,1 0 0 0 0,0 0 0 0 0,-1 0 0 0 0,1 0 0 0 0,-1 0 0 0 0,0 0 0 0 0,1 0 0 0 0,-1 0 0 0 0,0 0 0 0 0,1-1 0 0 0,-1 1 0 0 0,0 0 0 0 0,0 0 0 0 0,0 0 0 0 0,0 0 0 0 0,0 0 0 0 0,0 0 0 0 0,-1 0 0 0 0,1 0 0 0 0,-1-2 0 0 0,0 1 0 0 0,0-1 0 0 0,0 1 0 0 0,0 0 0 0 0,0 0 0 0 0,-1 0 0 0 0,1 0 0 0 0,-1 0 0 0 0,-3-3 0 0 0,-1 0 0 0 0,-1 0 0 0 0,1 0 0 0 0,-1 1 0 0 0,-14-7 0 0 0,3 4-1 0 0,0 0 0 0 0,-1 1 0 0 0,1 2 0 0 0,-37-6 0 0 0,-81 1-59 0 0,53 5 43 0 0,-12-3-31 0 0,-233-13 42 0 0,-130-19-58 0 0,392 28 47 0 0,2-3 1 0 0,-70-24-1 0 0,23 6 3 0 0,97 28 14 0 0,0 1 0 0 0,0 0 0 0 0,-1 2 0 0 0,1-1 0 0 0,-1 1 0 0 0,-27 3 0 0 0,42-2 0 0 0,0 0 0 0 0,0 0 0 0 0,0 0 0 0 0,-1 0 0 0 0,1 0 0 0 0,0 0 0 0 0,0 0 0 0 0,0 0 0 0 0,-1 0 0 0 0,1 0 0 0 0,0 0 0 0 0,0 0 0 0 0,0 0 0 0 0,-1 0 0 0 0,1 0 0 0 0,0 0 0 0 0,0 0 0 0 0,0 1 0 0 0,0-1 0 0 0,-1 0 0 0 0,1 0 0 0 0,0 0 0 0 0,0 0 0 0 0,0 0 0 0 0,0 0 0 0 0,0 1 0 0 0,-1-1 0 0 0,1 0 0 0 0,0 0 0 0 0,0 0 0 0 0,0 0 0 0 0,0 1 0 0 0,0-1 0 0 0,0 0 0 0 0,0 0 0 0 0,0 0 0 0 0,0 1 0 0 0,0-1 0 0 0,0 0 0 0 0,0 0 0 0 0,0 1 0 0 0,6 6 1 0 0,13 6-12 0 0,-9-9 6 0 0,0 0 0 0 0,1 0 0 0 0,-1-1 0 0 0,1-1 0 0 0,14 3 0 0 0,58 1-16 0 0,-52-4 18 0 0,784 26 6 0 0,-647-25 5 0 0,-85-2 33 0 0,114 6-26 0 0,-170-4-16 0 0,-1 1 1 0 0,0 1-1 0 0,0 1 1 0 0,0 1 0 0 0,31 14-1 0 0,-53-20-191 0 0,-1 1-1 0 0,0 0 1 0 0,0 0 0 0 0,1 0-1 0 0,-1 0 1 0 0,0 0-1 0 0,-1 0 1 0 0,1 1 0 0 0,0-1-1 0 0,-1 1 1 0 0,1 0-1 0 0,2 5 1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18.14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18 91 8287 0 0,'-4'-8'736'0'0,"1"1"-584"0"0,2 3-152 0 0,-1 3 0 0 0,4-1 968 0 0,-2-2 168 0 0,-2-1 32 0 0,0-6 8 0 0,-1-2-1056 0 0,1 1-216 0 0,1 1-32 0 0,2 4-16 0 0,2 3-1144 0 0,1 2-232 0 0,2 7-48 0 0,3-1 0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18.52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1 320 7831 0 0,'3'-3'299'0'0,"0"0"0"0"0,1-1 0 0 0,-1 1 0 0 0,1 1 0 0 0,0-1 0 0 0,0 0-1 0 0,7-2 1 0 0,19-15 969 0 0,-21 11-882 0 0,0 0 0 0 0,0-1 0 0 0,-1 0-1 0 0,0 0 1 0 0,-1-1 0 0 0,0 0 0 0 0,-1-1 0 0 0,9-22 0 0 0,-12 25-296 0 0,1-1-1 0 0,-2 0 1 0 0,0 1 0 0 0,0-1 0 0 0,0 0 0 0 0,-1 0 0 0 0,-1 0 0 0 0,0 0 0 0 0,0 0 0 0 0,-1-1-1 0 0,0 2 1 0 0,-3-11 0 0 0,4 19-21 0 0,0 0-1 0 0,-1 0 1 0 0,1 0-1 0 0,0 0 1 0 0,0 0-1 0 0,-1 0 1 0 0,1 0-1 0 0,-1 0 1 0 0,1 0 0 0 0,-1 0-1 0 0,1 0 1 0 0,-1 0-1 0 0,0 1 1 0 0,1-1-1 0 0,-1 0 1 0 0,0 0-1 0 0,0 1 1 0 0,1-1-1 0 0,-1 0 1 0 0,-1 0-1 0 0,1 1-11 0 0,0 0 0 0 0,1 0-1 0 0,-1 0 1 0 0,0 0 0 0 0,0 0 0 0 0,0 0-1 0 0,1 0 1 0 0,-1 0 0 0 0,0 0-1 0 0,1 1 1 0 0,-1-1 0 0 0,0 0 0 0 0,0 0-1 0 0,1 1 1 0 0,-1-1 0 0 0,0 1-1 0 0,1-1 1 0 0,-1 0 0 0 0,1 1 0 0 0,-2 0-1 0 0,-1 3 51 0 0,-1-1-1 0 0,1 1 1 0 0,0-1 0 0 0,0 1-1 0 0,1 0 1 0 0,-1 0-1 0 0,-1 5 1 0 0,-5 13 226 0 0,1 0 1 0 0,1 0-1 0 0,1 0 1 0 0,1 1-1 0 0,1 0 1 0 0,1 0-1 0 0,0 37 1 0 0,6-8-108 0 0,-1-36-183 0 0,1 11 64 0 0,0-12-92 0 0,10 48 44 0 0,4 1-48 0 0,-9-34-11 0 0,13 61 0 0 0,-14-61-68 0 0,2 8-333 0 0,-7-13-3911 0 0,-3-19-2347 0 0</inkml:trace>
  <inkml:trace contextRef="#ctx0" brushRef="#br0" timeOffset="1">61 595 2015 0 0,'-12'-20'1308'0'0,"6"11"255"0"0,1 0 0 0 0,0 0 0 0 0,1 0 0 0 0,-7-19 0 0 0,11 28-1286 0 0,0-1 1 0 0,0 0-1 0 0,0 0 0 0 0,0 0 1 0 0,0 0-1 0 0,1 0 1 0 0,-1 0-1 0 0,0 1 0 0 0,0-1 1 0 0,1 0-1 0 0,-1 0 0 0 0,1 0 1 0 0,-1 1-1 0 0,1-1 1 0 0,-1 0-1 0 0,1 0 0 0 0,-1 1 1 0 0,1-1-1 0 0,0 0 0 0 0,-1 1 1 0 0,1-1-1 0 0,0 1 0 0 0,-1-1 1 0 0,1 1-1 0 0,0-1 1 0 0,0 1-1 0 0,0 0 0 0 0,-1-1 1 0 0,1 1-1 0 0,0 0 0 0 0,0 0 1 0 0,1-1-1 0 0,34-7 1721 0 0,-32 7-1685 0 0,83-10 1142 0 0,-42 5-1403 0 0,72-17 1 0 0,-99 19-2208 0 0,-9 3-5765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19.00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151 189 8287 0 0,'-5'0'298'0'0,"-1"0"-1"0"0,0 0 0 0 0,1 1 0 0 0,-1 0 0 0 0,1 0 0 0 0,-1 0 0 0 0,1 0 0 0 0,-1 1 1 0 0,1 0-1 0 0,0 0 0 0 0,0 1 0 0 0,0-1 0 0 0,-5 5 0 0 0,3-3 355 0 0,1 0-1 0 0,1 1 0 0 0,-1-1 1 0 0,0 1-1 0 0,1 1 0 0 0,0-1 1 0 0,0 1-1 0 0,1 0 0 0 0,-6 10 1 0 0,8-14-535 0 0,1 0 1 0 0,0 1 0 0 0,-1-1-1 0 0,1 0 1 0 0,0 1 0 0 0,1-1-1 0 0,-1 1 1 0 0,0 0 0 0 0,1-1 0 0 0,-1 1-1 0 0,1-1 1 0 0,0 1 0 0 0,0 0-1 0 0,0-1 1 0 0,0 1 0 0 0,0 0-1 0 0,1-1 1 0 0,-1 1 0 0 0,1-1-1 0 0,0 1 1 0 0,0-1 0 0 0,0 1 0 0 0,0-1-1 0 0,0 0 1 0 0,0 1 0 0 0,0-1-1 0 0,1 0 1 0 0,0 0 0 0 0,-1 0-1 0 0,1 0 1 0 0,0 0 0 0 0,0 0 0 0 0,0 0-1 0 0,3 2 1 0 0,0-1-71 0 0,1 0 1 0 0,-1 0-1 0 0,1-1 1 0 0,-1 1-1 0 0,1-1 0 0 0,0-1 1 0 0,-1 1-1 0 0,1-1 1 0 0,0 0-1 0 0,0 0 0 0 0,0-1 1 0 0,0 0-1 0 0,0 0 1 0 0,7-1-1 0 0,1-1-43 0 0,0-1 1 0 0,0-1-1 0 0,-1 0 0 0 0,0 0 1 0 0,1-2-1 0 0,-2 1 0 0 0,1-2 1 0 0,-1 0-1 0 0,0 0 0 0 0,0-1 1 0 0,12-11-1 0 0,-18 14-3 0 0,0-1 1 0 0,0 0-1 0 0,0 0 0 0 0,-1-1 1 0 0,0 1-1 0 0,0-1 0 0 0,0 0 1 0 0,-1 0-1 0 0,0-1 0 0 0,-1 1 1 0 0,0-1-1 0 0,0 0 0 0 0,0 0 1 0 0,-1 0-1 0 0,-1 0 0 0 0,1 0 1 0 0,-1-1-1 0 0,0 1 0 0 0,-1 0 1 0 0,-1-10-1 0 0,1 11-19 0 0,-2 0 1 0 0,1 0-1 0 0,-1 0 1 0 0,0 1-1 0 0,0-1 0 0 0,-1 1 1 0 0,0-1-1 0 0,0 1 0 0 0,-1 0 1 0 0,0 0-1 0 0,0 1 0 0 0,0-1 1 0 0,0 1-1 0 0,-1-1 0 0 0,0 2 1 0 0,-10-9-1 0 0,10 9 4 0 0,0 1 0 0 0,0 0-1 0 0,0 0 1 0 0,0 0 0 0 0,0 1-1 0 0,-1 0 1 0 0,1 0 0 0 0,-1 0 0 0 0,0 1-1 0 0,1 0 1 0 0,-1 0 0 0 0,0 0-1 0 0,0 1 1 0 0,0-1 0 0 0,0 2 0 0 0,0-1-1 0 0,1 1 1 0 0,-1-1 0 0 0,0 2-1 0 0,-7 1 1 0 0,1 1-41 0 0,1 1-1 0 0,0 0 1 0 0,0 1 0 0 0,0 0-1 0 0,1 0 1 0 0,0 1 0 0 0,-16 15-1 0 0,19-16-16 0 0,1 1-1 0 0,0 0 0 0 0,0 0 0 0 0,1 0 0 0 0,0 0 0 0 0,0 1 0 0 0,1 0 0 0 0,0 0 0 0 0,0 0 1 0 0,1 0-1 0 0,-3 12 0 0 0,1 7-834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20.31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24 7367 0 0,'0'-1'234'0'0,"0"0"-1"0"0,1 0 0 0 0,-1 0 0 0 0,0 0 1 0 0,0 0-1 0 0,1 1 0 0 0,-1-1 0 0 0,1 0 0 0 0,-1 0 1 0 0,1 0-1 0 0,-1 0 0 0 0,1 1 0 0 0,-1-1 1 0 0,1 0-1 0 0,0 1 0 0 0,-1-1 0 0 0,1 0 0 0 0,0 1 1 0 0,0-1-1 0 0,-1 1 0 0 0,1-1 0 0 0,2 0 1 0 0,-2 0 257 0 0,1 1 1 0 0,1-1-1 0 0,-1 0 0 0 0,0 0 1 0 0,0 1-1 0 0,0-1 1 0 0,4 0-1 0 0,-2 1-277 0 0,-1 0-1 0 0,0 0 1 0 0,1 1 0 0 0,-1-1-1 0 0,0 0 1 0 0,1 1-1 0 0,-1 0 1 0 0,0 0-1 0 0,0 0 1 0 0,0 0-1 0 0,0 1 1 0 0,0-1 0 0 0,0 1-1 0 0,0 0 1 0 0,0-1-1 0 0,0 1 1 0 0,-1 1-1 0 0,1-1 1 0 0,-1 0 0 0 0,0 1-1 0 0,1-1 1 0 0,-1 1-1 0 0,0-1 1 0 0,-1 1-1 0 0,1 0 1 0 0,0 0 0 0 0,1 4-1 0 0,23 33 29 0 0,-20-33-196 0 0,0 1-1 0 0,-1 0 1 0 0,-1-1 0 0 0,1 1-1 0 0,3 10 1 0 0,-7-14-46 0 0,-1-1 0 0 0,1 1 0 0 0,-1-1 0 0 0,1 1 0 0 0,-1-1 0 0 0,0 1 0 0 0,0-1 0 0 0,-1 1 0 0 0,1-1 0 0 0,-1 1 0 0 0,0-1 0 0 0,1 1 0 0 0,-2-1 0 0 0,1 0 0 0 0,0 1 0 0 0,-1-1 0 0 0,1 0 0 0 0,-1 0 0 0 0,0 0 0 0 0,0 0 0 0 0,-3 3 0 0 0,4-7 0 0 0,0 1 0 0 0,0-1 0 0 0,0 1 0 0 0,0-1 0 0 0,1 0 0 0 0,-1 1 0 0 0,0-1 0 0 0,0 0 0 0 0,0 0 0 0 0,1 0 0 0 0,-1 1 0 0 0,1-1 0 0 0,-1 0 0 0 0,0 0 0 0 0,1 0 0 0 0,-1-2 0 0 0,-3-3 0 0 0,2 4 0 0 0,-1-1 0 0 0,0 0 0 0 0,0 1 0 0 0,-1 0 0 0 0,1 0 0 0 0,0 0 0 0 0,-1 0 0 0 0,1 0 0 0 0,-1 1 0 0 0,0 0 0 0 0,1-1 0 0 0,-1 1 0 0 0,0 1 0 0 0,0-1 0 0 0,1 0 0 0 0,-1 1 0 0 0,0 0 0 0 0,0 0 0 0 0,0 0 0 0 0,0 0 0 0 0,0 1 0 0 0,0 0 0 0 0,1 0 0 0 0,-1 0 0 0 0,0 0 0 0 0,0 0 0 0 0,1 1 0 0 0,-6 2 0 0 0,8-3 10 0 0,0 0 0 0 0,0 0 0 0 0,0 0 0 0 0,0 0 0 0 0,1 0 0 0 0,-1 0 1 0 0,0 0-1 0 0,1 0 0 0 0,-1 0 0 0 0,1 1 0 0 0,-1-1 0 0 0,1 0 0 0 0,0 0 0 0 0,-1 0 0 0 0,1 1 0 0 0,0-1 0 0 0,0 0 0 0 0,0 0 0 0 0,0 1 0 0 0,0-1 0 0 0,0 0 0 0 0,0 0 0 0 0,0 0 0 0 0,0 1 1 0 0,1-1-1 0 0,-1 0 0 0 0,1 0 0 0 0,-1 0 0 0 0,1 1 0 0 0,-1-1 0 0 0,1 0 0 0 0,-1 0 0 0 0,1 0 0 0 0,0 0 0 0 0,0 0 0 0 0,1 1 0 0 0,1 2 34 0 0,-1-1 0 0 0,2 1 0 0 0,-1-1 0 0 0,0 0 0 0 0,1 0 0 0 0,-1 0 0 0 0,1 0 0 0 0,7 4 0 0 0,-6-5-4 0 0,0-1-1 0 0,1 1 1 0 0,-1-1-1 0 0,1 0 1 0 0,-1 0-1 0 0,1-1 1 0 0,0 0-1 0 0,-1 1 1 0 0,1-2 0 0 0,0 1-1 0 0,-1-1 1 0 0,1 0-1 0 0,-1 0 1 0 0,10-4-1 0 0,-4 2-435 0 0,-1-2 0 0 0,0 1 0 0 0,0-1 0 0 0,0-1 0 0 0,-1 0 0 0 0,14-10 0 0 0,-20 13-921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20.67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 7 7367 0 0,'-3'-7'1252'0'0,"10"10"1116"0"0,2 1-926 0 0,5 0 755 0 0,0 0 1 0 0,0-1-1 0 0,27 3 1 0 0,-16-4-1872 0 0,0-2-1 0 0,1 0 1 0 0,29-6 0 0 0,-29 1-1931 0 0,-17 3-3163 0 0,1 0-2174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21.29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 7831 0 0,'40'-1'5041'0'0,"39"1"-567"0"0,1 2-5453 0 0,-66 0-4901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21.63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1 420 5063 0 0,'3'-6'474'0'0,"0"0"-1"0"0,0 1 1 0 0,1-1-1 0 0,0 1 0 0 0,0 0 1 0 0,0 0-1 0 0,1 0 0 0 0,-1 0 1 0 0,8-4-1 0 0,12-15-120 0 0,-14 12 111 0 0,60-72 2740 0 0,-63 75-2918 0 0,-1-2 1 0 0,1 1-1 0 0,-2-1 1 0 0,1 0-1 0 0,-2 0 1 0 0,7-21-1 0 0,-10 18 443 0 0,-1 13-686 0 0,0 1 0 0 0,0 0 0 0 0,-1 0 0 0 0,1 0-1 0 0,0 0 1 0 0,0-1 0 0 0,0 1 0 0 0,0 0 0 0 0,0 0 0 0 0,0 0 0 0 0,-1 0 0 0 0,1 0 0 0 0,0 0-1 0 0,0-1 1 0 0,0 1 0 0 0,0 0 0 0 0,-1 0 0 0 0,1 0 0 0 0,0 0 0 0 0,0 0 0 0 0,0 0 0 0 0,-1 0-1 0 0,1 0 1 0 0,0 0 0 0 0,0 0 0 0 0,0 0 0 0 0,0 0 0 0 0,-1 0 0 0 0,1 0 0 0 0,0 0 0 0 0,0 0 0 0 0,0 0-1 0 0,-1 0 1 0 0,1 0 0 0 0,0 0 0 0 0,-2 1 101 0 0,1 0 1 0 0,-1 0-1 0 0,1 0 0 0 0,0 0 0 0 0,-1 0 1 0 0,1 0-1 0 0,0 0 0 0 0,0 1 0 0 0,-1-1 0 0 0,1 0 1 0 0,0 1-1 0 0,-1 1 0 0 0,-3 6-117 0 0,1 1 0 0 0,0-1 0 0 0,0 1-1 0 0,1-1 1 0 0,0 1 0 0 0,1 0 0 0 0,0 0 0 0 0,-1 19-1 0 0,2 1 77 0 0,6 49-1 0 0,0 7-40 0 0,-4-84-165 0 0,-1 1 0 0 0,0-1 0 0 0,-1 0 0 0 0,1 1 0 0 0,0-1 1 0 0,-1 0-1 0 0,1 0 0 0 0,-1 1 0 0 0,0-1 0 0 0,1 0 0 0 0,-1 0 0 0 0,0 0 0 0 0,0 0 0 0 0,-1 0 0 0 0,1 0 0 0 0,-3 3 0 0 0,2-3-39 0 0,-1 0-1 0 0,1-1 1 0 0,0 1 0 0 0,-1-1-1 0 0,0 0 1 0 0,1 0-1 0 0,-1 0 1 0 0,1 0-1 0 0,-1 0 1 0 0,0 0 0 0 0,0-1-1 0 0,0 1 1 0 0,-3-1-1 0 0,-44 4 106 0 0,72-1 4093 0 0,-1-1-3365 0 0,0-1 0 0 0,0-1 1 0 0,35-3-1 0 0,-54 2-941 0 0,0 1-1 0 0,0-1 1 0 0,0 0 0 0 0,0 1-1 0 0,0-1 1 0 0,1 0-1 0 0,-2-1 1 0 0,1 1 0 0 0,3-2-1 0 0</inkml:trace>
  <inkml:trace contextRef="#ctx0" brushRef="#br0" timeOffset="1">273 6 5983 0 0,'0'0'23'0'0,"0"-1"0"0"0,1 1-1 0 0,-1 0 1 0 0,0-1-1 0 0,0 1 1 0 0,0 0-1 0 0,1-1 1 0 0,-1 1 0 0 0,0 0-1 0 0,0 0 1 0 0,1-1-1 0 0,-1 1 1 0 0,0 0-1 0 0,1 0 1 0 0,-1-1 0 0 0,0 1-1 0 0,1 0 1 0 0,-1 0-1 0 0,0 0 1 0 0,1 0-1 0 0,-1 0 1 0 0,0-1 0 0 0,1 1-1 0 0,-1 0 1 0 0,1 0-1 0 0,-1 0 1 0 0,0 0-1 0 0,1 0 1 0 0,11 6 982 0 0,11 21 1989 0 0,-15-17-942 0 0,0 3-291 0 0,23 40 30 0 0,-23-40-122 0 0,-2 2-541 0 0,0 4-820 0 0,-1-6 168 0 0,0 0 0 0 0,9 19 0 0 0,-11-14 271 0 0,10 53-367 0 0,-9-40-165 0 0,-3-17-152 0 0,0 0 27 0 0,0 0 0 0 0,-2 18 1 0 0,-1 16-51 0 0,-1-23 2 0 0,-8 37-31 0 0,3-29-11 0 0,-15 45 0 0 0,18-63-364 0 0,-1 0 0 0 0,0-1 1 0 0,-1 0-1 0 0,0 0 0 0 0,-1 0 0 0 0,-1-1 0 0 0,0-1 0 0 0,-15 17 1 0 0,3-11-6667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22.00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202 1 6911 0 0,'-3'0'104'0'0,"0"1"0"0"0,0 0 0 0 0,0-1 0 0 0,0 1 0 0 0,0 0 0 0 0,1 1 0 0 0,-1-1 0 0 0,0 0 0 0 0,1 1 0 0 0,-1 0 0 0 0,1-1 0 0 0,-1 1 0 0 0,1 0 0 0 0,0 0 0 0 0,0 0-1 0 0,-4 5 1 0 0,-7 6 633 0 0,-6 6-143 0 0,1 1 0 0 0,-32 43 0 0 0,42-50-274 0 0,0 1-1 0 0,1-1 1 0 0,0 1-1 0 0,1 1 1 0 0,0-1-1 0 0,-4 20 1 0 0,9-17 533 0 0,1 31-85 0 0,3-24-369 0 0,9 25-160 0 0,-4-25-30 0 0,15 25-30 0 0,-9-24-103 0 0,30 42-779 0 0,8 1-3014 0 0,-42-54-1317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22.59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 50 7367 0 0,'-2'-2'2389'0'0,"2"2"-2190"0"0,0 0 0 0 0,0 0 0 0 0,0 0 0 0 0,0-1 0 0 0,0 1 0 0 0,-1 0 0 0 0,1 0 0 0 0,0 0 0 0 0,0-1 0 0 0,0 1 0 0 0,0 0 0 0 0,0 0 0 0 0,0 0 0 0 0,0-1 0 0 0,0 1 0 0 0,0 0 0 0 0,0 0 0 0 0,0 0 0 0 0,0 0 0 0 0,0-1 0 0 0,1 1 0 0 0,-1 0 0 0 0,0 0 0 0 0,0-1 0 0 0,9-1 3138 0 0,21 3-2383 0 0,-17 0 70 0 0,53-3 222 0 0,86-13 0 0 0,-8-11-3502 0 0,-163 37-7137 0 0,8-7 5159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23.03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282 146 919 0 0,'-95'18'67'0'0,"28"-8"1857"0"0,-5 1 1183 0 0,26 3 2275 0 0,46-14-5335 0 0,0 0 0 0 0,0 0 0 0 0,0 0 0 0 0,0 0 0 0 0,-1 0 0 0 0,1 0 0 0 0,0 0 0 0 0,0 0 0 0 0,0 0 0 0 0,0 0 0 0 0,0 0 0 0 0,0 0 0 0 0,0 0 0 0 0,0 0 0 0 0,0 0 0 0 0,0 0 0 0 0,0 0 0 0 0,0 0 0 0 0,0 0 0 0 0,0 0 0 0 0,-1 0 0 0 0,1 0 0 0 0,0 0 0 0 0,0 0 0 0 0,0 1 0 0 0,0-1 0 0 0,0 0-1 0 0,0 0 1 0 0,0 0 0 0 0,0 0 0 0 0,0 0 0 0 0,0 0 0 0 0,0 0 0 0 0,0 0 0 0 0,0 0 0 0 0,0 0 0 0 0,0 0 0 0 0,0 0 0 0 0,0 1 0 0 0,0-1 0 0 0,0 0 0 0 0,0 0 0 0 0,0 0 0 0 0,0 0 0 0 0,0 0 0 0 0,0 0 0 0 0,0 0 0 0 0,0 0 0 0 0,0 0 0 0 0,0 0 0 0 0,1 0 0 0 0,-1 0 0 0 0,0 0 0 0 0,0 1 0 0 0,0-1 0 0 0,0 0 0 0 0,0 0 0 0 0,0 0 0 0 0,0 0 0 0 0,7 4 1240 0 0,9 1-87 0 0,11 0-313 0 0,0-1 0 0 0,1-1 1 0 0,44-1-1 0 0,-56-3-1337 0 0,0 0-1 0 0,0-1 1 0 0,0-1 0 0 0,0 0-1 0 0,0-2 1 0 0,-1 1 0 0 0,24-12-1 0 0,-36 15 52 0 0,0-1-1 0 0,0 1 0 0 0,-1-1 1 0 0,1 0-1 0 0,0 0 0 0 0,-1 0 1 0 0,1 0-1 0 0,-1 0 0 0 0,0-1 1 0 0,1 1-1 0 0,-1-1 0 0 0,0 0 1 0 0,-1 1-1 0 0,1-1 0 0 0,0 0 1 0 0,-1 0-1 0 0,0 0 0 0 0,0 0 1 0 0,1 0-1 0 0,-2 0 0 0 0,1-1 1 0 0,0 1-1 0 0,-1 0 0 0 0,1 0 1 0 0,-1-1-1 0 0,0-5 0 0 0,-1 1-320 0 0,0 0-1 0 0,0 0 1 0 0,-5-14-1 0 0,-11-25 2829 0 0,12 33 55 0 0,5 14-2055 0 0,0 0-1 0 0,0 0 1 0 0,0 0 0 0 0,-1 0 0 0 0,1-1 0 0 0,0 1-1 0 0,0 0 1 0 0,0 0 0 0 0,0 0 0 0 0,0 0 0 0 0,0-1-1 0 0,0 1 1 0 0,0 0 0 0 0,0 0 0 0 0,0 0 0 0 0,0 0-1 0 0,0-1 1 0 0,0 1 0 0 0,0 0 0 0 0,0 0 0 0 0,0 0-1 0 0,0-1 1 0 0,0 1 0 0 0,0 0 0 0 0,0 0 0 0 0,0 0-1 0 0,0 0 1 0 0,0-1 0 0 0,0 1 0 0 0,0 0 0 0 0,0 0-1 0 0,1 0 1 0 0,-1 0 0 0 0,0-1 0 0 0,0 1 0 0 0,0 0-1 0 0,8 3 1984 0 0,16 16-424 0 0,-13-10-127 0 0,6 2-29 0 0,2 0 0 0 0,38 15 0 0 0,-38-18-1106 0 0,-1 0 0 0 0,-1 1-1 0 0,26 17 1 0 0,-42-26-400 0 0,-1 1-1 0 0,1-1 0 0 0,0 1 1 0 0,-1-1-1 0 0,1 0 0 0 0,-1 1 1 0 0,1-1-1 0 0,-1 1 1 0 0,1-1-1 0 0,-1 1 0 0 0,0 0 1 0 0,1-1-1 0 0,-1 1 1 0 0,0-1-1 0 0,1 1 0 0 0,-1 0 1 0 0,0-1-1 0 0,0 1 1 0 0,1 0-1 0 0,-1-1 0 0 0,0 1 1 0 0,0 0-1 0 0,0-1 0 0 0,0 1 1 0 0,0 0-1 0 0,0-1 1 0 0,0 1-1 0 0,0 0 0 0 0,-1 1 7 0 0,0-1-1 0 0,1 0 0 0 0,-1 0 1 0 0,0 0-1 0 0,0 0 0 0 0,0 1 1 0 0,0-1-1 0 0,0 0 0 0 0,0-1 1 0 0,0 1-1 0 0,0 0 0 0 0,0 0 0 0 0,-2 1 1 0 0,-6 2 64 0 0,0 1 1 0 0,-1-1-1 0 0,-9 3 1 0 0,12-5-17 0 0,-3 2-177 0 0,-10 3 312 0 0,-21 12 0 0 0,36-16-434 0 0,-1 0 0 0 0,1 0 1 0 0,-1 1-1 0 0,1 0 0 0 0,1 0 1 0 0,-1 0-1 0 0,0 1 0 0 0,-4 5 0 0 0,4-1-7449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5:29.1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0 7367 0 0,'-2'0'553'0'0,"0"1"-1"0"0,0-1 0 0 0,0 0 0 0 0,0 1 1 0 0,1 0-1 0 0,-1-1 0 0 0,0 1 1 0 0,0 0-1 0 0,1 0 0 0 0,-3 1 0 0 0,3-1-370 0 0,1-1-1 0 0,0 0 0 0 0,-1 0 0 0 0,1 0 0 0 0,0 1 1 0 0,0-1-1 0 0,-1 0 0 0 0,1 1 0 0 0,0-1 0 0 0,0 0 1 0 0,0 1-1 0 0,-1-1 0 0 0,1 0 0 0 0,0 1 0 0 0,0-1 1 0 0,0 0-1 0 0,0 1 0 0 0,0-1 0 0 0,0 0 0 0 0,-1 1 0 0 0,1-1 1 0 0,0 1-1 0 0,0-1 0 0 0,1 1-73 0 0,-1 0 0 0 0,0-1 0 0 0,1 1 0 0 0,-1-1-1 0 0,0 1 1 0 0,1-1 0 0 0,-1 1 0 0 0,1-1 0 0 0,-1 1 0 0 0,1-1 0 0 0,-1 0 0 0 0,1 1-1 0 0,-1-1 1 0 0,1 0 0 0 0,-1 1 0 0 0,1-1 0 0 0,0 0 0 0 0,-1 0 0 0 0,2 1 0 0 0,10 3 433 0 0,1-1 1 0 0,0 0 0 0 0,0-1 0 0 0,16 1-1 0 0,8 1-144 0 0,22 2-121 0 0,116-4 1 0 0,-92-3-237 0 0,8-5-352 0 0,-101 11-3405 0 0,2-1-3462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24.39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0 397 10591 0 0,'10'-5'5543'0'0,"13"-13"-2567"0"0,-9 7-1647 0 0,8-5-858 0 0,-1-1-1 0 0,0 0 1 0 0,-2-2 0 0 0,0 0-1 0 0,23-32 1 0 0,-34 41-420 0 0,-1-1 0 0 0,0 0 0 0 0,-1 0 0 0 0,-1 0-1 0 0,1 0 1 0 0,-2-1 0 0 0,1 0 0 0 0,-2 0 0 0 0,1 0 0 0 0,-2-1 0 0 0,0 1-1 0 0,0-1 1 0 0,-1-22 0 0 0,-5 13 251 0 0,4 21-281 0 0,0 0 0 0 0,0 1 1 0 0,0-1-1 0 0,0 0 0 0 0,-1 0 1 0 0,1 1-1 0 0,0-1 0 0 0,0 0 1 0 0,-1 1-1 0 0,1-1 0 0 0,-1 0 1 0 0,1 1-1 0 0,0-1 0 0 0,-1 1 1 0 0,1-1-1 0 0,-1 1 0 0 0,0-1 0 0 0,1 1 1 0 0,-1-1-1 0 0,1 1 0 0 0,-1-1 1 0 0,0 1-1 0 0,1 0 0 0 0,-1-1 1 0 0,-1 1-1 0 0,1 0-17 0 0,1 1-1 0 0,-1-1 1 0 0,1 1-1 0 0,-1-1 1 0 0,1 1 0 0 0,-1-1-1 0 0,1 1 1 0 0,-1-1-1 0 0,1 1 1 0 0,-1-1-1 0 0,1 1 1 0 0,0 0 0 0 0,-1-1-1 0 0,1 1 1 0 0,0 0-1 0 0,0 0 1 0 0,-1-1-1 0 0,1 1 1 0 0,0 0 0 0 0,0-1-1 0 0,0 2 1 0 0,-3 17-14 0 0,3-18 13 0 0,-4 53-3 0 0,3 1 0 0 0,11 94 0 0 0,0 21 0 0 0,-10-168 1 0 0,0 0-1 0 0,0 0 1 0 0,0 0-1 0 0,0 0 1 0 0,0 0-1 0 0,-1 0 0 0 0,1 0 1 0 0,-1 0-1 0 0,1 0 1 0 0,-1 0-1 0 0,0 0 1 0 0,0 0-1 0 0,0 0 1 0 0,0 0-1 0 0,0 0 1 0 0,0-1-1 0 0,-1 1 1 0 0,1 0-1 0 0,0-1 1 0 0,-1 1-1 0 0,1-1 1 0 0,-3 2-1 0 0,-1-1-70 0 0,0 1-1 0 0,0-1 1 0 0,0 0 0 0 0,-1-1-1 0 0,1 1 1 0 0,0-1 0 0 0,-8 1-1 0 0,-15 0-118 0 0,22-2 139 0 0,0 1 0 0 0,0-1 0 0 0,1 1 0 0 0,-1 0 0 0 0,0 0 1 0 0,1 1-1 0 0,-1-1 0 0 0,1 1 0 0 0,-9 5 0 0 0,14-7 51 0 0,0 0-1 0 0,0 0 1 0 0,0 0-1 0 0,-1 0 1 0 0,1 0-1 0 0,0 0 1 0 0,0 0-1 0 0,0 0 1 0 0,0 0 0 0 0,0 0-1 0 0,0 0 1 0 0,0 0-1 0 0,0 0 1 0 0,0 0-1 0 0,0 0 1 0 0,0 0-1 0 0,0 0 1 0 0,0 0-1 0 0,0 1 1 0 0,0-1 0 0 0,0 0-1 0 0,0 0 1 0 0,0 0-1 0 0,0 0 1 0 0,0 0-1 0 0,0 0 1 0 0,0 0-1 0 0,0 0 1 0 0,0 0-1 0 0,0 0 1 0 0,0 0 0 0 0,0 0-1 0 0,0 1 1 0 0,0-1-1 0 0,0 0 1 0 0,0 0-1 0 0,0 0 1 0 0,0 0-1 0 0,0 0 1 0 0,0 0-1 0 0,0 0 1 0 0,0 0 0 0 0,0 0-1 0 0,0 0 1 0 0,0 0-1 0 0,0 0 1 0 0,0 0-1 0 0,0 1 1 0 0,0-1-1 0 0,0 0 1 0 0,0 0-1 0 0,0 0 1 0 0,0 0-1 0 0,0 0 1 0 0,0 0 0 0 0,1 0-1 0 0,-1 0 1 0 0,7 2 73 0 0,8 1 84 0 0,16-3 252 0 0,0-1-1 0 0,0-1 0 0 0,55-13 1 0 0,-28 5-672 0 0,-41 9-1939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37.677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275 168 2759 0 0,'6'-6'39'0'0,"-1"1"268"0"0,-1 1-1 0 0,1-1 0 0 0,-1 1 1 0 0,-1-1-1 0 0,6-9 0 0 0,-8 14-240 0 0,-1-1 0 0 0,0 0 0 0 0,1 1 0 0 0,-1-1 0 0 0,0 0 0 0 0,0 1 1 0 0,0-1-1 0 0,1 0 0 0 0,-1 0 0 0 0,0 1 0 0 0,0-1 0 0 0,0 0 0 0 0,0 0 0 0 0,0 1 0 0 0,0-1 0 0 0,-1 0 0 0 0,1 0 0 0 0,0 1 0 0 0,0-1 0 0 0,-1 0 0 0 0,1 0 0 0 0,-1 0 18 0 0,0 0 0 0 0,0 0 0 0 0,0 0 0 0 0,0 0 0 0 0,-1 0 0 0 0,1 0 0 0 0,0 1 0 0 0,0-1 0 0 0,0 0 0 0 0,-1 1 0 0 0,1-1 0 0 0,0 1 0 0 0,-1-1 0 0 0,1 1 0 0 0,0 0 0 0 0,-2 0 0 0 0,-7-2 353 0 0,0 2 0 0 0,0-1 0 0 0,1 1 0 0 0,-1 1 1 0 0,0 0-1 0 0,0 0 0 0 0,1 1 0 0 0,-1 0 0 0 0,1 0 1 0 0,-1 1-1 0 0,-16 8 0 0 0,6-1 60 0 0,1 1 0 0 0,0 0 0 0 0,1 2-1 0 0,-20 16 1 0 0,33-25-385 0 0,1 0 1 0 0,-1 1-1 0 0,1-1 0 0 0,0 1 0 0 0,0 0 1 0 0,0 0-1 0 0,-4 9 0 0 0,8-13-72 0 0,-1 0 0 0 0,0 0 0 0 0,1 1 1 0 0,-1-1-1 0 0,1 0 0 0 0,0 0 0 0 0,-1 1 0 0 0,1-1 0 0 0,0 0 1 0 0,0 1-1 0 0,0-1 0 0 0,0 0 0 0 0,0 1 0 0 0,0-1 0 0 0,0 0 0 0 0,0 1 1 0 0,1-1-1 0 0,-1 0 0 0 0,0 0 0 0 0,1 1 0 0 0,-1-1 0 0 0,1 0 0 0 0,0 0 1 0 0,-1 0-1 0 0,1 1 0 0 0,0-1 0 0 0,-1 0 0 0 0,1 0 0 0 0,0 0 1 0 0,0 0-1 0 0,0 0 0 0 0,0-1 0 0 0,0 1 0 0 0,0 0 0 0 0,0 0 0 0 0,0-1 1 0 0,1 1-1 0 0,-1 0 0 0 0,0-1 0 0 0,2 1 0 0 0,5 2 3 0 0,1-1 1 0 0,-1 0-1 0 0,0 0 0 0 0,1-1 1 0 0,0 0-1 0 0,-1 0 0 0 0,1-1 0 0 0,-1 0 1 0 0,1-1-1 0 0,9-1 0 0 0,-5 0 9 0 0,0-1 0 0 0,-1 0 0 0 0,0 0 0 0 0,1-2 0 0 0,-1 1 0 0 0,13-9 0 0 0,-18 9-37 0 0,0 0 0 0 0,0-1-1 0 0,0 0 1 0 0,-1-1 0 0 0,0 1-1 0 0,0-1 1 0 0,0-1 0 0 0,-1 1-1 0 0,0-1 1 0 0,0 0 0 0 0,4-8-1 0 0,-7 11-8 0 0,-1 1 0 0 0,1 0 0 0 0,-1 0 0 0 0,0-1 1 0 0,0 1-1 0 0,0-1 0 0 0,0 1 0 0 0,-1-1 0 0 0,0 1 0 0 0,1-1 0 0 0,-1 0 0 0 0,-1 1 0 0 0,1-1 0 0 0,0 1 0 0 0,-1-1 0 0 0,0 1 0 0 0,0-1 0 0 0,0 1 1 0 0,0-1-1 0 0,0 1 0 0 0,-1 0 0 0 0,1 0 0 0 0,-1-1 0 0 0,0 1 0 0 0,0 0 0 0 0,0 1 0 0 0,-1-1 0 0 0,-3-4 0 0 0,2 4-6 0 0,0 0 0 0 0,0 0 0 0 0,-1 0 0 0 0,1 0 0 0 0,0 1 0 0 0,-1-1 0 0 0,0 1 0 0 0,0 1 0 0 0,1-1 0 0 0,-1 1 0 0 0,0-1 0 0 0,0 1 0 0 0,0 1 0 0 0,0-1 0 0 0,-1 1 0 0 0,1 0 0 0 0,0 0 0 0 0,0 0 0 0 0,0 1 0 0 0,-9 2 0 0 0,1 0 0 0 0,1 0 0 0 0,-1 1 0 0 0,1 1 0 0 0,0 0 0 0 0,0 1 0 0 0,1 0 0 0 0,-12 8 0 0 0,19-11 0 0 0,0 0 0 0 0,1 0 0 0 0,-1 0 0 0 0,1 0 0 0 0,0 1 0 0 0,0-1 0 0 0,0 1 0 0 0,0 0 0 0 0,1 0 0 0 0,-1 0 0 0 0,1 0 0 0 0,0 0 0 0 0,-1 5 0 0 0,2-7 0 0 0,1 0 0 0 0,-1 0 0 0 0,1 0 0 0 0,0 0 0 0 0,0 0 0 0 0,0-1 0 0 0,0 1 0 0 0,0 0 0 0 0,0 0 0 0 0,0 0 0 0 0,1 0 0 0 0,-1 0 0 0 0,1 0 0 0 0,-1 0 0 0 0,1-1 0 0 0,0 1 0 0 0,0 0 0 0 0,0 0 0 0 0,0-1 0 0 0,0 1 0 0 0,0-1 0 0 0,0 1 0 0 0,0-1 0 0 0,1 1 0 0 0,-1-1 0 0 0,0 0 0 0 0,1 0 0 0 0,-1 1 0 0 0,1-1 0 0 0,0 0 0 0 0,-1 0 0 0 0,1-1 0 0 0,3 2 0 0 0,3 1 77 0 0,-1-1-1 0 0,1 0 1 0 0,0 0-1 0 0,-1-1 0 0 0,1 0 1 0 0,0 0-1 0 0,0-1 1 0 0,0 0-1 0 0,0 0 1 0 0,0-1-1 0 0,0 0 1 0 0,0 0-1 0 0,-1-1 0 0 0,1 0 1 0 0,0 0-1 0 0,-1-1 1 0 0,0 0-1 0 0,0 0 1 0 0,12-8-1 0 0,-13 7-49 0 0,-1 1 1 0 0,1-2-1 0 0,-1 1 0 0 0,0 0 0 0 0,0-1 0 0 0,0 0 1 0 0,-1 0-1 0 0,0-1 0 0 0,0 1 0 0 0,5-9 1 0 0,-7 9-6 0 0,0 1 1 0 0,0-1 0 0 0,-1 0-1 0 0,1 1 1 0 0,-1-1-1 0 0,0 0 1 0 0,-1 0 0 0 0,1 0-1 0 0,-1 0 1 0 0,0 1 0 0 0,0-1-1 0 0,0 0 1 0 0,-1 0 0 0 0,0 0-1 0 0,-1-6 1 0 0,1 8-11 0 0,1 0 0 0 0,-1 1 0 0 0,0-1 1 0 0,0 1-1 0 0,0-1 0 0 0,-1 1 0 0 0,1-1 0 0 0,0 1 0 0 0,-1 0 1 0 0,1 0-1 0 0,-1 0 0 0 0,0 0 0 0 0,0 0 0 0 0,0 0 0 0 0,0 0 1 0 0,0 1-1 0 0,0-1 0 0 0,-1 1 0 0 0,1-1 0 0 0,0 1 0 0 0,-1 0 1 0 0,1 0-1 0 0,-1 0 0 0 0,1 0 0 0 0,-1 0 0 0 0,0 1 1 0 0,1-1-1 0 0,-1 1 0 0 0,0-1 0 0 0,-3 1 0 0 0,1 1-16 0 0,1-1 0 0 0,-1 1 0 0 0,1 0 0 0 0,-1 0 0 0 0,1 0 0 0 0,-1 1 0 0 0,1 0 0 0 0,-1-1-1 0 0,1 2 1 0 0,0-1 0 0 0,0 0 0 0 0,0 1 0 0 0,0 0 0 0 0,1 0 0 0 0,-1 0 0 0 0,-5 7 0 0 0,3-3-431 0 0,0 2 1 0 0,1-1 0 0 0,0 0-1 0 0,-4 11 1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38.833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268 76 4143 0 0,'-10'-3'429'0'0,"0"0"-1"0"0,0 0 0 0 0,0 1 0 0 0,-1 1 0 0 0,1 0 0 0 0,-1 0 0 0 0,1 1 0 0 0,-1 0 0 0 0,1 1 0 0 0,-1 0 1 0 0,-19 5-1 0 0,29-6-344 0 0,0 0 1 0 0,-1 0-1 0 0,1 1 1 0 0,0-1-1 0 0,-1 1 0 0 0,1-1 1 0 0,0 1-1 0 0,-1-1 1 0 0,1 1-1 0 0,0 0 1 0 0,0-1-1 0 0,0 1 1 0 0,0 0-1 0 0,0 0 1 0 0,0 0-1 0 0,0 0 1 0 0,0 0-1 0 0,0 0 0 0 0,0 0 1 0 0,0 0-1 0 0,0 2 1 0 0,0-2-10 0 0,1 0 1 0 0,0 1-1 0 0,0-1 0 0 0,0 0 1 0 0,0 0-1 0 0,0 1 0 0 0,1-1 1 0 0,-1 0-1 0 0,0 0 0 0 0,0 1 1 0 0,1-1-1 0 0,-1 0 0 0 0,1 0 1 0 0,-1 0-1 0 0,1 0 1 0 0,-1 0-1 0 0,1 0 0 0 0,1 2 1 0 0,3 3 207 0 0,0-1 0 0 0,0 1-1 0 0,1-1 1 0 0,-1 0 0 0 0,1-1 0 0 0,9 6 0 0 0,3 1-95 0 0,1-1 0 0 0,0 0 0 0 0,1-1 0 0 0,0-1-1 0 0,0-1 1 0 0,1-1 0 0 0,0-1 0 0 0,0-1 0 0 0,0-1 0 0 0,0 0 0 0 0,1-2-1 0 0,-1 0 1 0 0,1-2 0 0 0,-1 0 0 0 0,1-1 0 0 0,28-7 0 0 0,-49 8-185 0 0,96-27 419 0 0,-88 25-382 0 0,1-1 1 0 0,-1 0 0 0 0,0-1-1 0 0,0 0 1 0 0,0-1 0 0 0,0 0 0 0 0,12-11-1 0 0,-20 16-39 0 0,0 0-1 0 0,1-1 0 0 0,-1 1 0 0 0,0 0 1 0 0,0-1-1 0 0,0 1 0 0 0,0-1 0 0 0,0 0 1 0 0,0 1-1 0 0,0-1 0 0 0,0 0 1 0 0,-1 1-1 0 0,1-1 0 0 0,-1 0 0 0 0,1 0 1 0 0,-1 0-1 0 0,0 1 0 0 0,1-1 1 0 0,-1 0-1 0 0,0 0 0 0 0,0 0 0 0 0,-1 0 1 0 0,1 0-1 0 0,0 1 0 0 0,0-1 1 0 0,-1 0-1 0 0,1 0 0 0 0,-1 0 0 0 0,-1-3 1 0 0,-1 2-10 0 0,1-1 0 0 0,-1 1 0 0 0,0-1 0 0 0,0 1 0 0 0,0 0 0 0 0,-1 0 0 0 0,1 0 0 0 0,-1 0 0 0 0,1 1 0 0 0,-1-1 0 0 0,-6-2 1 0 0,-9-3-112 0 0,-1 0 1 0 0,1 2 0 0 0,-1 0 0 0 0,0 1 0 0 0,-1 1 0 0 0,1 1 0 0 0,-24 0 0 0 0,-16 1 111 0 0,-69 8 1 0 0,88-3-32 0 0,-71 7 22 0 0,90-7 17 0 0,1 1 1 0 0,0 1 0 0 0,-23 8-1 0 0,40-11 0 0 0,0-1 0 0 0,0 1 0 0 0,1 0 0 0 0,-1 0 0 0 0,0 0 0 0 0,1 1 0 0 0,-1-1 0 0 0,-5 7 0 0 0,8-8 0 0 0,0 0 0 0 0,1 0 0 0 0,-1 0 0 0 0,0 0 0 0 0,1 0 0 0 0,-1 0 0 0 0,1 0 0 0 0,-1 0 0 0 0,1 1 0 0 0,0-1 0 0 0,-1 0 0 0 0,1 0 0 0 0,0 0 0 0 0,0 1 0 0 0,0-1 0 0 0,0 0 0 0 0,0 0 0 0 0,0 1 0 0 0,0-1 0 0 0,0 0 0 0 0,0 0 0 0 0,1 1 0 0 0,-1-1 0 0 0,0 0 0 0 0,1 0 0 0 0,-1 0 0 0 0,1 0 0 0 0,0 0 0 0 0,-1 1 0 0 0,1-1 0 0 0,0 0 0 0 0,-1 0 0 0 0,1-1 0 0 0,1 2 0 0 0,3 3 1 0 0,-1-1 0 0 0,1 0 0 0 0,0 0 0 0 0,0-1 0 0 0,0 0 0 0 0,1 1 0 0 0,-1-2 0 0 0,1 1 0 0 0,10 3-1 0 0,7 1 37 0 0,26 4 0 0 0,2-1 163 0 0,1-3 1 0 0,0-3-1 0 0,1-1 1 0 0,57-5 0 0 0,-39-5 127 0 0,-1-2 1 0 0,105-28 0 0 0,-174 37-329 0 0,44-14 0 0 0,-41 12 0 0 0,0 1 0 0 0,-1-1 0 0 0,1 0 0 0 0,-1 0 0 0 0,1 0 0 0 0,-1 0 0 0 0,0-1 0 0 0,0 1 0 0 0,4-6 0 0 0,-6 8 1 0 0,-1-1-1 0 0,1 0 0 0 0,-1 1 1 0 0,1-1-1 0 0,-1 0 1 0 0,1 0-1 0 0,-1 1 0 0 0,0-1 1 0 0,0 0-1 0 0,1 0 1 0 0,-1 0-1 0 0,0 1 0 0 0,0-1 1 0 0,0 0-1 0 0,0 0 1 0 0,0 0-1 0 0,0 0 0 0 0,0 1 1 0 0,0-1-1 0 0,0 0 1 0 0,0 0-1 0 0,-1 0 0 0 0,1 1 1 0 0,0-2-1 0 0,-1 0 2 0 0,0 0 1 0 0,-1 1-1 0 0,1-1 0 0 0,0 0 0 0 0,0 1 0 0 0,-1-1 1 0 0,1 1-1 0 0,-1-1 0 0 0,-2-1 0 0 0,-2-1 5 0 0,-1 0-1 0 0,0 0 0 0 0,1 1 1 0 0,-11-4-1 0 0,-7-1-28 0 0,0 2 1 0 0,0 1-1 0 0,-1 0 0 0 0,0 2 0 0 0,-25 0 1 0 0,-127 7-138 0 0,166-3 156 0 0,-106 10-62 0 0,96-7 60 0 0,-1 0 1 0 0,1 1-1 0 0,-29 12 0 0 0,48-16 5 0 0,-1 0 0 0 0,0 1 0 0 0,0-1 0 0 0,1 0 0 0 0,-1 1 0 0 0,1 0 0 0 0,-1 0 0 0 0,1 0 0 0 0,0 0 0 0 0,-1 0 0 0 0,1 0 0 0 0,0 0 0 0 0,-3 6 0 0 0,5-7 0 0 0,-1 0 0 0 0,1 1 0 0 0,0-1 0 0 0,0 1 0 0 0,-1-1 0 0 0,1 0 0 0 0,0 1 0 0 0,0-1 0 0 0,0 1 0 0 0,0-1 0 0 0,1 1 0 0 0,-1-1 0 0 0,0 0 0 0 0,0 1 0 0 0,1-1 0 0 0,-1 0 0 0 0,1 1 0 0 0,0-1 0 0 0,-1 0 0 0 0,1 1 0 0 0,0-1 0 0 0,0 0 0 0 0,-1 0 0 0 0,1 0 0 0 0,0 0 0 0 0,0 0 0 0 0,0 0 0 0 0,0 0 0 0 0,1 0 0 0 0,-1 0 0 0 0,1 0 0 0 0,7 6-8 0 0,1-1 1 0 0,-1-1-1 0 0,1 0 0 0 0,0 0 1 0 0,0-1-1 0 0,0 0 0 0 0,1-1 0 0 0,19 4 1 0 0,5-1 9 0 0,48 1 1 0 0,-20-4 63 0 0,-1-2-1 0 0,0-4 1 0 0,0-2 0 0 0,82-17-1 0 0,-125 18 172 0 0,30-12 0 0 0,-43 14-116 0 0,0-1 0 0 0,0 0-1 0 0,0 0 1 0 0,0-1 0 0 0,0 0-1 0 0,-1 0 1 0 0,0 0 0 0 0,6-6-1 0 0,-10 9-104 0 0,0 1-1 0 0,-1-1 1 0 0,1 0-1 0 0,0 1 1 0 0,-1-1-1 0 0,1 0 1 0 0,-1 0-1 0 0,1 1 0 0 0,-1-1 1 0 0,1 0-1 0 0,-1 0 1 0 0,1 0-1 0 0,-1 0 1 0 0,0 1-1 0 0,1-1 1 0 0,-1 0-1 0 0,0 0 1 0 0,0 0-1 0 0,0 0 1 0 0,0 0-1 0 0,0 0 1 0 0,0 0-1 0 0,0 0 1 0 0,0 0-1 0 0,0 0 1 0 0,0 0-1 0 0,-1 1 1 0 0,1-1-1 0 0,0 0 1 0 0,0 0-1 0 0,-1 0 0 0 0,1 0 1 0 0,-1 0-1 0 0,1 1 1 0 0,-1-1-1 0 0,1 0 1 0 0,-1 0-1 0 0,0 1 1 0 0,1-1-1 0 0,-1 0 1 0 0,0 1-1 0 0,1-1 1 0 0,-1 1-1 0 0,0-1 1 0 0,-1 0-1 0 0,-2-1 40 0 0,1 0-1 0 0,0 1 1 0 0,-1 0-1 0 0,1-1 1 0 0,-1 1-1 0 0,1 1 1 0 0,-1-1 0 0 0,1 0-1 0 0,-1 1 1 0 0,-5 0-1 0 0,4 0-135 0 0,0 0-1 0 0,0 1 0 0 0,0 0 1 0 0,0 0-1 0 0,1 0 0 0 0,-1 0 1 0 0,0 1-1 0 0,-6 3 1 0 0,-1 3-641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40.006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165 198 5983 0 0,'-2'0'86'0'0,"0"-1"0"0"0,0 0 0 0 0,1 1 0 0 0,-1-1-1 0 0,0 1 1 0 0,0 0 0 0 0,0 0 0 0 0,0 0 0 0 0,0 0-1 0 0,0 0 1 0 0,0 0 0 0 0,0 0 0 0 0,0 1 0 0 0,0-1 0 0 0,0 1-1 0 0,0-1 1 0 0,1 1 0 0 0,-1 0 0 0 0,0 0 0 0 0,0 0-1 0 0,1 0 1 0 0,-1 0 0 0 0,0 0 0 0 0,1 0 0 0 0,-1 0-1 0 0,1 1 1 0 0,-3 2 0 0 0,-2 1 129 0 0,-13 14 204 0 0,19-19-368 0 0,-1 1 1 0 0,1-1-1 0 0,-1 1 0 0 0,1 0 1 0 0,-1-1-1 0 0,1 1 0 0 0,-1-1 1 0 0,1 1-1 0 0,0 0 0 0 0,-1 0 1 0 0,1-1-1 0 0,0 1 0 0 0,-1 0 1 0 0,1-1-1 0 0,0 1 0 0 0,0 0 1 0 0,0 0-1 0 0,0 0 0 0 0,0-1 1 0 0,0 1-1 0 0,0 0 0 0 0,0 0 1 0 0,0-1-1 0 0,0 2 0 0 0,1-1 91 0 0,0 0-1 0 0,0 0 0 0 0,1 0 1 0 0,-1 0-1 0 0,0-1 1 0 0,0 1-1 0 0,0-1 0 0 0,1 1 1 0 0,-1-1-1 0 0,0 1 1 0 0,1-1-1 0 0,-1 1 0 0 0,0-1 1 0 0,1 0-1 0 0,-1 0 0 0 0,0 0 1 0 0,1 0-1 0 0,-1 0 1 0 0,3 0-1 0 0,26-4 975 0 0,-18 1-823 0 0,0 0 0 0 0,0-1 0 0 0,0-1 0 0 0,-1 0 0 0 0,0 0 0 0 0,12-8 0 0 0,-17 9-210 0 0,0 1 0 0 0,-1-2 0 0 0,1 1 0 0 0,-1 0 0 0 0,0-1 0 0 0,0 0 0 0 0,0-1 0 0 0,-1 1 0 0 0,0-1 0 0 0,0 1 0 0 0,0-1 0 0 0,3-8 0 0 0,-5 11-43 0 0,-1-1 0 0 0,0 1 0 0 0,-1 0 0 0 0,1-1 0 0 0,0 1 0 0 0,-1-1 0 0 0,0 1 1 0 0,0 0-1 0 0,0-1 0 0 0,0 1 0 0 0,0-1 0 0 0,-1 1 0 0 0,1 0 0 0 0,-1-1 0 0 0,-2-4 0 0 0,1 4 61 0 0,0-1-1 0 0,0 1 1 0 0,-1 0-1 0 0,0 0 0 0 0,0 0 1 0 0,0 0-1 0 0,0 1 0 0 0,0-1 1 0 0,-8-5-1 0 0,3 3 31 0 0,1 1 0 0 0,-1 0 0 0 0,0 0 0 0 0,-1 1 0 0 0,1 0 0 0 0,-1 1 0 0 0,1 0 0 0 0,-1 0 0 0 0,0 1 0 0 0,-18-2 0 0 0,19 3-107 0 0,-1 1 0 0 0,0 1 0 0 0,1-1 0 0 0,-1 2 0 0 0,1-1 0 0 0,0 1 0 0 0,-1 0 0 0 0,1 1 0 0 0,-16 7 0 0 0,21-9-11 0 0,-1 1 1 0 0,1 0-1 0 0,0 0 0 0 0,0 0 0 0 0,-1 0 1 0 0,1 1-1 0 0,1-1 0 0 0,-1 1 1 0 0,0 0-1 0 0,1 0 0 0 0,-1 0 0 0 0,1 0 1 0 0,0 0-1 0 0,0 0 0 0 0,0 1 1 0 0,0-1-1 0 0,1 1 0 0 0,-1-1 0 0 0,1 1 1 0 0,0 0-1 0 0,0-1 0 0 0,1 1 1 0 0,-1 0-1 0 0,0 4 0 0 0,2-5 14 0 0,-1 1-1 0 0,1-1 0 0 0,-1 0 1 0 0,1 1-1 0 0,0-1 0 0 0,1 0 1 0 0,-1 0-1 0 0,0 0 0 0 0,1 0 1 0 0,0 0-1 0 0,-1 0 0 0 0,1 0 1 0 0,0 0-1 0 0,1-1 0 0 0,-1 1 1 0 0,0-1-1 0 0,1 0 0 0 0,-1 1 1 0 0,1-1-1 0 0,0 0 0 0 0,4 2 1 0 0,1 0 0 0 0,-1 0 1 0 0,1 0 0 0 0,0-1 0 0 0,0 0-1 0 0,0 0 1 0 0,0-1 0 0 0,12 2 0 0 0,-13-3-23 0 0,-1-1 0 0 0,1 1 0 0 0,0-1 0 0 0,0 0 0 0 0,-1-1 1 0 0,1 0-1 0 0,0 0 0 0 0,0 0 0 0 0,-1-1 0 0 0,1 0 1 0 0,10-5-1 0 0,-14 6-5 0 0,0-1 1 0 0,0 0-1 0 0,0 0 1 0 0,0-1-1 0 0,0 1 1 0 0,-1 0-1 0 0,1-1 1 0 0,0 0-1 0 0,-1 0 1 0 0,0 1-1 0 0,0-1 1 0 0,0-1-1 0 0,0 1 1 0 0,0 0 0 0 0,-1 0-1 0 0,1-1 1 0 0,-1 1-1 0 0,0-1 1 0 0,0 1-1 0 0,0-1 1 0 0,-1 1-1 0 0,1-1 1 0 0,-1-4-1 0 0,0 4 0 0 0,0-1 0 0 0,0 1 0 0 0,0-1 0 0 0,-1 1 0 0 0,0-1 0 0 0,0 1 0 0 0,0-1 0 0 0,0 1 0 0 0,-1 0 0 0 0,0-1 0 0 0,1 1 0 0 0,-2 0 0 0 0,1 0 0 0 0,0 1 0 0 0,-6-7 0 0 0,7 8 0 0 0,-1 0 0 0 0,0 0 0 0 0,0 1 0 0 0,0-1 0 0 0,0 1 0 0 0,-1-1 0 0 0,1 1 0 0 0,0 0 0 0 0,-1 0 0 0 0,1 0 0 0 0,0 0 0 0 0,-1 0 0 0 0,0 0 0 0 0,1 1 0 0 0,-1 0 0 0 0,1-1 0 0 0,-1 1 0 0 0,1 0 0 0 0,-1 0 0 0 0,0 0 0 0 0,1 0 0 0 0,-1 1 0 0 0,1-1 0 0 0,-1 1 0 0 0,1-1 0 0 0,-1 1 0 0 0,1 0 0 0 0,-4 2 0 0 0,-1 0-5 0 0,-1 2-1 0 0,2-1 1 0 0,-1 1 0 0 0,0 0-1 0 0,1 0 1 0 0,0 0 0 0 0,0 1-1 0 0,1 0 1 0 0,0 0 0 0 0,0 1-1 0 0,0-1 1 0 0,-6 13 0 0 0,8-13 5 0 0,-1 1 0 0 0,2-1 1 0 0,-1 1-1 0 0,1 0 0 0 0,0 0 1 0 0,0 0-1 0 0,0 0 1 0 0,1 0-1 0 0,0 0 0 0 0,1 0 1 0 0,0 0-1 0 0,0 0 0 0 0,0 1 1 0 0,3 10-1 0 0,-2-15 5 0 0,-1 0 0 0 0,1-1-1 0 0,0 1 1 0 0,0-1 0 0 0,0 1 0 0 0,0-1-1 0 0,1 0 1 0 0,-1 1 0 0 0,0-1 0 0 0,1 0-1 0 0,0 0 1 0 0,0 0 0 0 0,-1 0-1 0 0,1 0 1 0 0,0-1 0 0 0,1 1 0 0 0,-1 0-1 0 0,0-1 1 0 0,0 0 0 0 0,1 1 0 0 0,-1-1-1 0 0,0 0 1 0 0,1 0 0 0 0,-1 0 0 0 0,1-1-1 0 0,5 2 1 0 0,-5-2-77 0 0,0 0 0 0 0,0 0 0 0 0,1 0 0 0 0,-1-1 0 0 0,0 1 0 0 0,0-1 0 0 0,1 0 0 0 0,-1 0 0 0 0,0 0-1 0 0,0 0 1 0 0,0 0 0 0 0,0-1 0 0 0,0 1 0 0 0,-1-1 0 0 0,1 0 0 0 0,0 0 0 0 0,-1 0 0 0 0,1 0 0 0 0,-1 0 0 0 0,0-1 0 0 0,4-4 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6:40.969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506 100 6911 0 0,'-2'-4'96'0'0,"-1"0"0"0"0,1-1 0 0 0,-1 1 0 0 0,0 0 0 0 0,0 0 0 0 0,-1 0 0 0 0,1 1-1 0 0,-1-1 1 0 0,0 1 0 0 0,0 0 0 0 0,0 0 0 0 0,0 0 0 0 0,-1 0 0 0 0,1 1 0 0 0,-7-3-1 0 0,-8-3 304 0 0,-1 1 0 0 0,-26-6 0 0 0,45 13-394 0 0,-13-3 402 0 0,-1 0-1 0 0,-1 1 0 0 0,1 0 0 0 0,0 1 0 0 0,0 1 1 0 0,-1 1-1 0 0,1 0 0 0 0,0 0 0 0 0,0 2 1 0 0,0 0-1 0 0,0 1 0 0 0,1 0 0 0 0,-1 1 0 0 0,1 1 1 0 0,0 0-1 0 0,0 1 0 0 0,1 0 0 0 0,0 1 0 0 0,1 1 1 0 0,-19 15-1 0 0,28-21-325 0 0,0 0 0 0 0,0 0 0 0 0,0 0 0 0 0,0 1 0 0 0,0-1 0 0 0,1 1 0 0 0,-1 0 0 0 0,1 0 0 0 0,0-1 0 0 0,1 1 0 0 0,-1 0 0 0 0,0 1 0 0 0,1-1 0 0 0,-1 8 0 0 0,1-9-49 0 0,1 0-1 0 0,1 1 1 0 0,-1-1 0 0 0,0 0 0 0 0,1 0 0 0 0,0 0 0 0 0,-1 0 0 0 0,1 0 0 0 0,0 0 0 0 0,1 0 0 0 0,-1 0 0 0 0,1 0 0 0 0,-1 0 0 0 0,1 0 0 0 0,0-1 0 0 0,0 1-1 0 0,0-1 1 0 0,0 0 0 0 0,0 1 0 0 0,5 3 0 0 0,4 1 43 0 0,-1 0-1 0 0,1-1 1 0 0,-1 0 0 0 0,2 0-1 0 0,-1-1 1 0 0,1-1-1 0 0,0 0 1 0 0,-1 0 0 0 0,2-1-1 0 0,14 1 1 0 0,7 0 113 0 0,1-1-1 0 0,50-3 1 0 0,-49-2-160 0 0,0-1 0 0 0,67-16 0 0 0,-87 15-21 0 0,-1 0 0 0 0,0-2-1 0 0,0 0 1 0 0,0 0 0 0 0,-1-1-1 0 0,0-1 1 0 0,0-1 0 0 0,25-19-1 0 0,-36 25-6 0 0,1-1 0 0 0,0 0 0 0 0,-1 0 0 0 0,0 0 0 0 0,0 0 0 0 0,0-1 0 0 0,-1 1 0 0 0,1-1 0 0 0,-1 0 0 0 0,0 1 0 0 0,0-1 0 0 0,1-7 0 0 0,-2 9 0 0 0,-1 0 0 0 0,0 0 0 0 0,0 1 0 0 0,0-1 0 0 0,0 0 0 0 0,0 0 0 0 0,0 0 0 0 0,-1 0 0 0 0,1 0 0 0 0,-1 1 0 0 0,0-1 0 0 0,0 0 0 0 0,0 0 0 0 0,0 1 0 0 0,0-1 0 0 0,-1 1 0 0 0,1-1 0 0 0,-1 1 0 0 0,1-1 0 0 0,-1 1 0 0 0,0 0 0 0 0,0 0 0 0 0,-3-3 0 0 0,-3 0-54 0 0,0-1 0 0 0,0 1 0 0 0,-1 1-1 0 0,1-1 1 0 0,-1 2 0 0 0,0-1 0 0 0,0 1-1 0 0,0 0 1 0 0,0 1 0 0 0,-13-2 0 0 0,-11 1-267 0 0,-54 0 0 0 0,47 3 249 0 0,-80 12 0 0 0,96-7 52 0 0,0 0 1 0 0,1 2-1 0 0,0 0 1 0 0,-37 18-1 0 0,55-22 17 0 0,-1 0 0 0 0,0 1 0 0 0,1 0 1 0 0,0 0-1 0 0,0 0 0 0 0,0 0 0 0 0,0 1 0 0 0,1 0 0 0 0,0 0 0 0 0,-6 8 0 0 0,9-11 2 0 0,0 0 1 0 0,0-1-1 0 0,0 1 0 0 0,1 0 0 0 0,-1-1 1 0 0,0 1-1 0 0,1 0 0 0 0,-1 0 0 0 0,1 0 0 0 0,0 0 1 0 0,0 0-1 0 0,0-1 0 0 0,0 1 0 0 0,0 0 0 0 0,0 0 1 0 0,0 0-1 0 0,0 0 0 0 0,1 0 0 0 0,-1 0 1 0 0,1-1-1 0 0,-1 1 0 0 0,1 0 0 0 0,0 0 0 0 0,0-1 1 0 0,0 1-1 0 0,0 0 0 0 0,0-1 0 0 0,0 1 1 0 0,0-1-1 0 0,0 0 0 0 0,1 1 0 0 0,-1-1 0 0 0,1 0 1 0 0,-1 0-1 0 0,1 1 0 0 0,-1-1 0 0 0,1 0 1 0 0,0-1-1 0 0,-1 1 0 0 0,3 1 0 0 0,8 4 71 0 0,1-1 0 0 0,0 0 0 0 0,0-1 0 0 0,0 0 0 0 0,1-1 0 0 0,-1-1 0 0 0,16 2 0 0 0,99-1 692 0 0,-109-4-716 0 0,43 0 286 0 0,78-13 1 0 0,-114 10-300 0 0,0-2 0 0 0,0 0 0 0 0,-1-2 1 0 0,0 0-1 0 0,40-21 0 0 0,-61 27-33 0 0,-1 0 0 0 0,0 0 0 0 0,1 0 0 0 0,-1-1 0 0 0,0 1 0 0 0,0-1 0 0 0,-1 0 0 0 0,1 1 0 0 0,0-1 0 0 0,3-6 0 0 0,-6 8 0 0 0,1 0 0 0 0,-1 0 0 0 0,1 0 0 0 0,-1 0 0 0 0,0 0 0 0 0,1 0 0 0 0,-1 0 0 0 0,0 0 0 0 0,0 0 0 0 0,0 0 0 0 0,0 0 0 0 0,0 0 0 0 0,0 0 0 0 0,0 0 0 0 0,0 0 0 0 0,-1 0 0 0 0,1-2 0 0 0,-1 2 0 0 0,0-1 0 0 0,0 1 0 0 0,1-1 0 0 0,-1 1 0 0 0,0 0 0 0 0,-1-1 0 0 0,1 1 0 0 0,0 0 0 0 0,0 0 0 0 0,-1-1 0 0 0,1 1 0 0 0,0 0 0 0 0,-3-1 0 0 0,-3-1-8 0 0,0-1 1 0 0,-1 1-1 0 0,1 1 0 0 0,-1-1 0 0 0,1 1 1 0 0,-1 1-1 0 0,0 0 0 0 0,1 0 1 0 0,-1 0-1 0 0,0 1 0 0 0,-9 0 0 0 0,-3 2-72 0 0,-1 0 0 0 0,-40 11 0 0 0,60-13 78 0 0,-16 4 1 0 0,1 1-1 0 0,-28 13 1 0 0,41-17-2 0 0,0 0-1 0 0,-1 1 1 0 0,1 0 0 0 0,0 0 0 0 0,1 0-1 0 0,-1 0 1 0 0,0 0 0 0 0,0 0-1 0 0,1 1 1 0 0,0 0 0 0 0,-1-1 0 0 0,1 1-1 0 0,0 0 1 0 0,0 0 0 0 0,0 0 0 0 0,1 0-1 0 0,-1 0 1 0 0,1 0 0 0 0,0 1-1 0 0,-2 4 1 0 0,3-5 3 0 0,0-1 0 0 0,1 1 0 0 0,-1 0 0 0 0,0-1 0 0 0,1 1 0 0 0,0 0 0 0 0,-1-1 0 0 0,1 1 0 0 0,0 0 0 0 0,0-1 0 0 0,1 1 0 0 0,-1-1 0 0 0,0 0 0 0 0,1 1 0 0 0,-1-1 0 0 0,1 0 0 0 0,0 0 0 0 0,0 0 0 0 0,0 0 0 0 0,0 0 0 0 0,0-1 0 0 0,0 1 0 0 0,1-1 0 0 0,2 3 0 0 0,4 1 0 0 0,1 0 0 0 0,-1-1 0 0 0,1 0 0 0 0,-1 0 0 0 0,13 2 0 0 0,-2-1 40 0 0,1-1-1 0 0,0-1 0 0 0,-1-1 0 0 0,1-1 1 0 0,0-1-1 0 0,0 0 0 0 0,0-2 1 0 0,0 0-1 0 0,0-2 0 0 0,-1 0 1 0 0,35-13-1 0 0,-48 14-68 0 0,0 0 0 0 0,-1 0 0 0 0,0-1 0 0 0,0 0-1 0 0,0-1 1 0 0,9-8 0 0 0,-9 6-223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7:13.1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68 3679 0 0,'-5'-2'1823'0'0,"4"1"-1401"0"0,0 1-1 0 0,0 0 0 0 0,0 0 1 0 0,0-1-1 0 0,0 1 1 0 0,0-1-1 0 0,0 1 1 0 0,0-1-1 0 0,0 1 1 0 0,0-1-1 0 0,1 0 1 0 0,-1 1-1 0 0,0-1 1 0 0,0 0-1 0 0,1 1 1 0 0,-1-1-1 0 0,-1-2 1 0 0,7 3 3735 0 0,10-1-2560 0 0,-10 1-787 0 0,165-25 2959 0 0,-114 15-3678 0 0,1 2-1 0 0,1 2 0 0 0,58 3 0 0 0,-112 3-108 0 0,26 3 60 0 0,-28-3-61 0 0,0 0 0 0 0,-1 0 0 0 0,1 1 0 0 0,0-1 0 0 0,-1 1 1 0 0,1-1-1 0 0,0 1 0 0 0,-1 0 0 0 0,1-1 0 0 0,-1 1 1 0 0,1 0-1 0 0,-1 0 0 0 0,3 2 0 0 0,-4-2-33 0 0,0-1 1 0 0,0 0-1 0 0,0 1 0 0 0,1-1 0 0 0,-1 0 1 0 0,0 1-1 0 0,0-1 0 0 0,0 0 1 0 0,0 1-1 0 0,0-1 0 0 0,0 0 0 0 0,0 1 1 0 0,0-1-1 0 0,0 1 0 0 0,0-1 0 0 0,0 0 1 0 0,0 1-1 0 0,0-1 0 0 0,0 0 0 0 0,0 1 1 0 0,0-1-1 0 0,-1 1 0 0 0,1-1 1 0 0,0 1-1 0 0,-3 3-1103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7:13.4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24 6447 0 0,'-7'0'457'0'0,"-21"1"187"0"0,27-1-316 0 0,0 0-1 0 0,0 1 1 0 0,0-1 0 0 0,0 0-1 0 0,0 1 1 0 0,1-1-1 0 0,-1 1 1 0 0,0-1 0 0 0,0 1-1 0 0,0-1 1 0 0,1 1-1 0 0,-1-1 1 0 0,0 1 0 0 0,1 0-1 0 0,-2 0 1 0 0,11 2 4075 0 0,12-3-2607 0 0,64-5 1549 0 0,102-3-1847 0 0,-136 8-1421 0 0,-19 2-43 0 0,0-3 1 0 0,-1 0-1 0 0,32-7 1 0 0,-58 8-268 0 0,0-1 0 0 0,-1-1 1 0 0,1 1-1 0 0,-1-1 0 0 0,0 0 0 0 0,0 0 0 0 0,5-3 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7:14.7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96 5983 0 0,'-1'-1'225'0'0,"0"0"0"0"0,0-1 0 0 0,0 1-1 0 0,0 0 1 0 0,1 0 0 0 0,-1 0-1 0 0,0-1 1 0 0,1 1 0 0 0,-1 0-1 0 0,1-1 1 0 0,0 1 0 0 0,-1 0-1 0 0,1-1 1 0 0,0 1 0 0 0,0-1 0 0 0,0 1-1 0 0,0-1 1 0 0,0 1 0 0 0,0 0-1 0 0,0-1 1 0 0,0 1 0 0 0,1-1-1 0 0,-1 1 1 0 0,0 0 0 0 0,1-1 0 0 0,-1 1-1 0 0,1 0 1 0 0,0-1 0 0 0,-1 1-1 0 0,1 0 1 0 0,0 0 0 0 0,1-2-1 0 0,1-1 342 0 0,1 0 0 0 0,-1 0 0 0 0,0 0 0 0 0,1 1 0 0 0,0 0 0 0 0,0 0-1 0 0,0 0 1 0 0,5-3 0 0 0,-4 4-334 0 0,0-1 1 0 0,0 1-1 0 0,0 0 0 0 0,0 0 0 0 0,0 1 0 0 0,1 0 0 0 0,-1 0 1 0 0,0 0-1 0 0,1 0 0 0 0,-1 1 0 0 0,0 0 0 0 0,1 0 0 0 0,-1 0 1 0 0,10 3-1 0 0,-7-1-108 0 0,-1 0 1 0 0,0 1-1 0 0,1 0 1 0 0,-1 0-1 0 0,0 1 1 0 0,-1 0-1 0 0,1 0 1 0 0,-1 1 0 0 0,8 6-1 0 0,0 3-41 0 0,-1-1-1 0 0,-1 2 1 0 0,0-1-1 0 0,-1 2 1 0 0,-1 0-1 0 0,0 0 1 0 0,13 30-1 0 0,36 98 54 0 0,-59-143-136 0 0,0 0 0 0 0,1 0 0 0 0,-1-1 0 0 0,0 1 0 0 0,1 0 0 0 0,-1 0 0 0 0,0 0 0 0 0,0 0 0 0 0,0 0 0 0 0,1-1 0 0 0,-1 1 0 0 0,0 0 0 0 0,0 0 0 0 0,0 0 0 0 0,-1 0 0 0 0,1 0 0 0 0,0-1 0 0 0,0 1 0 0 0,0 0 0 0 0,-1 0 0 0 0,1 0 0 0 0,0 0 0 0 0,-1-1 0 0 0,1 1 0 0 0,-1 0 0 0 0,1 0 0 0 0,-1-1 0 0 0,1 1 0 0 0,-1 0 0 0 0,0 0 0 0 0,0 0 0 0 0,0-1 0 0 0,0 0 0 0 0,0 0 0 0 0,0 0 0 0 0,0 1 0 0 0,0-1 0 0 0,0 0 0 0 0,0 0 0 0 0,0-1 0 0 0,0 1 0 0 0,0 0 0 0 0,0 0 0 0 0,0 0 0 0 0,0 0 0 0 0,0-1 0 0 0,0 1 0 0 0,0-1 0 0 0,0 1 0 0 0,1 0 0 0 0,-1-1 0 0 0,0 0 0 0 0,0 1 0 0 0,0-1 0 0 0,1 1 0 0 0,-1-1 0 0 0,0 0 0 0 0,0-1 0 0 0,-18-17 0 0 0,5 4 0 0 0,-1 0 0 0 0,0 1 0 0 0,-1 1 0 0 0,-25-17 0 0 0,37 28 0 0 0,1 0 0 0 0,-1 0 0 0 0,0 0 0 0 0,0 0 0 0 0,0 1 0 0 0,0-1 0 0 0,0 1 0 0 0,0 0 0 0 0,0 0 0 0 0,0 1 0 0 0,-1-1 0 0 0,1 1 0 0 0,0 0 0 0 0,0 0 0 0 0,0 0 0 0 0,-1 1 0 0 0,1-1 0 0 0,0 1 0 0 0,0 0 0 0 0,0 1 0 0 0,0-1 0 0 0,0 0 0 0 0,0 1 0 0 0,0 0 0 0 0,1 0 0 0 0,-1 0 0 0 0,1 1 0 0 0,-4 2 0 0 0,2-1 0 0 0,1 1-1 0 0,0-1 1 0 0,0 1 0 0 0,0 0-1 0 0,0 0 1 0 0,1 0-1 0 0,0 0 1 0 0,0 0 0 0 0,0 1-1 0 0,1 0 1 0 0,0-1-1 0 0,0 1 1 0 0,0 0 0 0 0,1 0-1 0 0,0 0 1 0 0,0 0 0 0 0,1 0-1 0 0,-1 11 1 0 0,2-12 3 0 0,-1-1 0 0 0,1 0 0 0 0,-1 0 0 0 0,1 0 1 0 0,0 0-1 0 0,0 0 0 0 0,1-1 0 0 0,-1 1 0 0 0,1 0 0 0 0,0 0 0 0 0,0-1 1 0 0,0 1-1 0 0,1-1 0 0 0,-1 0 0 0 0,1 0 0 0 0,0 0 0 0 0,0 0 0 0 0,0 0 1 0 0,0 0-1 0 0,0-1 0 0 0,0 0 0 0 0,1 1 0 0 0,-1-1 0 0 0,1 0 1 0 0,0-1-1 0 0,0 1 0 0 0,-1-1 0 0 0,9 2 0 0 0,-4-1 49 0 0,-1-1 1 0 0,0 0-1 0 0,1-1 0 0 0,-1 0 1 0 0,1 0-1 0 0,-1-1 0 0 0,0 1 1 0 0,1-2-1 0 0,-1 1 0 0 0,0-1 1 0 0,0 0-1 0 0,0-1 0 0 0,0 1 1 0 0,0-1-1 0 0,0-1 0 0 0,7-5 1 0 0,2-1-529 0 0,-1-1 0 0 0,-1-1 0 0 0,0 0 0 0 0,-1-1 0 0 0,16-20-1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7:37.6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 7831 0 0,'0'0'47'0'0,"0"0"0"0"0,0 0 0 0 0,1-1 0 0 0,-1 1-1 0 0,0 0 1 0 0,0 0 0 0 0,0 0 0 0 0,0 0 0 0 0,0 0-1 0 0,0 0 1 0 0,0 0 0 0 0,0 0 0 0 0,0 0 0 0 0,0 0-1 0 0,0-1 1 0 0,0 1 0 0 0,0 0 0 0 0,0 0 0 0 0,0 0-1 0 0,1 0 1 0 0,-1 0 0 0 0,0 0 0 0 0,0 0 0 0 0,0 0-1 0 0,0 0 1 0 0,0 0 0 0 0,0 0 0 0 0,0 0 0 0 0,0 0-1 0 0,0 0 1 0 0,1 0 0 0 0,-1 0 0 0 0,0 0 0 0 0,0 0-1 0 0,0 0 1 0 0,0 0 0 0 0,0 0 0 0 0,0 0 0 0 0,0 0-1 0 0,0 0 1 0 0,0 0 0 0 0,1 0 0 0 0,-1 0 0 0 0,0 0-1 0 0,0 0 1 0 0,0 0 0 0 0,0 0 0 0 0,0 0 0 0 0,0 0-1 0 0,0 0 1 0 0,0 1 0 0 0,0-1 0 0 0,0 0 0 0 0,0 0-1 0 0,1 0 1 0 0,-1 0 0 0 0,0 0 0 0 0,4 9 1920 0 0,1 12 395 0 0,0 63 2472 0 0,-4-82-3752 0 0,1 11-655 0 0,6 39-47 0 0,-6-40-11 0 0,-2-8-313 0 0,0-1 0 0 0,0 1 1 0 0,0-1-1 0 0,1 1 0 0 0,-1-1 0 0 0,1 0 0 0 0,1 4 0 0 0,-1 0-1 0 0,1-1-1 0 0,-1 1 0 0 0,0-1 0 0 0,0 13 0 0 0,2 26 38 0 0,-2 3-16 0 0,-5-6-23 0 0,4-36-48 0 0,-2 98 1 0 0,2-99 63 0 0,1 1 0 0 0,0-1 0 0 0,0 0-1 0 0,3 9 1 0 0,-4-13-167 0 0,1 0-1 0 0,-1 0 1 0 0,1 0-1 0 0,-1 0 1 0 0,1 0-1 0 0,-1 0 1 0 0,1 0-1 0 0,0 0 1 0 0,0 0-1 0 0,-1-1 1 0 0,1 1-1 0 0,2 1 1 0 0,-3-1-144 0 0,1-1 0 0 0,0 0 0 0 0,-1 0 0 0 0,1 0 1 0 0,0 1-1 0 0,-1-1 0 0 0,1 0 0 0 0,0 0 0 0 0,-1 0 1 0 0,1 0-1 0 0,0 0 0 0 0,-1 0 0 0 0,1 0 0 0 0,0 0 1 0 0,-1-1-1 0 0,1 1 0 0 0,0 0 0 0 0,-1 0 0 0 0,1-1 0 0 0,0 1 1 0 0,-1 0-1 0 0,1 0 0 0 0,0-1 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7:37.9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56 192 3679 0 0,'-6'-6'408'0'0,"1"0"-1"0"0,0-1 0 0 0,-6-11 1 0 0,6 10 692 0 0,0-1-1 0 0,1 0 1 0 0,0 0 0 0 0,1 0 0 0 0,-3-12-1 0 0,6 19-831 0 0,-1 0-1 0 0,1 0 0 0 0,0 1 1 0 0,0-1-1 0 0,0 0 0 0 0,0 0 1 0 0,0 0-1 0 0,1 0 0 0 0,-1 0 1 0 0,0 0-1 0 0,1 0 1 0 0,0 0-1 0 0,-1 1 0 0 0,1-1 1 0 0,0 0-1 0 0,0 0 0 0 0,2-2 1 0 0,-1 1 8 0 0,1 0-1 0 0,-1 1 1 0 0,1-1 0 0 0,0 1 0 0 0,0-1 0 0 0,0 1 0 0 0,0 0 0 0 0,6-2 0 0 0,4-2 280 0 0,1 1 0 0 0,0 0 1 0 0,23-4-1 0 0,-37 9-537 0 0,10-2 92 0 0,0 1 0 0 0,0 0 1 0 0,0 1-1 0 0,0 0 0 0 0,0 1 0 0 0,1-1 0 0 0,-1 2 0 0 0,-1 0 0 0 0,1 0 1 0 0,0 1-1 0 0,0 0 0 0 0,-1 0 0 0 0,17 9 0 0 0,-22-10-90 0 0,0 0 1 0 0,0 1-1 0 0,-1-1 0 0 0,1 1 0 0 0,0 0 0 0 0,-1 0 1 0 0,0 0-1 0 0,0 1 0 0 0,0-1 0 0 0,0 1 0 0 0,0-1 1 0 0,-1 1-1 0 0,1 0 0 0 0,-1 0 0 0 0,0 0 1 0 0,0 0-1 0 0,-1 1 0 0 0,1-1 0 0 0,-1 0 0 0 0,0 1 1 0 0,0-1-1 0 0,0 1 0 0 0,-1-1 0 0 0,0 1 0 0 0,0 0 1 0 0,0-1-1 0 0,0 1 0 0 0,-1-1 0 0 0,1 1 1 0 0,-1-1-1 0 0,0 1 0 0 0,-3 5 0 0 0,2-4 12 0 0,0-1 0 0 0,-1 1 0 0 0,1-1 1 0 0,-2 1-1 0 0,1-1 0 0 0,0 0 0 0 0,-1 0 0 0 0,0-1 0 0 0,0 1 0 0 0,0-1 0 0 0,-1 1 1 0 0,0-1-1 0 0,1-1 0 0 0,-1 1 0 0 0,-6 2 0 0 0,1-1 37 0 0,0 0 0 0 0,-1-1 0 0 0,1 0 0 0 0,-1 0 0 0 0,0-2 1 0 0,0 1-1 0 0,-15 1 0 0 0,6-2-112 0 0,2 1-36 0 0,0-1 0 0 0,-1-1 0 0 0,1-1 0 0 0,-1 0 0 0 0,-24-5 0 0 0,40 4-2327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5:29.4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5 2759 0 0,'-19'-4'489'0'0,"19"4"-349"0"0,-1 0 0 0 0,1 0 1 0 0,-1-1-1 0 0,1 1 1 0 0,0 0-1 0 0,-1 0 1 0 0,1 0-1 0 0,-1 0 1 0 0,1 0-1 0 0,-1 0 1 0 0,1 0-1 0 0,-1 1 1 0 0,1-1-1 0 0,-1 0 1 0 0,1 0-1 0 0,-1 0 1 0 0,1 0-1 0 0,0 0 1 0 0,-1 1-1 0 0,1-1 1 0 0,-1 0-1 0 0,1 0 1 0 0,0 1-1 0 0,-1-1 1 0 0,1 0-1 0 0,0 1 1 0 0,-1-1-1 0 0,1 0 1 0 0,0 1-1 0 0,-1-1 1 0 0,1 1-1 0 0,0-1 1 0 0,0 0-1 0 0,0 1 1 0 0,-1-1-1 0 0,1 1 1 0 0,0 0-1 0 0,0 0 102 0 0,1 0-1 0 0,-1-1 1 0 0,0 1 0 0 0,1 0-1 0 0,-1 0 1 0 0,1-1-1 0 0,-1 1 1 0 0,1 0 0 0 0,-1-1-1 0 0,1 1 1 0 0,-1 0 0 0 0,1-1-1 0 0,0 1 1 0 0,-1-1-1 0 0,1 1 1 0 0,0-1 0 0 0,-1 1-1 0 0,1-1 1 0 0,0 0 0 0 0,0 1-1 0 0,0-1 1 0 0,-1 0-1 0 0,1 0 1 0 0,0 0 0 0 0,1 1-1 0 0,26 4 1998 0 0,-24-5-1739 0 0,58 7 1930 0 0,87-3 0 0 0,2 0-2146 0 0,-149-4-343 0 0,14 3 195 0 0,-15-3-156 0 0,-1 0-1 0 0,0 0 0 0 0,1 0 0 0 0,-1 0 1 0 0,0 0-1 0 0,1 0 0 0 0,-1 0 0 0 0,0 0 1 0 0,0 0-1 0 0,1 0 0 0 0,-1 1 0 0 0,0-1 1 0 0,1 0-1 0 0,-1 0 0 0 0,0 0 0 0 0,0 1 0 0 0,1-1 1 0 0,-1 0-1 0 0,0 0 0 0 0,0 0 0 0 0,1 1 1 0 0,-1-1-1 0 0,0 0 0 0 0,0 1 0 0 0,0-1 1 0 0,0 0-1 0 0,0 1 0 0 0,1-1 0 0 0,-1 0 1 0 0,0 0-1 0 0,0 1 0 0 0,0-1 0 0 0,0 0 1 0 0,0 1-1 0 0,0-1 0 0 0,0 0 0 0 0,0 1 1 0 0,0-1-1 0 0,0 0 0 0 0,0 1 0 0 0,0-1 1 0 0,-3 3-882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7:38.5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50 2759 0 0,'-1'2'178'0'0,"1"-1"-1"0"0,0 1 1 0 0,-1-1 0 0 0,1 1-1 0 0,0-1 1 0 0,0 1-1 0 0,0-1 1 0 0,0 1-1 0 0,0-1 1 0 0,1 1-1 0 0,-1-1 1 0 0,0 1-1 0 0,1-1 1 0 0,-1 0-1 0 0,1 1 1 0 0,-1-1-1 0 0,1 1 1 0 0,0-1-1 0 0,-1 0 1 0 0,1 0-1 0 0,0 1 1 0 0,0-1-1 0 0,0 0 1 0 0,2 2-1 0 0,-1-2 146 0 0,-1 1 0 0 0,1-1 0 0 0,0 1 0 0 0,0-1-1 0 0,0 0 1 0 0,0 0 0 0 0,0 0 0 0 0,0 0 0 0 0,0 0-1 0 0,0 0 1 0 0,0-1 0 0 0,1 1 0 0 0,-1-1 0 0 0,4 1-1 0 0,-3-1-155 0 0,1-1 0 0 0,0 1 0 0 0,-1-1 0 0 0,1 0 0 0 0,0 0 0 0 0,-1 0 0 0 0,0-1-1 0 0,1 1 1 0 0,-1-1 0 0 0,0 0 0 0 0,1 0 0 0 0,-1 0 0 0 0,3-3 0 0 0,-5 4-161 0 0,0 0 0 0 0,0 1 0 0 0,0-1 0 0 0,0 0 0 0 0,0 0 0 0 0,0 0 0 0 0,-1 0 0 0 0,1 0 0 0 0,0 0 0 0 0,-1 0 0 0 0,1-1 0 0 0,0 1 0 0 0,-1 0 0 0 0,0 0 0 0 0,1 0 0 0 0,-1-1 0 0 0,0 1 0 0 0,1 0 0 0 0,-1 0 1 0 0,0-1-1 0 0,0 1 0 0 0,0 0 0 0 0,0 0 0 0 0,0-1 0 0 0,0 1 0 0 0,-1 0 0 0 0,1 0 0 0 0,0-1 0 0 0,-1 1 0 0 0,1 0 0 0 0,-1 0 0 0 0,1 0 0 0 0,-1-1 0 0 0,1 1 0 0 0,-1 0 0 0 0,0 0 0 0 0,0 0 0 0 0,1 0 0 0 0,-1 0 0 0 0,-2-1 0 0 0,0-1 97 0 0,-1 0 0 0 0,0 0 0 0 0,0 0 0 0 0,-1 1 0 0 0,1-1 0 0 0,-1 1 0 0 0,1 0 0 0 0,-1 0 0 0 0,1 1 0 0 0,-1-1 0 0 0,0 1 0 0 0,-9-1 0 0 0,12 2-5 0 0,0-1 0 0 0,0 1 0 0 0,0 0 1 0 0,1 0-1 0 0,-1 0 0 0 0,0 0 0 0 0,0 0 0 0 0,0 1 0 0 0,1-1 0 0 0,-1 1 0 0 0,0-1 0 0 0,0 1 0 0 0,1-1 0 0 0,-1 1 0 0 0,0 0 1 0 0,1 0-1 0 0,-1 0 0 0 0,1 0 0 0 0,-1 0 0 0 0,1 0 0 0 0,0 0 0 0 0,-1 0 0 0 0,1 1 0 0 0,0-1 0 0 0,0 1 0 0 0,0-1 0 0 0,0 1 0 0 0,0-1 1 0 0,0 1-1 0 0,0-1 0 0 0,0 1 0 0 0,1 0 0 0 0,-1-1 0 0 0,1 1 0 0 0,-1 0 0 0 0,1 3 0 0 0,0-3-38 0 0,0 0-1 0 0,0 0 1 0 0,1 0 0 0 0,-1 0-1 0 0,1 0 1 0 0,-1 0-1 0 0,1 0 1 0 0,0 0-1 0 0,0 0 1 0 0,0 0 0 0 0,0 0-1 0 0,0 0 1 0 0,0-1-1 0 0,1 1 1 0 0,-1 0 0 0 0,0-1-1 0 0,1 1 1 0 0,-1-1-1 0 0,1 1 1 0 0,0-1-1 0 0,0 0 1 0 0,-1 0 0 0 0,5 2-1 0 0,-4-2 13 0 0,1 1 0 0 0,-1-1-1 0 0,1 0 1 0 0,-1 0 0 0 0,1 0-1 0 0,0 0 1 0 0,-1 0 0 0 0,1 0-1 0 0,0-1 1 0 0,0 1-1 0 0,0-1 1 0 0,0 0 0 0 0,-1 0-1 0 0,1 0 1 0 0,0 0 0 0 0,0-1-1 0 0,4 0 1 0 0,-6 0-71 0 0,0 1-1 0 0,0 0 0 0 0,0-1 1 0 0,0 0-1 0 0,0 1 1 0 0,-1-1-1 0 0,1 0 1 0 0,0 1-1 0 0,0-1 1 0 0,0 0-1 0 0,-1 0 0 0 0,1 0 1 0 0,0 1-1 0 0,-1-1 1 0 0,1 0-1 0 0,-1 0 1 0 0,1 0-1 0 0,-1 0 0 0 0,1 0 1 0 0,-1 0-1 0 0,0 0 1 0 0,1-2-1 0 0,-1 1 2 0 0,0-1 0 0 0,0 1 0 0 0,0 0 0 0 0,0 0 0 0 0,0-1 0 0 0,-1 1 0 0 0,1 0 0 0 0,-1 0 0 0 0,0 0 0 0 0,-1-4 0 0 0,0 2 0 0 0,1 1 1 0 0,-1 0-1 0 0,0-1 0 0 0,0 1 1 0 0,0 0-1 0 0,-1 0 0 0 0,1 0 0 0 0,-1 0 1 0 0,0 1-1 0 0,1-1 0 0 0,-1 1 1 0 0,0 0-1 0 0,-4-3 0 0 0,-14 2 466 0 0,11 6-1516 0 0,4 4-4850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7:39.0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83 108 919 0 0,'-1'0'96'0'0,"0"0"-1"0"0,0 0 0 0 0,0-1 0 0 0,0 1 0 0 0,0 0 0 0 0,0 0 1 0 0,0 0-1 0 0,0 1 0 0 0,0-1 0 0 0,0 0 0 0 0,0 0 0 0 0,0 0 1 0 0,0 1-1 0 0,0-1 0 0 0,0 1 0 0 0,0-1 0 0 0,0 0 0 0 0,0 1 1 0 0,0-1-1 0 0,1 1 0 0 0,-1 0 0 0 0,-1 0 0 0 0,-11 21 4267 0 0,7-11-4421 0 0,0 0 791 0 0,-12 27 823 0 0,9-1 2990 0 0,3 3-3365 0 0,4-30 1028 0 0,4 2-1182 0 0,5 36-300 0 0,-5-37 960 0 0,5-1-1308 0 0,25 28-67 0 0,-30-36-268 0 0,1 0 0 0 0,-1 1-1 0 0,1-1 1 0 0,0 0 0 0 0,0 0 0 0 0,0 0 0 0 0,0-1 0 0 0,0 1 0 0 0,0-1 0 0 0,0 1 0 0 0,1-1-1 0 0,-1 0 1 0 0,0 0 0 0 0,1-1 0 0 0,-1 1 0 0 0,1-1 0 0 0,-1 0 0 0 0,1 0 0 0 0,4 0 0 0 0,1 0 11 0 0,-3 0-43 0 0,1 0 0 0 0,0 0-1 0 0,-1-1 1 0 0,1 0 0 0 0,0 0 0 0 0,-1-1 0 0 0,1 0 0 0 0,-1 0-1 0 0,0-1 1 0 0,0 1 0 0 0,0-1 0 0 0,0-1 0 0 0,8-4 0 0 0,-7 2-9 0 0,0 0 0 0 0,0 0 1 0 0,-1-1-1 0 0,0 1 0 0 0,0-1 1 0 0,0-1-1 0 0,-1 1 1 0 0,0-1-1 0 0,5-11 0 0 0,-5 9-4 0 0,-1 1-1 0 0,-1-1 0 0 0,0 1 1 0 0,0-1-1 0 0,-1 0 1 0 0,-1 0-1 0 0,1 0 0 0 0,-1-15 1 0 0,-1 18 2 0 0,0-1 1 0 0,-1 1 0 0 0,0-1 0 0 0,-1 1 0 0 0,1-1-1 0 0,-2 1 1 0 0,1 0 0 0 0,-1 0 0 0 0,0 0 0 0 0,0 0-1 0 0,-7-10 1 0 0,2 5 24 0 0,-1 0-1 0 0,-1 1 1 0 0,0 0-1 0 0,0 1 1 0 0,-1 0 0 0 0,-18-12-1 0 0,24 19-14 0 0,0-1-1 0 0,0 1 1 0 0,0 0-1 0 0,-1 0 1 0 0,1 1-1 0 0,-1 0 1 0 0,0 0 0 0 0,0 0-1 0 0,0 0 1 0 0,0 1-1 0 0,0 0 1 0 0,0 0-1 0 0,0 1 1 0 0,0 0-1 0 0,0 0 1 0 0,0 0 0 0 0,-12 3-1 0 0,14-2-25 0 0,1 0 1 0 0,0 1-1 0 0,0-1 0 0 0,0 1 0 0 0,1 0 0 0 0,-1-1 1 0 0,0 1-1 0 0,0 1 0 0 0,1-1 0 0 0,0 0 1 0 0,-1 0-1 0 0,1 1 0 0 0,0 0 0 0 0,-2 3 0 0 0,0 0-65 0 0,1-1 0 0 0,0 1-1 0 0,0 0 1 0 0,1 0-1 0 0,-3 11 1 0 0,4-14-451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7:39.7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58 6911 0 0,'0'0'172'0'0,"0"0"-1"0"0,-1 0 1 0 0,1 0-1 0 0,0 0 1 0 0,-1 0-1 0 0,1 0 1 0 0,0 0-1 0 0,0 0 1 0 0,-1 0-1 0 0,1 0 1 0 0,0 0-1 0 0,0 0 1 0 0,-1 0-1 0 0,1 0 0 0 0,0 0 1 0 0,0-1-1 0 0,-1 1 1 0 0,1 0-1 0 0,0 0 1 0 0,0 0-1 0 0,0-1 1 0 0,-1 1-1 0 0,1 0 1 0 0,0 0-1 0 0,0 0 1 0 0,0-1-1 0 0,0 1 1 0 0,-1 0-1 0 0,1 0 1 0 0,0-1-1 0 0,0 1 1 0 0,0 0-1 0 0,0 0 0 0 0,0-1 1 0 0,0 1-1 0 0,10-5 3457 0 0,28 1-771 0 0,-31 3-2364 0 0,122-20 2445 0 0,-87 12-4862 0 0,0-2-4194 0 0,-35 9-329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7:40.0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33 1375 0 0,'-11'0'3170'0'0,"27"-2"4430"0"0,-1 0-6246 0 0,56-9 4867 0 0,-32 4-5408 0 0,75-4 0 0 0,-106 11-1480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7:40.6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0 320 9215 0 0,'10'-16'1590'0'0,"0"0"-1"0"0,1 1 1 0 0,14-16-1 0 0,9-12 2049 0 0,24-45-1853 0 0,-49 73-1472 0 0,-1-1 0 0 0,-1 0-1 0 0,11-33 1 0 0,-18 48-310 0 0,1 1 0 0 0,-1-1-1 0 0,0 1 1 0 0,0-1 0 0 0,0 1-1 0 0,0-1 1 0 0,1 0 0 0 0,-1 1 0 0 0,0-1-1 0 0,0 1 1 0 0,0-1 0 0 0,0 1 0 0 0,0-1-1 0 0,0 1 1 0 0,0-1 0 0 0,-1 1-1 0 0,1-1 1 0 0,0 0 0 0 0,0 1 0 0 0,0-1-1 0 0,0 1 1 0 0,-1-1 0 0 0,1 1-1 0 0,-1-1 1 0 0,1 1 0 0 0,-1 0-1 0 0,1 0 0 0 0,-1 1 1 0 0,1-1-1 0 0,0 0 1 0 0,-1 0-1 0 0,1 1 1 0 0,0-1-1 0 0,-1 0 0 0 0,1 1 1 0 0,-1-1-1 0 0,1 0 1 0 0,0 1-1 0 0,0-1 1 0 0,-1 1-1 0 0,1-1 0 0 0,0 0 1 0 0,0 1-1 0 0,-1-1 1 0 0,1 1-1 0 0,0-1 1 0 0,0 1-1 0 0,0-1 0 0 0,0 1 1 0 0,0-1-1 0 0,0 1 1 0 0,0 0-1 0 0,-6 15-2 0 0,4-10 0 0 0,0 1 0 0 0,0 0 0 0 0,1 0 0 0 0,0-1 0 0 0,0 1 0 0 0,0 14 0 0 0,-2 39 0 0 0,4 10 0 0 0,4 1 0 0 0,-1-1-19 0 0,-9-15-75 0 0,4-54 43 0 0,1 0 1 0 0,0 1-1 0 0,-1-1 1 0 0,1 1-1 0 0,-1-1 1 0 0,0 0-1 0 0,1 0 0 0 0,-1 1 1 0 0,0-1-1 0 0,0 0 1 0 0,0 0-1 0 0,0 0 1 0 0,0 0-1 0 0,0 0 1 0 0,0 0-1 0 0,0 0 0 0 0,0 0 1 0 0,-1 0-1 0 0,1 0 1 0 0,0-1-1 0 0,-1 1 1 0 0,1-1-1 0 0,0 1 1 0 0,-1-1-1 0 0,1 1 1 0 0,-1-1-1 0 0,1 0 0 0 0,0 1 1 0 0,-1-1-1 0 0,1 0 1 0 0,-1 0-1 0 0,-1 0 1 0 0,-1 0-333 0 0,-20-1-867 0 0,22 0 1238 0 0,-1 1 1 0 0,0-1 0 0 0,1 1-1 0 0,-1 0 1 0 0,1 0 0 0 0,-1 0 0 0 0,1 0-1 0 0,-1 0 1 0 0,0 0 0 0 0,1 1-1 0 0,-1-1 1 0 0,1 1 0 0 0,-1 0-1 0 0,1 0 1 0 0,0-1 0 0 0,-4 4 0 0 0,6-4 117 0 0,0 1 0 0 0,0-1 0 0 0,1 1 0 0 0,-1-1 0 0 0,0 0 0 0 0,1 1 0 0 0,-1-1 0 0 0,0 1 0 0 0,1-1 0 0 0,-1 0 0 0 0,1 1 0 0 0,-1-1 0 0 0,1 0 0 0 0,-1 0 0 0 0,1 1 0 0 0,-1-1 0 0 0,1 0 0 0 0,-1 0 0 0 0,1 0 0 0 0,-1 1 0 0 0,1-1 0 0 0,-1 0 0 0 0,1 0 0 0 0,-1 0 0 0 0,1 0 0 0 0,1 0 0 0 0,18 4 721 0 0,-10-4-611 0 0,-1 1 0 0 0,1-2 0 0 0,0 1 1 0 0,0-1-1 0 0,0-1 0 0 0,-1 0 0 0 0,18-5 0 0 0,-20 4-365 0 0,-1 0 1 0 0,1 0-1 0 0,0 0 0 0 0,7-7 0 0 0,-8 6-906 0 0,-1 0 0 0 0,-1 0 0 0 0,1-1 0 0 0,-1 0 0 0 0,6-7 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7:41.3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8751 0 0,'16'0'5937'0'0,"29"2"-3851"0"0,107 4 1341 0 0,-57-4-2561 0 0,311 1 1362 0 0,-309-4-1954 0 0,92-3-36 0 0,-186 3-500 0 0,1 2 1 0 0,-1-1-1 0 0,0 0 0 0 0,1 1 1 0 0,-1-1-1 0 0,5 2 0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7:42.3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119 353 6911 0 0,'-3'-7'991'0'0,"0"0"0"0"0,1 0-1 0 0,-1 0 1 0 0,1-1-1 0 0,-2-11 1 0 0,-1-4 177 0 0,-10-32 1607 0 0,-2 1 0 0 0,-40-84 0 0 0,56 137-2723 0 0,0-1-1 0 0,0 0 0 0 0,0 0 0 0 0,1 0 0 0 0,-1 0 0 0 0,0 0 0 0 0,1 0 0 0 0,0 0 0 0 0,-1 0 0 0 0,1-3 0 0 0,0 5-46 0 0,0 0 1 0 0,0-1-1 0 0,0 1 0 0 0,0 0 1 0 0,0 0-1 0 0,0 0 0 0 0,0 0 0 0 0,1-1 1 0 0,-1 1-1 0 0,0 0 0 0 0,0 0 1 0 0,0 0-1 0 0,0 0 0 0 0,0-1 1 0 0,0 1-1 0 0,1 0 0 0 0,-1 0 0 0 0,0 0 1 0 0,0 0-1 0 0,0 0 0 0 0,0 0 1 0 0,1 0-1 0 0,-1 0 0 0 0,0-1 1 0 0,0 1-1 0 0,0 0 0 0 0,0 0 1 0 0,1 0-1 0 0,-1 0 0 0 0,0 0 0 0 0,0 0 1 0 0,0 0-1 0 0,1 0 0 0 0,-1 0 1 0 0,0 0-1 0 0,15 7-11 0 0,38 28 0 0 0,65 38 144 0 0,-94-60-107 0 0,-1 0 40 0 0,37 26-1 0 0,-59-39-70 0 0,0 1 0 0 0,0-1 0 0 0,-1 1 0 0 0,1-1 0 0 0,-1 1 0 0 0,1 0 0 0 0,0-1 0 0 0,-1 1 0 0 0,1 0 0 0 0,-1 0 0 0 0,1-1 0 0 0,-1 1 0 0 0,0 0 0 0 0,1 0 0 0 0,-1 0 0 0 0,0 0 0 0 0,0-1 0 0 0,0 1 0 0 0,1 0 0 0 0,-1 0 0 0 0,0 0 0 0 0,0 0 0 0 0,0 0 0 0 0,0 0 0 0 0,0 0 0 0 0,-1-1 0 0 0,1 1 0 0 0,0 0 0 0 0,0 0 0 0 0,-1 0 0 0 0,1 0 0 0 0,0 0 0 0 0,-1-1 0 0 0,1 1 0 0 0,-1 0 0 0 0,1 0 0 0 0,-1-1 0 0 0,1 1 0 0 0,-1 0 0 0 0,1-1 0 0 0,-1 1 0 0 0,0 0 0 0 0,1-1 0 0 0,-1 1 0 0 0,-1 0 0 0 0,-5 4 0 0 0,-1 1 0 0 0,1-1 0 0 0,-14 6 0 0 0,13-7 0 0 0,-128 63 0 0 0,135-67 0 0 0,2-4 0 0 0,7-12 0 0 0,-4 10 0 0 0,-1-1 0 0 0,1 1 0 0 0,-1-1 0 0 0,4-14 0 0 0,-7 18 0 0 0,-1-1 0 0 0,1 1 0 0 0,-1 0 0 0 0,0 0 0 0 0,0 0 0 0 0,0 0 0 0 0,0 0 0 0 0,0 0 0 0 0,-1 0 0 0 0,1 1 0 0 0,-1-1 0 0 0,0 0 0 0 0,0 1 0 0 0,0-1 0 0 0,0 1 0 0 0,0 0 0 0 0,-1-1 0 0 0,-4-2 0 0 0,-1-3 0 0 0,3-1 0 0 0,9 6 0 0 0,-3 3 0 0 0,1 0 0 0 0,-1 0 0 0 0,0 0 0 0 0,0 0 0 0 0,1 0 0 0 0,-1 1 0 0 0,0-1 0 0 0,0 0 0 0 0,0 1 0 0 0,1-1 0 0 0,-1 1 0 0 0,0 0 0 0 0,0-1 0 0 0,1 2 0 0 0,13 11 176 0 0,-1 0 0 0 0,22 28 0 0 0,-34-38 111 0 0,7 8-166 0 0,26 36-1 0 0,-26-35 87 0 0,-1-1-126 0 0,3 3-54 0 0,30 41 93 0 0,-31-41-110 0 0,26 44 46 0 0,-5-6-1714 0 0,-24-39-6689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7:43.3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34 919 0 0,'-11'-18'3346'0'0,"8"7"1004"0"0,3 11-4212 0 0,0 0 1 0 0,0 0 0 0 0,0-1-1 0 0,0 1 1 0 0,1 0 0 0 0,-1 0-1 0 0,0-1 1 0 0,0 1 0 0 0,0 0-1 0 0,0 0 1 0 0,0 0 0 0 0,0 0-1 0 0,0-1 1 0 0,1 1-1 0 0,-1 0 1 0 0,0 0 0 0 0,0 0-1 0 0,0 0 1 0 0,0-1 0 0 0,0 1-1 0 0,1 0 1 0 0,-1 0 0 0 0,0 0-1 0 0,0 0 1 0 0,0 0 0 0 0,1 0-1 0 0,-1 0 1 0 0,0 0-1 0 0,0 0 1 0 0,0 0 0 0 0,1 0-1 0 0,-1-1 1 0 0,0 1 0 0 0,0 0-1 0 0,1 0 1 0 0,-1 1 0 0 0,1-1 181 0 0,1 0 1 0 0,-1 0 0 0 0,0 1-1 0 0,0-1 1 0 0,0 1-1 0 0,0-1 1 0 0,1 1 0 0 0,-1-1-1 0 0,0 1 1 0 0,0 0 0 0 0,2 1-1 0 0,19 20 1001 0 0,-19-18-952 0 0,5 3-193 0 0,27 36 189 0 0,1 5-362 0 0,-27-36-147 0 0,-2-2-339 0 0,24 40-141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7:44.2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26 4143 0 0,'-8'-23'4990'0'0,"8"23"-4932"0"0,0 0 1 0 0,0 0-1 0 0,0 0 0 0 0,0 0 0 0 0,0 0 1 0 0,0 0-1 0 0,0 0 0 0 0,0 0 0 0 0,0 0 1 0 0,0 0-1 0 0,0 0 0 0 0,0 0 1 0 0,0 0-1 0 0,1 0 0 0 0,-1 0 0 0 0,0 0 1 0 0,0 0-1 0 0,0 0 758 0 0,0 0-758 0 0,0 0 0 0 0,0 0 1 0 0,0 0-1 0 0,0-1 0 0 0,1 1 0 0 0,-1 0 1 0 0,0 0-1 0 0,0 0 0 0 0,0 0 1 0 0,0 0-1 0 0,0 0 0 0 0,0 0 0 0 0,0 0 1 0 0,0 0-1 0 0,0 0 0 0 0,0 0 0 0 0,0 0 1 0 0,0 0-1 0 0,0 0 0 0 0,0 0 1 0 0,0-1-1 0 0,0 1 0 0 0,-1 0 0 0 0,1 0 1 0 0,0 0 465 0 0,0 0-466 0 0,8 10 2832 0 0,52 90 2562 0 0,6 9-4600 0 0,0 1-2480 0 0,-58-97-5760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7:58.0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666 3959 8751 0 0,'-63'3'10560'0'0,"45"-1"-9768"0"0,0-2 0 0 0,0 1 0 0 0,0-2 0 0 0,-34-5 0 0 0,-18-8-596 0 0,48 11-98 0 0,-1-1 0 0 0,0-1-1 0 0,1-1 1 0 0,0-1 0 0 0,1-1-1 0 0,-28-15 1 0 0,21 7-30 0 0,1-2 0 0 0,-37-32 0 0 0,50 38-30 0 0,1-2 0 0 0,0 1 0 0 0,1-2 0 0 0,1 1 0 0 0,-18-30 0 0 0,27 39-34 0 0,0 1-1 0 0,-1-1 1 0 0,2 0-1 0 0,-1 0 0 0 0,0 0 1 0 0,1 0-1 0 0,0 0 1 0 0,0 0-1 0 0,1-1 1 0 0,0 1-1 0 0,-1 0 1 0 0,2 0-1 0 0,0-9 1 0 0,1 6 4 0 0,0 1 0 0 0,0-1 1 0 0,1 1-1 0 0,0 0 1 0 0,0 0-1 0 0,0 0 0 0 0,1 0 1 0 0,7-9-1 0 0,3-1 9 0 0,1 0-1 0 0,1 1 1 0 0,0 1 0 0 0,1 0-1 0 0,27-17 1 0 0,-12 11-17 0 0,2 1 0 0 0,56-24 0 0 0,78-21 0 0 0,-127 51 0 0 0,152-54-17 0 0,192-75-30 0 0,-304 111 47 0 0,0 3 0 0 0,104-21 0 0 0,-17 8 0 0 0,89-18 0 0 0,-31 14 0 0 0,-6 0 0 0 0,-129 34-16 0 0,93-2 0 0 0,91 14-16 0 0,-184-3 32 0 0,0-4 0 0 0,96-20 0 0 0,-12 2 0 0 0,375-57-859 0 0,-183 33 768 0 0,-315 43 89 0 0,102-13 2 0 0,256-67 0 0 0,-338 68 16 0 0,143-14 0 0 0,78 18 16 0 0,-132 17-32 0 0,-90 0 0 0 0,142-11 0 0 0,-119-6 0 0 0,162-18 0 0 0,-119 18 0 0 0,143-9 0 0 0,-194 20 0 0 0,0-4 0 0 0,160-34 0 0 0,-92 2 365 0 0,-1-7 1 0 0,203-92-1 0 0,-281 104-305 0 0,-1-3 0 0 0,-2-3 0 0 0,95-72 0 0 0,-164 110-62 0 0,92-76 28 0 0,-79 64 42 0 0,-1-2 0 0 0,0 0 0 0 0,20-30 0 0 0,-9 4 119 0 0,-2-1 1 0 0,28-71-1 0 0,21-98 331 0 0,-59 155-518 0 0,-3-1 0 0 0,6-95 0 0 0,-15 136 0 0 0,3-43 0 0 0,13-222 0 0 0,-15 227 196 0 0,10-61 0 0 0,2-20 324 0 0,-14 114-450 0 0,0-1-1 0 0,-2 1 1 0 0,-8-44 0 0 0,7 55-28 0 0,-1 1-1 0 0,0 0 1 0 0,0 0 0 0 0,-1 0 0 0 0,-1 0-1 0 0,-7-13 1 0 0,8 19-1609 0 0,1-1 0 0 0,-1 0 0 0 0,0 1 0 0 0,-6-6 0 0 0,0 2-7089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5:30.0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0 399 7999 0 0,'5'-5'772'0'0,"1"-1"0"0"0,0 1 0 0 0,0 0 0 0 0,0 1 0 0 0,0 0 0 0 0,1 0 0 0 0,-1 0 0 0 0,10-3 0 0 0,13-8 1534 0 0,0-3-984 0 0,-1-1 1 0 0,-1-2-1 0 0,45-42 1 0 0,-57 48-1252 0 0,-1 0 0 0 0,-1-2 0 0 0,0 0 0 0 0,-1 0 0 0 0,-1-1 0 0 0,-1-1 0 0 0,12-25 0 0 0,-15 16 22 0 0,-6 26-81 0 0,-1 1 0 0 0,0 0 0 0 0,1-1 0 0 0,-1 1 0 0 0,0-1 0 0 0,0 1 0 0 0,0 0 0 0 0,-1-1 0 0 0,1 1 0 0 0,0 0-1 0 0,0-1 1 0 0,-1 1 0 0 0,1 0 0 0 0,-1-1 0 0 0,1 1 0 0 0,-1 0 0 0 0,1 0 0 0 0,-2-2 0 0 0,1 3-7 0 0,1-1 0 0 0,-1 1 0 0 0,1 0 0 0 0,-1 0 0 0 0,1 0-1 0 0,-1-1 1 0 0,1 1 0 0 0,-1 0 0 0 0,1 0 0 0 0,-1 0 0 0 0,1 0 0 0 0,-1 0 0 0 0,0 0 0 0 0,1 0-1 0 0,-1 0 1 0 0,1 0 0 0 0,-1 1 0 0 0,1-1 0 0 0,-1 0 0 0 0,1 0 0 0 0,-1 0 0 0 0,1 1 0 0 0,-1-1-1 0 0,1 0 1 0 0,-1 0 0 0 0,1 1 0 0 0,-1-1 0 0 0,1 0 0 0 0,-1 1 0 0 0,1-1 0 0 0,0 1 0 0 0,-1-1-1 0 0,1 1 1 0 0,-1-1 0 0 0,1 1 0 0 0,-14 17 139 0 0,10-9-144 0 0,-1 0 0 0 0,1 0 0 0 0,0 0 0 0 0,1 1 0 0 0,0 0 0 0 0,1-1 0 0 0,0 1 0 0 0,-1 15 0 0 0,1 10 0 0 0,3 39 0 0 0,0 2 0 0 0,-1-11 0 0 0,1-39 0 0 0,-2 0 0 0 0,0 0 0 0 0,-9 47 0 0 0,9-72 0 0 0,1 1 0 0 0,0 0 0 0 0,-1 0 0 0 0,0-1 0 0 0,1 1 0 0 0,-1 0 0 0 0,0-1 0 0 0,0 1 0 0 0,0-1 0 0 0,0 1 0 0 0,0-1 0 0 0,0 1 0 0 0,-1-1 0 0 0,1 0 0 0 0,0 0 0 0 0,-1 0 0 0 0,1 0 0 0 0,-1 0 0 0 0,1 0 0 0 0,-1 0 0 0 0,0 0 0 0 0,1 0 0 0 0,-1-1 0 0 0,0 1 0 0 0,1 0 0 0 0,-1-1 0 0 0,0 0 0 0 0,0 1 0 0 0,1-1 0 0 0,-4 0 0 0 0,-4 0 0 0 0,0-1 0 0 0,0 0 0 0 0,0-1 0 0 0,0 0 0 0 0,-8-3 0 0 0,-7-1 0 0 0,72 12 695 0 0,-32-2-616 0 0,1-2 0 0 0,0 0 1 0 0,-1 0-1 0 0,1-2 0 0 0,0 0 0 0 0,0-1 1 0 0,-1-1-1 0 0,24-5 0 0 0,-27 4-128 0 0,-1-1-1 0 0,18-8 1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7:59.4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29 373 3223 0 0,'-13'2'1607'0'0,"4"-1"7026"0"0,8-1-8273 0 0,1-1-1 0 0,-1 0 0 0 0,1 0 0 0 0,-1 0 0 0 0,1 0 0 0 0,-1 1 0 0 0,1-1 0 0 0,0 0 0 0 0,0 0 0 0 0,-1 0 0 0 0,1 0 1 0 0,0 0-1 0 0,0 0 0 0 0,0-2 0 0 0,-1-6 819 0 0,1-1-1 0 0,1-19 1 0 0,13-45-305 0 0,-6 34-507 0 0,3-29-9 0 0,9-49 439 0 0,-19 117-783 0 0,-1 1 1 0 0,0-1-1 0 0,1 0 0 0 0,-1 1 0 0 0,1-1 1 0 0,-1 0-1 0 0,1 1 0 0 0,-1-1 0 0 0,1 0 0 0 0,-1 1 1 0 0,1-1-1 0 0,-1 1 0 0 0,1-1 0 0 0,0 1 1 0 0,-1-1-1 0 0,1 1 0 0 0,0 0 0 0 0,0-1 1 0 0,-1 1-1 0 0,1 0 0 0 0,0 0 0 0 0,0-1 1 0 0,-1 1-1 0 0,1 0 0 0 0,0 0 0 0 0,0 0 0 0 0,0 0 1 0 0,-1 0-1 0 0,1 0 0 0 0,0 0 0 0 0,0 0 1 0 0,0 0-1 0 0,-1 1 0 0 0,1-1 0 0 0,0 0 1 0 0,1 1-1 0 0,37 14-92 0 0,-25-9 116 0 0,8 1-37 0 0,1-1 0 0 0,26 3 0 0 0,-31-6 0 0 0,0 0 0 0 0,-1 1 0 0 0,1 1 0 0 0,27 12 0 0 0,-44-17 0 0 0,-1 0 0 0 0,1 1 0 0 0,0-1 0 0 0,0 0 0 0 0,0 1 0 0 0,-1-1 0 0 0,1 1 0 0 0,0-1 0 0 0,-1 1 0 0 0,1-1 0 0 0,0 1 0 0 0,-1-1 0 0 0,1 1 0 0 0,-1 0 0 0 0,1-1 0 0 0,-1 1 0 0 0,1 0 0 0 0,-1-1 0 0 0,1 1 0 0 0,-1 0 0 0 0,0 0 0 0 0,1-1 0 0 0,-1 1 0 0 0,0 0 0 0 0,0 0 0 0 0,1 0 0 0 0,-1 0 0 0 0,0-1 0 0 0,0 1 0 0 0,0 0 0 0 0,0 0 0 0 0,0 0 0 0 0,0 0 0 0 0,-1-1 0 0 0,1 1 0 0 0,0 0 0 0 0,0 0 0 0 0,0 0 0 0 0,-1-1 0 0 0,1 1 0 0 0,-1 0 0 0 0,1 0 0 0 0,0-1 0 0 0,-1 1 0 0 0,1 0 0 0 0,-1-1 0 0 0,1 1 0 0 0,-1 0 0 0 0,0-1 0 0 0,0 2 0 0 0,-6 4 0 0 0,0-1 0 0 0,0 1 0 0 0,0-1 0 0 0,-8 4 0 0 0,7-3 0 0 0,-120 84 0 0 0,-10 8 0 0 0,136-97 0 0 0,0 0 0 0 0,0 0 0 0 0,-1 0 0 0 0,1 0 0 0 0,0 0 0 0 0,0 0 0 0 0,-4 1 0 0 0,6-2 0 0 0,0 0 0 0 0,0 0 0 0 0,-1 0 0 0 0,1 0 0 0 0,0 0 0 0 0,0 0 0 0 0,0 0 0 0 0,0 0 0 0 0,-1 0 0 0 0,1 0 0 0 0,0 0 0 0 0,0-1 0 0 0,0 1 0 0 0,0 0 0 0 0,0 0 0 0 0,-1 0 0 0 0,1 0 0 0 0,0 0 0 0 0,0 0 0 0 0,0 0 0 0 0,0 0 0 0 0,0 0 0 0 0,0 0 0 0 0,-1-1 0 0 0,1 1 0 0 0,0 0 0 0 0,0 0 0 0 0,0 0 0 0 0,0 0 0 0 0,0 0 0 0 0,0 0 0 0 0,0-1 0 0 0,0 1 0 0 0,0 0 0 0 0,0 0 0 0 0,0 0 0 0 0,0 0 0 0 0,0-1 0 0 0,4-11 0 0 0,-2 8 0 0 0,8-13 0 0 0,0 0 0 0 0,-2-1 0 0 0,0 0 0 0 0,-1-1 0 0 0,8-32 0 0 0,-14 51 0 0 0,-1-1 0 0 0,0 1 0 0 0,0 0 0 0 0,0-1 0 0 0,0 1 0 0 0,0 0 0 0 0,0 0 0 0 0,0-1 0 0 0,0 1 0 0 0,0 0 0 0 0,0-1 0 0 0,0 1 0 0 0,0 0 0 0 0,0-1 0 0 0,0 1 0 0 0,0 0 0 0 0,0-1 0 0 0,0 1 0 0 0,0 0 0 0 0,-1 0 0 0 0,1-1 0 0 0,0 1 0 0 0,0 0 0 0 0,0-1 0 0 0,0 1 0 0 0,-1 0 0 0 0,1 0 0 0 0,0 0 0 0 0,0-1 0 0 0,-1 1 0 0 0,1 0 0 0 0,0 0 0 0 0,0 0 0 0 0,-1-1 0 0 0,1 1 0 0 0,0 0 0 0 0,-1 0 0 0 0,18-22 0 0 0,17-10 0 0 0,-19 18 0 0 0,0 0 0 0 0,24-32 0 0 0,-38 45-113 0 0,-1 0 47 0 0,0 1 1 0 0,1-1 0 0 0,-1 1 0 0 0,0-1 0 0 0,1 1 0 0 0,-1-1 0 0 0,1 1 0 0 0,-1-1-1 0 0,0 1 1 0 0,1 0 0 0 0,-1-1 0 0 0,1 1 0 0 0,-1 0 0 0 0,1-1 0 0 0,-1 1-1 0 0,1 0 1 0 0,-1-1 0 0 0,1 1 0 0 0,0 0 0 0 0,-1 0 0 0 0,1 0 0 0 0,-1 0-1 0 0,1-1 1 0 0,-1 1 0 0 0,1 0 0 0 0,0 0 0 0 0,0 1 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59:14.374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258 353 455 0 0,'-6'-10'885'0'0,"0"-1"0"0"0,-8-19-1 0 0,12 25-532 0 0,1 0-1 0 0,0 0 0 0 0,0 0 1 0 0,0 0-1 0 0,1 0 1 0 0,0 0-1 0 0,0 0 1 0 0,0 0-1 0 0,1-6 0 0 0,1 0 806 0 0,-3 10-993 0 0,1-1 0 0 0,1 1 1 0 0,-1 0-1 0 0,0 0 0 0 0,0-1 1 0 0,0 1-1 0 0,1 0 0 0 0,-1 0 0 0 0,1 0 1 0 0,-1 0-1 0 0,1-1 0 0 0,-1 1 0 0 0,1 0 1 0 0,-1 0-1 0 0,1 0 0 0 0,0 0 1 0 0,0 0-1 0 0,0 0 0 0 0,0 0 0 0 0,-1 1 1 0 0,1-1-1 0 0,0 0 0 0 0,0 0 0 0 0,1 1 1 0 0,-1-1-1 0 0,2 0 0 0 0,7-6 148 0 0,0 1 0 0 0,1 0 0 0 0,0 1-1 0 0,0 0 1 0 0,12-3 0 0 0,64-17 409 0 0,1 5 1 0 0,107-11-1 0 0,34 4-291 0 0,-152 17-236 0 0,71-15-4 0 0,-93 14-179 0 0,1 2-1 0 0,0 3 0 0 0,67 1 1 0 0,-17 12 7 0 0,-46-2-8 0 0,111-5-1 0 0,-137-3-23 0 0,0 2-1 0 0,0 1 1 0 0,1 2 0 0 0,52 9-1 0 0,-72-9 271 0 0,-1-1 0 0 0,1-1 0 0 0,-1 0 0 0 0,1-1 0 0 0,-1-1 0 0 0,26-6 0 0 0,13-1-1481 0 0,-52 9 1205 0 0,0-1 1 0 0,-1 1-1 0 0,1 0 0 0 0,0 0 1 0 0,0 0-1 0 0,0 0 0 0 0,-1-1 1 0 0,1 1-1 0 0,0 0 0 0 0,0 1 1 0 0,0-1-1 0 0,-1 0 0 0 0,1 0 1 0 0,0 0-1 0 0,0 0 0 0 0,0 1 1 0 0,-1-1-1 0 0,1 0 0 0 0,0 1 1 0 0,-1-1-1 0 0,1 0 0 0 0,0 1 1 0 0,0-1-1 0 0,-1 1 0 0 0,1-1 1 0 0,-1 1-1 0 0,1 0 0 0 0,-1-1 1 0 0,1 1-1 0 0,-1-1 1 0 0,1 1-1 0 0,-1 0 0 0 0,1 0 1 0 0,-1-1-1 0 0,1 2 0 0 0,-1 1 27 0 0,0 0-1 0 0,0 1 1 0 0,0-1-1 0 0,0 0 1 0 0,0 1-1 0 0,-1-1 1 0 0,-1 5-1 0 0,0 10-45 0 0,1 4 16 0 0,2 0 0 0 0,6 40 0 0 0,-3-38 25 0 0,-2-1-1 0 0,0 32 1 0 0,-3-27-2 0 0,-2 0 0 0 0,-1 1 0 0 0,-7 28 0 0 0,10-54 0 0 0,0 0 0 0 0,0 0 0 0 0,0 0 0 0 0,0 0 0 0 0,-1 0 0 0 0,1-1 0 0 0,-1 1 0 0 0,0 0 0 0 0,0-1 0 0 0,0 1 0 0 0,0-1 0 0 0,0 0 0 0 0,0 1 0 0 0,-1-1 0 0 0,1 0 0 0 0,-1 0 0 0 0,-2 1 0 0 0,0-1 0 0 0,1 0 0 0 0,-1 0 0 0 0,0-1 0 0 0,0 0 0 0 0,0 0 0 0 0,0 0 0 0 0,0-1 0 0 0,0 1 0 0 0,0-1 0 0 0,-7-1 0 0 0,-453-53 84 0 0,398 44-40 0 0,-21-1-53 0 0,-125 2 0 0 0,-88 22-26 0 0,-90 16 24 0 0,303-20-19 0 0,48-3 19 0 0,-1-2-1 0 0,-69-3 1 0 0,109-1 11 0 0,1 0 0 0 0,-1 0 0 0 0,1 0 0 0 0,-1 0 0 0 0,0 0 0 0 0,1 0 0 0 0,-1 0 0 0 0,0 0 0 0 0,1 0 0 0 0,-1 0 0 0 0,1 0 0 0 0,-1-1 0 0 0,0 1 0 0 0,1 0 0 0 0,-1 0 0 0 0,1-1 0 0 0,-1 1 0 0 0,1 0 0 0 0,-1-1 0 0 0,0 0 0 0 0,9-4 0 0 0,22-5 0 0 0,-29 10 0 0 0,57-13 0 0 0,0 2 0 0 0,111-5 0 0 0,121 18 0 0 0,-112 9 0 0 0,-75-4 0 0 0,114-5 0 0 0,-119-8 10 0 0,232-8 44 0 0,-321 14-58 0 0,1-1 15 0 0,0 1 1 0 0,0 1-1 0 0,0-1 0 0 0,0 2 1 0 0,17 4-1 0 0,-27-6-11 0 0,1 0 0 0 0,-1 0 0 0 0,1 0 0 0 0,-1 0 0 0 0,0 0 0 0 0,1 0 0 0 0,-1 0 0 0 0,0 1 0 0 0,1-1 0 0 0,-1 0 0 0 0,0 0 0 0 0,1 0 0 0 0,-1 1 0 0 0,0-1 0 0 0,1 0 0 0 0,-1 0 0 0 0,0 1 0 0 0,0-1 0 0 0,1 0 0 0 0,-1 1 0 0 0,0-1 0 0 0,0 0 0 0 0,0 1 0 0 0,1-1 0 0 0,-1 0 0 0 0,0 1 0 0 0,0-1 0 0 0,0 1 0 0 0,0-1 0 0 0,0 1 0 0 0,-8 8 0 0 0,-18 4 0 0 0,26-13 0 0 0,-48 16 0 0 0,-1-2 0 0 0,-81 12 0 0 0,70-15 0 0 0,-299 36 0 0 0,188-29 0 0 0,109-15 0 0 0,251-16 76 0 0,-78 4-64 0 0,342-24-28 0 0,-164 22 16 0 0,-213 8 0 0 0,65 5 0 0 0,-131 0 10 0 0,-15 1 12 0 0,-19 1 10 0 0,-246 15-52 0 0,-281 5-40 0 0,104-31 60 0 0,267-4 0 0 0,-82 2 0 0 0,225 11 0 0 0,-38 9 0 0 0,-24 2 0 0 0,85-12 0 0 0,0-1 0 0 0,0-1 0 0 0,0 0 0 0 0,0-1 0 0 0,-17-4 0 0 0,16 2 6 0 0,0 0-1 0 0,0-2 0 0 0,1 0 1 0 0,0-1-1 0 0,0 0 0 0 0,0-1 1 0 0,1 0-1 0 0,0-1 0 0 0,0-1 1 0 0,1 0-1 0 0,-18-21 0 0 0,22 22-5 0 0,-17-16 0 0 0,25 25-12 0 0,0 0 0 0 0,-1 0-1 0 0,1 0 1 0 0,0 0 0 0 0,0 0 0 0 0,0 1-1 0 0,-1-1 1 0 0,1 0 0 0 0,0 0-1 0 0,0 0 1 0 0,0 0 0 0 0,0 0 0 0 0,-1 0-1 0 0,1 0 1 0 0,0 1 0 0 0,0-1-1 0 0,0 0 1 0 0,0 0 0 0 0,0 0 0 0 0,-1 0-1 0 0,1 1 1 0 0,0-1 0 0 0,0 0-1 0 0,0 0 1 0 0,0 0 0 0 0,0 1 0 0 0,0-1-1 0 0,0 0 1 0 0,0 0 0 0 0,0 0-1 0 0,0 0 1 0 0,0 1 0 0 0,0-1 0 0 0,0 0-1 0 0,0 0 1 0 0,0 0 0 0 0,0 1-1 0 0,0-1 1 0 0,0 0 0 0 0,0 0 0 0 0,0 0-1 0 0,0 1 1 0 0,0-1 0 0 0,0 0 0 0 0,1 0-1 0 0,-1 0 1 0 0,0 0 0 0 0,0 1-1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0:41.7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8751 0 0,'6'20'4552'0'0,"-2"-6"-3494"0"0,-1 1 0 0 0,1 15 0 0 0,-3-26-136 0 0,0 8 6 0 0,3 38-56 0 0,-3-38-234 0 0,1 1-102 0 0,3 37-22 0 0,-3-37-43 0 0,-2-1-174 0 0,2 40-75 0 0,-2-39-20 0 0,1 0-19 0 0,0 71 82 0 0,-1-13-205 0 0,2 7-48 0 0,-1-61-14 0 0,0 8-17 0 0,-1-1-1 0 0,-4 34 1 0 0,3-55-320 0 0,-3 18 681 0 0,-1-14-2493 0 0,5-7 1925 0 0,0 1-1 0 0,-1-1 1 0 0,1 0-1 0 0,0 0 0 0 0,0 0 1 0 0,0 0-1 0 0,-1 0 1 0 0,1 0-1 0 0,0 0 1 0 0,0 0-1 0 0,-1 0 0 0 0,1 0 1 0 0,0 1-1 0 0,0-1 1 0 0,-1 0-1 0 0,1 0 1 0 0,0-1-1 0 0,0 1 0 0 0,-1 0 1 0 0,1 0-1 0 0,0 0 1 0 0,0 0-1 0 0,-1 0 1 0 0,1 0-1 0 0,0 0 0 0 0,0 0 1 0 0,-1-1-1 0 0,-4-1-5837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0:42.1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196 306 1375 0 0,'-25'-22'624'0'0,"-38"-27"0"0"0,9 7 1848 0 0,40 31 808 0 0,-21-25-1 0 0,34 35-3095 0 0,1 1 0 0 0,-1-1 1 0 0,1 1-1 0 0,0-1 0 0 0,-1 1 0 0 0,1-1 0 0 0,0 0 0 0 0,-1 1 1 0 0,1-1-1 0 0,0 1 0 0 0,0-1 0 0 0,-1 0 0 0 0,1 1 1 0 0,0-1-1 0 0,0 1 0 0 0,0-1 0 0 0,0 0 0 0 0,0 1 0 0 0,0-1 1 0 0,0 0-1 0 0,0 1 0 0 0,0-1 0 0 0,0 0 0 0 0,1 1 1 0 0,-1-1-1 0 0,0 0 0 0 0,0 1 0 0 0,0-1 0 0 0,1 1 0 0 0,-1-1 1 0 0,0 1-1 0 0,1-1 0 0 0,-1 1 0 0 0,1-1 0 0 0,-1 1 1 0 0,0-1-1 0 0,1 1 0 0 0,-1-1 0 0 0,1 1 0 0 0,-1-1 0 0 0,1 1 1 0 0,0 0-1 0 0,-1-1 0 0 0,1 1 0 0 0,-1 0 0 0 0,1 0 1 0 0,0-1-1 0 0,6-2 180 0 0,-1 0 0 0 0,1 1 0 0 0,11-3 0 0 0,-7 2 88 0 0,74-20 568 0 0,110-15-1 0 0,-169 33-982 0 0,41-11-16 0 0,-49 10-12 0 0,-1 2-1 0 0,1 0 1 0 0,0 1-1 0 0,22-1 1 0 0,-39 4-185 0 0,1 0 1 0 0,0 0-1 0 0,-1 0 0 0 0,1 1 0 0 0,0-1 0 0 0,-1 1 0 0 0,1-1 1 0 0,-1 1-1 0 0,1-1 0 0 0,0 1 0 0 0,-1 0 0 0 0,1 0 1 0 0,1 1-1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0:42.9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0 7367 0 0,'0'3'167'0'0,"0"-1"0"0"0,-1 1-1 0 0,1 0 1 0 0,0 0 0 0 0,0-1-1 0 0,0 1 1 0 0,0 0 0 0 0,1 3-1 0 0,4 30 2571 0 0,0 20-1091 0 0,-4-36-385 0 0,5 83 907 0 0,-3-28-8 0 0,0 1 20 0 0,-2-58-2006 0 0,0 1 456 0 0,-3 33-1 0 0,2-41-581 0 0,0 7 125 0 0,-1-1-1 0 0,-1 1 1 0 0,-6 28 0 0 0,2-35-117 0 0,6-11-55 0 0,0 0 0 0 0,0 0 0 0 0,0 0 0 0 0,0 0 1 0 0,0 0-1 0 0,-1 0 0 0 0,1 0 0 0 0,0 0 0 0 0,0 0 0 0 0,0 0 1 0 0,0 0-1 0 0,0 0 0 0 0,0 0 0 0 0,0 0 0 0 0,-1 0 1 0 0,1 0-1 0 0,0 0 0 0 0,0 0 0 0 0,0 0 0 0 0,0 0 1 0 0,0 0-1 0 0,0 0 0 0 0,0 0 0 0 0,-1 0 0 0 0,1 0 0 0 0,0-1 1 0 0,0 1-1 0 0,0 0 0 0 0,0 0 0 0 0,0 0 0 0 0,0 0 1 0 0,0 0-1 0 0,0 0 0 0 0,0 0 0 0 0,0 0 0 0 0,0-1 0 0 0,0 1 1 0 0,0 0-1 0 0,0 0 0 0 0,0 0 0 0 0,0 0 0 0 0,-1 0 1 0 0,1 0-1 0 0,0 0 0 0 0,0-1 0 0 0,0-1 5 0 0,0 0 0 0 0,-1 0 0 0 0,1 0-1 0 0,0 0 1 0 0,0-1 0 0 0,0 1 0 0 0,0 0 0 0 0,0 0-1 0 0,1-2 1 0 0,5-14 19 0 0,0 1-1 0 0,1 0 1 0 0,0 1 0 0 0,2 0-1 0 0,0 0 1 0 0,0 1-1 0 0,2 0 1 0 0,0 0 0 0 0,0 2-1 0 0,14-14 1 0 0,-23 26-7 0 0,-1-1 0 0 0,0 1 0 0 0,1 0 0 0 0,-1 0 0 0 0,1-1 0 0 0,-1 1 0 0 0,1 0 1 0 0,0 1-1 0 0,-1-1 0 0 0,1 0 0 0 0,0 0 0 0 0,0 1 0 0 0,-1-1 0 0 0,1 1 0 0 0,0 0 0 0 0,0-1 0 0 0,0 1 0 0 0,3 0 0 0 0,-4 0-6 0 0,1 1 0 0 0,-1 0 0 0 0,1-1-1 0 0,-1 1 1 0 0,0 0 0 0 0,1-1 0 0 0,-1 1-1 0 0,0 0 1 0 0,0 0 0 0 0,0 0 0 0 0,0 0-1 0 0,0 0 1 0 0,0 1 0 0 0,0-1 0 0 0,0 0-1 0 0,0 0 1 0 0,0 1 0 0 0,-1-1-1 0 0,1 0 1 0 0,-1 1 0 0 0,1-1 0 0 0,-1 1-1 0 0,1 1 1 0 0,3 11-181 0 0,-1 0-1 0 0,0 1 0 0 0,0 19 1 0 0,-2-20-97 0 0,1 0 1 0 0,0 0 0 0 0,8 26-1 0 0,0-16-51 0 0,-7-18-1010 0 0,0-1-1 0 0,0 0 1 0 0,1 1-1 0 0,7 8 1 0 0,-10-13 935 0 0,0 0 1 0 0,0 0-1 0 0,0 0 0 0 0,0 0 1 0 0,0 0-1 0 0,0 0 1 0 0,1-1-1 0 0,-1 1 0 0 0,0 0 1 0 0,0-1-1 0 0,1 1 1 0 0,-1-1-1 0 0,0 1 0 0 0,1-1 1 0 0,-1 0-1 0 0,1 1 0 0 0,1-1 1 0 0,-1 0 180 0 0,0-1 1 0 0,-1 1-1 0 0,1-1 0 0 0,-1 1 1 0 0,1-1-1 0 0,-1 0 0 0 0,0 1 1 0 0,1-1-1 0 0,-1 0 1 0 0,0 0-1 0 0,1 0 0 0 0,-1 0 1 0 0,0 0-1 0 0,0-1 0 0 0,0 1 1 0 0,0 0-1 0 0,0 0 1 0 0,0-1-1 0 0,0 1 0 0 0,0-2 1 0 0,11-18 2554 0 0,2-4 5486 0 0,-3 21-3159 0 0,14 4-3264 0 0,-17 1-895 0 0,6-1-131 0 0,16 0 187 0 0,36-5 1 0 0,-58 4-553 0 0,0 0 1 0 0,0-1-1 0 0,0 0 1 0 0,0 0-1 0 0,-1-1 0 0 0,1 0 1 0 0,-1 0-1 0 0,1-1 1 0 0,9-6-1 0 0,-15 8-16 0 0,0 1 0 0 0,0-1 0 0 0,0 1 0 0 0,-1-1 0 0 0,1 0 0 0 0,0 0 0 0 0,-1 0 0 0 0,0 0 0 0 0,1 0 0 0 0,-1 0 0 0 0,0 0 0 0 0,0 0 0 0 0,0-1 0 0 0,0 1 0 0 0,-1 0 0 0 0,1-1 0 0 0,0 1 0 0 0,-1-4 0 0 0,0 2 0 0 0,0 0 0 0 0,0 1 0 0 0,-1-1 0 0 0,1 0 0 0 0,-1 1 0 0 0,0-1 0 0 0,0 1 0 0 0,0-1 0 0 0,-1 1 0 0 0,1 0 0 0 0,-4-5 0 0 0,1 1 0 0 0,-1 1 0 0 0,1-1 0 0 0,-2 1 0 0 0,1 0 0 0 0,-1 0 0 0 0,0 0 0 0 0,0 1 0 0 0,-1 0 0 0 0,1 0 0 0 0,-12-5 0 0 0,13 7 0 0 0,0 1 0 0 0,-1 0 0 0 0,1 0 0 0 0,-1 1 0 0 0,1 0 0 0 0,-1 0 0 0 0,0 0 0 0 0,0 0 0 0 0,1 1 0 0 0,-1 0 0 0 0,0 0 0 0 0,0 1 0 0 0,1-1 0 0 0,-1 1 0 0 0,0 0 0 0 0,1 1 0 0 0,-1 0 0 0 0,1 0 0 0 0,0 0 0 0 0,-1 0 0 0 0,1 1 0 0 0,0 0 0 0 0,-7 5 0 0 0,6-3 0 0 0,-1 1 0 0 0,1-1 0 0 0,0 2 0 0 0,0-1 0 0 0,1 1 0 0 0,-1 0 0 0 0,2 0 0 0 0,-1 0 0 0 0,1 1 0 0 0,0 0 0 0 0,0-1 0 0 0,1 1 0 0 0,0 1 0 0 0,1-1 0 0 0,-2 10 0 0 0,3-13 29 0 0,0 1-1 0 0,0 0 1 0 0,1 0 0 0 0,0-1-1 0 0,0 1 1 0 0,0 0-1 0 0,1 0 1 0 0,0-1-1 0 0,0 1 1 0 0,0 0 0 0 0,1-1-1 0 0,0 1 1 0 0,0-1-1 0 0,0 0 1 0 0,1 1 0 0 0,3 4-1 0 0,-2-5 46 0 0,0 1-1 0 0,1-1 0 0 0,0 0 0 0 0,-1-1 1 0 0,2 1-1 0 0,-1-1 0 0 0,0 0 0 0 0,1-1 1 0 0,0 1-1 0 0,0-1 0 0 0,0 0 1 0 0,0 0-1 0 0,9 2 0 0 0,3 0 109 0 0,-1-1 0 0 0,0 0 1 0 0,1-2-1 0 0,-1 0 0 0 0,1-1 0 0 0,0-1 0 0 0,25-2 0 0 0,-27 0-426 0 0,1-1 1 0 0,-1-1-1 0 0,17-5 1 0 0,-21 5-1067 0 0,0-1 0 0 0,0-1 0 0 0,0 0 0 0 0,13-9 1 0 0,-13 7-6417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0:43.8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86 100 9215 0 0,'-8'6'564'0'0,"0"-1"0"0"0,0 2 0 0 0,1-1 0 0 0,-1 1 0 0 0,-7 10-1 0 0,11-13-161 0 0,1 0 0 0 0,0 1 0 0 0,0-1 0 0 0,0 1-1 0 0,0 0 1 0 0,1 0 0 0 0,-1 0 0 0 0,1 0-1 0 0,1 0 1 0 0,-3 10 0 0 0,4-12-216 0 0,-1-1 0 0 0,1 0-1 0 0,1 1 1 0 0,-1-1 0 0 0,0 1 0 0 0,0-1 0 0 0,1 1 0 0 0,-1-1-1 0 0,1 0 1 0 0,0 1 0 0 0,0-1 0 0 0,0 0 0 0 0,0 0 0 0 0,0 0-1 0 0,0 0 1 0 0,1 0 0 0 0,1 3 0 0 0,0-2-17 0 0,0 0 0 0 0,0 0 1 0 0,1-1-1 0 0,-1 1 0 0 0,1 0 1 0 0,0-1-1 0 0,-1 0 0 0 0,9 3 0 0 0,0-1-12 0 0,1 0 0 0 0,-1-1 0 0 0,1 0 0 0 0,-1-1 0 0 0,21 0 0 0 0,-21-2-140 0 0,0 0-1 0 0,0-1 1 0 0,0 0-1 0 0,0-1 1 0 0,0 0-1 0 0,0-1 1 0 0,0 0-1 0 0,-1-1 1 0 0,1-1-1 0 0,12-6 1 0 0,-20 9-13 0 0,0-1 1 0 0,0 1-1 0 0,0-1 1 0 0,-1 1-1 0 0,1-1 0 0 0,-1-1 1 0 0,0 1-1 0 0,1 0 1 0 0,-2-1-1 0 0,1 1 1 0 0,0-1-1 0 0,-1 0 1 0 0,1 0-1 0 0,-1 0 0 0 0,0 0 1 0 0,-1 0-1 0 0,1 0 1 0 0,-1-1-1 0 0,0 1 1 0 0,0-1-1 0 0,0 1 1 0 0,0-1-1 0 0,-1 1 0 0 0,0-1 1 0 0,0 1-1 0 0,0-1 1 0 0,0 1-1 0 0,-1-1 1 0 0,-2-8-1 0 0,1 5-4 0 0,-1 0 0 0 0,0 0 0 0 0,0 1 0 0 0,-1-1 0 0 0,0 1 0 0 0,0-1 0 0 0,-1 1 0 0 0,0 1 0 0 0,0-1 0 0 0,-1 1 0 0 0,1 0 0 0 0,-1 0 0 0 0,-1 0 0 0 0,1 1 0 0 0,-1 0 0 0 0,0 0 0 0 0,-12-5 0 0 0,13 7 0 0 0,0 0 0 0 0,0 0 0 0 0,-1 1 0 0 0,0 0 0 0 0,1 0 0 0 0,-1 0 0 0 0,0 1 0 0 0,0 0 0 0 0,0 1 0 0 0,0-1 0 0 0,0 1 0 0 0,0 1 0 0 0,0-1 0 0 0,0 1 0 0 0,0 1 0 0 0,1-1 0 0 0,-1 1 0 0 0,0 0 0 0 0,1 0 0 0 0,-1 1 0 0 0,-8 5 0 0 0,13-7 0 0 0,-1 0 0 0 0,1 1-1 0 0,0-1 1 0 0,0 1 0 0 0,0 0-1 0 0,0-1 1 0 0,0 1 0 0 0,0 0 0 0 0,1 0-1 0 0,-1 0 1 0 0,1 0 0 0 0,-3 4-1 0 0,2 0-18 0 0,0 0-1 0 0,1 0 0 0 0,0 0 1 0 0,0 0-1 0 0,0 0 0 0 0,1 1 1 0 0,0 9-1 0 0,3-1-450 0 0,10 45-135 0 0,-10-45-1353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0:44.2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15 372 10135 0 0,'-2'6'128'0'0,"1"-1"-1"0"0,0 1 1 0 0,0-1-1 0 0,1 1 1 0 0,-1-1-1 0 0,1 1 0 0 0,1-1 1 0 0,-1 1-1 0 0,1 0 1 0 0,0-1-1 0 0,2 8 1 0 0,-3-11 102 0 0,2 11 40 0 0,4 38 156 0 0,-4-38 582 0 0,-3-3-670 0 0,1-1-1 0 0,3 19 0 0 0,-2-21 106 0 0,-1 0 1 0 0,1 0-1 0 0,-1 0 0 0 0,-1 0 0 0 0,1 0 0 0 0,-1 1 0 0 0,-3 9 1 0 0,3-15 567 0 0,0-5-361 0 0,-1-12-111 0 0,0-20-214 0 0,-6-97 691 0 0,2 68-908 0 0,3 0-1 0 0,10-107 0 0 0,-6 162-54 0 0,1 0-1 0 0,0 0 0 0 0,0 1 1 0 0,1-1-1 0 0,0 1 0 0 0,0-1 0 0 0,1 1 1 0 0,0 0-1 0 0,1 1 0 0 0,9-14 1 0 0,-10 16-33 0 0,0 1 0 0 0,1 0 0 0 0,-1-1-1 0 0,1 2 1 0 0,0-1 0 0 0,0 0 0 0 0,0 1 0 0 0,1 0 0 0 0,-1 0 0 0 0,1 1 0 0 0,-1-1 0 0 0,1 1 0 0 0,0 1 0 0 0,0-1 0 0 0,0 1 0 0 0,10-1 0 0 0,-8 1 31 0 0,1 1 0 0 0,0 1 0 0 0,-1-1 0 0 0,1 1 0 0 0,-1 1 1 0 0,13 3-1 0 0,-18-4-37 0 0,-1 0 1 0 0,1 0-1 0 0,-1 0 1 0 0,1 0 0 0 0,-1 1-1 0 0,0-1 1 0 0,0 1-1 0 0,1-1 1 0 0,-1 1 0 0 0,0 0-1 0 0,2 2 1 0 0,-3-3-6 0 0,0 1 1 0 0,-1-1 0 0 0,1 0-1 0 0,0 1 1 0 0,-1-1 0 0 0,1 1 0 0 0,-1-1-1 0 0,1 1 1 0 0,-1-1 0 0 0,0 1-1 0 0,1 0 1 0 0,-1-1 0 0 0,0 1-1 0 0,0-1 1 0 0,0 1 0 0 0,0-1-1 0 0,-1 1 1 0 0,1 0 0 0 0,0-1-1 0 0,-1 3 1 0 0,-1 0 3 0 0,0 0 0 0 0,1 0 0 0 0,-1 0 0 0 0,-1-1 0 0 0,1 1 0 0 0,0-1 0 0 0,-1 1 0 0 0,0-1 0 0 0,0 0 0 0 0,0 0 0 0 0,-6 5 0 0 0,-5 2-342 0 0,-24 13-1 0 0,4-2-2521 0 0,20-11-4547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0:44.8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45 576 4607 0 0,'13'23'2660'0'0,"-13"-22"-2362"0"0,1 0-1 0 0,0 1 0 0 0,0-1 1 0 0,0 0-1 0 0,-1 0 0 0 0,1 0 1 0 0,0 0-1 0 0,0 0 0 0 0,1 0 1 0 0,-1 0-1 0 0,0 0 0 0 0,0 0 1 0 0,0-1-1 0 0,3 2 0 0 0,-7-27 4831 0 0,-25-84-1131 0 0,14 58-3258 0 0,-11-69 0 0 0,22 105-695 0 0,2-1 0 0 0,0 0 0 0 0,1 1 0 0 0,1-1 1 0 0,0 0-1 0 0,1 1 0 0 0,1-1 0 0 0,8-28 0 0 0,-7 34-36 0 0,0 1 0 0 0,1-1 0 0 0,0 1 0 0 0,0 0 0 0 0,1 1 0 0 0,0-1 0 0 0,1 1 0 0 0,0 0 0 0 0,0 1 0 0 0,1 0 0 0 0,0 0 0 0 0,0 0 0 0 0,0 1 0 0 0,1 0 0 0 0,18-8 0 0 0,-25 13-1 0 0,0 0 0 0 0,1 0 0 0 0,-1 0 0 0 0,1 0 0 0 0,0 0 0 0 0,-1 1 0 0 0,1 0 0 0 0,-1-1 0 0 0,1 1 0 0 0,0 0 0 0 0,-1 0-1 0 0,1 0 1 0 0,0 1 0 0 0,-1-1 0 0 0,1 1 0 0 0,0-1 0 0 0,-1 1 0 0 0,1 0 0 0 0,-1 0 0 0 0,0 0 0 0 0,1 0 0 0 0,-1 1 0 0 0,0-1 0 0 0,1 0 0 0 0,-1 1 0 0 0,0 0 0 0 0,3 3 0 0 0,-1-1-9 0 0,-1 1 1 0 0,0 0-1 0 0,0 1 1 0 0,-1-1-1 0 0,1 0 1 0 0,-1 1 0 0 0,0-1-1 0 0,0 1 1 0 0,-1 0-1 0 0,0-1 1 0 0,0 1 0 0 0,0 0-1 0 0,-1 0 1 0 0,0 10-1 0 0,-3 0-135 0 0,3-15 132 0 0,-6 27-315 0 0,-18 52 0 0 0,19-68-430 0 0,0-1 1 0 0,-11 18-1 0 0,14-26 128 0 0,-1 1 1 0 0,0 0-1 0 0,0-1 1 0 0,0 1-1 0 0,0-1 1 0 0,0 0 0 0 0,0 0-1 0 0,-1 0 1 0 0,0-1-1 0 0,-6 5 1 0 0,9-7 267 0 0,0 1 0 0 0,0-1 1 0 0,0 0-1 0 0,0 1 1 0 0,0-1-1 0 0,0 0 1 0 0,0 1-1 0 0,0-1 0 0 0,0 0 1 0 0,-1 0-1 0 0,1 0 1 0 0,0 0-1 0 0,0 0 0 0 0,0 0 1 0 0,0 0-1 0 0,0-1 1 0 0,-2 1-1 0 0,2-1 206 0 0,1 1 0 0 0,-1-1 0 0 0,1 1 0 0 0,-1 0 0 0 0,1-1 0 0 0,-1 1 0 0 0,1-1 0 0 0,-1 0 0 0 0,1 1 0 0 0,-1-1 0 0 0,1 1 0 0 0,0-1 0 0 0,-1 0 0 0 0,1 1 0 0 0,0-1 0 0 0,0 1 0 0 0,-1-1 0 0 0,1 0 0 0 0,0 0 0 0 0,0 0 0 0 0,2-19 312 0 0,7 3 3289 0 0,-8 15-3111 0 0,1 1 1 0 0,0-1 0 0 0,-1 1-1 0 0,1-1 1 0 0,0 1-1 0 0,0 0 1 0 0,0 0-1 0 0,0 0 1 0 0,0 0 0 0 0,0 1-1 0 0,0-1 1 0 0,0 0-1 0 0,1 1 1 0 0,-1-1 0 0 0,0 1-1 0 0,0 0 1 0 0,4 0-1 0 0,4 0 605 0 0,1 1 0 0 0,16 3-1 0 0,-1 0 254 0 0,5-2-405 0 0,0-1 0 0 0,0-2-1 0 0,0-1 1 0 0,0-1 0 0 0,39-9-1 0 0,-67 11-750 0 0,-1 0 0 0 0,1 0-1 0 0,0 1 1 0 0,0-2 0 0 0,0 1-1 0 0,-1 0 1 0 0,1 0 0 0 0,-1-1-1 0 0,1 0 1 0 0,-1 1 0 0 0,0-1-1 0 0,1 0 1 0 0,-1 0 0 0 0,0 0-1 0 0,0-1 1 0 0,0 1 0 0 0,-1 0-1 0 0,1-1 1 0 0,1-2 0 0 0,-2 2-21 0 0,0 1 0 0 0,-1 0 1 0 0,1-1-1 0 0,-1 1 0 0 0,0-1 0 0 0,0 1 1 0 0,1 0-1 0 0,-2-1 0 0 0,1 1 0 0 0,0-1 1 0 0,0 1-1 0 0,-1 0 0 0 0,1-1 0 0 0,-1 1 1 0 0,0 0-1 0 0,0-1 0 0 0,0 1 1 0 0,0 0-1 0 0,0 0 0 0 0,0 0 0 0 0,-1 0 1 0 0,1 0-1 0 0,-3-3 0 0 0,-3-1 1 0 0,1-1 0 0 0,-1 1-1 0 0,0 0 1 0 0,-1 0 0 0 0,0 1 0 0 0,0 0-1 0 0,0 1 1 0 0,0 0 0 0 0,0 0-1 0 0,-1 0 1 0 0,-15-3 0 0 0,10 4-53 0 0,1 0 1 0 0,-1 0-1 0 0,0 2 1 0 0,1-1-1 0 0,-1 2 0 0 0,0 0 1 0 0,-17 2-1 0 0,30-2 24 0 0,0 0 0 0 0,0 0 0 0 0,0 1 0 0 0,-1-1-1 0 0,1 0 1 0 0,0 0 0 0 0,0 1 0 0 0,0-1 0 0 0,0 1 0 0 0,0-1-1 0 0,0 1 1 0 0,-1-1 0 0 0,1 1 0 0 0,0 0 0 0 0,1-1 0 0 0,-1 1 0 0 0,0 0-1 0 0,0 0 1 0 0,0 0 0 0 0,0 0 0 0 0,1 0 0 0 0,-1 0 0 0 0,0 0-1 0 0,0 1 1 0 0,1 12-1500 0 0,6 3-4190 0 0,2-4-1376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0:45.2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339 100 1375 0 0,'-2'-7'171'0'0,"1"2"-49"0"0,0 0-1 0 0,0 0 1 0 0,-1 0-1 0 0,0 0 1 0 0,0 0 0 0 0,0 1-1 0 0,0-1 1 0 0,-1 1-1 0 0,1-1 1 0 0,-1 1-1 0 0,-4-4 1 0 0,-10-2 4669 0 0,-14 1-4187 0 0,21 6-485 0 0,1 0-94 0 0,0 1-1 0 0,0 0 0 0 0,0 1 0 0 0,0 0 0 0 0,-1 0 1 0 0,-10 1-1 0 0,18 0 84 0 0,0 0-1 0 0,0 0 1 0 0,0 0 0 0 0,1 0-1 0 0,-1 1 1 0 0,0-1 0 0 0,0 1-1 0 0,0-1 1 0 0,0 1-1 0 0,0 0 1 0 0,0 0 0 0 0,1 0-1 0 0,-1 0 1 0 0,0 0 0 0 0,1 0-1 0 0,-1 0 1 0 0,1 1 0 0 0,-1-1-1 0 0,1 1 1 0 0,-1-1 0 0 0,1 1-1 0 0,0-1 1 0 0,0 1 0 0 0,0 0-1 0 0,0-1 1 0 0,0 1 0 0 0,0 0-1 0 0,0 0 1 0 0,1 0 0 0 0,-1 0-1 0 0,1 0 1 0 0,-1-1 0 0 0,1 1-1 0 0,0 0 1 0 0,0 2 0 0 0,0 10 1240 0 0,0-11 816 0 0,7 10-1436 0 0,19 41-31 0 0,-20-40-9 0 0,2-4-7 0 0,-5-8-620 0 0,14 17 586 0 0,0 0 0 0 0,29 21 0 0 0,-10-16 231 0 0,-20-14-390 0 0,19 15-1 0 0,-31-22-419 0 0,-1 0 1 0 0,1 1-1 0 0,-1-1 1 0 0,0 1-1 0 0,0 0 1 0 0,0 0-1 0 0,0 0 1 0 0,-1 0-1 0 0,1 0 1 0 0,1 5-1 0 0,-4-8-54 0 0,0 0 0 0 0,1 0-1 0 0,-1 0 1 0 0,0 0 0 0 0,0 0 0 0 0,0 0 0 0 0,0 0-1 0 0,0 0 1 0 0,0 1 0 0 0,0-1 0 0 0,-1 0-1 0 0,1 0 1 0 0,0 0 0 0 0,0 0 0 0 0,-1 0 0 0 0,1 0-1 0 0,-1 0 1 0 0,1 0 0 0 0,-1-1 0 0 0,1 1-1 0 0,-1 0 1 0 0,0 0 0 0 0,1 0 0 0 0,-1 0-1 0 0,0-1 1 0 0,1 1 0 0 0,-1 0 0 0 0,0-1 0 0 0,0 1-1 0 0,0-1 1 0 0,0 1 0 0 0,0-1 0 0 0,0 1-1 0 0,0-1 1 0 0,0 1 0 0 0,-2-1 0 0 0,-3 3-2 0 0,-2-1 1 0 0,1 0 0 0 0,-13 1-1 0 0,19-2-12 0 0,-28 2-262 0 0,0-1 1 0 0,0-1-1 0 0,0-2 0 0 0,0 0 0 0 0,0-2 0 0 0,0-2 1 0 0,1 0-1 0 0,-45-15 0 0 0,64 17-1187 0 0,2-1-338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0:45.5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1 11519 0 0,'-1'0'45'0'0,"1"0"-1"0"0,-1 0 1 0 0,1 0-1 0 0,-1 0 0 0 0,0 0 1 0 0,1 0-1 0 0,-1 0 1 0 0,1 0-1 0 0,-1 1 1 0 0,1-1-1 0 0,-1 0 0 0 0,1 0 1 0 0,-1 1-1 0 0,1-1 1 0 0,0 0-1 0 0,-1 0 0 0 0,1 1 1 0 0,-1-1-1 0 0,1 0 1 0 0,0 1-1 0 0,-1-1 1 0 0,1 1-1 0 0,0-1 0 0 0,-1 1 1 0 0,1-1-1 0 0,0 1 1 0 0,0-1-1 0 0,-1 0 1 0 0,1 1-1 0 0,0-1 0 0 0,0 1 1 0 0,0 0-1 0 0,0-1 1 0 0,0 1-1 0 0,0-1 0 0 0,0 1 1 0 0,-4 27 775 0 0,3-17-360 0 0,-1-3-123 0 0,-8 70 3631 0 0,9-68-3969 0 0,1-1-1 0 0,1 0 1 0 0,0 0 0 0 0,0 1 0 0 0,0-1-1 0 0,5 14 1 0 0,-3-17-1689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5:31.5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0 322 9215 0 0,'13'-7'5466'0'0,"12"-6"-2417"0"0,0-4-1339 0 0,2 0-563 0 0,0-2-1 0 0,45-41 1 0 0,-65 53-1106 0 0,-1 1 0 0 0,0-2-1 0 0,0 1 1 0 0,-1-1 0 0 0,1 0 0 0 0,-2 0-1 0 0,1 0 1 0 0,-1-1 0 0 0,-1 1 0 0 0,1-1-1 0 0,-1 0 1 0 0,-1 0 0 0 0,0 0-1 0 0,2-16 1 0 0,-4 21-2 0 0,0-1-1 0 0,0 0 0 0 0,-1 1 1 0 0,0-1-1 0 0,0 1 1 0 0,0-1-1 0 0,0 1 0 0 0,-1-1 1 0 0,-2-5-1 0 0,3 36 94 0 0,-6 125-132 0 0,3-83 0 0 0,5 93 0 0 0,-1-158 0 0 0,1-1 0 0 0,-1 0 0 0 0,0 1 0 0 0,0-1 0 0 0,0 0 0 0 0,-1 1 0 0 0,1-1 0 0 0,0 1 0 0 0,-1-1 0 0 0,1 0 0 0 0,-1 1 0 0 0,0-1 0 0 0,0 0 0 0 0,-2 3 0 0 0,2-4 0 0 0,0 0 0 0 0,0 0 0 0 0,0 0 0 0 0,0-1 0 0 0,0 1 0 0 0,-1 0 0 0 0,1 0 0 0 0,0-1 0 0 0,-1 1 0 0 0,1-1 0 0 0,0 0 0 0 0,-1 1 0 0 0,1-1 0 0 0,-1 0 0 0 0,1 0 0 0 0,0 1 0 0 0,-1-1 0 0 0,1 0 0 0 0,-1-1 0 0 0,1 1 0 0 0,-1 0 0 0 0,1 0 0 0 0,0-1 0 0 0,-3 0 0 0 0,-109-22 0 0 0,113 23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0,0-1 0 0 0,0 1 0 0 0,0 0 0 0 0,0 0 0 0 0,0 0 0 0 0,0 0 0 0 0,0 0 0 0 0,0 0 0 0 0,0 0 0 0 0,0 0 0 0 0,0 0 0 0 0,0 0 0 0 0,-1 0 0 0 0,1 0 0 0 0,0 0 0 0 0,0 0 0 0 0,0 0 0 0 0,0 0 0 0 0,0 0 0 0 0,0 0 0 0 0,0 0 0 0 0,0 0 0 0 0,0 0 0 0 0,0 0 0 0 0,0 0 0 0 0,0 0 0 0 0,0 0 0 0 0,9-3 0 0 0,14 0 0 0 0,-13 3-7 0 0,26 1 252 0 0,0-2-1 0 0,0-2 0 0 0,58-11 1 0 0,-81 13-191 0 0,-13 2-167 0 0,0-1 0 0 0,0 1-1 0 0,-1-1 1 0 0,1 1 0 0 0,0-1-1 0 0,0 0 1 0 0,0 1 0 0 0,0-1-1 0 0,0 1 1 0 0,0-1 0 0 0,-1 0-1 0 0,1 1 1 0 0,0-1 0 0 0,0 1-1 0 0,-1-1 1 0 0,1 0 0 0 0,0 1-1 0 0,0-1 1 0 0,-1 0 0 0 0,1 1-1 0 0,0-1 1 0 0,-1 0 0 0 0,1 0 0 0 0,-1 1-1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0:45.9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19 350 8751 0 0,'-7'-22'776'0'0,"1"8"-616"0"0,2 5-160 0 0,3 3 0 0 0,1 4 616 0 0,1 0 96 0 0,0 1 24 0 0,1-2 0 0 0,1-1-1616 0 0,-1-4-320 0 0,3 1-64 0 0,-1-2-16 0 0,0 4 1056 0 0,1-2 224 0 0,2 3 0 0 0,4-2 0 0 0</inkml:trace>
  <inkml:trace contextRef="#ctx0" brushRef="#br0" timeOffset="1">275 3 6911 0 0,'-1'0'15'0'0,"1"0"-1"0"0,0 0 0 0 0,0 0 0 0 0,0-1 1 0 0,0 1-1 0 0,0 0 0 0 0,-1 0 1 0 0,1 0-1 0 0,0 0 0 0 0,0-1 0 0 0,0 1 1 0 0,0 0-1 0 0,-1 0 0 0 0,1 0 0 0 0,0 0 1 0 0,0 0-1 0 0,-1 0 0 0 0,1 0 0 0 0,0-1 1 0 0,0 1-1 0 0,0 0 0 0 0,-1 0 1 0 0,1 0-1 0 0,0 0 0 0 0,0 0 0 0 0,-1 0 1 0 0,1 0-1 0 0,0 0 0 0 0,0 0 0 0 0,-1 0 1 0 0,1 0-1 0 0,0 1 0 0 0,0-1 0 0 0,-1 0 1 0 0,1 0-1 0 0,0 0 0 0 0,0 0 1 0 0,-1 0-1 0 0,-2 11 1303 0 0,3 15 1443 0 0,1-24-2478 0 0,-1 0 442 0 0,-2 12-144 0 0,-6 67 538 0 0,-1-7 1000 0 0,0-8-1431 0 0,6-49-172 0 0,1-1-71 0 0,-6 50-18 0 0,6-49-55 0 0,-1-3-231 0 0,-13 68-69 0 0,6-26-75 0 0,7-42-899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0:46.3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6 194 7367 0 0,'0'0'-24'0'0,"-6"-48"1833"0"0,6 43-964 0 0,1 0 1 0 0,-1 0-1 0 0,1 0 0 0 0,0 0 1 0 0,0 0-1 0 0,0 1 1 0 0,1-1-1 0 0,2-5 1 0 0,-1 4-666 0 0,0 0 1 0 0,0-1 0 0 0,1 2 0 0 0,0-1-1 0 0,0 0 1 0 0,1 1 0 0 0,-1 0 0 0 0,1 0-1 0 0,0 0 1 0 0,1 0 0 0 0,-1 1 0 0 0,1 0-1 0 0,0 0 1 0 0,0 1 0 0 0,0 0-1 0 0,0 0 1 0 0,1 0 0 0 0,-1 1 0 0 0,1-1-1 0 0,0 2 1 0 0,-1-1 0 0 0,1 1 0 0 0,0 0-1 0 0,13 0 1 0 0,-5 0-674 0 0,-1 1 0 0 0,1 1 0 0 0,0 0 0 0 0,-1 1 0 0 0,27 7 0 0 0,-20-2-6181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0:46.7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65 101 919 0 0,'-5'-1'4968'0'0,"9"8"-1740"0"0,11 9-265 0 0,-5-11-2417 0 0,-1 0 0 0 0,1 0 0 0 0,0-1 0 0 0,1 0 0 0 0,-1 0 0 0 0,1-1 0 0 0,-1-1 0 0 0,18 3 1 0 0,-19-4-433 0 0,-1-1 1 0 0,0 1-1 0 0,1-1 1 0 0,-1-1-1 0 0,1 0 1 0 0,-1 0-1 0 0,0 0 1 0 0,0-1 0 0 0,0-1-1 0 0,0 1 1 0 0,14-7-1 0 0,-20 8-111 0 0,-1 0 0 0 0,1 0-1 0 0,0 0 1 0 0,-1 0 0 0 0,0 0-1 0 0,1-1 1 0 0,-1 1 0 0 0,0 0-1 0 0,1 0 1 0 0,-1-1 0 0 0,0 1-1 0 0,0-1 1 0 0,0 1 0 0 0,0-1-1 0 0,-1 0 1 0 0,1 1 0 0 0,0-1-1 0 0,-1 0 1 0 0,1 0 0 0 0,-1 1-1 0 0,1-1 1 0 0,-1 0-1 0 0,0 0 1 0 0,0 0 0 0 0,0 1-1 0 0,0-1 1 0 0,0 0 0 0 0,0 0-1 0 0,0 0 1 0 0,-1 1 0 0 0,1-1-1 0 0,-1 0 1 0 0,1 0 0 0 0,-1 1-1 0 0,0-1 1 0 0,1 0 0 0 0,-3-2-1 0 0,0-1-29 0 0,0 0 0 0 0,-1 0-1 0 0,1 1 1 0 0,-1-1 0 0 0,0 1-1 0 0,0 0 1 0 0,0 0-1 0 0,-1 0 1 0 0,0 0 0 0 0,-8-4-1 0 0,4 3 63 0 0,0 1 1 0 0,0 0-1 0 0,0 1 0 0 0,-1 0 1 0 0,1 1-1 0 0,-1 0 0 0 0,1 0 0 0 0,-1 1 1 0 0,0 0-1 0 0,0 1 0 0 0,1 0 0 0 0,-13 2 1 0 0,16-1 94 0 0,-1 0 0 0 0,1 0 0 0 0,0 1 1 0 0,0 0-1 0 0,0 1 0 0 0,0-1 1 0 0,1 1-1 0 0,-1 0 0 0 0,1 0 0 0 0,-1 1 1 0 0,1 0-1 0 0,0 0 0 0 0,1 0 1 0 0,-1 0-1 0 0,1 1 0 0 0,-1-1 0 0 0,1 1 1 0 0,1 1-1 0 0,-7 9 0 0 0,7-10-9 0 0,2-4-39 0 0,0 1 0 0 0,0-1-1 0 0,0 1 1 0 0,0 0 0 0 0,1-1 0 0 0,-1 1 0 0 0,1 0-1 0 0,-1 0 1 0 0,1-1 0 0 0,0 1 0 0 0,0 0-1 0 0,-1 3 1 0 0,-7 50 194 0 0,7-51-220 0 0,1 1 0 0 0,0 0-1 0 0,0 0 1 0 0,0 0 0 0 0,1-1-1 0 0,-1 1 1 0 0,1 0 0 0 0,0-1-1 0 0,1 1 1 0 0,-1 0 0 0 0,1-1-1 0 0,0 1 1 0 0,0-1 0 0 0,0 0-1 0 0,1 0 1 0 0,-1 0 0 0 0,1 0-1 0 0,0 0 1 0 0,0-1 0 0 0,5 5-1 0 0,1 0 114 0 0,0-1-1 0 0,0-1 1 0 0,1 1-1 0 0,-1-1 0 0 0,1-1 1 0 0,17 7-1 0 0,-14-7-30 0 0,1-1 0 0 0,0 0 0 0 0,0-1 0 0 0,0-1 0 0 0,0 0 0 0 0,0-1 1 0 0,0 0-1 0 0,0-1 0 0 0,26-3 0 0 0,-31 2-299 0 0,0-1 0 0 0,-1 0 0 0 0,1 0 0 0 0,-1 0-1 0 0,1-1 1 0 0,-1-1 0 0 0,0 1 0 0 0,0-1 0 0 0,0-1 0 0 0,-1 1 0 0 0,0-1 0 0 0,0-1 0 0 0,0 1 0 0 0,0-1 0 0 0,-1 0 0 0 0,11-14 0 0 0,-10 9-8370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0:47.4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23 536 8751 0 0,'-1'0'151'0'0,"0"1"-1"0"0,0-1 0 0 0,-1 0 0 0 0,1 1 0 0 0,0-1 0 0 0,0 1 1 0 0,0-1-1 0 0,0 1 0 0 0,0 0 0 0 0,0-1 0 0 0,0 1 0 0 0,0 0 1 0 0,0 0-1 0 0,1 0 0 0 0,-1-1 0 0 0,0 1 0 0 0,0 0 0 0 0,1 0 1 0 0,-1 0-1 0 0,0 0 0 0 0,1 0 0 0 0,-1 1 0 0 0,1-1 0 0 0,0 0 1 0 0,-1 0-1 0 0,1 0 0 0 0,0 0 0 0 0,0 0 0 0 0,-1 1 0 0 0,1-1 1 0 0,0 0-1 0 0,0 0 0 0 0,0 0 0 0 0,1 1 0 0 0,-1-1 0 0 0,0 0 1 0 0,0 0-1 0 0,1 0 0 0 0,-1 0 0 0 0,0 0 0 0 0,1 1 0 0 0,0 0 1 0 0,1 0 28 0 0,-1 0 1 0 0,1-1 0 0 0,-1 1 0 0 0,1-1 0 0 0,0 1 0 0 0,-1-1 0 0 0,1 0-1 0 0,0 0 1 0 0,0 0 0 0 0,0 0 0 0 0,0 0 0 0 0,0 0 0 0 0,0-1-1 0 0,0 1 1 0 0,0-1 0 0 0,4 1 0 0 0,36 3 1500 0 0,-42-4-1651 0 0,17 0 135 0 0,0-1-1 0 0,-1-1 1 0 0,1 0-1 0 0,-1-1 1 0 0,1-1 0 0 0,-1 0-1 0 0,0-1 1 0 0,-1-1-1 0 0,1-1 1 0 0,-1 0-1 0 0,0-1 1 0 0,-1 0-1 0 0,0-2 1 0 0,17-13-1 0 0,-27 19-154 0 0,0 1-1 0 0,-1-1 1 0 0,0 0-1 0 0,1 0 0 0 0,-1 0 1 0 0,-1 0-1 0 0,1-1 0 0 0,-1 1 1 0 0,1-1-1 0 0,-1 0 0 0 0,-1 1 1 0 0,1-1-1 0 0,-1 0 0 0 0,2-7 1 0 0,-3 9-5 0 0,0-1 1 0 0,0 1-1 0 0,0 0 1 0 0,-1 0 0 0 0,1-1-1 0 0,-1 1 1 0 0,0 0-1 0 0,0 0 1 0 0,0 0-1 0 0,0-1 1 0 0,0 1-1 0 0,-1 1 1 0 0,1-1 0 0 0,-1 0-1 0 0,0 0 1 0 0,0 0-1 0 0,0 1 1 0 0,0-1-1 0 0,0 1 1 0 0,-1 0 0 0 0,1 0-1 0 0,-1-1 1 0 0,-3-1-1 0 0,-2-1-3 0 0,0 1-1 0 0,0 0 1 0 0,0 0-1 0 0,-1 1 1 0 0,1 0-1 0 0,-1 1 1 0 0,0 0-1 0 0,0 0 1 0 0,0 1-1 0 0,0 0 1 0 0,0 0-1 0 0,0 1 1 0 0,0 0-1 0 0,-1 1 1 0 0,-10 2-1 0 0,8-1-3 0 0,1 0-1 0 0,0 1 1 0 0,0 0 0 0 0,-1 1-1 0 0,2 0 1 0 0,-1 1 0 0 0,0 0-1 0 0,1 1 1 0 0,0 0 0 0 0,1 1-1 0 0,-15 11 1 0 0,20-14-97 0 0,1 0 1 0 0,-1 0-1 0 0,1 0 0 0 0,0 0 1 0 0,0 1-1 0 0,1-1 0 0 0,-1 1 1 0 0,1 0-1 0 0,0-1 0 0 0,0 1 1 0 0,1 0-1 0 0,0 0 0 0 0,-1 1 1 0 0,1-1-1 0 0,1 0 0 0 0,-1 0 1 0 0,1 9-1 0 0,1-9-312 0 0,-1-1-1 0 0,1 0 1 0 0,0 1 0 0 0,0-1 0 0 0,0 0-1 0 0,0 0 1 0 0,1 0 0 0 0,0 0 0 0 0,0 0-1 0 0,0 0 1 0 0,0 0 0 0 0,0 0 0 0 0,1-1-1 0 0,0 0 1 0 0,0 1 0 0 0,0-1 0 0 0,0 0-1 0 0,0 0 1 0 0,1 0 0 0 0,-1-1 0 0 0,6 4-1 0 0,2-1-386 0 0,-1-1 0 0 0,1 0-1 0 0,-1 0 1 0 0,1-1 0 0 0,0-1 0 0 0,0 0-1 0 0,0 0 1 0 0,0-1 0 0 0,19-1 0 0 0,-4-1 1283 0 0,0-1 1 0 0,0-1 0 0 0,27-8 0 0 0,-33 5 425 0 0,1 0 1 0 0,-1-2-1 0 0,-1 0 1 0 0,1-1-1 0 0,-2-1 0 0 0,1-1 1 0 0,-1 0-1 0 0,-1-1 1 0 0,0-2-1 0 0,-1 1 0 0 0,16-18 1 0 0,-15 12-425 0 0,0-1 0 0 0,-2 0 0 0 0,0-1 0 0 0,-1 0 0 0 0,-2-1 1 0 0,0-1-1 0 0,-1 0 0 0 0,14-45 0 0 0,-20 52-342 0 0,-2 0 1 0 0,0 1-1 0 0,-1-1 1 0 0,1-27-1 0 0,-3 38-125 0 0,0-1 0 0 0,0 1 1 0 0,0 0-1 0 0,-1-1 0 0 0,0 1 0 0 0,0-1 0 0 0,-1 1 1 0 0,1 0-1 0 0,-1 0 0 0 0,0 0 0 0 0,-1 0 1 0 0,1 0-1 0 0,-1 0 0 0 0,0 0 0 0 0,0 1 0 0 0,0-1 1 0 0,-5-3-1 0 0,6 7-6 0 0,0-1 0 0 0,0 1 1 0 0,0-1-1 0 0,0 1 0 0 0,0 0 1 0 0,0 0-1 0 0,-1 0 0 0 0,1 0 1 0 0,0 0-1 0 0,-1 1 0 0 0,1-1 1 0 0,-1 1-1 0 0,1-1 0 0 0,0 1 0 0 0,-1 0 1 0 0,1 0-1 0 0,-1 0 0 0 0,1 1 1 0 0,-1-1-1 0 0,1 0 0 0 0,-1 1 1 0 0,1-1-1 0 0,0 1 0 0 0,-4 2 1 0 0,1-1-9 0 0,1 0 1 0 0,-1 0-1 0 0,1 1 1 0 0,0 0 0 0 0,0 0-1 0 0,0 0 1 0 0,1 0-1 0 0,-1 1 1 0 0,1 0 0 0 0,0-1-1 0 0,-5 7 1 0 0,-5 20 36 0 0,7-12-38 0 0,1 0 0 0 0,-3 19-1 0 0,4-6-3 0 0,0 39 0 0 0,8 25 0 0 0,5-2 0 0 0,5-2 0 0 0,2-4 0 0 0,1-5 0 0 0,3 8-145 0 0,-7-27-305 0 0,-10-47-119 0 0,-1-3-785 0 0,3 42-72 0 0,-5-53 1271 0 0,0 0-1 0 0,0 0 0 0 0,0-1 1 0 0,0 1-1 0 0,0 0 0 0 0,0 0 1 0 0,-1-1-1 0 0,1 1 1 0 0,0 0-1 0 0,-2 1 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0:47.7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64 279 5063 0 0,'-30'-46'451'0'0,"25"37"606"0"0,0 1 0 0 0,1-1 1 0 0,0 0-1 0 0,1 0 0 0 0,0 0 0 0 0,0-1 0 0 0,-2-17 0 0 0,5 23-685 0 0,-1 0-1 0 0,1 1 1 0 0,0-1-1 0 0,0 1 1 0 0,0-1 0 0 0,0 0-1 0 0,1 1 1 0 0,0-1-1 0 0,0 1 1 0 0,0-1-1 0 0,0 1 1 0 0,0-1-1 0 0,0 1 1 0 0,1 0 0 0 0,0 0-1 0 0,-1 0 1 0 0,1 0-1 0 0,4-5 1 0 0,-2 4-170 0 0,1 0 0 0 0,-1 0 0 0 0,1 0 0 0 0,0 1 0 0 0,0 0 0 0 0,1 0 0 0 0,-1 0 1 0 0,0 0-1 0 0,1 1 0 0 0,7-3 0 0 0,22-3 128 0 0,-1 1-1 0 0,1 2 1 0 0,0 1 0 0 0,52 1-1 0 0,-29 1-2688 0 0,0-2-3286 0 0,-45 3-1630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1:00.3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0 11975 0 0,'2'5'787'0'0,"1"0"0"0"0,-1 0-1 0 0,0 0 1 0 0,-1 1 0 0 0,2 6-1 0 0,2 7 142 0 0,11 30 1360 0 0,-16-46-804 0 0,5 11-1061 0 0,13 43-126 0 0,-13-43 216 0 0,4 20-294 0 0,9 49 98 0 0,-16-74-257 0 0,0 0 0 0 0,-1 0-1 0 0,0 1 1 0 0,0-1-1 0 0,-1 1 1 0 0,0-1-1 0 0,-1 0 1 0 0,-3 17-1 0 0,6-43-46 0 0,4-16-15 0 0,-4 27 2 0 0,0 0 0 0 0,1 1 0 0 0,0-1 0 0 0,-1 1 0 0 0,2 0 0 0 0,-1 0 0 0 0,1 0 0 0 0,0 0 0 0 0,8-8 0 0 0,-9 11 0 0 0,0 0 0 0 0,0 0 0 0 0,0 0 0 0 0,1 0 0 0 0,-1 1 0 0 0,1-1 0 0 0,-1 1 0 0 0,1 0 0 0 0,0 0 0 0 0,-1 0 0 0 0,1 0 0 0 0,0 1 0 0 0,0-1 0 0 0,0 1 0 0 0,-1 0 0 0 0,8 1 0 0 0,2 1 0 0 0,-1 0 0 0 0,1 1 0 0 0,-1 1 0 0 0,1-1 0 0 0,19 11 0 0 0,-24-10 0 0 0,1 0 0 0 0,-1 1 0 0 0,-1 0 0 0 0,1 0 0 0 0,-1 1 0 0 0,0 0 0 0 0,0 0 0 0 0,10 12 0 0 0,-15-16 19 0 0,0 1 1 0 0,0 0-1 0 0,-1-1 0 0 0,1 1 1 0 0,-1 0-1 0 0,1 0 0 0 0,-1 0 0 0 0,0 0 1 0 0,0 0-1 0 0,0 0 0 0 0,-1 0 1 0 0,1 0-1 0 0,-1 0 0 0 0,0 1 0 0 0,0-1 1 0 0,0 0-1 0 0,0 0 0 0 0,0 0 1 0 0,-1 1-1 0 0,1-1 0 0 0,-2 4 0 0 0,0-3 7 0 0,1-1-1 0 0,-1 0 0 0 0,0 0 0 0 0,0 0 0 0 0,0 0 1 0 0,-1 0-1 0 0,1-1 0 0 0,0 1 0 0 0,-1-1 0 0 0,0 1 0 0 0,0-1 1 0 0,0 0-1 0 0,0 0 0 0 0,0 0 0 0 0,0 0 0 0 0,0-1 0 0 0,0 1 1 0 0,-7 1-1 0 0,-1 0 40 0 0,1-1-1 0 0,0 0 1 0 0,0-1 0 0 0,-1 0 0 0 0,1-1 0 0 0,-1 0 0 0 0,1-1-1 0 0,-1 0 1 0 0,-12-2 0 0 0,-12-6 173 0 0,-44-15-1 0 0,66 20-194 0 0,-5-2-26 0 0,1-1-1 0 0,0 0 1 0 0,1-1-1 0 0,0-1 1 0 0,-24-17-1 0 0,107 54-3235 0 0,-45-18-2387 0 0,0 1-1737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1:00.7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9 287 11519 0 0,'-2'-15'62'0'0,"-3"-18"3501"0"0,4 31-3161 0 0,1 0-1 0 0,0 0 1 0 0,0 0-1 0 0,0 0 1 0 0,0 0-1 0 0,1 0 1 0 0,-1 0-1 0 0,0 0 0 0 0,1 1 1 0 0,0-1-1 0 0,-1 0 1 0 0,3-3-1 0 0,-3 4-268 0 0,1 0-1 0 0,0 1 0 0 0,0-1 1 0 0,0 0-1 0 0,0 1 0 0 0,0-1 1 0 0,0 1-1 0 0,0-1 0 0 0,0 1 1 0 0,0-1-1 0 0,1 1 1 0 0,-1 0-1 0 0,0 0 0 0 0,0-1 1 0 0,2 1-1 0 0,23 0 198 0 0,-14 0-165 0 0,30-1 234 0 0,-23 1-271 0 0,0 0 1 0 0,0-2 0 0 0,20-4 0 0 0,-34 5-126 0 0,0 0 0 0 0,1 0-1 0 0,-1-1 1 0 0,-1 0 0 0 0,1 0 0 0 0,0-1 0 0 0,-1 1 0 0 0,1-1-1 0 0,-1 0 1 0 0,1 0 0 0 0,-1 0 0 0 0,0-1 0 0 0,-1 0-1 0 0,1 0 1 0 0,5-7 0 0 0,-7 8-3 0 0,0 0 0 0 0,0 0 0 0 0,-1 0 0 0 0,0 0 0 0 0,1 0 0 0 0,-1 0 0 0 0,0 0 0 0 0,0 0 0 0 0,-1 0 0 0 0,1 0 0 0 0,-1-1 0 0 0,1 1 0 0 0,-1 0 0 0 0,0 0 0 0 0,0-1 0 0 0,-1 1 0 0 0,1 0 0 0 0,-1 0 0 0 0,1-1 0 0 0,-1 1 0 0 0,0 0 0 0 0,0 0 0 0 0,0 0 0 0 0,-1 0 0 0 0,1 0 0 0 0,-1 0 0 0 0,0 0 0 0 0,0 1 0 0 0,0-1 0 0 0,0 1 0 0 0,0-1 0 0 0,-5-3 0 0 0,2 2 0 0 0,0-1 0 0 0,0 1 0 0 0,-1 0 0 0 0,1 1 0 0 0,-1 0 0 0 0,0 0 0 0 0,0 0 0 0 0,0 0 0 0 0,-1 1 0 0 0,1 0 0 0 0,-1 1 0 0 0,1-1 0 0 0,-1 1 0 0 0,1 0 0 0 0,-10 1 0 0 0,9 0 10 0 0,0 1-1 0 0,0 0 0 0 0,0 0 1 0 0,-1 1-1 0 0,1 0 1 0 0,1 0-1 0 0,-1 1 1 0 0,0 0-1 0 0,0 0 1 0 0,1 1-1 0 0,0-1 0 0 0,0 1 1 0 0,0 1-1 0 0,0-1 1 0 0,1 1-1 0 0,-1 0 1 0 0,1 0-1 0 0,1 1 1 0 0,-1-1-1 0 0,1 1 0 0 0,0 0 1 0 0,-7 13-1 0 0,9-13 23 0 0,-1 0 1 0 0,1 0-1 0 0,0 0 0 0 0,0 0 0 0 0,1 1 0 0 0,-1-1 0 0 0,2 1 1 0 0,-1-1-1 0 0,1 0 0 0 0,0 1 0 0 0,0-1 0 0 0,0 1 0 0 0,1-1 1 0 0,0 1-1 0 0,1-1 0 0 0,-1 0 0 0 0,1 1 0 0 0,1-1 0 0 0,-1 0 0 0 0,1 0 1 0 0,0 0-1 0 0,0-1 0 0 0,0 1 0 0 0,1-1 0 0 0,8 10 0 0 0,-2-6-22 0 0,0 1 0 0 0,1-2 0 0 0,-1 1-1 0 0,2-1 1 0 0,-1-1 0 0 0,1 0 0 0 0,0-1-1 0 0,1 0 1 0 0,19 6 0 0 0,-13-6-239 0 0,0-1 1 0 0,0-1 0 0 0,0-1-1 0 0,1 0 1 0 0,0-1 0 0 0,19-2-1 0 0,-16-1-771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1:01.4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8 580 11975 0 0,'-1'-1'142'0'0,"1"0"1"0"0,-1 0-1 0 0,0 0 0 0 0,1 0 0 0 0,-1 0 0 0 0,0 0 0 0 0,1 0 1 0 0,-1 0-1 0 0,1-1 0 0 0,0 1 0 0 0,-1 0 0 0 0,1 0 0 0 0,0-1 0 0 0,0 1 1 0 0,0 0-1 0 0,0 0 0 0 0,0-3 0 0 0,1 2 226 0 0,0-1-1 0 0,0 1 1 0 0,0-1-1 0 0,0 1 1 0 0,1 0-1 0 0,-1 0 1 0 0,1-1-1 0 0,1-1 1 0 0,12-12 479 0 0,1 0 1 0 0,0 2-1 0 0,1-1 0 0 0,23-14 0 0 0,21-18-291 0 0,-46 34-535 0 0,-1-1 0 0 0,-1-1 1 0 0,0 0-1 0 0,0-1 0 0 0,-2 0 1 0 0,0-1-1 0 0,16-34 0 0 0,-22 40-21 0 0,-1 0-1 0 0,0 0 0 0 0,0-1 0 0 0,-1 0 0 0 0,-1 1 0 0 0,0-1 0 0 0,0 0 0 0 0,-1 0 0 0 0,-1-1 1 0 0,0 1-1 0 0,-1 0 0 0 0,0 0 0 0 0,-1 0 0 0 0,-3-13 0 0 0,4 22 1 0 0,0 0 0 0 0,0 0 0 0 0,0 0 0 0 0,-1 0 0 0 0,1 0-1 0 0,-1 0 1 0 0,0 0 0 0 0,1 1 0 0 0,-1-1 0 0 0,-1 0 0 0 0,1 1 0 0 0,0 0 0 0 0,-1-1 0 0 0,-2-1-1 0 0,3 3 4 0 0,1 0 0 0 0,-1 0 0 0 0,0 1 0 0 0,0-1 0 0 0,0 0 0 0 0,1 1 0 0 0,-1-1 0 0 0,0 1 0 0 0,0 0 0 0 0,0 0 0 0 0,0-1 0 0 0,0 1 0 0 0,0 0 0 0 0,0 1 0 0 0,0-1 0 0 0,0 0 0 0 0,0 1 0 0 0,1-1-1 0 0,-1 1 1 0 0,0-1 0 0 0,0 1 0 0 0,0 0 0 0 0,1 0 0 0 0,-4 1 0 0 0,-1 2 2 0 0,0 1 1 0 0,0-1-1 0 0,1 1 0 0 0,-1 0 1 0 0,1 1-1 0 0,0-1 0 0 0,1 1 1 0 0,-1 0-1 0 0,1 0 0 0 0,0 1 1 0 0,-4 9-1 0 0,-4 12-5 0 0,-6 28 0 0 0,4 18 11 0 0,11-45 31 0 0,1 41-20 0 0,4 22 20 0 0,4 0-31 0 0,-4-65-10 0 0,6 43 51 0 0,1-6-41 0 0,3 36-102 0 0,-9-85 47 0 0,-1-4-191 0 0,-1-1 0 0 0,0 20 0 0 0,-3 34-1094 0 0,2-62 1129 0 0,0 0 0 0 0,0 0 0 0 0,0 0 0 0 0,-1 0 0 0 0,1 0 0 0 0,0 0 0 0 0,-1 0 0 0 0,1 0 0 0 0,-1 0 0 0 0,0 0 0 0 0,0-1 0 0 0,1 1 0 0 0,-1 0 0 0 0,0 0 0 0 0,-1-1 0 0 0,1 1 0 0 0,-2 2 0 0 0,2-4-7 0 0,0 1 1 0 0,0-1-1 0 0,0 0 0 0 0,0 1 0 0 0,0-1 0 0 0,0 0 0 0 0,0 0 1 0 0,0 0-1 0 0,0 0 0 0 0,0 0 0 0 0,0 0 0 0 0,0 0 0 0 0,0 0 1 0 0,0 0-1 0 0,0 0 0 0 0,0 0 0 0 0,0-1 0 0 0,1 1 0 0 0,-1 0 1 0 0,0-1-1 0 0,0 1 0 0 0,0 0 0 0 0,-1-2 0 0 0,-5-2-901 0 0,1-1 0 0 0,0 1-1 0 0,1-1 1 0 0,-1-1 0 0 0,-8-10 0 0 0,11 13 861 0 0,-48-65-3218 0 0,45 58 4442 0 0,0-1 1 0 0,-8-18 0 0 0,13 27-753 0 0,1 1 0 0 0,-1 0 0 0 0,1-1 0 0 0,-1 1 0 0 0,1-1 0 0 0,0 1 0 0 0,0-1 0 0 0,0 1 0 0 0,0-1 0 0 0,0 1 0 0 0,0-1 0 0 0,0 1 0 0 0,0-1-1 0 0,1 1 1 0 0,-1-1 0 0 0,0 1 0 0 0,1 0 0 0 0,-1-1 0 0 0,2-1 0 0 0,-1 1 32 0 0,1 0 0 0 0,0 0 0 0 0,-1 0 0 0 0,1 0 0 0 0,0 1 0 0 0,0-1 0 0 0,0 1 0 0 0,0-1 0 0 0,0 1 0 0 0,4-3 0 0 0,5 0 454 0 0,0 0 1 0 0,1 0-1 0 0,22-4 0 0 0,-24 6-337 0 0,37-8 1222 0 0,64-16 2823 0 0,-106 25-4260 0 0,-1 1 1 0 0,1-1-1 0 0,0 1 1 0 0,-1 0-1 0 0,1 0 1 0 0,0 1-1 0 0,-1-1 1 0 0,1 1-1 0 0,5 2 1 0 0,13 1 51 0 0,-5-3-130 0 0,0 0 0 0 0,0-1 0 0 0,0 0 0 0 0,0-2 0 0 0,26-5 0 0 0,-38 6-79 0 0,1-1 0 0 0,0 0 0 0 0,-1 0 0 0 0,0 0 0 0 0,1-1 1 0 0,-1 0-1 0 0,0 0 0 0 0,-1-1 0 0 0,1 1 0 0 0,0-1 0 0 0,-1-1 0 0 0,0 1 0 0 0,0-1 0 0 0,0 0 0 0 0,-1 0 0 0 0,0 0 0 0 0,7-10 0 0 0,-9 11-2 0 0,-1 1 0 0 0,1-1-1 0 0,-1 1 1 0 0,0-1 0 0 0,0 1-1 0 0,0-1 1 0 0,0 0 0 0 0,-1 0-1 0 0,1 0 1 0 0,-1 1 0 0 0,0-1 0 0 0,0 0-1 0 0,-1 0 1 0 0,1 0 0 0 0,-3-6-1 0 0,1 4 3 0 0,0 0-1 0 0,0 1 0 0 0,-1 0 0 0 0,0-1 0 0 0,0 1 0 0 0,0 0 1 0 0,-1 0-1 0 0,1 1 0 0 0,-8-7 0 0 0,4 4-8 0 0,-1 0 0 0 0,0 0-1 0 0,0 1 1 0 0,-1 0 0 0 0,0 1 0 0 0,0 0-1 0 0,0 0 1 0 0,-1 1 0 0 0,1 1 0 0 0,-1-1-1 0 0,-15-2 1 0 0,18 5 5 0 0,0 0 0 0 0,-1 1 0 0 0,1 0 0 0 0,0 0 0 0 0,-1 1-1 0 0,1 0 1 0 0,0 0 0 0 0,0 1 0 0 0,0 0 0 0 0,0 0 0 0 0,0 1 0 0 0,0 0 0 0 0,0 0-1 0 0,1 0 1 0 0,-1 1 0 0 0,-6 5 0 0 0,9-6 1 0 0,1-1 0 0 0,0 1 0 0 0,0 0-1 0 0,0 0 1 0 0,1 0 0 0 0,-1 1 0 0 0,1-1 0 0 0,0 1-1 0 0,-1-1 1 0 0,1 1 0 0 0,1 0 0 0 0,-1 0 0 0 0,1 0-1 0 0,-1 0 1 0 0,1 0 0 0 0,0 0 0 0 0,1 0 0 0 0,-1 0-1 0 0,1 0 1 0 0,0 0 0 0 0,0 1 0 0 0,0-1 0 0 0,0 0-1 0 0,1 0 1 0 0,-1 0 0 0 0,1 0 0 0 0,0 0 0 0 0,1 0-1 0 0,2 6 1 0 0,-2-4-163 0 0,1 0 1 0 0,0-1-1 0 0,0 0 0 0 0,1 0 0 0 0,0 0 1 0 0,-1 0-1 0 0,2 0 0 0 0,-1-1 1 0 0,0 0-1 0 0,1 0 0 0 0,0 0 0 0 0,0 0 1 0 0,0-1-1 0 0,8 4 0 0 0,-3-2-417 0 0,0-1 0 0 0,0 0 0 0 0,0-1 0 0 0,0 0 0 0 0,1-1 0 0 0,-1 0 0 0 0,17 1 0 0 0,-4-3-5659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1:02.1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1 255 5063 0 0,'18'-27'142'0'0,"-8"12"2928"0"0,0 0-1 0 0,20-22 1 0 0,-29 37-2941 0 0,-1-1 0 0 0,0 1 0 0 0,0-1 1 0 0,1 1-1 0 0,-1-1 0 0 0,0 1 0 0 0,1 0 0 0 0,-1-1 0 0 0,1 1 0 0 0,-1 0 1 0 0,0-1-1 0 0,1 1 0 0 0,-1 0 0 0 0,1 0 0 0 0,-1-1 0 0 0,1 1 0 0 0,-1 0 1 0 0,1 0-1 0 0,-1 0 0 0 0,1 0 0 0 0,-1-1 0 0 0,1 1 0 0 0,-1 0 1 0 0,1 0-1 0 0,-1 0 0 0 0,1 0 0 0 0,-1 0 0 0 0,1 0 0 0 0,-1 1 0 0 0,1-1 1 0 0,-1 0-1 0 0,1 0 0 0 0,-1 0 0 0 0,1 1 0 0 0,0 0 14 0 0,0 0-1 0 0,-1 0 1 0 0,1 0 0 0 0,-1 0-1 0 0,1 0 1 0 0,-1 0 0 0 0,1 0-1 0 0,-1 0 1 0 0,0 1 0 0 0,0-1-1 0 0,1 0 1 0 0,-1 0 0 0 0,0 2-1 0 0,-3 41 1142 0 0,-2-18-750 0 0,-10 30 0 0 0,-3 10 235 0 0,19-65-760 0 0,3-6-6 0 0,6-12-5 0 0,-7 11 3 0 0,8-11-1 0 0,1 0 0 0 0,0 1 0 0 0,2 0 0 0 0,-1 1 0 0 0,2 0 0 0 0,0 2 0 0 0,26-20 0 0 0,-37 31 0 0 0,0 0 0 0 0,0 0 0 0 0,0 0 0 0 0,1 1 0 0 0,-1 0 0 0 0,0-1 0 0 0,0 1 0 0 0,1 1 0 0 0,-1-1 0 0 0,1 1 0 0 0,-1 0 0 0 0,0-1 0 0 0,1 2 0 0 0,8 0 0 0 0,5 3 0 0 0,0 0 0 0 0,24 10 0 0 0,6 1 0 0 0,-38-13 0 0 0,0 0 0 0 0,0 0 0 0 0,0-1 0 0 0,0-1 0 0 0,1 0 0 0 0,-1 0 0 0 0,17-3 0 0 0,-23 2 0 0 0,-1 1 0 0 0,1-1 0 0 0,-1 0 0 0 0,1-1 0 0 0,-1 1 0 0 0,0 0 0 0 0,0-1 0 0 0,0 0 0 0 0,1 0 0 0 0,-2 0 0 0 0,1 0 0 0 0,0 0 0 0 0,0-1 0 0 0,-1 1 0 0 0,1-1 0 0 0,-1 1 0 0 0,0-1 0 0 0,0 0 0 0 0,0 0 0 0 0,0 0 0 0 0,0 0 0 0 0,-1-1 0 0 0,1 1 0 0 0,-1 0 0 0 0,1-5 0 0 0,-1 1 0 0 0,0 1 0 0 0,0 0 0 0 0,-1-1 0 0 0,0 0 0 0 0,0 1 0 0 0,-1-1 0 0 0,1 1 0 0 0,-2-1 0 0 0,1 1 0 0 0,-1 0 0 0 0,1-1 0 0 0,-2 1 0 0 0,1 0 0 0 0,-1 0 0 0 0,0 1 0 0 0,0-1 0 0 0,0 0 0 0 0,-7-7 0 0 0,7 10 0 0 0,1 0 0 0 0,0 0 0 0 0,-1 1 0 0 0,0-1 0 0 0,0 1 0 0 0,0-1 0 0 0,0 1 0 0 0,0 0 0 0 0,0 0 0 0 0,-1 0 0 0 0,1 1 0 0 0,-1-1 0 0 0,1 1 0 0 0,-1 0 0 0 0,1 0 0 0 0,-1 0 0 0 0,0 0 0 0 0,0 1 0 0 0,1-1 0 0 0,-1 1 0 0 0,0 0 0 0 0,0 0 0 0 0,0 1 0 0 0,1-1 0 0 0,-1 1 0 0 0,0-1 0 0 0,1 1 0 0 0,-1 0 0 0 0,0 1 0 0 0,1-1 0 0 0,-1 1 0 0 0,-4 3 0 0 0,3-2-1 0 0,0 0 0 0 0,0 1 0 0 0,0 0-1 0 0,1 0 1 0 0,0 0 0 0 0,0 0 0 0 0,0 1 0 0 0,0 0 0 0 0,1 0-1 0 0,0 0 1 0 0,0 0 0 0 0,0 0 0 0 0,0 1 0 0 0,1-1 0 0 0,0 1-1 0 0,0 0 1 0 0,1-1 0 0 0,-1 1 0 0 0,1 0 0 0 0,0 0-1 0 0,1 0 1 0 0,0 0 0 0 0,0 8 0 0 0,0-6 22 0 0,1 0-1 0 0,0 0 1 0 0,1 0-1 0 0,-1 0 1 0 0,2-1-1 0 0,-1 1 1 0 0,1 0-1 0 0,0-1 1 0 0,0 0 0 0 0,1 0-1 0 0,0 0 1 0 0,0 0-1 0 0,1 0 1 0 0,0-1-1 0 0,0 0 1 0 0,12 11-1 0 0,-4-7 94 0 0,0-1 0 0 0,0 0 0 0 0,1-1 0 0 0,0 0 0 0 0,0-1 0 0 0,1-1 0 0 0,0 0 0 0 0,0-1-1 0 0,18 3 1 0 0,-21-5-108 0 0,1-1 0 0 0,-1-1-1 0 0,0-1 1 0 0,0 1-1 0 0,1-2 1 0 0,-1 0 0 0 0,0 0-1 0 0,0-1 1 0 0,0-1 0 0 0,0 0-1 0 0,0 0 1 0 0,16-8-1 0 0,13-9-1098 0 0,-23 10-5424 0 0,-6 4-1214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1:05.1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38 5527 0 0,'0'-1'300'0'0,"0"0"-1"0"0,1-1 1 0 0,0 1-1 0 0,-1 0 0 0 0,1 0 1 0 0,-1 0-1 0 0,1 0 0 0 0,0 0 1 0 0,0 0-1 0 0,0 0 1 0 0,0 0-1 0 0,0 0 0 0 0,-1 1 1 0 0,1-1-1 0 0,1 0 1 0 0,-1 1-1 0 0,0-1 0 0 0,0 0 1 0 0,0 1-1 0 0,2-1 0 0 0,26-9 3434 0 0,-9 6-1919 0 0,0 2 0 0 0,20 0-1 0 0,84 7-153 0 0,-50-1-1517 0 0,56-4-503 0 0,-129 0 101 0 0,8 2-3651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5:32.4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263 140 455 0 0,'-1'-2'179'0'0,"0"0"-1"0"0,0 1 0 0 0,-1-1 0 0 0,1 0 0 0 0,-1 1 0 0 0,1-1 0 0 0,-1 1 0 0 0,0 0 1 0 0,0-1-1 0 0,1 1 0 0 0,-1 0 0 0 0,0 0 0 0 0,0 0 0 0 0,0 0 0 0 0,0 0 0 0 0,0 1 1 0 0,0-1-1 0 0,0 1 0 0 0,-1-1 0 0 0,-3 1 0 0 0,-2 0 782 0 0,0 0 0 0 0,0 1-1 0 0,0 0 1 0 0,-11 3 0 0 0,11-2-736 0 0,3-1 103 0 0,-1 0 0 0 0,0 1 1 0 0,1 0-1 0 0,-1 0 0 0 0,1 0 0 0 0,-1 1 0 0 0,1 0 0 0 0,0 0 0 0 0,0 0 0 0 0,1 1 0 0 0,-7 5 0 0 0,9-7-48 0 0,0 1 0 0 0,0-1 0 0 0,0 1-1 0 0,0-1 1 0 0,0 1 0 0 0,1 0 0 0 0,0-1-1 0 0,-1 1 1 0 0,1 0 0 0 0,0 0 0 0 0,0 0 0 0 0,1 0-1 0 0,-1 0 1 0 0,1 0 0 0 0,-1 0 0 0 0,1 0 0 0 0,0 0-1 0 0,0 0 1 0 0,0 1 0 0 0,1-1 0 0 0,-1 0 0 0 0,1 0-1 0 0,0 3 1 0 0,2 1-154 0 0,0 1 0 0 0,0-1 0 0 0,0 0-1 0 0,1 0 1 0 0,0 0 0 0 0,1-1 0 0 0,-1 1 0 0 0,1-1 0 0 0,0 0-1 0 0,1 0 1 0 0,0-1 0 0 0,0 1 0 0 0,0-1 0 0 0,0-1-1 0 0,1 1 1 0 0,-1-1 0 0 0,1 0 0 0 0,0-1 0 0 0,1 0 0 0 0,-1 0-1 0 0,1 0 1 0 0,-1-1 0 0 0,12 2 0 0 0,-10-2-94 0 0,0 0 0 0 0,0-1-1 0 0,0-1 1 0 0,0 1 0 0 0,0-2 0 0 0,0 1 0 0 0,0-1 0 0 0,0 0 0 0 0,0-1 0 0 0,0 0-1 0 0,0-1 1 0 0,-1 1 0 0 0,1-2 0 0 0,-1 1 0 0 0,0-1 0 0 0,0-1 0 0 0,0 1 0 0 0,0-1-1 0 0,-1 0 1 0 0,9-9 0 0 0,-11 9-21 0 0,-1 0 1 0 0,0 0-1 0 0,0 0 0 0 0,-1 0 0 0 0,1-1 0 0 0,-1 0 1 0 0,-1 0-1 0 0,1 0 0 0 0,-1 0 0 0 0,0 0 0 0 0,0 0 1 0 0,0 0-1 0 0,-1-1 0 0 0,0 1 0 0 0,-1-1 0 0 0,1 1 1 0 0,-1-1-1 0 0,0 1 0 0 0,-1-1 0 0 0,0 1 1 0 0,0 0-1 0 0,0-1 0 0 0,-1 1 0 0 0,1 0 0 0 0,-2 0 1 0 0,1 0-1 0 0,-1 0 0 0 0,0 0 0 0 0,0 0 0 0 0,0 1 1 0 0,-1-1-1 0 0,0 1 0 0 0,0 0 0 0 0,-8-8 0 0 0,1 3-2 0 0,0 1-1 0 0,-1 0 1 0 0,1 1-1 0 0,-2 0 0 0 0,1 1 1 0 0,-1 0-1 0 0,0 1 1 0 0,0 1-1 0 0,-1 0 0 0 0,0 0 1 0 0,0 2-1 0 0,0-1 1 0 0,0 2-1 0 0,0 0 0 0 0,-1 1 1 0 0,1 0-1 0 0,-1 1 1 0 0,1 1-1 0 0,0 0 0 0 0,-1 1 1 0 0,-14 4-1 0 0,23-5-120 0 0,1 1-1 0 0,0 0 1 0 0,0 0 0 0 0,0 0-1 0 0,0 0 1 0 0,0 1-1 0 0,1 0 1 0 0,-1 0 0 0 0,1 0-1 0 0,0 0 1 0 0,0 1-1 0 0,0 0 1 0 0,0 0-1 0 0,0 0 1 0 0,1 0 0 0 0,0 0-1 0 0,0 1 1 0 0,-4 6 0 0 0,-2 13-7741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1:05.4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2 1839 0 0,'-9'1'108'0'0,"8"-1"78"0"0,1 0 0 0 0,0 0 0 0 0,-1 1 1 0 0,1-1-1 0 0,0 0 0 0 0,-1 0 0 0 0,1 0 1 0 0,0 0-1 0 0,0 1 0 0 0,-1-1 0 0 0,1 0 1 0 0,0 0-1 0 0,0 0 0 0 0,-1 1 0 0 0,1-1 1 0 0,0 0-1 0 0,0 0 0 0 0,0 1 0 0 0,0-1 1 0 0,-1 0-1 0 0,1 1 0 0 0,0-1 0 0 0,0 0 1 0 0,0 1-1 0 0,0-1 0 0 0,0 1 41 0 0,0 0 1 0 0,1-1-1 0 0,-1 1 0 0 0,0-1 0 0 0,1 1 0 0 0,-1 0 1 0 0,0-1-1 0 0,1 1 0 0 0,-1-1 0 0 0,1 1 1 0 0,-1-1-1 0 0,1 1 0 0 0,-1-1 0 0 0,1 1 0 0 0,-1-1 1 0 0,1 0-1 0 0,-1 1 0 0 0,1-1 0 0 0,0 0 1 0 0,-1 1-1 0 0,1-1 0 0 0,0 0 0 0 0,-1 0 0 0 0,1 0 1 0 0,0 0-1 0 0,-1 1 0 0 0,2-1 0 0 0,10 2 1404 0 0,0 0-1 0 0,1-1 1 0 0,14 0-1 0 0,72-8 1016 0 0,-56 2-2135 0 0,9-1-190 0 0,-35 2-297 0 0,0 2-1 0 0,0 0 1 0 0,1 1-1 0 0,-1 1 1 0 0,1 1 0 0 0,16 2-1 0 0,-25 1-667 0 0,-4-1-4631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1:06.1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225 1 2759 0 0,'0'1'14'0'0,"0"-1"0"0"0,0 0-1 0 0,-1 0 1 0 0,1 0-1 0 0,0 0 1 0 0,0 0-1 0 0,0 0 1 0 0,0 0 0 0 0,0 0-1 0 0,0 0 1 0 0,0 0-1 0 0,0 0 1 0 0,0 0-1 0 0,0 0 1 0 0,0 0 0 0 0,0 0-1 0 0,0 0 1 0 0,0 0-1 0 0,-1 0 1 0 0,1 0-1 0 0,0 0 1 0 0,0 0 0 0 0,0 0-1 0 0,0 0 1 0 0,0 0-1 0 0,0 0 1 0 0,0 0 0 0 0,0 0-1 0 0,0 0 1 0 0,0 0-1 0 0,0 0 1 0 0,0 0-1 0 0,0 0 1 0 0,-1 0 0 0 0,1 0-1 0 0,0 0 1 0 0,0 0-1 0 0,0 0 1 0 0,0 0-1 0 0,0 0 1 0 0,0-1 0 0 0,0 1-1 0 0,0 0 1 0 0,0 0-1 0 0,0 0 1 0 0,0 0-1 0 0,0 0 1 0 0,0 0 0 0 0,0 0-1 0 0,0 0 1 0 0,0 0-1 0 0,0 0 1 0 0,0 0-1 0 0,0 0 1 0 0,0 0 0 0 0,0-1-1 0 0,0 1 1 0 0,0 0-1 0 0,0 0 1 0 0,-2 11 2830 0 0,0 13 559 0 0,-2 14-1305 0 0,4-34 81 0 0,-3 14-1020 0 0,1-4-868 0 0,-18 105 2498 0 0,18-108-2386 0 0,-5 24 254 0 0,-1 0 0 0 0,-2-1-1 0 0,-26 63 1 0 0,36-98-776 0 0,1 0-1 0 0,-1 0 1 0 0,0 0-1 0 0,0 0 1 0 0,1 0-1 0 0,-1 0 1 0 0,0-1 0 0 0,0 1-1 0 0,0 0 1 0 0,0 0-1 0 0,0 0 1 0 0,-1 0-1 0 0,1 0 1 0 0,0-1-1 0 0,0 1 1 0 0,-1 0-1 0 0,1 0 1 0 0,-1-1 0 0 0,-15-24-538 0 0,14 23 854 0 0,0 0 0 0 0,0 0 0 0 0,0 0 0 0 0,0 0 0 0 0,0 0 0 0 0,1-1-1 0 0,-1 1 1 0 0,1-1 0 0 0,0 1 0 0 0,-1-6 0 0 0,2 8-118 0 0,0 0 0 0 0,1 0 0 0 0,-1 0 0 0 0,1 0 1 0 0,-1 0-1 0 0,1 0 0 0 0,-1 0 0 0 0,1 0 0 0 0,-1 0 0 0 0,1 0 0 0 0,0 0 0 0 0,0 1 0 0 0,-1-1 0 0 0,1 0 0 0 0,0 0 0 0 0,0 1 0 0 0,0-1 1 0 0,0 1-1 0 0,0-1 0 0 0,0 1 0 0 0,0-1 0 0 0,0 1 0 0 0,0-1 0 0 0,0 1 0 0 0,0 0 0 0 0,0 0 0 0 0,2-1 0 0 0,31-4 170 0 0,-33 5-224 0 0,13 0 56 0 0,0 1-1 0 0,0 0 1 0 0,0 0-1 0 0,0 2 1 0 0,0 0 0 0 0,23 8-1 0 0,-16-3 13 0 0,0 0-1 0 0,0 2 0 0 0,27 18 0 0 0,20 20 34 0 0,-61-42-113 0 0,0 0 1 0 0,0 1 0 0 0,-1-1-1 0 0,0 1 1 0 0,0 1 0 0 0,-1-1-1 0 0,5 10 1 0 0,-9-16-9 0 0,0 1 0 0 0,0 0 0 0 0,-1-1 0 0 0,1 1 0 0 0,-1 0 0 0 0,0-1-1 0 0,1 1 1 0 0,-1 0 0 0 0,0 0 0 0 0,0-1 0 0 0,0 1 0 0 0,0 0 0 0 0,0-1 0 0 0,0 1 0 0 0,-1 0 0 0 0,1 0-1 0 0,-1-1 1 0 0,1 1 0 0 0,-1 0 0 0 0,1-1 0 0 0,-1 1 0 0 0,0-1 0 0 0,0 1 0 0 0,0-1 0 0 0,0 1 0 0 0,0-1-1 0 0,0 0 1 0 0,0 1 0 0 0,-1-1 0 0 0,1 0 0 0 0,0 0 0 0 0,-1 0 0 0 0,1 0 0 0 0,-1 0 0 0 0,-2 1 0 0 0,-5 4 48 0 0,-1-1 0 0 0,-1-1 0 0 0,1 0 1 0 0,-15 4-1 0 0,19-6-33 0 0,-11 3 31 0 0,0-1 0 0 0,0-1 0 0 0,0-1 0 0 0,-1 0 0 0 0,1-1 0 0 0,0-1 0 0 0,-1 0 0 0 0,1-1 1 0 0,0-1-1 0 0,-1-1 0 0 0,1-1 0 0 0,0 0 0 0 0,1-1 0 0 0,-1-1 0 0 0,-17-8 0 0 0,33 13-51 0 0,-52-20 0 0 0,49 20 0 0 0,0 0 0 0 0,-1 0 0 0 0,0 0 0 0 0,1 0 0 0 0,-1 1 0 0 0,1-1 0 0 0,-1 1 0 0 0,1 1 0 0 0,-10 0 0 0 0,14-1-11 0 0,-1 0-1 0 0,1 0 0 0 0,-1 0 1 0 0,1 0-1 0 0,-1 0 1 0 0,1 0-1 0 0,-1 1 0 0 0,1-1 1 0 0,-1 0-1 0 0,1 0 1 0 0,-1 0-1 0 0,1 1 0 0 0,-1-1 1 0 0,1 0-1 0 0,0 0 1 0 0,-1 1-1 0 0,1-1 0 0 0,-1 0 1 0 0,1 1-1 0 0,0-1 1 0 0,-1 1-1 0 0,1-1 0 0 0,0 0 1 0 0,-1 1-1 0 0,1-1 1 0 0,0 1-1 0 0,0-1 0 0 0,0 1 1 0 0,-1-1-1 0 0,1 1 1 0 0,0-1-1 0 0,0 1 0 0 0,0-1 1 0 0,0 1-1 0 0,0-1 1 0 0,0 1-1 0 0,0-1 0 0 0,0 1 1 0 0,0-1-1 0 0,0 1 1 0 0,0-1-1 0 0,0 1 1 0 0,0-1-1 0 0,0 1 0 0 0,1-1 1 0 0,-1 1-1 0 0,0-1 1 0 0,0 1-1 0 0,1-1 0 0 0,-1 1 1 0 0,0-1-1 0 0,0 0 1 0 0,1 1-1 0 0,3 3-193 0 0,-1 0 0 0 0,0 0 0 0 0,1 0-1 0 0,5 3 1 0 0,-6-4 54 0 0,3 3-510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1:06.5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109 0 5983 0 0,'-3'6'435'0'0,"1"0"0"0"0,-1 0 0 0 0,1 0 0 0 0,1 1-1 0 0,-1-1 1 0 0,1 0 0 0 0,0 1 0 0 0,0 8 0 0 0,-3 1 541 0 0,-17 80 940 0 0,3-16-828 0 0,2-4-251 0 0,6-25-669 0 0,5-21-89 0 0,-6 55-65 0 0,4-6-1015 0 0,6-64-4006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1:08.2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2243 3679 0 0,'-17'3'495'0'0,"17"-3"37"0"0,-1 0-224 0 0,0-1-1 0 0,1 1 0 0 0,-1 0 1 0 0,0 0-1 0 0,0-1 1 0 0,1 1-1 0 0,-1-1 0 0 0,0 1 1 0 0,1 0-1 0 0,-1-1 1 0 0,0 1-1 0 0,1-1 1 0 0,-2 0-1 0 0,3-1-106 0 0,-1 0-1 0 0,1 1 1 0 0,-1-1-1 0 0,1 1 1 0 0,-1-1-1 0 0,1 1 1 0 0,0-1-1 0 0,-1 1 1 0 0,1 0-1 0 0,0-1 1 0 0,0 1-1 0 0,0 0 1 0 0,0 0-1 0 0,0-1 1 0 0,3 0 0 0 0,21-18 1038 0 0,-19 16-874 0 0,233-162 4246 0 0,69-51-2614 0 0,89-61-433 0 0,-168 120-1097 0 0,-70 45-206 0 0,215-145 231 0 0,-179 131-227 0 0,230-146 279 0 0,14 23-57 0 0,156-56-135 0 0,-591 304-354 0 0,2-1-1 0 0,0 0-1 0 0,0 0 1 0 0,0-1-1 0 0,0 0 1 0 0,-1 0-1 0 0,7-6 0 0 0,-12 10-5 0 0,0 0 0 0 0,0-1 0 0 0,1 1 0 0 0,-1 0 0 0 0,0 0 0 0 0,0 0 0 0 0,0 0 0 0 0,1-1 0 0 0,-1 1 0 0 0,0 0-1 0 0,0 0 1 0 0,0-1 0 0 0,0 1 0 0 0,0 0 0 0 0,0 0 0 0 0,0-1 0 0 0,1 1 0 0 0,-1 0 0 0 0,0 0 0 0 0,0-1-1 0 0,0 1 1 0 0,0 0 0 0 0,0 0 0 0 0,0-1 0 0 0,0 1 0 0 0,0 0 0 0 0,0 0 0 0 0,0-1 0 0 0,0 1 0 0 0,0 0 0 0 0,-1 0-1 0 0,1-1 1 0 0,0 1 0 0 0,0 0 0 0 0,0 0 0 0 0,0 0 0 0 0,0-1 0 0 0,-1 1 0 0 0,-10-3-279 0 0,-16 4-150 0 0,27-1 433 0 0,-70 13-1300 0 0,41-7 426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1:08.9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90 1900 5983 0 0,'-9'2'208'0'0,"1"1"0"0"0,0 0 0 0 0,0 0 0 0 0,-12 7 0 0 0,17-8-83 0 0,0 0 1 0 0,1 0 0 0 0,-1 0 0 0 0,0 1-1 0 0,1-1 1 0 0,-1 1 0 0 0,1 0 0 0 0,0 0-1 0 0,0 0 1 0 0,0 0 0 0 0,0 0 0 0 0,0 0 0 0 0,-2 6-1 0 0,4-9-89 0 0,0 1 0 0 0,0-1 0 0 0,0 0 0 0 0,-1 1-1 0 0,1-1 1 0 0,0 1 0 0 0,0-1 0 0 0,0 0 0 0 0,0 1 0 0 0,0-1-1 0 0,0 1 1 0 0,0-1 0 0 0,0 0 0 0 0,0 1 0 0 0,0-1 0 0 0,0 1-1 0 0,0-1 1 0 0,0 0 0 0 0,0 1 0 0 0,1-1 0 0 0,-1 1-1 0 0,0-1 1 0 0,0 0 0 0 0,0 1 0 0 0,1-1 0 0 0,-1 0 0 0 0,0 1-1 0 0,0-1 1 0 0,1 0 0 0 0,-1 1 0 0 0,0-1 0 0 0,0 0-1 0 0,1 1 1 0 0,1-1 63 0 0,-1 1 0 0 0,0-1 0 0 0,1 0 0 0 0,-1 1 0 0 0,0-1 0 0 0,1 0 0 0 0,-1 0-1 0 0,1 0 1 0 0,-1 0 0 0 0,2 0 0 0 0,34-8 1388 0 0,-37 8-1473 0 0,80-29 2757 0 0,147-75-1 0 0,-6-25-1261 0 0,-8-18-709 0 0,-67 44-295 0 0,94-60 275 0 0,230-159 363 0 0,-115 84-549 0 0,-9 7-157 0 0,-144 90-296 0 0,102-72 50 0 0,-251 176-101 0 0,-32 25-21 0 0,-2-2 0 0 0,0 0 0 0 0,0-1 0 0 0,-1-1 0 0 0,23-27 0 0 0,-63 51-1048 0 0,0 6-820 0 0,18-10 825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1:09.4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115 200 3599 0 0,'-44'-27'570'0'0,"35"23"797"0"0,1 0 0 0 0,1 0 0 0 0,-1-1 0 0 0,0 0 0 0 0,1-1 0 0 0,-11-11 0 0 0,17 17-1201 0 0,1-1-1 0 0,-1 0 1 0 0,1 1-1 0 0,-1-1 1 0 0,1 1 0 0 0,-1-1-1 0 0,1 1 1 0 0,0-1-1 0 0,-1 0 1 0 0,1 1 0 0 0,0-1-1 0 0,0 0 1 0 0,0 1 0 0 0,-1-1-1 0 0,1 0 1 0 0,0 0-1 0 0,0 1 1 0 0,0-1 0 0 0,0 0-1 0 0,0 1 1 0 0,0-1-1 0 0,0 0 1 0 0,0 0 0 0 0,1 1-1 0 0,-1-1 1 0 0,0 0-1 0 0,0 1 1 0 0,1-1 0 0 0,-1 0-1 0 0,1-1 6 0 0,1 1-1 0 0,-1-1 1 0 0,0 1-1 0 0,1 0 0 0 0,-1 0 1 0 0,1 0-1 0 0,-1 0 1 0 0,1 0-1 0 0,-1 0 0 0 0,1 0 1 0 0,2-1-1 0 0,6-2 168 0 0,1 1 0 0 0,21-4 0 0 0,-30 6-194 0 0,245-28 1146 0 0,-52 8-858 0 0,-180 19-421 0 0,173-21 289 0 0,-158 21-255 0 0,1 1 0 0 0,-1 2 0 0 0,0 1 0 0 0,36 7 0 0 0,-64-9-45 0 0,0 1 0 0 0,0-1 0 0 0,0 1 0 0 0,0-1 0 0 0,0 1 0 0 0,-1 0 0 0 0,1 0 0 0 0,0 0 0 0 0,0 0 0 0 0,0 0 0 0 0,-1 0 0 0 0,1 0 0 0 0,0 1 0 0 0,1 1 0 0 0,-3-2 0 0 0,1 0 0 0 0,-1 0 0 0 0,0 0 0 0 0,1 0 0 0 0,-1 0 0 0 0,0 0 0 0 0,0 0 0 0 0,0 0 0 0 0,0 0 0 0 0,0 0 0 0 0,0 0 0 0 0,0 0 0 0 0,0 0 0 0 0,0 0 0 0 0,0 0 0 0 0,-1 0 0 0 0,1 0 0 0 0,0 0 0 0 0,-1 0 0 0 0,1 0 0 0 0,-1 0 0 0 0,1 0 0 0 0,-1 0 0 0 0,1 0 0 0 0,-1-1 0 0 0,0 1 0 0 0,1 0 0 0 0,-1 0 0 0 0,0-1 0 0 0,-1 2 0 0 0,-13 14 0 0 0,-34 27 0 0 0,-7 5 0 0 0,28-18 0 0 0,2 1 0 0 0,-40 60 0 0 0,52-68 0 0 0,1 0 0 0 0,1 2 0 0 0,1-1 0 0 0,1 1 0 0 0,-8 31 0 0 0,15-44 0 0 0,1-1 0 0 0,-1 24 0 0 0,2-32 0 0 0,1 1 0 0 0,0-1 0 0 0,1 1 0 0 0,-1 0 0 0 0,1-1 0 0 0,-1 1 0 0 0,1-1 0 0 0,0 1 0 0 0,0-1 0 0 0,0 1 0 0 0,1-1 0 0 0,-1 0 0 0 0,5 6 0 0 0,-6-9 0 0 0,0 1 0 0 0,0-1 0 0 0,0 0 0 0 0,0 0 0 0 0,0 1 0 0 0,0-1 0 0 0,0 0 0 0 0,1 0 0 0 0,-1 1 0 0 0,0-1 0 0 0,0 0 0 0 0,0 0 0 0 0,0 1 0 0 0,1-1 0 0 0,-1 0 0 0 0,0 0 0 0 0,0 0 0 0 0,1 1 0 0 0,-1-1 0 0 0,0 0 0 0 0,0 0 0 0 0,1 0 0 0 0,-1 0 0 0 0,0 0 0 0 0,0 0 0 0 0,1 0 0 0 0,-1 1 0 0 0,0-1 0 0 0,1 0 0 0 0,-1 0 0 0 0,0 0 0 0 0,0 0 0 0 0,1 0 0 0 0,-1 0 0 0 0,0 0 0 0 0,1-1 0 0 0,-1 1 0 0 0,0 0 0 0 0,0 0 0 0 0,1 0 0 0 0,-1 0 0 0 0,0 0 0 0 0,1 0 0 0 0,-1 0 0 0 0,0-1 0 0 0,0 1 0 0 0,0 0 0 0 0,1 0 0 0 0,-1 0 0 0 0,0-1 0 0 0,0 1 0 0 0,0 0 0 0 0,1 0 0 0 0,-1 0 0 0 0,0-1 0 0 0,0 1 0 0 0,0 0 0 0 0,0 0 0 0 0,0-1 0 0 0,1 1 0 0 0,-1 0 0 0 0,0-1 0 0 0,0 1 0 0 0,0-2 0 0 0,1 0 0 0 0,-1 0 0 0 0,0 1 0 0 0,0-1 0 0 0,0 0 0 0 0,0 0 0 0 0,0 1 0 0 0,0-1 0 0 0,-1-3 0 0 0,-2-2 29 0 0,0-1 1 0 0,0 1-1 0 0,-1 0 0 0 0,0 0 1 0 0,0 0-1 0 0,-1 1 0 0 0,0-1 1 0 0,-8-7-1 0 0,-51-43 385 0 0,40 37-335 0 0,-9-8-53 0 0,-2 1 0 0 0,-1 2 0 0 0,-1 1-1 0 0,-1 2 1 0 0,-1 2 0 0 0,-62-23-1 0 0,66 34-2143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6:31.9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1184 21 10591 0 0,'0'-1'124'0'0,"0"1"-1"0"0,1-1 1 0 0,-1 0-1 0 0,0 1 1 0 0,0-1-1 0 0,0 1 0 0 0,1-1 1 0 0,-1 0-1 0 0,0 1 1 0 0,0-1-1 0 0,0 0 1 0 0,0 1-1 0 0,0-1 0 0 0,0 0 1 0 0,0 1-1 0 0,-1-1 1 0 0,1 0-1 0 0,0 1 1 0 0,0-1-1 0 0,0 1 0 0 0,-1-1 1 0 0,1 0-1 0 0,0 1 1 0 0,-1-1-1 0 0,1 1 1 0 0,-1-1-1 0 0,0 0 19 0 0,0 1 0 0 0,0-1 0 0 0,0 1 0 0 0,0 0 0 0 0,0-1 0 0 0,0 1 0 0 0,0 0 0 0 0,0 0 0 0 0,0 0 0 0 0,0 0 0 0 0,0 0 0 0 0,0 0 0 0 0,0 0 0 0 0,0 0 0 0 0,0 0 1 0 0,0 0-1 0 0,-2 1 0 0 0,-13 3 699 0 0,1 1 0 0 0,-1 0 0 0 0,-24 13 0 0 0,-43 28 432 0 0,81-44-1242 0 0,-58 37 561 0 0,-72 61 0 0 0,83-61-450 0 0,-48 41 89 0 0,-111 115-1 0 0,153-135-93 0 0,2 3 0 0 0,3 1 0 0 0,-43 74 0 0 0,73-103-126 0 0,-6 16-11 0 0,6-8 12 0 0,-3 12 49 0 0,8-15-51 0 0,7-25 9 0 0,6-11-15 0 0,0 1 0 0 0,0-1 1 0 0,0 1-1 0 0,0-1 0 0 0,1 1 1 0 0,0 0-1 0 0,-1 7 0 0 0,3-17 5 0 0,1 0 0 0 0,0 0 0 0 0,1 0 0 0 0,-1 0 0 0 0,7-8-1 0 0,-4 8-6 0 0,-1 0-1 0 0,1 0 0 0 0,1 0 1 0 0,-1 1-1 0 0,0 0 0 0 0,1 0 0 0 0,0 0 1 0 0,0 1-1 0 0,7-3 0 0 0,11-4-1 0 0,29-6-1 0 0,-6 0 0 0 0,-32 10 1 0 0,-1 1 0 0 0,1 1 0 0 0,0 0 0 0 0,0 0 0 0 0,1 2 0 0 0,16-2 0 0 0,-32 4 0 0 0,0 0 0 0 0,0 0 0 0 0,0 0 0 0 0,0 0 0 0 0,0 0 0 0 0,0 0 0 0 0,0 0 0 0 0,0 0 0 0 0,0 0 0 0 0,1 0 0 0 0,-1 0 0 0 0,0 0 0 0 0,0 0 0 0 0,0 0 0 0 0,0 0 0 0 0,0 0 0 0 0,0 0 0 0 0,0 0 0 0 0,0 0 0 0 0,0 0 0 0 0,0 0 0 0 0,0 0 0 0 0,1 0 0 0 0,-1 1 0 0 0,0-1 0 0 0,0 0 0 0 0,0 0 0 0 0,0 0 0 0 0,0 0 0 0 0,0 0 0 0 0,0 0 0 0 0,0 0 0 0 0,0 0 0 0 0,0 0 0 0 0,0 0 0 0 0,0 0 0 0 0,0 0 0 0 0,0 0 0 0 0,0 1 0 0 0,0-1 0 0 0,0 0 0 0 0,0 0 0 0 0,0 0 0 0 0,0 0 0 0 0,0 0 0 0 0,0 0 0 0 0,0 0 0 0 0,0 0 0 0 0,0 0 0 0 0,0 0 0 0 0,0 1 0 0 0,0-1 0 0 0,0 0 0 0 0,0 0 0 0 0,0 0 0 0 0,-4 6 0 0 0,-8 3 0 0 0,-121 62 0 0 0,91-50 0 0 0,0 2 0 0 0,1 1 0 0 0,-39 31 0 0 0,71-48 0 0 0,-4 4 0 0 0,12-13 0 0 0,7-8 0 0 0,-1 2 4 0 0,-1 1 0 0 0,0 0 0 0 0,0-1 0 0 0,0 0 0 0 0,-1 0 0 0 0,0 0 0 0 0,3-16 0 0 0,-6 19-2 0 0,1 0 0 0 0,-1-1 1 0 0,0 1-1 0 0,0 0 0 0 0,0 0 0 0 0,-1 0 0 0 0,0 0 0 0 0,0 0 0 0 0,0 0 0 0 0,-1 0 1 0 0,0 0-1 0 0,0 0 0 0 0,0 1 0 0 0,-4-8 0 0 0,0 4-2 0 0,1 0 0 0 0,0-1 0 0 0,1 0 0 0 0,0 0 0 0 0,0 0 0 0 0,1-1 0 0 0,0 1 0 0 0,-2-20 0 0 0,5 27 0 0 0,0 0 0 0 0,0 0 0 0 0,1 1 0 0 0,-1-1 0 0 0,1 0 0 0 0,0 1 0 0 0,-1-1 0 0 0,1 1 0 0 0,0-1 0 0 0,0 1 0 0 0,0-1 0 0 0,0 1 0 0 0,0-1 0 0 0,0 1 0 0 0,1 0 0 0 0,-1 0 0 0 0,3-3 0 0 0,29-17 0 0 0,-23 16 0 0 0,-10 4 0 0 0,0 1 0 0 0,1 0 0 0 0,-1 0 0 0 0,0 0 0 0 0,0 0 0 0 0,1 0 0 0 0,-1 0 0 0 0,0 0 0 0 0,0 0 0 0 0,0 0 0 0 0,1 0 0 0 0,-1 0 0 0 0,0 0 0 0 0,0 0 0 0 0,1 0 0 0 0,-1 0 0 0 0,0 0 0 0 0,0 0 0 0 0,1 0 0 0 0,-1 0 0 0 0,0 1 0 0 0,0-1 0 0 0,1 0 0 0 0,-1 0 0 0 0,0 0 0 0 0,0 0 0 0 0,0 0 0 0 0,1 1 0 0 0,-1-1 0 0 0,0 0 0 0 0,0 0 0 0 0,0 0 0 0 0,1 1 0 0 0,5 10 0 0 0,4 3 0 0 0,-4-11-4 0 0,0 0 1 0 0,0-1-1 0 0,1 1 0 0 0,-1-1 1 0 0,1 0-1 0 0,-1-1 0 0 0,1 1 1 0 0,0-2-1 0 0,0 1 0 0 0,0-1 1 0 0,7 0-1 0 0,-2 1-3 0 0,-1-1 1 0 0,18 5-1 0 0,-18-3 7 0 0,10 4 0 0 0,-45 1 0 0 0,-74 18-64 0 0,98-25 64 0 0,-1 0 0 0 0,1 0 0 0 0,0 0 0 0 0,0 0 0 0 0,0 0 0 0 0,0 0 0 0 0,0 0 0 0 0,0 0 0 0 0,-1 0 0 0 0,1 0 0 0 0,0 0 0 0 0,0 0 0 0 0,0 0 0 0 0,0 0 0 0 0,0 0 0 0 0,0 0 0 0 0,0 0 0 0 0,0 0 0 0 0,0 0 0 0 0,-1 0 0 0 0,1 1 0 0 0,0-1 0 0 0,0 0 0 0 0,0 0 0 0 0,0 0 0 0 0,0 0 0 0 0,0 0 0 0 0,0 0 0 0 0,0 0 0 0 0,0 0 0 0 0,0 1 0 0 0,0-1 0 0 0,0 0 0 0 0,0 0 0 0 0,0 0 0 0 0,0 0 0 0 0,0 0 0 0 0,0 0 0 0 0,0 0 0 0 0,0 1 0 0 0,0-1 0 0 0,0 0 0 0 0,0 0 0 0 0,0 0 0 0 0,0 0 0 0 0,0 0 0 0 0,0 0 0 0 0,0 0 0 0 0,0 1 0 0 0,0-1 0 0 0,7 6 0 0 0,8 3 0 0 0,33 13 0 0 0,19 9 0 0 0,-67-31 0 0 0,1 0 0 0 0,-1 0 0 0 0,0 0 0 0 0,1 1 0 0 0,-1-1 0 0 0,0 0 0 0 0,0 0 0 0 0,1 0 0 0 0,-1 0 0 0 0,0 0 0 0 0,0 0 0 0 0,1 0 0 0 0,-1 0 0 0 0,0 1 0 0 0,0-1 0 0 0,0 0 0 0 0,1 0 0 0 0,-1 0 0 0 0,0 0 0 0 0,0 1 0 0 0,0-1 0 0 0,0 0 0 0 0,1 0 0 0 0,-1 0 0 0 0,0 1 0 0 0,0-1 0 0 0,0 0 0 0 0,0 0 0 0 0,0 1 0 0 0,0-1 0 0 0,0 0 0 0 0,0 0 0 0 0,0 1 0 0 0,0-1 0 0 0,1 0 0 0 0,-1 0 0 0 0,0 1 0 0 0,-1-1 0 0 0,-10 2 0 0 0,-20-7 0 0 0,1-4 0 0 0,-41-19 0 0 0,5 1 0 0 0,25 13 0 0 0,61 19 0 0 0,0-1 0 0 0,29 2 0 0 0,-33-5 0 0 0,28 3 0 0 0,-24-3 0 0 0,-1 1 0 0 0,0 0 0 0 0,30 9 0 0 0,-49-11 0 0 0,1 0 0 0 0,-1 0 0 0 0,0 0 0 0 0,0 0 0 0 0,0 0 0 0 0,0 0 0 0 0,0 0 0 0 0,0 0 0 0 0,0 0 0 0 0,0 0 0 0 0,0 0 0 0 0,0 0 0 0 0,0 0 0 0 0,1 0 0 0 0,-1 0 0 0 0,0 0 0 0 0,0 0 0 0 0,0 0 0 0 0,0 0 0 0 0,0 0 0 0 0,0 0 0 0 0,0 0 0 0 0,0 0 0 0 0,0 1 0 0 0,0-1 0 0 0,0 0 0 0 0,0 0 0 0 0,0 0 0 0 0,0 0 0 0 0,0 0 0 0 0,0 0 0 0 0,1 0 0 0 0,-1 0 0 0 0,0 0 0 0 0,0 0 0 0 0,0 0 0 0 0,0 0 0 0 0,0 1 0 0 0,0-1 0 0 0,0 0 0 0 0,0 0 0 0 0,0 0 0 0 0,0 0 0 0 0,0 0 0 0 0,0 0 0 0 0,0 0 0 0 0,0 0 0 0 0,0 0 0 0 0,-1 0 0 0 0,1 0 0 0 0,0 1 0 0 0,0-1 0 0 0,0 0 0 0 0,0 0 0 0 0,0 0 0 0 0,0 0 0 0 0,0 0 0 0 0,0 0 0 0 0,0 0 0 0 0,0 0 0 0 0,-7 4 0 0 0,-9 1 0 0 0,-58 8 0 0 0,21-5 0 0 0,93-12 0 0 0,69 1 0 0 0,-97 3 0 0 0,11 0 0 0 0,-11-1 0 0 0,0 1 0 0 0,0 0 0 0 0,1 1 0 0 0,19 5 0 0 0,-32-6 0 0 0,0-1 0 0 0,0 1 0 0 0,1 0 0 0 0,-1 0 0 0 0,0 0 0 0 0,0 0 0 0 0,0 0 0 0 0,0 0 0 0 0,0 0 0 0 0,0 0 0 0 0,0 0 0 0 0,0 0 0 0 0,1 0 0 0 0,-1 0 0 0 0,0 0 0 0 0,0 1 0 0 0,0-1 0 0 0,0 0 0 0 0,0 0 0 0 0,0 0 0 0 0,0 0 0 0 0,1 0 0 0 0,-1 0 0 0 0,0 0 0 0 0,0 0 0 0 0,0 0 0 0 0,0 0 0 0 0,0 0 0 0 0,0 0 0 0 0,0 0 0 0 0,0 1 0 0 0,0-1 0 0 0,0 0 0 0 0,0 0 0 0 0,0 0 0 0 0,0 0 0 0 0,0 0 0 0 0,0 0 0 0 0,1 0 0 0 0,-1 0 0 0 0,0 1 0 0 0,0-1 0 0 0,0 0 0 0 0,0 0 0 0 0,0 0 0 0 0,0 0 0 0 0,0 0 0 0 0,0 0 0 0 0,-1 0 0 0 0,1 1 0 0 0,0-1 0 0 0,-7 3 0 0 0,-11 0 0 0 0,-13-2 0 0 0,1-1 0 0 0,-41-3 0 0 0,64 2 0 0 0,0 0 0 0 0,-1-1 0 0 0,1 1 0 0 0,0-1 0 0 0,-1-1 0 0 0,1 1 0 0 0,0-1 0 0 0,1-1 0 0 0,-1 1 0 0 0,-10-8 0 0 0,16 10-98 0 0,1 1 0 0 0,-1-1 0 0 0,0 0 0 0 0,1 1 0 0 0,-1-1-1 0 0,1 0 1 0 0,-1 1 0 0 0,1-1 0 0 0,-1 0 0 0 0,1 0 0 0 0,-1 1 0 0 0,1-1 0 0 0,0 0-1 0 0,0 0 1 0 0,-1 0 0 0 0,1 0-153 0 0,0 0-1 0 0,0 1 1 0 0,0-1-1 0 0,0 0 1 0 0,0 1-1 0 0,0-1 1 0 0,1 0-1 0 0,-1 1 1 0 0,0-1-1 0 0,0 1 1 0 0,0-1-1 0 0,1 0 1 0 0,-1 1-1 0 0,0-1 1 0 0,1 1-1 0 0,-1-1 1 0 0,0 1-1 0 0,1-1 1 0 0,0 0-1 0 0,7-5-7068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6:33.3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291 29 2759 0 0,'34'-28'15644'0'0,"-334"321"-10920"0"0,296-290-4678 0 0,1 1 1 0 0,0-1-1 0 0,0 1 0 0 0,0 0 0 0 0,-4 9 1 0 0,6-13-42 0 0,1 1 0 0 0,0-1-1 0 0,0 1 1 0 0,0-1 0 0 0,-1 1 0 0 0,1-1 0 0 0,0 1 0 0 0,0-1 0 0 0,0 1 0 0 0,0-1 0 0 0,0 1-1 0 0,0-1 1 0 0,0 1 0 0 0,0-1 0 0 0,0 1 0 0 0,0-1 0 0 0,0 1 0 0 0,1-1 0 0 0,-1 1 0 0 0,0-1-1 0 0,0 1 1 0 0,0-1 0 0 0,1 1 0 0 0,-1 0 0 0 0,1-1 3 0 0,0 1-1 0 0,0-1 1 0 0,0 1 0 0 0,0-1 0 0 0,0 1-1 0 0,0-1 1 0 0,0 0 0 0 0,0 1-1 0 0,0-1 1 0 0,0 0 0 0 0,0 0 0 0 0,0 0-1 0 0,0 0 1 0 0,0 0 0 0 0,0 0-1 0 0,0 0 1 0 0,2 0 0 0 0,223-28 405 0 0,-224 28-467 0 0,21-3 167 0 0,-22 3-203 0 0,0 0 1 0 0,0 0-1 0 0,0 0 0 0 0,0-1 1 0 0,0 1-1 0 0,0 0 0 0 0,0-1 1 0 0,0 1-1 0 0,0-1 0 0 0,0 1 1 0 0,0-1-1 0 0,0 1 0 0 0,0-1 1 0 0,0 0-1 0 0,1-1 0 0 0,-1 0-1336 0 0,-1-1 0 0 0,1 0 0 0 0,0 1 0 0 0,-1-1-1 0 0,0 0 1 0 0,0 0 0 0 0,0-4 0 0 0,0 4 1335 0 0,0 0-1 0 0,0 0 1 0 0,-1-1 0 0 0,1 1 0 0 0,-1 0 0 0 0,0-4 6140 0 0,5 13-3843 0 0,-3 1-1745 0 0,0 0 0 0 0,-1 1 1 0 0,0-1-1 0 0,0 1 0 0 0,-1-1 0 0 0,-2 10 0 0 0,1 2-52 0 0,-6 104 45 0 0,8-71-6877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6:34.7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1 336 9671 0 0,'15'-38'3868'0'0,"-5"7"-321"0"0,12-62-1 0 0,-19 77-3170 0 0,-1-1 1 0 0,0 0 0 0 0,-2 1-1 0 0,0-1 1 0 0,-4-27-1 0 0,-12-3-103 0 0,18 52-272 0 0,1 0-1 0 0,0 0 1 0 0,0-1-1 0 0,0 0 0 0 0,0 1 1 0 0,1-1-1 0 0,-1 0 0 0 0,1 0 1 0 0,0-1-1 0 0,5 4 0 0 0,48 33 98 0 0,17 1 49 0 0,-50-29-78 0 0,-1 1-1 0 0,0 1 1 0 0,37 29-1 0 0,-59-42-68 0 0,0 0 0 0 0,0 0 0 0 0,0-1 0 0 0,0 1 0 0 0,0 0 0 0 0,0 0 0 0 0,0 0 0 0 0,0 0 0 0 0,0 0 0 0 0,0 1 0 0 0,-1-1 0 0 0,1 0 0 0 0,0 0 0 0 0,-1 0 0 0 0,1 1 0 0 0,-1-1 0 0 0,1 0 0 0 0,-1 1 0 0 0,0-1 0 0 0,0 0 0 0 0,0 1 0 0 0,1-1 0 0 0,-1 1 0 0 0,0-1 0 0 0,-1 0 0 0 0,1 1 0 0 0,0-1 0 0 0,0 0 0 0 0,-1 1 0 0 0,0 1 0 0 0,0-1 0 0 0,-1 1 0 0 0,0-1 0 0 0,0 0 0 0 0,0 0 0 0 0,-1 0 0 0 0,1 0 0 0 0,0-1 0 0 0,-1 1 0 0 0,1 0 0 0 0,-1-1 0 0 0,1 0 0 0 0,-1 0 0 0 0,-4 2 0 0 0,-18 4 0 0 0,1-1 0 0 0,-1 0 0 0 0,-27 1 0 0 0,-6 1 0 0 0,30-4 0 0 0,0-1 0 0 0,-31 0 0 0 0,67-5 0 0 0,0 1 0 0 0,0-1 0 0 0,0-1 0 0 0,0 0 0 0 0,0 0 0 0 0,12-7 0 0 0,-8 4 0 0 0,-4 2 0 0 0,0 0 0 0 0,-1 0 0 0 0,1 0 0 0 0,-1-1 0 0 0,0 0 0 0 0,9-9 0 0 0,-14 11 0 0 0,0 1 0 0 0,0 0 0 0 0,0 0 0 0 0,-1-1 0 0 0,1 1 0 0 0,-1-1 0 0 0,0 1 0 0 0,1-1 0 0 0,-1 0 0 0 0,-1 1 0 0 0,1-1 0 0 0,0 0 0 0 0,-1 0 0 0 0,1 0 0 0 0,-1 1 0 0 0,0-1 0 0 0,0 0 0 0 0,0 0 0 0 0,0 0 0 0 0,0 0 0 0 0,-1 0 0 0 0,-1-5 0 0 0,1 5 0 0 0,0 0 0 0 0,0 0 0 0 0,0 0 0 0 0,-1 0 0 0 0,1 1 0 0 0,-1-1 0 0 0,0 0 0 0 0,0 0 0 0 0,0 1 0 0 0,0 0 0 0 0,0-1 0 0 0,-1 1 0 0 0,1 0 0 0 0,-1 0 0 0 0,-4-3 0 0 0,1 2 0 0 0,1 0 0 0 0,-1 1 0 0 0,0-1 0 0 0,0 1 0 0 0,0 1 0 0 0,0-1 0 0 0,-8 0 0 0 0,13 2 0 0 0,0-1 0 0 0,0 1 0 0 0,-1 0 0 0 0,1 0 0 0 0,0 0 0 0 0,0 1 0 0 0,0-1 0 0 0,-1 0 0 0 0,1 0 0 0 0,0 1 0 0 0,0-1 0 0 0,0 1 0 0 0,0-1 0 0 0,-2 2 0 0 0,3-2 0 0 0,0 0 0 0 0,0 0 0 0 0,0 0 0 0 0,0 0 0 0 0,0 0 0 0 0,0 0 0 0 0,0 0 0 0 0,-1 0 0 0 0,1 0 0 0 0,0 0 0 0 0,0 0 0 0 0,0 0 0 0 0,0 0 0 0 0,0 0 0 0 0,0 0 0 0 0,0 1 0 0 0,0-1 0 0 0,0 0 0 0 0,0 0 0 0 0,0 0 0 0 0,0 0 0 0 0,0 0 0 0 0,0 0 0 0 0,0 0 0 0 0,0 0 0 0 0,0 0 0 0 0,0 1 0 0 0,0-1 0 0 0,0 0 0 0 0,0 0 0 0 0,0 0 0 0 0,0 0 0 0 0,0 0 0 0 0,0 0 0 0 0,0 0 0 0 0,0 0 0 0 0,0 0 0 0 0,0 0 0 0 0,0 1 0 0 0,0-1 0 0 0,0 0 0 0 0,0 0 0 0 0,0 0 0 0 0,0 0 0 0 0,0 0 0 0 0,0 0 0 0 0,1 0 0 0 0,-1 0 0 0 0,0 0 0 0 0,11 2 0 0 0,-10-2 16 0 0,1 1 0 0 0,-1-1-1 0 0,1 0 1 0 0,-1 1 0 0 0,0-1 0 0 0,1 1-1 0 0,-1-1 1 0 0,0 1 0 0 0,1 0 0 0 0,-1 0-1 0 0,0 0 1 0 0,0-1 0 0 0,0 1 0 0 0,0 0-1 0 0,0 0 1 0 0,0 1 0 0 0,0-1 0 0 0,0 0-1 0 0,0 0 1 0 0,0 0 0 0 0,-1 1 0 0 0,1-1-1 0 0,0 2 1 0 0,14 39 587 0 0,-10-26-467 0 0,-1-6-4 0 0,4 15 48 0 0,0-1 1 0 0,3 27 0 0 0,4 20-120 0 0,-1 18-49 0 0,-2 5-12 0 0,-7-16 0 0 0,-6-2 0 0 0,-6 4-13 0 0,-9 16-159 0 0,6-41-1606 0 0,8-41-6667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6:35.6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13 469 9671 0 0,'-1'-1'127'0'0,"0"1"0"0"0,1 0 0 0 0,-1 0 0 0 0,0-1-1 0 0,1 1 1 0 0,-1 0 0 0 0,1-1 0 0 0,-1 1 0 0 0,0 0 0 0 0,1-1-1 0 0,-1 1 1 0 0,1-1 0 0 0,-1 1 0 0 0,1-1 0 0 0,0 1-1 0 0,-1-1 1 0 0,1 0 0 0 0,-1 1 0 0 0,1-1 0 0 0,0 1-1 0 0,0-1 1 0 0,-1 0 0 0 0,1 1 0 0 0,0-1 0 0 0,0 0 0 0 0,0 1-1 0 0,0-1 1 0 0,0 0 0 0 0,0 0 0 0 0,0 1 0 0 0,0-1-1 0 0,0 0 1 0 0,0 1 0 0 0,0-1 0 0 0,0 0 0 0 0,0 1 0 0 0,0-1-1 0 0,1 0 1 0 0,-1 1 0 0 0,0-1 0 0 0,1 0 0 0 0,-1 1-1 0 0,1-1 1 0 0,3-8 147 0 0,0 0-1 0 0,1 0 0 0 0,0 1 0 0 0,1 0 0 0 0,0 0 1 0 0,7-8-1 0 0,46-42 1698 0 0,-43 44-1435 0 0,89-80 1402 0 0,64-62-1141 0 0,-168 155-784 0 0,20-25 198 0 0,-14 11-79 0 0,-7 15-127 0 0,0-1 0 0 0,0 1 0 0 0,0-1 0 0 0,0 1 0 0 0,1 0 0 0 0,-1-1 0 0 0,-1 1 0 0 0,1-1 0 0 0,0 1 0 0 0,0 0-1 0 0,0-1 1 0 0,0 1 0 0 0,0-1 0 0 0,0 1 0 0 0,0 0 0 0 0,0-1 0 0 0,-1 1 0 0 0,1 0 0 0 0,0-1 0 0 0,0 1 0 0 0,-1 0 0 0 0,1-1 0 0 0,0 1 0 0 0,0 0 0 0 0,-1-1 0 0 0,1 1 0 0 0,0 0 0 0 0,-1-1 0 0 0,0 1 2 0 0,0 0 1 0 0,-1-1-1 0 0,1 1 0 0 0,0 0 1 0 0,0 0-1 0 0,-1 0 0 0 0,1 0 1 0 0,0 0-1 0 0,-1 0 1 0 0,1 0-1 0 0,0 0 0 0 0,0 0 1 0 0,-1 1-1 0 0,1-1 0 0 0,0 1 1 0 0,0-1-1 0 0,0 1 0 0 0,-2 0 1 0 0,-24 15 88 0 0,21-13-79 0 0,-37 28 31 0 0,0 2-1 0 0,2 2 1 0 0,-41 46-1 0 0,22-23-21 0 0,53-51-25 0 0,-4 3 8 0 0,0-1 0 0 0,1 2 0 0 0,1 0 0 0 0,0 0 0 0 0,0 0 0 0 0,-13 25 0 0 0,22-35-9 0 0,-1-1 1 0 0,1 1-1 0 0,0 0 0 0 0,0 0 1 0 0,0-1-1 0 0,-1 1 0 0 0,1 0 1 0 0,0 0-1 0 0,0-1 0 0 0,0 1 0 0 0,0 0 1 0 0,0 0-1 0 0,1-1 0 0 0,-1 1 1 0 0,0 0-1 0 0,0-1 0 0 0,0 1 1 0 0,1 0-1 0 0,-1 0 0 0 0,0-1 0 0 0,1 1 1 0 0,-1 0-1 0 0,0-1 0 0 0,1 1 1 0 0,0 0-1 0 0,1 1 3 0 0,0 0-1 0 0,0-1 1 0 0,0 1-1 0 0,0-1 1 0 0,0 0-1 0 0,0 1 1 0 0,0-1-1 0 0,3 1 1 0 0,4 1 18 0 0,0-1 1 0 0,0 1 0 0 0,12 0-1 0 0,64 1 564 0 0,-14-3-476 0 0,-64 0-83 0 0,-1-1 0 0 0,1 0 0 0 0,0 0-1 0 0,-1-1 1 0 0,1 0 0 0 0,8-2 0 0 0,-13 3-113 0 0,-1-1 0 0 0,1 1 0 0 0,0-1-1 0 0,-1 1 1 0 0,1-1 0 0 0,-1 0 0 0 0,1 0 0 0 0,-1 1-1 0 0,0-1 1 0 0,1 0 0 0 0,-1 0 0 0 0,0-1 0 0 0,1 1-1 0 0,-1 0 1 0 0,0 0 0 0 0,0-1 0 0 0,0 1 0 0 0,0 0-1 0 0,0-1 1 0 0,-1 1 0 0 0,1-1 0 0 0,0 1 0 0 0,0-1-1 0 0,-1 1 1 0 0,1-1 0 0 0,-1 0 0 0 0,0 1 0 0 0,1-1-1 0 0,-1-2 1 0 0,0-4-1149 0 0,0-6-4576 0 0,-3-26-1 0 0,-1 23 5383 0 0,-3 0 4369 0 0,6 25 3958 0 0,5 44-6362 0 0,-4-50-1064 0 0,0 9-279 0 0,1 34-7 0 0,-1-34 175 0 0,-1 2-184 0 0,1 1-113 0 0,0-4 51 0 0,0 0 1 0 0,-1 0-1 0 0,-4 18 0 0 0,-15 75 30 0 0,18-95-116 0 0,1 1-1 0 0,0-1 1 0 0,0 12-1 0 0,3-1-6746 0 0,1-9-728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5:34.1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433 126 5527 0 0,'6'-12'1073'0'0,"0"0"-1"0"0,0 0 0 0 0,1 1 0 0 0,1 0 0 0 0,0 1 0 0 0,0 0 0 0 0,1 0 0 0 0,19-16 1 0 0,-27 25-904 0 0,0 0 1 0 0,0 0 0 0 0,0 0-1 0 0,1 0 1 0 0,-1 0 0 0 0,0 0-1 0 0,0 0 1 0 0,1 1 0 0 0,-1-1 0 0 0,1 1-1 0 0,-1-1 1 0 0,0 1 0 0 0,1 0-1 0 0,-1-1 1 0 0,1 1 0 0 0,-1 0-1 0 0,1 0 1 0 0,-1 0 0 0 0,1 0 0 0 0,-1 0-1 0 0,1 0 1 0 0,-1 1 0 0 0,1-1-1 0 0,-1 0 1 0 0,1 1 0 0 0,-1-1-1 0 0,1 1 1 0 0,1 0 0 0 0,-1 1-72 0 0,-1 0 0 0 0,1-1 0 0 0,0 1 1 0 0,-1 0-1 0 0,1 0 0 0 0,-1 0 0 0 0,0 0 1 0 0,0 0-1 0 0,0 0 0 0 0,0 0 0 0 0,0 0 0 0 0,0 0 1 0 0,0 1-1 0 0,-1-1 0 0 0,1 0 0 0 0,-1 1 1 0 0,1 3-1 0 0,-1 9 11 0 0,0 0 0 0 0,-1-1 0 0 0,-1 1 0 0 0,0-1 1 0 0,-1 0-1 0 0,0 0 0 0 0,-1 0 0 0 0,-6 14 0 0 0,-5 7 55 0 0,-35 62-1 0 0,-7-9 130 0 0,-104 122 0 0 0,110-146-335 0 0,29-38 42 0 0,-30 30 0 0 0,44-48 0 0 0,0-1 0 0 0,-1 0 0 0 0,0 0 0 0 0,0-1 0 0 0,-1 0 0 0 0,0-1 0 0 0,-18 8 0 0 0,25-12 0 0 0,1-1 0 0 0,-1 1 0 0 0,1-1 0 0 0,-1 1 0 0 0,1-1 0 0 0,-1 0 0 0 0,1 0 0 0 0,-1 0 0 0 0,1 0 0 0 0,-4-2 0 0 0,5 2 0 0 0,1 0 0 0 0,-1 0 0 0 0,1 0 0 0 0,0 0 0 0 0,-1 0 0 0 0,1 0 0 0 0,0-1 0 0 0,-1 1 0 0 0,1 0 0 0 0,0 0 0 0 0,-1 0 0 0 0,1-1 0 0 0,0 1 0 0 0,0 0 0 0 0,-1-1 0 0 0,1 1 0 0 0,0 0 0 0 0,0 0 0 0 0,-1-1 0 0 0,1 1 0 0 0,0 0 0 0 0,0-1 0 0 0,0 1 0 0 0,0 0 0 0 0,0-1 0 0 0,-1 0 0 0 0,2 0 0 0 0,-1 0 0 0 0,0 0 0 0 0,0 1 0 0 0,0-1 0 0 0,1 0 0 0 0,-1 0 0 0 0,1 0 0 0 0,-1 0 0 0 0,1 0 0 0 0,-1 1 0 0 0,1-1 0 0 0,-1 0 0 0 0,1 1 0 0 0,-1-1 0 0 0,1 0 0 0 0,1 0 0 0 0,5-6-10 0 0,0 1 0 0 0,1 0 0 0 0,0 1 0 0 0,0 0 0 0 0,1 0 0 0 0,12-6 0 0 0,60-17-120 0 0,-1-1 58 0 0,-3-6 72 0 0,-157 87 0 0 0,19-18 0 0 0,-99 63 0 0 0,151-93 0 0 0,11-11 0 0 0,17-23 0 0 0,-11 17 0 0 0,-2 4 0 0 0,0-1 0 0 0,-1 0 0 0 0,-1 0 0 0 0,0-1 0 0 0,0 1 0 0 0,2-14 0 0 0,-5 20 0 0 0,0 0 0 0 0,-1 0 0 0 0,0 0 0 0 0,0 0 0 0 0,0 0 0 0 0,0 0 0 0 0,-1 0 0 0 0,0 0 0 0 0,0 0 0 0 0,0 0 0 0 0,0 0 0 0 0,0 0 0 0 0,-1 0 0 0 0,0 1 0 0 0,1-1 0 0 0,-1 1 0 0 0,-1-1 0 0 0,1 1 0 0 0,-6-6 0 0 0,6 6 0 0 0,-1 0 0 0 0,0 0 0 0 0,0 0 0 0 0,0 1 0 0 0,-1 0 0 0 0,1-1 0 0 0,0 1 0 0 0,-1 0 0 0 0,1 1 0 0 0,-1-1 0 0 0,0 1 0 0 0,0-1 0 0 0,0 1 0 0 0,0 0 0 0 0,1 1 0 0 0,-6-1 0 0 0,35 11 0 0 0,234 22 744 0 0,-233-31-719 0 0,-20-1-12 0 0,0 0 0 0 0,0 0 0 0 0,0 1 0 0 0,0 0 0 0 0,0 0-1 0 0,0 1 1 0 0,12 4 0 0 0,-19-6-13 0 0,1 0 0 0 0,-1 0 0 0 0,0 0 0 0 0,0 0 0 0 0,0 0 0 0 0,1 0 0 0 0,-1 0 0 0 0,0 0 0 0 0,0 0 0 0 0,0 1 0 0 0,1-1 0 0 0,-1 0 0 0 0,0 0 0 0 0,0 0 0 0 0,0 0 0 0 0,0 0 0 0 0,0 1 0 0 0,1-1 0 0 0,-1 0 0 0 0,0 0 0 0 0,0 0 0 0 0,0 1 0 0 0,0-1 0 0 0,0 0 0 0 0,0 0 0 0 0,0 0 0 0 0,0 1 0 0 0,0-1 0 0 0,0 0 0 0 0,0 0 0 0 0,0 1 0 0 0,0-1 0 0 0,0 0 0 0 0,0 0 0 0 0,0 0 0 0 0,0 1 0 0 0,0-1 0 0 0,0 0 0 0 0,0 1 0 0 0,-8 6 0 0 0,-14 2 0 0 0,-92 17 3 0 0,8-2-19 0 0,104-24-168 0 0,-1 1 0 0 0,1 0 1 0 0,0 0-1 0 0,-1 0 0 0 0,1 0 1 0 0,0 0-1 0 0,0 0 0 0 0,0 0 0 0 0,0 1 1 0 0,0 0-1 0 0,0-1 0 0 0,0 1 1 0 0,-1 2-1 0 0,0 2-7655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6:37.8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1498 43 10135 0 0,'3'-3'334'0'0,"1"-2"-150"0"0,1 0-1 0 0,0 0 1 0 0,0 0 0 0 0,11-7-1 0 0,4 5 2864 0 0,-20 7-3011 0 0,0 0-1 0 0,0 0 1 0 0,0 0-1 0 0,0 0 1 0 0,0 0 0 0 0,0 0-1 0 0,0 0 1 0 0,0 0 0 0 0,0 0-1 0 0,0 0 1 0 0,0 1 0 0 0,0-1-1 0 0,0 0 1 0 0,0 0-1 0 0,0 0 1 0 0,0 0 0 0 0,0 0-1 0 0,0 0 1 0 0,0 0 0 0 0,0 0-1 0 0,0 0 1 0 0,0 0 0 0 0,0 0-1 0 0,0 0 1 0 0,0 0-1 0 0,0 0 1 0 0,0 0 0 0 0,1 1-1 0 0,-1-1 1 0 0,0 0 0 0 0,0 0-1 0 0,0 0 1 0 0,0 0 0 0 0,0 0-1 0 0,0 0 1 0 0,0 0-1 0 0,0 0 1 0 0,0 0 0 0 0,0 0-1 0 0,0 0 1 0 0,1 0 0 0 0,-1 0-1 0 0,0 0 1 0 0,0 0 0 0 0,0 0-1 0 0,-12 8 549 0 0,-19 9-90 0 0,-192 106 3407 0 0,-104 81-2379 0 0,156-94-1361 0 0,78-50-23 0 0,3 5 0 0 0,3 3 1 0 0,2 5-1 0 0,-106 118 0 0 0,178-177-100 0 0,4-4-15 0 0,0 0 1 0 0,1 1 0 0 0,-10 18 0 0 0,10-15 29 0 0,3-1-49 0 0,0 0 0 0 0,-4 17-1 0 0,7-19-3 0 0,0 0 0 0 0,1-1 0 0 0,1 17 0 0 0,0-26 0 0 0,0 1 0 0 0,0-1 0 0 0,0 0 0 0 0,0 0 0 0 0,0 1 0 0 0,1-1 0 0 0,-1 0 0 0 0,0 0 0 0 0,1 0 0 0 0,-1 1 0 0 0,1-1 0 0 0,-1 0 0 0 0,1 0 0 0 0,0 0 0 0 0,-1 0 0 0 0,1 0 0 0 0,0 0 0 0 0,0 0 0 0 0,0 0 0 0 0,0 0 0 0 0,0-1 0 0 0,0 1 0 0 0,0 0 0 0 0,0 0 0 0 0,0-1 0 0 0,0 1 0 0 0,0-1 0 0 0,0 1 0 0 0,0-1 0 0 0,0 1 0 0 0,1-1 0 0 0,0 0 0 0 0,2 1 0 0 0,-1-1 0 0 0,1 0 0 0 0,-1 0 0 0 0,1 0 0 0 0,-1 0 0 0 0,0-1 0 0 0,7-1 0 0 0,-6 1 0 0 0,0 0 0 0 0,1 0 0 0 0,-1-1 0 0 0,0 1 0 0 0,0-1 0 0 0,-1 0 0 0 0,1-1 0 0 0,0 1 0 0 0,-1 0 0 0 0,1-1 0 0 0,-1 0 0 0 0,0 0 0 0 0,0 0 0 0 0,6-7 0 0 0,-5 6 0 0 0,0-1 0 0 0,0 1 0 0 0,1 1 0 0 0,-1-1 0 0 0,1 1 0 0 0,0-1 0 0 0,0 1 0 0 0,9-3 0 0 0,47-16 0 0 0,-40 15 0 0 0,-6 2 0 0 0,9-3 0 0 0,0 0 0 0 0,37-5 0 0 0,-61 13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0 0 0 0,0 1 0 0 0,1-1 0 0 0,-12 5 0 0 0,-13 6 0 0 0,-96 31 0 0 0,60-22 0 0 0,-56 27 0 0 0,81-30 0 0 0,-97 43 0 0 0,132-59 1 0 0,-1-1 0 0 0,1 0 0 0 0,-1 0-1 0 0,1 1 1 0 0,0-1 0 0 0,-1 0 0 0 0,1 0 0 0 0,0 0-1 0 0,-1 0 1 0 0,1 1 0 0 0,-1-1 0 0 0,1 0 0 0 0,-1 0 0 0 0,1 0-1 0 0,0 0 1 0 0,-1 0 0 0 0,1 0 0 0 0,-1 0 0 0 0,1 0-1 0 0,-1 0 1 0 0,1 0 0 0 0,0-1 0 0 0,-1 1 0 0 0,1 0-1 0 0,-1 0 1 0 0,1 0 0 0 0,0 0 0 0 0,-1-1 0 0 0,1 1 0 0 0,-1 0-1 0 0,1 0 1 0 0,0-1 0 0 0,-1 1 0 0 0,1-1 4 0 0,0 0-1 0 0,0 0 1 0 0,0 0 0 0 0,0 0 0 0 0,0 0 0 0 0,0 0 0 0 0,0 0-1 0 0,0 0 1 0 0,0 0 0 0 0,1 0 0 0 0,-1 0 0 0 0,0 0 0 0 0,2-2-1 0 0,19-32 159 0 0,-20 33-149 0 0,110-155 674 0 0,-108 152-688 0 0,1 0 0 0 0,-1-1 0 0 0,0 1 0 0 0,-1-1 0 0 0,1 0 0 0 0,-1 0 0 0 0,2-11 0 0 0,-3 15 0 0 0,-1 1 0 0 0,0 0 0 0 0,0-1 0 0 0,0 1 0 0 0,0-1 0 0 0,0 1 0 0 0,0 0 0 0 0,-1-1 0 0 0,1 1 0 0 0,0-1 0 0 0,-1 1 0 0 0,1 0 0 0 0,-1-1 0 0 0,1 1 0 0 0,-1 0 0 0 0,-1-2 0 0 0,1 1 0 0 0,0 1 0 0 0,0 0 0 0 0,-1 0 0 0 0,1 1 0 0 0,0-1 0 0 0,-1 0 0 0 0,1 0 0 0 0,-1 1 0 0 0,1-1 0 0 0,-1 0 0 0 0,1 1 0 0 0,-1 0 0 0 0,1-1 0 0 0,-1 1 0 0 0,1 0 0 0 0,-1 0 0 0 0,1 0 0 0 0,-4 0 0 0 0,4 0 0 0 0,0 0 0 0 0,1 0 0 0 0,-1 0 0 0 0,0 0 0 0 0,0 0 0 0 0,0 0 0 0 0,0 0 0 0 0,0 0 0 0 0,0 1 0 0 0,0-1 0 0 0,0 0 0 0 0,0 1 0 0 0,1-1 0 0 0,-1 0 0 0 0,0 1 0 0 0,0-1 0 0 0,0 1 0 0 0,1 0 0 0 0,-1-1 0 0 0,0 1 0 0 0,1-1 0 0 0,-1 1 0 0 0,0 0 0 0 0,1 0 0 0 0,-1-1 0 0 0,0 2 0 0 0,1-1 0 0 0,0-1 0 0 0,0 1 0 0 0,1 0 0 0 0,-1-1 0 0 0,0 1 0 0 0,0-1 0 0 0,0 1 0 0 0,0 0 0 0 0,1-1 0 0 0,-1 1 0 0 0,0-1 0 0 0,0 1 0 0 0,1 0 0 0 0,-1-1 0 0 0,1 1 0 0 0,-1-1 0 0 0,0 1 0 0 0,1-1 0 0 0,-1 0 0 0 0,1 1 0 0 0,-1-1 0 0 0,1 1 0 0 0,-1-1 0 0 0,1 0 0 0 0,0 1 0 0 0,-1-1 0 0 0,1 0 0 0 0,-1 0 0 0 0,1 1 0 0 0,0-1 0 0 0,-1 0 0 0 0,1 0 0 0 0,-1 0 0 0 0,1 0 0 0 0,0 0 0 0 0,-1 0 0 0 0,2 0 0 0 0,78 16 0 0 0,89 31 0 0 0,-149-40 0 0 0,0-1 0 0 0,0-1 0 0 0,0 0 0 0 0,1-2 0 0 0,34 2 0 0 0,-52-4 0 0 0,-9 2 0 0 0,-10 2 0 0 0,-133 16 0 0 0,-13 2 0 0 0,136-17 0 0 0,13-3 0 0 0,0 0 0 0 0,0-1 0 0 0,-16 1 0 0 0,29-3 0 0 0,0 0 0 0 0,0 0 0 0 0,-1 0 0 0 0,1 0 0 0 0,0 0 0 0 0,0 0 0 0 0,0 0 0 0 0,0 0 0 0 0,0 0 0 0 0,0 0 0 0 0,0 0 0 0 0,0 0 0 0 0,-1 0 0 0 0,1 0 0 0 0,0 0 0 0 0,0 0 0 0 0,0 0 0 0 0,0 0 0 0 0,0 0 0 0 0,0 0 0 0 0,0 0 0 0 0,0 0 0 0 0,-1 0 0 0 0,1 0 0 0 0,0 0 0 0 0,0 0 0 0 0,0 0 0 0 0,0 0 0 0 0,0 0 0 0 0,0 0 0 0 0,0 0 0 0 0,0 0 0 0 0,0 0 0 0 0,0 0 0 0 0,-1 0 0 0 0,1-1 0 0 0,0 1 0 0 0,0 0 0 0 0,0 0 0 0 0,0 0 0 0 0,0 0 0 0 0,0 0 0 0 0,0 0 0 0 0,0 0 0 0 0,0 0 0 0 0,0 0 0 0 0,0-1 0 0 0,0 1 0 0 0,0 0 0 0 0,0 0 0 0 0,0 0 0 0 0,0 0 0 0 0,0 0 0 0 0,0 0 0 0 0,0 0 0 0 0,0-1 0 0 0,0 1 0 0 0,7-6 0 0 0,11-4 0 0 0,6 0 0 0 0,0 0 0 0 0,1 2 0 0 0,1 1 0 0 0,-1 1 0 0 0,1 1 0 0 0,0 1 0 0 0,53-1 0 0 0,-74 5 0 0 0,1 0 0 0 0,0 1 0 0 0,-1 0 0 0 0,1 0 0 0 0,10 4 0 0 0,-16-5 0 0 0,0 0 0 0 0,0 0 0 0 0,0 0 0 0 0,0 0 0 0 0,0 0 0 0 0,0 0 0 0 0,0 0 0 0 0,1 0 0 0 0,-1 0 0 0 0,0 0 0 0 0,0 0 0 0 0,0 0 0 0 0,0 0 0 0 0,0 0 0 0 0,0 0 0 0 0,0 0 0 0 0,0 0 0 0 0,0 0 0 0 0,0 0 0 0 0,0 0 0 0 0,0 1 0 0 0,0-1 0 0 0,0 0 0 0 0,0 0 0 0 0,0 0 0 0 0,0 0 0 0 0,0 0 0 0 0,0 0 0 0 0,0 0 0 0 0,0 0 0 0 0,0 0 0 0 0,1 0 0 0 0,-1 0 0 0 0,0 0 0 0 0,0 0 0 0 0,0 1 0 0 0,0-1 0 0 0,-1 0 0 0 0,1 0 0 0 0,0 0 0 0 0,0 0 0 0 0,0 0 0 0 0,0 0 0 0 0,0 0 0 0 0,0 0 0 0 0,0 0 0 0 0,0 0 0 0 0,0 0 0 0 0,0 0 0 0 0,0 0 0 0 0,0 0 0 0 0,0 1 0 0 0,0-1 0 0 0,0 0 0 0 0,0 0 0 0 0,0 0 0 0 0,0 0 0 0 0,0 0 0 0 0,0 0 0 0 0,0 0 0 0 0,0 0 0 0 0,-1 0 0 0 0,1 0 0 0 0,-8 4 0 0 0,-9 1 0 0 0,-106 17 0 0 0,45-9 0 0 0,51-7 0 0 0,18-4 0 0 0,-1 0 0 0 0,0 0 0 0 0,-14 1 0 0 0,23-3 0 0 0,1 0 0 0 0,0 0 0 0 0,0 0 0 0 0,0 0 0 0 0,0 0 0 0 0,0 0 0 0 0,0 0 0 0 0,0 0 0 0 0,0 0 0 0 0,0 0 0 0 0,0 0 0 0 0,-1 0 0 0 0,1 0 0 0 0,0 0 0 0 0,0 0 0 0 0,0 0 0 0 0,0 0 0 0 0,0 0 0 0 0,0 0 0 0 0,0 0 0 0 0,0 0 0 0 0,0 0 0 0 0,-1 0 0 0 0,1 0 0 0 0,0 0 0 0 0,0 0 0 0 0,0 0 0 0 0,0 0 0 0 0,0 0 0 0 0,0-1 0 0 0,0 1 0 0 0,0 0 0 0 0,0 0 0 0 0,0 0 0 0 0,0 0 0 0 0,0 0 0 0 0,0 0 0 0 0,-1 0 0 0 0,1 0 0 0 0,0 0 0 0 0,0 0 0 0 0,0 0 0 0 0,0-1 0 0 0,0 1 0 0 0,0 0 0 0 0,0 0 0 0 0,0 0 0 0 0,0 0 0 0 0,0 0 0 0 0,0 0 0 0 0,0 0 0 0 0,0 0 0 0 0,0 0 0 0 0,0-1 0 0 0,0 1 0 0 0,0 0 0 0 0,0 0 0 0 0,0 0 0 0 0,0 0 0 0 0,0 0 0 0 0,1 0 0 0 0,6-7 0 0 0,11-5 0 0 0,61-28 0 0 0,-53 28 0 0 0,0-1 0 0 0,29-20 0 0 0,-55 33 0 0 0,0 0 0 0 0,1 0 0 0 0,-1 0 0 0 0,0 0 0 0 0,0 0 0 0 0,1-1 0 0 0,-1 1 0 0 0,0 0 0 0 0,0 0 0 0 0,1 0 0 0 0,-1 0 0 0 0,0-1 0 0 0,0 1 0 0 0,0 0 0 0 0,0 0 0 0 0,1 0 0 0 0,-1-1 0 0 0,0 1 0 0 0,0 0 0 0 0,0 0 0 0 0,0-1 0 0 0,0 1 0 0 0,0 0 0 0 0,1-1 0 0 0,-1 1 0 0 0,0 0 0 0 0,0 0 0 0 0,0-1 0 0 0,0 1 0 0 0,0 0 0 0 0,0 0 0 0 0,0-1 0 0 0,-9-2 0 0 0,-13 5 0 0 0,-5 6 0 0 0,-36 18 0 0 0,40-16 0 0 0,0-1 0 0 0,-36 9 0 0 0,58-18 0 0 0,0 1 0 0 0,0-1 0 0 0,-1 0 0 0 0,1 0 0 0 0,0 0 0 0 0,-1 0 0 0 0,1 0 0 0 0,0 0 0 0 0,-1 0 0 0 0,1 0 0 0 0,0 0 0 0 0,-1-1 0 0 0,1 1 0 0 0,0 0 0 0 0,0-1 0 0 0,-1 1 0 0 0,1-1 0 0 0,0 0 0 0 0,0 1 0 0 0,0-1 0 0 0,0 0 0 0 0,0 0 0 0 0,0 1 0 0 0,0-1 0 0 0,-1-1 0 0 0,0-2 0 0 0,-1 1 0 0 0,1-1 0 0 0,0 0 0 0 0,1 0 0 0 0,-1 0 0 0 0,-1-5 0 0 0,2 5 0 0 0,1 4-1 0 0,-1-1 0 0 0,1 0 1 0 0,0 1-1 0 0,-1-1 0 0 0,1 1 0 0 0,0-1 0 0 0,-1 1 0 0 0,1-1 0 0 0,-1 1 0 0 0,1-1 1 0 0,-1 1-1 0 0,1 0 0 0 0,-1-1 0 0 0,1 1 0 0 0,-1 0 0 0 0,1-1 0 0 0,-1 1 1 0 0,0 0-1 0 0,1 0 0 0 0,-1 0 0 0 0,1-1 0 0 0,-1 1 0 0 0,0 0 0 0 0,1 0 0 0 0,-1 0 1 0 0,0 0-1 0 0,1 0 0 0 0,-1 0 0 0 0,0 0 0 0 0,1 0 0 0 0,-1 0 0 0 0,0 1 1 0 0,1-1-1 0 0,-1 0 0 0 0,1 0 0 0 0,-2 1 0 0 0,0 0-2 0 0,1-1 1 0 0,-1 1-1 0 0,0 0 0 0 0,0 0 1 0 0,1 0-1 0 0,-1 0 0 0 0,1 0 1 0 0,-1 0-1 0 0,1 0 0 0 0,-1 0 1 0 0,-1 3-1 0 0,-2 5 4 0 0,0 1 0 0 0,0 0 0 0 0,1 1 0 0 0,-5 17 0 0 0,7-23-3 0 0,1 1-1 0 0,0 1 0 0 0,0-1 1 0 0,0 0-1 0 0,1 0 0 0 0,0 0 1 0 0,0 0-1 0 0,0 0 0 0 0,3 12 1 0 0,5-4-141 0 0,-4-8-2277 0 0,-1-3-1977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6:38.6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3 144 3223 0 0,'-1'-2'321'0'0,"1"-1"-1"0"0,-1 0 1 0 0,1 1-1 0 0,0-1 1 0 0,0 0-1 0 0,0 0 0 0 0,0 1 1 0 0,1-1-1 0 0,-1 0 1 0 0,1 1-1 0 0,-1-1 1 0 0,3-4-1 0 0,15-35 2822 0 0,-5 16-1107 0 0,1-6 896 0 0,-10 28-282 0 0,-8 21-1294 0 0,1-7-1182 0 0,-15 61 650 0 0,17-63-892 0 0,0 0-1 0 0,0 0 0 0 0,1 0 1 0 0,0 0-1 0 0,0 0 1 0 0,4 15-1 0 0,-2-14-517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6:39.5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103 312 7831 0 0,'5'-9'559'0'0,"0"1"-1"0"0,1 0 0 0 0,0-1 0 0 0,0 2 0 0 0,12-13 1 0 0,69-62 4446 0 0,42-43 894 0 0,-116 112-5659 0 0,-10 11-162 0 0,0-1-1 0 0,0 1 1 0 0,0-1-1 0 0,0 0 1 0 0,-1 0 0 0 0,1 0-1 0 0,-1-1 1 0 0,3-4-1 0 0,-27 22 443 0 0,-1 4-435 0 0,0 2 0 0 0,-21 26 1 0 0,-19 16-6 0 0,35-38-80 0 0,-34 30 0 0 0,-74 82 0 0 0,136-136 0 0 0,0 0 0 0 0,0 1 0 0 0,-1-1 0 0 0,1 0 0 0 0,0 0 0 0 0,-1 1 0 0 0,1-1 0 0 0,0 0 0 0 0,0 0 0 0 0,0 1-1 0 0,-1-1 1 0 0,1 0 0 0 0,0 1 0 0 0,0-1 0 0 0,0 0 0 0 0,0 1 0 0 0,0-1 0 0 0,0 0 0 0 0,-1 1 0 0 0,1-1 0 0 0,0 1 0 0 0,0-1 0 0 0,0 0 0 0 0,0 1 0 0 0,0-1 0 0 0,0 0-1 0 0,1 1 1 0 0,-1-1 0 0 0,0 0 0 0 0,0 1 0 0 0,0-1 0 0 0,0 1 0 0 0,13 3 1 0 0,30-9 92 0 0,-32 3 7 0 0,125-20 467 0 0,6-1-30 0 0,-130 21-1147 0 0,-10-1-896 0 0,-16-4-2245 0 0,1 1 2325 0 0,4 2-1962 0 0,-21-12-5572 0 0,17 6 7294 0 0,6-3 3791 0 0,6 3 2770 0 0,5 12 162 0 0,7 16-891 0 0,5 34-1609 0 0,-16-50-2219 0 0,2 11-197 0 0,6 40-52 0 0,-8-50-82 0 0,0-1 0 0 0,1 1 0 0 0,-1-1 0 0 0,0 1 0 0 0,0-1 0 0 0,0 1 0 0 0,-1 4 0 0 0,-9 46-65 0 0,-4-7-296 0 0,10-37-95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6:41.7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95 9671 0 0,'-1'-5'-55'0'0,"-4"-38"2282"0"0,5 39-1350 0 0,0-1 1 0 0,0 0-1 0 0,1 0 0 0 0,0 1 1 0 0,-1-1-1 0 0,4-8 1 0 0,-4 13-827 0 0,0-1 1 0 0,0 1 0 0 0,0 0 0 0 0,0 0 0 0 0,0-1-1 0 0,0 1 1 0 0,0 0 0 0 0,0 0 0 0 0,0 0 0 0 0,0-1 0 0 0,1 1-1 0 0,-1 0 1 0 0,0 0 0 0 0,0 0 0 0 0,0-1 0 0 0,0 1-1 0 0,0 0 1 0 0,0 0 0 0 0,1 0 0 0 0,-1 0 0 0 0,0-1 0 0 0,0 1-1 0 0,0 0 1 0 0,1 0 0 0 0,-1 0 0 0 0,0 0 0 0 0,0 0-1 0 0,0 0 1 0 0,1 0 0 0 0,-1-1 0 0 0,0 1 0 0 0,0 0 0 0 0,1 0-1 0 0,-1 0 1 0 0,0 0 0 0 0,0 0 0 0 0,0 0 0 0 0,1 0-1 0 0,-1 0 1 0 0,0 0 0 0 0,0 0 0 0 0,1 1 0 0 0,0 0 146 0 0,0 1 0 0 0,0-1 0 0 0,0 1 0 0 0,0 0 0 0 0,0 0 0 0 0,0 0 0 0 0,-1 0 0 0 0,1-1 1 0 0,0 1-1 0 0,-1 0 0 0 0,1 3 0 0 0,11 46 18 0 0,-9-38-7 0 0,1 1-1 0 0,18 69 208 0 0,-3-15-81 0 0,1 7-102 0 0,-1 4-50 0 0,-3 1-54 0 0,-4-11-65 0 0,-1 16 0 0 0,-8-59-42 0 0,3 44 116 0 0,-2 6 54 0 0,-3 0-43 0 0,-2-2-47 0 0,-1-16-44 0 0,-2 8-47 0 0,-1-2-11 0 0,-3 5 0 0 0,3-44 0 0 0,3-17 0 0 0,1 0 0 0 0,0 0 0 0 0,0 0 0 0 0,1 0 0 0 0,0 14 0 0 0,2-15 0 0 0,0-7 0 0 0,-3-1 0 0 0,1 1 0 0 0,0-1 0 0 0,0 1 0 0 0,0-1 0 0 0,-1 1 0 0 0,1-1 0 0 0,0 1 0 0 0,0-1 0 0 0,-1 1 0 0 0,1-1 0 0 0,0 1 0 0 0,-1-1 0 0 0,1 1 0 0 0,-1 0 0 0 0,1-1 0 0 0,0 1 0 0 0,-1 0 0 0 0,1-1 0 0 0,-1 1 0 0 0,1 0 0 0 0,-1 0 0 0 0,0-1 0 0 0,1 1 0 0 0,0 0-1 0 0,0 0 1 0 0,-1 0-1 0 0,1 0 1 0 0,0 0-1 0 0,0 0 1 0 0,0 0-1 0 0,0-1 1 0 0,0 1 0 0 0,0 0-1 0 0,0 0 1 0 0,0 0-1 0 0,0 0 1 0 0,-1 0-1 0 0,1 0 1 0 0,0 0-1 0 0,0 0 1 0 0,0-1-1 0 0,0 1 1 0 0,0 0-1 0 0,0 0 1 0 0,0 0 0 0 0,0 0-1 0 0,0 0 1 0 0,0 0-1 0 0,0-1 1 0 0,0 1-1 0 0,0 0 1 0 0,0 0-1 0 0,0 0 1 0 0,0 0-1 0 0,0 0 1 0 0,0-1 0 0 0,0 1-1 0 0,0 0 1 0 0,0 0-1 0 0,0 0 1 0 0,0 0-1 0 0,0 0 1 0 0,1 0-1 0 0,-1 0 1 0 0,0-1-1 0 0,6-5-47 0 0,8-4-68 0 0,-12 9 94 0 0,58-34-255 0 0,107-46 0 0 0,-146 76 277 0 0,-21 5 0 0 0,0 0 0 0 0,0 0 0 0 0,1 0 0 0 0,-1-1 0 0 0,0 1 0 0 0,0 0 0 0 0,0 0 0 0 0,0 0 0 0 0,0 0 0 0 0,0 0 0 0 0,0 0 0 0 0,0 1 0 0 0,0-1 0 0 0,0 0 0 0 0,1 0 0 0 0,-1 0 0 0 0,0 0 0 0 0,0 0 0 0 0,0 0 0 0 0,0 0 0 0 0,0 0 0 0 0,0 0 0 0 0,0 0 0 0 0,0 0 0 0 0,0 0 0 0 0,0 0 0 0 0,0 0 0 0 0,0 0 0 0 0,1 0 0 0 0,-1 0 0 0 0,0 0 0 0 0,0 1 0 0 0,0-1 0 0 0,0 0 0 0 0,0 0 0 0 0,0 0 0 0 0,0 0 0 0 0,0 0 0 0 0,0 0 0 0 0,0 0 0 0 0,0 0 0 0 0,0 0 0 0 0,0 0 0 0 0,0 1 0 0 0,0-1 0 0 0,0 0 0 0 0,0 0 0 0 0,0 0 0 0 0,0 0 0 0 0,0 0 0 0 0,0 0 0 0 0,-8 8 0 0 0,-180 137 0 0 0,157-122 0 0 0,-2-2 0 0 0,-36 17 0 0 0,69-38 0 0 0,0 0 0 0 0,0 0 0 0 0,0 0 0 0 0,0 0 0 0 0,0 0 0 0 0,0 0 0 0 0,0 1 0 0 0,0-1 0 0 0,0 0 0 0 0,-1 0 0 0 0,1 0 0 0 0,0 0 0 0 0,0 0 0 0 0,0 0 0 0 0,0 0 0 0 0,0 0 0 0 0,0 0 0 0 0,0 0 0 0 0,-1 0 0 0 0,1 0 0 0 0,0 0 0 0 0,0 0 0 0 0,0 0 0 0 0,0 0 0 0 0,0 0 0 0 0,0 0 0 0 0,-1 0 0 0 0,1 0 0 0 0,0 0 0 0 0,0 0 0 0 0,0 0 0 0 0,0 0 0 0 0,0 0 0 0 0,0-1 0 0 0,0 1 0 0 0,-1 0 0 0 0,1 0 0 0 0,0 0 0 0 0,0 0 0 0 0,0 0 0 0 0,0 0 0 0 0,0 0 0 0 0,0 0 0 0 0,0 0 0 0 0,0-1 0 0 0,0 1 0 0 0,0 0 0 0 0,0 0 0 0 0,0 0 0 0 0,0 0 0 0 0,0 0 0 0 0,0 0 0 0 0,-1-1 0 0 0,3-9 0 0 0,7-10 0 0 0,2-1 0 0 0,-5 10 0 0 0,0 0 0 0 0,-1-1 0 0 0,0 1 0 0 0,5-19 0 0 0,-10 26 0 0 0,1 1 0 0 0,0-1 0 0 0,-1 0 0 0 0,0 1 0 0 0,0-1 0 0 0,0 1 0 0 0,-1-1 0 0 0,1 1 0 0 0,-1-1 0 0 0,1 1 0 0 0,-1-1 0 0 0,-1 1 0 0 0,1-1 0 0 0,0 1 0 0 0,-1 0 0 0 0,1 0 0 0 0,-1 0 0 0 0,0 0 0 0 0,0 0 0 0 0,-4-5 0 0 0,-2 1 0 0 0,0 0 0 0 0,0 0 0 0 0,0 0 0 0 0,-1 1 0 0 0,0 1 0 0 0,-15-8 0 0 0,35 16 0 0 0,1 0 0 0 0,0-1 0 0 0,-1 0 0 0 0,1-1 0 0 0,23 0 0 0 0,-1 1 0 0 0,3 1 0 0 0,1-1 0 0 0,59-6 0 0 0,-81 3 0 0 0,-11 1 0 0 0,-1 0 0 0 0,1-1 0 0 0,0 0 0 0 0,8-2 0 0 0,-85 17 0 0 0,50-10 0 0 0,0 1 0 0 0,0 0 0 0 0,0 2 0 0 0,1 1 0 0 0,-31 14 0 0 0,50-20-2 0 0,1-1 1 0 0,-1 0-1 0 0,0 0 0 0 0,1 1 1 0 0,-1-1-1 0 0,1 0 0 0 0,-1 1 1 0 0,1 0-1 0 0,0-1 0 0 0,-1 1 1 0 0,1 0-1 0 0,0 0 0 0 0,0 0 1 0 0,0-1-1 0 0,1 1 0 0 0,-1 0 0 0 0,0 0 1 0 0,0 4-1 0 0,1-5 1 0 0,0 0 0 0 0,0-1 0 0 0,0 1 0 0 0,0 0 0 0 0,0-1 0 0 0,0 1 0 0 0,0 0 0 0 0,0 0 0 0 0,1-1 0 0 0,-1 1 0 0 0,0 0 0 0 0,0-1 0 0 0,1 1 0 0 0,-1 0 0 0 0,1-1 0 0 0,-1 1 0 0 0,0 0 0 0 0,1-1 0 0 0,-1 1 0 0 0,1-1 0 0 0,0 1 0 0 0,0 0 0 0 0,1 0 1 0 0,-1-1-1 0 0,0 1 0 0 0,1-1 1 0 0,-1 1-1 0 0,0-1 0 0 0,1 1 1 0 0,-1-1-1 0 0,1 0 0 0 0,-1 0 1 0 0,1 0-1 0 0,-1 1 0 0 0,0-2 1 0 0,4 1-1 0 0,3-1 1 0 0,0 0 0 0 0,-1-1 0 0 0,1 0 0 0 0,0 0 0 0 0,0-1 0 0 0,-1 0 0 0 0,0 0 0 0 0,1 0 0 0 0,-1-1 0 0 0,0-1 0 0 0,-1 1 0 0 0,1-1 0 0 0,6-6 0 0 0,-12 10 0 0 0,-1 1 0 0 0,0 0 0 0 0,0 0 0 0 0,1 0 0 0 0,-1-1 0 0 0,0 1 0 0 0,0 0 0 0 0,0 0 0 0 0,1-1 0 0 0,-1 1 0 0 0,0 0 0 0 0,0-1 0 0 0,0 1 0 0 0,0 0 0 0 0,0 0 0 0 0,0-1 0 0 0,0 1 0 0 0,1 0 0 0 0,-1-1 0 0 0,0 1 0 0 0,0 0 0 0 0,0-1 0 0 0,0 1 0 0 0,0 0 0 0 0,0-1 0 0 0,0 1 0 0 0,-1 0 0 0 0,1 0 0 0 0,0-1 0 0 0,0 1 0 0 0,0 0 0 0 0,0-1 0 0 0,0 1 0 0 0,0 0 0 0 0,-1 0 0 0 0,1-1 0 0 0,0 1 0 0 0,0 0 0 0 0,0 0 0 0 0,-1-1 0 0 0,-15-3 0 0 0,-21 6 0 0 0,37-2 0 0 0,-9 1-4 0 0,0 1-1 0 0,1 0 0 0 0,-1 1 1 0 0,1-1-1 0 0,0 1 1 0 0,0 1-1 0 0,0 0 1 0 0,0 0-1 0 0,0 1 0 0 0,1 0 1 0 0,0 0-1 0 0,0 0 1 0 0,-10 10-1 0 0,14-7-22 0 0,8-7-38 0 0,-5-1 58 0 0,1-1-1 0 0,0 1 1 0 0,0-1 0 0 0,0 1-1 0 0,0-1 1 0 0,0 1 0 0 0,-1-1-1 0 0,1 1 1 0 0,0-1 0 0 0,0 0-1 0 0,-1 1 1 0 0,1-1 0 0 0,-1 0-1 0 0,1 0 1 0 0,-1 1 0 0 0,1-1-1 0 0,0-2 1 0 0,0-1-28 0 0,0-1 1 0 0,0 0-1 0 0,-1 1 0 0 0,1-1 1 0 0,-1 0-1 0 0,0 1 0 0 0,-1-1 1 0 0,1 0-1 0 0,-1 0 0 0 0,0 1 1 0 0,-3-9-1 0 0,14 39 35 0 0,-6-9 0 0 0,3 29 0 0 0,-7-41-721 0 0,1 0-1 0 0,-1 0 1 0 0,1 0-1 0 0,-1 0 1 0 0,-1 0-1 0 0,0 9 1 0 0,-1-8-1137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6:43.2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21 140 9671 0 0,'-1'0'86'0'0,"0"-1"-1"0"0,0 1 0 0 0,0 0 1 0 0,0 0-1 0 0,1 0 0 0 0,-1-1 1 0 0,0 1-1 0 0,0 0 0 0 0,0-1 1 0 0,1 1-1 0 0,-1 0 0 0 0,0-1 1 0 0,1 1-1 0 0,-1-1 0 0 0,0 0 1 0 0,1 1-1 0 0,-1-1 0 0 0,0 1 1 0 0,1-1-1 0 0,-1 0 0 0 0,1 0 1 0 0,0 1-1 0 0,-1-1 0 0 0,1 0 1 0 0,-1 0-1 0 0,1 1 0 0 0,0-1 1 0 0,0 0-1 0 0,-1 0 0 0 0,1 0 1 0 0,0-1-1 0 0,0 0 19 0 0,-1 0 1 0 0,1-1-1 0 0,0 1 1 0 0,0 0-1 0 0,0 0 1 0 0,0 0-1 0 0,1 0 1 0 0,-1 0-1 0 0,0-1 0 0 0,1 1 1 0 0,1-3-1 0 0,1 0 268 0 0,1-1 0 0 0,0 0 0 0 0,1 1 0 0 0,-1 0 0 0 0,1 0 0 0 0,0 0 0 0 0,0 1 0 0 0,1-1 0 0 0,-1 1 0 0 0,1 0 0 0 0,0 1-1 0 0,0 0 1 0 0,0 0 0 0 0,0 0 0 0 0,13-4 0 0 0,-2 3 41 0 0,-1-1-1 0 0,1 2 1 0 0,0 0 0 0 0,1 1-1 0 0,20 1 1 0 0,-21 1-310 0 0,0 1 1 0 0,29 5-1 0 0,-39-4-93 0 0,0-1 0 0 0,0 1 0 0 0,-1 0 0 0 0,1 1 0 0 0,-1 0 0 0 0,1 0 0 0 0,-1 0 0 0 0,0 1 0 0 0,7 6 0 0 0,-12-9-9 0 0,0-1 0 0 0,0 1-1 0 0,0 0 1 0 0,-1 0-1 0 0,1 0 1 0 0,-1 0-1 0 0,1 0 1 0 0,-1 0 0 0 0,1 0-1 0 0,-1 0 1 0 0,1 0-1 0 0,-1 1 1 0 0,0-1-1 0 0,0 0 1 0 0,1 0-1 0 0,-1 0 1 0 0,0 0 0 0 0,0 2-1 0 0,0 56 0 0 0,-1-55 12 0 0,1 0-1 0 0,-1 1 0 0 0,0-1 1 0 0,0 0-1 0 0,-1 0 1 0 0,1 0-1 0 0,-1 0 0 0 0,0 0 1 0 0,0 0-1 0 0,0 0 1 0 0,-1-1-1 0 0,1 1 1 0 0,-1-1-1 0 0,0 1 0 0 0,-5 4 1 0 0,-3 3 29 0 0,-20 23 30 0 0,-3-2 0 0 0,0-2-1 0 0,-44 30 1 0 0,9-7-13 0 0,68-53-48 0 0,0 1 1 0 0,1-1-1 0 0,-1 1 0 0 0,0-1 0 0 0,1 1 0 0 0,-1-1 0 0 0,0 1 0 0 0,1-1 0 0 0,-1 1 0 0 0,1 0 0 0 0,-1-1 0 0 0,1 1 0 0 0,-1 0 0 0 0,1-1 0 0 0,-1 1 0 0 0,1 0 0 0 0,0 0 0 0 0,0 0 0 0 0,-1-1 0 0 0,1 1 0 0 0,0 0 0 0 0,0 1 0 0 0,0-2-2 0 0,0 1 0 0 0,1-1 0 0 0,-1 1 0 0 0,1-1 0 0 0,-1 1 0 0 0,1-1 0 0 0,-1 1 1 0 0,1-1-1 0 0,-1 0 0 0 0,1 1 0 0 0,-1-1 0 0 0,1 0 0 0 0,0 0 0 0 0,-1 1 0 0 0,1-1 0 0 0,-1 0 1 0 0,1 0-1 0 0,0 0 0 0 0,-1 0 0 0 0,1 0 0 0 0,0 0 0 0 0,8 1 44 0 0,-1-1 1 0 0,17-2-1 0 0,43-5 271 0 0,167-14 303 0 0,-47 20-490 0 0,-175 1-126 0 0,-20-1 12 0 0,-22 2 10 0 0,11 0-32 0 0,1-1 0 0 0,-30-4 0 0 0,-13 0 0 0 0,-3 6 0 0 0,0 2 0 0 0,-119 26 0 0 0,174-29-6 0 0,0 0 0 0 0,0-1-1 0 0,-1 0 1 0 0,1 0 0 0 0,0-1 0 0 0,-10-1-1 0 0,-22-2-13 0 0,32 3 20 0 0,15-2 0 0 0,5-2 0 0 0,65-47-137 0 0,30-23-276 0 0,-86 59 333 0 0,-1-1-1 0 0,34-38 0 0 0,-52 53 81 0 0,1-1 0 0 0,-1 0 0 0 0,0 0 0 0 0,0-1 0 0 0,0 1 0 0 0,0 0 0 0 0,-1-1 0 0 0,1 1 0 0 0,-1-1 0 0 0,0 0 0 0 0,0 1 0 0 0,0-1 0 0 0,0 0 0 0 0,-1 1 0 0 0,0-1 0 0 0,1 0 0 0 0,-2 0 0 0 0,1 0 0 0 0,0 1 0 0 0,-1-1 0 0 0,1 0 0 0 0,-1 1 0 0 0,0-1 0 0 0,0 0 0 0 0,-3-5 0 0 0,1 4 0 0 0,1 1 0 0 0,-1 0 0 0 0,0 0 0 0 0,0 0 0 0 0,-1 0 0 0 0,1 1 0 0 0,-1-1 0 0 0,1 1 0 0 0,-1 0 0 0 0,0 0 0 0 0,-1 0 0 0 0,1 1 0 0 0,0-1 0 0 0,-1 1 0 0 0,1 0 0 0 0,-1 0 0 0 0,0 1 0 0 0,-9-3 0 0 0,6 3-100 0 0,0-1 0 0 0,-1 2 0 0 0,1-1-1 0 0,0 1 1 0 0,0 0 0 0 0,0 1 0 0 0,0 0 0 0 0,0 0 0 0 0,0 1-1 0 0,0 0 1 0 0,0 1 0 0 0,0-1 0 0 0,1 1 0 0 0,-1 1 0 0 0,1-1-1 0 0,0 1 1 0 0,0 1 0 0 0,0-1 0 0 0,1 1 0 0 0,-1 1 0 0 0,1-1-1 0 0,-10 12 1 0 0,5 1-7676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2:03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55 5983 0 0,'7'-55'5170'0'0,"-3"101"325"0"0,1 4-3896 0 0,-3 12 216 0 0,-2-58-1246 0 0,1 8-39 0 0,0 3-387 0 0,0 44 663 0 0,-3 18-262 0 0,-2 4-323 0 0,2-22-130 0 0,2-29-23 0 0,1 43-55 0 0,10 42-13 0 0,-8-87-356 0 0,-3-20-134 0 0,1-1-1 0 0,0 0 0 0 0,0 0 1 0 0,0 0-1 0 0,1 1 0 0 0,0-1 1 0 0,4 8-1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2:04.3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39 182 5983 0 0,'-12'-12'198'0'0,"-4"-6"1955"0"0,15 16-1525 0 0,-1 1 0 0 0,1-1 0 0 0,0 0 0 0 0,0 1 0 0 0,0-1 0 0 0,0 0 0 0 0,1 0 0 0 0,-2-3 0 0 0,2 5-457 0 0,0-1 0 0 0,0 1-1 0 0,1 0 1 0 0,-1-1 0 0 0,0 1 0 0 0,0 0 0 0 0,0 0-1 0 0,0-1 1 0 0,1 1 0 0 0,-1 0 0 0 0,0 0 0 0 0,0-1-1 0 0,1 1 1 0 0,-1 0 0 0 0,0 0 0 0 0,1 0-1 0 0,-1-1 1 0 0,0 1 0 0 0,1 0 0 0 0,-1 0 0 0 0,0 0-1 0 0,1 0 1 0 0,-1 0 0 0 0,0 0 0 0 0,1 0 0 0 0,-1 0-1 0 0,0-1 1 0 0,1 1 0 0 0,-1 1 0 0 0,0-1 0 0 0,1 0-1 0 0,-1 0 1 0 0,18-1 933 0 0,-13 1-500 0 0,20-2-302 0 0,0-1-1 0 0,0-2 1 0 0,40-11 0 0 0,69-34 1321 0 0,-25 10-1008 0 0,-102 37-616 0 0,1 1 1 0 0,0 0-1 0 0,0 1 0 0 0,-1 0 1 0 0,12-1-1 0 0,-17 2-130 0 0,1 0 1 0 0,0 0-1 0 0,0 0 0 0 0,-1 1 0 0 0,1-1 1 0 0,0 1-1 0 0,-1 0 0 0 0,1-1 1 0 0,-1 1-1 0 0,1 0 0 0 0,-1 1 0 0 0,1-1 1 0 0,-1 0-1 0 0,0 1 0 0 0,0-1 0 0 0,0 1 1 0 0,0 0-1 0 0,4 3 0 0 0,-1 2-7901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2:04.8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87 4607 0 0,'-1'0'42'0'0,"1"0"0"0"0,0 0-1 0 0,0 0 1 0 0,0 0-1 0 0,0 0 1 0 0,0 0 0 0 0,0-1-1 0 0,0 1 1 0 0,-1 0-1 0 0,1 0 1 0 0,0 0-1 0 0,0 0 1 0 0,0 0 0 0 0,0 0-1 0 0,0 0 1 0 0,-1 0-1 0 0,1 0 1 0 0,0 0-1 0 0,0 0 1 0 0,0 0 0 0 0,0 0-1 0 0,0 0 1 0 0,-1 0-1 0 0,1 0 1 0 0,0 0 0 0 0,0 0-1 0 0,0 0 1 0 0,0 0-1 0 0,0 0 1 0 0,-1 1-1 0 0,1-1 1 0 0,0 0 0 0 0,0 0-1 0 0,0 0 1 0 0,0 0-1 0 0,0 0 1 0 0,0 0 0 0 0,0 0-1 0 0,0 0 1 0 0,-1 0-1 0 0,1 1 1 0 0,0-1-1 0 0,0 0 1 0 0,0 0 0 0 0,0 0-1 0 0,0 0 1 0 0,0 0-1 0 0,0 1 1 0 0,0-1 0 0 0,0 0-1 0 0,0 0 1 0 0,0 0-1 0 0,0 0 1 0 0,0 0-1 0 0,0 1 1 0 0,0-1 0 0 0,0 0-1 0 0,0 0 1 0 0,0 0-1 0 0,0 0 1 0 0,0 0 0 0 0,0 1-1 0 0,2 17 1934 0 0,11 28 1613 0 0,-11-41-2843 0 0,5 18 1040 0 0,14 58 2304 0 0,-19-71-3782 0 0,-1 0-1 0 0,0 0 1 0 0,-1 1-1 0 0,0-1 1 0 0,-1 0 0 0 0,-2 13-1 0 0,1-7 193 0 0,2-15-291 0 0,2-10-138 0 0,6-23 200 0 0,0 0-1 0 0,2 0 0 0 0,1 1 1 0 0,2 0-1 0 0,1 1 0 0 0,1 0 1 0 0,22-31-1 0 0,-32 54-227 0 0,0 0 1 0 0,1 0-1 0 0,0 1 0 0 0,0 0 0 0 0,0 1 1 0 0,1-1-1 0 0,-1 1 0 0 0,1 0 0 0 0,9-4 1 0 0,-11 7-296 0 0,0 0 0 0 0,-1 0 0 0 0,1 0 0 0 0,0 1 0 0 0,0-1 0 0 0,1 1 0 0 0,-1 0 0 0 0,0 1 0 0 0,0 0 1 0 0,0 0-1 0 0,1 0 0 0 0,-1 0 0 0 0,0 1 0 0 0,0-1 0 0 0,10 4 0 0 0,-7-1-7315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2:05.3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67 2095 0 0,'1'-3'154'0'0,"0"-1"-1"0"0,1 1 1 0 0,-1-1 0 0 0,1 1-1 0 0,0 0 1 0 0,0 0-1 0 0,0 0 1 0 0,0 0-1 0 0,0 0 1 0 0,1 0-1 0 0,4-4 1 0 0,-3 4 500 0 0,0 1 1 0 0,0-1 0 0 0,1 0-1 0 0,-1 1 1 0 0,1 0-1 0 0,-1 0 1 0 0,1 0 0 0 0,0 1-1 0 0,0 0 1 0 0,-1 0 0 0 0,1 0-1 0 0,10-1 1 0 0,-8 2 145 0 0,0 0 0 0 0,-1 1 0 0 0,1-1 0 0 0,0 1 0 0 0,0 1 0 0 0,-1-1-1 0 0,1 1 1 0 0,0 0 0 0 0,8 5 0 0 0,-11-5-683 0 0,0 0 0 0 0,1 1-1 0 0,-1 0 1 0 0,0 0 0 0 0,0 0-1 0 0,-1 0 1 0 0,7 8 0 0 0,-5-5-3 0 0,0 0 1 0 0,-1 1-1 0 0,1 0 1 0 0,-2 0-1 0 0,1 0 1 0 0,-1 1-1 0 0,0-1 1 0 0,-1 1 0 0 0,3 13-1 0 0,-3-8-87 0 0,-1-1-1 0 0,0 1 0 0 0,-1 0 1 0 0,0-1-1 0 0,-4 19 0 0 0,3-23-22 0 0,1-5 8 0 0,0 1 1 0 0,-1-1-1 0 0,1 0 1 0 0,-1 0-1 0 0,0 0 1 0 0,0 0-1 0 0,-2 3 1 0 0,3-5-12 0 0,-1 0 0 0 0,1-1 0 0 0,-1 1 1 0 0,1-1-1 0 0,-1 1 0 0 0,1-1 0 0 0,-1 1 1 0 0,0-1-1 0 0,1 0 0 0 0,-1 1 0 0 0,0-1 1 0 0,0 0-1 0 0,1 1 0 0 0,-1-1 0 0 0,0 0 1 0 0,0 0-1 0 0,1 0 0 0 0,-1 1 0 0 0,0-1 1 0 0,0 0-1 0 0,1 0 0 0 0,-1 0 0 0 0,0 0 0 0 0,0-1 1 0 0,1 1-1 0 0,-1 0 0 0 0,0 0 0 0 0,0 0 1 0 0,1-1-1 0 0,-1 1 0 0 0,0 0 0 0 0,0-1 1 0 0,1 1-1 0 0,-2-1 0 0 0,-11-5-2 0 0,0 1-1 0 0,0 0 0 0 0,-1 1 1 0 0,1 1-1 0 0,-1 0 1 0 0,-26-2-1 0 0,36 5 7 0 0,0-1-1 0 0,0 2 1 0 0,0-1-1 0 0,0 0 1 0 0,0 1-1 0 0,1-1 1 0 0,-1 1 0 0 0,0 0-1 0 0,0 1 1 0 0,1-1-1 0 0,-1 0 1 0 0,1 1-1 0 0,-1 0 1 0 0,1 0-1 0 0,0 0 1 0 0,0 0-1 0 0,-1 1 1 0 0,2-1 0 0 0,-1 1-1 0 0,0 0 1 0 0,0 0-1 0 0,1 0 1 0 0,0 0-1 0 0,-1 0 1 0 0,1 0-1 0 0,0 1 1 0 0,1-1-1 0 0,-1 1 1 0 0,-1 5-1 0 0,2-6 39 0 0,0 1-1 0 0,0-1 0 0 0,0 0 0 0 0,0 1 0 0 0,1 0 0 0 0,0-1 0 0 0,0 1 0 0 0,0-1 0 0 0,0 1 1 0 0,0-1-1 0 0,1 1 0 0 0,-1-1 0 0 0,1 1 0 0 0,0-1 0 0 0,0 1 0 0 0,1-1 0 0 0,-1 0 0 0 0,1 1 0 0 0,-1-1 1 0 0,1 0-1 0 0,0 0 0 0 0,0 0 0 0 0,0 0 0 0 0,1-1 0 0 0,-1 1 0 0 0,5 3 0 0 0,-3-3-15 0 0,-1 0 0 0 0,2-1 0 0 0,-1 1 0 0 0,0-1 0 0 0,0 0 0 0 0,1 0 0 0 0,-1 0-1 0 0,1-1 1 0 0,-1 0 0 0 0,1 0 0 0 0,0 0 0 0 0,0 0 0 0 0,-1 0 0 0 0,1-1 0 0 0,0 0 0 0 0,0 0-1 0 0,0-1 1 0 0,0 1 0 0 0,6-3 0 0 0,-2 1-16 0 0,-1-1 0 0 0,1 0 0 0 0,-1-1 1 0 0,0 0-1 0 0,0-1 0 0 0,0 1 0 0 0,0-2 0 0 0,-1 1 0 0 0,0-1 0 0 0,0 0 0 0 0,0 0 0 0 0,-1-1 0 0 0,0 0 1 0 0,0 0-1 0 0,-1 0 0 0 0,0-1 0 0 0,0 0 0 0 0,4-9 0 0 0,-5 8-1140 0 0,-1 1 0 0 0,0 0 0 0 0,-1-1 0 0 0,1 0 0 0 0,-2 0 0 0 0,2-16 0 0 0,-3 11-6163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2:05.7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 3223 0 0,'1'0'97'0'0,"-1"-1"-1"0"0,0 1 0 0 0,0 0 1 0 0,0 0-1 0 0,1 0 0 0 0,-1 0 1 0 0,0-1-1 0 0,0 1 0 0 0,1 0 0 0 0,-1 0 1 0 0,0 0-1 0 0,0 0 0 0 0,1 0 1 0 0,-1 0-1 0 0,0 0 0 0 0,0 0 0 0 0,1 0 1 0 0,-1 0-1 0 0,0 0 0 0 0,0 0 1 0 0,1 0-1 0 0,-1 0 0 0 0,0 0 1 0 0,1 0-1 0 0,-1 0 0 0 0,0 0 0 0 0,0 0 1 0 0,1 0-1 0 0,-1 0 0 0 0,0 0 1 0 0,0 0-1 0 0,1 0 0 0 0,-1 1 0 0 0,0-1 1 0 0,0 0-1 0 0,0 0 0 0 0,1 0 1 0 0,-1 1-1 0 0,0-1 0 0 0,0 0 1 0 0,1 1-1 0 0,7 15 3423 0 0,2 21 781 0 0,-7-17-2232 0 0,1 38-1 0 0,0 6-700 0 0,-4-63-1367 0 0,0-1 1 0 0,0 0-1 0 0,1 1 1 0 0,-1-1 0 0 0,0 1-1 0 0,0-1 1 0 0,0 0 0 0 0,0 1-1 0 0,0-1 1 0 0,0 0 0 0 0,0 1-1 0 0,0-1 1 0 0,1 0 0 0 0,-1 0-1 0 0,0 1 1 0 0,0-1-1 0 0,0 0 1 0 0,1 1 0 0 0,-1-1-1 0 0,0 0 1 0 0,1 0 0 0 0,-1 1-1 0 0,0-1 1 0 0,0 0 0 0 0,1 0-1 0 0,-1 0 1 0 0,0 0 0 0 0,1 1-1 0 0,-1-1 1 0 0,0 0-1 0 0,1 0 1 0 0,-1 0 0 0 0,1 0-1 0 0,12-5 28 0 0,10-15 5 0 0,19-32 381 0 0,11-10 580 0 0,-47 55-906 0 0,0 1 0 0 0,1 0 0 0 0,0 0 0 0 0,1 1 0 0 0,-1 0 0 0 0,14-7 0 0 0,-20 12-69 0 0,-1-1-1 0 0,1 1 1 0 0,0-1-1 0 0,0 1 1 0 0,0 0-1 0 0,0-1 1 0 0,-1 1-1 0 0,1 0 1 0 0,0 0-1 0 0,0 0 1 0 0,0-1-1 0 0,0 1 1 0 0,0 0-1 0 0,0 0 1 0 0,0 0-1 0 0,0 0 1 0 0,0 1-1 0 0,0-1 1 0 0,-1 0-1 0 0,1 0 1 0 0,0 0-1 0 0,0 1 1 0 0,0-1-1 0 0,0 1 1 0 0,0-1-1 0 0,1 1 1 0 0,-1 1-8 0 0,-1-1 0 0 0,1 0 1 0 0,0 0-1 0 0,-1 1 0 0 0,1-1 1 0 0,0 0-1 0 0,-1 1 0 0 0,0-1 0 0 0,1 0 1 0 0,-1 1-1 0 0,0-1 0 0 0,0 1 1 0 0,0-1-1 0 0,0 1 0 0 0,0 1 0 0 0,0 6-9 0 0,-2 1 0 0 0,1-1-1 0 0,-1 0 1 0 0,-3 10-1 0 0,-3 4-177 0 0,2-4-1695 0 0,-6 27 1 0 0,10-35-5245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5:35.6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61 5527 0 0,'-1'-1'134'0'0,"1"0"0"0"0,0 1 0 0 0,-1-1 0 0 0,1 1 0 0 0,0-1 0 0 0,-1 0 0 0 0,1 1 0 0 0,0-1 0 0 0,0 0 0 0 0,0 1 0 0 0,-1-1 0 0 0,1 0 0 0 0,0 0 0 0 0,0 1 0 0 0,0-1 0 0 0,0 0 0 0 0,0 1 0 0 0,0-1 0 0 0,1 0 0 0 0,-1 1 0 0 0,0-1 0 0 0,0 0 0 0 0,0 1 0 0 0,1-1 0 0 0,-1 0 0 0 0,0 1 0 0 0,1-1 0 0 0,-1 0 0 0 0,0 1 0 0 0,1-1 0 0 0,-1 1 0 0 0,1-1-1 0 0,-1 1 1 0 0,1-1 0 0 0,-1 1 0 0 0,2-1 0 0 0,19-15 1816 0 0,-15 13-1476 0 0,0 0 1 0 0,1 0-1 0 0,0 1 0 0 0,-1-1 1 0 0,1 2-1 0 0,0-1 1 0 0,0 1-1 0 0,0 0 0 0 0,0 0 1 0 0,0 1-1 0 0,0 0 0 0 0,0 0 1 0 0,0 1-1 0 0,14 2 0 0 0,-13 0-246 0 0,0-1 0 0 0,0 1 0 0 0,-1 0 0 0 0,1 1 0 0 0,-1 0-1 0 0,0 0 1 0 0,1 1 0 0 0,-2 0 0 0 0,1 0 0 0 0,-1 0 0 0 0,0 1-1 0 0,7 8 1 0 0,11 12-59 0 0,-13-15-75 0 0,-1 0 0 0 0,0 1 0 0 0,-1 0 0 0 0,0 1 0 0 0,0 0 0 0 0,6 15 0 0 0,-11-17-45 0 0,-1 0 1 0 0,0-1-1 0 0,0 1 1 0 0,-1 1-1 0 0,-1-1 1 0 0,1 15-1 0 0,-2-26-48 0 0,0 1-1 0 0,0-1 0 0 0,-1 0 0 0 0,1 0 1 0 0,0 1-1 0 0,0-1 0 0 0,0 0 1 0 0,0 0-1 0 0,0 1 0 0 0,0-1 0 0 0,0 0 1 0 0,-1 0-1 0 0,1 1 0 0 0,0-1 0 0 0,0 0 1 0 0,0 0-1 0 0,-1 0 0 0 0,1 0 0 0 0,0 1 1 0 0,0-1-1 0 0,-1 0 0 0 0,1 0 0 0 0,0 0 1 0 0,0 0-1 0 0,-1 0 0 0 0,1 0 0 0 0,0 0 1 0 0,0 1-1 0 0,-1-1 0 0 0,1 0 0 0 0,0 0 1 0 0,0 0-1 0 0,-1 0 0 0 0,1 0 0 0 0,0 0 1 0 0,0 0-1 0 0,-1 0 0 0 0,1 0 0 0 0,0-1 1 0 0,-1 1-1 0 0,1 0 0 0 0,0 0 0 0 0,0 0 1 0 0,-1 0-1 0 0,1 0 0 0 0,0 0 0 0 0,0-1 1 0 0,0 1-1 0 0,-1 0 0 0 0,1 0 0 0 0,0-1 1 0 0,-17-8-3 0 0,14 7 1 0 0,-10-6 1 0 0,-1 1 0 0 0,-27-10 0 0 0,34 15 0 0 0,0 0 0 0 0,-1 1 0 0 0,1-1 0 0 0,0 1 0 0 0,0 1 0 0 0,-1 0 0 0 0,1 0 0 0 0,-11 1 0 0 0,13 0 0 0 0,1 0 0 0 0,-1 0 0 0 0,1 0 0 0 0,-1 1 0 0 0,1 0 0 0 0,0 0 0 0 0,-1 0 0 0 0,1 0 0 0 0,0 0 0 0 0,0 1 0 0 0,1 0 0 0 0,-1-1 0 0 0,0 2 0 0 0,1-1 0 0 0,0 0 0 0 0,-5 6 0 0 0,7-6 0 0 0,-1-1 0 0 0,1 1 0 0 0,-1 0 0 0 0,1 0 0 0 0,0-1 0 0 0,0 1 0 0 0,0 0 0 0 0,0 0 0 0 0,1 0 0 0 0,-1 0 0 0 0,1 1 0 0 0,0-1 0 0 0,0 0 0 0 0,0 0 0 0 0,0 0 0 0 0,0 0 0 0 0,1 0 0 0 0,-1 0 0 0 0,1 0 0 0 0,0 0 0 0 0,0 0 0 0 0,0 0 0 0 0,0 0 0 0 0,0-1 0 0 0,4 6 0 0 0,-1-2 22 0 0,0-1 1 0 0,1 0-1 0 0,0 0 1 0 0,-1 0-1 0 0,2-1 0 0 0,-1 0 1 0 0,0 0-1 0 0,1 0 0 0 0,0-1 1 0 0,0 1-1 0 0,0-1 0 0 0,0-1 1 0 0,0 1-1 0 0,1-1 0 0 0,-1 0 1 0 0,14 2-1 0 0,-16-3-7 0 0,0-1-1 0 0,1 1 1 0 0,0-1 0 0 0,-1 1-1 0 0,1-2 1 0 0,-1 1-1 0 0,1 0 1 0 0,-1-1 0 0 0,1 0-1 0 0,-1 0 1 0 0,1 0 0 0 0,-1 0-1 0 0,0-1 1 0 0,0 0-1 0 0,0 0 1 0 0,0 0 0 0 0,0 0-1 0 0,0-1 1 0 0,0 1-1 0 0,0-1 1 0 0,-1 0 0 0 0,0 0-1 0 0,1 0 1 0 0,-1-1 0 0 0,4-6-1 0 0,-5 8-169 0 0,-1 0-1 0 0,0 0 1 0 0,-1-1 0 0 0,1 1-1 0 0,0 0 1 0 0,-1-1-1 0 0,1 1 1 0 0,-1 0-1 0 0,0-1 1 0 0,1 1 0 0 0,-1 0-1 0 0,0-1 1 0 0,-1 1-1 0 0,1-1 1 0 0,0 1 0 0 0,-1 0-1 0 0,-1-5 1 0 0,0 1-7672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2:06.0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256 137 5063 0 0,'4'-9'796'0'0,"0"-1"-1"0"0,-1 0 1 0 0,0 1-1 0 0,0-1 0 0 0,-1 0 1 0 0,2-15-1 0 0,-4 23-643 0 0,0 0-1 0 0,0 0 1 0 0,0 0 0 0 0,-1 0-1 0 0,1 0 1 0 0,0 0-1 0 0,-1-1 1 0 0,0 1 0 0 0,1 0-1 0 0,-1 0 1 0 0,0 0 0 0 0,0 0-1 0 0,0 1 1 0 0,0-1-1 0 0,0 0 1 0 0,0 0 0 0 0,-1 1-1 0 0,1-1 1 0 0,-1 0-1 0 0,1 1 1 0 0,-1 0 0 0 0,0-1-1 0 0,1 1 1 0 0,-1 0 0 0 0,0 0-1 0 0,0 0 1 0 0,0 0-1 0 0,0 0 1 0 0,0 0 0 0 0,0 0-1 0 0,0 1 1 0 0,0-1-1 0 0,0 1 1 0 0,0-1 0 0 0,0 1-1 0 0,0 0 1 0 0,-3 0 0 0 0,0 0-17 0 0,1-1 0 0 0,-1 1-1 0 0,0 1 1 0 0,1-1 0 0 0,-1 1 0 0 0,0-1 0 0 0,1 1 0 0 0,-1 1 0 0 0,1-1 0 0 0,0 0 0 0 0,-1 1 0 0 0,1 0 0 0 0,0 0 0 0 0,0 1 0 0 0,-6 3 0 0 0,8-4-96 0 0,0-1-1 0 0,0 1 1 0 0,1 0-1 0 0,-1 0 1 0 0,0 1-1 0 0,1-1 1 0 0,-1 0-1 0 0,1 0 1 0 0,-1 1-1 0 0,1-1 1 0 0,0 1-1 0 0,0-1 0 0 0,0 1 1 0 0,1 0-1 0 0,-1-1 1 0 0,1 1-1 0 0,-1 0 1 0 0,1-1-1 0 0,0 1 1 0 0,0 0-1 0 0,0 0 1 0 0,0-1-1 0 0,0 1 1 0 0,1 0-1 0 0,-1-1 1 0 0,1 1-1 0 0,1 3 1 0 0,1 2 36 0 0,1 0 0 0 0,0-1 1 0 0,0 0-1 0 0,0 0 0 0 0,1 0 0 0 0,0-1 0 0 0,0 1 1 0 0,0-1-1 0 0,13 11 0 0 0,7 2 556 0 0,34 23 0 0 0,-22-18 183 0 0,-32-21-724 0 0,-1 1 0 0 0,1-1 0 0 0,-1 1 0 0 0,0 0 0 0 0,7 9 0 0 0,-11-13-80 0 0,1 1 0 0 0,-1 0 0 0 0,1 0-1 0 0,-1 0 1 0 0,1-1 0 0 0,-1 1 0 0 0,0 0-1 0 0,1 0 1 0 0,-1 0 0 0 0,0 0-1 0 0,0-1 1 0 0,0 1 0 0 0,1 0 0 0 0,-1 0-1 0 0,0 0 1 0 0,0 0 0 0 0,0 0-1 0 0,-1 0 1 0 0,1 0 0 0 0,0 0 0 0 0,0-1-1 0 0,0 1 1 0 0,-1 0 0 0 0,1 0-1 0 0,0 0 1 0 0,-1 0 0 0 0,1 0 0 0 0,0-1-1 0 0,-1 1 1 0 0,1 0 0 0 0,-1 0-1 0 0,0-1 1 0 0,1 1 0 0 0,-1 0 0 0 0,0-1-1 0 0,1 1 1 0 0,-1-1 0 0 0,0 1-1 0 0,1-1 1 0 0,-1 1 0 0 0,0-1 0 0 0,0 1-1 0 0,0-1 1 0 0,0 0 0 0 0,1 0-1 0 0,-3 1 1 0 0,-10 3-10 0 0,-1-1 0 0 0,0 0 0 0 0,0-1 0 0 0,0 0 0 0 0,0-1 0 0 0,-25-1 0 0 0,6 0 0 0 0,-31 0-930 0 0,31-1-436 0 0,-36 4 0 0 0,61-1-2704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2:06.4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1 8287 0 0,'-5'68'8815'0'0,"5"-59"-8527"0"0,0 0 0 0 0,-1 0 1 0 0,-1 9-1 0 0,-1-2 291 0 0,2 0 1 0 0,-1 24 0 0 0,1 53-759 0 0,4-77-1305 0 0,-2-15 120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2:06.7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8 137 4143 0 0,'-2'-25'184'0'0,"-1"8"40"0"0,2 2-224 0 0,-1 6 0 0 0,2 3 0 0 0,0 3 0 0 0,0-1-264 0 0,0-3-96 0 0,0-4-24 0 0,2-2 0 0 0,-1 0 296 0 0,4-1 88 0 0</inkml:trace>
  <inkml:trace contextRef="#ctx0" brushRef="#br0" timeOffset="1">307 60 5183 0 0,'9'-5'225'0'0,"22"-12"237"0"0,-31 17-310 0 0,1 0 0 0 0,0-1 0 0 0,-1 1 1 0 0,1-1-1 0 0,0 1 0 0 0,-1-1 0 0 0,1 1 0 0 0,0-1 0 0 0,-1 0 0 0 0,1 1 0 0 0,-1-1 1 0 0,1 0-1 0 0,-1 1 0 0 0,1-1 0 0 0,-1 0 0 0 0,0 1 0 0 0,1-1 0 0 0,-1 0 0 0 0,0 0 1 0 0,1 0-1 0 0,-1 1 0 0 0,0-1 0 0 0,0 0 0 0 0,0 0 0 0 0,0 0 0 0 0,0 0 0 0 0,0 1 1 0 0,0-1-1 0 0,0 0 0 0 0,-1-1 0 0 0,0 0 16 0 0,0 1 1 0 0,0 0-1 0 0,0 0 1 0 0,0 0-1 0 0,-1 0 1 0 0,1 0-1 0 0,0 0 0 0 0,-1 0 1 0 0,1 1-1 0 0,-1-1 1 0 0,1 0-1 0 0,-1 1 0 0 0,1-1 1 0 0,-1 1-1 0 0,0-1 1 0 0,1 1-1 0 0,-1 0 1 0 0,0 0-1 0 0,1 0 0 0 0,-4 0 1 0 0,-34 3 618 0 0,36-3-774 0 0,-1 1 0 0 0,1 0 0 0 0,-1-1 0 0 0,1 1 0 0 0,-1 1 1 0 0,1-1-1 0 0,0 0 0 0 0,0 1 0 0 0,0 0 0 0 0,0-1 0 0 0,0 1 0 0 0,0 0 0 0 0,0 1 0 0 0,-3 2 0 0 0,5-3-2 0 0,0 0-1 0 0,-1 0 1 0 0,1 0-1 0 0,1-1 1 0 0,-1 1-1 0 0,0 0 0 0 0,0 0 1 0 0,1 0-1 0 0,-1 0 1 0 0,1 1-1 0 0,-1-1 1 0 0,1 0-1 0 0,0 0 1 0 0,0 0-1 0 0,0 0 0 0 0,0 0 1 0 0,0 0-1 0 0,1 0 1 0 0,-1 0-1 0 0,1 1 1 0 0,-1-1-1 0 0,1 0 0 0 0,0 0 1 0 0,1 3-1 0 0,6 9 574 0 0,0 0 0 0 0,1-1 0 0 0,1 0 0 0 0,0 0 0 0 0,0-1 0 0 0,15 12 1 0 0,-13-12-30 0 0,0 0 0 0 0,-1 0 0 0 0,-1 1 0 0 0,0 0 0 0 0,13 24 0 0 0,-22-34-509 0 0,1-1 0 0 0,-1 1 1 0 0,0 0-1 0 0,0-1 0 0 0,-1 1 1 0 0,1 0-1 0 0,0 0 0 0 0,-1 0 1 0 0,0 0-1 0 0,0 0 0 0 0,0-1 0 0 0,0 1 1 0 0,0 0-1 0 0,0 0 0 0 0,-1 0 1 0 0,1 0-1 0 0,-1 0 0 0 0,0-1 1 0 0,0 1-1 0 0,0 0 0 0 0,0 0 0 0 0,0-1 1 0 0,-3 4-1 0 0,1-2-17 0 0,-1 0 0 0 0,1 0 0 0 0,-1-1 0 0 0,0 1 0 0 0,0-1 1 0 0,-1 0-1 0 0,1 0 0 0 0,0 0 0 0 0,-1-1 0 0 0,0 1 0 0 0,0-1 0 0 0,-6 2 0 0 0,-2 0-16 0 0,-1 0 0 0 0,-1-1 0 0 0,1 0 0 0 0,0-1 0 0 0,-16 0 0 0 0,23-2-135 0 0,1 0 1 0 0,0 0 0 0 0,0-1-1 0 0,-1 1 1 0 0,1-1 0 0 0,0-1-1 0 0,0 1 1 0 0,0-1 0 0 0,0 0-1 0 0,0-1 1 0 0,1 1 0 0 0,-1-1-1 0 0,0 0 1 0 0,-6-5-1 0 0,4-2-1935 0 0,2 1-5395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2:07.1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 5 3223 0 0,'2'-5'242'0'0,"-1"7"485"0"0,1 12 1522 0 0,0 17 823 0 0,-2-28-1898 0 0,-2 9 9 0 0,0 3-754 0 0,-6 46 2791 0 0,0 3-2097 0 0,6-48-426 0 0,0 1-185 0 0,-1 2-353 0 0,0-6 23 0 0,2-1-1 0 0,0 0 0 0 0,0 16 0 0 0,-1-12-7 0 0,-3 48-94 0 0,3-33-6 0 0,-2 40-58 0 0,-1 58-793 0 0,4-119-3656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2:07.5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16 155 8751 0 0,'-2'-3'240'0'0,"0"0"0"0"0,0-1 0 0 0,1 0 0 0 0,-1 1-1 0 0,1-1 1 0 0,-1 0 0 0 0,1 1 0 0 0,0-1 0 0 0,1 0 0 0 0,-1-4-1 0 0,1 6-80 0 0,0 0-1 0 0,0 0 0 0 0,0 0 0 0 0,1-1 1 0 0,-1 1-1 0 0,1 0 0 0 0,-1 0 1 0 0,1 0-1 0 0,0 1 0 0 0,0-1 0 0 0,0 0 1 0 0,0 0-1 0 0,0 0 0 0 0,0 0 0 0 0,0 1 1 0 0,1-1-1 0 0,-1 1 0 0 0,1-1 0 0 0,-1 1 1 0 0,1-1-1 0 0,1 0 0 0 0,8-5 95 0 0,0 0 0 0 0,1 1 0 0 0,-1 0 0 0 0,1 1 0 0 0,0 0 0 0 0,25-5 0 0 0,-2 2-645 0 0,45-3 0 0 0,-55 9-947 0 0,0 0 0 0 0,-1 2 0 0 0,44 4 0 0 0,-51-1-2620 0 0</inkml:trace>
  <inkml:trace contextRef="#ctx0" brushRef="#br0" timeOffset="1">429 41 3047 0 0,'-33'27'219'0'0,"16"-9"-215"0"0,2-5 1078 0 0,1 1 1 0 0,1 1-1 0 0,1 0 1 0 0,-19 30-1 0 0,21-26 105 0 0,8-16 998 0 0,1 11-1116 0 0,-2 41-51 0 0,3-52-869 0 0,0 0 0 0 0,1 0 0 0 0,-1 0 0 0 0,1 0 0 0 0,-1 0 0 0 0,1 0 0 0 0,0 0 0 0 0,0 0-1 0 0,0-1 1 0 0,0 1 0 0 0,1 0 0 0 0,-1-1 0 0 0,1 1 0 0 0,0-1 0 0 0,-1 1 0 0 0,1-1 0 0 0,0 0 0 0 0,1 0 0 0 0,-1 0 0 0 0,4 3 0 0 0,0-1 145 0 0,-1-1 0 0 0,1 0 0 0 0,0 0 0 0 0,0 0 0 0 0,0-1 0 0 0,11 3 0 0 0,-7-3-98 0 0,0-1 0 0 0,0 1 0 0 0,0-2-1 0 0,0 1 1 0 0,0-1 0 0 0,0-1 0 0 0,0 0 0 0 0,0 0-1 0 0,0-1 1 0 0,-1-1 0 0 0,1 1 0 0 0,13-7 0 0 0,-18 7-171 0 0,0 0 0 0 0,0 0 0 0 0,-1-1 0 0 0,1 1 1 0 0,-1-1-1 0 0,0 0 0 0 0,0 0 0 0 0,0-1 0 0 0,0 1 0 0 0,-1-1 1 0 0,1 0-1 0 0,-1 0 0 0 0,0 0 0 0 0,0 0 0 0 0,-1-1 0 0 0,1 1 1 0 0,-1-1-1 0 0,0 0 0 0 0,0 0 0 0 0,0 1 0 0 0,-1-1 0 0 0,0 0 1 0 0,0 0-1 0 0,0-1 0 0 0,0-7 0 0 0,-2 3-12 0 0,0 1 0 0 0,0-1 0 0 0,-1 0-1 0 0,0 1 1 0 0,-1 0 0 0 0,0 0 0 0 0,0 0 0 0 0,-1 0-1 0 0,0 0 1 0 0,-1 1 0 0 0,0-1 0 0 0,0 1 0 0 0,-12-13 0 0 0,12 14 4 0 0,-2 0 0 0 0,1 1 0 0 0,-1 0 0 0 0,0 0 0 0 0,0 0 0 0 0,-1 1 0 0 0,0 0 0 0 0,0 0 0 0 0,0 1 0 0 0,0 0 0 0 0,-1 0 0 0 0,1 1 0 0 0,-1 1 0 0 0,-13-4 0 0 0,19 6-20 0 0,1 0 0 0 0,0-1 0 0 0,0 1 0 0 0,0 0 0 0 0,0 0 0 0 0,0 0 0 0 0,0 1 0 0 0,0-1 0 0 0,0 0 0 0 0,-1 1 0 0 0,1-1 0 0 0,0 1 0 0 0,0 0 0 0 0,0 0 0 0 0,1 0 0 0 0,-1 0 0 0 0,-3 2 0 0 0,3-2-66 0 0,1 1 0 0 0,0-1 0 0 0,0 1 0 0 0,0 0 0 0 0,0-1 1 0 0,0 1-1 0 0,0 0 0 0 0,0 0 0 0 0,0 0 0 0 0,1 0 0 0 0,-1 0 0 0 0,1 0 0 0 0,-1-1 1 0 0,1 1-1 0 0,0 0 0 0 0,0 0 0 0 0,0 0 0 0 0,0 4 0 0 0,1 9-1604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2:07.9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 82 6911 0 0,'-2'-16'1171'0'0,"-2"13"677"0"0,-4 10 103 0 0,4 0-984 0 0,0 0-1 0 0,0 0 1 0 0,0 1 0 0 0,1-1 0 0 0,0 1 0 0 0,1 0 0 0 0,-3 9 0 0 0,-6 58 1615 0 0,10-63-2349 0 0,0-2-42 0 0,0 0-1 0 0,0 0 1 0 0,1 1 0 0 0,2 11-1 0 0,-2-22-185 0 0,0 0-1 0 0,0 0 0 0 0,0 1 0 0 0,0-1 0 0 0,0 0 0 0 0,0 0 0 0 0,0 1 0 0 0,0-1 0 0 0,0 0 1 0 0,0 0-1 0 0,0 0 0 0 0,0 1 0 0 0,0-1 0 0 0,1 0 0 0 0,-1 0 0 0 0,0 0 0 0 0,0 0 0 0 0,0 1 0 0 0,0-1 1 0 0,0 0-1 0 0,1 0 0 0 0,-1 0 0 0 0,0 0 0 0 0,0 0 0 0 0,0 1 0 0 0,1-1 0 0 0,-1 0 0 0 0,0 0 0 0 0,0 0 1 0 0,0 0-1 0 0,1 0 0 0 0,-1 0 0 0 0,0 0 0 0 0,0 0 0 0 0,1 0 0 0 0,-1 0 0 0 0,0 0 0 0 0,1 0 0 0 0,9-5 102 0 0,8-12 75 0 0,49-69 382 0 0,-4 5-150 0 0,-54 70-369 0 0,1 1 1 0 0,0 1 0 0 0,1 0 0 0 0,0 1-1 0 0,18-11 1 0 0,-14 10 73 0 0,27-10 0 0 0,-36 17-430 0 0,1 0 1 0 0,-1 0-1 0 0,1 0 0 0 0,0 1 1 0 0,-1 0-1 0 0,1 0 0 0 0,8 1 1 0 0,-3 1-7892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2:09.1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377 71 6911 0 0,'2'-2'361'0'0,"0"0"-1"0"0,0-1 0 0 0,-1 1 0 0 0,1 0 0 0 0,-1-1 0 0 0,1 1 0 0 0,-1-1 0 0 0,0 1 1 0 0,0-1-1 0 0,0 0 0 0 0,0 1 0 0 0,0-1 0 0 0,0-4 0 0 0,-1 6-242 0 0,0-1-1 0 0,0 1 1 0 0,0 0-1 0 0,0 0 0 0 0,0 0 1 0 0,0-1-1 0 0,-1 1 1 0 0,1 0-1 0 0,-1 0 1 0 0,1 0-1 0 0,0 0 0 0 0,-1 0 1 0 0,0 0-1 0 0,1 0 1 0 0,-1 0-1 0 0,0 0 0 0 0,1 0 1 0 0,-1 0-1 0 0,0 0 1 0 0,0 0-1 0 0,0 0 1 0 0,0 1-1 0 0,0-1 0 0 0,0 0 1 0 0,0 1-1 0 0,0-1 1 0 0,0 1-1 0 0,0-1 1 0 0,0 1-1 0 0,0-1 0 0 0,0 1 1 0 0,-1 0-1 0 0,1 0 1 0 0,0-1-1 0 0,-2 1 1 0 0,-5-1 43 0 0,0 1 1 0 0,-1-1 0 0 0,1 2 0 0 0,0-1 0 0 0,-1 1 0 0 0,1 0 0 0 0,0 1 0 0 0,-1 0 0 0 0,-14 6-1 0 0,2 0 136 0 0,1 1 0 0 0,-30 19 0 0 0,29-15-60 0 0,1 0 1 0 0,1 2-1 0 0,0 0 1 0 0,-20 22-1 0 0,33-30-172 0 0,0 0 0 0 0,0 0-1 0 0,0 1 1 0 0,1-1-1 0 0,0 1 1 0 0,1 0-1 0 0,0 0 1 0 0,0 1-1 0 0,1-1 1 0 0,0 1 0 0 0,0 0-1 0 0,1 0 1 0 0,0 0-1 0 0,-1 11 1 0 0,3-17-48 0 0,0 0-1 0 0,0 0 1 0 0,1 0 0 0 0,-1 0 0 0 0,1 0-1 0 0,-1 0 1 0 0,1 0 0 0 0,0 0 0 0 0,0 0 0 0 0,0-1-1 0 0,0 1 1 0 0,1 0 0 0 0,-1-1 0 0 0,1 1-1 0 0,-1-1 1 0 0,4 4 0 0 0,-1-2-9 0 0,-1-1 0 0 0,1 0 0 0 0,0 0 0 0 0,0 0 1 0 0,0-1-1 0 0,1 1 0 0 0,-1-1 0 0 0,0 0 0 0 0,7 2 0 0 0,6 0 16 0 0,-1 0-1 0 0,1-1 1 0 0,0-1-1 0 0,28 0 1 0 0,-11-1 183 0 0,41-5-1 0 0,-62 3-177 0 0,-1-1-1 0 0,0 0 1 0 0,-1-1-1 0 0,1-1 1 0 0,0 0 0 0 0,20-10-1 0 0,-28 12 8 0 0,0-1 1 0 0,0 0-1 0 0,-1 0 0 0 0,1 0 1 0 0,-1-1-1 0 0,0 1 0 0 0,0-1 1 0 0,0 0-1 0 0,0 1 0 0 0,2-6 1 0 0,1 0 243 0 0,-6 9-264 0 0,1 0 0 0 0,-1 0 0 0 0,1-1 0 0 0,-1 1 0 0 0,1 0 0 0 0,-1 0 0 0 0,1 0 0 0 0,-1 0 0 0 0,1 0 0 0 0,-1 0 0 0 0,1 0 0 0 0,-1 0 0 0 0,1 1 0 0 0,-1-1 0 0 0,1 0 0 0 0,-1 0 0 0 0,1 0 0 0 0,-1 1 0 0 0,1-1 0 0 0,-1 0 0 0 0,1 0 0 0 0,0 1 0 0 0,17 10-16 0 0,-9-6 8 0 0,6 1 64 0 0,1-1 0 0 0,0 0 0 0 0,1-1 0 0 0,-1-1 0 0 0,1 0 0 0 0,-1-2 0 0 0,1 0 0 0 0,0 0 0 0 0,30-4 0 0 0,-37 1-42 0 0,0 1 1 0 0,0-1-1 0 0,-1-1 0 0 0,0 0 0 0 0,1 0 0 0 0,-1-1 1 0 0,0 0-1 0 0,14-9 0 0 0,-20 12-22 0 0,0-1 0 0 0,-1 0-1 0 0,1 0 1 0 0,-1 0 0 0 0,1 0 0 0 0,-1-1-1 0 0,0 1 1 0 0,0 0 0 0 0,0-1 0 0 0,0 0-1 0 0,0 1 1 0 0,-1-1 0 0 0,1 0 0 0 0,-1 0-1 0 0,0 0 1 0 0,0 0 0 0 0,0 0-1 0 0,0 0 1 0 0,-1 0 0 0 0,1 0 0 0 0,-1 0-1 0 0,1-1 1 0 0,-1 1 0 0 0,0 0 0 0 0,0 0-1 0 0,-1 0 1 0 0,1 0 0 0 0,-1-1 0 0 0,0 1-1 0 0,-1-4 1 0 0,0 1-8 0 0,-1 0 0 0 0,0 1 0 0 0,0-1 0 0 0,0 1 0 0 0,-1 0 0 0 0,0 0 0 0 0,0 0 0 0 0,0 0 0 0 0,-1 1 0 0 0,1-1 0 0 0,-1 1 0 0 0,0 0 0 0 0,0 1 0 0 0,-1-1 0 0 0,1 1 0 0 0,-1 0 0 0 0,0 1 0 0 0,1-1 0 0 0,-1 1 0 0 0,0 0 0 0 0,0 1 0 0 0,-8-2 0 0 0,4 1 0 0 0,-1 1 0 0 0,0 0 0 0 0,1 0 0 0 0,-1 1 0 0 0,0 0 0 0 0,1 1 0 0 0,-1 1 0 0 0,0-1 0 0 0,1 2 0 0 0,0-1 0 0 0,-1 1 0 0 0,-13 7 0 0 0,20-8-81 0 0,0 1-1 0 0,0-1 1 0 0,0 1-1 0 0,0 0 1 0 0,0 0-1 0 0,1 0 1 0 0,-1 1-1 0 0,1 0 1 0 0,0-1-1 0 0,0 1 1 0 0,0 0-1 0 0,1 0 1 0 0,-1 0-1 0 0,1 1 1 0 0,0-1-1 0 0,0 1 1 0 0,0-1-1 0 0,1 1 1 0 0,0 0-1 0 0,0-1 1 0 0,0 1-1 0 0,0 0 1 0 0,1 0-1 0 0,0 0 1 0 0,0 0-1 0 0,0-1 1 0 0,1 1-1 0 0,-1 0 1 0 0,1 0-1 0 0,0 0 1 0 0,0-1 0 0 0,1 1-1 0 0,0-1 1 0 0,-1 1-1 0 0,2-1 1 0 0,-1 1-1 0 0,0-1 1 0 0,1 0-1 0 0,0 0 1 0 0,0 0-1 0 0,0-1 1 0 0,6 6-1 0 0,8 5-1390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2:09.4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31 117 10303 0 0,'0'-4'102'0'0,"1"0"1"0"0,0 0-1 0 0,-1-1 0 0 0,0 1 0 0 0,0 0 0 0 0,0 0 0 0 0,-1-1 0 0 0,1 1 0 0 0,-2-6 0 0 0,1 7 407 0 0,-1 0-1 0 0,1 0 0 0 0,0 1 0 0 0,-1-1 0 0 0,0 0 0 0 0,0 1 1 0 0,0-1-1 0 0,-4-3 0 0 0,6 6-424 0 0,0 0 1 0 0,0-1-1 0 0,0 1 1 0 0,0 0-1 0 0,0 0 0 0 0,-1-1 1 0 0,1 1-1 0 0,0 0 0 0 0,0 0 1 0 0,0 0-1 0 0,0 0 1 0 0,-1-1-1 0 0,1 1 0 0 0,0 0 1 0 0,0 0-1 0 0,-1 0 1 0 0,1 0-1 0 0,0 0 0 0 0,0-1 1 0 0,-1 1-1 0 0,1 0 1 0 0,0 0-1 0 0,0 0 0 0 0,-1 0 1 0 0,1 0-1 0 0,0 0 1 0 0,-1 0-1 0 0,1 0 0 0 0,0 0 1 0 0,0 0-1 0 0,-1 0 1 0 0,1 0-1 0 0,0 0 0 0 0,0 1 1 0 0,-1-1-1 0 0,1 0 1 0 0,-2 11 1518 0 0,6 13-630 0 0,-2-18-914 0 0,1-1 0 0 0,0 1 1 0 0,0-1-1 0 0,1 0 1 0 0,0 0-1 0 0,0 0 1 0 0,0-1-1 0 0,0 1 1 0 0,1-1-1 0 0,-1 0 1 0 0,1-1-1 0 0,0 1 1 0 0,0-1-1 0 0,1 0 1 0 0,-1 0-1 0 0,1 0 1 0 0,-1-1-1 0 0,1 0 1 0 0,0 0-1 0 0,0 0 1 0 0,0-1-1 0 0,0 0 1 0 0,0 0-1 0 0,8 0 1 0 0,-6 0 12 0 0,1-1 1 0 0,-1 0 0 0 0,0-1-1 0 0,0 0 1 0 0,1 0 0 0 0,-1-1-1 0 0,0 1 1 0 0,0-2-1 0 0,-1 1 1 0 0,1-1 0 0 0,0-1-1 0 0,-1 1 1 0 0,0-1 0 0 0,0 0-1 0 0,0-1 1 0 0,0 0 0 0 0,11-10-1 0 0,-17 13-72 0 0,1 1 0 0 0,-1-1 0 0 0,0 1 0 0 0,0-1 0 0 0,0 0 0 0 0,0 0 0 0 0,0 1 0 0 0,0-1 0 0 0,0 0 0 0 0,-1 0 0 0 0,1 0 0 0 0,-1 0 0 0 0,1 0 0 0 0,-1 0 0 0 0,0 0 0 0 0,1 0 0 0 0,-1 0 0 0 0,0 0 0 0 0,-1 0 0 0 0,1 0 0 0 0,0 0 0 0 0,0 0 0 0 0,-1 0 0 0 0,-1-4 0 0 0,0 1-305 0 0,-1 0 0 0 0,0 0 0 0 0,0 0 0 0 0,0 0-1 0 0,-1 0 1 0 0,1 1 0 0 0,-8-7 0 0 0,3 3-7606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2:09.8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39 5983 0 0,'-1'21'3057'0'0,"-1"-1"0"0"0,-9 38 1 0 0,1-11 693 0 0,10-47-3738 0 0,0 0 1 0 0,0 0-1 0 0,0 0 1 0 0,0 0 0 0 0,0 0-1 0 0,0 1 1 0 0,0-1-1 0 0,0 0 1 0 0,0 0-1 0 0,0 0 1 0 0,0 0-1 0 0,0 0 1 0 0,0 0-1 0 0,0 0 1 0 0,0 1-1 0 0,0-1 1 0 0,0 0 0 0 0,0 0-1 0 0,0 0 1 0 0,0 0-1 0 0,0 0 1 0 0,0 0-1 0 0,1 0 1 0 0,-1 0-1 0 0,0 1 1 0 0,0-1-1 0 0,0 0 1 0 0,0 0-1 0 0,0 0 1 0 0,0 0 0 0 0,0 0-1 0 0,0 0 1 0 0,0 0-1 0 0,0 0 1 0 0,1 0-1 0 0,-1 0 1 0 0,0 0-1 0 0,0 0 1 0 0,0 0-1 0 0,0 1 1 0 0,0-1-1 0 0,0 0 1 0 0,0 0-1 0 0,1 0 1 0 0,-1 0 0 0 0,0 0-1 0 0,0 0 1 0 0,8-3 363 0 0,11-10 20 0 0,-16 11-262 0 0,18-14 409 0 0,35-33 0 0 0,-18 14-262 0 0,-24 23-78 0 0,32-27 240 0 0,-42 37-404 0 0,-1-1 0 0 0,1 1 1 0 0,0 0-1 0 0,-1 0 0 0 0,1 1 1 0 0,0-1-1 0 0,0 1 1 0 0,0 0-1 0 0,0 0 0 0 0,1 0 1 0 0,4 0-1 0 0,-8 1-30 0 0,0 0 0 0 0,0 0 0 0 0,0 1 0 0 0,0-1 0 0 0,0 1 0 0 0,0-1-1 0 0,0 0 1 0 0,0 1 0 0 0,0-1 0 0 0,0 1 0 0 0,-1 0 0 0 0,1-1 0 0 0,0 1 0 0 0,0 0 0 0 0,-1-1 0 0 0,1 1 0 0 0,0 0-1 0 0,-1 0 1 0 0,1 0 0 0 0,-1-1 0 0 0,1 1 0 0 0,-1 0 0 0 0,1 0 0 0 0,-1 0 0 0 0,0 0 0 0 0,0 0 0 0 0,1 0 0 0 0,-1 0-1 0 0,0 0 1 0 0,0 0 0 0 0,0 0 0 0 0,0 2 0 0 0,0 39 16 0 0,0-34 10 0 0,-7 44 372 0 0,2-14-2120 0 0,3-13-4217 0 0,2-16-1011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2:10.1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1 201 12895 0 0,'6'-16'439'0'0,"0"1"-1"0"0,2 1 1 0 0,0 0-1 0 0,0 0 1 0 0,1 0-1 0 0,12-12 1 0 0,-3 4 620 0 0,-11 13-577 0 0,1 0 0 0 0,-1 1 0 0 0,2 0 1 0 0,-1 0-1 0 0,1 1 0 0 0,11-8 0 0 0,-20 15-455 0 0,1 0 1 0 0,-1 0-1 0 0,0-1 0 0 0,1 1 1 0 0,-1 0-1 0 0,0 0 0 0 0,1 0 1 0 0,-1 0-1 0 0,0-1 0 0 0,1 1 1 0 0,-1 0-1 0 0,1 0 0 0 0,-1 0 0 0 0,1 0 1 0 0,-1 0-1 0 0,0 0 0 0 0,1 0 1 0 0,-1 0-1 0 0,1 0 0 0 0,-1 0 1 0 0,0 0-1 0 0,1 0 0 0 0,-1 1 1 0 0,1-1-1 0 0,-1 0 0 0 0,0 0 0 0 0,1 0 1 0 0,-1 0-1 0 0,0 1 0 0 0,1-1 1 0 0,-1 0-1 0 0,0 0 0 0 0,1 1 1 0 0,-1-1-1 0 0,0 0 0 0 0,1 1 1 0 0,-1-1-1 0 0,0 0 0 0 0,0 1 0 0 0,0-1 1 0 0,1 0-1 0 0,-1 1 0 0 0,0-1 1 0 0,0 1-1 0 0,0-1 0 0 0,0 0 1 0 0,0 1-1 0 0,0-1 0 0 0,1 1 0 0 0,-1-1 1 0 0,0 0-1 0 0,0 1 0 0 0,0-1 1 0 0,0 1-1 0 0,-1-1 0 0 0,1 0 1 0 0,0 1-1 0 0,0-1 0 0 0,0 1 1 0 0,-4 26 362 0 0,3-21-345 0 0,-12 33 154 0 0,9-26-111 0 0,-27 69 55 0 0,8-24 0 0 0,-2 4-14 0 0,11-20-65 0 0,7-17-11 0 0,-5 33-31 0 0,9-30 20 0 0,3 29-31 0 0,0-52-4 0 0,0 0-1 0 0,0-1 1 0 0,1 1 0 0 0,0 0-1 0 0,0-1 1 0 0,0 1 0 0 0,0-1-1 0 0,1 1 1 0 0,0-1 0 0 0,0 1-1 0 0,0-1 1 0 0,0 0-1 0 0,5 6 1 0 0,-4-7-9 0 0,0 0 0 0 0,0 0-1 0 0,0 0 1 0 0,1-1 0 0 0,-1 1 0 0 0,1-1 0 0 0,-1 0-1 0 0,1 0 1 0 0,0 0 0 0 0,0-1 0 0 0,0 1-1 0 0,6 1 1 0 0,1-2-225 0 0,-1 1 0 0 0,1-1 0 0 0,0-1-1 0 0,-1 0 1 0 0,1-1 0 0 0,0 0 0 0 0,0 0 0 0 0,-1-1-1 0 0,21-6 1 0 0,-17 2-7389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5:36.1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20 1839 0 0,'-2'-1'34'0'0,"1"1"-1"0"0,0-1 1 0 0,0 1-1 0 0,0 0 0 0 0,-1 0 1 0 0,1-1-1 0 0,0 1 0 0 0,0 0 1 0 0,-1 0-1 0 0,1 0 1 0 0,0 1-1 0 0,-1-1 0 0 0,1 0 1 0 0,0 0-1 0 0,0 1 0 0 0,0-1 1 0 0,-1 0-1 0 0,1 1 0 0 0,0-1 1 0 0,0 1-1 0 0,0 0 1 0 0,0-1-1 0 0,0 1 0 0 0,0 0 1 0 0,-1 1-1 0 0,1-2 45 0 0,1 0 0 0 0,0 1 0 0 0,-1-1 0 0 0,1 0 0 0 0,-1 1 1 0 0,1-1-1 0 0,0 0 0 0 0,-1 1 0 0 0,1-1 0 0 0,0 1 0 0 0,-1-1 0 0 0,1 1 0 0 0,0-1 0 0 0,0 1 0 0 0,-1-1 0 0 0,1 1 0 0 0,0-1 1 0 0,0 1-1 0 0,0-1 0 0 0,0 1 0 0 0,0-1 0 0 0,-1 1 0 0 0,1-1 0 0 0,0 1 0 0 0,0-1 0 0 0,1 1 0 0 0,-1-1 0 0 0,0 1 0 0 0,0-1 1 0 0,0 1-1 0 0,0-1 0 0 0,0 1 0 0 0,0-1 0 0 0,1 1 0 0 0,-1-1 0 0 0,0 1 0 0 0,0-1 0 0 0,1 1 0 0 0,-1-1 0 0 0,0 1 1 0 0,1-1-1 0 0,-1 0 0 0 0,1 1 0 0 0,-1-1 0 0 0,0 0 0 0 0,1 1 0 0 0,-1-1 0 0 0,1 0 0 0 0,-1 0 0 0 0,1 1 0 0 0,-1-1 0 0 0,1 0 1 0 0,-1 0-1 0 0,1 0 0 0 0,-1 0 0 0 0,1 1 0 0 0,-1-1 0 0 0,2 0 0 0 0,5 2 807 0 0,1 0 0 0 0,-1-1 1 0 0,1 0-1 0 0,0 0 0 0 0,11 0 0 0 0,-16-1-695 0 0,1 0-1 0 0,0 0 0 0 0,0-1 1 0 0,0 1-1 0 0,0-1 1 0 0,0 0-1 0 0,0 0 0 0 0,0-1 1 0 0,-1 1-1 0 0,1-1 0 0 0,-1 1 1 0 0,6-4-1 0 0,-9 4-175 0 0,0 1 0 0 0,1 0 0 0 0,-1 0-1 0 0,1-1 1 0 0,-1 1 0 0 0,0 0 0 0 0,1-1-1 0 0,-1 1 1 0 0,0-1 0 0 0,0 1 0 0 0,1 0-1 0 0,-1-1 1 0 0,0 1 0 0 0,0-1 0 0 0,0 1 0 0 0,1 0-1 0 0,-1-1 1 0 0,0 1 0 0 0,0-1 0 0 0,0 1-1 0 0,0-1 1 0 0,0 1 0 0 0,0-1 0 0 0,0 1-1 0 0,0-1 1 0 0,0 1 0 0 0,0-1 0 0 0,0 0 0 0 0,-1 0-2 0 0,1 0 1 0 0,-1 0 0 0 0,1 0-1 0 0,-1 1 1 0 0,0-1 0 0 0,1 0 0 0 0,-1 0-1 0 0,0 0 1 0 0,0 1 0 0 0,0-1-1 0 0,0 0 1 0 0,-1 0 0 0 0,-1-1 23 0 0,-1 0 0 0 0,0 0 0 0 0,0 0-1 0 0,-1 1 1 0 0,-4-2 0 0 0,1 1 132 0 0,0 1 0 0 0,-1 0-1 0 0,1 0 1 0 0,-1 1 0 0 0,1 0-1 0 0,-1 0 1 0 0,1 1 0 0 0,0 0-1 0 0,-1 1 1 0 0,1-1 0 0 0,-16 7-1 0 0,52-1 1132 0 0,-20-5-1204 0 0,31 5-1367 0 0,-29-5-5162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2:10.5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22 142 7831 0 0,'-6'-10'531'0'0,"4"8"-384"0"0,0-1-1 0 0,0 0 0 0 0,1 1 0 0 0,-1-1 0 0 0,1 0 0 0 0,0 0 0 0 0,0 0 0 0 0,0 0 1 0 0,0 0-1 0 0,0 0 0 0 0,1 0 0 0 0,-1-3 0 0 0,9-8 5965 0 0,5 0-3800 0 0,16-6-548 0 0,-14 12-1486 0 0,-1 2 0 0 0,1 0-1 0 0,1 1 1 0 0,-1 0 0 0 0,1 1 0 0 0,0 1-1 0 0,22-1 1 0 0,-13 2-461 0 0,0 1 0 0 0,0 2 0 0 0,1 0 0 0 0,24 6 0 0 0,-28-3-5102 0 0,-4 2-1786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2:10.8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 10135 0 0,'27'-2'6270'0'0,"-12"1"-5021"0"0,153-6 3233 0 0,-100 5-3483 0 0,-52 1-1258 0 0,-1 1-1 0 0,1 0 0 0 0,0 2 1 0 0,-1 0-1 0 0,31 7 1 0 0,-42-7-1852 0 0</inkml:trace>
  <inkml:trace contextRef="#ctx0" brushRef="#br0" timeOffset="1">83 97 6447 0 0,'-13'2'246'0'0,"11"-2"-201"0"0,-1 0 0 0 0,0 0 0 0 0,0 1 0 0 0,0 0 0 0 0,1-1 0 0 0,-1 1 0 0 0,0 0 0 0 0,1 0 0 0 0,-5 3 0 0 0,6-4 152 0 0,1 0-1 0 0,0 1 0 0 0,-1-1 0 0 0,1 0 0 0 0,0 1 1 0 0,-1-1-1 0 0,1 0 0 0 0,0 1 0 0 0,-1-1 0 0 0,1 1 0 0 0,0-1 1 0 0,0 0-1 0 0,-1 1 0 0 0,1-1 0 0 0,0 1 0 0 0,0-1 1 0 0,0 1-1 0 0,0-1 0 0 0,0 1 0 0 0,0-1 0 0 0,0 1 0 0 0,0-1 1 0 0,0 1-1 0 0,0-1 0 0 0,0 1 0 0 0,0-1 0 0 0,0 1 1 0 0,0-1-1 0 0,0 1 0 0 0,0-1 0 0 0,0 1 0 0 0,1-1 1 0 0,-1 1-1 0 0,1 0 0 0 0,0 0 141 0 0,0 0 0 0 0,0 0 0 0 0,1 0-1 0 0,-1 0 1 0 0,1 0 0 0 0,-1 0 0 0 0,1 0 0 0 0,-1 0 0 0 0,1-1 0 0 0,2 2 0 0 0,7 1 572 0 0,0 0 0 0 0,14 1 1 0 0,-25-4-880 0 0,128 13 2476 0 0,-86-11-3322 0 0,45-3-1 0 0,-68-1-6803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2:12.3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0 454 9671 0 0,'1'-1'133'0'0,"-1"1"0"0"0,0-1 0 0 0,0 1 0 0 0,0-1 0 0 0,0 1 0 0 0,0-1 0 0 0,1 1 0 0 0,-1 0 0 0 0,0-1 0 0 0,0 1 0 0 0,1-1 0 0 0,-1 1 0 0 0,0-1 0 0 0,1 1 0 0 0,-1 0 0 0 0,1-1 0 0 0,-1 1 0 0 0,0 0 0 0 0,1-1 0 0 0,-1 1 0 0 0,1 0 0 0 0,-1 0 0 0 0,1-1 0 0 0,-1 1 0 0 0,1 0 0 0 0,-1 0 0 0 0,1 0 0 0 0,-1 0 0 0 0,1 0 0 0 0,-1 0 0 0 0,2 0 0 0 0,29-10 1427 0 0,-10 3-712 0 0,3-4-199 0 0,0-2 1 0 0,-1 0-1 0 0,-1-1 0 0 0,0-2 0 0 0,-1 0 0 0 0,-1-1 0 0 0,27-29 1 0 0,-24 20-442 0 0,-1-1 0 0 0,-2-1 0 0 0,0 0 0 0 0,-2-2 1 0 0,18-40-1 0 0,-33 63-169 0 0,10-23 94 0 0,-12 27-115 0 0,0 1 1 0 0,-1 0 0 0 0,1 0 0 0 0,-1 0 0 0 0,1 0-1 0 0,-1-1 1 0 0,0 1 0 0 0,0 0 0 0 0,0 0 0 0 0,0 0-1 0 0,-1-5 1 0 0,1 7-15 0 0,-1 0-1 0 0,1 0 1 0 0,0 0-1 0 0,0 0 1 0 0,0-1-1 0 0,0 1 1 0 0,0 0 0 0 0,0 0-1 0 0,0 0 1 0 0,0-1-1 0 0,0 1 1 0 0,0 0-1 0 0,-1 0 1 0 0,1 0-1 0 0,0 0 1 0 0,0 0 0 0 0,0 0-1 0 0,0-1 1 0 0,0 1-1 0 0,-1 0 1 0 0,1 0-1 0 0,0 0 1 0 0,0 0-1 0 0,0 0 1 0 0,-1 0 0 0 0,1 0-1 0 0,0 0 1 0 0,0 0-1 0 0,0 0 1 0 0,0 0-1 0 0,-1 0 1 0 0,1 0-1 0 0,0 0 1 0 0,0 0 0 0 0,0 0-1 0 0,-1 0 1 0 0,-7 5 52 0 0,-5 10 1 0 0,3 0-56 0 0,1 1 0 0 0,0 1 0 0 0,1 0 0 0 0,1 0 0 0 0,0 0 0 0 0,1 1 0 0 0,1 0 0 0 0,1 0 0 0 0,0 1 0 0 0,-1 31 0 0 0,6 68-1 0 0,-1 0 0 0 0,0-116 0 0 0,0 1 0 0 0,0-1 0 0 0,0 0 0 0 0,-1 1 0 0 0,1-1 0 0 0,-1 1 0 0 0,0-1 0 0 0,1 0 0 0 0,-1 1 0 0 0,0-1 0 0 0,-1 0 0 0 0,1 0 0 0 0,0 0 0 0 0,-1 0 0 0 0,1 0 0 0 0,-1 0 0 0 0,1 0 0 0 0,-4 2 0 0 0,3-2 0 0 0,-1-1 0 0 0,1 0 0 0 0,0 0 0 0 0,-1 0 0 0 0,1 0 0 0 0,-1-1 0 0 0,1 1 0 0 0,-1-1 0 0 0,1 1 0 0 0,-1-1 0 0 0,0 0 0 0 0,1 0 0 0 0,-1 0 0 0 0,1 0 0 0 0,-1 0 0 0 0,1-1 0 0 0,-5 0 0 0 0,-32-4 0 0 0,70 12 509 0 0,-14-7-326 0 0,1-1 0 0 0,-1-1-1 0 0,1-1 1 0 0,-1 0-1 0 0,0-1 1 0 0,0-1-1 0 0,-1-1 1 0 0,19-8-1 0 0,-26 6-53 0 0,-9 7-184 0 0,0 1 0 0 0,0 0 0 0 0,1 0 0 0 0,-1 0 0 0 0,0 0-1 0 0,0-1 1 0 0,0 1 0 0 0,0 0 0 0 0,0 0 0 0 0,0 0 0 0 0,0-1 0 0 0,0 1 0 0 0,0 0 0 0 0,0 0 0 0 0,0 0 0 0 0,0-1 0 0 0,0 1 0 0 0,-1 0 0 0 0,1 0 0 0 0,0 0 0 0 0,0 0-1 0 0,0-1 1 0 0,0 1 0 0 0,0 0 0 0 0,0 0 0 0 0,0 0 0 0 0,0 0 0 0 0,-1 0 0 0 0,1-1 0 0 0,0 1 0 0 0,0 0 0 0 0,0 0 0 0 0,0 0 0 0 0,0 0 0 0 0,-1 0 0 0 0,1 0 0 0 0,0 0-1 0 0,0 0 1 0 0,0-1 0 0 0,-1 1 0 0 0,1 0 0 0 0,0 0 0 0 0,0 0 0 0 0,0 0 0 0 0,0 0 0 0 0,-1 0 0 0 0,1 0 0 0 0,0 0 0 0 0,0 0 0 0 0,0 0 0 0 0,-1 0 0 0 0,1 0 0 0 0,0 0-1 0 0,0 1 1 0 0,0-1 0 0 0,0 0 0 0 0,-1 0 0 0 0,1 0 0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2:13.0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100 218 5527 0 0,'0'-2'182'0'0,"0"0"-1"0"0,1 0 0 0 0,-1 0 1 0 0,1 1-1 0 0,0-1 0 0 0,-1 0 1 0 0,1 0-1 0 0,0 0 0 0 0,0 1 1 0 0,0-1-1 0 0,1 0 0 0 0,-1 1 1 0 0,0-1-1 0 0,1 1 0 0 0,1-2 0 0 0,29-24 2133 0 0,-17 16-1639 0 0,158-130 8671 0 0,-164 132-9012 0 0,-15 9 69 0 0,-16 11 47 0 0,-42 36-210 0 0,3 4 1 0 0,-77 80-1 0 0,138-130-240 0 0,-35 38 85 0 0,33-36-76 0 0,0 0 1 0 0,0 0-1 0 0,0 0 1 0 0,0 0 0 0 0,1 1-1 0 0,-1-1 1 0 0,1 0-1 0 0,0 1 1 0 0,0-1 0 0 0,0 1-1 0 0,0-1 1 0 0,1 5-1 0 0,0-7 2 0 0,0-1 0 0 0,0 1 0 0 0,1 0 0 0 0,-1-1 0 0 0,1 1 0 0 0,-1-1 0 0 0,0 1 0 0 0,1-1 0 0 0,-1 1 0 0 0,1-1 0 0 0,-1 1 0 0 0,1-1 0 0 0,0 0 0 0 0,-1 1 0 0 0,1-1 0 0 0,-1 0 0 0 0,1 1 0 0 0,0-1 0 0 0,-1 0 0 0 0,1 0 0 0 0,0 0 0 0 0,-1 1 0 0 0,1-1 0 0 0,0 0 0 0 0,-1 0 0 0 0,2 0 0 0 0,23 2 45 0 0,-20-2 21 0 0,159 22 396 0 0,-138-21-488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2:13.3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20 2303 0 0,'0'-1'410'0'0,"0"0"0"0"0,0 1-1 0 0,-1-1 1 0 0,1 0-1 0 0,1 0 1 0 0,-1 0 0 0 0,0 0-1 0 0,0 1 1 0 0,0-1-1 0 0,0 0 1 0 0,1 0 0 0 0,-1 1-1 0 0,0-1 1 0 0,0 0-1 0 0,1 0 1 0 0,-1 1 0 0 0,1-1-1 0 0,-1 0 1 0 0,1 1-1 0 0,-1-1 1 0 0,1 1 0 0 0,-1-1-1 0 0,1 0 1 0 0,0 1-1 0 0,-1-1 1 0 0,2 0 0 0 0,-2 1-155 0 0,1 0 1 0 0,-1 0-1 0 0,0 0 1 0 0,1 0-1 0 0,-1 0 1 0 0,1 0-1 0 0,-1 0 1 0 0,0 0-1 0 0,1 0 1 0 0,-1 0-1 0 0,0 1 1 0 0,1-1-1 0 0,-1 0 1 0 0,1 0-1 0 0,-1 0 1 0 0,0 0 0 0 0,1 1-1 0 0,-1-1 1 0 0,0 0-1 0 0,1 0 1 0 0,-1 1-1 0 0,0-1 1 0 0,0 0-1 0 0,1 1 1 0 0,4 8 880 0 0,13 54 998 0 0,0-1-4212 0 0,-17-55-5442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2:13.8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77 5527 0 0,'9'-18'1686'0'0,"-6"9"-401"0"0,1 1 0 0 0,0 0 0 0 0,1 0 0 0 0,0 0 0 0 0,7-9 0 0 0,-12 17-1247 0 0,0 0-1 0 0,1 0 1 0 0,-1 0-1 0 0,0 0 0 0 0,0 0 1 0 0,0 0-1 0 0,0 0 1 0 0,0 0-1 0 0,0 0 1 0 0,0 0-1 0 0,0 0 0 0 0,0 0 1 0 0,0 0-1 0 0,0 0 1 0 0,0 0-1 0 0,0-1 1 0 0,0 1-1 0 0,0 0 0 0 0,1 0 1 0 0,-1 0-1 0 0,0 0 1 0 0,0 0-1 0 0,0 0 1 0 0,0 0-1 0 0,0 0 0 0 0,0 0 1 0 0,0 0-1 0 0,0 0 1 0 0,0 0-1 0 0,0 0 1 0 0,0 0-1 0 0,1 0 0 0 0,-1 1 1 0 0,0-1-1 0 0,0 0 1 0 0,0 0-1 0 0,0 0 1 0 0,0 0-1 0 0,0 0 0 0 0,0 0 1 0 0,0 0-1 0 0,0 0 1 0 0,0 0-1 0 0,0 0 1 0 0,0 0-1 0 0,0 0 0 0 0,0 0 1 0 0,0 0-1 0 0,0 0 1 0 0,0 0-1 0 0,1 0 1 0 0,-1 1-1 0 0,0-1 0 0 0,0 0 1 0 0,0 0-1 0 0,0 0 1 0 0,0 0-1 0 0,0 0 1 0 0,0 0-1 0 0,0 0 0 0 0,0 0 1 0 0,0 0-1 0 0,0 0 1 0 0,0 10 848 0 0,-2 9-169 0 0,-13 52 2104 0 0,11-56-2617 0 0,0 1 0 0 0,1 0 0 0 0,0 1 0 0 0,2-1 0 0 0,-1 23 0 0 0,4-27-250 0 0,-1 0 0 0 0,6 18 0 0 0,0-7-2853 0 0,-4-15-4344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2:14.2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1 2327 0 0,'-2'0'109'0'0,"1"0"0"0"0,-1 1-1 0 0,1-1 1 0 0,-1 0 0 0 0,0 1-1 0 0,1-1 1 0 0,-1 1-1 0 0,1 0 1 0 0,0 0 0 0 0,-1-1-1 0 0,1 1 1 0 0,-1 0-1 0 0,1 0 1 0 0,0 0 0 0 0,0 0-1 0 0,0 1 1 0 0,-1-1-1 0 0,1 0 1 0 0,0 0 0 0 0,1 1-1 0 0,-1-1 1 0 0,0 0-1 0 0,0 1 1 0 0,0-1 0 0 0,1 1-1 0 0,-1-1 1 0 0,1 1-1 0 0,-1 0 1 0 0,1-1 0 0 0,0 1-1 0 0,0-1 1 0 0,-1 1 0 0 0,1 0-1 0 0,1 2 1 0 0,-1-3 117 0 0,0 0 1 0 0,1 0 0 0 0,-1-1-1 0 0,0 1 1 0 0,1 0-1 0 0,-1 0 1 0 0,1 0 0 0 0,-1-1-1 0 0,1 1 1 0 0,0 0-1 0 0,-1-1 1 0 0,1 1 0 0 0,0 0-1 0 0,-1-1 1 0 0,1 1 0 0 0,0-1-1 0 0,0 1 1 0 0,-1-1-1 0 0,1 0 1 0 0,0 1 0 0 0,0-1-1 0 0,0 0 1 0 0,0 1-1 0 0,0-1 1 0 0,-1 0 0 0 0,1 0-1 0 0,0 0 1 0 0,0 0-1 0 0,0 0 1 0 0,0 0 0 0 0,1 0-1 0 0,3 0 449 0 0,0 0-1 0 0,-1 0 0 0 0,1 0 0 0 0,9-2 0 0 0,-14 2-641 0 0,1 0 0 0 0,-1 0 0 0 0,0-1 0 0 0,1 1 0 0 0,-1 0 0 0 0,1 0 0 0 0,-1 0 0 0 0,0 0 0 0 0,1 0 0 0 0,-1 0-1 0 0,0-1 1 0 0,1 1 0 0 0,-1 0 0 0 0,0 0 0 0 0,1 0 0 0 0,-1-1 0 0 0,0 1 0 0 0,1 0 0 0 0,-1-1 0 0 0,0 1 0 0 0,0 0 0 0 0,1-1 0 0 0,-1 1 0 0 0,0 0 0 0 0,0-1-1 0 0,0 1 1 0 0,1 0 0 0 0,-1-1 0 0 0,0 1 0 0 0,0 0 0 0 0,0-1 0 0 0,0 1 0 0 0,0-1 0 0 0,0 0 31 0 0,-1 0 0 0 0,1 0 0 0 0,0 0 0 0 0,-1 0 0 0 0,0 0 0 0 0,1 1 0 0 0,-1-1 1 0 0,1 0-1 0 0,-1 0 0 0 0,0 1 0 0 0,1-1 0 0 0,-1 0 0 0 0,-1 0 0 0 0,-1-1 144 0 0,0 0 1 0 0,0 0-1 0 0,0 0 0 0 0,-1 0 0 0 0,1 1 0 0 0,0 0 1 0 0,-6-2-1 0 0,-18 5 689 0 0,26-2-970 0 0,0 0 0 0 0,1 0-1 0 0,-1 0 1 0 0,1 0-1 0 0,-1 0 1 0 0,0 0 0 0 0,1 0-1 0 0,-1 0 1 0 0,1 1 0 0 0,-1-1-1 0 0,1 0 1 0 0,-1 0 0 0 0,1 0-1 0 0,-1 1 1 0 0,1-1-1 0 0,-1 0 1 0 0,1 1 0 0 0,-1-1-1 0 0,1 1 1 0 0,-1-1 0 0 0,1 0-1 0 0,0 1 1 0 0,-1-1 0 0 0,1 1-1 0 0,0-1 1 0 0,-1 1-1 0 0,1-1 1 0 0,0 1 0 0 0,0-1-1 0 0,-1 1 1 0 0,1 0 0 0 0,0-1-1 0 0,0 1 1 0 0,0-1 0 0 0,0 1-1 0 0,0 0 1 0 0,0-1-1 0 0,0 1 1 0 0,0-1 0 0 0,0 1-1 0 0,0-1 1 0 0,0 2 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2:14.5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51 1983 0 0,'-1'-1'169'0'0,"0"-1"0"0"0,-1 1 0 0 0,1 0-1 0 0,0 0 1 0 0,0-1 0 0 0,-1 1 0 0 0,1 0 0 0 0,0 0-1 0 0,-1 0 1 0 0,1 1 0 0 0,-1-1 0 0 0,-2-1-1 0 0,4 2 18 0 0,-1 0-1 0 0,1-1 1 0 0,-1 1-1 0 0,1 0 1 0 0,-1 0-1 0 0,1 0 1 0 0,-1 0-1 0 0,1-1 1 0 0,-1 1-1 0 0,1 0 0 0 0,-1 0 1 0 0,1 0-1 0 0,-1 0 1 0 0,1 0-1 0 0,-1 0 1 0 0,1 0-1 0 0,-1 0 1 0 0,1 1-1 0 0,-1-1 1 0 0,1 0-1 0 0,-1 0 1 0 0,1 0-1 0 0,-1 0 1 0 0,1 1-1 0 0,-1-1 1 0 0,1 0-1 0 0,-1 1 0 0 0,1-1 1 0 0,-1 0-1 0 0,1 1 1 0 0,0-1-1 0 0,-1 0 1 0 0,1 1-1 0 0,0-1 1 0 0,-1 1-1 0 0,1-1 1 0 0,0 1-1 0 0,-1-1 1 0 0,1 1-1 0 0,0-1 1 0 0,0 1-1 0 0,0-1 1 0 0,-1 2-1 0 0,1-1 5 0 0,1 1-1 0 0,-1 0 1 0 0,0 0 0 0 0,1 0-1 0 0,-1 0 1 0 0,1 0 0 0 0,0 0-1 0 0,0 0 1 0 0,-1-1 0 0 0,1 1-1 0 0,0 0 1 0 0,0-1 0 0 0,1 1-1 0 0,-1-1 1 0 0,0 1 0 0 0,0-1-1 0 0,1 1 1 0 0,-1-1 0 0 0,1 0-1 0 0,-1 0 1 0 0,4 2 0 0 0,-4-2-78 0 0,0 0 0 0 0,0 0 0 0 0,0 0 0 0 0,0-1 0 0 0,0 1 0 0 0,1 0 0 0 0,-1-1 0 0 0,0 1 0 0 0,0-1 0 0 0,1 1 0 0 0,-1-1 0 0 0,0 1 0 0 0,1-1 0 0 0,-1 0 0 0 0,0 0 0 0 0,1 0 0 0 0,-1 0 0 0 0,1 0 0 0 0,-1 0 0 0 0,0 0 0 0 0,1 0 0 0 0,-1 0 0 0 0,0-1 0 0 0,1 1 0 0 0,-1-1 0 0 0,0 1 0 0 0,0-1 0 0 0,1 1 0 0 0,-1-1 0 0 0,0 0 0 0 0,2-1 0 0 0,-2 1-83 0 0,0-1 1 0 0,0 0-1 0 0,0 1 0 0 0,-1-1 0 0 0,1 0 1 0 0,-1 0-1 0 0,1 1 0 0 0,-1-1 1 0 0,1 0-1 0 0,-1 0 0 0 0,0 0 0 0 0,0 0 1 0 0,0 0-1 0 0,0 1 0 0 0,0-1 0 0 0,0 0 1 0 0,-1 0-1 0 0,1 0 0 0 0,-1 0 0 0 0,1 1 1 0 0,-1-1-1 0 0,1 0 0 0 0,-1 0 0 0 0,0 1 1 0 0,0-1-1 0 0,0 1 0 0 0,0-1 0 0 0,0 1 1 0 0,0-1-1 0 0,-1 1 0 0 0,-1-2 1 0 0,2 1 22 0 0,-2-1 1 0 0,1 1-1 0 0,0 0 1 0 0,0 0-1 0 0,0 0 1 0 0,-1 0-1 0 0,0 1 1 0 0,1-1-1 0 0,-1 1 1 0 0,0-1-1 0 0,1 1 1 0 0,-1 0 0 0 0,0 0-1 0 0,0 0 1 0 0,0 0-1 0 0,0 1 1 0 0,0-1-1 0 0,-5 0 1 0 0,7 2-46 0 0,0-1 1 0 0,0 0 0 0 0,0 1-1 0 0,1-1 1 0 0,-1 0-1 0 0,0 1 1 0 0,0-1-1 0 0,0 1 1 0 0,0-1 0 0 0,1 1-1 0 0,-1 0 1 0 0,0-1-1 0 0,0 1 1 0 0,1 0-1 0 0,-1-1 1 0 0,0 1 0 0 0,1 0-1 0 0,-1 0 1 0 0,1 0-1 0 0,-1 0 1 0 0,1-1-1 0 0,0 1 1 0 0,-1 0 0 0 0,1 0-1 0 0,0 0 1 0 0,-1 0-1 0 0,1 0 1 0 0,0 0-1 0 0,0 0 1 0 0,0 0 0 0 0,0 0-1 0 0,0 0 1 0 0,0 0-1 0 0,0 0 1 0 0,0 0-1 0 0,1 1 1 0 0,0 4-56 0 0,0 0 0 0 0,0 0 0 0 0,0 0 0 0 0,4 8 0 0 0,-1-3-664 0 0,2 1-223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2:15.4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 11 11519 0 0,'0'0'75'0'0,"0"0"-1"0"0,0-1 1 0 0,0 1-1 0 0,0-1 0 0 0,0 1 1 0 0,0 0-1 0 0,0-1 1 0 0,0 1-1 0 0,0 0 0 0 0,0-1 1 0 0,0 1-1 0 0,0-1 1 0 0,0 1-1 0 0,0 0 0 0 0,0-1 1 0 0,0 1-1 0 0,1 0 1 0 0,-1-1-1 0 0,0 1 1 0 0,0 0-1 0 0,1-1 0 0 0,-1 1 1 0 0,0 0-1 0 0,0 0 1 0 0,1-1-1 0 0,-1 1 0 0 0,0 0 1 0 0,1 0-1 0 0,-1 0 1 0 0,0-1-1 0 0,1 1 0 0 0,-1 0 1 0 0,0 0-1 0 0,1 0 1 0 0,-1 0-1 0 0,0 0 1 0 0,1 0-1 0 0,-1-1 0 0 0,0 1 1 0 0,1 0-1 0 0,-1 0 1 0 0,1 0-1 0 0,-1 0 0 0 0,0 1 1 0 0,1-1-1 0 0,-1 0 1 0 0,0 0-1 0 0,1 0 0 0 0,0 1 97 0 0,1 0-1 0 0,-1 0 0 0 0,0-1 0 0 0,0 1 0 0 0,0 0 0 0 0,-1 0 1 0 0,1 1-1 0 0,0-1 0 0 0,0 0 0 0 0,-1 0 0 0 0,1 0 0 0 0,0 0 1 0 0,-1 1-1 0 0,1 1 0 0 0,2 6 260 0 0,-1 1 1 0 0,0-1-1 0 0,-1 1 1 0 0,0-1-1 0 0,-1 1 0 0 0,0 0 1 0 0,0-1-1 0 0,-4 18 1 0 0,-3 8 157 0 0,-12 35 0 0 0,14-53-517 0 0,-32 86 97 0 0,0-1 212 0 0,32-86-1745 0 0,1 0-1 0 0,1 0 0 0 0,1 0 1 0 0,-1 27-1 0 0,4-22-5746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2:15.8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31 210 9671 0 0,'1'-5'101'0'0,"-1"2"79"0"0,0 1-1 0 0,1-1 1 0 0,-1 0-1 0 0,1 1 1 0 0,-1-1-1 0 0,3-4 1 0 0,-3 7-137 0 0,1-1 0 0 0,-1 0 0 0 0,1 1 0 0 0,-1-1 1 0 0,1 1-1 0 0,-1-1 0 0 0,1 1 0 0 0,-1-1 0 0 0,1 1 0 0 0,-1-1 1 0 0,1 1-1 0 0,0 0 0 0 0,-1-1 0 0 0,1 1 0 0 0,0 0 1 0 0,-1 0-1 0 0,1-1 0 0 0,0 1 0 0 0,-1 0 0 0 0,1 0 0 0 0,0 0 1 0 0,0 0-1 0 0,-1 0 0 0 0,1 0 0 0 0,0 0 0 0 0,0 0 1 0 0,-1 0-1 0 0,1 0 0 0 0,0 0 0 0 0,0 1 0 0 0,1 0 284 0 0,0-1-1 0 0,0 1 1 0 0,0 0-1 0 0,-1 1 0 0 0,1-1 1 0 0,0 0-1 0 0,-1 0 1 0 0,1 1-1 0 0,-1-1 0 0 0,0 1 1 0 0,1-1-1 0 0,-1 1 1 0 0,1 2-1 0 0,14 14 2042 0 0,-8-14-2157 0 0,0 0 0 0 0,0 0 1 0 0,1-1-1 0 0,-1 0 1 0 0,1 0-1 0 0,0-1 0 0 0,-1-1 1 0 0,1 1-1 0 0,0-1 1 0 0,0-1-1 0 0,0 1 0 0 0,0-1 1 0 0,0-1-1 0 0,0 0 1 0 0,0 0-1 0 0,10-3 0 0 0,-14 2-215 0 0,0 1-1 0 0,0 0 0 0 0,-1-1 1 0 0,1 0-1 0 0,0 0 1 0 0,-1-1-1 0 0,1 1 0 0 0,-1-1 1 0 0,0 0-1 0 0,0 0 0 0 0,0 0 1 0 0,0 0-1 0 0,-1-1 0 0 0,1 0 1 0 0,-1 0-1 0 0,0 0 0 0 0,0 0 1 0 0,0 0-1 0 0,-1 0 1 0 0,0-1-1 0 0,1 0 0 0 0,-1 1 1 0 0,-1-1-1 0 0,1 0 0 0 0,-1 0 1 0 0,0 0-1 0 0,0 0 0 0 0,0 0 1 0 0,-1-8-1 0 0,1 8 5 0 0,-2 0 0 0 0,1 0 0 0 0,-1 1 0 0 0,1-1 0 0 0,-1 1 0 0 0,-1-1 0 0 0,1 1 0 0 0,0-1 0 0 0,-1 1 0 0 0,0 0 0 0 0,0 0 0 0 0,-1-1 0 0 0,1 1 0 0 0,-1 1 0 0 0,1-1 0 0 0,-1 0 0 0 0,-1 1 0 0 0,1-1 0 0 0,0 1 0 0 0,-1 0 0 0 0,-5-4 0 0 0,2 4 0 0 0,1-1 0 0 0,-1 1 0 0 0,0 0 0 0 0,1 1 0 0 0,-1-1 0 0 0,0 1 0 0 0,-1 1 0 0 0,1-1 0 0 0,0 1 0 0 0,0 1 0 0 0,-1-1 0 0 0,1 1 0 0 0,-9 1 0 0 0,4 1 20 0 0,-1 0 1 0 0,0 0-1 0 0,0 1 0 0 0,1 1 0 0 0,0 0 0 0 0,0 0 0 0 0,-17 10 1 0 0,24-11-13 0 0,-1 0 1 0 0,1 0 0 0 0,0 1 0 0 0,0-1 0 0 0,0 1-1 0 0,1 1 1 0 0,-1-1 0 0 0,1 1 0 0 0,0-1 0 0 0,1 1-1 0 0,-1 0 1 0 0,1 1 0 0 0,0-1 0 0 0,0 0 0 0 0,0 1 0 0 0,1 0-1 0 0,-3 10 1 0 0,4-13-17 0 0,1 1-1 0 0,-1 0 1 0 0,1-1-1 0 0,0 1 1 0 0,0-1-1 0 0,0 1 1 0 0,1 0 0 0 0,-1-1-1 0 0,1 1 1 0 0,0-1-1 0 0,0 1 1 0 0,0-1-1 0 0,0 1 1 0 0,1-1-1 0 0,-1 0 1 0 0,1 0-1 0 0,0 0 1 0 0,0 0 0 0 0,0 0-1 0 0,5 5 1 0 0,-1-3-392 0 0,-1 0 1 0 0,1 0 0 0 0,0-1-1 0 0,0 0 1 0 0,0 0 0 0 0,0 0-1 0 0,1-1 1 0 0,-1 0 0 0 0,11 3 0 0 0,6 1-6551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5:36.8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130 107 1839 0 0,'-1'0'109'0'0,"0"-1"0"0"0,0 1 0 0 0,1-1 0 0 0,-1 0 0 0 0,0 1 0 0 0,0 0 0 0 0,0-1-1 0 0,0 1 1 0 0,0-1 0 0 0,0 1 0 0 0,0 0 0 0 0,0 0 0 0 0,1-1 0 0 0,-1 1-1 0 0,0 0 1 0 0,0 0 0 0 0,0 0 0 0 0,0 0 0 0 0,0 0 0 0 0,0 0 0 0 0,0 1 0 0 0,0-1-1 0 0,0 0 1 0 0,0 0 0 0 0,0 1 0 0 0,0-1 0 0 0,0 0 0 0 0,0 1 0 0 0,1-1 0 0 0,-1 1-1 0 0,-1 1 1 0 0,-32 20 3069 0 0,28-17-3248 0 0,1-2 487 0 0,0 2-1 0 0,0-1 0 0 0,0 0 1 0 0,1 1-1 0 0,-1 0 0 0 0,1 0 1 0 0,0 0-1 0 0,1 1 0 0 0,0-1 1 0 0,-1 1-1 0 0,2 0 0 0 0,-4 9 1 0 0,5-12-246 0 0,0 0 1 0 0,0 1 0 0 0,0-1 0 0 0,1 0 0 0 0,0 1 0 0 0,0-1-1 0 0,0 0 1 0 0,0 1 0 0 0,0-1 0 0 0,1 0 0 0 0,-1 0 0 0 0,1 1-1 0 0,0-1 1 0 0,0 0 0 0 0,0 0 0 0 0,0 0 0 0 0,1 0 0 0 0,-1 0-1 0 0,1 0 1 0 0,0 0 0 0 0,0 0 0 0 0,0-1 0 0 0,0 1 0 0 0,0-1-1 0 0,5 5 1 0 0,-2-3-112 0 0,0-1-1 0 0,1 1 0 0 0,-1-1 1 0 0,0 0-1 0 0,1 0 1 0 0,0-1-1 0 0,0 1 0 0 0,0-1 1 0 0,0-1-1 0 0,12 3 0 0 0,-8-3 104 0 0,0 0 0 0 0,-1-1 0 0 0,1 0 0 0 0,0-1 0 0 0,-1 0 0 0 0,19-4 0 0 0,-19 3-65 0 0,1-1 0 0 0,-1 0 0 0 0,0 0 0 0 0,0-1 0 0 0,0 0-1 0 0,0-1 1 0 0,-1 0 0 0 0,0 0 0 0 0,0-1 0 0 0,0 0 0 0 0,-1-1 0 0 0,0 1 0 0 0,0-1-1 0 0,0-1 1 0 0,6-9 0 0 0,-10 12-98 0 0,0 0 0 0 0,-1 0 0 0 0,0 0 0 0 0,0 0 0 0 0,0-1 0 0 0,0 1 0 0 0,-1-1 0 0 0,0 1 0 0 0,0-1 0 0 0,0 0 0 0 0,-1 1 0 0 0,0-1 0 0 0,0 0 0 0 0,0 0 0 0 0,-1 1 0 0 0,0-1 0 0 0,0 0 0 0 0,-3-8 0 0 0,2 7 0 0 0,-1 1 0 0 0,0 0 0 0 0,0 0 0 0 0,-1 1 0 0 0,0-1 0 0 0,0 1 0 0 0,0-1 0 0 0,0 1 0 0 0,-1 1 0 0 0,0-1 0 0 0,0 1 0 0 0,0-1 0 0 0,-1 1 0 0 0,1 1 0 0 0,-11-6 0 0 0,5 4-9 0 0,0 1 0 0 0,0-1 0 0 0,0 2 0 0 0,-1 0 0 0 0,0 0 0 0 0,-14-1 0 0 0,20 3-8 0 0,0 1 0 0 0,1 0-1 0 0,-1 0 1 0 0,0 0 0 0 0,0 0-1 0 0,1 1 1 0 0,-1 0 0 0 0,0 1-1 0 0,1-1 1 0 0,-1 1 0 0 0,1 0-1 0 0,0 0 1 0 0,-1 1 0 0 0,1-1-1 0 0,-5 5 1 0 0,9-6-120 0 0,-1 0 1 0 0,1 0-1 0 0,0 1 0 0 0,-1-1 0 0 0,1 1 0 0 0,0-1 1 0 0,0 1-1 0 0,0-1 0 0 0,0 1 0 0 0,0 0 0 0 0,0 0 1 0 0,0-1-1 0 0,1 1 0 0 0,-1 0 0 0 0,1 0 0 0 0,-1 0 1 0 0,1 0-1 0 0,0 0 0 0 0,0 2 0 0 0,1 7-1299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2:16.8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1 140 1375 0 0,'0'-9'788'0'0,"-1"13"640"0"0,1 3-244 0 0,1-1 0 0 0,-1 0 0 0 0,1 1 0 0 0,0-1-1 0 0,1 0 1 0 0,0 0 0 0 0,0 0 0 0 0,0 0-1 0 0,6 10 1 0 0,-4-5-96 0 0,2 1 75 0 0,0 0 1 0 0,0 0 0 0 0,14 19-1 0 0,-18-28-1076 0 0,1 0 1 0 0,-1 1-1 0 0,1-1 0 0 0,0 0 0 0 0,0-1 0 0 0,0 1 0 0 0,0 0 0 0 0,0-1 0 0 0,1 0 1 0 0,-1 0-1 0 0,1 0 0 0 0,-1 0 0 0 0,1 0 0 0 0,0-1 0 0 0,0 0 0 0 0,6 2 0 0 0,-5-3-82 0 0,-1-1-1 0 0,1 1 0 0 0,-1-1 0 0 0,0 0 0 0 0,1 0 0 0 0,-1 0 0 0 0,0-1 1 0 0,0 1-1 0 0,0-1 0 0 0,0 0 0 0 0,0-1 0 0 0,0 1 0 0 0,0 0 0 0 0,-1-1 1 0 0,1 0-1 0 0,-1 0 0 0 0,0 0 0 0 0,4-4 0 0 0,0-1-4 0 0,0-1-1 0 0,0 0 0 0 0,-1 0 1 0 0,0 0-1 0 0,-1-1 1 0 0,6-12-1 0 0,-8 14 60 0 0,0 1 0 0 0,0-1 0 0 0,-1 0 1 0 0,0 0-1 0 0,2-15 0 0 0,-5 45 330 0 0,-1-9-391 0 0,2 0 0 0 0,0 0 0 0 0,2 14 0 0 0,-1-20 2 0 0,0-1 0 0 0,1 1 0 0 0,0-1 0 0 0,1 0 0 0 0,-1 0 0 0 0,1 0 0 0 0,0 0 0 0 0,1 0 0 0 0,0-1 0 0 0,4 7 0 0 0,-6-10 0 0 0,0 0 0 0 0,0 0 0 0 0,0 0 0 0 0,0 0 0 0 0,1 0 0 0 0,-1 0 0 0 0,0-1 0 0 0,1 1 0 0 0,-1-1 0 0 0,1 1 0 0 0,0-1 0 0 0,-1 0 0 0 0,1 0 0 0 0,0 0 0 0 0,0-1 0 0 0,0 1 0 0 0,0-1 0 0 0,-1 1 0 0 0,1-1 0 0 0,0 0 0 0 0,0 0 0 0 0,0 0 0 0 0,0-1 0 0 0,0 1 0 0 0,4-2 0 0 0,-4 1 0 0 0,0 0 1 0 0,-1 0-1 0 0,1-1 0 0 0,0 1 1 0 0,-1-1-1 0 0,1 0 0 0 0,-1 0 0 0 0,0 0 1 0 0,0 0-1 0 0,0 0 0 0 0,0 0 0 0 0,0-1 1 0 0,2-2-1 0 0,20-38-95 0 0,-14 22-78 0 0,-4 11-68 0 0,14-24-1146 0 0,-19 32 966 0 0,1 0-1 0 0,0 0 0 0 0,-1 0 1 0 0,1 0-1 0 0,0 0 1 0 0,0 0-1 0 0,0 1 1 0 0,0-1-1 0 0,0 1 1 0 0,1-1-1 0 0,3-1 1 0 0,-4 3 296 0 0,-1 1 0 0 0,0-1 0 0 0,0 0 0 0 0,0 0 0 0 0,0 1 0 0 0,0-1 0 0 0,-1 1 0 0 0,1-1 0 0 0,0 1 0 0 0,0 0 0 0 0,0-1 0 0 0,0 1 1 0 0,0 0-1 0 0,0 0 0 0 0,14 9 492 0 0,-2-9 524 0 0,0 1-1 0 0,0-1 1 0 0,1-1 0 0 0,-1-1-1 0 0,0 0 1 0 0,23-4 0 0 0,-28 3-829 0 0,0 0 0 0 0,-1 0 0 0 0,1-1 0 0 0,0 0 0 0 0,-1 0 0 0 0,0-1 0 0 0,0 0 0 0 0,0-1 0 0 0,0 1 0 0 0,0-1 0 0 0,-1 0 0 0 0,6-7 0 0 0,-10 10-55 0 0,1-1 1 0 0,-1 1-1 0 0,0-1 0 0 0,0 0 0 0 0,0 0 0 0 0,-1 0 1 0 0,1 0-1 0 0,-1 0 0 0 0,1 0 0 0 0,-1 0 0 0 0,0-1 1 0 0,0 1-1 0 0,-1 0 0 0 0,1-1 0 0 0,-1 1 0 0 0,1-1 1 0 0,-1 1-1 0 0,0 0 0 0 0,0-1 0 0 0,-1 1 0 0 0,1-1 1 0 0,-1 1-1 0 0,1 0 0 0 0,-1-1 0 0 0,0 1 0 0 0,-1 0 1 0 0,1 0-1 0 0,0 0 0 0 0,-1 0 0 0 0,0 0 0 0 0,1 0 1 0 0,-1 0-1 0 0,-1 0 0 0 0,1 1 0 0 0,0-1 0 0 0,-1 1 1 0 0,1-1-1 0 0,-1 1 0 0 0,1 0 0 0 0,-1 0 0 0 0,0 0 1 0 0,0 1-1 0 0,0-1 0 0 0,0 1 0 0 0,0-1 0 0 0,-1 1 1 0 0,1 0-1 0 0,0 0 0 0 0,-5 0 0 0 0,2 0-5 0 0,-1 0 0 0 0,1 1 0 0 0,0 0 1 0 0,-1 0-1 0 0,1 1 0 0 0,-1 0 0 0 0,1 0 0 0 0,0 0 0 0 0,0 1 0 0 0,0 0 0 0 0,0 0 1 0 0,0 1-1 0 0,0-1 0 0 0,0 1 0 0 0,1 0 0 0 0,-6 5 0 0 0,4-3 15 0 0,1 1-1 0 0,-1 0 1 0 0,1 0-1 0 0,1 0 1 0 0,-1 1-1 0 0,1 0 1 0 0,0 0-1 0 0,1 0 1 0 0,0 1 0 0 0,0-1-1 0 0,-4 12 1 0 0,5-11 25 0 0,1 1 0 0 0,-1 0 0 0 0,1 0 1 0 0,1 1-1 0 0,0-1 0 0 0,0 0 0 0 0,1 1 1 0 0,0-1-1 0 0,0 0 0 0 0,3 13 1 0 0,-2-15 12 0 0,1 0 1 0 0,0-1 0 0 0,0 1-1 0 0,1-1 1 0 0,0 1 0 0 0,0-1-1 0 0,0 0 1 0 0,0 0 0 0 0,1-1-1 0 0,0 1 1 0 0,1-1 0 0 0,-1 1-1 0 0,1-1 1 0 0,9 7 0 0 0,-5-6-17 0 0,-1-1-1 0 0,1 0 1 0 0,0 0 0 0 0,0-1 0 0 0,0 0 0 0 0,1 0 0 0 0,-1-1 0 0 0,1-1-1 0 0,0 0 1 0 0,0 0 0 0 0,13 1 0 0 0,-16-3-42 0 0,-1 0 0 0 0,0 0 0 0 0,0 0-1 0 0,1 0 1 0 0,-1-1 0 0 0,0 0 0 0 0,0-1 0 0 0,0 1 0 0 0,0-1 0 0 0,0 0 0 0 0,0-1 0 0 0,-1 0 0 0 0,1 1-1 0 0,-1-2 1 0 0,0 1 0 0 0,1-1 0 0 0,-1 1 0 0 0,-1-1 0 0 0,7-7 0 0 0,-9 8-228 0 0,0 0 0 0 0,0-1 1 0 0,-1 1-1 0 0,0-1 0 0 0,1 1 1 0 0,-1-1-1 0 0,0 1 0 0 0,-1-1 1 0 0,1 0-1 0 0,-1 1 1 0 0,1-1-1 0 0,-1 0 0 0 0,0 0 1 0 0,-1-6-1 0 0,0-2-7352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2:17.2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57 5983 0 0,'0'-2'-407'0'0,"7"-14"2967"0"0,-7 16-2451 0 0,1 0 0 0 0,-1-1-1 0 0,0 1 1 0 0,0 0 0 0 0,0 0 0 0 0,0 0-1 0 0,0-1 1 0 0,1 1 0 0 0,-1 0-1 0 0,0 0 1 0 0,0 0 0 0 0,0 0 0 0 0,1-1-1 0 0,-1 1 1 0 0,0 0 0 0 0,0 0 0 0 0,0 0-1 0 0,1 0 1 0 0,-1 0 0 0 0,0 0 0 0 0,0 0-1 0 0,1 0 1 0 0,-1-1 0 0 0,0 1 0 0 0,0 0-1 0 0,1 0 1 0 0,-1 0 0 0 0,0 0 0 0 0,0 0-1 0 0,1 0 1 0 0,-1 0 0 0 0,0 1-1 0 0,0-1 1 0 0,1 0 0 0 0,-1 0 0 0 0,0 0-1 0 0,0 0 1 0 0,1 0 0 0 0,-1 0 0 0 0,0 0-1 0 0,0 0 1 0 0,1 1 0 0 0,-1-1 0 0 0,0 0-1 0 0,0 0 1 0 0,0 0 0 0 0,0 1 0 0 0,1-1-1 0 0,-1 0 1 0 0,0 0 0 0 0,0 0 0 0 0,0 1-1 0 0,0-1 1 0 0,0 0 0 0 0,0 0 0 0 0,1 1-1 0 0,-1-1 1 0 0,0 0 0 0 0,0 0-1 0 0,0 1 1 0 0,0-1 0 0 0,9 29 3831 0 0,-2 19-2176 0 0,-4-22-1059 0 0,-2 12 28 0 0,-1-31-615 0 0,0 0-1 0 0,0-1 1 0 0,0 1-1 0 0,1 0 1 0 0,0-1-1 0 0,0 1 1 0 0,1-1-1 0 0,2 9 1 0 0,-4-15-113 0 0,0 0 1 0 0,0 0-1 0 0,0 0 0 0 0,0 0 1 0 0,1 1-1 0 0,-1-1 0 0 0,0 0 1 0 0,0 0-1 0 0,0 0 1 0 0,0 0-1 0 0,0 1 0 0 0,0-1 1 0 0,1 0-1 0 0,-1 0 0 0 0,0 0 1 0 0,0 0-1 0 0,0 0 1 0 0,0 0-1 0 0,1 0 0 0 0,-1 1 1 0 0,0-1-1 0 0,0 0 0 0 0,0 0 1 0 0,0 0-1 0 0,1 0 1 0 0,-1 0-1 0 0,0 0 0 0 0,0 0 1 0 0,0 0-1 0 0,1 0 0 0 0,-1 0 1 0 0,0 0-1 0 0,0 0 0 0 0,0 0 1 0 0,1 0-1 0 0,-1 0 1 0 0,0 0-1 0 0,0 0 0 0 0,0-1 1 0 0,0 1-1 0 0,1 0 0 0 0,-1 0 1 0 0,0 0-1 0 0,0 0 1 0 0,0 0-1 0 0,0 0 0 0 0,1 0 1 0 0,-1-1-1 0 0,0 1 0 0 0,0 0 1 0 0,0 0-1 0 0,0 0 1 0 0,0 0-1 0 0,0-1 0 0 0,0 1 1 0 0,1 0-1 0 0,-1 0 0 0 0,0 0 1 0 0,0 0-1 0 0,0-1 1 0 0,0 1-1 0 0,0 0 0 0 0,0 0 1 0 0,0 0-1 0 0,0-1 0 0 0,0 1 1 0 0,0 0-1 0 0,5-17 149 0 0,-4 15-112 0 0,5-17 102 0 0,1-1 0 0 0,0 1 0 0 0,2 1 0 0 0,10-19 0 0 0,-13 29-96 0 0,-1-1 0 0 0,1 1 0 0 0,1 1 0 0 0,0 0 0 0 0,0 0 0 0 0,0 0 0 0 0,1 0 0 0 0,0 1 0 0 0,0 1 0 0 0,13-7 0 0 0,-10 6-16 0 0,1 1 0 0 0,0 0 0 0 0,0 1 0 0 0,18-4 0 0 0,-23 7-39 0 0,0-1-1 0 0,0 2 1 0 0,0-1-1 0 0,1 1 0 0 0,-1 0 1 0 0,0 1-1 0 0,0-1 0 0 0,1 1 1 0 0,8 3-1 0 0,-15-3-37 0 0,1-1 1 0 0,0 1-1 0 0,-1 0 0 0 0,1 0 1 0 0,-1 0-1 0 0,1 0 0 0 0,-1 0 1 0 0,0 0-1 0 0,1 0 0 0 0,-1 0 1 0 0,2 2-1 0 0,0 3-447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2:24.2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238 2 11055 0 0,'-1'0'65'0'0,"0"-1"0"0"0,-1 1 0 0 0,1 0 0 0 0,0 0 0 0 0,0-1 0 0 0,0 1 0 0 0,0 0 0 0 0,-1 0 0 0 0,1 0 0 0 0,0 1 0 0 0,0-1 0 0 0,0 0 0 0 0,0 0 0 0 0,0 1 0 0 0,-1-1 0 0 0,1 0 0 0 0,0 1 0 0 0,0-1 0 0 0,0 1 0 0 0,0 0 0 0 0,0-1 0 0 0,-1 2 0 0 0,-24 21 184 0 0,19-16-87 0 0,-8 9 123 0 0,0 0 0 0 0,2 0 0 0 0,0 1 0 0 0,1 1 0 0 0,-10 19 0 0 0,6-6 434 0 0,2 0 0 0 0,-12 35-1 0 0,19-35 262 0 0,-10 52-86 0 0,15-75-766 0 0,1 0 0 0 0,0 0 0 0 0,0 13 0 0 0,-1 74 216 0 0,1-84-240 0 0,1-1 0 0 0,3 19 1 0 0,8 72 160 0 0,-3-51-171 0 0,20 72-84 0 0,-13-69-124 0 0,2 0 1 0 0,25 54-1 0 0,-8-35-281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2:23.5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 7831 0 0,'1'-11'394'0'0,"4"9"2616"0"0,12 15 3361 0 0,-11-7-6190 0 0,1 1 219 0 0,0 0 0 0 0,-1 0 0 0 0,0 1 0 0 0,-1-1-1 0 0,1 1 1 0 0,-1 1 0 0 0,4 9 0 0 0,15 25 228 0 0,-13-19-11 0 0,9 29-50 0 0,-11-25-209 0 0,7 32-94 0 0,-10-30-21 0 0,3 34-27 0 0,-6-31-100 0 0,-2 38-41 0 0,-2-35-10 0 0,-12 56-12 0 0,-13 16-42 0 0,-4-19-72 0 0,15-53-253 0 0,-27 57-87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2:25.0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40 13359 0 0,'4'-32'5195'0'0,"-2"24"-1633"0"0,-4 24-2883 0 0,1 3-374 0 0,0 0 1 0 0,4 33-1 0 0,-2-48-166 0 0,1 10-55 0 0,6 42-14 0 0,-3-25 5 0 0,13 52-59 0 0,-1 4-60 0 0,-14-69-185 0 0,-1 0-82 0 0,7 52-1507 0 0,-7-52-5996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2:25.5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8 5527 0 0,'0'0'18'0'0,"0"-1"-1"0"0,0 1 0 0 0,0-1 0 0 0,-1 1 0 0 0,1 0 0 0 0,0-1 0 0 0,0 1 0 0 0,0 0 0 0 0,-1-1 0 0 0,1 1 0 0 0,0 0 0 0 0,0-1 1 0 0,-1 1-1 0 0,1 0 0 0 0,0 0 0 0 0,0-1 0 0 0,-1 1 0 0 0,1 0 0 0 0,0 0 0 0 0,-1 0 0 0 0,1-1 0 0 0,0 1 0 0 0,-1 0 1 0 0,1 0-1 0 0,-1 0 0 0 0,1 0 0 0 0,0 0 0 0 0,-1 0 0 0 0,1 0 0 0 0,-1 0 0 0 0,1 0 0 0 0,0 0 0 0 0,-1 0 0 0 0,1 0 0 0 0,0 0 1 0 0,-1 0-1 0 0,1 0 0 0 0,-1 0 0 0 0,1 0 0 0 0,0 0 0 0 0,-1 1 0 0 0,1-1 0 0 0,0 0 0 0 0,-1 0 0 0 0,1 0 0 0 0,0 1 0 0 0,-1-1 1 0 0,1 0-1 0 0,0 0 0 0 0,0 1 0 0 0,-1-1 0 0 0,1 0 0 0 0,0 1 0 0 0,0-1 0 0 0,-1 0 0 0 0,1 1 0 0 0,0-1 0 0 0,0 0 1 0 0,0 1-1 0 0,-1 0 0 0 0,1 0 105 0 0,-1 0 0 0 0,1 0 0 0 0,-1 0 0 0 0,1 0 1 0 0,-1 0-1 0 0,1 0 0 0 0,0 0 0 0 0,-1 0 0 0 0,1 0 0 0 0,0 1 1 0 0,0-1-1 0 0,0 0 0 0 0,0 0 0 0 0,0 0 0 0 0,0 0 0 0 0,0 1 1 0 0,0-1-1 0 0,0 0 0 0 0,1 0 0 0 0,0 2 0 0 0,1-1 222 0 0,0 0 0 0 0,0 0 0 0 0,0 0 0 0 0,0-1 0 0 0,1 1 0 0 0,-1 0 0 0 0,1-1 0 0 0,-1 0 0 0 0,1 1 0 0 0,-1-1 0 0 0,1 0 0 0 0,0-1 0 0 0,0 1 0 0 0,0 0 0 0 0,-1-1 0 0 0,1 0 0 0 0,3 1 0 0 0,0-1 8 0 0,1 0-1 0 0,-1 0 1 0 0,0 0-1 0 0,1-1 0 0 0,-1 0 1 0 0,11-3-1 0 0,-16 4-331 0 0,-1 0 0 0 0,0 0 0 0 0,0 0 0 0 0,1 0 0 0 0,-1 0 0 0 0,0 0 0 0 0,0 0 0 0 0,1 0 0 0 0,-1-1 0 0 0,0 1 0 0 0,0 0 0 0 0,0 0 0 0 0,1 0 0 0 0,-1 0 0 0 0,0 0 0 0 0,0-1 0 0 0,0 1 0 0 0,0 0 0 0 0,0 0 0 0 0,1 0 0 0 0,-1 0-1 0 0,0-1 1 0 0,0 1 0 0 0,0 0 0 0 0,0 0 0 0 0,0-1 0 0 0,0 1 0 0 0,0 0 0 0 0,0 0 0 0 0,0-1 0 0 0,0 1 0 0 0,1 0 0 0 0,-1 0 0 0 0,0 0 0 0 0,-1-1 0 0 0,-5-8 469 0 0,-12-3 294 0 0,13 9-549 0 0,-1 1 0 0 0,0 0 1 0 0,1 1-1 0 0,-1-1 0 0 0,0 1 0 0 0,-12 0 1 0 0,15 0-173 0 0,0 1 0 0 0,-1 0 0 0 0,1 0 0 0 0,0 1 0 0 0,0-1 0 0 0,-1 1 0 0 0,1-1 0 0 0,0 1 1 0 0,0 0-1 0 0,0 0 0 0 0,0 1 0 0 0,-1-1 0 0 0,-4 4 0 0 0,7-5-57 0 0,1 1 0 0 0,-1-1 0 0 0,1 1 0 0 0,-1-1 0 0 0,1 1 0 0 0,-1 0 0 0 0,1-1 0 0 0,0 1 1 0 0,-1-1-1 0 0,1 1 0 0 0,0 0 0 0 0,-1-1 0 0 0,1 1 0 0 0,0 0 0 0 0,0-1 0 0 0,0 1 0 0 0,0 0 0 0 0,0 0 0 0 0,0-1 0 0 0,0 1 0 0 0,0 0 0 0 0,0-1 0 0 0,0 1 0 0 0,0 0 0 0 0,0 0 0 0 0,0-1 0 0 0,0 1 0 0 0,1 0 0 0 0,-1-1 0 0 0,0 1 0 0 0,0 0 0 0 0,1-1 0 0 0,0 2 1 0 0,16 18-306 0 0,-14-17 84 0 0,4 4-344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2:32.4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23 1375 0 0,'-1'-2'-261'0'0,"-7"-18"12266"0"0,10 22-11576 0 0,-1 0 0 0 0,0 0 0 0 0,0 0 0 0 0,0 0 0 0 0,0 0 0 0 0,0 1 0 0 0,0-1 0 0 0,-1 0 0 0 0,1 0 0 0 0,-1 5 0 0 0,2-2 126 0 0,6 33 1725 0 0,6 70 1 0 0,-6-36-1733 0 0,-3 24-253 0 0,0-6-162 0 0,-3-84-95 0 0,0-8-21 0 0,3-18-18 0 0,2-4 0 0 0,-4 20 1 0 0,-1-1 0 0 0,0 1 0 0 0,1-1 0 0 0,0 1 0 0 0,0 0 0 0 0,1 0 0 0 0,-1 0 0 0 0,1 1 0 0 0,0-1 0 0 0,0 1 0 0 0,0 0 0 0 0,0 0 0 0 0,5-2 0 0 0,-5 3 0 0 0,-1 1 0 0 0,1 0 0 0 0,0-1 0 0 0,0 1 0 0 0,0 1 0 0 0,0-1 0 0 0,0 1 0 0 0,0-1 0 0 0,0 1 0 0 0,0 1 0 0 0,0-1 0 0 0,0 0 0 0 0,0 1 0 0 0,0 0 0 0 0,0 0 0 0 0,0 0 0 0 0,4 2 0 0 0,-3-1-1 0 0,1 1 0 0 0,0-1 0 0 0,-1 1 0 0 0,0 0-1 0 0,0 1 1 0 0,0-1 0 0 0,0 1 0 0 0,0 0 0 0 0,-1 1 0 0 0,1-1 0 0 0,-1 1 0 0 0,5 8-1 0 0,-7-11 8 0 0,-1 0 0 0 0,0 1 0 0 0,0-1-1 0 0,0 0 1 0 0,0 1 0 0 0,0 0-1 0 0,0-1 1 0 0,-1 1 0 0 0,1-1 0 0 0,-1 1-1 0 0,0 0 1 0 0,0-1 0 0 0,0 1-1 0 0,0 0 1 0 0,0-1 0 0 0,-1 1-1 0 0,1 0 1 0 0,-1-1 0 0 0,1 1 0 0 0,-1-1-1 0 0,0 1 1 0 0,0-1 0 0 0,0 1-1 0 0,-1-1 1 0 0,1 0 0 0 0,0 0 0 0 0,-1 1-1 0 0,0-1 1 0 0,1 0 0 0 0,-1 0-1 0 0,-3 2 1 0 0,0 1 72 0 0,-2 0 0 0 0,1-1-1 0 0,0 0 1 0 0,-1 0 0 0 0,0 0 0 0 0,0-1 0 0 0,0 0-1 0 0,0 0 1 0 0,-1-1 0 0 0,1 0 0 0 0,-1 0-1 0 0,-9 1 1 0 0,4-2-25 0 0,-1 1 0 0 0,1-2 0 0 0,-1 0 0 0 0,0-1 0 0 0,1 0 0 0 0,-15-3-1 0 0,-24-10 25 0 0,48 13-80 0 0,0-1 0 0 0,1 1 0 0 0,-1-1 0 0 0,0 0 0 0 0,1 0 0 0 0,-1 0 0 0 0,1 0 0 0 0,0-1 0 0 0,-1 1 0 0 0,-3-6 0 0 0,7 8-29 0 0,0 0 0 0 0,0 0 0 0 0,1-1-1 0 0,-1 1 1 0 0,0 0 0 0 0,0 0 0 0 0,1 0-1 0 0,-1-1 1 0 0,0 1 0 0 0,1 0 0 0 0,-1 0-1 0 0,0 0 1 0 0,1 0 0 0 0,-1 0 0 0 0,0 0-1 0 0,1 0 1 0 0,-1 0 0 0 0,0 0 0 0 0,1 0-1 0 0,-1 0 1 0 0,0 0 0 0 0,1 0-1 0 0,-1 0 1 0 0,0 0 0 0 0,1 0 0 0 0,-1 0-1 0 0,0 0 1 0 0,0 1 0 0 0,1-1 0 0 0,15 3-934 0 0,-4 0-1132 0 0,1 1-5728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2:32.8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90 179 5983 0 0,'-16'-13'1074'0'0,"16"12"-716"0"0,-1 1 0 0 0,1-1 0 0 0,-1 1 0 0 0,1 0 1 0 0,-1-1-1 0 0,0 1 0 0 0,1 0 0 0 0,-1-1 0 0 0,0 1 0 0 0,1 0 0 0 0,-1-1 1 0 0,0 1-1 0 0,1 0 0 0 0,-1 0 0 0 0,0 0 0 0 0,1 0 0 0 0,-1 0 0 0 0,0 0 1 0 0,0 0-1 0 0,1 0 0 0 0,-1 0 0 0 0,0 0 0 0 0,1 0 0 0 0,-1 0 0 0 0,-1 1 1 0 0,8 2 4499 0 0,9 1-3802 0 0,-6-2-973 0 0,1-1 1 0 0,0-1-1 0 0,1 0 0 0 0,-1 0 1 0 0,0-1-1 0 0,0 0 0 0 0,-1-1 1 0 0,1 0-1 0 0,0-1 0 0 0,0 1 1 0 0,-1-2-1 0 0,0 0 0 0 0,1 0 1 0 0,-2 0-1 0 0,1-1 0 0 0,0-1 1 0 0,7-6-1 0 0,-13 10-83 0 0,-1 0 0 0 0,0 0 0 0 0,0 0 0 0 0,1 0 0 0 0,-2-1 0 0 0,1 1 0 0 0,0-1 0 0 0,0 0 0 0 0,-1 1 0 0 0,1-1 0 0 0,-1 0 0 0 0,0 0 0 0 0,0 0 0 0 0,0 0 0 0 0,0 0 0 0 0,-1 0 0 0 0,1 0 0 0 0,-1 0 0 0 0,0 0 0 0 0,0 0 0 0 0,0 0 0 0 0,-1-6 0 0 0,0 6 0 0 0,0 0 0 0 0,0 0 0 0 0,0 1 0 0 0,0-1 0 0 0,-1 0 0 0 0,1 1 0 0 0,-1-1 0 0 0,0 1 0 0 0,0 0 0 0 0,0-1 0 0 0,0 1 0 0 0,0 0 0 0 0,0 0 0 0 0,0 0 0 0 0,-1 1 0 0 0,1-1 0 0 0,-1 0 0 0 0,0 1 0 0 0,1 0 0 0 0,-1-1 0 0 0,0 1 0 0 0,0 0 0 0 0,-5-1 0 0 0,0 1-2 0 0,1 0-1 0 0,-1 0 1 0 0,0 0-1 0 0,1 1 1 0 0,-1 0 0 0 0,0 1-1 0 0,0 0 1 0 0,1 0-1 0 0,-1 0 1 0 0,1 1 0 0 0,-1 0-1 0 0,1 1 1 0 0,0 0-1 0 0,0 0 1 0 0,0 0-1 0 0,0 1 1 0 0,1 0 0 0 0,-1 0-1 0 0,1 1 1 0 0,0 0-1 0 0,0 0 1 0 0,-5 6-1 0 0,5-4 41 0 0,0-1-1 0 0,0 1 0 0 0,1 0 0 0 0,0 0 0 0 0,1 0 1 0 0,-1 1-1 0 0,2 0 0 0 0,-1 0 0 0 0,1 0 0 0 0,0 0 0 0 0,1 0 1 0 0,-1 1-1 0 0,2-1 0 0 0,-1 1 0 0 0,1 0 0 0 0,1-1 1 0 0,-1 1-1 0 0,2 0 0 0 0,1 13 0 0 0,-1-18-20 0 0,0 1 0 0 0,0-1 0 0 0,1 1 0 0 0,-1-1-1 0 0,1 1 1 0 0,0-1 0 0 0,1 0 0 0 0,-1 0 0 0 0,1 0 0 0 0,0 0 0 0 0,0-1 0 0 0,6 7-1 0 0,-4-5 30 0 0,1-1-1 0 0,0 1 0 0 0,1-1 1 0 0,-1 0-1 0 0,1 0 0 0 0,0-1 1 0 0,10 4-1 0 0,-4-3 16 0 0,1 0 1 0 0,1-1-1 0 0,-1 0 0 0 0,0-1 0 0 0,1-1 1 0 0,-1 0-1 0 0,27-3 0 0 0,-28 1-675 0 0,0-1 0 0 0,0-1 1 0 0,0 0-1 0 0,15-6 0 0 0,-18 4-7525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2:33.6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14 524 8287 0 0,'-4'-3'255'0'0,"-5"-8"394"0"0,21-8 5115 0 0,55-48-3309 0 0,-42 44-904 0 0,-2-1 0 0 0,41-52 0 0 0,-52 57-1543 0 0,0-1 0 0 0,-1-1 0 0 0,13-34 0 0 0,-20 42-4 0 0,0 1 0 0 0,0-1 0 0 0,-1 0 0 0 0,-1 0 0 0 0,0-1 0 0 0,-1 1 0 0 0,-1-22 0 0 0,0 31 22 0 0,-1 1-1 0 0,1 0 1 0 0,-1-1 0 0 0,0 1-1 0 0,0 0 1 0 0,0 0 0 0 0,0 0-1 0 0,0 0 1 0 0,-1 0 0 0 0,1 0 0 0 0,-1 0-1 0 0,0 0 1 0 0,0 0 0 0 0,0 1-1 0 0,-4-4 1 0 0,5 5-14 0 0,0 0 0 0 0,-1 0 0 0 0,1 0 1 0 0,-1 1-1 0 0,1-1 0 0 0,0 0 0 0 0,-1 1 0 0 0,1-1 1 0 0,-1 1-1 0 0,1 0 0 0 0,-1-1 0 0 0,0 1 0 0 0,1 0 0 0 0,-1 0 1 0 0,1 0-1 0 0,-1 0 0 0 0,1 0 0 0 0,-1 1 0 0 0,0-1 1 0 0,1 0-1 0 0,-1 1 0 0 0,1-1 0 0 0,-1 1 0 0 0,1-1 1 0 0,0 1-1 0 0,-1 0 0 0 0,1-1 0 0 0,-1 1 0 0 0,1 0 1 0 0,0 0-1 0 0,0 0 0 0 0,0 0 0 0 0,0 0 0 0 0,-2 2 0 0 0,-1 2-1 0 0,0 0 0 0 0,0 0-1 0 0,0 1 1 0 0,1-1 0 0 0,-1 1-1 0 0,1 0 1 0 0,1 0 0 0 0,-1 0-1 0 0,-1 9 1 0 0,-4 19-11 0 0,-2 40 0 0 0,6 3 0 0 0,4 5 0 0 0,3 1 0 0 0,3 0 0 0 0,3 13 0 0 0,0-8 0 0 0,-6-14 0 0 0,-2-51-1 0 0,-1-16-1 0 0,0 1 0 0 0,0-1 0 0 0,0 0 0 0 0,-1 1 0 0 0,0-1-1 0 0,-3 9 1 0 0,4-14-51 0 0,-1 0 0 0 0,1 0 0 0 0,-1 0 0 0 0,0 0-1 0 0,0 0 1 0 0,1 0 0 0 0,-4 4 0 0 0,4-6-14 0 0,-1 1 0 0 0,1-1 0 0 0,0 0 1 0 0,-1 0-1 0 0,1 0 0 0 0,-1 1 0 0 0,1-1 0 0 0,-1 0 0 0 0,1 0 0 0 0,-1 0 1 0 0,1 0-1 0 0,-1 0 0 0 0,1 0 0 0 0,-1 0 0 0 0,1 0 0 0 0,0 0 0 0 0,-1 0 1 0 0,1 0-1 0 0,-1 0 0 0 0,1 0 0 0 0,-1 0 0 0 0,1-1 0 0 0,-1 1 0 0 0,1 0 0 0 0,-1 0 1 0 0,1 0-1 0 0,0-1 0 0 0,-1 1 0 0 0,1 0 0 0 0,-1-1 0 0 0,1 1 0 0 0,0 0 1 0 0,-1-1-1 0 0,1 1 0 0 0,0 0 0 0 0,0-1 0 0 0,-1 1 0 0 0,1 0 0 0 0,0-1 1 0 0,0 1-1 0 0,-1-1 0 0 0,-8-11-1569 0 0,0-1 0 0 0,0 0 1 0 0,-8-17-1 0 0,-2-4 247 0 0,9 19 1266 0 0,6 9 515 0 0,1 1-1 0 0,-1 0 1 0 0,1-1-1 0 0,0 0 1 0 0,1 1 0 0 0,-1-1-1 0 0,1 0 1 0 0,-2-9-1 0 0,4 13-195 0 0,0 1 0 0 0,0-1-1 0 0,0 1 1 0 0,1-1 0 0 0,-1 1-1 0 0,1-1 1 0 0,-1 1 0 0 0,1-1-1 0 0,-1 1 1 0 0,1 0 0 0 0,0-1-1 0 0,0 1 1 0 0,-1 0 0 0 0,1-1-1 0 0,0 1 1 0 0,0 0 0 0 0,0 0-1 0 0,1 0 1 0 0,-1 0 0 0 0,0 0-1 0 0,0 0 1 0 0,0 0 0 0 0,2-1-1 0 0,6-3 244 0 0,-1 1 0 0 0,15-7 0 0 0,-11 6-8 0 0,15-6-153 0 0,0 2 0 0 0,33-8 0 0 0,24-9 352 0 0,-66 21-477 0 0,1 0 0 0 0,-1 1 0 0 0,30-2 0 0 0,-27 3 8 0 0,-1 0 1 0 0,35-9-1 0 0,-50 10-161 0 0,1 0 0 0 0,-1 0 0 0 0,1 0 0 0 0,-1-1 0 0 0,0 0 0 0 0,0 0 0 0 0,0 0 0 0 0,7-7 0 0 0,-10 9 0 0 0,-1-1 0 0 0,0 0 0 0 0,0 1 0 0 0,0-1 0 0 0,0 0 0 0 0,0 1 0 0 0,0-1 0 0 0,0 0 0 0 0,-1 0 0 0 0,1 0 0 0 0,-1 0 0 0 0,1 0 0 0 0,-1 0 0 0 0,0 0 0 0 0,1 1 0 0 0,-1-1 0 0 0,0 0 0 0 0,0 0 0 0 0,-1 0 0 0 0,1 0 0 0 0,0 0 0 0 0,-1 0 0 0 0,1 0 0 0 0,-1 0 0 0 0,1 0 0 0 0,-1 0 0 0 0,0 0 0 0 0,0 1 0 0 0,-2-3 0 0 0,0-3 2 0 0,-2 1-1 0 0,1 0 0 0 0,-1 1 1 0 0,1-1-1 0 0,-1 1 0 0 0,-1 0 1 0 0,1 0-1 0 0,-1 0 1 0 0,0 1-1 0 0,0 0 0 0 0,0 0 1 0 0,-1 1-1 0 0,1-1 1 0 0,-1 1-1 0 0,0 1 0 0 0,0-1 1 0 0,0 1-1 0 0,0 1 1 0 0,0-1-1 0 0,-1 1 0 0 0,1 0 1 0 0,-8 1-1 0 0,4-1 1 0 0,0 2 0 0 0,0-1 1 0 0,0 1-1 0 0,0 1 0 0 0,0 0 0 0 0,1 0 0 0 0,-1 1 0 0 0,0 0 0 0 0,1 1 0 0 0,0 1 1 0 0,0-1-1 0 0,0 1 0 0 0,1 1 0 0 0,-11 8 0 0 0,16-11-2 0 0,0 0 1 0 0,0 1-1 0 0,1 0 1 0 0,-1 0-1 0 0,1 0 0 0 0,0 0 1 0 0,0 0-1 0 0,0 1 0 0 0,1-1 1 0 0,-1 1-1 0 0,-2 8 0 0 0,5-11 0 0 0,-1 1-1 0 0,1-1 0 0 0,-1 1 0 0 0,1-1 0 0 0,0 1 0 0 0,0-1 1 0 0,0 1-1 0 0,0-1 0 0 0,1 1 0 0 0,-1-1 0 0 0,1 1 0 0 0,-1-1 1 0 0,1 1-1 0 0,0-1 0 0 0,0 1 0 0 0,0-1 0 0 0,0 0 0 0 0,1 0 1 0 0,-1 0-1 0 0,1 0 0 0 0,-1 0 0 0 0,1 0 0 0 0,0 0 0 0 0,-1 0 1 0 0,5 2-1 0 0,2 3-76 0 0,0-2-1 0 0,0 1 1 0 0,1-1 0 0 0,0-1-1 0 0,0 0 1 0 0,0 0 0 0 0,1-1 0 0 0,18 5-1 0 0,-12-5-1083 0 0,0 0 0 0 0,0-2 0 0 0,1 0 0 0 0,27-1 0 0 0,-28-3-5473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2:34.3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0 230 2759 0 0,'20'-22'765'0'0,"-11"11"996"0"0,1 0 0 0 0,13-11 0 0 0,-20 20-1276 0 0,-1 0 1 0 0,1 1-1 0 0,-1-1 1 0 0,1 0-1 0 0,-1 1 0 0 0,1 0 1 0 0,0-1-1 0 0,0 1 0 0 0,0 0 1 0 0,0 0-1 0 0,0 1 0 0 0,0-1 1 0 0,0 1-1 0 0,0-1 0 0 0,0 1 1 0 0,3 0-1 0 0,-4 0-271 0 0,-1 0-1 0 0,1 1 1 0 0,-1-1-1 0 0,1 0 1 0 0,-1 1 0 0 0,1 0-1 0 0,-1-1 1 0 0,1 1-1 0 0,-1 0 1 0 0,0-1 0 0 0,1 1-1 0 0,-1 0 1 0 0,0 0 0 0 0,1 0-1 0 0,-1 0 1 0 0,0 0-1 0 0,0 1 1 0 0,0-1 0 0 0,1 2-1 0 0,0 0-57 0 0,-1-1 0 0 0,0 1-1 0 0,0 0 1 0 0,0 0 0 0 0,0 0 0 0 0,0 0-1 0 0,0 0 1 0 0,-1 0 0 0 0,1 5-1 0 0,-1 1-29 0 0,0 1 0 0 0,-1 0 0 0 0,0-1 0 0 0,-1 1 0 0 0,-3 12 0 0 0,0-6 107 0 0,-1 0 1 0 0,-9 18-1 0 0,26-40 41 0 0,5-6-276 0 0,29-40 2 0 0,-31 34 0 0 0,0 2 0 0 0,16-15 0 0 0,-24 25 0 0 0,0 1 0 0 0,1 0 0 0 0,-1 1 0 0 0,1 0 0 0 0,0 0 0 0 0,14-6 0 0 0,-17 9 0 0 0,0-1 0 0 0,1 1 0 0 0,-1 1 0 0 0,1-1 0 0 0,-1 1 0 0 0,1-1 0 0 0,-1 1 0 0 0,1 1 0 0 0,-1-1 0 0 0,0 1 0 0 0,1-1 0 0 0,-1 1 0 0 0,7 3 0 0 0,2 0 0 0 0,1 0 0 0 0,-1-1 0 0 0,0-1 0 0 0,1 0 0 0 0,0 0 0 0 0,23-2 0 0 0,-31 0 0 0 0,-1-1 0 0 0,1 1 0 0 0,0-1 0 0 0,0 0 0 0 0,-1-1 0 0 0,1 0 0 0 0,-1 0 0 0 0,1 0 0 0 0,-1 0 0 0 0,0-1 0 0 0,0 0 0 0 0,0 0 0 0 0,0 0 0 0 0,-1-1 0 0 0,1 1 0 0 0,-1-1 0 0 0,0 0 0 0 0,6-8 0 0 0,-9 10 0 0 0,1 0 0 0 0,0-1 0 0 0,-1 1 0 0 0,0-1 0 0 0,0 1 0 0 0,1-1 0 0 0,-1 0 0 0 0,-1 1 0 0 0,1-1 0 0 0,0 0 0 0 0,-1 0 0 0 0,1 1 0 0 0,-1-1 0 0 0,0 0 0 0 0,0 0 0 0 0,0 0 0 0 0,0 0 0 0 0,-1 1 0 0 0,1-1 0 0 0,-1 0 0 0 0,0 0 0 0 0,0 1 0 0 0,0-1 0 0 0,0 0 0 0 0,0 1 0 0 0,0-1 0 0 0,-1 1 0 0 0,1-1 0 0 0,-1 1 0 0 0,0 0 0 0 0,1 0 0 0 0,-1-1 0 0 0,0 1 0 0 0,-3-2 0 0 0,1 1 0 0 0,-1-1 0 0 0,1 1 0 0 0,-1 0 0 0 0,1 0 0 0 0,-1 0 0 0 0,0 1 0 0 0,0 0 0 0 0,0 0 0 0 0,-1 0 0 0 0,1 0 0 0 0,0 1 0 0 0,-1 0 0 0 0,1 0 0 0 0,0 0 0 0 0,-1 1 0 0 0,1 0 0 0 0,-8 1 0 0 0,8-1 0 0 0,0 2 0 0 0,0-1 0 0 0,0 1 0 0 0,0-1 0 0 0,0 1 0 0 0,0 1 1 0 0,0-1-1 0 0,1 1 0 0 0,-1 0 0 0 0,1 0 0 0 0,0 0 0 0 0,-7 7 0 0 0,5-4 0 0 0,1 1-1 0 0,-1 0 1 0 0,2 0 0 0 0,-1 0 0 0 0,1 0-1 0 0,0 1 1 0 0,-5 12 0 0 0,5-9 1 0 0,1-1 0 0 0,0 1 0 0 0,0 1 0 0 0,1-1 1 0 0,1 0-1 0 0,0 0 0 0 0,0 1 0 0 0,1-1 0 0 0,1 1 0 0 0,0-1 0 0 0,0 0 0 0 0,4 14 0 0 0,-3-20 42 0 0,-1 0 1 0 0,1 0-1 0 0,0 0 0 0 0,1 0 0 0 0,-1-1 0 0 0,1 1 0 0 0,0-1 0 0 0,0 0 0 0 0,0 0 0 0 0,1 0 0 0 0,-1 0 0 0 0,1 0 0 0 0,0-1 0 0 0,0 1 0 0 0,0-1 0 0 0,1 0 0 0 0,8 4 0 0 0,-8-5 5 0 0,1 0 1 0 0,-1 0-1 0 0,1-1 0 0 0,0 0 0 0 0,-1 0 1 0 0,1 0-1 0 0,0-1 0 0 0,0 0 0 0 0,-1 0 1 0 0,1 0-1 0 0,0-1 0 0 0,0 0 0 0 0,-1 0 0 0 0,1 0 1 0 0,0-1-1 0 0,5-2 0 0 0,6-2 52 0 0,-1-2-1 0 0,0 0 1 0 0,0-1 0 0 0,21-16-1 0 0,-28 19-348 0 0,0-1 0 0 0,-1-1 0 0 0,0 0 0 0 0,0 0 0 0 0,-1 0 0 0 0,0-1 0 0 0,0 0 0 0 0,7-14 0 0 0,-14 19-2790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4:20.4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123 156 5063 0 0,'-7'8'468'0'0,"1"0"-1"0"0,-1 0 1 0 0,2 0-1 0 0,-1 1 0 0 0,1 0 1 0 0,0 0-1 0 0,1 0 0 0 0,0 1 1 0 0,0-1-1 0 0,1 1 0 0 0,1 0 1 0 0,-1 0-1 0 0,2 0 1 0 0,-2 20-1 0 0,3-26-221 0 0,0 0 1 0 0,1-1-1 0 0,-1 1 0 0 0,1 0 1 0 0,0 0-1 0 0,0 0 0 0 0,1-1 1 0 0,-1 1-1 0 0,1-1 0 0 0,-1 1 1 0 0,1-1-1 0 0,0 1 1 0 0,1-1-1 0 0,-1 0 0 0 0,5 5 1 0 0,-3-4-8 0 0,0-1 0 0 0,1 0 0 0 0,-1 0 0 0 0,1 0 0 0 0,0 0 1 0 0,-1-1-1 0 0,1 1 0 0 0,0-1 0 0 0,1-1 0 0 0,6 3 1 0 0,-3-2-65 0 0,0-1 0 0 0,0 0 0 0 0,0 0 0 0 0,0-1 1 0 0,-1 0-1 0 0,1 0 0 0 0,0-1 0 0 0,0-1 0 0 0,0 1 0 0 0,0-1 1 0 0,-1-1-1 0 0,1 1 0 0 0,12-7 0 0 0,-13 4-138 0 0,0 1 0 0 0,-1-2 0 0 0,1 1 1 0 0,-1-1-1 0 0,0 0 0 0 0,-1-1 0 0 0,1 1 0 0 0,-1-1 0 0 0,-1-1 0 0 0,1 1 0 0 0,-1-1 0 0 0,0 0 0 0 0,-1 0 1 0 0,0 0-1 0 0,0-1 0 0 0,2-8 0 0 0,-4 9-15 0 0,0 0 0 0 0,-1 1 0 0 0,0-1 1 0 0,0 0-1 0 0,-1 0 0 0 0,1 0 0 0 0,-2 0 0 0 0,1 0 1 0 0,-1 0-1 0 0,-1 1 0 0 0,1-1 0 0 0,-1 0 0 0 0,0 1 1 0 0,-1-1-1 0 0,0 1 0 0 0,0 0 0 0 0,-1-1 0 0 0,0 2 1 0 0,-5-8-1 0 0,2 5 13 0 0,0 0 0 0 0,-1 1 0 0 0,0-1 0 0 0,-1 2-1 0 0,0-1 1 0 0,0 1 0 0 0,0 1 0 0 0,-1 0 0 0 0,0 0 0 0 0,0 1 0 0 0,-1 0 0 0 0,1 1 0 0 0,-20-6 0 0 0,22 8-102 0 0,0 0 1 0 0,0 1-1 0 0,0 0 1 0 0,-1 0-1 0 0,1 1 1 0 0,0-1-1 0 0,0 2 1 0 0,0 0-1 0 0,-1 0 1 0 0,1 0-1 0 0,0 1 1 0 0,0 0-1 0 0,1 0 1 0 0,-1 1-1 0 0,0 0 1 0 0,1 1-1 0 0,-1-1 1 0 0,1 1-1 0 0,-13 10 1 0 0,1 7-5112 0 0,2 3-1762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5:37.2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13 10135 0 0,'0'0'48'0'0,"-1"0"0"0"0,1 0-1 0 0,0-1 1 0 0,0 1 0 0 0,0 0 0 0 0,-1 0-1 0 0,1 0 1 0 0,0-1 0 0 0,0 1-1 0 0,0 0 1 0 0,0-1 0 0 0,0 1 0 0 0,-1 0-1 0 0,1 0 1 0 0,0-1 0 0 0,0 1-1 0 0,0 0 1 0 0,0-1 0 0 0,0 1 0 0 0,0 0-1 0 0,0-1 1 0 0,0 1 0 0 0,0 0-1 0 0,0 0 1 0 0,0-1 0 0 0,0 1 0 0 0,1 0-1 0 0,-1-1 1 0 0,0 1 0 0 0,0 0-1 0 0,0-1 1 0 0,9 4 1795 0 0,5 1-629 0 0,22-2 1172 0 0,0-2-1 0 0,65-7 1 0 0,-62 3-2765 0 0,0 2 1 0 0,42 3 0 0 0,-74-1-964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2:35.1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1 155 6447 0 0,'0'0'786'0'0,"1"14"4991"0"0,18 45 1066 0 0,-1 1-4486 0 0,7 26-1248 0 0,-24-84-1091 0 0,-1-1 0 0 0,0 1 1 0 0,1-1-1 0 0,-1 1 0 0 0,1-1 0 0 0,0 1 0 0 0,-1-1 1 0 0,1 1-1 0 0,0-1 0 0 0,0 0 0 0 0,0 1 0 0 0,0-1 0 0 0,0 0 1 0 0,0 0-1 0 0,0 0 0 0 0,0 0 0 0 0,1 0 0 0 0,-1 0 0 0 0,0 0 1 0 0,1 0-1 0 0,-1 0 0 0 0,1-1 0 0 0,-1 1 0 0 0,1-1 0 0 0,-1 1 1 0 0,1-1-1 0 0,-1 1 0 0 0,1-1 0 0 0,1 0 0 0 0,1 0-10 0 0,-1 0 0 0 0,0-1 0 0 0,0 0 0 0 0,0 0 0 0 0,0 0 0 0 0,0 0 0 0 0,0 0 0 0 0,0-1 0 0 0,0 1-1 0 0,0-1 1 0 0,-1 0 0 0 0,1 0 0 0 0,4-4 0 0 0,4-5-8 0 0,-1 0 0 0 0,0-2 0 0 0,0 1 0 0 0,-1-1 0 0 0,-1 0 0 0 0,0-1 0 0 0,7-17 0 0 0,4-6 0 0 0,-19 37 0 0 0,0-1 0 0 0,0 1 0 0 0,1-1 0 0 0,-1 1 0 0 0,0-1 0 0 0,0 1 0 0 0,0-1 0 0 0,1 1 0 0 0,-1-1 0 0 0,0 1 0 0 0,0-1 0 0 0,1 1 0 0 0,-1 0 0 0 0,0-1 0 0 0,1 1 0 0 0,-1 0 0 0 0,0-1 0 0 0,1 1 0 0 0,-1 0 0 0 0,1-1 0 0 0,-1 1 0 0 0,1 0 0 0 0,-1 0 0 0 0,0-1 0 0 0,1 1 0 0 0,-1 0 0 0 0,1 0 0 0 0,-1 0 0 0 0,1 0 0 0 0,-1 0 0 0 0,2-1 0 0 0,-2 2 0 0 0,1 0 0 0 0,0 0 0 0 0,-1 0 0 0 0,0 0 0 0 0,1 0 0 0 0,-1 0 0 0 0,1 0 0 0 0,-1 0 0 0 0,0 0 0 0 0,0 0 0 0 0,0 0 0 0 0,1 0 0 0 0,-1 2 0 0 0,0 39 0 0 0,-1-36-4 0 0,1 0 1 0 0,0 0-1 0 0,1 0 0 0 0,-1 0 1 0 0,1 0-1 0 0,1 0 0 0 0,-1 0 1 0 0,4 8-1 0 0,-5-13 7 0 0,1 0 0 0 0,-1 0-1 0 0,1 0 1 0 0,0 0 0 0 0,-1 0 0 0 0,1 0 0 0 0,0 0 0 0 0,0 0 0 0 0,0 0-1 0 0,-1-1 1 0 0,1 1 0 0 0,0 0 0 0 0,0 0 0 0 0,0-1 0 0 0,0 1-1 0 0,0-1 1 0 0,0 1 0 0 0,1-1 0 0 0,1 1 0 0 0,-2-1 17 0 0,1 0 0 0 0,0 0 0 0 0,0 0 0 0 0,0 0 0 0 0,-1 0 0 0 0,1-1 0 0 0,0 1 0 0 0,0-1 0 0 0,-1 1 0 0 0,1-1 0 0 0,0 0 0 0 0,-1 0 0 0 0,1 0 0 0 0,-1 0 0 0 0,1 0 0 0 0,-1 0 0 0 0,2-2 0 0 0,7-6 122 0 0,0 0 1 0 0,-1-1-1 0 0,0 0 0 0 0,-1 0 0 0 0,0-1 0 0 0,11-22 1 0 0,-3 3 155 0 0,17-49 0 0 0,-19 37-102 0 0,-9 25-193 0 0,1-1 0 0 0,1 1-1 0 0,11-21 1 0 0,-18 38-82 0 0,0-1 0 0 0,0 1 1 0 0,0-1-1 0 0,1 1 0 0 0,-1 0 1 0 0,0-1-1 0 0,0 1 0 0 0,1-1 1 0 0,-1 1-1 0 0,0 0 0 0 0,1-1 1 0 0,-1 1-1 0 0,0 0 0 0 0,1-1 1 0 0,-1 1-1 0 0,0 0 0 0 0,1 0 1 0 0,-1-1-1 0 0,1 1 0 0 0,-1 0 1 0 0,0 0-1 0 0,1 0 0 0 0,-1-1 1 0 0,1 1-1 0 0,-1 0 0 0 0,1 0 1 0 0,-1 0-1 0 0,1 0 0 0 0,-1 0 1 0 0,1 0-1 0 0,-1 0 0 0 0,0 0 1 0 0,1 0-1 0 0,-1 0 0 0 0,1 0 1 0 0,-1 0-1 0 0,1 1 0 0 0,-1-1 1 0 0,1 0-1 0 0,-1 0 0 0 0,1 1 1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2:35.6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0 114 2303 0 0,'4'-6'1043'0'0,"-1"-1"-1"0"0,1 1 0 0 0,0-1 0 0 0,0 1 0 0 0,1 0 0 0 0,0 1 0 0 0,10-10 0 0 0,-8 8-528 0 0,-2 2 100 0 0,-1 0 1 0 0,1 1-1 0 0,0 0 0 0 0,0 0 0 0 0,0 0 1 0 0,0 1-1 0 0,1 0 0 0 0,0 0 0 0 0,-1 0 1 0 0,1 0-1 0 0,0 1 0 0 0,8-2 1 0 0,-9 3-391 0 0,0 1 0 0 0,0 0 0 0 0,1 0 0 0 0,-1 0 0 0 0,0 0 0 0 0,0 1 0 0 0,0 0 0 0 0,1 0 0 0 0,-1 0 0 0 0,0 0 0 0 0,0 1 0 0 0,-1 0 0 0 0,1 0 0 0 0,0 0 0 0 0,6 5 0 0 0,-5-3-112 0 0,0 1 0 0 0,0 0 0 0 0,-1 0 0 0 0,0 1 0 0 0,0-1 0 0 0,0 1 0 0 0,0 0-1 0 0,-1 0 1 0 0,0 1 0 0 0,0-1 0 0 0,-1 1 0 0 0,5 13 0 0 0,-2-4 388 0 0,-2 1 1 0 0,0-1 0 0 0,0 0-1 0 0,1 30 1 0 0,-4-33-462 0 0,0-9-32 0 0,0 1 1 0 0,-1 0 0 0 0,0-1 0 0 0,0 1 0 0 0,0-1 0 0 0,0 1 0 0 0,-1 0-1 0 0,0-1 1 0 0,-1 5 0 0 0,1-8-8 0 0,1-1 0 0 0,-1 0 1 0 0,1 1-1 0 0,-1-1 0 0 0,1 0 0 0 0,-1 1 0 0 0,1-1 1 0 0,-1 0-1 0 0,1 0 0 0 0,-1 0 0 0 0,0 0 0 0 0,1 1 0 0 0,-1-1 1 0 0,0 0-1 0 0,1 0 0 0 0,-1 0 0 0 0,1 0 0 0 0,-1 0 0 0 0,0 0 1 0 0,1-1-1 0 0,-1 1 0 0 0,1 0 0 0 0,-1 0 0 0 0,0 0 1 0 0,1 0-1 0 0,-1-1 0 0 0,1 1 0 0 0,-1 0 0 0 0,1-1 0 0 0,-1 1 1 0 0,1 0-1 0 0,-2-1 0 0 0,-16-12-73 0 0,8 3-331 0 0,-1 1 0 0 0,0 0 0 0 0,0 1 0 0 0,-14-8 0 0 0,21 13 408 0 0,0 1 1 0 0,0 0 0 0 0,-1 0 0 0 0,1 0 0 0 0,-1 0 0 0 0,1 1 0 0 0,-1 0 0 0 0,0 0 0 0 0,1 0 0 0 0,-1 0 0 0 0,0 1 0 0 0,0 0 0 0 0,0 0 0 0 0,0 0 0 0 0,-6 1 0 0 0,9 0 13 0 0,0 0-1 0 0,0-1 1 0 0,0 1 0 0 0,1 0-1 0 0,-1 0 1 0 0,0 0-1 0 0,0 0 1 0 0,0 1 0 0 0,1-1-1 0 0,-1 0 1 0 0,1 1-1 0 0,-1-1 1 0 0,1 1 0 0 0,-1 0-1 0 0,1-1 1 0 0,0 1-1 0 0,0 0 1 0 0,0 0 0 0 0,0 0-1 0 0,0 0 1 0 0,0 0-1 0 0,0 0 1 0 0,1 0 0 0 0,-1 0-1 0 0,1 0 1 0 0,0 0-1 0 0,-1 0 1 0 0,1 0 0 0 0,0 1-1 0 0,0-1 1 0 0,0 0-1 0 0,1 0 1 0 0,-1 0 0 0 0,1 4-1 0 0,0-1 36 0 0,0 0-1 0 0,1 0 1 0 0,-1 0-1 0 0,1 0 1 0 0,0 0 0 0 0,1 0-1 0 0,-1-1 1 0 0,1 1-1 0 0,-1-1 1 0 0,2 0-1 0 0,-1 1 1 0 0,0-1 0 0 0,5 4-1 0 0,-2-4-20 0 0,1 0-1 0 0,-1 0 1 0 0,0-1 0 0 0,1 0 0 0 0,0 0-1 0 0,0-1 1 0 0,0 1 0 0 0,0-2-1 0 0,0 1 1 0 0,0-1 0 0 0,0 0-1 0 0,1 0 1 0 0,-1-1 0 0 0,0 0-1 0 0,0 0 1 0 0,1-1 0 0 0,-1 0 0 0 0,0 0-1 0 0,0-1 1 0 0,0 0 0 0 0,0 0-1 0 0,0-1 1 0 0,0 1 0 0 0,-1-1-1 0 0,13-8 1 0 0,-16 8-133 0 0,0 0-1 0 0,0 0 1 0 0,-1 0-1 0 0,1 0 1 0 0,-1 0 0 0 0,1 0-1 0 0,-1-1 1 0 0,0 1-1 0 0,-1-1 1 0 0,1 1 0 0 0,-1-1-1 0 0,1 0 1 0 0,-1 0-1 0 0,1-4 1 0 0,-1 3-569 0 0,-1 0 0 0 0,1 0 0 0 0,-1 0 0 0 0,0 0-1 0 0,0 0 1 0 0,-1-6 0 0 0,-1 2-6918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2:36.1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180 89 6495 0 0,'17'-7'1017'0'0,"21"-15"0"0"0,-1 2 4931 0 0,-36 20-5747 0 0,-1-1 0 0 0,1 1-1 0 0,-1 0 1 0 0,1 0 0 0 0,-1 0 0 0 0,1-1 0 0 0,-1 1 0 0 0,1 0 0 0 0,-1-1 0 0 0,1 1 0 0 0,-1-1 0 0 0,1 1 0 0 0,-1 0 0 0 0,1-1 0 0 0,-1 1 0 0 0,1-1 0 0 0,-1 1 0 0 0,0-1 0 0 0,0 1 0 0 0,1-1 0 0 0,-1 0-1 0 0,0 1 1 0 0,0-1 0 0 0,1 1 0 0 0,-1-1 0 0 0,0 0 0 0 0,0 1 0 0 0,0-2 0 0 0,0 2-58 0 0,-1-1-1 0 0,1 0 1 0 0,-1 0-1 0 0,1 0 1 0 0,-1 0-1 0 0,1 1 0 0 0,-1-1 1 0 0,1 0-1 0 0,-1 1 1 0 0,0-1-1 0 0,0 0 1 0 0,1 1-1 0 0,-1-1 1 0 0,0 1-1 0 0,0-1 1 0 0,0 0-1 0 0,-5-1 46 0 0,1-1 0 0 0,0 1-1 0 0,0 0 1 0 0,-12-2-1 0 0,12 4-185 0 0,-1-1-1 0 0,0 1 0 0 0,0 0 0 0 0,0 0 0 0 0,0 1 0 0 0,1 0 1 0 0,-1 0-1 0 0,0 0 0 0 0,1 1 0 0 0,-1 0 0 0 0,1 0 0 0 0,-1 0 1 0 0,-5 4-1 0 0,9-4-3 0 0,-1-1 1 0 0,1 0-1 0 0,0 1 0 0 0,0 0 1 0 0,0 0-1 0 0,0-1 1 0 0,0 1-1 0 0,0 1 0 0 0,1-1 1 0 0,-1 0-1 0 0,1 0 1 0 0,0 0-1 0 0,-1 1 0 0 0,1-1 1 0 0,0 1-1 0 0,0-1 1 0 0,0 1-1 0 0,1-1 0 0 0,-1 1 1 0 0,1 0-1 0 0,-1-1 1 0 0,1 1-1 0 0,0 0 0 0 0,0-1 1 0 0,0 1-1 0 0,0 0 1 0 0,1-1-1 0 0,-1 1 0 0 0,1-1 1 0 0,1 5-1 0 0,0 0 64 0 0,1-1-1 0 0,0 1 0 0 0,0-1 1 0 0,1 0-1 0 0,-1 0 0 0 0,1-1 1 0 0,0 1-1 0 0,1-1 1 0 0,6 6-1 0 0,8 6 548 0 0,26 18 0 0 0,-26-21-169 0 0,23 22 0 0 0,-36-31-452 0 0,-1 0-1 0 0,0 1 1 0 0,-1-1 0 0 0,1 1 0 0 0,3 8-1 0 0,-7-13 7 0 0,-1 0-1 0 0,1 0 1 0 0,-1 0 0 0 0,1 0-1 0 0,-1 0 1 0 0,0 0-1 0 0,1 0 1 0 0,-1 0-1 0 0,0 0 1 0 0,0 0 0 0 0,0 0-1 0 0,0 0 1 0 0,0 0-1 0 0,0 0 1 0 0,0 0 0 0 0,0 0-1 0 0,-1 0 1 0 0,1 0-1 0 0,0 0 1 0 0,0 0-1 0 0,-1 0 1 0 0,1 0 0 0 0,-1 0-1 0 0,1 0 1 0 0,-1 0-1 0 0,1 0 1 0 0,-1 0 0 0 0,0 0-1 0 0,1-1 1 0 0,-1 1-1 0 0,0 0 1 0 0,0 0-1 0 0,0-1 1 0 0,1 1 0 0 0,-1 0-1 0 0,0-1 1 0 0,0 1-1 0 0,0-1 1 0 0,0 0 0 0 0,0 1-1 0 0,0-1 1 0 0,0 0-1 0 0,0 1 1 0 0,-1-1-1 0 0,-8 3 38 0 0,-1 0-1 0 0,1-1 1 0 0,0-1-1 0 0,-1 1 1 0 0,1-2-1 0 0,0 1 1 0 0,-20-3-1 0 0,-73-16-2 0 0,85 14-33 0 0,-58-17-1580 0 0,73 20 803 0 0,2 0-131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2:36.9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295 142 8287 0 0,'-6'-4'248'0'0,"1"0"0"0"0,0 0-1 0 0,0 0 1 0 0,1-1 0 0 0,-1 1-1 0 0,1-1 1 0 0,0 0-1 0 0,0-1 1 0 0,1 1 0 0 0,-6-11-1 0 0,7 12 130 0 0,1 1-1 0 0,-1-1 0 0 0,1 1 0 0 0,0-1 0 0 0,0 0 1 0 0,1 1-1 0 0,-1-1 0 0 0,0 0 0 0 0,1 0 1 0 0,0 1-1 0 0,0-5 0 0 0,1 6-221 0 0,-1 0 0 0 0,1 1 0 0 0,-1-1 0 0 0,1 1 0 0 0,0 0 0 0 0,0-1 0 0 0,0 1 0 0 0,-1-1 0 0 0,1 1 0 0 0,0 0 0 0 0,1 0 0 0 0,-1 0 0 0 0,0-1 0 0 0,0 1 0 0 0,0 0 0 0 0,1 1 0 0 0,-1-1 0 0 0,0 0 0 0 0,1 0 0 0 0,-1 0 0 0 0,1 1 0 0 0,-1-1 0 0 0,1 1 0 0 0,-1-1 0 0 0,1 1 0 0 0,0 0 0 0 0,-1-1 0 0 0,4 1 0 0 0,5-1 79 0 0,0 0 0 0 0,0 1 1 0 0,1 0-1 0 0,-1 1 1 0 0,0 0-1 0 0,0 0 0 0 0,14 4 1 0 0,-20-3-176 0 0,0-1 1 0 0,0 1 0 0 0,0-1-1 0 0,0 1 1 0 0,0 0-1 0 0,-1 1 1 0 0,1-1 0 0 0,6 6-1 0 0,-8-6-41 0 0,-1 0 0 0 0,1-1-1 0 0,-1 1 1 0 0,1 0 0 0 0,-1 0 0 0 0,0 1-1 0 0,0-1 1 0 0,0 0 0 0 0,0 0 0 0 0,0 0-1 0 0,0 1 1 0 0,-1-1 0 0 0,1 0 0 0 0,-1 1-1 0 0,1-1 1 0 0,-1 5 0 0 0,-1-3 5 0 0,1 0 0 0 0,-1 1 0 0 0,0-1-1 0 0,0 0 1 0 0,0 0 0 0 0,-1 0 0 0 0,1-1 0 0 0,-1 1 0 0 0,0 0 0 0 0,0 0 0 0 0,0-1 0 0 0,-1 1-1 0 0,1-1 1 0 0,-1 0 0 0 0,-5 5 0 0 0,-5 4 54 0 0,-1 0 0 0 0,-19 13 0 0 0,19-15-46 0 0,-39 25 68 0 0,-59 30 1 0 0,0-1-102 0 0,107-61 0 0 0,1 0 0 0 0,0 0-1 0 0,0 1 1 0 0,0-1 0 0 0,-6 9-1 0 0,10-12 7 0 0,-1 1-1 0 0,1-1 0 0 0,-1 1 1 0 0,1-1-1 0 0,-1 1 0 0 0,1-1 0 0 0,-1 1 1 0 0,1 0-1 0 0,0-1 0 0 0,-1 1 1 0 0,1 0-1 0 0,0-1 0 0 0,0 1 0 0 0,-1 0 1 0 0,1 0-1 0 0,0-1 0 0 0,0 1 1 0 0,0 0-1 0 0,0 0 0 0 0,0-1 0 0 0,0 1 1 0 0,0 0-1 0 0,0 0 0 0 0,0-1 1 0 0,0 1-1 0 0,1 0 0 0 0,-1 0 0 0 0,0-1 1 0 0,0 1-1 0 0,1 0 0 0 0,-1-1 1 0 0,0 1-1 0 0,1 0 0 0 0,-1-1 1 0 0,1 1-1 0 0,-1-1 0 0 0,1 1 0 0 0,-1-1 1 0 0,1 1-1 0 0,-1-1 0 0 0,1 1 1 0 0,0-1-1 0 0,-1 1 0 0 0,1-1 0 0 0,0 1 1 0 0,-1-1-1 0 0,1 0 0 0 0,0 0 1 0 0,-1 1-1 0 0,1-1 0 0 0,1 0 0 0 0,9 2 191 0 0,0 0 0 0 0,0-1 0 0 0,0 0 0 0 0,1-1 0 0 0,-1 0 0 0 0,0-1 0 0 0,1 0 0 0 0,13-4-1 0 0,9 0 289 0 0,-7 2-98 0 0,-1-1-1 0 0,0-1 1 0 0,0-1 0 0 0,0-1-1 0 0,-1-2 1 0 0,32-15-1 0 0,11-12-2496 0 0,-62 34 235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9:02:37.2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83 242 3223 0 0,'1'-1'470'0'0,"0"-1"0"0"0,1 1-1 0 0,-1-1 1 0 0,0 1-1 0 0,-1-1 1 0 0,1 0-1 0 0,0 0 1 0 0,0 1 0 0 0,-1-1-1 0 0,1 0 1 0 0,-1 0-1 0 0,1 0 1 0 0,-1 0-1 0 0,0 0 1 0 0,0 1 0 0 0,0-1-1 0 0,0 0 1 0 0,0 0-1 0 0,0 0 1 0 0,0 0-1 0 0,-1 0 1 0 0,1 0 0 0 0,-1 0-1 0 0,0 1 1 0 0,1-1-1 0 0,-3-3 1 0 0,3 4-291 0 0,-1 0 1 0 0,1 0-1 0 0,-1 0 1 0 0,0 0 0 0 0,0-1-1 0 0,0 1 1 0 0,0 0-1 0 0,0 0 1 0 0,0 1-1 0 0,0-1 1 0 0,0 0-1 0 0,0 0 1 0 0,0 0 0 0 0,0 1-1 0 0,-1-1 1 0 0,1 1-1 0 0,0-1 1 0 0,-1 1-1 0 0,1-1 1 0 0,0 1-1 0 0,-1 0 1 0 0,1 0 0 0 0,0-1-1 0 0,-1 1 1 0 0,1 0-1 0 0,0 0 1 0 0,-1 0-1 0 0,1 1 1 0 0,0-1-1 0 0,-1 0 1 0 0,1 0 0 0 0,0 1-1 0 0,-1-1 1 0 0,1 1-1 0 0,0-1 1 0 0,0 1-1 0 0,-1 0 1 0 0,0 0-1 0 0,-1 1-134 0 0,0-1-1 0 0,0 1 0 0 0,1 0 0 0 0,-1 0 0 0 0,1 0 0 0 0,-1 0 0 0 0,1 1 0 0 0,0-1 0 0 0,0 1 0 0 0,0-1 0 0 0,0 1 0 0 0,0 0 0 0 0,0 0 0 0 0,1 0 0 0 0,-1-1 0 0 0,1 1 0 0 0,0 1 0 0 0,0-1 0 0 0,0 0 0 0 0,1 0 0 0 0,-1 0 0 0 0,1 1 0 0 0,-1-1 0 0 0,1 0 0 0 0,0 0 0 0 0,0 1 0 0 0,1-1 0 0 0,-1 0 0 0 0,1 0 0 0 0,1 5 0 0 0,-1-3 0 0 0,1 0-1 0 0,0 0 1 0 0,1-1 0 0 0,-1 1-1 0 0,1 0 1 0 0,0-1 0 0 0,0 0-1 0 0,0 0 1 0 0,1 1 0 0 0,-1-2-1 0 0,1 1 1 0 0,0 0 0 0 0,0-1-1 0 0,0 0 1 0 0,1 0 0 0 0,-1 0-1 0 0,10 4 1 0 0,-4-4-24 0 0,-1 0-1 0 0,1-1 1 0 0,-1 0-1 0 0,1 0 1 0 0,-1-1-1 0 0,1 0 1 0 0,0-1-1 0 0,0 0 1 0 0,0-1-1 0 0,-1 0 1 0 0,1 0-1 0 0,0-1 1 0 0,-1 0 0 0 0,0-1-1 0 0,1 0 1 0 0,13-7-1 0 0,-13 5 1 0 0,1 0 1 0 0,-1-1-1 0 0,0 0 0 0 0,-1 0 1 0 0,1-1-1 0 0,-1-1 0 0 0,-1 0 0 0 0,0 0 1 0 0,0 0-1 0 0,0-1 0 0 0,-1 0 1 0 0,0-1-1 0 0,9-16 0 0 0,-14 20-20 0 0,1 0 0 0 0,-1 0 0 0 0,0 0 0 0 0,0 0 0 0 0,-1 0 0 0 0,0-1 0 0 0,0 1 0 0 0,0 0 0 0 0,-1-1 0 0 0,0 1 0 0 0,0-1 0 0 0,0 1 0 0 0,-1-1 0 0 0,0 1 0 0 0,0 0 0 0 0,-1 0 0 0 0,0-1 0 0 0,0 1 0 0 0,0 0 0 0 0,-1 0 0 0 0,0 1 0 0 0,0-1 0 0 0,-1 1 0 0 0,1-1 0 0 0,-1 1 0 0 0,0 0 0 0 0,-1 0 0 0 0,1 1 0 0 0,-1-1 0 0 0,0 1 0 0 0,0 0 0 0 0,0 0 0 0 0,0 1 0 0 0,-1 0 0 0 0,0 0 0 0 0,1 0 0 0 0,-1 0 0 0 0,0 1 0 0 0,0 0 0 0 0,-1 0 0 0 0,1 1 0 0 0,0 0 0 0 0,-11-1 0 0 0,7 1-22 0 0,0 1 0 0 0,0 1 0 0 0,1-1 0 0 0,-1 2 0 0 0,1-1 0 0 0,-1 1-1 0 0,1 1 1 0 0,0-1 0 0 0,-1 2 0 0 0,1-1 0 0 0,1 1 0 0 0,-1 1 0 0 0,0-1 0 0 0,1 2 0 0 0,0-1 0 0 0,1 1-1 0 0,-1 0 1 0 0,1 0 0 0 0,0 1 0 0 0,-9 11 0 0 0,14-15-179 0 0,-2 8-209 0 0,-18 44-91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6:32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150 78 1375 0 0,'0'0'152'0'0,"1"0"-1"0"0,-1 0 1 0 0,1 0-1 0 0,-1 0 0 0 0,0-1 1 0 0,1 1-1 0 0,-1 0 1 0 0,1 0-1 0 0,-1 0 0 0 0,0 0 1 0 0,1-1-1 0 0,-1 1 1 0 0,0 0-1 0 0,1 0 0 0 0,-1-1 1 0 0,0 1-1 0 0,1 0 1 0 0,-1-1-1 0 0,0 1 0 0 0,0 0 1 0 0,1-1-1 0 0,-1 1 1 0 0,0 0-1 0 0,0-1 0 0 0,0 1 1 0 0,0-1-1 0 0,1 1 1 0 0,-1 0-1 0 0,0-1 0 0 0,0 1 1 0 0,0-1-1 0 0,0 1 1 0 0,0-1-1 0 0,0 1 0 0 0,0 0 1 0 0,0-1-1 0 0,0 1 1 0 0,-1-1-1 0 0,1 0 34 0 0,-1 1 0 0 0,1-1 0 0 0,-1 1 0 0 0,1 0 0 0 0,-1-1 0 0 0,1 1 0 0 0,-1 0 0 0 0,0 0 0 0 0,1-1 0 0 0,-1 1 0 0 0,1 0 0 0 0,-1 0 0 0 0,0 0 0 0 0,1 0 0 0 0,-1 0 0 0 0,0 0-1 0 0,1 0 1 0 0,-1 0 0 0 0,1 0 0 0 0,-1 0 0 0 0,0 0 0 0 0,1 0 0 0 0,-2 1 0 0 0,1-1 48 0 0,0 1-1 0 0,0-1 0 0 0,0 1 0 0 0,0-1 1 0 0,0 0-1 0 0,0 0 0 0 0,-1 0 0 0 0,1 1 1 0 0,0-1-1 0 0,0 0 0 0 0,0 0 1 0 0,0 0-1 0 0,0-1 0 0 0,0 1 0 0 0,0 0 1 0 0,0 0-1 0 0,0-1 0 0 0,0 1 0 0 0,0 0 1 0 0,0-1-1 0 0,0 1 0 0 0,0-1 1 0 0,0 1-1 0 0,0-1 0 0 0,0 0 0 0 0,0 1 1 0 0,0-1-1 0 0,0-1 0 0 0,0 2-173 0 0,0 0 1 0 0,1 0-1 0 0,-1 0 0 0 0,1 0 0 0 0,-1 0 0 0 0,1 0 0 0 0,-1 0 1 0 0,1 1-1 0 0,-1-1 0 0 0,1 0 0 0 0,-1 0 0 0 0,1 0 1 0 0,-1 1-1 0 0,1-1 0 0 0,-1 0 0 0 0,1 0 0 0 0,0 1 0 0 0,-1-1 1 0 0,1 0-1 0 0,-1 1 0 0 0,1-1 0 0 0,0 1 0 0 0,-1-1 1 0 0,1 0-1 0 0,0 1 0 0 0,-1-1 0 0 0,1 1 0 0 0,-13 17 738 0 0,11-16-599 0 0,-3 4-41 0 0,-14 22 701 0 0,18-27-828 0 0,1 0 0 0 0,-1 1 0 0 0,0-1 0 0 0,1 0 0 0 0,-1 1 0 0 0,1-1 0 0 0,-1 1 0 0 0,1-1 1 0 0,-1 1-1 0 0,1-1 0 0 0,0 1 0 0 0,0-1 0 0 0,0 1 0 0 0,0-1 0 0 0,0 1 0 0 0,0-1 0 0 0,0 2 0 0 0,2-1-22 0 0,-1 0-1 0 0,1 0 1 0 0,0 0-1 0 0,0-1 0 0 0,-1 1 1 0 0,1-1-1 0 0,0 1 1 0 0,0-1-1 0 0,0 0 1 0 0,1 0-1 0 0,-1 0 1 0 0,0 0-1 0 0,0 0 1 0 0,3 1-1 0 0,14 6 57 0 0,-18-6-49 0 0,1-1-1 0 0,0 0 1 0 0,-1 0-1 0 0,1 0 0 0 0,0 0 1 0 0,0-1-1 0 0,0 1 1 0 0,0 0-1 0 0,0-1 1 0 0,0 1-1 0 0,2-1 1 0 0,-3 0-12 0 0,0 0-1 0 0,0 0 1 0 0,0 0 0 0 0,-1 0 0 0 0,1 0 0 0 0,0 0 0 0 0,0-1 0 0 0,0 1 0 0 0,0 0-1 0 0,0-1 1 0 0,0 1 0 0 0,-1 0 0 0 0,1-1 0 0 0,0 1 0 0 0,0-1 0 0 0,0 1 0 0 0,1-2-1 0 0,-1 0-6 0 0,0 0-1 0 0,0 0 0 0 0,0 0 0 0 0,0 0 0 0 0,0 0 0 0 0,0 0 0 0 0,-1 0 1 0 0,1 0-1 0 0,-1 0 0 0 0,1 0 0 0 0,-1 0 0 0 0,0 0 0 0 0,0 0 0 0 0,0 0 0 0 0,0-1 1 0 0,0 1-1 0 0,0 0 0 0 0,-1 0 0 0 0,0-3 0 0 0,0 0-3 0 0,-1 1 0 0 0,0 0 1 0 0,0 0-1 0 0,0 0 0 0 0,0 0 0 0 0,-1 0 0 0 0,1 1 0 0 0,-1-1 1 0 0,-6-5-1 0 0,7 7 8 0 0,0-1 1 0 0,0 1-1 0 0,-1 0 1 0 0,1 0-1 0 0,-1 0 0 0 0,1 1 1 0 0,-1-1-1 0 0,0 1 1 0 0,1-1-1 0 0,-1 1 0 0 0,0 0 1 0 0,0 0-1 0 0,0 0 1 0 0,-6 0-1 0 0,8 1 0 0 0,-1 0 0 0 0,1 1 0 0 0,0 0 0 0 0,0-1 0 0 0,-1 1 0 0 0,1 0 0 0 0,0-1 0 0 0,0 1 0 0 0,0 0 0 0 0,0 0 0 0 0,0 0 0 0 0,0 0 0 0 0,0 0 0 0 0,0 0 0 0 0,0 1 0 0 0,0-1 0 0 0,1 0 0 0 0,-1 0 0 0 0,0 0 0 0 0,0 3 0 0 0,-1 1 21 0 0,0-1-1 0 0,0 1 1 0 0,1-1 0 0 0,-1 1-1 0 0,0 5 1 0 0,2-8-8 0 0,0 0 0 0 0,0 0 0 0 0,0 0 0 0 0,0 0 0 0 0,1 0 0 0 0,-1 1 0 0 0,1-1 0 0 0,-1 0 0 0 0,1 0 0 0 0,-1 0 0 0 0,1 0 0 0 0,0 0 0 0 0,0 0 0 0 0,0 0 0 0 0,1-1 0 0 0,-1 1 0 0 0,0 0 0 0 0,0 0 0 0 0,1-1 0 0 0,-1 1 0 0 0,1-1 0 0 0,0 1 0 0 0,-1-1 0 0 0,1 0 0 0 0,2 1 0 0 0,-2 0-9 0 0,1-1 0 0 0,-1 0 1 0 0,1 0-1 0 0,0 0 0 0 0,-1 0 0 0 0,1 0 1 0 0,0-1-1 0 0,-1 1 0 0 0,1-1 0 0 0,0 0 1 0 0,0 0-1 0 0,0 0 0 0 0,-1 0 0 0 0,1 0 1 0 0,0 0-1 0 0,0-1 0 0 0,-1 1 0 0 0,1-1 1 0 0,3-1-1 0 0,-2 0-1 0 0,1 0 1 0 0,-1 0 0 0 0,1-1-1 0 0,-1 0 1 0 0,0 0 0 0 0,0 0-1 0 0,0 0 1 0 0,0 0-1 0 0,-1-1 1 0 0,1 0 0 0 0,-1 0-1 0 0,0 0 1 0 0,0 0 0 0 0,0 0-1 0 0,2-6 1 0 0,-4 7-4 0 0,1-1-1 0 0,-1 0 1 0 0,0 1 0 0 0,0-1 0 0 0,-1 0-1 0 0,1 0 1 0 0,-1 0 0 0 0,0 0 0 0 0,0 1 0 0 0,0-1-1 0 0,-1 0 1 0 0,1 0 0 0 0,-1 0 0 0 0,0 0-1 0 0,0 1 1 0 0,0-1 0 0 0,0 0 0 0 0,-1 1 0 0 0,0-1-1 0 0,-2-3 1 0 0,3 4 0 0 0,0 1 0 0 0,-1 0 0 0 0,1 0 0 0 0,-1 0 0 0 0,1 0 0 0 0,-1 0 0 0 0,0 1 0 0 0,1-1 0 0 0,-1 0 0 0 0,0 1 0 0 0,0-1 0 0 0,0 1 0 0 0,0 0 0 0 0,-1-1 0 0 0,1 1 0 0 0,0 0 0 0 0,0 1 0 0 0,-1-1 0 0 0,1 0 0 0 0,-1 1 0 0 0,-3-1 0 0 0,3 1 0 0 0,0 0 0 0 0,0 0 0 0 0,0 1 0 0 0,1 0 0 0 0,-1-1 0 0 0,0 1 0 0 0,0 0 0 0 0,1 0 0 0 0,-1 0 0 0 0,0 1 0 0 0,1-1 0 0 0,-1 1 0 0 0,1 0 0 0 0,0-1 0 0 0,-1 1 0 0 0,1 0 0 0 0,0 0 0 0 0,-2 3 0 0 0,-1 1 19 0 0,1 0 0 0 0,-1 0-1 0 0,1 0 1 0 0,1 0 0 0 0,-1 1 0 0 0,1 0 0 0 0,-4 10-1 0 0,6-12 1 0 0,0-1-1 0 0,-1 1 0 0 0,2-1 0 0 0,-1 1 0 0 0,0-1 1 0 0,1 1-1 0 0,0-1 0 0 0,0 1 0 0 0,0 0 1 0 0,1-1-1 0 0,0 1 0 0 0,0-1 0 0 0,2 7 0 0 0,-3-10-15 0 0,0 0 0 0 0,1 0-1 0 0,-1 0 1 0 0,1 0 0 0 0,-1 0-1 0 0,1 0 1 0 0,0 0-1 0 0,-1 0 1 0 0,1 0 0 0 0,0 0-1 0 0,0 0 1 0 0,-1-1 0 0 0,1 1-1 0 0,0 0 1 0 0,0-1 0 0 0,0 1-1 0 0,0-1 1 0 0,0 1-1 0 0,0-1 1 0 0,0 1 0 0 0,0-1-1 0 0,0 1 1 0 0,0-1 0 0 0,2 0-1 0 0,-1 0 6 0 0,0 0-1 0 0,0 0 1 0 0,0 0-1 0 0,1 0 1 0 0,-1-1-1 0 0,0 1 1 0 0,0-1-1 0 0,0 0 1 0 0,0 1-1 0 0,0-1 1 0 0,0 0-1 0 0,2-2 1 0 0,-1 1 0 0 0,0 0 1 0 0,0 0-1 0 0,0 0 1 0 0,0 0-1 0 0,0-1 1 0 0,0 0-1 0 0,-1 1 1 0 0,1-1-1 0 0,-1 0 1 0 0,0 0-1 0 0,0-1 1 0 0,0 1-1 0 0,0 0 1 0 0,2-7-1 0 0,-4 9-8 0 0,1-1 0 0 0,-1 0 0 0 0,0 0 0 0 0,0 0 0 0 0,0 0 0 0 0,0 0 0 0 0,0 1 0 0 0,0-1 0 0 0,-1 0 0 0 0,1 0 0 0 0,-1 0 0 0 0,1 0 0 0 0,-1 1 0 0 0,0-1 0 0 0,0 0 0 0 0,1 1 0 0 0,-1-1 0 0 0,0 0 0 0 0,0 1 0 0 0,-1-1 0 0 0,0-1 0 0 0,-1 1 0 0 0,1 0 0 0 0,-1 0 0 0 0,1 1 0 0 0,-1-1 0 0 0,0 1 0 0 0,0-1 0 0 0,0 1 0 0 0,0 0 0 0 0,0 0 0 0 0,0 0 0 0 0,-6-1 0 0 0,5 1 0 0 0,0 1 0 0 0,0-1 0 0 0,-1 1 0 0 0,1 0 0 0 0,0 0 0 0 0,0 0 0 0 0,-1 1 0 0 0,1-1 0 0 0,0 1 0 0 0,0 0 0 0 0,0 1 0 0 0,0-1 0 0 0,0 0 0 0 0,0 1 0 0 0,0 0 0 0 0,0 0 0 0 0,1 0 0 0 0,-1 1 0 0 0,-3 3 0 0 0,6-5 1 0 0,0 0-1 0 0,0 0 1 0 0,0 0-1 0 0,0 1 1 0 0,1-1-1 0 0,-1 0 1 0 0,1 0-1 0 0,-1 1 1 0 0,1-1-1 0 0,-1 0 1 0 0,1 1-1 0 0,0-1 1 0 0,-1 1-1 0 0,1-1 1 0 0,0 1-1 0 0,0-1 1 0 0,0 0-1 0 0,0 1 1 0 0,0-1-1 0 0,1 3 1 0 0,0-1 1 0 0,0-1 1 0 0,0 1-1 0 0,0-1 0 0 0,0 1 1 0 0,1-1-1 0 0,-1 1 0 0 0,1-1 1 0 0,0 0-1 0 0,-1 1 0 0 0,4 1 1 0 0,-2-1 1 0 0,1 1 1 0 0,-1-1-1 0 0,1 0 0 0 0,0-1 1 0 0,0 1-1 0 0,0-1 0 0 0,0 1 1 0 0,0-1-1 0 0,1 0 0 0 0,-1-1 1 0 0,1 1-1 0 0,7 0 0 0 0,-9-1 1 0 0,0-1 0 0 0,0 0-1 0 0,0 0 1 0 0,-1-1 0 0 0,1 1-1 0 0,0 0 1 0 0,0-1 0 0 0,0 0-1 0 0,0 0 1 0 0,-1 0-1 0 0,1 0 1 0 0,0 0 0 0 0,-1 0-1 0 0,1-1 1 0 0,-1 1 0 0 0,1-1-1 0 0,-1 0 1 0 0,0 0 0 0 0,1 0-1 0 0,-1 0 1 0 0,0 0 0 0 0,0 0-1 0 0,2-4 1 0 0,-3 4-2 0 0,0-1 1 0 0,0 1-1 0 0,0-1 0 0 0,0 1 1 0 0,0-1-1 0 0,-1 1 0 0 0,1-1 1 0 0,-1 1-1 0 0,0-1 1 0 0,0 1-1 0 0,0-1 0 0 0,0 0 1 0 0,0 1-1 0 0,0-1 1 0 0,-1 1-1 0 0,1-1 0 0 0,-1 1 1 0 0,1-1-1 0 0,-1 1 0 0 0,0-1 1 0 0,0 1-1 0 0,-1 0 1 0 0,1-1-1 0 0,0 1 0 0 0,-1 0 1 0 0,-2-4-1 0 0,1 2-3 0 0,0 0 0 0 0,0 1 0 0 0,-1-1 0 0 0,1 1 0 0 0,-1-1 0 0 0,0 1 0 0 0,0 0 0 0 0,0 0 0 0 0,0 1 0 0 0,-1 0 0 0 0,1-1 0 0 0,-1 1 0 0 0,-5-2 0 0 0,9 4 3 0 0,1 0-1 0 0,-1 0 0 0 0,1 0 1 0 0,-1 0-1 0 0,1 0 0 0 0,-1 0 1 0 0,1 0-1 0 0,-1 0 1 0 0,1 1-1 0 0,-1-1 0 0 0,1 0 1 0 0,-1 0-1 0 0,1 0 0 0 0,0 0 1 0 0,-1 1-1 0 0,1-1 1 0 0,-1 0-1 0 0,1 0 0 0 0,0 1 1 0 0,-1-1-1 0 0,1 0 0 0 0,-1 1 1 0 0,1-1-1 0 0,0 0 1 0 0,0 1-1 0 0,-1 0 0 0 0,-4 15 141 0 0,5 16 85 0 0,1-27-221 0 0,1 1 0 0 0,-1-1 0 0 0,1 1 0 0 0,0-1 0 0 0,0 0 0 0 0,0 0 1 0 0,5 7-1 0 0,-5-9-2 0 0,-1-1 0 0 0,1 1 0 0 0,0-1 0 0 0,0 0 0 0 0,0 0-1 0 0,0 0 1 0 0,0 0 0 0 0,0 0 0 0 0,0-1 0 0 0,1 1 0 0 0,-1 0 0 0 0,0-1 0 0 0,1 0 0 0 0,0 1 0 0 0,-1-1 0 0 0,5 1 0 0 0,-6-2-5 0 0,0 0 0 0 0,0 0 0 0 0,0 0 0 0 0,0-1 0 0 0,0 1 0 0 0,0 0 0 0 0,0 0 0 0 0,0-1 0 0 0,-1 1 0 0 0,1 0 0 0 0,0-1 0 0 0,0 1 0 0 0,0-1 0 0 0,-1 1 0 0 0,1-1 0 0 0,0 1 0 0 0,0-1 0 0 0,-1 0 0 0 0,1 1 0 0 0,-1-1 0 0 0,1 0 0 0 0,0 0 0 0 0,-1 1 0 0 0,1-1 0 0 0,-1 0 0 0 0,0 0 0 0 0,1 0 0 0 0,-1 0 0 0 0,0 0 0 0 0,1 1 0 0 0,-1-1 0 0 0,0 0 0 0 0,0 0 0 0 0,0 0 0 0 0,0 0 0 0 0,0-2 0 0 0,1-3 0 0 0,-1 0 0 0 0,0 0 0 0 0,0 0 0 0 0,-1-8 0 0 0,1 9-3 0 0,-1 1 1 0 0,0-1-1 0 0,0 0 1 0 0,-1 0-1 0 0,0 0 0 0 0,0 1 1 0 0,0-1-1 0 0,0 1 0 0 0,-4-7 1 0 0,5 10-13 0 0,0 1 1 0 0,1-1-1 0 0,-1 0 1 0 0,0 0-1 0 0,0 1 1 0 0,0-1 0 0 0,1 0-1 0 0,-1 1 1 0 0,0-1-1 0 0,0 1 1 0 0,0-1-1 0 0,0 1 1 0 0,0-1-1 0 0,0 1 1 0 0,0 0 0 0 0,0-1-1 0 0,0 1 1 0 0,0 0-1 0 0,-2 0 1 0 0,2 0-28 0 0,-1 1-1 0 0,0-1 1 0 0,1 0 0 0 0,-1 1 0 0 0,1 0-1 0 0,-1-1 1 0 0,1 1 0 0 0,-1 0 0 0 0,1 0-1 0 0,-1 0 1 0 0,1 0 0 0 0,0 0 0 0 0,-1 0 0 0 0,1 0-1 0 0,0 0 1 0 0,-1 2 0 0 0,-6 6-1594 0 0,2 2-3587 0 0,0 2-2165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6:34.9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167 110 2303 0 0,'-13'-14'894'0'0,"11"10"-283"0"0,-1 1 1 0 0,0 0 0 0 0,0 0-1 0 0,0 0 1 0 0,-1 0-1 0 0,1 0 1 0 0,-1 1 0 0 0,1-1-1 0 0,-6-2 1 0 0,4 3 616 0 0,1 0 1 0 0,0 1 0 0 0,-1-1-1 0 0,1 1 1 0 0,-1 0 0 0 0,-6 0-1 0 0,10 1-1117 0 0,0 0-1 0 0,0 0 0 0 0,-1 0 0 0 0,1 0 0 0 0,0 0 1 0 0,-1 0-1 0 0,1 1 0 0 0,0-1 0 0 0,0 1 0 0 0,0-1 1 0 0,0 1-1 0 0,-1-1 0 0 0,1 1 0 0 0,0 0 0 0 0,0-1 1 0 0,0 1-1 0 0,0 0 0 0 0,0 0 0 0 0,0 0 1 0 0,1 0-1 0 0,-1 0 0 0 0,0 0 0 0 0,0 0 0 0 0,1 0 1 0 0,-1 0-1 0 0,0 0 0 0 0,0 3 0 0 0,-1 0-46 0 0,0 1 0 0 0,1-1 0 0 0,0 1 0 0 0,0-1 0 0 0,0 1 0 0 0,0 0 0 0 0,1-1 0 0 0,-1 1-1 0 0,1 0 1 0 0,0 0 0 0 0,1-1 0 0 0,-1 1 0 0 0,1 0 0 0 0,0 0 0 0 0,0-1 0 0 0,2 6 0 0 0,-1-8-41 0 0,-1 1-1 0 0,0-1 1 0 0,0 0 0 0 0,1 0 0 0 0,0 0-1 0 0,-1 0 1 0 0,1 0 0 0 0,0 0 0 0 0,0 0-1 0 0,0 0 1 0 0,0-1 0 0 0,0 1 0 0 0,0-1-1 0 0,1 1 1 0 0,-1-1 0 0 0,1 0 0 0 0,-1 0-1 0 0,0 0 1 0 0,1 0 0 0 0,0-1 0 0 0,-1 1-1 0 0,1-1 1 0 0,-1 1 0 0 0,1-1 0 0 0,0 0-1 0 0,-1 0 1 0 0,1 0 0 0 0,0 0 0 0 0,-1-1-1 0 0,4 0 1 0 0,-3 1-21 0 0,1-1 0 0 0,-1 0 0 0 0,1 0-1 0 0,-1 0 1 0 0,0-1 0 0 0,0 1 0 0 0,1-1 0 0 0,-1 1-1 0 0,0-1 1 0 0,0 0 0 0 0,0-1 0 0 0,-1 1 0 0 0,1 0-1 0 0,0-1 1 0 0,-1 1 0 0 0,0-1 0 0 0,0 0 0 0 0,0 0 0 0 0,0 0-1 0 0,0 0 1 0 0,0 0 0 0 0,-1 0 0 0 0,1-1 0 0 0,-1 1-1 0 0,1-4 1 0 0,-1 3-1 0 0,0 1-1 0 0,-1 0 1 0 0,1 0 0 0 0,-1-1-1 0 0,0 1 1 0 0,0 0 0 0 0,0-1-1 0 0,0 1 1 0 0,-1 0-1 0 0,1 0 1 0 0,-1-1 0 0 0,0 1-1 0 0,0 0 1 0 0,0 0 0 0 0,0 0-1 0 0,-1 0 1 0 0,1 0 0 0 0,-1 0-1 0 0,0 0 1 0 0,1 1-1 0 0,-1-1 1 0 0,-1 1 0 0 0,1-1-1 0 0,0 1 1 0 0,-1 0 0 0 0,-4-4-1 0 0,4 4 0 0 0,0 1-1 0 0,0-1 0 0 0,1 1 1 0 0,-1 0-1 0 0,0 0 1 0 0,0 1-1 0 0,0-1 0 0 0,0 0 1 0 0,0 1-1 0 0,0 0 1 0 0,0 0-1 0 0,0 0 0 0 0,0 0 1 0 0,-1 0-1 0 0,1 1 1 0 0,0-1-1 0 0,0 1 0 0 0,0 0 1 0 0,1 0-1 0 0,-1 0 0 0 0,0 0 1 0 0,0 0-1 0 0,0 1 1 0 0,1-1-1 0 0,-1 1 0 0 0,-3 2 1 0 0,4-2 8 0 0,0 0-1 0 0,0 0 1 0 0,0-1-1 0 0,0 1 1 0 0,0 1 0 0 0,0-1-1 0 0,0 0 1 0 0,1 0 0 0 0,-1 1-1 0 0,1-1 1 0 0,0 1 0 0 0,0-1-1 0 0,0 1 1 0 0,0-1 0 0 0,0 1-1 0 0,0 0 1 0 0,1 0 0 0 0,-1-1-1 0 0,1 1 1 0 0,0 0 0 0 0,0 0-1 0 0,0-1 1 0 0,0 1 0 0 0,0 0-1 0 0,0 0 1 0 0,1 0 0 0 0,0-1-1 0 0,-1 1 1 0 0,3 4-1 0 0,-2-4 3 0 0,1 1 0 0 0,0 0 0 0 0,0-1-1 0 0,1 1 1 0 0,-1-1 0 0 0,1 0 0 0 0,0 0-1 0 0,-1 0 1 0 0,1 0 0 0 0,1 0 0 0 0,-1-1-1 0 0,0 1 1 0 0,1-1 0 0 0,-1 0 0 0 0,1 0-1 0 0,-1 0 1 0 0,6 1 0 0 0,-7-2-5 0 0,0-1 0 0 0,1 1 0 0 0,-1-1 0 0 0,0 0 0 0 0,1 0 0 0 0,-1 0 0 0 0,0 0 0 0 0,1 0 0 0 0,-1 0 0 0 0,0 0 0 0 0,1-1 0 0 0,-1 0 0 0 0,0 1 0 0 0,0-1 0 0 0,0 0 0 0 0,1 0 0 0 0,-1 0 0 0 0,0 0 0 0 0,0 0 0 0 0,0-1 0 0 0,-1 1 0 0 0,1 0 0 0 0,0-1 0 0 0,0 0 0 0 0,-1 1 0 0 0,1-1 0 0 0,-1 0 0 0 0,1 0 0 0 0,-1 0 0 0 0,2-4 0 0 0,-1 2-5 0 0,-1 1 0 0 0,1-1 0 0 0,-1 0 0 0 0,0 0 0 0 0,0 0 0 0 0,0-1 0 0 0,-1 1 0 0 0,0 0 0 0 0,1 0 0 0 0,-1 0 0 0 0,-1 0 0 0 0,1-1 0 0 0,-1 1 0 0 0,1 0 0 0 0,-1 0 0 0 0,0 0 0 0 0,-1 0 0 0 0,1 0 0 0 0,-1 0 0 0 0,0 1 0 0 0,1-1 0 0 0,-2 0 0 0 0,-3-5 0 0 0,4 5 0 0 0,-1 0 0 0 0,0 0 0 0 0,-1 0 0 0 0,1 1 0 0 0,0-1 0 0 0,-1 1 0 0 0,0 0 0 0 0,0 0 0 0 0,0 0 0 0 0,0 0 0 0 0,-1 1 0 0 0,1-1 0 0 0,0 1 0 0 0,-1 0 0 0 0,0 1 0 0 0,1-1 0 0 0,-1 1 0 0 0,0 0 0 0 0,-7-1 0 0 0,9 3 2 0 0,0-1-1 0 0,0 1 1 0 0,0 0-1 0 0,0-1 0 0 0,0 1 1 0 0,1 1-1 0 0,-1-1 1 0 0,0 0-1 0 0,1 1 1 0 0,-1-1-1 0 0,1 1 1 0 0,0 0-1 0 0,-1 0 1 0 0,1 0-1 0 0,0 0 0 0 0,0 0 1 0 0,0 0-1 0 0,1 1 1 0 0,-1-1-1 0 0,0 0 1 0 0,-1 5-1 0 0,0-3 2 0 0,1 1-1 0 0,-1 0 1 0 0,1 0 0 0 0,1 0-1 0 0,-1 0 1 0 0,1 0 0 0 0,-1 0-1 0 0,1 1 1 0 0,1-1 0 0 0,-1 0-1 0 0,1 7 1 0 0,0-10 0 0 0,0-1 0 0 0,0 1 0 0 0,1 0 1 0 0,-1-1-1 0 0,1 1 0 0 0,-1 0 0 0 0,1-1 0 0 0,-1 1 0 0 0,1 0 0 0 0,0-1 0 0 0,0 1 0 0 0,0-1 0 0 0,0 0 1 0 0,0 1-1 0 0,0-1 0 0 0,0 0 0 0 0,0 0 0 0 0,1 1 0 0 0,-1-1 0 0 0,0 0 0 0 0,1 0 0 0 0,1 1 1 0 0,0-1 5 0 0,0 0 0 0 0,0 0 0 0 0,0 0 0 0 0,0 0 0 0 0,0-1 0 0 0,0 1 0 0 0,1-1 0 0 0,-1 0 0 0 0,0 0 0 0 0,0 0 1 0 0,6-1-1 0 0,-5 0-5 0 0,1 0 1 0 0,0 0-1 0 0,-1 0 0 0 0,1 0 1 0 0,-1-1-1 0 0,1 0 1 0 0,-1 0-1 0 0,0 0 1 0 0,1 0-1 0 0,-1-1 0 0 0,0 1 1 0 0,-1-1-1 0 0,1 0 1 0 0,0 0-1 0 0,-1-1 1 0 0,5-5-1 0 0,-7 8-4 0 0,-1 0 0 0 0,1 0 0 0 0,0 0 0 0 0,-1-1 0 0 0,1 1 0 0 0,-1 0 0 0 0,1 0 0 0 0,-1-1 0 0 0,1 1 0 0 0,-1 0 0 0 0,0-1 0 0 0,0 1 0 0 0,0 0 0 0 0,0-1 0 0 0,0 1 0 0 0,0-1 0 0 0,0 1 0 0 0,0 0 0 0 0,-1-1 0 0 0,1 1 0 0 0,0 0 0 0 0,-1 0 0 0 0,1-1 0 0 0,-1 1 0 0 0,1 0 0 0 0,-1 0 0 0 0,0-1 0 0 0,0 1 0 0 0,1 0 0 0 0,-1 0 0 0 0,0 0 0 0 0,0 0 0 0 0,0 0 0 0 0,0 0 0 0 0,0 1 0 0 0,0-1 0 0 0,0 0 0 0 0,-1 0 0 0 0,1 1 0 0 0,0-1 0 0 0,0 1 0 0 0,-2-2 0 0 0,-1 1 0 0 0,0 0 0 0 0,0-1 0 0 0,0 1 0 0 0,0 1 0 0 0,0-1 0 0 0,-1 1 0 0 0,1-1 0 0 0,0 1 0 0 0,0 0 0 0 0,0 1 0 0 0,0-1 0 0 0,0 1 0 0 0,-4 1 0 0 0,5-2 0 0 0,1 1 0 0 0,0 0 0 0 0,0 0 0 0 0,0 0 0 0 0,0 0 0 0 0,0 1 0 0 0,0-1 0 0 0,0 0 0 0 0,1 1 0 0 0,-1-1 0 0 0,0 1 0 0 0,1 0 0 0 0,-1-1 0 0 0,1 1 0 0 0,-1 0 0 0 0,1 0 0 0 0,0 0 0 0 0,0 0 0 0 0,0 0 0 0 0,0 0 0 0 0,0 1 0 0 0,1-1 0 0 0,-1 0 0 0 0,0 0 0 0 0,1 1 0 0 0,0-1 0 0 0,-1 3 0 0 0,2-3 0 0 0,-1 0 0 0 0,0 0 0 0 0,0 0 0 0 0,1 0 0 0 0,-1 0 0 0 0,1 0 0 0 0,0 0 0 0 0,-1 0 0 0 0,1-1 0 0 0,0 1 0 0 0,0 0 0 0 0,0 0 0 0 0,0-1 0 0 0,1 1 0 0 0,-1-1 0 0 0,0 1 0 0 0,1-1 0 0 0,-1 1 0 0 0,1-1 0 0 0,-1 0 0 0 0,1 0 0 0 0,0 0 0 0 0,-1 0 0 0 0,1 0 0 0 0,0 0 0 0 0,0 0 0 0 0,0-1 0 0 0,0 1 0 0 0,0-1 0 0 0,-1 1 0 0 0,5 0 0 0 0,0-1 0 0 0,0 1 0 0 0,0-1 0 0 0,1 0 0 0 0,11-2 0 0 0,-17 2 0 0 0,0 0 0 0 0,0 0 0 0 0,0 0 0 0 0,1 0 0 0 0,-1-1 0 0 0,0 1 0 0 0,0 0 0 0 0,0-1 0 0 0,1 1 0 0 0,-1-1 0 0 0,0 1 0 0 0,0-1 0 0 0,0 0 0 0 0,0 1 0 0 0,0-1 0 0 0,0 0 0 0 0,0 0 0 0 0,0 1 0 0 0,0-1 0 0 0,-1 0 0 0 0,1 0 0 0 0,0 0 0 0 0,-1 0 0 0 0,1 0 0 0 0,0-1 0 0 0,-1 1 0 0 0,1 0 0 0 0,-1 0 0 0 0,0 0 0 0 0,1 0 0 0 0,-1-2 0 0 0,0 2 1 0 0,0 0 1 0 0,0 0-1 0 0,-1 1 0 0 0,1-1 0 0 0,0 0 1 0 0,-1 0-1 0 0,1 0 0 0 0,0 1 0 0 0,-1-1 1 0 0,1 0-1 0 0,-1 1 0 0 0,0-1 0 0 0,1 0 1 0 0,-1 1-1 0 0,1-1 0 0 0,-1 1 0 0 0,0-1 1 0 0,1 1-1 0 0,-1-1 0 0 0,0 1 0 0 0,0 0 1 0 0,1-1-1 0 0,-1 1 0 0 0,0 0 0 0 0,0-1 1 0 0,-1 1-1 0 0,-8 0-6908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6:53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150 78 1375 0 0,'0'0'152'0'0,"1"0"-1"0"0,-1 0 1 0 0,1 0-1 0 0,-1 0 0 0 0,0-1 1 0 0,1 1-1 0 0,-1 0 1 0 0,1 0-1 0 0,-1 0 0 0 0,0 0 1 0 0,1-1-1 0 0,-1 1 1 0 0,0 0-1 0 0,1 0 0 0 0,-1-1 1 0 0,0 1-1 0 0,1 0 1 0 0,-1-1-1 0 0,0 1 0 0 0,0 0 1 0 0,1-1-1 0 0,-1 1 1 0 0,0 0-1 0 0,0-1 0 0 0,0 1 1 0 0,0-1-1 0 0,1 1 1 0 0,-1 0-1 0 0,0-1 0 0 0,0 1 1 0 0,0-1-1 0 0,0 1 1 0 0,0-1-1 0 0,0 1 0 0 0,0 0 1 0 0,0-1-1 0 0,0 1 1 0 0,-1-1-1 0 0,1 0 34 0 0,-1 1 0 0 0,1-1 0 0 0,-1 1 0 0 0,1 0 0 0 0,-1-1 0 0 0,1 1 0 0 0,-1 0 0 0 0,0 0 0 0 0,1-1 0 0 0,-1 1 0 0 0,1 0 0 0 0,-1 0 0 0 0,0 0 0 0 0,1 0 0 0 0,-1 0 0 0 0,0 0-1 0 0,1 0 1 0 0,-1 0 0 0 0,1 0 0 0 0,-1 0 0 0 0,0 0 0 0 0,1 0 0 0 0,-2 1 0 0 0,1-1 48 0 0,0 1-1 0 0,0-1 0 0 0,0 1 0 0 0,0-1 1 0 0,0 0-1 0 0,0 0 0 0 0,-1 0 0 0 0,1 1 1 0 0,0-1-1 0 0,0 0 0 0 0,0 0 1 0 0,0 0-1 0 0,0-1 0 0 0,0 1 0 0 0,0 0 1 0 0,0 0-1 0 0,0-1 0 0 0,0 1 0 0 0,0 0 1 0 0,0-1-1 0 0,0 1 0 0 0,0-1 1 0 0,0 1-1 0 0,0-1 0 0 0,0 0 0 0 0,0 1 1 0 0,0-1-1 0 0,0-1 0 0 0,0 2-173 0 0,0 0 1 0 0,1 0-1 0 0,-1 0 0 0 0,1 0 0 0 0,-1 0 0 0 0,1 0 0 0 0,-1 0 1 0 0,1 1-1 0 0,-1-1 0 0 0,1 0 0 0 0,-1 0 0 0 0,1 0 1 0 0,-1 1-1 0 0,1-1 0 0 0,-1 0 0 0 0,1 0 0 0 0,0 1 0 0 0,-1-1 1 0 0,1 0-1 0 0,-1 1 0 0 0,1-1 0 0 0,0 1 0 0 0,-1-1 1 0 0,1 0-1 0 0,0 1 0 0 0,-1-1 0 0 0,1 1 0 0 0,-13 17 738 0 0,11-16-599 0 0,-3 4-41 0 0,-14 22 701 0 0,18-27-828 0 0,1 0 0 0 0,-1 1 0 0 0,0-1 0 0 0,1 0 0 0 0,-1 1 0 0 0,1-1 0 0 0,-1 1 0 0 0,1-1 1 0 0,-1 1-1 0 0,1-1 0 0 0,0 1 0 0 0,0-1 0 0 0,0 1 0 0 0,0-1 0 0 0,0 1 0 0 0,0-1 0 0 0,0 2 0 0 0,2-1-22 0 0,-1 0-1 0 0,1 0 1 0 0,0 0-1 0 0,0-1 0 0 0,-1 1 1 0 0,1-1-1 0 0,0 1 1 0 0,0-1-1 0 0,0 0 1 0 0,1 0-1 0 0,-1 0 1 0 0,0 0-1 0 0,0 0 1 0 0,3 1-1 0 0,14 6 57 0 0,-18-6-49 0 0,1-1-1 0 0,0 0 1 0 0,-1 0-1 0 0,1 0 0 0 0,0 0 1 0 0,0-1-1 0 0,0 1 1 0 0,0 0-1 0 0,0-1 1 0 0,0 1-1 0 0,2-1 1 0 0,-3 0-12 0 0,0 0-1 0 0,0 0 1 0 0,0 0 0 0 0,-1 0 0 0 0,1 0 0 0 0,0 0 0 0 0,0-1 0 0 0,0 1 0 0 0,0 0-1 0 0,0-1 1 0 0,0 1 0 0 0,-1 0 0 0 0,1-1 0 0 0,0 1 0 0 0,0-1 0 0 0,0 1 0 0 0,1-2-1 0 0,-1 0-6 0 0,0 0-1 0 0,0 0 0 0 0,0 0 0 0 0,0 0 0 0 0,0 0 0 0 0,0 0 0 0 0,-1 0 1 0 0,1 0-1 0 0,-1 0 0 0 0,1 0 0 0 0,-1 0 0 0 0,0 0 0 0 0,0 0 0 0 0,0 0 0 0 0,0-1 1 0 0,0 1-1 0 0,0 0 0 0 0,-1 0 0 0 0,0-3 0 0 0,0 0-3 0 0,-1 1 0 0 0,0 0 1 0 0,0 0-1 0 0,0 0 0 0 0,0 0 0 0 0,-1 0 0 0 0,1 1 0 0 0,-1-1 1 0 0,-6-5-1 0 0,7 7 8 0 0,0-1 1 0 0,0 1-1 0 0,-1 0 1 0 0,1 0-1 0 0,-1 0 0 0 0,1 1 1 0 0,-1-1-1 0 0,0 1 1 0 0,1-1-1 0 0,-1 1 0 0 0,0 0 1 0 0,0 0-1 0 0,0 0 1 0 0,-6 0-1 0 0,8 1 0 0 0,-1 0 0 0 0,1 1 0 0 0,0 0 0 0 0,0-1 0 0 0,-1 1 0 0 0,1 0 0 0 0,0-1 0 0 0,0 1 0 0 0,0 0 0 0 0,0 0 0 0 0,0 0 0 0 0,0 0 0 0 0,0 0 0 0 0,0 0 0 0 0,0 1 0 0 0,0-1 0 0 0,1 0 0 0 0,-1 0 0 0 0,0 0 0 0 0,0 3 0 0 0,-1 1 21 0 0,0-1-1 0 0,0 1 1 0 0,1-1 0 0 0,-1 1-1 0 0,0 5 1 0 0,2-8-8 0 0,0 0 0 0 0,0 0 0 0 0,0 0 0 0 0,0 0 0 0 0,1 0 0 0 0,-1 1 0 0 0,1-1 0 0 0,-1 0 0 0 0,1 0 0 0 0,-1 0 0 0 0,1 0 0 0 0,0 0 0 0 0,0 0 0 0 0,0 0 0 0 0,1-1 0 0 0,-1 1 0 0 0,0 0 0 0 0,0 0 0 0 0,1-1 0 0 0,-1 1 0 0 0,1-1 0 0 0,0 1 0 0 0,-1-1 0 0 0,1 0 0 0 0,2 1 0 0 0,-2 0-9 0 0,1-1 0 0 0,-1 0 1 0 0,1 0-1 0 0,0 0 0 0 0,-1 0 0 0 0,1 0 1 0 0,0-1-1 0 0,-1 1 0 0 0,1-1 0 0 0,0 0 1 0 0,0 0-1 0 0,0 0 0 0 0,-1 0 0 0 0,1 0 1 0 0,0 0-1 0 0,0-1 0 0 0,-1 1 0 0 0,1-1 1 0 0,3-1-1 0 0,-2 0-1 0 0,1 0 1 0 0,-1 0 0 0 0,1-1-1 0 0,-1 0 1 0 0,0 0 0 0 0,0 0-1 0 0,0 0 1 0 0,0 0-1 0 0,-1-1 1 0 0,1 0 0 0 0,-1 0-1 0 0,0 0 1 0 0,0 0 0 0 0,0 0-1 0 0,2-6 1 0 0,-4 7-4 0 0,1-1-1 0 0,-1 0 1 0 0,0 1 0 0 0,0-1 0 0 0,-1 0-1 0 0,1 0 1 0 0,-1 0 0 0 0,0 0 0 0 0,0 1 0 0 0,0-1-1 0 0,-1 0 1 0 0,1 0 0 0 0,-1 0 0 0 0,0 0-1 0 0,0 1 1 0 0,0-1 0 0 0,0 0 0 0 0,-1 1 0 0 0,0-1-1 0 0,-2-3 1 0 0,3 4 0 0 0,0 1 0 0 0,-1 0 0 0 0,1 0 0 0 0,-1 0 0 0 0,1 0 0 0 0,-1 0 0 0 0,0 1 0 0 0,1-1 0 0 0,-1 0 0 0 0,0 1 0 0 0,0-1 0 0 0,0 1 0 0 0,0 0 0 0 0,-1-1 0 0 0,1 1 0 0 0,0 0 0 0 0,0 1 0 0 0,-1-1 0 0 0,1 0 0 0 0,-1 1 0 0 0,-3-1 0 0 0,3 1 0 0 0,0 0 0 0 0,0 0 0 0 0,0 1 0 0 0,1 0 0 0 0,-1-1 0 0 0,0 1 0 0 0,0 0 0 0 0,1 0 0 0 0,-1 0 0 0 0,0 1 0 0 0,1-1 0 0 0,-1 1 0 0 0,1 0 0 0 0,0-1 0 0 0,-1 1 0 0 0,1 0 0 0 0,0 0 0 0 0,-2 3 0 0 0,-1 1 19 0 0,1 0 0 0 0,-1 0-1 0 0,1 0 1 0 0,1 0 0 0 0,-1 1 0 0 0,1 0 0 0 0,-4 10-1 0 0,6-12 1 0 0,0-1-1 0 0,-1 1 0 0 0,2-1 0 0 0,-1 1 0 0 0,0-1 1 0 0,1 1-1 0 0,0-1 0 0 0,0 1 0 0 0,0 0 1 0 0,1-1-1 0 0,0 1 0 0 0,0-1 0 0 0,2 7 0 0 0,-3-10-15 0 0,0 0 0 0 0,1 0-1 0 0,-1 0 1 0 0,1 0 0 0 0,-1 0-1 0 0,1 0 1 0 0,0 0-1 0 0,-1 0 1 0 0,1 0 0 0 0,0 0-1 0 0,0 0 1 0 0,-1-1 0 0 0,1 1-1 0 0,0 0 1 0 0,0-1 0 0 0,0 1-1 0 0,0-1 1 0 0,0 1-1 0 0,0-1 1 0 0,0 1 0 0 0,0-1-1 0 0,0 1 1 0 0,0-1 0 0 0,2 0-1 0 0,-1 0 6 0 0,0 0-1 0 0,0 0 1 0 0,0 0-1 0 0,1 0 1 0 0,-1-1-1 0 0,0 1 1 0 0,0-1-1 0 0,0 0 1 0 0,0 1-1 0 0,0-1 1 0 0,0 0-1 0 0,2-2 1 0 0,-1 1 0 0 0,0 0 1 0 0,0 0-1 0 0,0 0 1 0 0,0 0-1 0 0,0-1 1 0 0,0 0-1 0 0,-1 1 1 0 0,1-1-1 0 0,-1 0 1 0 0,0 0-1 0 0,0-1 1 0 0,0 1-1 0 0,0 0 1 0 0,2-7-1 0 0,-4 9-8 0 0,1-1 0 0 0,-1 0 0 0 0,0 0 0 0 0,0 0 0 0 0,0 0 0 0 0,0 0 0 0 0,0 1 0 0 0,0-1 0 0 0,-1 0 0 0 0,1 0 0 0 0,-1 0 0 0 0,1 0 0 0 0,-1 1 0 0 0,0-1 0 0 0,0 0 0 0 0,1 1 0 0 0,-1-1 0 0 0,0 0 0 0 0,0 1 0 0 0,-1-1 0 0 0,0-1 0 0 0,-1 1 0 0 0,1 0 0 0 0,-1 0 0 0 0,1 1 0 0 0,-1-1 0 0 0,0 1 0 0 0,0-1 0 0 0,0 1 0 0 0,0 0 0 0 0,0 0 0 0 0,0 0 0 0 0,-6-1 0 0 0,5 1 0 0 0,0 1 0 0 0,0-1 0 0 0,-1 1 0 0 0,1 0 0 0 0,0 0 0 0 0,0 0 0 0 0,-1 1 0 0 0,1-1 0 0 0,0 1 0 0 0,0 0 0 0 0,0 1 0 0 0,0-1 0 0 0,0 0 0 0 0,0 1 0 0 0,0 0 0 0 0,0 0 0 0 0,1 0 0 0 0,-1 1 0 0 0,-3 3 0 0 0,6-5 1 0 0,0 0-1 0 0,0 0 1 0 0,0 0-1 0 0,0 1 1 0 0,1-1-1 0 0,-1 0 1 0 0,1 0-1 0 0,-1 1 1 0 0,1-1-1 0 0,-1 0 1 0 0,1 1-1 0 0,0-1 1 0 0,-1 1-1 0 0,1-1 1 0 0,0 1-1 0 0,0-1 1 0 0,0 0-1 0 0,0 1 1 0 0,0-1-1 0 0,1 3 1 0 0,0-1 1 0 0,0-1 1 0 0,0 1-1 0 0,0-1 0 0 0,0 1 1 0 0,1-1-1 0 0,-1 1 0 0 0,1-1 1 0 0,0 0-1 0 0,-1 1 0 0 0,4 1 1 0 0,-2-1 1 0 0,1 1 1 0 0,-1-1-1 0 0,1 0 0 0 0,0-1 1 0 0,0 1-1 0 0,0-1 0 0 0,0 1 1 0 0,0-1-1 0 0,1 0 0 0 0,-1-1 1 0 0,1 1-1 0 0,7 0 0 0 0,-9-1 1 0 0,0-1 0 0 0,0 0-1 0 0,0 0 1 0 0,-1-1 0 0 0,1 1-1 0 0,0 0 1 0 0,0-1 0 0 0,0 0-1 0 0,0 0 1 0 0,-1 0-1 0 0,1 0 1 0 0,0 0 0 0 0,-1 0-1 0 0,1-1 1 0 0,-1 1 0 0 0,1-1-1 0 0,-1 0 1 0 0,0 0 0 0 0,1 0-1 0 0,-1 0 1 0 0,0 0 0 0 0,0 0-1 0 0,2-4 1 0 0,-3 4-2 0 0,0-1 1 0 0,0 1-1 0 0,0-1 0 0 0,0 1 1 0 0,0-1-1 0 0,-1 1 0 0 0,1-1 1 0 0,-1 1-1 0 0,0-1 1 0 0,0 1-1 0 0,0-1 0 0 0,0 0 1 0 0,0 1-1 0 0,0-1 1 0 0,-1 1-1 0 0,1-1 0 0 0,-1 1 1 0 0,1-1-1 0 0,-1 1 0 0 0,0-1 1 0 0,0 1-1 0 0,-1 0 1 0 0,1-1-1 0 0,0 1 0 0 0,-1 0 1 0 0,-2-4-1 0 0,1 2-3 0 0,0 0 0 0 0,0 1 0 0 0,-1-1 0 0 0,1 1 0 0 0,-1-1 0 0 0,0 1 0 0 0,0 0 0 0 0,0 0 0 0 0,0 1 0 0 0,-1 0 0 0 0,1-1 0 0 0,-1 1 0 0 0,-5-2 0 0 0,9 4 3 0 0,1 0-1 0 0,-1 0 0 0 0,1 0 1 0 0,-1 0-1 0 0,1 0 0 0 0,-1 0 1 0 0,1 0-1 0 0,-1 0 1 0 0,1 1-1 0 0,-1-1 0 0 0,1 0 1 0 0,-1 0-1 0 0,1 0 0 0 0,0 0 1 0 0,-1 1-1 0 0,1-1 1 0 0,-1 0-1 0 0,1 0 0 0 0,0 1 1 0 0,-1-1-1 0 0,1 0 0 0 0,-1 1 1 0 0,1-1-1 0 0,0 0 1 0 0,0 1-1 0 0,-1 0 0 0 0,-4 15 141 0 0,5 16 85 0 0,1-27-221 0 0,1 1 0 0 0,-1-1 0 0 0,1 1 0 0 0,0-1 0 0 0,0 0 0 0 0,0 0 1 0 0,5 7-1 0 0,-5-9-2 0 0,-1-1 0 0 0,1 1 0 0 0,0-1 0 0 0,0 0 0 0 0,0 0-1 0 0,0 0 1 0 0,0 0 0 0 0,0 0 0 0 0,0-1 0 0 0,1 1 0 0 0,-1 0 0 0 0,0-1 0 0 0,1 0 0 0 0,0 1 0 0 0,-1-1 0 0 0,5 1 0 0 0,-6-2-5 0 0,0 0 0 0 0,0 0 0 0 0,0 0 0 0 0,0-1 0 0 0,0 1 0 0 0,0 0 0 0 0,0 0 0 0 0,0-1 0 0 0,-1 1 0 0 0,1 0 0 0 0,0-1 0 0 0,0 1 0 0 0,0-1 0 0 0,-1 1 0 0 0,1-1 0 0 0,0 1 0 0 0,0-1 0 0 0,-1 0 0 0 0,1 1 0 0 0,-1-1 0 0 0,1 0 0 0 0,0 0 0 0 0,-1 1 0 0 0,1-1 0 0 0,-1 0 0 0 0,0 0 0 0 0,1 0 0 0 0,-1 0 0 0 0,0 0 0 0 0,1 1 0 0 0,-1-1 0 0 0,0 0 0 0 0,0 0 0 0 0,0 0 0 0 0,0 0 0 0 0,0-2 0 0 0,1-3 0 0 0,-1 0 0 0 0,0 0 0 0 0,0 0 0 0 0,-1-8 0 0 0,1 9-3 0 0,-1 1 1 0 0,0-1-1 0 0,0 0 1 0 0,-1 0-1 0 0,0 0 0 0 0,0 1 1 0 0,0-1-1 0 0,0 1 0 0 0,-4-7 1 0 0,5 10-13 0 0,0 1 1 0 0,1-1-1 0 0,-1 0 1 0 0,0 0-1 0 0,0 1 1 0 0,0-1 0 0 0,1 0-1 0 0,-1 1 1 0 0,0-1-1 0 0,0 1 1 0 0,0-1-1 0 0,0 1 1 0 0,0-1-1 0 0,0 1 1 0 0,0 0 0 0 0,0-1-1 0 0,0 1 1 0 0,0 0-1 0 0,-2 0 1 0 0,2 0-28 0 0,-1 1-1 0 0,0-1 1 0 0,1 0 0 0 0,-1 1 0 0 0,1 0-1 0 0,-1-1 1 0 0,1 1 0 0 0,-1 0 0 0 0,1 0-1 0 0,-1 0 1 0 0,1 0 0 0 0,0 0 0 0 0,-1 0 0 0 0,1 0-1 0 0,0 0 1 0 0,-1 2 0 0 0,-6 6-1594 0 0,2 2-3587 0 0,0 2-2165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6:53.2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167 110 2303 0 0,'-13'-14'894'0'0,"11"10"-283"0"0,-1 1 1 0 0,0 0 0 0 0,0 0-1 0 0,0 0 1 0 0,-1 0-1 0 0,1 0 1 0 0,-1 1 0 0 0,1-1-1 0 0,-6-2 1 0 0,4 3 616 0 0,1 0 1 0 0,0 1 0 0 0,-1-1-1 0 0,1 1 1 0 0,-1 0 0 0 0,-6 0-1 0 0,10 1-1117 0 0,0 0-1 0 0,0 0 0 0 0,-1 0 0 0 0,1 0 0 0 0,0 0 1 0 0,-1 0-1 0 0,1 1 0 0 0,0-1 0 0 0,0 1 0 0 0,0-1 1 0 0,0 1-1 0 0,-1-1 0 0 0,1 1 0 0 0,0 0 0 0 0,0-1 1 0 0,0 1-1 0 0,0 0 0 0 0,0 0 0 0 0,0 0 1 0 0,1 0-1 0 0,-1 0 0 0 0,0 0 0 0 0,0 0 0 0 0,1 0 1 0 0,-1 0-1 0 0,0 0 0 0 0,0 3 0 0 0,-1 0-46 0 0,0 1 0 0 0,1-1 0 0 0,0 1 0 0 0,0-1 0 0 0,0 1 0 0 0,0 0 0 0 0,1-1 0 0 0,-1 1-1 0 0,1 0 1 0 0,0 0 0 0 0,1-1 0 0 0,-1 1 0 0 0,1 0 0 0 0,0 0 0 0 0,0-1 0 0 0,2 6 0 0 0,-1-8-41 0 0,-1 1-1 0 0,0-1 1 0 0,0 0 0 0 0,1 0 0 0 0,0 0-1 0 0,-1 0 1 0 0,1 0 0 0 0,0 0 0 0 0,0 0-1 0 0,0 0 1 0 0,0-1 0 0 0,0 1 0 0 0,0-1-1 0 0,1 1 1 0 0,-1-1 0 0 0,1 0 0 0 0,-1 0-1 0 0,0 0 1 0 0,1 0 0 0 0,0-1 0 0 0,-1 1-1 0 0,1-1 1 0 0,-1 1 0 0 0,1-1 0 0 0,0 0-1 0 0,-1 0 1 0 0,1 0 0 0 0,0 0 0 0 0,-1-1-1 0 0,4 0 1 0 0,-3 1-21 0 0,1-1 0 0 0,-1 0 0 0 0,1 0-1 0 0,-1 0 1 0 0,0-1 0 0 0,0 1 0 0 0,1-1 0 0 0,-1 1-1 0 0,0-1 1 0 0,0 0 0 0 0,0-1 0 0 0,-1 1 0 0 0,1 0-1 0 0,0-1 1 0 0,-1 1 0 0 0,0-1 0 0 0,0 0 0 0 0,0 0 0 0 0,0 0-1 0 0,0 0 1 0 0,0 0 0 0 0,-1 0 0 0 0,1-1 0 0 0,-1 1-1 0 0,1-4 1 0 0,-1 3-1 0 0,0 1-1 0 0,-1 0 1 0 0,1 0 0 0 0,-1-1-1 0 0,0 1 1 0 0,0 0 0 0 0,0-1-1 0 0,0 1 1 0 0,-1 0-1 0 0,1 0 1 0 0,-1-1 0 0 0,0 1-1 0 0,0 0 1 0 0,0 0 0 0 0,0 0-1 0 0,-1 0 1 0 0,1 0 0 0 0,-1 0-1 0 0,0 0 1 0 0,1 1-1 0 0,-1-1 1 0 0,-1 1 0 0 0,1-1-1 0 0,0 1 1 0 0,-1 0 0 0 0,-4-4-1 0 0,4 4 0 0 0,0 1-1 0 0,0-1 0 0 0,1 1 1 0 0,-1 0-1 0 0,0 0 1 0 0,0 1-1 0 0,0-1 0 0 0,0 0 1 0 0,0 1-1 0 0,0 0 1 0 0,0 0-1 0 0,0 0 0 0 0,0 0 1 0 0,-1 0-1 0 0,1 1 1 0 0,0-1-1 0 0,0 1 0 0 0,0 0 1 0 0,1 0-1 0 0,-1 0 0 0 0,0 0 1 0 0,0 0-1 0 0,0 1 1 0 0,1-1-1 0 0,-1 1 0 0 0,-3 2 1 0 0,4-2 8 0 0,0 0-1 0 0,0 0 1 0 0,0-1-1 0 0,0 1 1 0 0,0 1 0 0 0,0-1-1 0 0,0 0 1 0 0,1 0 0 0 0,-1 1-1 0 0,1-1 1 0 0,0 1 0 0 0,0-1-1 0 0,0 1 1 0 0,0-1 0 0 0,0 1-1 0 0,0 0 1 0 0,1 0 0 0 0,-1-1-1 0 0,1 1 1 0 0,0 0 0 0 0,0 0-1 0 0,0-1 1 0 0,0 1 0 0 0,0 0-1 0 0,0 0 1 0 0,1 0 0 0 0,0-1-1 0 0,-1 1 1 0 0,3 4-1 0 0,-2-4 3 0 0,1 1 0 0 0,0 0 0 0 0,0-1-1 0 0,1 1 1 0 0,-1-1 0 0 0,1 0 0 0 0,0 0-1 0 0,-1 0 1 0 0,1 0 0 0 0,1 0 0 0 0,-1-1-1 0 0,0 1 1 0 0,1-1 0 0 0,-1 0 0 0 0,1 0-1 0 0,-1 0 1 0 0,6 1 0 0 0,-7-2-5 0 0,0-1 0 0 0,1 1 0 0 0,-1-1 0 0 0,0 0 0 0 0,1 0 0 0 0,-1 0 0 0 0,0 0 0 0 0,1 0 0 0 0,-1 0 0 0 0,0 0 0 0 0,1-1 0 0 0,-1 0 0 0 0,0 1 0 0 0,0-1 0 0 0,0 0 0 0 0,1 0 0 0 0,-1 0 0 0 0,0 0 0 0 0,0 0 0 0 0,0-1 0 0 0,-1 1 0 0 0,1 0 0 0 0,0-1 0 0 0,0 0 0 0 0,-1 1 0 0 0,1-1 0 0 0,-1 0 0 0 0,1 0 0 0 0,-1 0 0 0 0,2-4 0 0 0,-1 2-5 0 0,-1 1 0 0 0,1-1 0 0 0,-1 0 0 0 0,0 0 0 0 0,0 0 0 0 0,0-1 0 0 0,-1 1 0 0 0,0 0 0 0 0,1 0 0 0 0,-1 0 0 0 0,-1 0 0 0 0,1-1 0 0 0,-1 1 0 0 0,1 0 0 0 0,-1 0 0 0 0,0 0 0 0 0,-1 0 0 0 0,1 0 0 0 0,-1 0 0 0 0,0 1 0 0 0,1-1 0 0 0,-2 0 0 0 0,-3-5 0 0 0,4 5 0 0 0,-1 0 0 0 0,0 0 0 0 0,-1 0 0 0 0,1 1 0 0 0,0-1 0 0 0,-1 1 0 0 0,0 0 0 0 0,0 0 0 0 0,0 0 0 0 0,0 0 0 0 0,-1 1 0 0 0,1-1 0 0 0,0 1 0 0 0,-1 0 0 0 0,0 1 0 0 0,1-1 0 0 0,-1 1 0 0 0,0 0 0 0 0,-7-1 0 0 0,9 3 2 0 0,0-1-1 0 0,0 1 1 0 0,0 0-1 0 0,0-1 0 0 0,0 1 1 0 0,1 1-1 0 0,-1-1 1 0 0,0 0-1 0 0,1 1 1 0 0,-1-1-1 0 0,1 1 1 0 0,0 0-1 0 0,-1 0 1 0 0,1 0-1 0 0,0 0 0 0 0,0 0 1 0 0,0 0-1 0 0,1 1 1 0 0,-1-1-1 0 0,0 0 1 0 0,-1 5-1 0 0,0-3 2 0 0,1 1-1 0 0,-1 0 1 0 0,1 0 0 0 0,1 0-1 0 0,-1 0 1 0 0,1 0 0 0 0,-1 0-1 0 0,1 1 1 0 0,1-1 0 0 0,-1 0-1 0 0,1 7 1 0 0,0-10 0 0 0,0-1 0 0 0,0 1 0 0 0,1 0 1 0 0,-1-1-1 0 0,1 1 0 0 0,-1 0 0 0 0,1-1 0 0 0,-1 1 0 0 0,1 0 0 0 0,0-1 0 0 0,0 1 0 0 0,0-1 0 0 0,0 0 1 0 0,0 1-1 0 0,0-1 0 0 0,0 0 0 0 0,0 0 0 0 0,1 1 0 0 0,-1-1 0 0 0,0 0 0 0 0,1 0 0 0 0,1 1 1 0 0,0-1 5 0 0,0 0 0 0 0,0 0 0 0 0,0 0 0 0 0,0 0 0 0 0,0-1 0 0 0,0 1 0 0 0,1-1 0 0 0,-1 0 0 0 0,0 0 0 0 0,0 0 1 0 0,6-1-1 0 0,-5 0-5 0 0,1 0 1 0 0,0 0-1 0 0,-1 0 0 0 0,1 0 1 0 0,-1-1-1 0 0,1 0 1 0 0,-1 0-1 0 0,0 0 1 0 0,1 0-1 0 0,-1-1 0 0 0,0 1 1 0 0,-1-1-1 0 0,1 0 1 0 0,0 0-1 0 0,-1-1 1 0 0,5-5-1 0 0,-7 8-4 0 0,-1 0 0 0 0,1 0 0 0 0,0 0 0 0 0,-1-1 0 0 0,1 1 0 0 0,-1 0 0 0 0,1 0 0 0 0,-1-1 0 0 0,1 1 0 0 0,-1 0 0 0 0,0-1 0 0 0,0 1 0 0 0,0 0 0 0 0,0-1 0 0 0,0 1 0 0 0,0-1 0 0 0,0 1 0 0 0,0 0 0 0 0,-1-1 0 0 0,1 1 0 0 0,0 0 0 0 0,-1 0 0 0 0,1-1 0 0 0,-1 1 0 0 0,1 0 0 0 0,-1 0 0 0 0,0-1 0 0 0,0 1 0 0 0,1 0 0 0 0,-1 0 0 0 0,0 0 0 0 0,0 0 0 0 0,0 0 0 0 0,0 0 0 0 0,0 1 0 0 0,0-1 0 0 0,0 0 0 0 0,-1 0 0 0 0,1 1 0 0 0,0-1 0 0 0,0 1 0 0 0,-2-2 0 0 0,-1 1 0 0 0,0 0 0 0 0,0-1 0 0 0,0 1 0 0 0,0 1 0 0 0,0-1 0 0 0,-1 1 0 0 0,1-1 0 0 0,0 1 0 0 0,0 0 0 0 0,0 1 0 0 0,0-1 0 0 0,0 1 0 0 0,-4 1 0 0 0,5-2 0 0 0,1 1 0 0 0,0 0 0 0 0,0 0 0 0 0,0 0 0 0 0,0 0 0 0 0,0 1 0 0 0,0-1 0 0 0,0 0 0 0 0,1 1 0 0 0,-1-1 0 0 0,0 1 0 0 0,1 0 0 0 0,-1-1 0 0 0,1 1 0 0 0,-1 0 0 0 0,1 0 0 0 0,0 0 0 0 0,0 0 0 0 0,0 0 0 0 0,0 0 0 0 0,0 1 0 0 0,1-1 0 0 0,-1 0 0 0 0,0 0 0 0 0,1 1 0 0 0,0-1 0 0 0,-1 3 0 0 0,2-3 0 0 0,-1 0 0 0 0,0 0 0 0 0,0 0 0 0 0,1 0 0 0 0,-1 0 0 0 0,1 0 0 0 0,0 0 0 0 0,-1 0 0 0 0,1-1 0 0 0,0 1 0 0 0,0 0 0 0 0,0 0 0 0 0,0-1 0 0 0,1 1 0 0 0,-1-1 0 0 0,0 1 0 0 0,1-1 0 0 0,-1 1 0 0 0,1-1 0 0 0,-1 0 0 0 0,1 0 0 0 0,0 0 0 0 0,-1 0 0 0 0,1 0 0 0 0,0 0 0 0 0,0 0 0 0 0,0-1 0 0 0,0 1 0 0 0,0-1 0 0 0,-1 1 0 0 0,5 0 0 0 0,0-1 0 0 0,0 1 0 0 0,0-1 0 0 0,1 0 0 0 0,11-2 0 0 0,-17 2 0 0 0,0 0 0 0 0,0 0 0 0 0,0 0 0 0 0,1 0 0 0 0,-1-1 0 0 0,0 1 0 0 0,0 0 0 0 0,0-1 0 0 0,1 1 0 0 0,-1-1 0 0 0,0 1 0 0 0,0-1 0 0 0,0 0 0 0 0,0 1 0 0 0,0-1 0 0 0,0 0 0 0 0,0 0 0 0 0,0 1 0 0 0,0-1 0 0 0,-1 0 0 0 0,1 0 0 0 0,0 0 0 0 0,-1 0 0 0 0,1 0 0 0 0,0-1 0 0 0,-1 1 0 0 0,1 0 0 0 0,-1 0 0 0 0,0 0 0 0 0,1 0 0 0 0,-1-2 0 0 0,0 2 1 0 0,0 0 1 0 0,0 0-1 0 0,-1 1 0 0 0,1-1 0 0 0,0 0 1 0 0,-1 0-1 0 0,1 0 0 0 0,0 1 0 0 0,-1-1 1 0 0,1 0-1 0 0,-1 1 0 0 0,0-1 0 0 0,1 0 1 0 0,-1 1-1 0 0,1-1 0 0 0,-1 1 0 0 0,0-1 1 0 0,1 1-1 0 0,-1-1 0 0 0,0 1 0 0 0,0 0 1 0 0,1-1-1 0 0,-1 1 0 0 0,0 0 0 0 0,0-1 1 0 0,-1 1-1 0 0,-8 0-6908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2:34.6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1 368 2303 0 0,'2'0'634'0'0,"-1"0"0"0"0,1-1-1 0 0,0 1 1 0 0,0-1-1 0 0,-1 1 1 0 0,1-1-1 0 0,0 0 1 0 0,-1 0-1 0 0,3-1 1 0 0,19-15 2279 0 0,22-24 976 0 0,-32 27-2810 0 0,0 0 0 0 0,0-1 1 0 0,17-30-1 0 0,-22 32-932 0 0,-1-1 1 0 0,-1 0 0 0 0,0 0-1 0 0,-1-1 1 0 0,0 0-1 0 0,-1 0 1 0 0,-1 0-1 0 0,3-29 1 0 0,-6 41-58 0 0,1-1-1 0 0,-1 0 1 0 0,0 1 0 0 0,0-1 0 0 0,-1 0 0 0 0,1 1 0 0 0,-1-1-1 0 0,0 1 1 0 0,0-1 0 0 0,0 1 0 0 0,0-1 0 0 0,-1 1-1 0 0,-2-6 1 0 0,4 9-86 0 0,-1 0 0 0 0,1 0 0 0 0,0 0-1 0 0,-1 0 1 0 0,1 0 0 0 0,0 0 0 0 0,-1 0-1 0 0,1 0 1 0 0,-1 0 0 0 0,1 0 0 0 0,0 0 0 0 0,-1 0-1 0 0,1 0 1 0 0,0 0 0 0 0,-1 0 0 0 0,1 0 0 0 0,0 1-1 0 0,-1-1 1 0 0,1 0 0 0 0,0 0 0 0 0,-1 0-1 0 0,1 1 1 0 0,0-1 0 0 0,-1 0 0 0 0,1 0 0 0 0,0 1-1 0 0,0-1 1 0 0,-1 0 0 0 0,1 0 0 0 0,0 1 0 0 0,0-1-1 0 0,-1 0 1 0 0,1 1 0 0 0,0-1 0 0 0,0 1-1 0 0,-10 15 137 0 0,8-13-128 0 0,-6 13-12 0 0,0 0 0 0 0,1 1 0 0 0,1 0 0 0 0,-8 34 0 0 0,0-3 0 0 0,10-35 0 0 0,1 0 0 0 0,0 1 0 0 0,1-1 0 0 0,0 1 0 0 0,1 25 0 0 0,1-30 0 0 0,1-1 0 0 0,0 1 0 0 0,1-1 0 0 0,-1 0 0 0 0,2 1 0 0 0,-1-1 0 0 0,1 0 0 0 0,0 0 0 0 0,1-1 0 0 0,7 12 0 0 0,-8-13 0 0 0,1 0 0 0 0,-1 0 0 0 0,0 1 0 0 0,0-1 0 0 0,2 8 0 0 0,-4-12 0 0 0,-1 0 0 0 0,1-1 0 0 0,-1 1 0 0 0,0 0 0 0 0,1 0 0 0 0,-1 0 0 0 0,0 0 0 0 0,0 0 0 0 0,0 0 0 0 0,0 0 0 0 0,-1 0 0 0 0,1 0 0 0 0,0 0 0 0 0,-1 0 0 0 0,1-1 0 0 0,-1 1 0 0 0,0 0 0 0 0,0 0 0 0 0,0-1 0 0 0,1 1 0 0 0,-2 0 0 0 0,-1 2 0 0 0,2-3 0 0 0,-1-1 0 0 0,0 0 0 0 0,1 1 0 0 0,-1-1 0 0 0,0 0 0 0 0,0 0 0 0 0,1 0 0 0 0,-1 0 0 0 0,0 0 0 0 0,0 0 0 0 0,1 0 0 0 0,-1-1 0 0 0,0 1 0 0 0,1-1 0 0 0,-3 0 0 0 0,-11-2 0 0 0,8 4 0 0 0,6-1 0 0 0,0 0 0 0 0,0 0 0 0 0,0 0 0 0 0,1 0 0 0 0,-1 1 0 0 0,0-1 0 0 0,0 0 0 0 0,0 0 0 0 0,0-1 0 0 0,1 1 0 0 0,-1 0 0 0 0,0 0 0 0 0,0 0 0 0 0,0 0 0 0 0,1-1 0 0 0,-1 1 0 0 0,-1-1 0 0 0,1 2 0 0 0,1-1 0 0 0,0 0 0 0 0,0 0 0 0 0,0 0 0 0 0,0 0 0 0 0,0 0 0 0 0,0 0 0 0 0,0 0 0 0 0,0 0 0 0 0,0 0 0 0 0,0 0 0 0 0,0 0 0 0 0,-1 0 0 0 0,1 0 0 0 0,0 1 0 0 0,0-1 0 0 0,0 0 0 0 0,0 0 0 0 0,0 0 0 0 0,0 0 0 0 0,0 0 0 0 0,0 0 0 0 0,0 0 0 0 0,0 0 0 0 0,0 0 0 0 0,0 0 0 0 0,0 0 0 0 0,0 0 0 0 0,0 1 0 0 0,0-1 0 0 0,0 0 0 0 0,0 0 0 0 0,0 0 0 0 0,0 0 0 0 0,0 0 0 0 0,0 0 0 0 0,1 0 0 0 0,-1 0 0 0 0,0 0 0 0 0,0 0 0 0 0,0 0 0 0 0,0 0 0 0 0,0 0 0 0 0,0 0 0 0 0,0 1 0 0 0,0-1 0 0 0,0 0 0 0 0,0 0 0 0 0,0 0 0 0 0,0 0 0 0 0,0 0 0 0 0,0 0 0 0 0,0 0 0 0 0,0 0 0 0 0,1 0 0 0 0,-1 0 0 0 0,0 0 0 0 0,0 0 0 0 0,0 0 0 0 0,0 0 0 0 0,0 0 0 0 0,15 4 71 0 0,0 0-1 0 0,0-2 1 0 0,1 1 0 0 0,-1-2-1 0 0,0 0 1 0 0,1-1 0 0 0,-1 0-1 0 0,1-2 1 0 0,-1 0 0 0 0,0 0-1 0 0,19-6 1 0 0,-21 4-71 0 0,-1 0 0 0 0,0 0 0 0 0,0-1 0 0 0,-1-1 0 0 0,1 0 0 0 0,-1 0 0 0 0,17-14 0 0 0,-28 20 3 0 0,0 0-1 0 0,0 0 1 0 0,0 0-1 0 0,0 0 1 0 0,0 0-1 0 0,0 0 1 0 0,0 0-1 0 0,0 0 0 0 0,0 0 1 0 0,0 0-1 0 0,-1 0 1 0 0,1 0-1 0 0,0 0 1 0 0,0 0-1 0 0,0 0 1 0 0,0 0-1 0 0,0 0 1 0 0,0 0-1 0 0,0 0 1 0 0,0 0-1 0 0,0 0 1 0 0,0 0-1 0 0,0 0 1 0 0,0 0-1 0 0,0 0 1 0 0,0 0-1 0 0,0 0 1 0 0,-1 0-1 0 0,1 0 1 0 0,0 0-1 0 0,0 0 1 0 0,0 0-1 0 0,0 0 0 0 0,0 0 1 0 0,0 0-1 0 0,0 0 1 0 0,0 0-1 0 0,0 0 1 0 0,0 0-1 0 0,0 0 1 0 0,0 0-1 0 0,0 0 1 0 0,0 0-1 0 0,0-1 1 0 0,0 1-1 0 0,0 0 1 0 0,0 0-1 0 0,0 0 1 0 0,0 0-1 0 0,0 0 1 0 0,0 0-1 0 0,0 0 1 0 0,0 0-1 0 0,0 0 1 0 0,0 0-1 0 0,0 0 1 0 0,0 0-1 0 0,0 0 0 0 0,0 0 1 0 0,0-1-1 0 0,-6 3-2198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5:37.5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5527 0 0,'22'15'3780'0'0,"-13"-11"-3300"0"0,-1-1 0 0 0,1 0 0 0 0,0-1-1 0 0,0 0 1 0 0,0 0 0 0 0,0-1 0 0 0,0 0-1 0 0,0 0 1 0 0,12-2 0 0 0,14-1 2788 0 0,38-9 1 0 0,-32 5-2376 0 0,-7 1-4517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2:39.0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1 395 7367 0 0,'1'0'5781'0'0,"9"-6"-3677"0"0,12-10-527 0 0,19-26 922 0 0,58-75 0 0 0,-85 97-2398 0 0,-1 0 0 0 0,-1-1 0 0 0,0 0-1 0 0,-2-1 1 0 0,0 0 0 0 0,11-42-1 0 0,-21 63-84 0 0,1 0 0 0 0,-1-1 0 0 0,0 1-1 0 0,0-1 1 0 0,1 1 0 0 0,-1-1 0 0 0,0 1-1 0 0,0-1 1 0 0,-1 1 0 0 0,1-1 0 0 0,0 1-1 0 0,-1-3 1 0 0,1 4-13 0 0,0 0 1 0 0,0 0-1 0 0,0 0 1 0 0,0 0-1 0 0,-1-1 0 0 0,1 1 1 0 0,0 0-1 0 0,0 0 0 0 0,0 0 1 0 0,0 0-1 0 0,0 0 0 0 0,-1-1 1 0 0,1 1-1 0 0,0 0 1 0 0,0 0-1 0 0,0 0 0 0 0,-1 0 1 0 0,1 0-1 0 0,0 0 0 0 0,0 0 1 0 0,0 0-1 0 0,-1 0 0 0 0,1 0 1 0 0,0 0-1 0 0,0 0 1 0 0,0 0-1 0 0,-1 0 0 0 0,1 0 1 0 0,0 0-1 0 0,-1 0 0 0 0,-9 7 23 0 0,3 1-22 0 0,0 1 0 0 0,1 0 0 0 0,1 0 0 0 0,-1 0 0 0 0,1 0 0 0 0,1 1 0 0 0,0 0 0 0 0,0 0 0 0 0,1 0 0 0 0,0 0 0 0 0,1 1 0 0 0,0-1 0 0 0,1 1 0 0 0,-1 14 0 0 0,2-4-4 0 0,-1 30 0 0 0,2 46 0 0 0,4-73 1 0 0,-4-21-4 0 0,0 1 1 0 0,0-1 0 0 0,0 1-1 0 0,-1 0 1 0 0,0-1-1 0 0,1 1 1 0 0,-2 6-1 0 0,1-8-65 0 0,-1 0 0 0 0,0 0-1 0 0,0 0 1 0 0,0 0-1 0 0,-1 0 1 0 0,1 0-1 0 0,0 0 1 0 0,-1 0-1 0 0,1 0 1 0 0,-1-1-1 0 0,0 1 1 0 0,1 0-1 0 0,-1-1 1 0 0,0 0-1 0 0,-3 2 1 0 0,-36 19-223 0 0,28-16-253 0 0,18-11 455 0 0,11-2 229 0 0,143-14 1734 0 0,-151 21-3464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2:43.0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165 70 11055 0 0,'0'0'73'0'0,"-1"0"-1"0"0,1-1 0 0 0,-1 1 1 0 0,1 0-1 0 0,-1-1 0 0 0,1 1 0 0 0,-1 0 1 0 0,0 0-1 0 0,1 0 0 0 0,-1-1 1 0 0,1 1-1 0 0,-1 0 0 0 0,0 0 1 0 0,1 0-1 0 0,-1 0 0 0 0,1 0 0 0 0,-1 0 1 0 0,0 0-1 0 0,1 0 0 0 0,-1 0 1 0 0,0 0-1 0 0,1 1 0 0 0,-1-1 1 0 0,1 0-1 0 0,-1 0 0 0 0,1 1 0 0 0,-1-1 1 0 0,0 0-1 0 0,1 1 0 0 0,-1-1 1 0 0,1 0-1 0 0,-1 1 0 0 0,1-1 1 0 0,0 1-1 0 0,-1-1 0 0 0,1 1 0 0 0,-1-1 1 0 0,1 1-1 0 0,0-1 0 0 0,-1 1 1 0 0,1 0-1 0 0,-6 5 423 0 0,-2 4-416 0 0,0 1-1 0 0,1 0 1 0 0,0 1-1 0 0,0-1 0 0 0,1 1 1 0 0,1 1-1 0 0,-8 23 1 0 0,-9 22-36 0 0,20-55 125 0 0,1 0 0 0 0,0 0 0 0 0,0 0-1 0 0,0 0 1 0 0,0 0 0 0 0,1 0 0 0 0,-1 0 0 0 0,1 0 0 0 0,0 0 0 0 0,0 1 0 0 0,0-1 0 0 0,0 0-1 0 0,1 0 1 0 0,-1 0 0 0 0,1 0 0 0 0,-1 0 0 0 0,1 0 0 0 0,0 0 0 0 0,1 0 0 0 0,-1 0-1 0 0,0 0 1 0 0,4 4 0 0 0,-3-4-103 0 0,0 0 0 0 0,1-1 0 0 0,-1 1 0 0 0,1-1 0 0 0,0 1 0 0 0,0-1 0 0 0,0 0 0 0 0,0 0 0 0 0,0 0 0 0 0,1 0 0 0 0,-1-1 0 0 0,1 1 0 0 0,-1-1 0 0 0,1 0 0 0 0,-1 0 0 0 0,1 0 0 0 0,0 0 0 0 0,6 0 0 0 0,-3-1-42 0 0,-1 0 1 0 0,1 0-1 0 0,-1-1 1 0 0,0 0-1 0 0,1 0 1 0 0,-1-1-1 0 0,0 1 1 0 0,0-1-1 0 0,0 0 1 0 0,0-1 0 0 0,0 0-1 0 0,-1 0 1 0 0,10-6-1 0 0,-8 4 23 0 0,0-1 0 0 0,-1 0 1 0 0,0-1-1 0 0,0 1 0 0 0,0-1 0 0 0,0 0 0 0 0,-1-1 0 0 0,-1 1 1 0 0,5-10-1 0 0,-3 5-30 0 0,-1 0 1 0 0,-1 0-1 0 0,0-1 1 0 0,-1 1-1 0 0,0-1 0 0 0,0 1 1 0 0,-2-1-1 0 0,0 0 1 0 0,0 0-1 0 0,-1 0 1 0 0,-1 0-1 0 0,0 0 1 0 0,-5-21-1 0 0,6 30-16 0 0,-1 1 0 0 0,0 0 0 0 0,-1-1 0 0 0,1 1 0 0 0,-1 0-1 0 0,1 0 1 0 0,-1 0 0 0 0,0 0 0 0 0,0 0 0 0 0,0 0 0 0 0,0 1 0 0 0,-1-1 0 0 0,1 1-1 0 0,-1 0 1 0 0,0-1 0 0 0,1 1 0 0 0,-1 0 0 0 0,0 1 0 0 0,0-1 0 0 0,-5-2 0 0 0,4 3 3 0 0,0 0 1 0 0,0 0 0 0 0,0 1-1 0 0,0-1 1 0 0,0 1 0 0 0,0 0 0 0 0,0 0-1 0 0,0 0 1 0 0,0 0 0 0 0,0 1-1 0 0,0 0 1 0 0,0 0 0 0 0,0 0-1 0 0,1 0 1 0 0,-1 0 0 0 0,0 1-1 0 0,-5 2 1 0 0,-3 4 1 0 0,0 0-1 0 0,0 0 0 0 0,1 1 1 0 0,0 1-1 0 0,1 0 0 0 0,-15 18 1 0 0,11-11-162 0 0,1 1 1 0 0,1 0 0 0 0,-17 34 0 0 0,17-23-1495 0 0,4 1-5272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2:43.8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112 89 11975 0 0,'-2'0'73'0'0,"0"1"0"0"0,0-1 0 0 0,0 1 0 0 0,0-1-1 0 0,0 1 1 0 0,0 0 0 0 0,1 0 0 0 0,-1 0 0 0 0,0 0-1 0 0,0 0 1 0 0,1 1 0 0 0,-1-1 0 0 0,-2 3 0 0 0,-20 23 621 0 0,20-22-656 0 0,-1 0 143 0 0,1 1 0 0 0,0 0 0 0 0,0 0 0 0 0,0 1 0 0 0,1-1 0 0 0,0 1-1 0 0,0-1 1 0 0,0 1 0 0 0,1 0 0 0 0,0 0 0 0 0,1 0 0 0 0,0 1 0 0 0,-1 9 0 0 0,2-13-92 0 0,0-1 1 0 0,0 0 0 0 0,1 1 0 0 0,-1-1 0 0 0,1 1 0 0 0,0-1 0 0 0,0 0 0 0 0,0 0 0 0 0,0 1-1 0 0,0-1 1 0 0,1 0 0 0 0,-1 0 0 0 0,1 0 0 0 0,0-1 0 0 0,0 1 0 0 0,0 0 0 0 0,1-1-1 0 0,-1 1 1 0 0,0-1 0 0 0,1 0 0 0 0,0 1 0 0 0,-1-1 0 0 0,1-1 0 0 0,0 1 0 0 0,0 0-1 0 0,0-1 1 0 0,0 1 0 0 0,1-1 0 0 0,-1 0 0 0 0,5 1 0 0 0,0 0-1 0 0,1-1 1 0 0,-1 0 0 0 0,0-1-1 0 0,1 0 1 0 0,-1 0-1 0 0,0 0 1 0 0,1-1 0 0 0,-1-1-1 0 0,0 1 1 0 0,0-1-1 0 0,0-1 1 0 0,0 0-1 0 0,0 0 1 0 0,-1 0 0 0 0,1-1-1 0 0,-1 0 1 0 0,0 0-1 0 0,0-1 1 0 0,0 0-1 0 0,11-11 1 0 0,-10 9-65 0 0,-1 0 1 0 0,0 0-1 0 0,-1-1 0 0 0,0 0 1 0 0,0 0-1 0 0,-1 0 0 0 0,0-1 1 0 0,0 1-1 0 0,-1-1 0 0 0,0-1 1 0 0,0 1-1 0 0,-1 0 0 0 0,-1-1 1 0 0,1 0-1 0 0,-2 1 0 0 0,1-1 1 0 0,-1-14-1 0 0,-1 20-22 0 0,0 0 0 0 0,-1 0 0 0 0,1 0 0 0 0,-1 0 0 0 0,0 0 0 0 0,-1 0 0 0 0,1 0-1 0 0,-1 0 1 0 0,1 1 0 0 0,-1-1 0 0 0,0 0 0 0 0,-1 1 0 0 0,1 0 0 0 0,0-1 0 0 0,-1 1 0 0 0,0 0 0 0 0,0 0 0 0 0,0 1-1 0 0,0-1 1 0 0,0 1 0 0 0,0-1 0 0 0,-1 1 0 0 0,1 0 0 0 0,-1 0 0 0 0,0 0 0 0 0,0 1 0 0 0,1 0 0 0 0,-8-2 0 0 0,3 1 24 0 0,0 0 0 0 0,0 1 1 0 0,-1 0-1 0 0,1 0 1 0 0,-1 1-1 0 0,1 0 0 0 0,0 1 1 0 0,-1 0-1 0 0,1 0 1 0 0,0 1-1 0 0,-1 0 0 0 0,1 0 1 0 0,-7 4-1 0 0,2 0 26 0 0,0 0 1 0 0,1 1-1 0 0,0 0 0 0 0,0 1 0 0 0,-13 12 0 0 0,21-16-110 0 0,-1 0-1 0 0,1 0 0 0 0,0 1 0 0 0,1-1 0 0 0,-1 1 1 0 0,1 0-1 0 0,0 0 0 0 0,0 0 0 0 0,0 0 1 0 0,1 0-1 0 0,0 1 0 0 0,0-1 0 0 0,0 1 0 0 0,1-1 1 0 0,-2 9-1 0 0,3 4-885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2:56.2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144 117 4143 0 0,'-6'-24'2158'0'0,"0"3"-1255"0"0,5 21-856 0 0,1-1 0 0 0,-1 0-1 0 0,0 0 1 0 0,1 1-1 0 0,-1-1 1 0 0,0 1 0 0 0,0-1-1 0 0,1 0 1 0 0,-1 1 0 0 0,0-1-1 0 0,0 1 1 0 0,0 0-1 0 0,0-1 1 0 0,0 1 0 0 0,0 0-1 0 0,0 0 1 0 0,0-1 0 0 0,0 1-1 0 0,0 0 1 0 0,0 0-1 0 0,0 0 1 0 0,-1 0 0 0 0,-1 1 205 0 0,-1-1 1 0 0,1 1-1 0 0,0 0 1 0 0,-1 0-1 0 0,1 0 1 0 0,0 1-1 0 0,0-1 1 0 0,0 1-1 0 0,0 0 1 0 0,0 0-1 0 0,0 0 1 0 0,1 0-1 0 0,-1 0 1 0 0,0 0-1 0 0,1 1 1 0 0,0-1-1 0 0,0 1 1 0 0,-1 0 0 0 0,-2 5-1 0 0,-3 5 270 0 0,1 0-1 0 0,0 0 1 0 0,-5 16 0 0 0,8-21-338 0 0,1 1 0 0 0,1-1 0 0 0,0 1 0 0 0,0-1 1 0 0,1 1-1 0 0,0 0 0 0 0,0 0 0 0 0,2 17 0 0 0,-1-24-126 0 0,0 0 1 0 0,1 1-1 0 0,-1-1 1 0 0,1 0-1 0 0,-1 0 1 0 0,1 1-1 0 0,0-1 1 0 0,0 0-1 0 0,0 0 1 0 0,0 0-1 0 0,0 0 1 0 0,0 0-1 0 0,1 0 1 0 0,-1 0-1 0 0,1-1 0 0 0,-1 1 1 0 0,1 0-1 0 0,0-1 1 0 0,-1 1-1 0 0,1-1 1 0 0,0 0-1 0 0,0 0 1 0 0,0 1-1 0 0,0-1 1 0 0,0-1-1 0 0,0 1 1 0 0,1 0-1 0 0,-1 0 1 0 0,0-1-1 0 0,0 1 0 0 0,1-1 1 0 0,-1 0-1 0 0,0 0 1 0 0,1 1-1 0 0,-1-1 1 0 0,0-1-1 0 0,0 1 1 0 0,4-1-1 0 0,2 0 9 0 0,0-1 0 0 0,0 0 0 0 0,0 0 0 0 0,0-1 0 0 0,-1 0 0 0 0,1-1 1 0 0,-1 1-1 0 0,0-1 0 0 0,0-1 0 0 0,0 1 0 0 0,0-1 0 0 0,9-10 0 0 0,-7 7 1 0 0,-1-1 1 0 0,-1 0-1 0 0,1 0 1 0 0,-2 0-1 0 0,1-1 1 0 0,-1 0-1 0 0,-1-1 1 0 0,6-13-1 0 0,-9 17-41 0 0,0 1-1 0 0,-1 0 0 0 0,1 0 1 0 0,-1-1-1 0 0,-1 1 0 0 0,1-1 1 0 0,-1 1-1 0 0,-1 0 1 0 0,1-1-1 0 0,-1 1 0 0 0,0 0 1 0 0,0-1-1 0 0,-1 1 0 0 0,0 0 1 0 0,0 0-1 0 0,-4-9 1 0 0,4 12-22 0 0,0 0 1 0 0,0 0 0 0 0,0 0 0 0 0,0 0 0 0 0,0 0 0 0 0,-1 0-1 0 0,1 0 1 0 0,-1 1 0 0 0,0 0 0 0 0,0-1 0 0 0,0 1 0 0 0,0 0-1 0 0,0 0 1 0 0,0 0 0 0 0,0 1 0 0 0,-1-1 0 0 0,1 1 0 0 0,0 0-1 0 0,-1 0 1 0 0,0 0 0 0 0,1 0 0 0 0,-1 1 0 0 0,1 0 0 0 0,-1-1-1 0 0,0 1 1 0 0,1 0 0 0 0,-1 1 0 0 0,0-1 0 0 0,1 1 0 0 0,-6 1-1 0 0,1 0-32 0 0,0 1-1 0 0,1 0 1 0 0,-1 1-1 0 0,0 0 1 0 0,1 0-1 0 0,0 1 0 0 0,0-1 1 0 0,0 1-1 0 0,-10 12 1 0 0,-13 14-5745 0 0,11-7-858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3:02.3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0 331 10591 0 0,'11'-10'1126'0'0,"23"-16"0"0"0,-2 3-1108 0 0,1-8 2031 0 0,-2-1 1 0 0,43-56 0 0 0,-66 78-1550 0 0,3-3 358 0 0,12-23 0 0 0,-20 32-815 0 0,0-1 0 0 0,-1 1 1 0 0,0-1-1 0 0,0 0 0 0 0,-1 0 0 0 0,1 0 0 0 0,-1 0 0 0 0,0 0 1 0 0,0-8-1 0 0,0 13-43 0 0,-1 0 1 0 0,0 0-1 0 0,0 0 0 0 0,0-1 1 0 0,0 1-1 0 0,0 0 0 0 0,0 0 1 0 0,0 0-1 0 0,0 0 1 0 0,0 0-1 0 0,0-1 0 0 0,0 1 1 0 0,0 0-1 0 0,0 0 0 0 0,0 0 1 0 0,0 0-1 0 0,0 0 1 0 0,0-1-1 0 0,0 1 0 0 0,0 0 1 0 0,0 0-1 0 0,0 0 1 0 0,0 0-1 0 0,0-1 0 0 0,0 1 1 0 0,0 0-1 0 0,0 0 0 0 0,0 0 1 0 0,-1 0-1 0 0,1 0 1 0 0,0 0-1 0 0,0-1 0 0 0,0 1 1 0 0,0 0-1 0 0,0 0 0 0 0,0 0 1 0 0,0 0-1 0 0,-1 0 1 0 0,1 0-1 0 0,0 0 0 0 0,0 0 1 0 0,0 0-1 0 0,0 0 0 0 0,0 0 1 0 0,-1 0-1 0 0,-4 7 18 0 0,-3 12 0 0 0,0 11-18 0 0,1 1 0 0 0,-2 35 0 0 0,7-33 0 0 0,2 0 0 0 0,4 40 0 0 0,-1-28 0 0 0,7 15-74 0 0,-36-63 20 0 0,11-3 54 0 0,15 6 0 0 0,0 0 0 0 0,1 0 0 0 0,-1 0 0 0 0,0 0 0 0 0,0 0 0 0 0,0 0 0 0 0,1 0 0 0 0,-1 0 0 0 0,0 0 0 0 0,0 0 0 0 0,0 0 0 0 0,1 0 0 0 0,-1 0 0 0 0,0 0 0 0 0,0 0 0 0 0,0 0 0 0 0,0 0 0 0 0,1 0 0 0 0,-1-1 0 0 0,0 1 0 0 0,0 0 0 0 0,0 0 0 0 0,0 0 0 0 0,0 0 0 0 0,1 0 0 0 0,-1-1 0 0 0,0 1 0 0 0,0 0 0 0 0,0 0 0 0 0,0 0 0 0 0,0 0 0 0 0,0-1 0 0 0,0 1 0 0 0,0 0 0 0 0,0 0 0 0 0,0 0 0 0 0,0-1 0 0 0,0 1 0 0 0,0 0 0 0 0,0 0 0 0 0,0 0 0 0 0,0-1 0 0 0,0 1 0 0 0,0 0 0 0 0,0 0 0 0 0,0 0 0 0 0,0-1 0 0 0,0 1 0 0 0,0 0 0 0 0,0 0 0 0 0,0 0 0 0 0,0 0 0 0 0,0-1 0 0 0,-1 1 0 0 0,1 0 0 0 0,0 0 0 0 0,0 0 0 0 0,0 0 0 0 0,0 0 0 0 0,0-1 0 0 0,-1 1 0 0 0,1 0 0 0 0,0 0 0 0 0,0 0 0 0 0,0 0 0 0 0,-1 0 0 0 0,9-1 21 0 0,0 0 1 0 0,0 0-1 0 0,1 1 0 0 0,-1 0 0 0 0,11 3 1 0 0,-17-3-22 0 0,7 1 57 0 0,-1-1-283 0 0,-1 1 0 0 0,1 0 0 0 0,-1 0 0 0 0,0 1 0 0 0,1-1 0 0 0,12 7 0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3:13.6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1 315 6911 0 0,'44'-39'7931'0'0,"-33"28"-6931"0"0,-1 0-1 0 0,-1-1 1 0 0,0 0 0 0 0,14-22-1 0 0,23-57 30 0 0,-37 74-591 0 0,-5 10-283 0 0,0 0 1 0 0,-1-1-1 0 0,0 0 0 0 0,0 0 1 0 0,0 0-1 0 0,-1 0 0 0 0,2-13 1 0 0,-4 21-148 0 0,0-1 0 0 0,0 1 1 0 0,0-1-1 0 0,0 1 0 0 0,0-1 1 0 0,0 1-1 0 0,0-1 0 0 0,0 1 1 0 0,0-1-1 0 0,0 1 0 0 0,0-1 1 0 0,0 1-1 0 0,0-1 0 0 0,-1 1 0 0 0,1-1 1 0 0,0 1-1 0 0,0-1 0 0 0,0 1 1 0 0,-1 0-1 0 0,1-1 0 0 0,0 1 1 0 0,-1-1-1 0 0,1 1 0 0 0,0 0 1 0 0,-1-1-1 0 0,1 1 0 0 0,-1-1 0 0 0,0 1-3 0 0,0 0-1 0 0,1 0 0 0 0,-1 0 0 0 0,0 1 0 0 0,1-1 0 0 0,-1 0 0 0 0,0 0 0 0 0,1 0 1 0 0,-1 1-1 0 0,0-1 0 0 0,1 0 0 0 0,-1 0 0 0 0,1 1 0 0 0,-1-1 0 0 0,1 1 1 0 0,-1-1-1 0 0,0 1 0 0 0,-2 2-4 0 0,0-1-1 0 0,1 1 1 0 0,-1 0 0 0 0,1 0 0 0 0,0 0-1 0 0,-3 5 1 0 0,0 6 0 0 0,1 1 0 0 0,1 0 0 0 0,0 0 0 0 0,1 1 0 0 0,1-1 0 0 0,1 28 0 0 0,0-16 0 0 0,-4 27 0 0 0,-3-8 0 0 0,-12 45 0 0 0,18-89 0 0 0,1 1 0 0 0,-1-1 0 0 0,0 0 0 0 0,1 0 0 0 0,-1 0 0 0 0,0 0 0 0 0,0 0 0 0 0,0 0 0 0 0,-1 0 0 0 0,-1 2 0 0 0,2-3 0 0 0,0-1 0 0 0,-1 1 0 0 0,1 0 0 0 0,-1-1 0 0 0,1 1 0 0 0,-1 0 0 0 0,1-1 0 0 0,-1 0 0 0 0,0 1 0 0 0,1-1 0 0 0,-1 0 0 0 0,1 0 0 0 0,-1 0 0 0 0,-2 0 0 0 0,0 0 0 0 0,1 0 0 0 0,0 1 0 0 0,0-1 0 0 0,0 1 0 0 0,0 0 0 0 0,0 0 0 0 0,0 0 0 0 0,0 0 0 0 0,-4 2 0 0 0,7-2 0 0 0,1-1 0 0 0,-1 1 0 0 0,0-1 0 0 0,1 1 0 0 0,-1-1 0 0 0,1 1 0 0 0,-1-1 0 0 0,1 1 0 0 0,-1-1 0 0 0,1 1 0 0 0,-1-1 0 0 0,1 0 0 0 0,-1 1 0 0 0,1-1 0 0 0,-1 0-1 0 0,1 0 1 0 0,-1 1 0 0 0,1-1 0 0 0,0 0 0 0 0,-1 0 0 0 0,2 0 0 0 0,17 6 12 0 0,-7-5 7 0 0,6 1 122 0 0,0 0 0 0 0,0-1 0 0 0,0-1 0 0 0,0-1-1 0 0,0 0 1 0 0,29-7 0 0 0,-46 8-156 0 0,0-1-1 0 0,0 1 1 0 0,0-1-1 0 0,-1 1 1 0 0,1-1-1 0 0,0 1 1 0 0,0-1-1 0 0,0 0 1 0 0,-1 1-1 0 0,1-1 1 0 0,0 0-1 0 0,-1 0 1 0 0,1 1-1 0 0,0-1 1 0 0,0-1-1 0 0,0-1-264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3:15.3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174 91 6447 0 0,'-1'0'159'0'0,"0"0"0"0"0,-1-1 0 0 0,1 2-1 0 0,-1-1 1 0 0,1 0 0 0 0,0 0-1 0 0,-1 0 1 0 0,1 1 0 0 0,-1-1 0 0 0,1 0-1 0 0,0 1 1 0 0,0-1 0 0 0,-1 1 0 0 0,1 0-1 0 0,-2 1 1 0 0,-21 15 1580 0 0,17-12-1634 0 0,1 0 283 0 0,-1 1-1 0 0,1 0 0 0 0,0 1 1 0 0,0-1-1 0 0,1 1 0 0 0,-9 14 1 0 0,6-5 767 0 0,-1-1-1 0 0,-7 25 1 0 0,15-37-1054 0 0,0 1 1 0 0,-1-1-1 0 0,2 1 0 0 0,-1 0 0 0 0,0 0 0 0 0,1-1 1 0 0,0 1-1 0 0,-1 0 0 0 0,2 0 0 0 0,-1 0 0 0 0,0 0 0 0 0,1-1 1 0 0,-1 1-1 0 0,1 0 0 0 0,0-1 0 0 0,1 1 0 0 0,-1 0 1 0 0,1-1-1 0 0,-1 1 0 0 0,1-1 0 0 0,0 0 0 0 0,0 0 1 0 0,0 0-1 0 0,1 0 0 0 0,-1 0 0 0 0,1 0 0 0 0,0 0 0 0 0,0-1 1 0 0,0 1-1 0 0,0-1 0 0 0,0 0 0 0 0,0 0 0 0 0,0 0 1 0 0,1-1-1 0 0,-1 1 0 0 0,1-1 0 0 0,0 1 0 0 0,-1-1 1 0 0,1 0-1 0 0,0-1 0 0 0,-1 1 0 0 0,1-1 0 0 0,0 1 0 0 0,0-1 1 0 0,6-1-1 0 0,1 0-34 0 0,0-1 0 0 0,0 0 0 0 0,-1-1 1 0 0,1-1-1 0 0,-1 1 0 0 0,1-1 0 0 0,-1-1 0 0 0,0 0 0 0 0,-1-1 1 0 0,1 0-1 0 0,-1 0 0 0 0,0-1 0 0 0,-1 0 0 0 0,0 0 1 0 0,13-16-1 0 0,-15 17-68 0 0,-1-1 1 0 0,0 1-1 0 0,0-1 1 0 0,-1-1 0 0 0,0 1-1 0 0,-1-1 1 0 0,1 1-1 0 0,-1-1 1 0 0,-1 0-1 0 0,1 0 1 0 0,-1 0 0 0 0,-1-1-1 0 0,0 1 1 0 0,0 0-1 0 0,0-1 1 0 0,-1 1-1 0 0,0 0 1 0 0,-1-1-1 0 0,0 1 1 0 0,0 0 0 0 0,-4-12-1 0 0,3 15 1 0 0,0-1 0 0 0,0 1 0 0 0,0 0 0 0 0,-1 1 0 0 0,1-1 0 0 0,-1 0 0 0 0,-1 1 0 0 0,1-1 0 0 0,-1 1 0 0 0,1 0 0 0 0,-1 0-1 0 0,0 1 1 0 0,-1-1 0 0 0,1 1 0 0 0,-7-5 0 0 0,4 5 0 0 0,0 0 1 0 0,0 0-1 0 0,1 1 0 0 0,-2 0 0 0 0,1 0 0 0 0,0 0 1 0 0,0 1-1 0 0,0 0 0 0 0,-1 1 0 0 0,-12 0 0 0 0,11 0 0 0 0,0 1-1 0 0,0 0 0 0 0,0 1 0 0 0,0 0 0 0 0,0 0 0 0 0,0 1 1 0 0,1 0-1 0 0,-1 1 0 0 0,1 0 0 0 0,0 0 0 0 0,0 1 0 0 0,0 0 1 0 0,1 0-1 0 0,-1 1 0 0 0,2-1 0 0 0,-1 2 0 0 0,0-1 0 0 0,-10 15 0 0 0,12-14-158 0 0,3-4 29 0 0,0 0 1 0 0,0 0-1 0 0,0 0 1 0 0,1 0-1 0 0,0 1 1 0 0,-1-1 0 0 0,1 0-1 0 0,0 1 1 0 0,0-1-1 0 0,1 0 1 0 0,-1 1-1 0 0,0 6 1 0 0,-2 35-7358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3:25.4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701 60 6447 0 0,'64'-59'6626'0'0,"-89"72"-1553"0"0,1 0-4629 0 0,-76 48 1201 0 0,-69 45-586 0 0,123-74-866 0 0,-87 64-101 0 0,106-74 94 0 0,1 0-1 0 0,-40 48 0 0 0,59-63-139 0 0,1 1-1 0 0,0-1 1 0 0,1 1 0 0 0,-1 0-1 0 0,2 1 1 0 0,-1-1-1 0 0,1 1 1 0 0,0 0 0 0 0,-3 13-1 0 0,7-22-45 0 0,0 1 0 0 0,0-1 0 0 0,0 0 0 0 0,0 0 0 0 0,0 0 0 0 0,0 0 0 0 0,0 0 0 0 0,0 0 0 0 0,0 0 0 0 0,0 1 0 0 0,0-1 0 0 0,0 0 0 0 0,0 0 0 0 0,0 0 0 0 0,0 0 0 0 0,0 0 0 0 0,0 0 0 0 0,0 0 0 0 0,0 1 0 0 0,0-1 0 0 0,0 0 0 0 0,0 0 0 0 0,0 0 0 0 0,0 0 0 0 0,0 0 0 0 0,0 0 0 0 0,1 0 0 0 0,-1 0 0 0 0,0 0 0 0 0,0 0 0 0 0,0 1 0 0 0,0-1 0 0 0,0 0 0 0 0,0 0 0 0 0,0 0 0 0 0,0 0 0 0 0,0 0 0 0 0,1 0 0 0 0,-1 0 0 0 0,0 0 0 0 0,0 0 0 0 0,0 0 0 0 0,0 0 0 0 0,0 0 0 0 0,0 0 0 0 0,1 0 0 0 0,-1 0 0 0 0,0 0 0 0 0,0 0 0 0 0,0 0 0 0 0,0 0 0 0 0,10-3 0 0 0,7-7 0 0 0,9-8 0 0 0,-12 7 0 0 0,1 2 0 0 0,20-11 0 0 0,-23 14 0 0 0,45-19 0 0 0,-50 23 0 0 0,0-1 0 0 0,0 1 0 0 0,0 0 0 0 0,0 1 0 0 0,15-1 0 0 0,-23 3 0 0 0,0 1 0 0 0,0-1 0 0 0,0 1 0 0 0,0 0 0 0 0,0-1 0 0 0,-1 0 0 0 0,1 1 0 0 0,0-1 0 0 0,-1 0 0 0 0,-1 2 0 0 0,-44 32 0 0 0,-68 37 0 0 0,31-20 0 0 0,12-2 0 0 0,69-49 0 0 0,6-7 0 0 0,5-7 0 0 0,1 1 0 0 0,-1 0 0 0 0,10-20 0 0 0,-15 27 0 0 0,-1 0 0 0 0,0 0 0 0 0,-1 0 0 0 0,1-1 0 0 0,-1 1 0 0 0,-1 0 0 0 0,1-1 0 0 0,0 1 0 0 0,-2-11 0 0 0,1 9 26 0 0,-1 1 1 0 0,0-1-1 0 0,0 1 0 0 0,-1-1 1 0 0,0 1-1 0 0,0 0 0 0 0,0 0 0 0 0,-1 0 1 0 0,0 0-1 0 0,0 0 0 0 0,0 1 1 0 0,-1-1-1 0 0,-5-6 0 0 0,48 13 254 0 0,-23 0-280 0 0,-1 1 0 0 0,1 0 0 0 0,-1 1 0 0 0,0 1 0 0 0,0 0 0 0 0,26 11 0 0 0,-40-14 0 0 0,-1-1 0 0 0,1 0 0 0 0,0 0 0 0 0,-1 1 0 0 0,1-1 0 0 0,-1 1 0 0 0,1-1 0 0 0,0 0 0 0 0,-1 1 0 0 0,1-1 0 0 0,-1 1 0 0 0,0-1 0 0 0,1 1 0 0 0,-1-1 0 0 0,1 1 0 0 0,-1 0 0 0 0,0-1 0 0 0,1 1 0 0 0,-1-1 0 0 0,0 1 0 0 0,0 0 0 0 0,1-1 0 0 0,-1 1 0 0 0,0 0 0 0 0,0 0 0 0 0,0 0 0 0 0,0 0 0 0 0,-1 0 0 0 0,1 0 0 0 0,-1 0 0 0 0,1 0 0 0 0,-1 0 0 0 0,1 0 0 0 0,-1 0 0 0 0,0 0 0 0 0,1 0 0 0 0,-1-1 0 0 0,0 1 0 0 0,0 0 0 0 0,1-1 0 0 0,-1 1 0 0 0,-2 0 0 0 0,-5 4 0 0 0,0-1 0 0 0,-1 0 0 0 0,-10 3 0 0 0,15-5 0 0 0,-142 42-29 0 0,145-44-311 0 0,-2 1-77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3:26.0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149 112 9671 0 0,'-5'2'376'0'0,"0"-1"0"0"0,-1 1 0 0 0,2 0 0 0 0,-1 0 0 0 0,0 1 0 0 0,0-1 0 0 0,1 1 0 0 0,-1 0 0 0 0,1 0 0 0 0,-4 4 0 0 0,0-1-353 0 0,-2 2 340 0 0,0 0 1 0 0,0 1-1 0 0,-14 16 1 0 0,21-21-112 0 0,0 0 1 0 0,-1 0-1 0 0,2 0 1 0 0,-1 1-1 0 0,0-1 1 0 0,1 1-1 0 0,0 0 1 0 0,0 0-1 0 0,0 0 0 0 0,1 0 1 0 0,0 0-1 0 0,-1 5 1 0 0,2-7-142 0 0,0-1 0 0 0,0 1 0 0 0,0 0-1 0 0,1-1 1 0 0,-1 1 0 0 0,1-1 0 0 0,0 1 0 0 0,-1-1 0 0 0,1 0 0 0 0,0 1 0 0 0,0-1-1 0 0,1 0 1 0 0,-1 0 0 0 0,0 1 0 0 0,1-1 0 0 0,-1 0 0 0 0,1-1 0 0 0,0 1 0 0 0,0 0 0 0 0,0 0-1 0 0,0-1 1 0 0,0 1 0 0 0,0-1 0 0 0,0 1 0 0 0,0-1 0 0 0,1 0 0 0 0,-1 0 0 0 0,0 0 0 0 0,1 0-1 0 0,-1 0 1 0 0,4 0 0 0 0,3 1-46 0 0,0 0 0 0 0,0-1 0 0 0,1 0 0 0 0,-1 0 0 0 0,0-1 0 0 0,1 0 0 0 0,10-2 0 0 0,-12 1-59 0 0,0 0 0 0 0,-1-1 0 0 0,1 0-1 0 0,0-1 1 0 0,-1 1 0 0 0,0-2 0 0 0,1 1 0 0 0,-1-1 0 0 0,0 0 0 0 0,-1 0 0 0 0,1-1 0 0 0,-1 0 0 0 0,0 0-1 0 0,0 0 1 0 0,-1-1 0 0 0,1 0 0 0 0,6-11 0 0 0,-8 11-5 0 0,0 0-1 0 0,-1 0 1 0 0,0-1-1 0 0,0 1 1 0 0,-1-1-1 0 0,0 0 1 0 0,0 0-1 0 0,-1 1 1 0 0,0-1-1 0 0,0 0 1 0 0,0-1-1 0 0,-1 1 1 0 0,0 0-1 0 0,0 0 1 0 0,-1 0-1 0 0,0 0 1 0 0,0 0 0 0 0,-1 0-1 0 0,0 0 1 0 0,-3-7-1 0 0,3 8 15 0 0,-1-1 1 0 0,0 1-1 0 0,0 0 0 0 0,-1 0 1 0 0,0 1-1 0 0,0-1 0 0 0,0 1 1 0 0,-1 0-1 0 0,1 0 0 0 0,-1 0 0 0 0,0 0 1 0 0,-1 1-1 0 0,1 0 0 0 0,-1 0 1 0 0,0 1-1 0 0,-10-6 0 0 0,11 8-4 0 0,0-1 1 0 0,0 1-1 0 0,0-1 0 0 0,0 1 1 0 0,0 1-1 0 0,0-1 0 0 0,0 1 1 0 0,0 0-1 0 0,-1 0 0 0 0,1 0 0 0 0,0 1 1 0 0,0 0-1 0 0,0 0 0 0 0,0 0 1 0 0,0 1-1 0 0,0-1 0 0 0,0 1 1 0 0,0 0-1 0 0,1 1 0 0 0,-1-1 1 0 0,1 1-1 0 0,-7 4 0 0 0,6-3-56 0 0,0 1 0 0 0,0-1 1 0 0,0 1-1 0 0,1 0 0 0 0,-1 0 0 0 0,1 0 0 0 0,0 0 0 0 0,-4 8 0 0 0,7-11 10 0 0,0 0-1 0 0,0 1 0 0 0,0-1 0 0 0,0 1 0 0 0,1-1 0 0 0,-1 1 0 0 0,0-1 0 0 0,1 1 0 0 0,0-1 0 0 0,0 1 1 0 0,0 0-1 0 0,0-1 0 0 0,0 1 0 0 0,0-1 0 0 0,1 1 0 0 0,-1 0 0 0 0,1-1 0 0 0,0 1 0 0 0,-1-1 0 0 0,1 0 1 0 0,0 1-1 0 0,1-1 0 0 0,1 4 0 0 0,5 4-931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3:26.4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6 201 14743 0 0,'-1'0'61'0'0,"0"1"0"0"0,1 0 0 0 0,0-1 0 0 0,-1 1 0 0 0,1 0 0 0 0,-1-1 0 0 0,1 1 0 0 0,0 0 0 0 0,-1-1 0 0 0,1 1 0 0 0,0 0 0 0 0,0 0 0 0 0,0-1 0 0 0,0 1 0 0 0,-1 0 0 0 0,1 0 0 0 0,0-1 0 0 0,0 1-1 0 0,0 0 1 0 0,1 0 0 0 0,-1-1 0 0 0,0 1 0 0 0,0 0 0 0 0,0 0 0 0 0,0-1 0 0 0,1 2 0 0 0,3 22-119 0 0,-4-23-6 0 0,0 13-28 0 0,2 42-4 0 0,-2-42 0 0 0,-2 22 476 0 0,1-29-149 0 0,1 0 0 0 0,-1 0-1 0 0,1 0 1 0 0,0 0 0 0 0,3 13-1 0 0,-3-20-133 0 0,0 1 0 0 0,0 0-1 0 0,0 0 1 0 0,1 0 0 0 0,-1 0 0 0 0,0 0-1 0 0,1 0 1 0 0,-1-1 0 0 0,0 1 0 0 0,1 0-1 0 0,-1 0 1 0 0,1-1 0 0 0,-1 1 0 0 0,1 0-1 0 0,1 1 1 0 0,-2-2-81 0 0,0 0 1 0 0,0 0-1 0 0,1 0 0 0 0,-1 0 1 0 0,0 0-1 0 0,1 0 0 0 0,-1 0 0 0 0,0 0 1 0 0,0 0-1 0 0,1 0 0 0 0,-1 0 1 0 0,0 0-1 0 0,1 0 0 0 0,-1 0 1 0 0,0 0-1 0 0,1 0 0 0 0,-1 0 0 0 0,0 0 1 0 0,0-1-1 0 0,1 1 0 0 0,-1 0 1 0 0,0 0-1 0 0,0 0 0 0 0,1 0 1 0 0,-1-1-1 0 0,0 1 0 0 0,0 0 1 0 0,1 0-1 0 0,-1-1 0 0 0,1 0-16 0 0,1-1 0 0 0,-1 0 0 0 0,0 0 0 0 0,0 0 0 0 0,1 0 0 0 0,-2 0 0 0 0,1 0-1 0 0,0 0 1 0 0,0-1 0 0 0,0-2 0 0 0,3-34-192 0 0,-2 0 0 0 0,-2 0 0 0 0,-2 0 0 0 0,-7-49 0 0 0,6 71 318 0 0,-1 1 0 0 0,-6-17 0 0 0,1 2 1114 0 0,9 30-1170 0 0,-1 0 1 0 0,1-1-1 0 0,0 1 1 0 0,0-1-1 0 0,0 1 0 0 0,0 0 1 0 0,0-1-1 0 0,0 1 1 0 0,1-1-1 0 0,-1 1 1 0 0,0 0-1 0 0,1-1 1 0 0,-1 1-1 0 0,1 0 1 0 0,-1-1-1 0 0,1 1 1 0 0,0 0-1 0 0,-1 0 1 0 0,1 0-1 0 0,0 0 1 0 0,0-1-1 0 0,0 1 1 0 0,0 0-1 0 0,0 1 1 0 0,0-1-1 0 0,0 0 1 0 0,0 0-1 0 0,0 0 1 0 0,1 0-1 0 0,-1 1 1 0 0,0-1-1 0 0,0 1 1 0 0,1-1-1 0 0,0 0 1 0 0,7-2 2 0 0,0 0 0 0 0,0 1 0 0 0,18-3 0 0 0,-23 5-17 0 0,26-5-31 0 0,0 1 0 0 0,0 1 0 0 0,1 2 0 0 0,-1 1 0 0 0,0 1 0 0 0,36 7 0 0 0,-46-3-221 0 0,-8-1-2693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5:37.9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1 188 6911 0 0,'0'0'122'0'0,"0"-1"0"0"0,0 1 0 0 0,1-1 0 0 0,-1 1 0 0 0,1-1 0 0 0,-1 1 0 0 0,0-1 0 0 0,1 1 0 0 0,-1-1-1 0 0,1 1 1 0 0,-1 0 0 0 0,1-1 0 0 0,-1 1 0 0 0,1 0 0 0 0,-1 0 0 0 0,1-1 0 0 0,0 1 0 0 0,-1 0 0 0 0,1 0-1 0 0,-1 0 1 0 0,1 0 0 0 0,-1 0 0 0 0,2-1 0 0 0,12 9 5437 0 0,-10-5-4798 0 0,4 3 50 0 0,1-1 0 0 0,-1-1 0 0 0,1 1 0 0 0,0-1 0 0 0,0-1 0 0 0,10 3 0 0 0,-6-3-480 0 0,1 0 0 0 0,-1-1 0 0 0,27 1 0 0 0,-23-3-346 0 0,1-1 0 0 0,-1-1 0 0 0,0 0 0 0 0,1-2 1 0 0,-1 0-1 0 0,-1-1 0 0 0,21-8 0 0 0,-32 11 15 0 0,1-1 0 0 0,-1 0 0 0 0,0 0 0 0 0,0 0 0 0 0,0-1 0 0 0,0 0 0 0 0,0 0 0 0 0,-1 0 0 0 0,0 0 0 0 0,0-1 0 0 0,5-6 0 0 0,-8 9 0 0 0,0 0 0 0 0,1 0 0 0 0,-1-1 0 0 0,0 1 0 0 0,0-1 0 0 0,0 1 0 0 0,0-1 0 0 0,-1 0 0 0 0,1 1 0 0 0,-1-1 0 0 0,1 0 0 0 0,-1 1 0 0 0,0-1 0 0 0,0 0 0 0 0,0 1 0 0 0,0-1 0 0 0,-1 0 0 0 0,1 1 0 0 0,-1-1 0 0 0,0 1 0 0 0,1-1 0 0 0,-1 0 0 0 0,0 1 0 0 0,-1 0 0 0 0,1-1 0 0 0,0 1 0 0 0,-3-3 0 0 0,-2-2 4 0 0,0 0 0 0 0,-1 0 1 0 0,0 1-1 0 0,0 0 0 0 0,0 1 0 0 0,-1-1 0 0 0,0 1 0 0 0,0 1 1 0 0,0-1-1 0 0,0 1 0 0 0,-1 1 0 0 0,0 0 0 0 0,0 0 0 0 0,0 1 1 0 0,0 0-1 0 0,0 0 0 0 0,-18 0 0 0 0,18 1-5 0 0,0 1-1 0 0,0 0 1 0 0,1 0 0 0 0,-1 1 0 0 0,0 1-1 0 0,1-1 1 0 0,-1 1 0 0 0,1 1 0 0 0,0-1-1 0 0,-1 1 1 0 0,1 1 0 0 0,1 0-1 0 0,-1 0 1 0 0,0 0 0 0 0,1 1 0 0 0,0 0-1 0 0,0 0 1 0 0,0 1 0 0 0,-6 8-1 0 0,-9 15-938 0 0,9-7-4658 0 0,4-3-1521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3:26.8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 11975 0 0,'-6'1'1044'0'0,"5"1"-129"0"0,14 5 553 0 0,23 5 192 0 0,0-6 101 0 0,48 2 0 0 0,-10-1-3478 0 0,-63-6-5071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3:27.1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20 255 13359 0 0,'0'0'14'0'0,"0"0"0"0"0,0 0-1 0 0,0-1 1 0 0,0 1-1 0 0,0 0 1 0 0,0 0 0 0 0,0 0-1 0 0,-1 0 1 0 0,1 0 0 0 0,0 0-1 0 0,0 0 1 0 0,0 0-1 0 0,0-1 1 0 0,0 1 0 0 0,0 0-1 0 0,0 0 1 0 0,-1 0 0 0 0,1 0-1 0 0,0 0 1 0 0,0 0-1 0 0,0 0 1 0 0,0 0 0 0 0,0 0-1 0 0,0 0 1 0 0,-1 0 0 0 0,1 0-1 0 0,0 0 1 0 0,0 0-1 0 0,0 0 1 0 0,0 0 0 0 0,0 0-1 0 0,0 0 1 0 0,-1 0 0 0 0,1 0-1 0 0,0 0 1 0 0,0 0-1 0 0,0 0 1 0 0,0 0 0 0 0,0 0-1 0 0,0 0 1 0 0,-1 0 0 0 0,1 0-1 0 0,0 1 1 0 0,0-1-1 0 0,0 0 1 0 0,0 0 0 0 0,0 0-1 0 0,0 0 1 0 0,0 0 0 0 0,0 0-1 0 0,-1 0 1 0 0,1 0-1 0 0,0 1 1 0 0,0-1 0 0 0,0 0-1 0 0,0 0 1 0 0,0 0 0 0 0,0 0-1 0 0,0 0 1 0 0,0 0-1 0 0,0 1 1 0 0,0-1 0 0 0,0 0-1 0 0,8 31 563 0 0,-3-13-563 0 0,0-5 51 0 0,-1 1-1 0 0,3 23 0 0 0,-7-18 1545 0 0,-3-16 118 0 0,-2-11-1096 0 0,-3-25-646 0 0,0-1 1 0 0,-3-49-1 0 0,10 72-145 0 0,-3-12 308 0 0,2-1 1 0 0,1 1-1 0 0,1 0 1 0 0,5-41-1 0 0,-4 61-25 0 0,0 0 0 0 0,0 0 0 0 0,0 0 0 0 0,0 0 0 0 0,1 0 0 0 0,-1 0 0 0 0,1 0 0 0 0,0 0 0 0 0,0 0 0 0 0,0 1 0 0 0,0-1 0 0 0,0 1 0 0 0,0 0 0 0 0,1-1 0 0 0,-1 1 0 0 0,1 0 0 0 0,0 0 0 0 0,-1 1 0 0 0,1-1 0 0 0,0 1 0 0 0,0-1 0 0 0,0 1 0 0 0,0 0 0 0 0,1 0 0 0 0,-1 0 0 0 0,5 0 0 0 0,8-2 44 0 0,0 2-1 0 0,0 0 1 0 0,0 0-1 0 0,20 3 1 0 0,-19-1-187 0 0,20 0 47 0 0,-22-2-311 0 0,0 1-1 0 0,17 3 1 0 0,-26 0-2480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3:27.5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37 12439 0 0,'0'0'39'0'0,"0"-1"0"0"0,-1 1 0 0 0,1 0 0 0 0,0-1-1 0 0,0 1 1 0 0,-1-1 0 0 0,1 1 0 0 0,0 0 0 0 0,0-1-1 0 0,0 1 1 0 0,0-1 0 0 0,-1 1 0 0 0,1-1 0 0 0,0 1-1 0 0,0-1 1 0 0,0 1 0 0 0,0-1 0 0 0,0 1 0 0 0,0 0 0 0 0,0-1-1 0 0,0 1 1 0 0,0-1 0 0 0,0 1 0 0 0,1-1 0 0 0,-1 1-1 0 0,0-1 1 0 0,0 1 0 0 0,0 0 0 0 0,1-1 0 0 0,14-1 773 0 0,-11 2-731 0 0,132-11 3563 0 0,-9 1-121 0 0,-106 9-3815 0 0,-1 2 0 0 0,22 4 1 0 0,-30-3-7163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3:33.6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45 190 1839 0 0,'8'-23'1855'0'0,"2"-10"-1142"0"0,-2 13 3695 0 0,4 6-1209 0 0,-11 13-2931 0 0,0 0 0 0 0,0 0 1 0 0,0 0-1 0 0,0 0 1 0 0,0 0-1 0 0,0 0 1 0 0,0 0-1 0 0,0 0 1 0 0,-1-1-1 0 0,1 1 0 0 0,0 0 1 0 0,-1 0-1 0 0,1-1 1 0 0,-1 1-1 0 0,1-2 1 0 0,-4 2 936 0 0,-4 4-679 0 0,-4 6-187 0 0,2 2-264 0 0,1 0 0 0 0,-1 1 1 0 0,2 0-1 0 0,0 0 0 0 0,0 0 0 0 0,1 1 0 0 0,1 0 0 0 0,-8 26 0 0 0,12-37-33 0 0,1 0 0 0 0,-1 0 0 0 0,1 0 0 0 0,-1 0 0 0 0,1 0 0 0 0,0 0 1 0 0,0 0-1 0 0,0 0 0 0 0,0 0 0 0 0,0 0 0 0 0,0 1 0 0 0,1-1 0 0 0,-1 0 0 0 0,1 0 0 0 0,-1 0 0 0 0,1 0 0 0 0,0 0 0 0 0,0-1 0 0 0,0 1 0 0 0,0 0 0 0 0,1 2 0 0 0,0-2 6 0 0,1 0-1 0 0,-1 0 1 0 0,0 0-1 0 0,1-1 1 0 0,-1 1-1 0 0,1-1 1 0 0,-1 1-1 0 0,1-1 1 0 0,0 0-1 0 0,0 0 1 0 0,0 0-1 0 0,-1-1 1 0 0,5 1-1 0 0,9 1 142 0 0,-1-1-1 0 0,1-1 0 0 0,-1-1 1 0 0,22-3-1 0 0,-36 4-186 0 0,1 0 6 0 0,0 0 1 0 0,0-1-1 0 0,1 1 1 0 0,-1-1 0 0 0,0 1-1 0 0,0-1 1 0 0,0 0 0 0 0,0 0-1 0 0,0 0 1 0 0,0 0 0 0 0,0 0-1 0 0,0-1 1 0 0,0 1 0 0 0,-1-1-1 0 0,1 1 1 0 0,0-1 0 0 0,-1 1-1 0 0,1-1 1 0 0,1-3 0 0 0,-1 1 23 0 0,-1 1 1 0 0,1-1 0 0 0,-1 1 0 0 0,0-1-1 0 0,0 0 1 0 0,0 1 0 0 0,0-1 0 0 0,-1 0-1 0 0,0 0 1 0 0,0-6 0 0 0,-1-4 53 0 0,-1 1 0 0 0,0 0 0 0 0,-1-1 1 0 0,0 1-1 0 0,-9-19 0 0 0,3-1-54 0 0,8 31-30 0 0,1 0 0 0 0,0 0 1 0 0,0 0-1 0 0,0 0 0 0 0,0 0 0 0 0,0 0 0 0 0,0 0 0 0 0,0 0 0 0 0,0 0 0 0 0,1 0 1 0 0,-1 0-1 0 0,1 1 0 0 0,0-1 0 0 0,1-3 0 0 0,-2 5-1 0 0,0 0-1 0 0,0-1 0 0 0,0 1 1 0 0,0-1-1 0 0,0 1 0 0 0,1-1 1 0 0,-1 1-1 0 0,0 0 0 0 0,0-1 1 0 0,0 1-1 0 0,1 0 1 0 0,-1-1-1 0 0,0 1 0 0 0,1 0 1 0 0,-1-1-1 0 0,0 1 0 0 0,1 0 1 0 0,-1 0-1 0 0,0-1 1 0 0,1 1-1 0 0,-1 0 0 0 0,1 0 1 0 0,-1 0-1 0 0,0 0 0 0 0,1-1 1 0 0,-1 1-1 0 0,1 0 0 0 0,-1 0 1 0 0,0 0-1 0 0,1 0 1 0 0,-1 0-1 0 0,1 0 0 0 0,-1 0 1 0 0,1 0-1 0 0,-1 0 0 0 0,1 0 1 0 0,-1 0-1 0 0,0 1 1 0 0,1-1-1 0 0,-1 0 0 0 0,1 0 1 0 0,-1 0-1 0 0,0 0 0 0 0,1 1 1 0 0,-1-1-1 0 0,0 0 1 0 0,1 0-1 0 0,-1 1 0 0 0,0-1 1 0 0,1 0-1 0 0,-1 1 0 0 0,0-1 1 0 0,1 0-1 0 0,-1 1 0 0 0,0-1 1 0 0,0 0-1 0 0,0 1 1 0 0,1-1-1 0 0,-1 1 0 0 0,0-1 1 0 0,0 0-1 0 0,0 1 0 0 0,0-1 1 0 0,0 1-1 0 0,9 32 42 0 0,-8-28-33 0 0,10 35 69 0 0,3-1 1 0 0,27 58-1 0 0,-24-60-68 0 0,-12-18-13 0 0,-5-19 4 0 0,0 0 0 0 0,0 0 1 0 0,0 1-1 0 0,0-1 0 0 0,0 0 1 0 0,0 1-1 0 0,0-1 0 0 0,0 0 0 0 0,1 0 1 0 0,-1 1-1 0 0,0-1 0 0 0,0 0 0 0 0,0 1 1 0 0,-1-1-1 0 0,1 0 0 0 0,0 1 0 0 0,0-1 1 0 0,0 0-1 0 0,0 0 0 0 0,0 1 1 0 0,0-1-1 0 0,0 0 0 0 0,0 0 0 0 0,-1 1 1 0 0,1-1-1 0 0,0 0 0 0 0,0 0 0 0 0,0 1 1 0 0,-1-1-1 0 0,1 0 0 0 0,0 0 1 0 0,0 1-1 0 0,0-1 0 0 0,-1 0 0 0 0,1 0 1 0 0,0 0-1 0 0,-1 0 0 0 0,1 0 0 0 0,0 0 1 0 0,0 1-1 0 0,-1-1 0 0 0,1 0 0 0 0,0 0 1 0 0,-1 0-1 0 0,1 0 0 0 0,0 0 1 0 0,0 0-1 0 0,-1 0 0 0 0,1 0 0 0 0,0 0 1 0 0,-1 0-1 0 0,1 0 0 0 0,-3-3-1 0 0,0 1 0 0 0,1 0 0 0 0,0 0 0 0 0,0-1 0 0 0,0 0 0 0 0,0 1 0 0 0,0-1 0 0 0,0 0 0 0 0,1 0 0 0 0,-1 0 0 0 0,-1-5 0 0 0,-2-2 0 0 0,-11-21 0 0 0,7 13 0 0 0,0 1 0 0 0,-1 0 0 0 0,0 0 0 0 0,-2 1 0 0 0,0 1 0 0 0,-16-17 0 0 0,21 25 0 0 0,0 1 0 0 0,0-1 0 0 0,1 0 0 0 0,0 0 0 0 0,-9-16 0 0 0,15 23 0 0 0,0 1 0 0 0,0-1 0 0 0,0 0 0 0 0,-1 0 0 0 0,1 0 0 0 0,0 1 0 0 0,0-1 0 0 0,0 0 0 0 0,0 0 0 0 0,0 1 0 0 0,0-1 0 0 0,0 0 0 0 0,0 0 0 0 0,-1 0 0 0 0,1 0 0 0 0,0 1 0 0 0,0-1 0 0 0,0 0 0 0 0,0 0 0 0 0,-1 0 0 0 0,1 0 0 0 0,0 0 0 0 0,0 1 0 0 0,0-1 0 0 0,-1 0 0 0 0,1 0 0 0 0,0 0 0 0 0,0 0 0 0 0,-1 0 0 0 0,1 0 0 0 0,0 0 0 0 0,0 0 0 0 0,0 0 0 0 0,-1 0 0 0 0,1 0 0 0 0,0 0 0 0 0,0 0 0 0 0,-1 0 0 0 0,1 0 0 0 0,0 0 0 0 0,0 0 0 0 0,-1 0 0 0 0,1 0 0 0 0,0 0 0 0 0,0-1 0 0 0,0 1 0 0 0,-1 0 0 0 0,1 0 0 0 0,0 0 0 0 0,0 0 0 0 0,0 0 0 0 0,0-1 0 0 0,-1 1 0 0 0,1 0 0 0 0,0 0 0 0 0,0 0 0 0 0,0 0 0 0 0,0-1 0 0 0,0 1 0 0 0,-1 0 0 0 0,1 0 0 0 0,0-1 0 0 0,0 1 0 0 0,0 0 0 0 0,0 0 0 0 0,0 0 0 0 0,0-1 0 0 0,-5 27 0 0 0,3-12 0 0 0,-2 7 0 0 0,0-2 0 0 0,0 0 0 0 0,-1 0 0 0 0,-1-1 0 0 0,0 0 0 0 0,-2 0 0 0 0,-14 27 0 0 0,15-38 0 0 0,6-6 0 0 0,1-1 0 0 0,-1 1 0 0 0,0 0 0 0 0,0 0 0 0 0,0 0 0 0 0,0 0 0 0 0,1-1 0 0 0,-1 1 0 0 0,1 0 0 0 0,-1 0 0 0 0,0 0 0 0 0,1 1 0 0 0,0-1 0 0 0,-1 0 0 0 0,1 0 0 0 0,0 0 0 0 0,-1 2 0 0 0,22-12 0 0 0,-12 5 0 0 0,0 0 0 0 0,0 1 0 0 0,0 0 0 0 0,0 1 0 0 0,1 0 0 0 0,-1 1 0 0 0,1 0 0 0 0,-1 0 0 0 0,1 1 0 0 0,-1 0 0 0 0,19 3 0 0 0,-26-3 0 0 0,0 0 0 0 0,1 0 0 0 0,-1-1 0 0 0,0 1 0 0 0,0 0 0 0 0,0-1 0 0 0,0 1 0 0 0,0-1 0 0 0,0 0 0 0 0,1 0 0 0 0,-2 1 0 0 0,-1-1 0 0 0,1 1 0 0 0,-1 0 0 0 0,1 0 0 0 0,-1 0 0 0 0,0 0 0 0 0,1-1 0 0 0,-1 1 0 0 0,0 0 0 0 0,1 0 0 0 0,-1-1 0 0 0,0 1 0 0 0,1 0 0 0 0,-1 0 0 0 0,0-1 0 0 0,1 1 0 0 0,-1-1 0 0 0,0 1 0 0 0,0 0 0 0 0,1-1 0 0 0,-1 1 0 0 0,0 0 0 0 0,0-1 0 0 0,0 1 0 0 0,0-1 0 0 0,1 1 0 0 0,-1-1 0 0 0,0 1 0 0 0,0 0 0 0 0,0-1 0 0 0,0 1 0 0 0,0-1 0 0 0,0 1 0 0 0,0-1 0 0 0,0 1 0 0 0,0-1 0 0 0,-1 1 0 0 0,1 0 0 0 0,0-1 0 0 0,0 1 0 0 0,0-1 0 0 0,0 1 0 0 0,-1 0 0 0 0,1-1 0 0 0,0 1 0 0 0,0 0 0 0 0,-1-1 0 0 0,1 1 0 0 0,0 0 0 0 0,-1-1 0 0 0,0 0 0 0 0,-1 0 0 0 0,1 0 0 0 0,-1 0 0 0 0,0 0 0 0 0,1 1 0 0 0,-1-1 0 0 0,0 1 0 0 0,1-1 0 0 0,-1 1 0 0 0,0 0 0 0 0,1-1 0 0 0,-4 1 0 0 0,-26 0 0 0 0,20 1 0 0 0,8-1 0 0 0,0 0 0 0 0,0 0 0 0 0,0-1 0 0 0,0 1 0 0 0,0 0 0 0 0,-6-3 0 0 0,9 3 0 0 0,0 0 0 0 0,-1 0 0 0 0,1 0 0 0 0,0-1 0 0 0,-1 1 0 0 0,1 0 0 0 0,0 0 0 0 0,-1-1 0 0 0,1 1 0 0 0,0 0 0 0 0,-1 0 0 0 0,1-1 0 0 0,0 1 0 0 0,0 0 0 0 0,0-1 0 0 0,-1 1 0 0 0,1 0 0 0 0,0-1 0 0 0,0 1 0 0 0,0-1 0 0 0,0 1 0 0 0,-1-1 0 0 0,1 0 0 0 0,1 0 0 0 0,-1 0 0 0 0,0 0 0 0 0,0 0 0 0 0,0 0 0 0 0,1 0 0 0 0,-1 0 0 0 0,0 0 0 0 0,1 0 0 0 0,-1 0 0 0 0,1 0 0 0 0,-1 0 0 0 0,2 0 0 0 0,2-4 0 0 0,0 1 0 0 0,0 1 0 0 0,1-1 0 0 0,0 0 0 0 0,0 1 0 0 0,0 0 0 0 0,10-4 0 0 0,5-4 0 0 0,8-5-2 0 0,1 2 0 0 0,0 1 0 0 0,1 1 0 0 0,57-14 0 0 0,131-16 592 0 0,-195 38-423 0 0,130-16-53 0 0,163-1 1 0 0,-261 21 9 0 0,47-3 144 0 0,-102 3-268 0 0,1 0 1 0 0,-1 0-1 0 0,0 0 0 0 0,0 0 0 0 0,1 0 0 0 0,-1 0 1 0 0,0 0-1 0 0,0 0 0 0 0,1 0 0 0 0,-1 0 1 0 0,0 0-1 0 0,0 0 0 0 0,1 0 0 0 0,-1 0 0 0 0,0 0 1 0 0,0 0-1 0 0,1 0 0 0 0,-1 0 0 0 0,0 0 1 0 0,0 0-1 0 0,1 0 0 0 0,-1 0 0 0 0,0-1 0 0 0,0 1 1 0 0,0 0-1 0 0,1 0 0 0 0,-1 0 0 0 0,0 0 1 0 0,0-1-1 0 0,0 1 0 0 0,0 0 0 0 0,0 0 0 0 0,1 0 1 0 0,-1-1-1 0 0,0 1 0 0 0,-9-5 8 0 0,-17-1-88 0 0,21 7-362 0 0,0-1 0 0 0,0 0 0 0 0,0 1 0 0 0,1 0 0 0 0,-8 2 0 0 0,0 2-7410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3:34.1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122 138 8751 0 0,'-2'-1'54'0'0,"-1"1"0"0"0,1 0 0 0 0,0-1 0 0 0,0 1-1 0 0,-1 0 1 0 0,1 1 0 0 0,0-1 0 0 0,0 0 0 0 0,0 1-1 0 0,-1-1 1 0 0,1 1 0 0 0,0-1 0 0 0,0 1-1 0 0,0 0 1 0 0,0 0 0 0 0,0 0 0 0 0,0 0 0 0 0,0 1-1 0 0,0-1 1 0 0,-2 3 0 0 0,-6 3-60 0 0,1 2 0 0 0,-11 11 0 0 0,18-19 94 0 0,1 0 0 0 0,0 1 0 0 0,0-1 0 0 0,0 0-1 0 0,0 0 1 0 0,0 1 0 0 0,0-1 0 0 0,1 0 0 0 0,-1 1-1 0 0,0-1 1 0 0,1 0 0 0 0,-1 1 0 0 0,1-1 0 0 0,-1 1 0 0 0,1 0-1 0 0,0-1 1 0 0,-1 1 0 0 0,1-1 0 0 0,0 1 0 0 0,0-1-1 0 0,0 3 1 0 0,1-3 100 0 0,0 1 0 0 0,-1-1 0 0 0,1 0 0 0 0,0 1 0 0 0,0-1 0 0 0,0 0 0 0 0,0 0 0 0 0,0 1 0 0 0,0-1 0 0 0,0 0 0 0 0,0 0 0 0 0,0 0 0 0 0,1 0 0 0 0,-1-1 0 0 0,0 1 0 0 0,1 0 0 0 0,1 0 0 0 0,6 3 535 0 0,0-1 1 0 0,0-1 0 0 0,1 1-1 0 0,-1-2 1 0 0,14 2 0 0 0,-12-3-635 0 0,1 0 0 0 0,-1 0 0 0 0,0-1 0 0 0,0-1 0 0 0,0 0 0 0 0,0-1 0 0 0,0 0 1 0 0,0 0-1 0 0,-1-1 0 0 0,1-1 0 0 0,15-8 0 0 0,-22 10-68 0 0,1 0 0 0 0,-1 0-1 0 0,1-1 1 0 0,-1 0 0 0 0,0 0 0 0 0,0 0 0 0 0,0 0-1 0 0,-1 0 1 0 0,0-1 0 0 0,0 1 0 0 0,3-6-1 0 0,-4 6 18 0 0,-1 0 0 0 0,1 0-1 0 0,-1 0 1 0 0,0 0 0 0 0,-1 0-1 0 0,1 0 1 0 0,-1 0-1 0 0,1 0 1 0 0,-1 0 0 0 0,0-1-1 0 0,-1 1 1 0 0,1 0 0 0 0,-1 0-1 0 0,0 0 1 0 0,0 0 0 0 0,-2-5-1 0 0,1 3-7 0 0,-1 1 1 0 0,0-1-1 0 0,0 1 0 0 0,-1 0 0 0 0,1 0 0 0 0,-1 1 1 0 0,0-1-1 0 0,0 1 0 0 0,-1 0 0 0 0,1 0 1 0 0,-1 0-1 0 0,0 0 0 0 0,0 1 0 0 0,0 0 0 0 0,0 0 1 0 0,-1 0-1 0 0,1 1 0 0 0,-1 0 0 0 0,0 0 0 0 0,-6-1 1 0 0,0 0 19 0 0,0 0 0 0 0,-1 1 1 0 0,0 0-1 0 0,0 1 1 0 0,1 1-1 0 0,-1 0 0 0 0,0 1 1 0 0,-19 3-1 0 0,26-3 61 0 0,0 0 0 0 0,0 1 0 0 0,0 0 0 0 0,0 1 0 0 0,0-1 0 0 0,0 1 0 0 0,1 0 0 0 0,-10 7 0 0 0,14-9-151 0 0,-1 0-1 0 0,1 0 1 0 0,0 0-1 0 0,0 0 1 0 0,0 1-1 0 0,0-1 0 0 0,0 0 1 0 0,0 1-1 0 0,0-1 1 0 0,0 1-1 0 0,1-1 1 0 0,-1 1-1 0 0,0-1 1 0 0,1 1-1 0 0,0-1 0 0 0,-1 1 1 0 0,1 0-1 0 0,0-1 1 0 0,0 1-1 0 0,0-1 1 0 0,0 1-1 0 0,0 0 0 0 0,0-1 1 0 0,0 1-1 0 0,0 0 1 0 0,1-1-1 0 0,-1 1 1 0 0,1-1-1 0 0,-1 1 1 0 0,1 0-1 0 0,-1-1 0 0 0,1 1 1 0 0,0-1-1 0 0,0 0 1 0 0,0 1-1 0 0,0-1 1 0 0,0 0-1 0 0,1 2 1 0 0,4 3-917 0 0,0 1 0 0 0,1-1 0 0 0,0 0 0 0 0,0 0 0 0 0,14 8 0 0 0,-8-5-5135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3:34.7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0 323 5527 0 0,'4'38'3651'0'0,"-4"-36"-2124"0"0,4 9-967 0 0,12 35 16 0 0,-16-46-542 0 0,0 0 0 0 0,0 1 0 0 0,0-1 0 0 0,0 0 0 0 0,0 1 0 0 0,0-1 0 0 0,0 0 0 0 0,0 0 0 0 0,0 1 1 0 0,1-1-1 0 0,-1 0 0 0 0,0 0 0 0 0,0 1 0 0 0,0-1 0 0 0,0 0 0 0 0,0 0 0 0 0,0 1 0 0 0,1-1 0 0 0,-1 0 0 0 0,0 0 1 0 0,0 1-1 0 0,0-1 0 0 0,1 0 0 0 0,-1 0 0 0 0,0 0 0 0 0,0 0 0 0 0,1 1 0 0 0,-1-1 0 0 0,0 0 0 0 0,0 0 0 0 0,1 0 1 0 0,-1 0-1 0 0,0 0 0 0 0,0 0 0 0 0,1 0 0 0 0,-1 0 0 0 0,0 0 0 0 0,0 0 0 0 0,1 0 0 0 0,-1 0 0 0 0,0 0 0 0 0,1 0 1 0 0,-1 0-1 0 0,0 0 0 0 0,0 0 0 0 0,1 0 0 0 0,-1 0 0 0 0,0 0 0 0 0,0 0 0 0 0,1 0 0 0 0,-1-1 0 0 0,0 1 0 0 0,0 0 1 0 0,1 0-1 0 0,-1 0 0 0 0,0 0 0 0 0,0-1 0 0 0,0 1 0 0 0,1 0 0 0 0,-1 0 0 0 0,0-1 0 0 0,8-13 1389 0 0,-8 13-1215 0 0,35-78 4273 0 0,10-45-2708 0 0,-42 114-1505 0 0,0 0 1 0 0,-1 0-1 0 0,1 0 0 0 0,0-16 0 0 0,27 66-249 0 0,-5 2-19 0 0,-5-8 0 0 0,31 41 0 0 0,-49-73 0 0 0,-1 0 0 0 0,1-1 0 0 0,-1 1 0 0 0,1 0 0 0 0,0-1 0 0 0,-1 1 0 0 0,1-1 0 0 0,0 0 0 0 0,0 0 0 0 0,0 0 0 0 0,0 0 0 0 0,0 0 0 0 0,0 0 0 0 0,1 0 0 0 0,-1-1 0 0 0,3 2 0 0 0,-4-3 0 0 0,0 1 0 0 0,0 0 0 0 0,1 0 0 0 0,-1 0 0 0 0,0 0 0 0 0,0-1 0 0 0,1 1 0 0 0,-1-1 0 0 0,0 1 0 0 0,0-1 0 0 0,0 1 0 0 0,0-1 0 0 0,0 0 0 0 0,0 1 0 0 0,0-1 0 0 0,0 0 0 0 0,0 0 0 0 0,0 0 0 0 0,0 0 0 0 0,0 0 0 0 0,0 0 0 0 0,-1 0 0 0 0,1 0 0 0 0,0 0 0 0 0,-1 0 0 0 0,1 0 0 0 0,-1 0 0 0 0,1-1 0 0 0,-1 1 0 0 0,1-2 0 0 0,3-17 161 0 0,0 0-1 0 0,-1 0 1 0 0,-1 0-1 0 0,0-1 1 0 0,-3-31-1 0 0,0 19-59 0 0,-1-101 299 0 0,4 127-531 0 0,1 8-1645 0 0,0 4-3557 0 0,1 1-2155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3:42.4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4 424 5063 0 0,'-4'-2'4799'0'0,"15"6"-4532"0"0,122-9 7930 0 0,-63 3-7336 0 0,4-4-409 0 0,-1-2 0 0 0,0-4 0 0 0,0-3 0 0 0,111-38 0 0 0,56-26 307 0 0,-216 72-753 0 0,1-1 0 0 0,-2-1 1 0 0,43-23-1 0 0,-54 25-18 0 0,-5 3-14 0 0,0 0 0 0 0,0 0 0 0 0,-1 0 0 0 0,1-1 1 0 0,-1 0-1 0 0,9-10 0 0 0,-15 14-144 0 0,1 1 1 0 0,-1-1-1 0 0,1 0 0 0 0,-1 0 1 0 0,0 1-1 0 0,0-1 1 0 0,1 0-1 0 0,-1 0 0 0 0,0 0 1 0 0,0 1-1 0 0,0-1 1 0 0,0 0-1 0 0,0 0 0 0 0,0 0 1 0 0,0 0-1 0 0,0 1 0 0 0,0-1 1 0 0,0 0-1 0 0,-1 0 1 0 0,1 0-1 0 0,0 0 0 0 0,-1 1 1 0 0,1-1-1 0 0,-1-1 1 0 0,-15-20-5626 0 0,4 6 2881 0 0,9 9 2962 0 0,0 1 1 0 0,-1 0 0 0 0,0 0 0 0 0,-1 0-1 0 0,-9-9 1 0 0,-10-15 5104 0 0,24 30-5103 0 0,0 0 0 0 0,0 0 0 0 0,0 0 0 0 0,0 0 0 0 0,0 0 0 0 0,0-1 0 0 0,-1 1 0 0 0,1 0 0 0 0,0 0 0 0 0,0 0 0 0 0,0 0 0 0 0,0 0 0 0 0,0 0 0 0 0,0 0 0 0 0,0-1 0 0 0,0 1 0 0 0,0 0 0 0 0,0 0 0 0 0,0 0 0 0 0,0 0 0 0 0,0 0 0 0 0,0 0 0 0 0,1-1 0 0 0,-1 1 0 0 0,0 0 0 0 0,0 0 0 0 0,0 0 0 0 0,0 0 0 0 0,0 0 0 0 0,0 0 0 0 0,0 0 0 0 0,0 0 0 0 0,0 0-1 0 0,0-1 1 0 0,0 1 0 0 0,0 0 0 0 0,1 0 0 0 0,-1 0 0 0 0,0 0 0 0 0,0 0 0 0 0,0 0 0 0 0,0 0 0 0 0,0 0 0 0 0,0 0 0 0 0,1 0 0 0 0,8-2 957 0 0,15 1-587 0 0,-20 1-201 0 0,28 2 649 0 0,0 1-1 0 0,47 11 1 0 0,-72-13-831 0 0,0 1 0 0 0,1 0 0 0 0,-1 0 0 0 0,0 1 1 0 0,0 0-1 0 0,13 8 0 0 0,-18-10-36 0 0,-1 0-1 0 0,1 0 1 0 0,-1 0 0 0 0,0 1-1 0 0,1-1 1 0 0,-1 0 0 0 0,0 1 0 0 0,0-1-1 0 0,0 1 1 0 0,1-1 0 0 0,-2 1-1 0 0,1-1 1 0 0,0 1 0 0 0,0 0 0 0 0,0 0-1 0 0,-1-1 1 0 0,1 1 0 0 0,-1 0 0 0 0,0 0-1 0 0,1 0 1 0 0,-1-1 0 0 0,0 1-1 0 0,0 0 1 0 0,0 0 0 0 0,0 0 0 0 0,0 0-1 0 0,-1 0 1 0 0,1-1 0 0 0,-1 1 0 0 0,1 0-1 0 0,-1 0 1 0 0,1-1 0 0 0,-1 1-1 0 0,-2 2 1 0 0,-3 5-1 0 0,0 0 0 0 0,-1-1 0 0 0,0 0 0 0 0,-1 0 0 0 0,0-1 0 0 0,0 0 0 0 0,-11 8 0 0 0,-3 3 0 0 0,12-11 134 0 0,2 1-1 0 0,-1 0 0 0 0,1 1 0 0 0,0 0 1 0 0,1 0-1 0 0,-12 20 0 0 0,8-80-60 0 0,5 28-71 0 0,4 10-2 0 0,-2 0 0 0 0,0 1 0 0 0,0-1 0 0 0,-1 1 0 0 0,0 0 0 0 0,-1 0 0 0 0,-12-16 0 0 0,4 17 0 0 0,13 11 0 0 0,1 0 0 0 0,0-1 0 0 0,-1 1 0 0 0,1 0 0 0 0,0 0 0 0 0,0 0 0 0 0,-1 0 0 0 0,1 0 0 0 0,0 0 0 0 0,-1 0 0 0 0,1 0 0 0 0,0 0 0 0 0,0 0 0 0 0,-1 0 0 0 0,1 0 0 0 0,0 0 0 0 0,-1 0 0 0 0,1 0 0 0 0,0 0 0 0 0,-1 0 0 0 0,1 0 0 0 0,0 0 0 0 0,0 0 0 0 0,-1 0 0 0 0,1 0 0 0 0,0 1 0 0 0,-1-1 0 0 0,1 0 0 0 0,0 0 0 0 0,0 0 0 0 0,0 1 0 0 0,-1-1 0 0 0,1 0 0 0 0,0 0 0 0 0,0 0 0 0 0,0 1 0 0 0,-1-1 0 0 0,1 0 0 0 0,0 1 0 0 0,0-1 0 0 0,0 0 0 0 0,0 0 0 0 0,0 1 0 0 0,0-1 0 0 0,-1 0 0 0 0,1 1 0 0 0,0-1 0 0 0,0 0 0 0 0,0 0 0 0 0,0 1 0 0 0,0-1 0 0 0,0 0 0 0 0,0 1 0 0 0,1 0 0 0 0,-1 0 0 0 0,0 1 0 0 0,1-1 0 0 0,0 0 0 0 0,-1 1 0 0 0,1-1 0 0 0,0 1 0 0 0,0-1 0 0 0,-1 0 0 0 0,1 0 0 0 0,0 1 0 0 0,0-1 0 0 0,1 0 0 0 0,-1 0 0 0 0,0 0 0 0 0,0 0 0 0 0,0 0 0 0 0,1 0 0 0 0,2 1 0 0 0,26 13 0 0 0,-20-11 0 0 0,-1-1 0 0 0,1 0 0 0 0,0-1 0 0 0,0 0 0 0 0,15 1 0 0 0,-21-3 0 0 0,-1 0 0 0 0,1 0 0 0 0,0 0 0 0 0,0 0 0 0 0,0 0 0 0 0,0-1 0 0 0,0 0 0 0 0,0 0 0 0 0,0 0 0 0 0,0 0 0 0 0,0 0 0 0 0,-1-1 0 0 0,1 0 0 0 0,-1 0 0 0 0,1 0 0 0 0,4-4 0 0 0,-8 6 0 0 0,1 0 0 0 0,-1 0 0 0 0,0 0 0 0 0,0-1 0 0 0,1 1 0 0 0,-1 0 0 0 0,0-1 0 0 0,1 1 0 0 0,-1 0 0 0 0,0 0 0 0 0,0-1 0 0 0,0 1 0 0 0,1 0 0 0 0,-1-1 0 0 0,0 1 0 0 0,0-1 0 0 0,0 1 0 0 0,0 0 0 0 0,0-1 0 0 0,0 1 0 0 0,0 0 0 0 0,0-1 0 0 0,0 1 0 0 0,0-1 0 0 0,0 1 0 0 0,0 0 0 0 0,0-1 0 0 0,0 0 0 0 0,-10-4 0 0 0,-20 4 0 0 0,26 1 0 0 0,-36 3 0 0 0,40-3-2 0 0,1 0 0 0 0,-1 0 0 0 0,0 0 0 0 0,0 0-1 0 0,0 0 1 0 0,0 0 0 0 0,0 0 0 0 0,1 0 0 0 0,-1 0 0 0 0,0 0-1 0 0,0 0 1 0 0,0 0 0 0 0,0 0 0 0 0,0 0 0 0 0,0 0 0 0 0,1 0-1 0 0,-1 1 1 0 0,0-1 0 0 0,0 0 0 0 0,0 0 0 0 0,0 0 0 0 0,0 0-1 0 0,0 0 1 0 0,0 0 0 0 0,0 0 0 0 0,0 0 0 0 0,0 1 0 0 0,1-1-1 0 0,-1 0 1 0 0,0 0 0 0 0,0 0 0 0 0,0 0 0 0 0,0 0 0 0 0,0 0-1 0 0,0 1 1 0 0,0-1 0 0 0,0 0 0 0 0,0 0 0 0 0,0 0 0 0 0,0 0-1 0 0,0 1 1 0 0,-3 8 161 0 0,-10 12-898 0 0,10-17-428 0 0,-1 3-6195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3:43.5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68 166 8751 0 0,'-8'9'251'0'0,"1"0"-1"0"0,0 0 0 0 0,0 0 0 0 0,1 1 0 0 0,1 0 0 0 0,-1 0 1 0 0,2 1-1 0 0,-1-1 0 0 0,2 1 0 0 0,-5 17 0 0 0,7-25-61 0 0,1 0 0 0 0,0 0 0 0 0,-1-1-1 0 0,1 1 1 0 0,0 0 0 0 0,0-1 0 0 0,1 1-1 0 0,-1 0 1 0 0,1 0 0 0 0,-1-1 0 0 0,1 1-1 0 0,0 0 1 0 0,0-1 0 0 0,0 1-1 0 0,0-1 1 0 0,0 1 0 0 0,1-1 0 0 0,2 4-1 0 0,-1-3 58 0 0,-1-1-1 0 0,1 1 0 0 0,0-1 0 0 0,1 0 0 0 0,-1 1 1 0 0,0-2-1 0 0,0 1 0 0 0,1 0 0 0 0,-1-1 1 0 0,1 1-1 0 0,7 1 0 0 0,1-1 104 0 0,1 0-1 0 0,-1-1 1 0 0,1 0 0 0 0,0-1 0 0 0,-1 0-1 0 0,1-1 1 0 0,12-2 0 0 0,-9-1-240 0 0,-1 0 0 0 0,-1 0 0 0 0,1-1 1 0 0,-1-1-1 0 0,1-1 0 0 0,-2 0 0 0 0,1 0 0 0 0,-1-2 0 0 0,0 1 1 0 0,17-17-1 0 0,-23 19-89 0 0,0-1 0 0 0,0 0 0 0 0,-1 0 1 0 0,0 0-1 0 0,0-1 0 0 0,-1 0 0 0 0,0 0 1 0 0,0-1-1 0 0,-1 1 0 0 0,0-1 0 0 0,0 0 1 0 0,-1 0-1 0 0,0 0 0 0 0,-1 0 0 0 0,0-1 0 0 0,0 1 1 0 0,-1-1-1 0 0,0-10 0 0 0,-2 15-20 0 0,1 0 0 0 0,-1 0 0 0 0,1 0 0 0 0,-2 0 0 0 0,1 0 0 0 0,0 0 0 0 0,-1 1 0 0 0,0-1 0 0 0,0 0 0 0 0,0 1 0 0 0,-1-1 0 0 0,0 1 0 0 0,1 0 0 0 0,-1 0 0 0 0,-1 0 0 0 0,1 0 0 0 0,-1 0 0 0 0,1 1 0 0 0,-8-6 0 0 0,5 6 0 0 0,1 0 0 0 0,-1 0 0 0 0,0 0 0 0 0,0 1 0 0 0,0-1 0 0 0,0 1 0 0 0,0 1 0 0 0,-1-1 0 0 0,1 1 0 0 0,0 0 0 0 0,-1 1 0 0 0,1 0 0 0 0,-1 0 0 0 0,1 0 0 0 0,-9 2 0 0 0,-2 1 19 0 0,1 2 1 0 0,0-1-1 0 0,-1 2 0 0 0,2 1 0 0 0,-1 0 0 0 0,1 0 1 0 0,0 2-1 0 0,0 0 0 0 0,1 0 0 0 0,1 2 0 0 0,-1-1 1 0 0,2 2-1 0 0,0 0 0 0 0,-20 24 0 0 0,29-32-19 0 0,0 1 0 0 0,1-1 0 0 0,-1 1 0 0 0,1 0 0 0 0,-1 0 0 0 0,1 0 0 0 0,1 0 0 0 0,-1 0 0 0 0,1 1 0 0 0,0-1 0 0 0,0 1 0 0 0,1-1 0 0 0,-1 0 0 0 0,1 1 0 0 0,0-1 0 0 0,1 6 0 0 0,0-7 0 0 0,0-1 0 0 0,-1 0 0 0 0,1 1 0 0 0,1-1 0 0 0,-1 0 0 0 0,0 0 0 0 0,1 0 0 0 0,0 0 0 0 0,-1 0 0 0 0,1 0 0 0 0,0-1 0 0 0,1 1 0 0 0,-1-1 0 0 0,0 1 0 0 0,1-1 0 0 0,-1 0 0 0 0,1 0 0 0 0,0 0 0 0 0,0 0 0 0 0,0 0 0 0 0,0 0 0 0 0,0-1 0 0 0,0 0 0 0 0,0 1 0 0 0,0-1 0 0 0,7 1 0 0 0,-2-1-759 0 0,1 0 1 0 0,-1 0-1 0 0,1-1 1 0 0,-1 0-1 0 0,1 0 0 0 0,-1-1 1 0 0,1 0-1 0 0,-1-1 0 0 0,10-3 1 0 0,5-1-5760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3:43.9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46 162 11055 0 0,'-1'0'34'0'0,"1"0"-1"0"0,0-1 1 0 0,-1 1-1 0 0,1 0 1 0 0,0 0-1 0 0,-1-1 1 0 0,1 1-1 0 0,-1 0 1 0 0,1 0-1 0 0,0-1 1 0 0,-1 1 0 0 0,1 0-1 0 0,-1 0 1 0 0,1 0-1 0 0,-1 0 1 0 0,1 0-1 0 0,-1 0 1 0 0,1 0-1 0 0,-1 0 1 0 0,1 0-1 0 0,0 0 1 0 0,-1 0-1 0 0,1 0 1 0 0,-1 0-1 0 0,1 0 1 0 0,-1 0-1 0 0,1 0 1 0 0,-1 1-1 0 0,1-1 1 0 0,-1 0-1 0 0,1 0 1 0 0,0 1-1 0 0,-1-1 1 0 0,1 0-1 0 0,0 0 1 0 0,-1 1-1 0 0,1-1 1 0 0,0 0-1 0 0,-1 1 1 0 0,1-1-1 0 0,0 0 1 0 0,-1 1 0 0 0,1-1-1 0 0,0 1 1 0 0,0-1-1 0 0,0 1 1 0 0,-1-1-1 0 0,1 0 1 0 0,0 1-1 0 0,0-1 1 0 0,0 2-1 0 0,-10 29 766 0 0,9-25-622 0 0,-4 10-88 0 0,2 1 0 0 0,0-1 0 0 0,1 1 0 0 0,0 0 0 0 0,1 0 0 0 0,1 0 0 0 0,1 0 0 0 0,4 22 0 0 0,-5-38-76 0 0,0-1 0 0 0,0 1 0 0 0,0-1 0 0 0,0 0 0 0 0,0 1 0 0 0,0-1 0 0 0,0 0 0 0 0,0 1 0 0 0,0-1 0 0 0,1 1 0 0 0,-1-1 0 0 0,0 0 0 0 0,0 1 0 0 0,0-1 0 0 0,1 0-1 0 0,-1 1 1 0 0,0-1 0 0 0,0 0 0 0 0,1 0 0 0 0,-1 1 0 0 0,0-1 0 0 0,1 0 0 0 0,-1 0 0 0 0,0 1 0 0 0,0-1 0 0 0,1 0 0 0 0,-1 0 0 0 0,1 0 0 0 0,-1 1 0 0 0,8-9 784 0 0,3-17 345 0 0,5-73-1375 0 0,-4 18 10 0 0,-8 57 276 0 0,-2 0 0 0 0,0-43 0 0 0,-3 46 342 0 0,1 18-259 0 0,0 0 0 0 0,1 0 0 0 0,-1 1 0 0 0,0-1 0 0 0,1 0 0 0 0,-1 0 0 0 0,0 0 0 0 0,1 1 0 0 0,0-1 0 0 0,0 0 0 0 0,-1 1 0 0 0,1-1 0 0 0,0 1 0 0 0,0-1 0 0 0,0 1 0 0 0,0-1 0 0 0,1 1 0 0 0,-1 0 0 0 0,0-1 0 0 0,1 1 0 0 0,-1 0 0 0 0,1 0 0 0 0,-1 0 1 0 0,1 0-1 0 0,-1 0 0 0 0,1 0 0 0 0,-1 1 0 0 0,1-1 0 0 0,0 1 0 0 0,0-1 0 0 0,-1 1 0 0 0,1-1 0 0 0,2 1 0 0 0,7-1 92 0 0,1 0 0 0 0,-1 0 0 0 0,0 2 0 0 0,16 1 0 0 0,-7-1-296 0 0,24 1 118 0 0,-16-2-74 0 0,0 1 1 0 0,27 6 0 0 0,-52-4-1362 0 0,-7 1-823 0 0,-1-1 450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3:44.3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0 5063 0 0,'-8'1'180'0'0,"5"0"-144"0"0,1-1-1 0 0,-1 0 0 0 0,1 1 0 0 0,-1-1 0 0 0,1 1 0 0 0,-1 0 0 0 0,1 0 0 0 0,-4 2 0 0 0,6-3 100 0 0,0 0 0 0 0,-1 0 0 0 0,1 0 0 0 0,0 0 0 0 0,0 0 0 0 0,0 0 0 0 0,0 1 0 0 0,0-1 0 0 0,0 0 0 0 0,0 0 0 0 0,0 0-1 0 0,-1 0 1 0 0,1 1 0 0 0,0-1 0 0 0,0 0 0 0 0,0 0 0 0 0,0 0 0 0 0,0 0 0 0 0,0 1 0 0 0,0-1 0 0 0,0 0 0 0 0,0 0 0 0 0,0 0 0 0 0,0 1-1 0 0,0-1 1 0 0,0 0 0 0 0,0 0 0 0 0,0 0 0 0 0,0 0 0 0 0,1 1 0 0 0,-1-1 0 0 0,0 0 0 0 0,0 0 0 0 0,0 0 0 0 0,0 0 0 0 0,0 0 0 0 0,0 1-1 0 0,0-1 1 0 0,0 0 0 0 0,1 0 0 0 0,-1 0 0 0 0,0 0 0 0 0,11 6 2264 0 0,14-1-494 0 0,-25-5-1884 0 0,98 17 4015 0 0,0 5-5268 0 0,-88-20-5403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5:39.2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77 206 5527 0 0,'-2'0'221'0'0,"0"1"-1"0"0,0 0 1 0 0,0 0-1 0 0,0 0 1 0 0,0 0-1 0 0,0 0 1 0 0,0 0-1 0 0,0 1 0 0 0,0-1 1 0 0,0 1-1 0 0,1-1 1 0 0,-1 1-1 0 0,-1 2 1 0 0,-21 25 1268 0 0,20-23-958 0 0,0 1 0 0 0,1-1 0 0 0,0 1 1 0 0,-3 8-1 0 0,5-13-316 0 0,0 0 0 0 0,0 0 1 0 0,1 0-1 0 0,-1 0 0 0 0,1 0 1 0 0,0 0-1 0 0,-1 0 1 0 0,1 0-1 0 0,0 0 0 0 0,0 0 1 0 0,0 0-1 0 0,0 0 0 0 0,1 0 1 0 0,-1 0-1 0 0,1 0 0 0 0,-1 0 1 0 0,1 0-1 0 0,0 0 1 0 0,1 3-1 0 0,-2-5-142 0 0,1 1 0 0 0,0-1 0 0 0,0 1 1 0 0,0-1-1 0 0,0 1 0 0 0,0-1 0 0 0,0 0 0 0 0,0 1 1 0 0,0-1-1 0 0,0 0 0 0 0,0 0 0 0 0,0 0 0 0 0,1 0 1 0 0,-1 0-1 0 0,0 0 0 0 0,0 0 0 0 0,0 0 0 0 0,0 0 1 0 0,0 0-1 0 0,0-1 0 0 0,0 1 0 0 0,0 0 0 0 0,0-1 0 0 0,0 1 1 0 0,0-1-1 0 0,0 1 0 0 0,0-1 0 0 0,1 0 0 0 0,25-18 716 0 0,-18 10-718 0 0,0 0 1 0 0,-1 0 0 0 0,-1-1-1 0 0,1 0 1 0 0,-2-1 0 0 0,7-12 0 0 0,-1-1 123 0 0,15-46 1 0 0,-21 50 197 0 0,-2 0-1 0 0,4-37 1 0 0,-3 17 133 0 0,-5 40-522 0 0,0 0 0 0 0,0 0-1 0 0,0-1 1 0 0,0 1 0 0 0,0 0 0 0 0,0 0 0 0 0,0-1 0 0 0,0 1-1 0 0,0 0 1 0 0,0 0 0 0 0,0-1 0 0 0,0 1 0 0 0,0 0 0 0 0,1 0-1 0 0,-1 0 1 0 0,0-1 0 0 0,0 1 0 0 0,0 0 0 0 0,0 0 0 0 0,1 0-1 0 0,-1-1 1 0 0,0 1 0 0 0,0 0 0 0 0,0 0 0 0 0,1 0 0 0 0,-1 0-1 0 0,0 0 1 0 0,0 0 0 0 0,1-1 0 0 0,-1 1 0 0 0,0 0 0 0 0,0 0-1 0 0,1 0 1 0 0,-1 0 0 0 0,11 5 30 0 0,12 15-62 0 0,-19-17 41 0 0,119 123-3 0 0,-122-125-9 0 0,11 11 49 0 0,-7-8-37 0 0,0 1 1 0 0,-1-1-1 0 0,0 1 0 0 0,1 0 0 0 0,-2 0 0 0 0,1 1 0 0 0,0-1 0 0 0,-1 1 0 0 0,3 8 0 0 0,-6-13-13 0 0,0 0 0 0 0,0 0 0 0 0,0-1 0 0 0,0 1 0 0 0,0 0 0 0 0,0 0 0 0 0,0 0 0 0 0,0-1 0 0 0,0 1 0 0 0,-1 0 0 0 0,1-1 0 0 0,0 1 0 0 0,-1 0 0 0 0,1 0 0 0 0,0-1 0 0 0,-1 1 0 0 0,1-1 0 0 0,-1 1 0 0 0,1 0 0 0 0,-1-1 0 0 0,1 1 0 0 0,-1-1 0 0 0,0 1 0 0 0,1-1 0 0 0,-1 1 0 0 0,0-1 0 0 0,1 0 0 0 0,-1 1 0 0 0,0-1 0 0 0,1 0 0 0 0,-1 1 0 0 0,0-1 0 0 0,0 0 0 0 0,1 0 0 0 0,-1 0 0 0 0,0 0 0 0 0,0 0 0 0 0,0 0 0 0 0,-1 0 0 0 0,-33 1 0 0 0,34-1 0 0 0,-42-2 0 0 0,-119-4 0 0 0,165 6 0 0 0,0 0 0 0 0,0 0 0 0 0,0 0 0 0 0,0-1 0 0 0,-1 1 0 0 0,1-1 0 0 0,0 0 0 0 0,0 1 0 0 0,-1-1 0 0 0,1-1 0 0 0,0 1 0 0 0,-1 0 0 0 0,1 0 0 0 0,2-3 0 0 0,-3 2 0 0 0,0 0 0 0 0,-1 1 0 0 0,0-1 0 0 0,1 0 0 0 0,-1 0 0 0 0,0 0 0 0 0,0 0 0 0 0,0-1 0 0 0,0 1 0 0 0,0 0 0 0 0,0 0 0 0 0,-1-1 0 0 0,1 1 0 0 0,-1 0 0 0 0,0-1 0 0 0,1 1 0 0 0,-1 0 0 0 0,-1-4 0 0 0,14 52 0 0 0,-9-16 0 0 0,0 42 0 0 0,-5-35 0 0 0,-2 28 13 0 0,2-51 58 0 0,-2 3 30 0 0,0 2-64 0 0,0 2 54 0 0,-8 32 0 0 0,-5 18 81 0 0,-3 5-25 0 0,2-9-134 0 0,-3 11-13 0 0,-3 13-84 0 0,9-41-1541 0 0,11-38-6226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3:44.6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20 227 12439 0 0,'0'0'30'0'0,"0"0"-1"0"0,0 0 0 0 0,0 0 0 0 0,0 0 0 0 0,0-1 1 0 0,0 1-1 0 0,0 0 0 0 0,0 0 0 0 0,0 0 0 0 0,-1 0 1 0 0,1 0-1 0 0,0-1 0 0 0,0 1 0 0 0,0 0 1 0 0,0 0-1 0 0,0 0 0 0 0,0 0 0 0 0,0 0 0 0 0,0 0 1 0 0,0-1-1 0 0,0 1 0 0 0,0 0 0 0 0,0 0 0 0 0,-1 0 1 0 0,1 0-1 0 0,0 0 0 0 0,0 0 0 0 0,0 0 0 0 0,0 0 1 0 0,0 0-1 0 0,0 0 0 0 0,-1 0 0 0 0,1-1 1 0 0,0 1-1 0 0,0 0 0 0 0,0 0 0 0 0,0 0 0 0 0,0 0 1 0 0,0 0-1 0 0,-1 0 0 0 0,1 0 0 0 0,0 0 0 0 0,0 0 1 0 0,0 0-1 0 0,0 0 0 0 0,0 0 0 0 0,-1 0 1 0 0,1 0-1 0 0,0 1 0 0 0,0-1 0 0 0,0 0 0 0 0,0 0 1 0 0,0 0-1 0 0,-1 0 0 0 0,1 0 0 0 0,0 0 0 0 0,0 0 1 0 0,0 0-1 0 0,0 0 0 0 0,0 0 0 0 0,0 1 1 0 0,0-1-1 0 0,0 0 0 0 0,0 0 0 0 0,-1 0 0 0 0,1 0 1 0 0,-4 17 1212 0 0,1 28-465 0 0,3-42-810 0 0,-6 40 32 0 0,20-88 50 0 0,-12 19 293 0 0,-1 0 0 0 0,-2 0 0 0 0,-6-49-1 0 0,0 5 227 0 0,6 66-356 0 0,1 0 1 0 0,0-1-1 0 0,0 1 0 0 0,1 0 1 0 0,-1-1-1 0 0,1 1 1 0 0,0 0-1 0 0,1-6 0 0 0,-1 8-149 0 0,0 1-1 0 0,0 0 0 0 0,-1 0 1 0 0,1-1-1 0 0,0 1 0 0 0,0 0 1 0 0,0 0-1 0 0,0 0 1 0 0,0 0-1 0 0,0 0 0 0 0,1 0 1 0 0,-1 0-1 0 0,0 0 0 0 0,0 0 1 0 0,1 1-1 0 0,-1-1 0 0 0,0 0 1 0 0,1 1-1 0 0,-1-1 0 0 0,1 1 1 0 0,-1 0-1 0 0,1-1 0 0 0,-1 1 1 0 0,1 0-1 0 0,-1 0 0 0 0,1 0 1 0 0,1 0-1 0 0,82 5 124 0 0,-33 0-116 0 0,7-1-2256 0 0,-53-3 748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3:46.1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70 919 0 0,'-1'0'532'0'0,"0"-1"-1"0"0,0 1 1 0 0,0 0-1 0 0,0-1 1 0 0,0 1-1 0 0,0-1 1 0 0,0 1-1 0 0,0-1 1 0 0,0 0-1 0 0,0 1 0 0 0,0-1 1 0 0,0 0-1 0 0,1 0 1 0 0,-1 0-1 0 0,-1-1 1026 0 0,1 2-1429 0 0,1-1 1 0 0,0 1-1 0 0,0 0 0 0 0,0 0 0 0 0,0 0 0 0 0,0 0 1 0 0,0 0-1 0 0,0 0 0 0 0,0 0 0 0 0,0-1 0 0 0,0 1 1 0 0,0 0-1 0 0,0 0 0 0 0,0 0 0 0 0,0 0 0 0 0,0 0 1 0 0,0-1-1 0 0,0 1 0 0 0,0 0 0 0 0,0 0 0 0 0,0 0 0 0 0,0 0 1 0 0,0 0-1 0 0,0 0 0 0 0,0-1 0 0 0,0 1 0 0 0,0 0 1 0 0,1 0 512 0 0,-1 0-513 0 0,12 2 2856 0 0,-7 1-2827 0 0,1-1-1 0 0,-1-1 1 0 0,1 1 0 0 0,0-1-1 0 0,-1 0 1 0 0,1 0 0 0 0,0-1-1 0 0,0 0 1 0 0,-1 0-1 0 0,1 0 1 0 0,0-1 0 0 0,10-1-1 0 0,-4-2 197 0 0,1 0 0 0 0,-1-1 0 0 0,-1 0-1 0 0,21-11 1 0 0,-17 7-166 0 0,0 2-1 0 0,23-8 1 0 0,-56 17-101 0 0,-20 2 111 0 0,4 7-25 0 0,-2 2-487 0 0,11-8-5662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3:47.7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58 1839 0 0,'-1'-1'197'0'0,"1"1"-1"0"0,-1-1 1 0 0,1 1-1 0 0,-1-1 0 0 0,1 0 1 0 0,-1 1-1 0 0,1-1 1 0 0,-1 0-1 0 0,1 1 0 0 0,-1-1 1 0 0,1 0-1 0 0,0 1 0 0 0,-1-1 1 0 0,1 0-1 0 0,0 0 1 0 0,0 1-1 0 0,0-1 0 0 0,0 0 1 0 0,-1 0-1 0 0,1 0 1 0 0,0 0-1 0 0,-2-19 2763 0 0,4 12 3334 0 0,-2 8-6183 0 0,1 0 0 0 0,-1 0 0 0 0,1 0 0 0 0,-1 0 0 0 0,1 0 1 0 0,-1 0-1 0 0,0 0 0 0 0,1 0 0 0 0,-1 1 0 0 0,1-1 0 0 0,-1 0 1 0 0,0 0-1 0 0,1 0 0 0 0,-1 0 0 0 0,1 0 0 0 0,-1 1 0 0 0,0-1 0 0 0,1 0 1 0 0,-1 0-1 0 0,0 1 0 0 0,1-1 0 0 0,-1 0 0 0 0,0 1 0 0 0,10 7 331 0 0,-8-7-388 0 0,-1 1 0 0 0,0-1 1 0 0,1 0-1 0 0,0 1 0 0 0,-1-1 0 0 0,1 0 0 0 0,0 0 1 0 0,0 0-1 0 0,-1 0 0 0 0,1 0 0 0 0,0-1 1 0 0,0 1-1 0 0,0 0 0 0 0,0-1 0 0 0,0 1 0 0 0,0-1 1 0 0,0 0-1 0 0,0 0 0 0 0,0 0 0 0 0,0 0 0 0 0,0 0 1 0 0,1 0-1 0 0,-1-1 0 0 0,0 1 0 0 0,0 0 1 0 0,0-1-1 0 0,-1 0 0 0 0,5-1 0 0 0,90-34 1146 0 0,-90 36-964 0 0,-10 5-184 0 0,-10 6-2494 0 0,12-10 1449 0 0,0 2-406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3:49.1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97 2303 0 0,'4'-2'3992'0'0,"-2"-8"763"0"0,15-35-3998 0 0,2 6 73 0 0,-17 69 1152 0 0,-5-8-1839 0 0,-1-1 0 0 0,-11 39-1 0 0,13-42-280 0 0,4-15-44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3:51.7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49 105 2807 0 0,'-7'-9'339'0'0,"-20"-30"3975"0"0,25 35-3292 0 0,0 1 0 0 0,0-1 1 0 0,0 1-1 0 0,1-1 0 0 0,0 1 0 0 0,0-1 0 0 0,0 0 0 0 0,0 0 0 0 0,0-6 0 0 0,1 9-929 0 0,0 1-1 0 0,0-1 1 0 0,0 1 0 0 0,0-1 0 0 0,0 1 0 0 0,0-1 0 0 0,0 1 0 0 0,0-1 0 0 0,0 1 0 0 0,1-1 0 0 0,-1 1 0 0 0,0-1 0 0 0,0 1 0 0 0,1-1 0 0 0,-1 1 0 0 0,0 0 0 0 0,1-1 0 0 0,-1 1 0 0 0,0 0 0 0 0,1-1 0 0 0,-1 1 0 0 0,1 0 0 0 0,-1-1 0 0 0,0 1 0 0 0,1 0 0 0 0,0-1 0 0 0,16-1 1053 0 0,-13 3-1020 0 0,1 0 0 0 0,-1-1 0 0 0,1 2 0 0 0,-1-1 1 0 0,6 3-1 0 0,-2 0 39 0 0,0 0 0 0 0,13 11 1 0 0,-19-14-76 0 0,6 6 4 0 0,25 19-4 0 0,-16-11 4 0 0,17 19-4 0 0,-26-25 0 0 0,0 0-32 0 0,25 28-31 0 0,-24-28 52 0 0,-1 2 11 0 0,25 35 6 0 0,-18-23-10 0 0,20 34-69 0 0,-2 12-17 0 0,-24-47 0 0 0,5 23 0 0 0,0 21 0 0 0,-11-43 0 0 0,-2-16 0 0 0,0 0 0 0 0,0-1 0 0 0,1 1 0 0 0,-1-1 0 0 0,5 9 0 0 0,6 8 0 0 0,-12-22 0 0 0,0-2-27 0 0,1 0 1 0 0,-1-1-1 0 0,0 1 1 0 0,0 0-1 0 0,1 0 0 0 0,-1-1 1 0 0,0 1-1 0 0,0 0 0 0 0,-1-1 1 0 0,1 1-1 0 0,0 0 0 0 0,0-1 1 0 0,-1 1-1 0 0,1 0 0 0 0,0 0 1 0 0,-1 0-1 0 0,0-1 0 0 0,1 1 1 0 0,-2-2-1 0 0,-2-8-320 0 0,2-11 156 0 0,2-30-1 0 0,0 24 119 0 0,1 32 73 0 0,1 0 0 0 0,-1 0 0 0 0,1 0 0 0 0,-1 0 0 0 0,1-1 0 0 0,0 1 0 0 0,0 0 0 0 0,1-1 0 0 0,-1 0 0 0 0,5 5 0 0 0,2 3 0 0 0,1 0 0 0 0,14 12 0 0 0,-20-22 8 0 0,-1 1 13 0 0,13 17 14 0 0,13 18 18 0 0,-28-36-51 0 0,0 0 0 0 0,0 0 0 0 0,-1 0 0 0 0,1 0 0 0 0,0 0 0 0 0,0 0 0 0 0,-1 0 0 0 0,1 0 0 0 0,-1 0-1 0 0,1 0 1 0 0,-1 1 0 0 0,0-1 0 0 0,1 0 0 0 0,-1 0 0 0 0,0 0 0 0 0,0 1 0 0 0,0-1 0 0 0,0 0 0 0 0,0 0-1 0 0,0 1 1 0 0,0-1 0 0 0,0 0 0 0 0,0 0 0 0 0,-1 0 0 0 0,1 1 0 0 0,0-1 0 0 0,-1 0 0 0 0,1 0-1 0 0,-1 0 1 0 0,1 0 0 0 0,-1 0 0 0 0,0 0 0 0 0,0 0 0 0 0,1 0 0 0 0,-1 0 0 0 0,0 0 0 0 0,-2 1 0 0 0,0 1 18 0 0,0-1 0 0 0,0-1 1 0 0,0 1-1 0 0,0 0 1 0 0,-1-1-1 0 0,1 1 1 0 0,0-1-1 0 0,-7 1 0 0 0,-31 3 4 0 0,0-1-1 0 0,-55-3 1 0 0,58-1-20 0 0,33 0-4 0 0,5 1 0 0 0,-1-1 0 0 0,0 0 0 0 0,1 0 0 0 0,-1 0 0 0 0,0 1 0 0 0,1-1 0 0 0,-1 0 0 0 0,0 0 0 0 0,0 0 0 0 0,1 0 0 0 0,-1 0 0 0 0,0-1 0 0 0,1 1 0 0 0,-1 0 0 0 0,0 0 0 0 0,1 0 0 0 0,-1-1 0 0 0,-1 0 0 0 0,20-12 0 0 0,-2 3 0 0 0,-1 0 0 0 0,0-1 0 0 0,0-1 0 0 0,23-23 0 0 0,-12 10 0 0 0,-13 13 0 0 0,2-1 0 0 0,16-18 0 0 0,-28 27 0 0 0,0 0 0 0 0,0 1 0 0 0,-1-1 0 0 0,1 0 0 0 0,-1 0 0 0 0,1-1 0 0 0,-1 1 0 0 0,-1 0 0 0 0,1-1 0 0 0,1-7 0 0 0,-3 11 0 0 0,1 1 0 0 0,-1-1 0 0 0,0 1 0 0 0,0-1 0 0 0,0 1 0 0 0,0-1 0 0 0,0 1 0 0 0,0-1 0 0 0,0 1 0 0 0,0-1 0 0 0,0 1 0 0 0,0-1 0 0 0,0 1 0 0 0,0-1 0 0 0,0 1 0 0 0,0-1 0 0 0,-1 1 0 0 0,1-1 0 0 0,0 1 0 0 0,0 0 0 0 0,0-1 0 0 0,-1 1 0 0 0,1-1 0 0 0,0 1 0 0 0,-1-1 0 0 0,1 1 0 0 0,0 0 0 0 0,-1-1 0 0 0,1 1 0 0 0,-1 0 0 0 0,1-1 0 0 0,0 1 0 0 0,-1 0 0 0 0,1 0 0 0 0,-2-1 0 0 0,2 1 0 0 0,-1 0 0 0 0,0 0 0 0 0,0 0 0 0 0,0 0 0 0 0,1 1 0 0 0,-1-1 0 0 0,0 0 0 0 0,0 0 0 0 0,0 0 0 0 0,1 1 0 0 0,-1-1 0 0 0,0 1 0 0 0,1-1 0 0 0,-1 0 0 0 0,0 1 0 0 0,1-1 0 0 0,-1 1 0 0 0,0-1 0 0 0,1 1 0 0 0,-2 1 0 0 0,-10 15 0 0 0,0 1 0 0 0,1 0 0 0 0,-17 39 0 0 0,18-35 0 0 0,-1-1 0 0 0,-23 35 0 0 0,25-45 0 0 0,10-15 0 0 0,15-22 0 0 0,-13 21 0 0 0,15-22-7 0 0,15-28-28 0 0,-29 49 32 0 0,-1-1 0 0 0,0 0 0 0 0,-1 1 0 0 0,1-1-1 0 0,-1 0 1 0 0,1-11 0 0 0,-3 16 3 0 0,0-1 0 0 0,-1 0 0 0 0,1 1 0 0 0,-1-1 0 0 0,1 0 0 0 0,-1 1 0 0 0,-2-5 0 0 0,3 6 0 0 0,0 1 0 0 0,0 0 0 0 0,0-1 0 0 0,0 1 0 0 0,0 0 0 0 0,0-1 0 0 0,-1 1 0 0 0,1 0 0 0 0,0-1 0 0 0,0 1 0 0 0,0 0 0 0 0,0-1 0 0 0,-1 1 0 0 0,1 0 0 0 0,0-1 0 0 0,0 1 0 0 0,-1 0 0 0 0,1 0 0 0 0,0-1 0 0 0,0 1 0 0 0,-1 0 0 0 0,1 0 0 0 0,0 0 0 0 0,-1-1 0 0 0,1 1 0 0 0,0 0 0 0 0,-1 0 0 0 0,1 0 0 0 0,0 0 0 0 0,-1 0 0 0 0,1 0 0 0 0,-1 0 0 0 0,1-1 0 0 0,0 1 0 0 0,-1 0 0 0 0,1 0 0 0 0,0 1 0 0 0,-1-1 0 0 0,1 0 0 0 0,-1 0 0 0 0,1 0 0 0 0,0 0 0 0 0,-1 0 0 0 0,1 0 0 0 0,0 0 0 0 0,-1 1 0 0 0,1-1 0 0 0,0 0 0 0 0,-1 0 0 0 0,1 0 0 0 0,0 1 0 0 0,0-1 0 0 0,-1 0 0 0 0,1 0 0 0 0,0 1 0 0 0,0-1 0 0 0,-1 0 0 0 0,1 1 0 0 0,0-1 0 0 0,0 0 0 0 0,0 1 0 0 0,0-1 0 0 0,-1 1 0 0 0,0 0 0 0 0,1 1 0 0 0,-1 0 0 0 0,1-1 0 0 0,-1 1 0 0 0,1-1 0 0 0,0 1 0 0 0,0 0 0 0 0,0-1 0 0 0,-1 1 0 0 0,1 0 0 0 0,1-1 0 0 0,-1 1 0 0 0,0 0 0 0 0,0-1 0 0 0,1 1 0 0 0,-1 0 0 0 0,1-1 0 0 0,-1 1 0 0 0,1-1 0 0 0,0 1 0 0 0,1 2 0 0 0,3 4 0 0 0,0-1 0 0 0,10 13 0 0 0,-7-11 0 0 0,5 9 0 0 0,-5-1 0 0 0,-3-5 0 0 0,-3-7 0 0 0,1 1 0 0 0,-1 0 0 0 0,-1-1 0 0 0,1 1 0 0 0,-1 0 0 0 0,0 8 0 0 0,0-9 0 0 0,-1 0 0 0 0,1 0 0 0 0,-2 0 0 0 0,1 0 0 0 0,0 0 0 0 0,-2 6 0 0 0,1-11 0 0 0,1 1 0 0 0,0-1 0 0 0,-1 0 0 0 0,1 0 0 0 0,0 0 0 0 0,-1 0 0 0 0,1 0 0 0 0,0 0 0 0 0,-1 0 0 0 0,1 0 0 0 0,0 0 0 0 0,-1 0 0 0 0,1 0 0 0 0,-1 0 0 0 0,1 0 0 0 0,0 0 0 0 0,-1 0 0 0 0,1 0 0 0 0,0 0 0 0 0,-1 0 0 0 0,1 0 0 0 0,0 0 0 0 0,-1-1 0 0 0,1 1 0 0 0,0 0 0 0 0,-1 0 0 0 0,1 0 0 0 0,0-1 0 0 0,0 1 0 0 0,-1 0 0 0 0,1 0 0 0 0,0-1 0 0 0,-15-10 0 0 0,13 9 0 0 0,-6-4 16 0 0,-1 0 0 0 0,1 1 0 0 0,-13-6 0 0 0,18 9-11 0 0,0 1 0 0 0,0 0 0 0 0,-1-1 0 0 0,1 1 0 0 0,-1 0 0 0 0,1 1 0 0 0,-1-1 0 0 0,1 1-1 0 0,-1-1 1 0 0,0 1 0 0 0,1 0 0 0 0,-7 1 0 0 0,9 0-50 0 0,0-1 1 0 0,1 0-1 0 0,-1 0 0 0 0,1 0 1 0 0,-1 1-1 0 0,1-1 0 0 0,-1 0 1 0 0,1 1-1 0 0,-1-1 0 0 0,1 1 0 0 0,-1-1 1 0 0,1 0-1 0 0,-1 1 0 0 0,1-1 1 0 0,0 1-1 0 0,-1-1 0 0 0,1 1 1 0 0,0-1-1 0 0,-1 1 0 0 0,1 0 0 0 0,0-1 1 0 0,0 1-1 0 0,-1-1 0 0 0,1 1 1 0 0,0-1-1 0 0,0 1 0 0 0,0 0 1 0 0,0-1-1 0 0,0 1 0 0 0,0 0 0 0 0,0-1 1 0 0,0 1-1 0 0,0-1 0 0 0,0 1 1 0 0,0 0-1 0 0,0-1 0 0 0,1 2 1 0 0,0 4-7498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3:52.4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169 62 5527 0 0,'-4'4'464'0'0,"-1"1"0"0"0,1 0 0 0 0,0 1 0 0 0,1-1 0 0 0,-1 1-1 0 0,1 0 1 0 0,0 0 0 0 0,0 0 0 0 0,-2 10 0 0 0,1-6-93 0 0,1-3 177 0 0,0 0-1 0 0,1 0 1 0 0,0 0 0 0 0,0 1 0 0 0,1-1 0 0 0,-1 1 0 0 0,2-1 0 0 0,-1 1 0 0 0,1-1-1 0 0,2 17 3428 0 0,7-16-3383 0 0,29 28-89 0 0,-35-35-448 0 0,-1 1 1 0 0,1-1 0 0 0,-1 1 0 0 0,1-1 0 0 0,-1 0 0 0 0,1 0 0 0 0,0 0 0 0 0,0 0 0 0 0,0-1 0 0 0,-1 1 0 0 0,1-1 0 0 0,0 0 0 0 0,0 1 0 0 0,0-1 0 0 0,0-1 0 0 0,0 1 0 0 0,0 0 0 0 0,-1-1 0 0 0,1 1 0 0 0,0-1-1 0 0,0 0 1 0 0,3-1 0 0 0,0 0-23 0 0,4-2 18 0 0,1 0-1 0 0,-1 0 1 0 0,0-1-1 0 0,-1 0 1 0 0,1-1-1 0 0,-1 0 1 0 0,0 0-1 0 0,14-14 1 0 0,-16 14-35 0 0,-1-1 0 0 0,0 0 1 0 0,0 0-1 0 0,-1 0 1 0 0,1-1-1 0 0,-1 0 1 0 0,-1 0-1 0 0,0 0 0 0 0,0 0 1 0 0,5-17-1 0 0,-8 21-14 0 0,0 0 0 0 0,-1 1 0 0 0,1-1 0 0 0,-1 0 0 0 0,0 0 0 0 0,0 1 0 0 0,0-1 0 0 0,0 0 0 0 0,-1 0 0 0 0,1 1 0 0 0,-1-1 0 0 0,0 0 1 0 0,0 1-1 0 0,-1-1 0 0 0,1 1 0 0 0,-1-1 0 0 0,1 1 0 0 0,-1 0 0 0 0,0-1 0 0 0,-1 1 0 0 0,1 0 0 0 0,0 1 0 0 0,-1-1 0 0 0,0 0 0 0 0,1 1 0 0 0,-1-1 0 0 0,0 1 0 0 0,0 0 0 0 0,-5-3 0 0 0,1 1-2 0 0,0 1 0 0 0,0 0 1 0 0,0 0-1 0 0,-1 1 0 0 0,1 0 0 0 0,-1 0 1 0 0,0 1-1 0 0,1 0 0 0 0,-1 0 0 0 0,0 1 0 0 0,0 0 1 0 0,1 0-1 0 0,-11 2 0 0 0,-1 2 31 0 0,1 0 1 0 0,-1 2-1 0 0,2 0 0 0 0,-1 1 1 0 0,1 0-1 0 0,0 2 0 0 0,0 0 0 0 0,1 1 1 0 0,0 0-1 0 0,-17 17 0 0 0,30-25-22 0 0,0 1-1 0 0,1-1 0 0 0,-1 1 1 0 0,1 0-1 0 0,0 0 1 0 0,-1 0-1 0 0,2 1 1 0 0,-1-1-1 0 0,0 0 1 0 0,1 1-1 0 0,-1-1 0 0 0,1 1 1 0 0,0 0-1 0 0,-1 3 1 0 0,2-4-8 0 0,0-1-1 0 0,0 1 1 0 0,0-1 0 0 0,0 1 0 0 0,0-1-1 0 0,1 1 1 0 0,-1-1 0 0 0,1 1 0 0 0,0-1-1 0 0,-1 0 1 0 0,1 1 0 0 0,0-1 0 0 0,0 0-1 0 0,1 0 1 0 0,-1 0 0 0 0,0 0 0 0 0,1 0-1 0 0,-1 0 1 0 0,1 0 0 0 0,0 0 0 0 0,0 0-1 0 0,2 1 1 0 0,0 1-57 0 0,0-1 0 0 0,0 0 0 0 0,1 0 0 0 0,-1 0 0 0 0,1 0 0 0 0,0-1-1 0 0,0 1 1 0 0,7 1 0 0 0,3 2-150 0 0,-9-4-81 0 0,0 0-1 0 0,0 0 0 0 0,0 0 0 0 0,1-1 1 0 0,10 2-1 0 0,-9-2-699 0 0,20 2-6357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3:53.0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11 379 4175 0 0,'-2'3'65'0'0,"1"-1"-1"0"0,0 0 0 0 0,0 1 0 0 0,0-1 1 0 0,0 0-1 0 0,0 1 0 0 0,0 0 1 0 0,1-1-1 0 0,-1 4 0 0 0,1-5 181 0 0,-1 1 1 0 0,1-1-1 0 0,0 0 0 0 0,0 1 1 0 0,0-1-1 0 0,0 0 0 0 0,1 0 1 0 0,-1 1-1 0 0,0-1 0 0 0,0 0 1 0 0,1 0-1 0 0,-1 0 0 0 0,1 1 1 0 0,-1-1-1 0 0,1 0 0 0 0,-1 0 1 0 0,1 0-1 0 0,0 0 0 0 0,-1 0 1 0 0,1 0-1 0 0,1 1 0 0 0,-1-2-125 0 0,-1 1 0 0 0,0-1 0 0 0,1 0 0 0 0,-1 0 0 0 0,1 0 0 0 0,-1 0 0 0 0,0 0 0 0 0,1 0 0 0 0,-1 0 0 0 0,1 0 0 0 0,-1 0 0 0 0,0 0 0 0 0,1 0 0 0 0,-1 0 0 0 0,0-1 0 0 0,1 1 0 0 0,-1 0 0 0 0,1 0 0 0 0,-1 0 0 0 0,0 0 0 0 0,1-1 0 0 0,-1 1 0 0 0,0 0 0 0 0,1 0 0 0 0,-1-1 0 0 0,0 1 0 0 0,0 0 0 0 0,1 0 0 0 0,-1-1 0 0 0,0 1 0 0 0,0 0 0 0 0,0-1 0 0 0,1 1 0 0 0,-1-1 0 0 0,9-14 1517 0 0,-8 13-1336 0 0,46-90 3910 0 0,21-49-2264 0 0,-68 140-1925 0 0,0-1 0 0 0,1 1 0 0 0,-1 0 0 0 0,1 0-1 0 0,0 0 1 0 0,-1-1 0 0 0,1 1 0 0 0,0 0 0 0 0,0 0 0 0 0,0 0-1 0 0,0 0 1 0 0,0 0 0 0 0,2-1 0 0 0,-3 2-15 0 0,1 0 1 0 0,-1 1-1 0 0,1-1 1 0 0,0 0-1 0 0,-1 0 1 0 0,1 1-1 0 0,-1-1 1 0 0,1 0-1 0 0,-1 1 1 0 0,1-1-1 0 0,-1 1 1 0 0,1-1-1 0 0,-1 1 1 0 0,1-1-1 0 0,-1 1 1 0 0,1-1-1 0 0,-1 1 1 0 0,0-1-1 0 0,1 1 1 0 0,-1-1-1 0 0,0 1 0 0 0,0-1 1 0 0,1 1-1 0 0,-1 0 1 0 0,0-1-1 0 0,0 1 1 0 0,0 0-1 0 0,0 0 1 0 0,19 56 5 0 0,1 2-13 0 0,2-5 11 0 0,-18-46 0 0 0,-1 1 0 0 0,1-1 0 0 0,1 0 0 0 0,7 11 0 0 0,-4-8-2 0 0,-8-10-8 0 0,1 1 1 0 0,0-1 0 0 0,-1 0 0 0 0,1 0-1 0 0,0 0 1 0 0,0 0 0 0 0,-1 0-1 0 0,1-1 1 0 0,0 1 0 0 0,0 0-1 0 0,0 0 1 0 0,0 0 0 0 0,0-1-1 0 0,1 1 1 0 0,0 0 0 0 0,-1-1-1 0 0,-1 0 1 0 0,1 0-1 0 0,-1 0 1 0 0,1 0-1 0 0,-1 0 1 0 0,1 0-1 0 0,-1 0 1 0 0,0 0-1 0 0,1 0 1 0 0,-1 0-1 0 0,1-1 1 0 0,-1 1-1 0 0,1 0 1 0 0,-1 0-1 0 0,0 0 0 0 0,1-1 1 0 0,-1 1-1 0 0,1 0 1 0 0,-1-1-1 0 0,0 1 1 0 0,1 0-1 0 0,-1-1 1 0 0,0 1-1 0 0,1 0 1 0 0,-1-1-1 0 0,2-2 7 0 0,-1 0-1 0 0,1 0 1 0 0,-1 0-1 0 0,0 0 0 0 0,0 0 1 0 0,1-5-1 0 0,-2 8-7 0 0,6-29 204 0 0,-1 1-1 0 0,0-49 1 0 0,-7-58 857 0 0,-1 32-664 0 0,5 86-293 0 0,1 13-611 0 0,2 11-1535 0 0,-1 2-6190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3:58.7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6 139 4143 0 0,'0'0'319'0'0,"-1"0"-171"0"0,1 0 63 0 0,-3-22 4507 0 0,3 18-4093 0 0,-1 1-1 0 0,1-1 0 0 0,-1 1 1 0 0,1-1-1 0 0,0 0 0 0 0,0 1 1 0 0,1-1-1 0 0,-1 1 0 0 0,1-1 1 0 0,0 0-1 0 0,2-4 1 0 0,-2 5-514 0 0,1 0 0 0 0,-1 0 0 0 0,1 0 0 0 0,0 1 1 0 0,0-1-1 0 0,0 1 0 0 0,0-1 0 0 0,1 1 1 0 0,-1 0-1 0 0,0 0 0 0 0,1 0 0 0 0,0 0 0 0 0,0 0 1 0 0,-1 1-1 0 0,1-1 0 0 0,0 1 0 0 0,0 0 1 0 0,0 0-1 0 0,0 0 0 0 0,4-1 0 0 0,26-4 265 0 0,38-4 0 0 0,-3 2-8 0 0,-65 7-368 0 0,0 1 0 0 0,0-1 0 0 0,0 1 0 0 0,0 0 0 0 0,0 0 0 0 0,0 0 0 0 0,6 2 0 0 0,-9-2 0 0 0,0 0 0 0 0,0 0 0 0 0,1 1 0 0 0,-1-1 0 0 0,0 0 0 0 0,0 0 0 0 0,0 1 0 0 0,0-1 0 0 0,0 0 0 0 0,0 0 0 0 0,0 1 0 0 0,1-1 0 0 0,-1 0 0 0 0,0 0 0 0 0,0 1 0 0 0,0-1 0 0 0,0 0 0 0 0,0 1 0 0 0,0-1 0 0 0,0 0 0 0 0,0 0 0 0 0,-1 1 0 0 0,1-1 0 0 0,0 0 0 0 0,0 0 0 0 0,0 1 0 0 0,0-1 0 0 0,0 0 0 0 0,0 0 0 0 0,0 1 0 0 0,-1-1 0 0 0,1 0 0 0 0,0 0 0 0 0,0 0 0 0 0,0 1 0 0 0,0-1 0 0 0,-1 0 0 0 0,-5 8 0 0 0,-58 39 314 0 0,45-34-160 0 0,0 1 1 0 0,1 0 0 0 0,1 1 0 0 0,-18 20 0 0 0,26-24-131 0 0,4-6-7 0 0,0 1 0 0 0,0 0 0 0 0,1 0 1 0 0,0 0-1 0 0,0 1 0 0 0,-5 11 0 0 0,7-17-7 0 0,-1-5 12 0 0,1-7 10 0 0,7-14-8 0 0,5-46 179 0 0,-10 64-185 0 0,0 0-1 0 0,0 0 1 0 0,0 0-1 0 0,-1 0 1 0 0,0 0 0 0 0,-1 0-1 0 0,-3-13 1 0 0,-3 10-18 0 0,8 10 0 0 0,0 0 0 0 0,0-1 0 0 0,0 1 0 0 0,0 0 0 0 0,-1 0 0 0 0,1 0 0 0 0,0-1 0 0 0,0 1 0 0 0,0 0 0 0 0,0 0 0 0 0,-1 0 0 0 0,1 0 0 0 0,0 0 0 0 0,0-1 0 0 0,0 1 0 0 0,-1 0 0 0 0,1 0 0 0 0,0 0 0 0 0,0 0 0 0 0,-1 0 0 0 0,1 0 0 0 0,0 0 0 0 0,0 0 0 0 0,-1 0 0 0 0,1 0 0 0 0,0 0 0 0 0,0 0 0 0 0,-1 0 0 0 0,1 0 0 0 0,0 0 0 0 0,0 0 0 0 0,-1 0 0 0 0,1 0 0 0 0,0 0 0 0 0,0 0 0 0 0,-1 1 0 0 0,1-1 0 0 0,0 0 0 0 0,0 0 0 0 0,0 0 0 0 0,-1 0 0 0 0,1 0 0 0 0,0 1 0 0 0,0-1 0 0 0,0 0 0 0 0,0 0 0 0 0,-1 0 0 0 0,1 1 0 0 0,0-1 0 0 0,0 0 0 0 0,0 1 1 0 0,0 0 0 0 0,0 0 0 0 0,0 0 0 0 0,0-1 0 0 0,0 1 0 0 0,0 0 0 0 0,1 0 0 0 0,-1 0 0 0 0,0-1 0 0 0,0 1 0 0 0,1 0 0 0 0,-1 0-1 0 0,1-1 1 0 0,-1 1 0 0 0,1 0 0 0 0,-1 0 0 0 0,1-1 0 0 0,-1 1 0 0 0,1-1 0 0 0,-1 1 0 0 0,2 0 0 0 0,-1 0 1 0 0,0 0 1 0 0,0 0-1 0 0,0 0 1 0 0,-1 0-1 0 0,1 0 1 0 0,0 0-1 0 0,0 1 1 0 0,-1-1-1 0 0,1 0 1 0 0,-1 0-1 0 0,1 0 1 0 0,0 2-1 0 0,-1-2 39 0 0,0 0 0 0 0,0 0 0 0 0,1-1-1 0 0,-1 1 1 0 0,0 0 0 0 0,1 0-1 0 0,-1-1 1 0 0,1 1 0 0 0,-1 0-1 0 0,1-1 1 0 0,-1 1 0 0 0,1-1 0 0 0,-1 1-1 0 0,1-1 1 0 0,0 1 0 0 0,-1-1-1 0 0,1 1 1 0 0,0-1 0 0 0,0 1-1 0 0,-1-1 1 0 0,1 0 0 0 0,1 1 0 0 0,24 8 295 0 0,-9-3-174 0 0,-3 1-115 0 0,26 14 83 0 0,1-2 0 0 0,83 26 0 0 0,3-12-87 0 0,248 74 125 0 0,-338-94-168 0 0,4 2 0 0 0,23 10 0 0 0,62 20 0 0 0,-103-39 0 0 0,0 0 0 0 0,0-2 0 0 0,43 4 0 0 0,-49-8 21 0 0,1-1-1 0 0,-1 0 1 0 0,1-2 0 0 0,-1 0-1 0 0,0 0 1 0 0,24-9-1 0 0,-34 10-140 0 0,-1-1-1 0 0,1 0 1 0 0,0 0-1 0 0,-1 0 1 0 0,0-1-1 0 0,0 0 1 0 0,0 0-1 0 0,0 0 1 0 0,0-1-1 0 0,-1 0 1 0 0,0 0-1 0 0,0-1 1 0 0,-1 1-1 0 0,1-1 1 0 0,-1 0-1 0 0,0 0 1 0 0,-1 0-1 0 0,4-8 1 0 0,-4 4-7839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3:59.5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123 179 4607 0 0,'-2'-1'174'0'0,"0"1"-1"0"0,0-1 0 0 0,0 1 1 0 0,0 0-1 0 0,0 0 0 0 0,0 0 1 0 0,0 0-1 0 0,0 0 0 0 0,-1 0 1 0 0,1 1-1 0 0,0-1 0 0 0,0 1 1 0 0,0-1-1 0 0,0 1 0 0 0,1 0 1 0 0,-1 0-1 0 0,0 0 0 0 0,0 0 1 0 0,0 0-1 0 0,-2 2 0 0 0,-2 2 656 0 0,0 0 0 0 0,1 0 0 0 0,-1 0-1 0 0,-7 10 1 0 0,13-14-592 0 0,-1 0-1 0 0,0-1 1 0 0,1 1-1 0 0,-1 0 1 0 0,0 0-1 0 0,1 0 1 0 0,-1 0-1 0 0,1 0 1 0 0,-1 0-1 0 0,1 0 0 0 0,0 0 1 0 0,-1 0-1 0 0,1 0 1 0 0,0 0-1 0 0,0 1 1 0 0,0-1-1 0 0,0 0 1 0 0,0 0-1 0 0,0 0 1 0 0,0 0-1 0 0,0 0 1 0 0,0 0-1 0 0,1 2 1 0 0,0-1-40 0 0,0-1 0 0 0,0 1-1 0 0,0-1 1 0 0,0 0 0 0 0,0 0 0 0 0,0 1 0 0 0,1-1 0 0 0,-1 0 0 0 0,0 0 0 0 0,1 0 0 0 0,-1-1 0 0 0,0 1 0 0 0,1 0 0 0 0,1 0 0 0 0,3 2 0 0 0,0-1 1 0 0,0 0-1 0 0,1-1 1 0 0,-1 0-1 0 0,0 0 1 0 0,0 0-1 0 0,9-1 0 0 0,-8 0-168 0 0,0-1-1 0 0,0-1 1 0 0,0 1-1 0 0,-1-1 1 0 0,1 0-1 0 0,0-1 0 0 0,-1 0 1 0 0,1 0-1 0 0,-1 0 1 0 0,0-1-1 0 0,0 0 1 0 0,-1 0-1 0 0,1 0 0 0 0,-1-1 1 0 0,0 0-1 0 0,0 0 1 0 0,0 0-1 0 0,7-10 1 0 0,-9 11-19 0 0,-1 0 0 0 0,1-1 1 0 0,-1 1-1 0 0,0 0 1 0 0,0-1-1 0 0,0 1 0 0 0,-1-1 1 0 0,0 0-1 0 0,0 1 0 0 0,0-1 1 0 0,0 0-1 0 0,-1 0 1 0 0,1 1-1 0 0,-1-1 0 0 0,0 0 1 0 0,-1 0-1 0 0,1 0 0 0 0,-1 0 1 0 0,0 1-1 0 0,-1-1 1 0 0,1 0-1 0 0,-1 1 0 0 0,1-1 1 0 0,-1 1-1 0 0,-1 0 0 0 0,1-1 1 0 0,-5-5-1 0 0,1 3-4 0 0,0 1 0 0 0,0 0-1 0 0,0 0 1 0 0,-1 1 0 0 0,0 0 0 0 0,0 0 0 0 0,0 0-1 0 0,0 1 1 0 0,-1 0 0 0 0,0 1 0 0 0,0 0-1 0 0,0 0 1 0 0,0 0 0 0 0,0 1 0 0 0,-1 1 0 0 0,1-1-1 0 0,-1 1 1 0 0,1 1 0 0 0,-1-1 0 0 0,1 1-1 0 0,-1 1 1 0 0,1 0 0 0 0,-12 2 0 0 0,18-2-4 0 0,0-1 0 0 0,0 1 0 0 0,0 0-1 0 0,0 0 1 0 0,0 0 0 0 0,0 0 0 0 0,0 0 0 0 0,0 0 0 0 0,0 0 0 0 0,0 1 0 0 0,1-1 0 0 0,-1 0 0 0 0,1 1 0 0 0,-1 0 0 0 0,1-1-1 0 0,-1 1 1 0 0,1 0 0 0 0,0 0 0 0 0,0 0 0 0 0,0 0 0 0 0,0 0 0 0 0,0 0 0 0 0,0 0 0 0 0,1 0 0 0 0,-1 0 0 0 0,1 0 0 0 0,-1 0 0 0 0,1 0-1 0 0,0 5 1 0 0,0-2-34 0 0,0 0 0 0 0,1 0-1 0 0,-1 1 1 0 0,1-1-1 0 0,1 0 1 0 0,-1 0 0 0 0,1 0-1 0 0,-1 0 1 0 0,1 0 0 0 0,6 8-1 0 0,-7-11-412 0 0,8 7-6764 0 0,37 35 479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4:00.0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6 318 2759 0 0,'-1'4'519'0'0,"0"1"0"0"0,-1-1 0 0 0,2 1 0 0 0,-1-1 0 0 0,1 1 0 0 0,-1-1 0 0 0,1 1 0 0 0,0 0 0 0 0,1-1 0 0 0,-1 1-1 0 0,1-1 1 0 0,0 1 0 0 0,0-1 0 0 0,1 1 0 0 0,2 6 0 0 0,-4-10-462 0 0,0-1-1 0 0,0 0 1 0 0,0 1-1 0 0,1-1 1 0 0,-1 0-1 0 0,0 0 1 0 0,0 1-1 0 0,0-1 1 0 0,0 0-1 0 0,0 0 1 0 0,1 1-1 0 0,-1-1 1 0 0,0 0 0 0 0,0 0-1 0 0,0 1 1 0 0,1-1-1 0 0,-1 0 1 0 0,0 0-1 0 0,0 0 1 0 0,0 1-1 0 0,1-1 1 0 0,-1 0-1 0 0,0 0 1 0 0,1 0 0 0 0,-1 0-1 0 0,0 0 1 0 0,0 0-1 0 0,1 0 1 0 0,-1 1-1 0 0,0-1 1 0 0,1 0-1 0 0,-1 0 1 0 0,0 0-1 0 0,1 0 1 0 0,-1 0-1 0 0,1-1 1 0 0,8-8 1431 0 0,6-17 534 0 0,-15 25-1951 0 0,13-32 1277 0 0,-1-1 0 0 0,-2-1-1 0 0,8-46 1 0 0,-18 78-1298 0 0,1 1 0 0 0,-1-1-1 0 0,1 1 1 0 0,0 0 0 0 0,0-1 0 0 0,0 1 0 0 0,0 0 0 0 0,0 0-1 0 0,3-4 1 0 0,-4 6-44 0 0,0-1-1 0 0,1 1 0 0 0,-1 0 0 0 0,0 0 0 0 0,0-1 1 0 0,1 1-1 0 0,-1 0 0 0 0,0 0 0 0 0,1 0 1 0 0,-1-1-1 0 0,0 1 0 0 0,1 0 0 0 0,-1 0 1 0 0,0 0-1 0 0,1 0 0 0 0,-1 0 0 0 0,0 0 0 0 0,1 0 1 0 0,-1 0-1 0 0,0 0 0 0 0,1 0 0 0 0,-1 0 1 0 0,0 0-1 0 0,1 0 0 0 0,0 0 0 0 0,-1 1-5 0 0,1-1 0 0 0,0 1 0 0 0,0-1 0 0 0,0 1 0 0 0,-1 0 0 0 0,1-1 0 0 0,0 1 0 0 0,-1 0 0 0 0,1 0 0 0 0,0-1-1 0 0,-1 1 1 0 0,1 0 0 0 0,0 2 0 0 0,1-1 0 0 0,8 23 0 0 0,12 30 0 0 0,-15-40 0 0 0,0 0 0 0 0,12 18 0 0 0,-12-23 0 0 0,1 0 0 0 0,14 14 0 0 0,-21-23 1 0 0,1 1-1 0 0,0 0 0 0 0,0-1 1 0 0,0 1-1 0 0,0-1 1 0 0,0 1-1 0 0,0-1 1 0 0,0 0-1 0 0,0 0 1 0 0,0 0-1 0 0,1 0 0 0 0,-1 0 1 0 0,0-1-1 0 0,5 1 1 0 0,-6-1-2 0 0,1 0 0 0 0,-1 0 0 0 0,1 0 0 0 0,-1 0 0 0 0,1-1 0 0 0,-1 1 0 0 0,1 0 0 0 0,-1-1 1 0 0,1 0-1 0 0,-1 1 0 0 0,0-1 0 0 0,1 0 0 0 0,-1 0 0 0 0,0 1 0 0 0,0-1 0 0 0,1 0 0 0 0,0-2 0 0 0,1-1 11 0 0,0 1 1 0 0,0-1-1 0 0,-1 0 0 0 0,1 0 1 0 0,-1 0-1 0 0,0-1 0 0 0,0 1 0 0 0,-1-1 1 0 0,1 1-1 0 0,-1-1 0 0 0,1-4 0 0 0,10-105 668 0 0,-8 68-531 0 0,16-77-1 0 0,-19 120-429 0 0,-1 0-1 0 0,1 0 1 0 0,0 0-1 0 0,1 1 1 0 0,-1-1 0 0 0,2-3-1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5:40.1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 7831 0 0,'0'-1'154'0'0,"0"0"-1"0"0,1 1 0 0 0,-1-1 1 0 0,0 0-1 0 0,1 1 1 0 0,-1-1-1 0 0,0 0 0 0 0,1 1 1 0 0,-1-1-1 0 0,1 0 0 0 0,-1 1 1 0 0,1-1-1 0 0,-1 1 1 0 0,1-1-1 0 0,-1 1 0 0 0,1-1 1 0 0,0 1-1 0 0,-1 0 0 0 0,1-1 1 0 0,0 1-1 0 0,-1-1 1 0 0,1 1-1 0 0,0 0 0 0 0,-1 0 1 0 0,1 0-1 0 0,0-1 0 0 0,0 1 1 0 0,-1 0-1 0 0,2 0 0 0 0,0 1 57 0 0,-1-1 0 0 0,0 1 0 0 0,0 0 0 0 0,0-1-1 0 0,0 1 1 0 0,0 0 0 0 0,0 0 0 0 0,0 0-1 0 0,0 0 1 0 0,0 0 0 0 0,0 0 0 0 0,0 0-1 0 0,0 0 1 0 0,0 3 0 0 0,4 5 561 0 0,0 1 1 0 0,-2 0-1 0 0,4 11 1 0 0,-2-2-200 0 0,-1-1 0 0 0,-2 1 1 0 0,1 0-1 0 0,-2 1 0 0 0,-2 24 1 0 0,-14 96 248 0 0,13-125-854 0 0,2-14 33 0 0,0-1 0 0 0,0 0 1 0 0,-1 0-1 0 0,1 0 0 0 0,0 0 0 0 0,0 0 0 0 0,0 0 0 0 0,0 0 1 0 0,0 1-1 0 0,0-1 0 0 0,0 0 0 0 0,0 0 0 0 0,0 0 0 0 0,0 0 1 0 0,0 0-1 0 0,0 1 0 0 0,0-1 0 0 0,0 0 0 0 0,0 0 0 0 0,0 0 0 0 0,0 0 1 0 0,0 0-1 0 0,0 1 0 0 0,0-1 0 0 0,0 0 0 0 0,0 0 0 0 0,0 0 1 0 0,0 0-1 0 0,0 0 0 0 0,0 1 0 0 0,1-1 0 0 0,-1 0 0 0 0,0 0 1 0 0,0 0-1 0 0,0 0 0 0 0,0 0 0 0 0,0 0 0 0 0,0 0 0 0 0,0 0 0 0 0,1 1 1 0 0,-1-1-1 0 0,0 0 0 0 0,0 0 0 0 0,0 0 0 0 0,0 0 0 0 0,0 0 1 0 0,0 0-1 0 0,1 0 0 0 0,-1 0 0 0 0,0 0 0 0 0,0 0 0 0 0,0 0 1 0 0,9-7 28 0 0,14-20 10 0 0,-19 21-52 0 0,5-6 13 0 0,1 0 0 0 0,1 1 0 0 0,-1 0 0 0 0,2 0 0 0 0,20-14 0 0 0,-28 22 0 0 0,0 1 0 0 0,0 0 0 0 0,1 0 0 0 0,-1 0 0 0 0,0 0 0 0 0,1 1 0 0 0,-1 0 0 0 0,1 0 0 0 0,0 0 0 0 0,-1 0 0 0 0,1 1 0 0 0,0 0 0 0 0,-1-1 0 0 0,1 2 0 0 0,0-1 0 0 0,-1 1 0 0 0,1-1 0 0 0,0 2 0 0 0,-1-1 0 0 0,1 0 0 0 0,-1 1 0 0 0,9 3 0 0 0,-10-3 0 0 0,-1-1 0 0 0,1 1 0 0 0,0-1 0 0 0,0 1 0 0 0,-1 0 0 0 0,1 0 0 0 0,-1 0 0 0 0,1 0 0 0 0,-1 1 0 0 0,0-1 0 0 0,0 1 0 0 0,0-1 0 0 0,0 1 0 0 0,0 0 0 0 0,-1 0 0 0 0,1 0 0 0 0,-1-1 0 0 0,0 2 0 0 0,1-1 0 0 0,-2 0 0 0 0,1 0 0 0 0,0 0 0 0 0,-1 0 0 0 0,1 0 0 0 0,-1 1 0 0 0,0-1 0 0 0,0 0 0 0 0,-1 6 0 0 0,0-4 0 0 0,0 0 0 0 0,-1 1 0 0 0,0-1 0 0 0,0 0 0 0 0,0 0 0 0 0,0 0 0 0 0,-1-1 0 0 0,0 1 0 0 0,0 0 0 0 0,0-1 0 0 0,-1 0 0 0 0,1 0 0 0 0,-1 0 0 0 0,0 0 0 0 0,0 0 0 0 0,-7 3 0 0 0,4-2 39 0 0,0-1 0 0 0,0-1 0 0 0,0 1 1 0 0,-1-1-1 0 0,0-1 0 0 0,0 1 0 0 0,1-1 0 0 0,-1 0 0 0 0,-1-1 0 0 0,1 0 0 0 0,0 0 0 0 0,0-1 0 0 0,-12-1 0 0 0,-6-2 56 0 0,1-1 0 0 0,-48-14 0 0 0,72 17-103 0 0,0 1 0 0 0,1 0 0 0 0,-1 0 0 0 0,1 0 0 0 0,-1-1 0 0 0,1 1 1 0 0,-1 0-1 0 0,0 0 0 0 0,1 0 0 0 0,-1 0 0 0 0,1 0 0 0 0,-1 0 0 0 0,0 0 0 0 0,1 0 0 0 0,-1 1 0 0 0,1-1 0 0 0,-1 0 0 0 0,0 0 0 0 0,1 1-60 0 0,0-1 0 0 0,0 1 0 0 0,0-1 0 0 0,0 0 0 0 0,0 1-1 0 0,0-1 1 0 0,0 1 0 0 0,0-1 0 0 0,0 0 0 0 0,0 1 0 0 0,0-1 0 0 0,0 1-1 0 0,1-1 1 0 0,-1 0 0 0 0,0 1 0 0 0,0-1 0 0 0,0 0 0 0 0,1 1 0 0 0,-1-1 0 0 0,0 0-1 0 0,0 1 1 0 0,1-1 0 0 0,-1 0 0 0 0,0 0 0 0 0,1 1 0 0 0,-1-1 0 0 0,1 0 0 0 0,4 4-1370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4:01.5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1 263 7367 0 0,'1'-24'3745'0'0,"6"-28"-1"0"0,-3 31-2640 0 0,-2 0-1 0 0,0 0 1 0 0,-1 1-1 0 0,-2-26 1 0 0,-7-8 537 0 0,8 53-1631 0 0,1 1 1 0 0,-1 0-1 0 0,1-1 0 0 0,0 1 1 0 0,-1 0-1 0 0,1-1 0 0 0,0 1 0 0 0,-1 0 1 0 0,1 0-1 0 0,-1 0 0 0 0,1 0 0 0 0,0-1 1 0 0,-1 1-1 0 0,1 0 0 0 0,0 0 1 0 0,-1 0-1 0 0,1 0 0 0 0,0 1 0 0 0,0-1 1 0 0,-1 0-1 0 0,1 0 0 0 0,-1 0 0 0 0,1 0 1 0 0,1 1-1 0 0,18 4 57 0 0,-20-5-67 0 0,34 9 28 0 0,1 1 40 0 0,-1-1 1 0 0,2-2 0 0 0,-1-1 0 0 0,38 1 0 0 0,-72-7-69 0 0,0 0 0 0 0,1 0 0 0 0,-1 0 0 0 0,0 0 0 0 0,0 0 0 0 0,0 0 0 0 0,0 0 0 0 0,0 0 0 0 0,0 1 0 0 0,0-1 0 0 0,1 0 0 0 0,0 2 0 0 0,-2-2 0 0 0,1 0 0 0 0,-1 0 0 0 0,0 1 0 0 0,0-1 0 0 0,0 0 0 0 0,0 0 0 0 0,0 1 0 0 0,0-1 0 0 0,0 0 0 0 0,-1 0 0 0 0,1 0 0 0 0,0 1 0 0 0,0-1 0 0 0,0 0 0 0 0,0 0 0 0 0,0 1 0 0 0,0-1 0 0 0,0 0 0 0 0,0 0 0 0 0,-1 0 0 0 0,1 1 0 0 0,0-1 0 0 0,0 0 0 0 0,0 0 0 0 0,0 0 0 0 0,-1 0 0 0 0,1 1 0 0 0,0-1 0 0 0,0 0 0 0 0,0 0 0 0 0,-1 0 0 0 0,1 0 0 0 0,0 0 0 0 0,-1 0 0 0 0,-29 16 0 0 0,26-15 0 0 0,-198 86 64 0 0,186-77-64 0 0,27-21 0 0 0,-1-4 0 0 0,0-1 0 0 0,-1 1 0 0 0,0-2 0 0 0,-1 0 0 0 0,-1 0 0 0 0,7-27 0 0 0,-14 44 0 0 0,-1 0 0 0 0,1 0 0 0 0,-1 0 0 0 0,1 0 0 0 0,0 0 0 0 0,-1 0 0 0 0,1 0 0 0 0,-1 0 0 0 0,1 0 0 0 0,-1 0 0 0 0,1 0 0 0 0,0 0 0 0 0,-1 0 0 0 0,1 0 0 0 0,-1 1 0 0 0,1-1 0 0 0,0 0 0 0 0,-1 0 0 0 0,1 0 0 0 0,0 1 0 0 0,-1-1 0 0 0,1 0 0 0 0,0 1 0 0 0,-1-1 0 0 0,1 0 0 0 0,0 0 0 0 0,0 1 0 0 0,-1 0 0 0 0,-14 13 0 0 0,14-11 38 0 0,1-1 0 0 0,-1 1-1 0 0,1-1 1 0 0,0 1 0 0 0,-1 0 0 0 0,1-1-1 0 0,0 1 1 0 0,1-1 0 0 0,-1 1 0 0 0,0-1-1 0 0,1 1 1 0 0,0 0 0 0 0,-1-1-1 0 0,1 1 1 0 0,0-1 0 0 0,0 0 0 0 0,2 4-1 0 0,1 5 67 0 0,-3-9-32 0 0,4 9-4 0 0,-1 3-57 0 0,0-3 9 0 0,0-1 1 0 0,1 0 0 0 0,7 13-1 0 0,11 23 59 0 0,-8-22-18 0 0,18 29-38 0 0,-14-28 19 0 0,24 23-20 0 0,-20-26 20 0 0,49 37 52 0 0,-24-21-4 0 0,-23-20-20 0 0,-10-8-60 0 0,45 29 46 0 0,1-4-45 0 0,7-3-134 0 0,-63-29-10 0 0,0-1-1 0 0,0 0 0 0 0,0 0 0 0 0,0-1 0 0 0,10 2 0 0 0,-1 0-985 0 0,10 3-6900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4:02.3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80 220 12895 0 0,'-1'2'216'0'0,"0"1"0"0"0,0-1 0 0 0,1 0 0 0 0,-1 1 0 0 0,0-1 0 0 0,1 1 0 0 0,0-1 0 0 0,-1 1 0 0 0,1-1 1 0 0,0 1-1 0 0,0-1 0 0 0,1 5 0 0 0,0-2-82 0 0,0-1 1 0 0,-1 0 0 0 0,1 0 0 0 0,1 1 0 0 0,-1-1-1 0 0,3 4 1 0 0,-3-6 1179 0 0,4-2-1172 0 0,0 0 1 0 0,-1 0 0 0 0,1 1-1 0 0,0 0 1 0 0,8 2 0 0 0,4 1 50 0 0,-12-4-60 0 0,-1 0-1 0 0,1 0 1 0 0,0 0 0 0 0,-1-1 0 0 0,1 1 0 0 0,-1-1-1 0 0,1-1 1 0 0,-1 1 0 0 0,0-1 0 0 0,1 1 0 0 0,-1-1-1 0 0,0 0 1 0 0,0-1 0 0 0,4-2 0 0 0,3-1 200 0 0,-1 0-203 0 0,1-1-1 0 0,-1 1 1 0 0,-1-2-1 0 0,1 1 1 0 0,-1-2 0 0 0,0 1-1 0 0,-1-1 1 0 0,0 0-1 0 0,10-17 1 0 0,-15 23-126 0 0,-1-1 0 0 0,0 0 0 0 0,0 0-1 0 0,-1 0 1 0 0,1 0 0 0 0,-1 0 0 0 0,0 0 0 0 0,0 0 0 0 0,0 0 0 0 0,0-1 0 0 0,-1 1-1 0 0,0 0 1 0 0,0 0 0 0 0,0-1 0 0 0,0 1 0 0 0,-1 0 0 0 0,1 0 0 0 0,-1-1 0 0 0,0 1 0 0 0,-1 0-1 0 0,1 0 1 0 0,-1 0 0 0 0,1 0 0 0 0,-1 0 0 0 0,-1 1 0 0 0,1-1 0 0 0,0 0 0 0 0,-1 1-1 0 0,0 0 1 0 0,-3-4 0 0 0,-1 1 6 0 0,1 1 0 0 0,-1 0-1 0 0,0 0 1 0 0,0 0 0 0 0,0 1 0 0 0,0 1 0 0 0,-1-1-1 0 0,0 1 1 0 0,0 0 0 0 0,0 1 0 0 0,0 0-1 0 0,0 0 1 0 0,0 1 0 0 0,-9-1 0 0 0,6 1 27 0 0,0 0 1 0 0,-1 1-1 0 0,1 1 1 0 0,0 0-1 0 0,-1 0 1 0 0,1 1-1 0 0,0 1 1 0 0,0 0-1 0 0,-20 8 0 0 0,27-10-34 0 0,1 1-1 0 0,-1 0 0 0 0,1 0 0 0 0,0 0 0 0 0,-1 0 1 0 0,1 1-1 0 0,0-1 0 0 0,0 1 0 0 0,1 0 0 0 0,-1 0 1 0 0,1 0-1 0 0,-1 0 0 0 0,1 0 0 0 0,0 1 0 0 0,0-1 1 0 0,0 0-1 0 0,0 1 0 0 0,1 0 0 0 0,0-1 0 0 0,0 1 1 0 0,0 0-1 0 0,0 0 0 0 0,0 0 0 0 0,1 0 0 0 0,-1 0 0 0 0,1-1 1 0 0,0 1-1 0 0,0 0 0 0 0,1 0 0 0 0,1 7 0 0 0,-2-9-140 0 0,6 8-241 0 0,16 30 74 0 0,-17-31-478 0 0,4 2-2407 0 0,37 42-3644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4:02.8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1 389 6447 0 0,'0'1'123'0'0,"0"-1"1"0"0,0 1-1 0 0,1 0 0 0 0,-1 0 0 0 0,0-1 0 0 0,1 1 0 0 0,-1 0 0 0 0,0 0 0 0 0,1-1 0 0 0,-1 1 0 0 0,1 0 0 0 0,-1-1 0 0 0,1 1 0 0 0,-1-1 0 0 0,1 1 1 0 0,0-1-1 0 0,-1 1 0 0 0,1-1 0 0 0,0 1 0 0 0,-1-1 0 0 0,1 0 0 0 0,0 1 0 0 0,0-1 0 0 0,-1 0 0 0 0,3 1 0 0 0,-2-1 35 0 0,0 0-1 0 0,1 0 0 0 0,-1-1 1 0 0,0 1-1 0 0,1 0 1 0 0,-1-1-1 0 0,0 1 0 0 0,1 0 1 0 0,-1-1-1 0 0,0 0 0 0 0,0 1 1 0 0,1-1-1 0 0,1-1 1 0 0,1-2 185 0 0,1 0 1 0 0,-1 1 0 0 0,0-1-1 0 0,-1-1 1 0 0,1 1 0 0 0,5-10 0 0 0,-1-3 431 0 0,-1-1 0 0 0,0 0 0 0 0,-1 0-1 0 0,4-28 1 0 0,-5 24 480 0 0,0 0-1 0 0,15-36 0 0 0,-20 57-1245 0 0,1 0-1 0 0,-1 0 1 0 0,0 0 0 0 0,1 1 0 0 0,-1-1 0 0 0,1 0-1 0 0,-1 0 1 0 0,1 1 0 0 0,-1-1 0 0 0,1 0 0 0 0,0 1-1 0 0,-1-1 1 0 0,1 0 0 0 0,0 1 0 0 0,0-1 0 0 0,0 0 0 0 0,0 1-2 0 0,-1 0 0 0 0,1 0 0 0 0,-1 0 0 0 0,0 0 0 0 0,1 0 0 0 0,-1 0 0 0 0,0 0 0 0 0,1 0 0 0 0,-1 1 0 0 0,1-1 0 0 0,-1 0 0 0 0,0 0 0 0 0,1 0 0 0 0,-1 0 0 0 0,0 1 0 0 0,1-1 0 0 0,-1 0 0 0 0,0 0 0 0 0,0 0 0 0 0,1 1 0 0 0,-1-1 0 0 0,0 0 0 0 0,0 1 0 0 0,1-1 0 0 0,-1 0 1 0 0,0 1-1 0 0,3 4 53 0 0,-1 0 0 0 0,0 1 1 0 0,0-1-1 0 0,2 7 0 0 0,-2-4-36 0 0,6 12-24 0 0,8 24 12 0 0,-12-34 52 0 0,2 1 12 0 0,20 33-44 0 0,-20-33 208 0 0,2-1-160 0 0,23 28 3 0 0,-23-28 10 0 0,1-5-2 0 0,28 13-33 0 0,-37-18-57 0 0,0 0 0 0 0,1 0 0 0 0,-1 0 0 0 0,1 0 0 0 0,-1 1 0 0 0,1-1 0 0 0,-1 0 0 0 0,1 0 0 0 0,-1 0 0 0 0,1 0 0 0 0,-1 0 0 0 0,1 0 0 0 0,-1-1 0 0 0,1 1 0 0 0,-1 0 0 0 0,1 0 0 0 0,-1 0 0 0 0,1 0 0 0 0,-1-1 0 0 0,0 1 0 0 0,1 0 0 0 0,-1 0 0 0 0,1-1 0 0 0,-1 1 0 0 0,0 0 0 0 0,1-1 0 0 0,-1 1 0 0 0,0 0 0 0 0,1-1 0 0 0,-1 1 0 0 0,0 0 0 0 0,1-1 0 0 0,-1 1 0 0 0,0-1 0 0 0,0 1 0 0 0,0-1 0 0 0,1 1 0 0 0,-1-1 0 0 0,0 0 0 0 0,4-21 138 0 0,-4 18-91 0 0,5-30 161 0 0,31-262 434 0 0,-32 272-1160 0 0,-2 20 94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4:04.4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836 1 8287 0 0,'-19'55'5098'0'0,"2"-24"-1771"0"0,-37 49 0 0 0,34-54-2833 0 0,-2-2 0 0 0,0 0-1 0 0,-52 41 1 0 0,24-28-244 0 0,-1-3 0 0 0,-1-1 0 0 0,-2-3 0 0 0,-2-3 0 0 0,-92 33 0 0 0,129-54-189 0 0,0-1 1 0 0,0-1 0 0 0,0 0-1 0 0,-1-2 1 0 0,1 0 0 0 0,-1-2-1 0 0,-33-2 1 0 0,53 2-61 0 0,-1 0-1 0 0,1 0 0 0 0,0 0 1 0 0,-1 0-1 0 0,1 0 1 0 0,0 0-1 0 0,-1 0 1 0 0,1 0-1 0 0,0 0 1 0 0,0 0-1 0 0,-1 0 1 0 0,1 0-1 0 0,0 0 0 0 0,-1 0 1 0 0,1-1-1 0 0,0 1 1 0 0,0 0-1 0 0,-1 0 1 0 0,1 0-1 0 0,0 0 1 0 0,0-1-1 0 0,-1 1 1 0 0,1 0-1 0 0,0 0 0 0 0,0-1 1 0 0,0 1-1 0 0,-1 0 1 0 0,1 0-1 0 0,0-1 1 0 0,0 1-1 0 0,0-1 1 0 0,5-6-67 0 0,13-6-275 0 0,30-3-1148 0 0,-28 11 354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4:05.2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2 159 2303 0 0,'0'-1'60'0'0,"0"1"0"0"0,-1-1 0 0 0,1 0-1 0 0,0 0 1 0 0,0 0 0 0 0,0 1 0 0 0,0-1-1 0 0,0 0 1 0 0,0 0 0 0 0,0 0 0 0 0,0 1-1 0 0,0-1 1 0 0,1 0 0 0 0,-1 0 0 0 0,0 0-1 0 0,0 1 1 0 0,1-1 0 0 0,-1 0 0 0 0,0 1-1 0 0,1-1 1 0 0,-1 0 0 0 0,1 1-1 0 0,-1-1 1 0 0,1 0 0 0 0,0 0 0 0 0,19-16 4877 0 0,-15 13-3712 0 0,10-8 988 0 0,1 1-1 0 0,0 1 1 0 0,29-14-1 0 0,55-18-811 0 0,-77 34-1112 0 0,-19 6-282 0 0,1 0 1 0 0,-1 1-1 0 0,1-1 0 0 0,0 1 1 0 0,-1 0-1 0 0,1 0 0 0 0,0 1 0 0 0,0 0 1 0 0,-1 0-1 0 0,9 0 0 0 0,-13 1 3 0 0,1-1-1 0 0,-1 1 1 0 0,1-1 0 0 0,-1 1-1 0 0,1-1 1 0 0,-1 1 0 0 0,1-1-1 0 0,-1 1 1 0 0,1 0 0 0 0,-1-1-1 0 0,0 1 1 0 0,1 0 0 0 0,-1-1-1 0 0,0 1 1 0 0,0 0 0 0 0,0-1-1 0 0,1 1 1 0 0,-1 0 0 0 0,0 0-1 0 0,0-1 1 0 0,0 1-1 0 0,0 0 1 0 0,0 0 0 0 0,0-1-1 0 0,0 1 1 0 0,-1 0 0 0 0,1-1-1 0 0,0 1 1 0 0,0 0 0 0 0,-1 0-1 0 0,-7 25 402 0 0,7-23-385 0 0,-51 139 726 0 0,39-98-557 0 0,9-52-135 0 0,0 1 0 0 0,-1 0 0 0 0,0-1 0 0 0,-1 2 0 0 0,0-1 1 0 0,0 1-1 0 0,0 0 0 0 0,-9-7 0 0 0,-8-3-106 0 0,-30-16 1 0 0,24 15 88 0 0,29 17-40 0 0,-1-1-1 0 0,0 1 1 0 0,0-1-1 0 0,0 1 1 0 0,0-1 0 0 0,0 1-1 0 0,1-1 1 0 0,-1 0-1 0 0,0 0 1 0 0,0 1 0 0 0,1-1-1 0 0,-1 0 1 0 0,1 0-1 0 0,-1 0 1 0 0,0 0-1 0 0,1 0 3 0 0,0 1-1 0 0,0 0 0 0 0,1-1 0 0 0,-1 1 0 0 0,0 0 0 0 0,0 0 0 0 0,0-1 0 0 0,0 1 0 0 0,0 0 0 0 0,1 0 0 0 0,-1 0 0 0 0,0-1 1 0 0,0 1-1 0 0,1 0 0 0 0,-1 0 0 0 0,0 0 0 0 0,0-1 0 0 0,1 1 0 0 0,-1 0 0 0 0,0 0 0 0 0,0 0 0 0 0,1 0 0 0 0,-1 0 0 0 0,0 0 0 0 0,1 0 1 0 0,-1 0-1 0 0,0-1 0 0 0,1 1 0 0 0,-1 0 0 0 0,1 1 0 0 0,36-2 201 0 0,-27 2-239 0 0,123 3 872 0 0,-133-4-837 0 0,0-1-1 0 0,0 1 1 0 0,1 0-1 0 0,-1 0 1 0 0,0 0-1 0 0,0 0 0 0 0,0 0 1 0 0,1 0-1 0 0,-1 0 1 0 0,0 0-1 0 0,0 0 1 0 0,0 0-1 0 0,1 0 1 0 0,-1 0-1 0 0,0 0 0 0 0,0 0 1 0 0,0 0-1 0 0,1 0 1 0 0,-1 0-1 0 0,0 0 1 0 0,0 0-1 0 0,0 0 0 0 0,1 1 1 0 0,-1-1-1 0 0,0 0 1 0 0,0 0-1 0 0,0 0 1 0 0,0 0-1 0 0,1 0 0 0 0,-1 0 1 0 0,0 1-1 0 0,0-1 1 0 0,0 0-1 0 0,0 0 1 0 0,0 0-1 0 0,0 0 0 0 0,1 1 1 0 0,-1-1-1 0 0,-6 6-229 0 0,5-5-90 0 0,0-1 0 0 0,0 1 0 0 0,0-1-1 0 0,1 1 1 0 0,-1 0 0 0 0,0-1-1 0 0,1 1 1 0 0,-1 0 0 0 0,0 0 0 0 0,1 0-1 0 0,-1-1 1 0 0,1 1 0 0 0,-1 0-1 0 0,1 2 1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4:06.0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117 107 11519 0 0,'-1'0'136'0'0,"0"1"1"0"0,0-1-1 0 0,0 1 0 0 0,0-1 0 0 0,0 1 0 0 0,0-1 0 0 0,0 1 0 0 0,0 0 0 0 0,0-1 0 0 0,1 1 1 0 0,-1 0-1 0 0,0 0 0 0 0,0 0 0 0 0,1 0 0 0 0,-1 0 0 0 0,0 0 0 0 0,1 0 0 0 0,-1 0 0 0 0,0 1 1 0 0,-11 26 858 0 0,9-22-907 0 0,-3 11 184 0 0,-8 28 1 0 0,8-19-180 0 0,2 4 71 0 0,3-23 300 0 0,2 1 107 0 0,3 28 18 0 0,-4-34-514 0 0,1-1 1 0 0,-1 0-1 0 0,0 0 0 0 0,0 0 1 0 0,1 0-1 0 0,-1 0 0 0 0,1 1 0 0 0,-1-1 1 0 0,1 0-1 0 0,-1 0 0 0 0,1 0 0 0 0,0 0 1 0 0,-1 0-1 0 0,1-1 0 0 0,0 1 0 0 0,0 0 1 0 0,0 0-1 0 0,0 0 0 0 0,-1-1 0 0 0,1 1 1 0 0,0 0-1 0 0,1-1 0 0 0,-1 1 1 0 0,0-1-1 0 0,0 1 0 0 0,0-1 0 0 0,0 0 1 0 0,0 1-1 0 0,0-1 0 0 0,0 0 0 0 0,1 0 1 0 0,-1 0-1 0 0,0 0 0 0 0,1 0 0 0 0,3 0 107 0 0,-1 0-1 0 0,1-1 0 0 0,-1 0 0 0 0,0 0 0 0 0,0 0 1 0 0,7-3-1 0 0,0-1-109 0 0,-1-1 1 0 0,1 0-1 0 0,-1 0 1 0 0,0-1-1 0 0,0 0 1 0 0,-1-1-1 0 0,0 0 1 0 0,15-18-1 0 0,-18 18-64 0 0,0 1 1 0 0,0-1-1 0 0,-1 0 1 0 0,0-1-1 0 0,0 1 1 0 0,-1-1-1 0 0,0 0 0 0 0,-1 0 1 0 0,0 0-1 0 0,0-1 1 0 0,2-14-1 0 0,-5 18-8 0 0,0 1 0 0 0,-1-1 0 0 0,1 0 1 0 0,-1 1-1 0 0,0-1 0 0 0,-1 1 0 0 0,1-1 0 0 0,-1 1 0 0 0,0 0 0 0 0,0 0 0 0 0,-1 0 0 0 0,1 0 1 0 0,-1 0-1 0 0,0 0 0 0 0,-1 1 0 0 0,1-1 0 0 0,-1 1 0 0 0,0 0 0 0 0,0 0 0 0 0,0 1 0 0 0,-1-1 0 0 0,1 1 1 0 0,-1 0-1 0 0,0 0 0 0 0,-5-3 0 0 0,3 3 3 0 0,1-1 0 0 0,-1 1 1 0 0,-1 0-1 0 0,1 1 0 0 0,0 0 0 0 0,-1 0 0 0 0,1 1 1 0 0,-1-1-1 0 0,1 2 0 0 0,-1-1 0 0 0,1 1 1 0 0,-1 0-1 0 0,0 1 0 0 0,1 0 0 0 0,-1 0 0 0 0,1 0 1 0 0,-1 1-1 0 0,-7 3 0 0 0,11-3 0 0 0,0 0 0 0 0,0 0 0 0 0,0 1 0 0 0,1-1 0 0 0,-1 1 0 0 0,1 0-1 0 0,0 0 1 0 0,0 0 0 0 0,0 0 0 0 0,0 0 0 0 0,0 1 0 0 0,1 0 0 0 0,-1-1 0 0 0,1 1 0 0 0,0 0 0 0 0,0 0-1 0 0,1 0 1 0 0,-1 0 0 0 0,1 1 0 0 0,0-1 0 0 0,0 0 0 0 0,0 0 0 0 0,0 6 0 0 0,1-5-4 0 0,0 0 1 0 0,0 0 0 0 0,0 1 0 0 0,1-1-1 0 0,0 0 1 0 0,0 0 0 0 0,0-1 0 0 0,0 1-1 0 0,1 0 1 0 0,0 0 0 0 0,0 0 0 0 0,0-1-1 0 0,0 1 1 0 0,1-1 0 0 0,0 0-1 0 0,0 0 1 0 0,0 0 0 0 0,0 0 0 0 0,1 0-1 0 0,4 3 1 0 0,-5-5-162 0 0,0-1 0 0 0,1 1 0 0 0,-1 0 0 0 0,0-1-1 0 0,1 0 1 0 0,-1 0 0 0 0,1 0 0 0 0,-1 0 0 0 0,1-1 0 0 0,0 0 0 0 0,-1 1-1 0 0,1-1 1 0 0,-1 0 0 0 0,1-1 0 0 0,0 1 0 0 0,-1-1 0 0 0,7-1 0 0 0,2 0-6960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4:06.4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96 10135 0 0,'-1'2'91'0'0,"-1"0"0"0"0,1 0 0 0 0,0 0 0 0 0,0 0-1 0 0,-1 1 1 0 0,1-1 0 0 0,1 0 0 0 0,-1 0 0 0 0,0 1 0 0 0,0-1-1 0 0,1 1 1 0 0,0-1 0 0 0,-1 0 0 0 0,1 1 0 0 0,0-1 0 0 0,0 1-1 0 0,0-1 1 0 0,0 1 0 0 0,2 3 0 0 0,-2 19 592 0 0,-1 65-271 0 0,1-41-325 0 0,0-32-69 0 0,1 4 6 0 0,-2 0-1 0 0,-2 22 1979 0 0,5-51-1596 0 0,3-14-526 0 0,7-133-928 0 0,-11 124 1387 0 0,-2 0 1 0 0,-2 0-1 0 0,-6-31 1 0 0,9 60-165 0 0,-1 0 0 0 0,1 0 0 0 0,0 0 0 0 0,0 0 0 0 0,0 0 0 0 0,0 0 0 0 0,0 0 0 0 0,0 0 0 0 0,1 0 0 0 0,-1 0 0 0 0,0 0 0 0 0,1 0 0 0 0,0 1 0 0 0,-1-1 0 0 0,1 0 0 0 0,0 0 0 0 0,0 1 0 0 0,0-1 0 0 0,2-2 0 0 0,-1 2-33 0 0,0 0-1 0 0,1 0 1 0 0,-1 0 0 0 0,1 0-1 0 0,0 0 1 0 0,-1 0-1 0 0,1 0 1 0 0,0 1 0 0 0,0 0-1 0 0,5-2 1 0 0,4 0 135 0 0,0 0 0 0 0,1 1 0 0 0,-1 0-1 0 0,24 1 1 0 0,-1 2-214 0 0,54 8-1 0 0,-89-9-137 0 0,0 0-1 0 0,0 0 1 0 0,0 0-1 0 0,1 0 0 0 0,-1 0 1 0 0,0 0-1 0 0,0 0 1 0 0,0 0-1 0 0,1 0 1 0 0,-1 0-1 0 0,0 0 0 0 0,0 0 1 0 0,0 0-1 0 0,1 1 1 0 0,-1-1-1 0 0,0 0 0 0 0,0 0 1 0 0,0 0-1 0 0,0 0 1 0 0,1 0-1 0 0,-1 0 0 0 0,0 1 1 0 0,0-1-1 0 0,0 0 1 0 0,0 0-1 0 0,0 0 0 0 0,0 0 1 0 0,1 1-1 0 0,-1-1 1 0 0,0 0-1 0 0,0 0 0 0 0,0 0 1 0 0,0 1-1 0 0,0-1 1 0 0,0 0-1 0 0,0 0 0 0 0,0 1 1 0 0,0-1-1 0 0,0 0 1 0 0,0 0-1 0 0,0 0 0 0 0,0 1 1 0 0,0-1-1 0 0,0 0 1 0 0,0 0-1 0 0,0 0 0 0 0,0 1 1 0 0,0-1-1 0 0,-1 0 1 0 0,1 0-1 0 0,0 0 0 0 0,0 1 1 0 0,0-1-1 0 0,0 0 1 0 0,0 0-1 0 0,0 0 0 0 0,-1 0 1 0 0,1 0-1 0 0,0 1 1 0 0,0-1-1 0 0,0 0 0 0 0,0 0 1 0 0,-1 0-1 0 0,1 0 1 0 0,0 0-1 0 0,0 0 0 0 0,0 0 1 0 0,-1 0-1 0 0,1 1 1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4:06.8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0 1839 0 0,'-13'4'1084'0'0,"-1"-1"8406"0"0,17-3-6356 0 0,13-2-939 0 0,13 2-156 0 0,41 3-1 0 0,30 10-2910 0 0,-89-10-973 0 0,1-1-5098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4:07.1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23 308 11807 0 0,'-9'10'1399'0'0,"6"-4"-1094"0"0,-4 6 1389 0 0,6-13-920 0 0,1-8-450 0 0,4-35 169 0 0,-1 0 0 0 0,-3-1-1 0 0,-6-50 1 0 0,5 86-146 0 0,0 1 0 0 0,0 0 1 0 0,0-1-1 0 0,1 1 0 0 0,1 0 0 0 0,-1-1 1 0 0,2 1-1 0 0,2-13 0 0 0,-4 20-301 0 0,1 1 0 0 0,0-1 0 0 0,-1 0 0 0 0,1 1 0 0 0,-1-1 0 0 0,1 1-1 0 0,0-1 1 0 0,-1 1 0 0 0,1-1 0 0 0,0 1 0 0 0,0-1 0 0 0,-1 1 0 0 0,1 0 0 0 0,0-1 0 0 0,0 1 0 0 0,0 0-1 0 0,0 0 1 0 0,-1 0 0 0 0,1 0 0 0 0,0 0 0 0 0,0 0 0 0 0,0 0 0 0 0,0 0 0 0 0,1 0 0 0 0,24 3 242 0 0,-21-2-212 0 0,16 0 71 0 0,0 0-1 0 0,0-1 1 0 0,29-4 0 0 0,20 0-667 0 0,-62 5-650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4:07.5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21 10591 0 0,'-11'-5'994'0'0,"11"5"-966"0"0,0 0 1 0 0,0 0 0 0 0,0 0 0 0 0,0 0 0 0 0,-1 0 0 0 0,1 0-1 0 0,0 0 1 0 0,0 0 0 0 0,0 0 0 0 0,0 0 0 0 0,0-1 0 0 0,0 1-1 0 0,0 0 1 0 0,0 0 0 0 0,0 0 0 0 0,0 0 0 0 0,0 0 0 0 0,0 0-1 0 0,0 0 1 0 0,0 0 0 0 0,0 0 0 0 0,0 0 0 0 0,0-1-1 0 0,0 1 1 0 0,0 0 0 0 0,0 0 0 0 0,0 0 0 0 0,0 0 0 0 0,0 0-1 0 0,0 0 1 0 0,0 0 0 0 0,0 0 0 0 0,0 0 0 0 0,0-1 0 0 0,0 1-1 0 0,0 0 1 0 0,0 0 0 0 0,0 0 0 0 0,0 0 0 0 0,1 0-1 0 0,-1 0 1 0 0,0 0 0 0 0,0 0 0 0 0,0 0 0 0 0,0 0 0 0 0,0 0-1 0 0,0 0 1 0 0,0 0 0 0 0,0 0 0 0 0,0 0 0 0 0,21-6 2893 0 0,-17 5-2634 0 0,15-1 626 0 0,1 0 1 0 0,0 1 0 0 0,-1 1-1 0 0,1 0 1 0 0,0 2 0 0 0,27 5-1 0 0,45 6-2582 0 0,-80-10-5860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5:40.6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86 4607 0 0,'0'0'121'0'0,"1"0"0"0"0,-1 0 0 0 0,0 1 0 0 0,0-1 0 0 0,1 0 0 0 0,-1 1 0 0 0,0-1 0 0 0,0 0 0 0 0,0 1 0 0 0,1-1 0 0 0,-1 0 0 0 0,0 1 0 0 0,0-1 0 0 0,0 0 0 0 0,0 1 0 0 0,0-1 0 0 0,0 0 0 0 0,0 1 0 0 0,0-1 0 0 0,0 1 0 0 0,0-1 0 0 0,0 0 0 0 0,0 1 0 0 0,0-1 0 0 0,0 0-1 0 0,0 1 1 0 0,0-1 0 0 0,0 0 0 0 0,0 1 0 0 0,-1-1 0 0 0,1 0 0 0 0,0 1 0 0 0,0-1 0 0 0,0 0 0 0 0,-1 1 0 0 0,1-1 0 0 0,0 0 0 0 0,0 0 0 0 0,-1 1 0 0 0,1-1 0 0 0,0 0 0 0 0,0 0 0 0 0,-1 1 0 0 0,1-1 0 0 0,0 0 0 0 0,-1 0 0 0 0,1 0 0 0 0,0 0 0 0 0,-1 1 0 0 0,1-1 0 0 0,0 0 0 0 0,-1 0 0 0 0,1 0-1 0 0,-1 0 1 0 0,1 0 0 0 0,0 0 0 0 0,-1 0 0 0 0,5 2 104 0 0,0-1 0 0 0,0 0 0 0 0,1 1 0 0 0,-1-1 0 0 0,1-1 0 0 0,-1 1 0 0 0,1-1 0 0 0,-1 0 0 0 0,1 0 0 0 0,0 0 0 0 0,6-1 0 0 0,-8 0-177 0 0,1 1 1 0 0,-1-1-1 0 0,1 0 1 0 0,-1 0-1 0 0,0 0 0 0 0,1-1 1 0 0,-1 1-1 0 0,0-1 0 0 0,0 1 1 0 0,0-1-1 0 0,0 0 0 0 0,0-1 1 0 0,0 1-1 0 0,0 0 0 0 0,2-4 1 0 0,-4 5-55 0 0,-1 0 1 0 0,1 0-1 0 0,0 0 1 0 0,-1 0 0 0 0,1-1-1 0 0,-1 1 1 0 0,1 0-1 0 0,-1 0 1 0 0,0 0 0 0 0,1-1-1 0 0,-1 1 1 0 0,0 0-1 0 0,0-1 1 0 0,0 1 0 0 0,0 0-1 0 0,0-1 1 0 0,0 1-1 0 0,0 0 1 0 0,0 0-1 0 0,-1-3 1 0 0,0 1 65 0 0,-1 1 0 0 0,1-1 0 0 0,0 1 0 0 0,-1 0 1 0 0,1-1-1 0 0,-1 1 0 0 0,0 0 0 0 0,1 0 0 0 0,-5-4 0 0 0,3 4 134 0 0,0-1-1 0 0,0 1 1 0 0,0 0-1 0 0,-1 0 1 0 0,1 0-1 0 0,-1 0 1 0 0,1 0-1 0 0,-1 1 1 0 0,0-1-1 0 0,1 1 1 0 0,-1 0 0 0 0,0 0-1 0 0,0 1 1 0 0,-6-1-1 0 0,8 1-149 0 0,1 0 1 0 0,-1 1-1 0 0,0-1 0 0 0,0 1 0 0 0,0-1 0 0 0,0 1 1 0 0,1 0-1 0 0,-1 0 0 0 0,0-1 0 0 0,0 1 0 0 0,1 1 1 0 0,-1-1-1 0 0,1 0 0 0 0,-1 0 0 0 0,1 1 0 0 0,0-1 1 0 0,-1 0-1 0 0,1 1 0 0 0,0 0 0 0 0,0-1 0 0 0,0 1 0 0 0,-1 2 1 0 0,1-3-39 0 0,1 0 0 0 0,0 0 0 0 0,-1 1 0 0 0,1-1 0 0 0,0 0 0 0 0,0 0 0 0 0,0 1 0 0 0,0-1 0 0 0,0 0 0 0 0,0 1 0 0 0,0-1 0 0 0,0 0 0 0 0,0 0 0 0 0,1 1 0 0 0,-1-1 0 0 0,0 0 0 0 0,1 0 0 0 0,-1 1 0 0 0,1-1 0 0 0,0 0 0 0 0,-1 0 0 0 0,1 0 0 0 0,0 0 0 0 0,0 0 0 0 0,0 0 0 0 0,-1 0 0 0 0,1 0 0 0 0,0 0 0 0 0,0-1 0 0 0,0 1 0 0 0,0 0 0 0 0,1 0 0 0 0,1 0 1 0 0,13 7-946 0 0,24 9 0 0 0,-34-16-5477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4:10.2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134 163 4607 0 0,'-3'0'195'0'0,"1"0"-1"0"0,-1 0 0 0 0,0 0 0 0 0,0 0 0 0 0,0 1 0 0 0,0-1 0 0 0,0 1 0 0 0,1 0 1 0 0,-1 0-1 0 0,0 0 0 0 0,-2 1 0 0 0,-31 16 1328 0 0,35-17-1534 0 0,-6 3 373 0 0,0 1 0 0 0,1 0-1 0 0,-1 0 1 0 0,1 0 0 0 0,0 0 0 0 0,-5 8-1 0 0,10-12-204 0 0,0 1-1 0 0,0-1 1 0 0,0 0 0 0 0,0 1-1 0 0,0 0 1 0 0,0-1 0 0 0,0 1-1 0 0,1-1 1 0 0,-1 1-1 0 0,1 0 1 0 0,-1 0 0 0 0,1-1-1 0 0,0 1 1 0 0,0 2-1 0 0,0-2-37 0 0,0-1-1 0 0,0 0 1 0 0,1 0-1 0 0,-1 0 1 0 0,1 1-1 0 0,-1-1 1 0 0,1 0-1 0 0,0 0 1 0 0,-1 0-1 0 0,1 0 1 0 0,0 0-1 0 0,0 0 1 0 0,-1 0-1 0 0,1 0 1 0 0,0-1-1 0 0,0 1 1 0 0,0 0-1 0 0,0 0 1 0 0,0-1-1 0 0,0 1 0 0 0,1-1 1 0 0,-1 1-1 0 0,1 0 1 0 0,4 1 142 0 0,-1 0 0 0 0,1-1 0 0 0,-1 0 0 0 0,1 0 0 0 0,-1 0 0 0 0,1-1 1 0 0,0 1-1 0 0,-1-1 0 0 0,8-1 0 0 0,52-9 1049 0 0,-61 9-1227 0 0,13-3 121 0 0,0-1 1 0 0,-1 0-1 0 0,0-1 1 0 0,0-1-1 0 0,0 0 1 0 0,15-11-1 0 0,-21 11-165 0 0,0 1 0 0 0,0-2 0 0 0,-1 1 1 0 0,0-1-1 0 0,0-1 0 0 0,-1 0 0 0 0,0 0 0 0 0,0 0 0 0 0,9-17 0 0 0,-15 23-37 0 0,-1 0-1 0 0,1-1 1 0 0,-1 1 0 0 0,1-1-1 0 0,-1 1 1 0 0,0-1-1 0 0,0 1 1 0 0,-1-1 0 0 0,1 1-1 0 0,-1-1 1 0 0,0 0-1 0 0,0 0 1 0 0,0 1-1 0 0,0-1 1 0 0,0 0 0 0 0,-1 1-1 0 0,0-1 1 0 0,0 1-1 0 0,0-1 1 0 0,0 1 0 0 0,-3-7-1 0 0,2 7 0 0 0,-1 0 0 0 0,1 0 0 0 0,0 0 0 0 0,-1 0 0 0 0,0 0 0 0 0,0 1 0 0 0,0-1 0 0 0,0 1 0 0 0,0 0 0 0 0,0 0 0 0 0,-1 0 0 0 0,1 0 0 0 0,-1 0 0 0 0,1 1-1 0 0,-1 0 1 0 0,0-1 0 0 0,0 1 0 0 0,1 1 0 0 0,-1-1 0 0 0,-6 0 0 0 0,-2 1 18 0 0,1 0 0 0 0,0 1 0 0 0,0 0 0 0 0,-1 0 0 0 0,1 1 0 0 0,0 1 0 0 0,1 0 0 0 0,-1 1 0 0 0,-19 9 0 0 0,11-4 18 0 0,1 1 0 0 0,1 1 0 0 0,0 1 0 0 0,-23 21 0 0 0,37-31-36 0 0,1 0 0 0 0,-1 0 0 0 0,1 0 0 0 0,0 1 0 0 0,0-1 0 0 0,0 1 1 0 0,0 0-1 0 0,1 0 0 0 0,-1 0 0 0 0,1-1 0 0 0,0 1 0 0 0,0 0 0 0 0,0 1 0 0 0,0-1 0 0 0,0 0 0 0 0,0 0 0 0 0,1 0 0 0 0,0 0 0 0 0,-1 6 0 0 0,2-7-6 0 0,-1 1 0 0 0,1-1 0 0 0,0 1 0 0 0,0-1 0 0 0,0 1 0 0 0,0-1 0 0 0,0 0 0 0 0,0 1 1 0 0,1-1-1 0 0,-1 0 0 0 0,1 0 0 0 0,-1 0 0 0 0,1 0 0 0 0,0 0 0 0 0,0 0 0 0 0,0 0 0 0 0,0-1 0 0 0,0 1 0 0 0,0-1 0 0 0,1 0 0 0 0,-1 1 0 0 0,0-1 0 0 0,1 0 0 0 0,3 1 0 0 0,1 0-341 0 0,1 1-1 0 0,-1-1 0 0 0,11 1 1 0 0,10-1-5669 0 0,-9-2-334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4:10.6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81 455 0 0,'0'0'37'0'0,"0"0"-1"0"0,0 0 0 0 0,0 1 0 0 0,0-1 0 0 0,0 0 0 0 0,0 0 0 0 0,0 1 0 0 0,0-1 0 0 0,0 0 0 0 0,0 0 0 0 0,0 0 0 0 0,0 1 0 0 0,0-1 0 0 0,0 0 0 0 0,0 0 0 0 0,-1 1 0 0 0,1-1 0 0 0,0 0 0 0 0,0 0 0 0 0,0 0 0 0 0,0 0 0 0 0,-1 1 0 0 0,1-1 0 0 0,0 0 0 0 0,0 0 0 0 0,0 0 0 0 0,-1 0 0 0 0,1 0 0 0 0,0 0 0 0 0,0 1 0 0 0,-1-1 0 0 0,1 0 0 0 0,0 0 0 0 0,0 0 0 0 0,0 0 0 0 0,-1 0 0 0 0,1 0 0 0 0,0 0 0 0 0,0 0 0 0 0,-1 0 0 0 0,1 0 0 0 0,0 0 0 0 0,0 0 0 0 0,-1 0 0 0 0,1 0 0 0 0,0 0 0 0 0,0-1 0 0 0,-1 1 1 0 0,1 0-1 0 0,0 0 0 0 0,0 0 0 0 0,0 0 0 0 0,-1 0 0 0 0,1 0 0 0 0,0-1 0 0 0,0 1 0 0 0,0 0 0 0 0,-1 0 0 0 0,1 0 0 0 0,0-1 0 0 0,0 1 0 0 0,0 0 0 0 0,0 0 0 0 0,0 0 0 0 0,0-1 0 0 0,0 1 0 0 0,-1 0 0 0 0,1-1 0 0 0,-3 26 3550 0 0,2-19-3146 0 0,-10 101 1551 0 0,10-90-780 0 0,1 0 0 0 0,1-1 0 0 0,0 1 1 0 0,6 24-1 0 0,2-92-1180 0 0,-8-105-1629 0 0,-1 142 1714 0 0,0 0-1 0 0,2-17 1 0 0,-1 26 378 0 0,0-1 1 0 0,0 1-1 0 0,1 0 1 0 0,0 0-1 0 0,2-5 1 0 0,-3 8-254 0 0,0 0 0 0 0,1 1 0 0 0,-1-1 0 0 0,0 1 0 0 0,1-1 0 0 0,0 1 0 0 0,-1 0 0 0 0,1 0 0 0 0,0 0 0 0 0,-1 0 0 0 0,1 0 0 0 0,0 0 0 0 0,0 0 0 0 0,0 1 0 0 0,0-1 0 0 0,0 0 0 0 0,0 1 0 0 0,0 0 0 0 0,3-1 0 0 0,44-1 472 0 0,-38 3-496 0 0,23-2-69 0 0,-23-1-200 0 0,-1 2 0 0 0,1 0 0 0 0,0 0 1 0 0,0 1-1 0 0,0 0 0 0 0,0 1 0 0 0,15 5 1 0 0,-23-6-1258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4:11.0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0 8287 0 0,'-23'3'904'0'0,"23"-2"-838"0"0,0-1 0 0 0,0 0 0 0 0,0 0 0 0 0,0 0 0 0 0,0 0 0 0 0,-1 1-1 0 0,1-1 1 0 0,0 0 0 0 0,0 0 0 0 0,0 0 0 0 0,0 1 0 0 0,0-1 0 0 0,0 0 0 0 0,0 0-1 0 0,0 1 1 0 0,0-1 0 0 0,0 0 0 0 0,0 0 0 0 0,1 0 0 0 0,-1 1 0 0 0,0-1-1 0 0,0 0 1 0 0,0 0 0 0 0,0 0 0 0 0,0 0 0 0 0,0 1 0 0 0,0-1 0 0 0,0 0 0 0 0,1 0-1 0 0,-1 0 1 0 0,0 0 0 0 0,0 1 0 0 0,0-1 0 0 0,0 0 0 0 0,1 0 0 0 0,-1 0-1 0 0,0 0 1 0 0,0 0 0 0 0,0 0 0 0 0,0 0 0 0 0,1 0 0 0 0,-1 0 0 0 0,0 1 0 0 0,8 5 999 0 0,0-3-583 0 0,0-1-1 0 0,-1 0 0 0 0,1 0 0 0 0,0 0 1 0 0,0-1-1 0 0,15 0 0 0 0,20 4 641 0 0,43 11-663 0 0,-76-14-917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4:11.3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37 143 14279 0 0,'0'-1'35'0'0,"0"1"1"0"0,-1 0-1 0 0,1 0 0 0 0,0 0 0 0 0,-1 0 0 0 0,1-1 0 0 0,0 1 1 0 0,-1 0-1 0 0,1 0 0 0 0,-1 0 0 0 0,1 0 0 0 0,0 0 0 0 0,-1 0 1 0 0,1 0-1 0 0,-1 0 0 0 0,1 0 0 0 0,0 0 0 0 0,-1 0 0 0 0,1 0 1 0 0,0 0-1 0 0,-1 1 0 0 0,1-1 0 0 0,-1 0 0 0 0,1 0 1 0 0,0 0-1 0 0,-1 0 0 0 0,1 1 0 0 0,0-1 0 0 0,0 0 0 0 0,-1 0 1 0 0,1 1-1 0 0,0-1 0 0 0,-1 0 0 0 0,1 1 0 0 0,0-1 0 0 0,0 0 1 0 0,0 1-1 0 0,-1-1 0 0 0,1 0 0 0 0,0 1 0 0 0,0-1 0 0 0,0 0 1 0 0,0 1-1 0 0,0-1 0 0 0,0 0 0 0 0,-1 1 0 0 0,1-1 0 0 0,0 1 1 0 0,0-1-1 0 0,-1 28-53 0 0,1-17 183 0 0,-2 19-217 0 0,-2-1 1 0 0,-10 40 0 0 0,13-68 53 0 0,1 0 0 0 0,0-1-1 0 0,0 1 1 0 0,-1 0 0 0 0,1 0-1 0 0,0-1 1 0 0,0 1 0 0 0,0 0 0 0 0,0 0-1 0 0,0 0 1 0 0,0-1 0 0 0,0 1-1 0 0,0 0 1 0 0,0 0 0 0 0,1 1 0 0 0,-1-2 0 0 0,0 0 0 0 0,1 0 1 0 0,-1 0-1 0 0,0 0 0 0 0,0 0 0 0 0,1 1 1 0 0,-1-1-1 0 0,0 0 0 0 0,0 0 1 0 0,1 0-1 0 0,-1 0 0 0 0,0 0 1 0 0,0 0-1 0 0,1 0 0 0 0,-1 0 1 0 0,0 0-1 0 0,0 0 0 0 0,0 0 1 0 0,1 0-1 0 0,-1-1 0 0 0,0 1 1 0 0,0 0-1 0 0,1 0 0 0 0,-1 0 0 0 0,0 0 1 0 0,0 0-1 0 0,0 0 0 0 0,1-1 1 0 0,-1 1-1 0 0,0 0 0 0 0,0 0 1 0 0,3-2 2 0 0,-1 0 0 0 0,0 0-1 0 0,1-1 1 0 0,-1 1 0 0 0,0 0 0 0 0,2-5 0 0 0,3-7-542 0 0,-1-1-1 0 0,-1 0 1 0 0,0 1-1 0 0,-1-2 1 0 0,-1 1 0 0 0,0 0-1 0 0,-1-1 1 0 0,-1 0-1 0 0,-1-25 1 0 0,-1 37 574 0 0,1 1 1 0 0,-1-1-1 0 0,0 0 0 0 0,0 1 1 0 0,-1-1-1 0 0,1 1 1 0 0,-1-1-1 0 0,1 1 1 0 0,-1 0-1 0 0,0 0 0 0 0,-1 0 1 0 0,1 0-1 0 0,0 0 1 0 0,-1 0-1 0 0,-3-3 1 0 0,2 3 885 0 0,1-1 1 0 0,-1 0-1 0 0,1 0 1 0 0,0-1-1 0 0,0 1 1 0 0,-3-8 0 0 0,6 12-796 0 0,0-1 1 0 0,0 1 0 0 0,-1-1-1 0 0,1 1 1 0 0,0-1 0 0 0,0 0 0 0 0,0 1-1 0 0,0-1 1 0 0,0 1 0 0 0,0-1-1 0 0,0 1 1 0 0,0-1 0 0 0,0 1 0 0 0,0-1-1 0 0,0 1 1 0 0,1-1 0 0 0,-1 1 0 0 0,0-1-1 0 0,0 1 1 0 0,0-1 0 0 0,1 1-1 0 0,-1-1 1 0 0,0 1 0 0 0,1 0 0 0 0,-1-1-1 0 0,1 0 1 0 0,15-8 1180 0 0,21 2-1035 0 0,-34 7-166 0 0,151-10-123 0 0,-142 11-1056 0 0,-9 1-43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4:11.7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 13359 0 0,'0'0'59'0'0,"0"0"-1"0"0,0 0 1 0 0,0 0 0 0 0,0 0-1 0 0,1 0 1 0 0,-1 0-1 0 0,0 0 1 0 0,0 0 0 0 0,0 0-1 0 0,0 0 1 0 0,0 0-1 0 0,0 0 1 0 0,0 0 0 0 0,0 0-1 0 0,0 0 1 0 0,0 0-1 0 0,0 0 1 0 0,0-1-1 0 0,0 1 1 0 0,1 0 0 0 0,-1 0-1 0 0,0 0 1 0 0,0 0-1 0 0,0 0 1 0 0,0 0 0 0 0,0 0-1 0 0,0 0 1 0 0,0 0-1 0 0,0 0 1 0 0,0 0-1 0 0,0 0 1 0 0,0 0 0 0 0,0-1-1 0 0,0 1 1 0 0,0 0-1 0 0,0 0 1 0 0,0 0 0 0 0,0 0-1 0 0,0 0 1 0 0,0 0-1 0 0,0 0 1 0 0,0 0 0 0 0,0 0-1 0 0,0 0 1 0 0,0 0-1 0 0,0-1 1 0 0,0 1-1 0 0,0 0 1 0 0,0 0 0 0 0,0 0-1 0 0,0 0 1 0 0,0 0-1 0 0,-1 0 1 0 0,17 1 1421 0 0,31 6-531 0 0,-35-5-340 0 0,55 10 651 0 0,7 2-3115 0 0,-56-11-4960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4:13.0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3 199 9671 0 0,'0'0'50'0'0,"0"0"0"0"0,-1 0 0 0 0,1 0-1 0 0,0-1 1 0 0,0 1 0 0 0,0 0 0 0 0,0 0-1 0 0,0 0 1 0 0,-1 0 0 0 0,1-1 0 0 0,0 1 0 0 0,0 0-1 0 0,0 0 1 0 0,0-1 0 0 0,0 1 0 0 0,0 0-1 0 0,0 0 1 0 0,0 0 0 0 0,0-1 0 0 0,0 1-1 0 0,0 0 1 0 0,0 0 0 0 0,0-1 0 0 0,0 1-1 0 0,0 0 1 0 0,0 0 0 0 0,0 0 0 0 0,0-1 0 0 0,0 1-1 0 0,0 0 1 0 0,0 0 0 0 0,0 0 0 0 0,0-1-1 0 0,0 1 1 0 0,1 0 0 0 0,-1 0 0 0 0,0 0-1 0 0,0-1 1 0 0,10-11 913 0 0,14-9 448 0 0,-8 11-460 0 0,0 0 0 0 0,1 1 0 0 0,0 1 0 0 0,0 1 0 0 0,30-9 0 0 0,96-15 1220 0 0,-28 8-1742 0 0,-55 8-66 0 0,79-9-1 0 0,-104 21-259 0 0,-1 2 1 0 0,1 0 0 0 0,64 9-1 0 0,9 13-103 0 0,120 40 0 0 0,-160-41 0 0 0,-50-15 0 0 0,0 1 0 0 0,0 1 0 0 0,28 15 0 0 0,-37-17 0 0 0,0 1 0 0 0,-1 0 0 0 0,1 1 0 0 0,-1 0 0 0 0,-1 0 0 0 0,1 1 0 0 0,-1-1 0 0 0,7 12 0 0 0,-7-8 14 0 0,1-1 0 0 0,0 0 0 0 0,15 15 0 0 0,-19-22-9 0 0,0 0 0 0 0,-1 0 0 0 0,1 0 1 0 0,0-1-1 0 0,0 0 0 0 0,1 1 0 0 0,-1-2 0 0 0,0 1 0 0 0,1 0 1 0 0,-1-1-1 0 0,1 0 0 0 0,-1 0 0 0 0,8 0 0 0 0,2-1-13 0 0,-10 0-25 0 0,-1-1 0 0 0,1 1 0 0 0,0 0 0 0 0,-1 1 0 0 0,1-1 0 0 0,-1 1 0 0 0,1-1 0 0 0,3 2 0 0 0,-6-1-92 0 0,-1-1 0 0 0,0 0 0 0 0,1 1 0 0 0,-1-1 0 0 0,0 1 0 0 0,1-1 0 0 0,-1 1 0 0 0,0-1 0 0 0,1 0 0 0 0,-1 1 0 0 0,0 0 0 0 0,0-1 0 0 0,0 1 0 0 0,0-1 0 0 0,0 1 0 0 0,1-1 0 0 0,-1 1 0 0 0,0-1 0 0 0,0 1 0 0 0,0-1 0 0 0,0 1 0 0 0,0-1 0 0 0,-1 1 0 0 0,1-1 0 0 0,0 1 0 0 0,0 0 0 0 0,0-1 0 0 0,0 1 0 0 0,-1-1 0 0 0,1 1 0 0 0,0-1 0 0 0,0 0 0 0 0,-1 1 0 0 0,1 0 0 0 0,-1 0-134 0 0,1-1 0 0 0,-1 1 0 0 0,1 0 0 0 0,0-1 1 0 0,0 1-1 0 0,-1 0 0 0 0,1-1 0 0 0,0 1 0 0 0,0 0 0 0 0,0 0 0 0 0,0-1 0 0 0,0 1 0 0 0,0 0 0 0 0,0 0 0 0 0,0-1 0 0 0,0 1 0 0 0,0 1 0 0 0,1-2 186 0 0,-1 0 0 0 0,0 0 1 0 0,1 0-1 0 0,-1 0 0 0 0,1 0 1 0 0,-1 0-1 0 0,0 0 0 0 0,1 0 0 0 0,-1 0 1 0 0,0 0-1 0 0,1 0 0 0 0,-1 0 1 0 0,0 0-1 0 0,1 0 0 0 0,-1 0 0 0 0,0-1 1 0 0,1 1-1 0 0,-1 0 0 0 0,0 0 0 0 0,1 0 1 0 0,-1-1-1 0 0,0 1 0 0 0,1 0 1 0 0,-1 0-1 0 0,0-1 0 0 0,0 1 0 0 0,1 0 1 0 0,-1 0-1 0 0,0-1 0 0 0,0 1 0 0 0,0 0 1 0 0,1-1-1 0 0,-1 1 0 0 0,0 0 1 0 0,0-1-1 0 0,9-12-332 0 0,-5 6 431 0 0,-2 1-1 0 0,1 0 1 0 0,-1-1-1 0 0,0 0 1 0 0,0 1-1 0 0,-1-1 1 0 0,0 0-1 0 0,0 0 1 0 0,-1 0-1 0 0,1 0 1 0 0,-2-9-1 0 0,0 10 464 0 0,0 0 0 0 0,-1 0 0 0 0,1 1-1 0 0,-1-1 1 0 0,0 0 0 0 0,0 1-1 0 0,-1 0 1 0 0,0-1 0 0 0,0 1-1 0 0,0 0 1 0 0,-1 1 0 0 0,1-1 0 0 0,-7-6-1 0 0,-1-1 2474 0 0,20 16-1826 0 0,18 18-1031 0 0,13 11 33 0 0,36 41 1 0 0,-72-69-134 0 0,0 0 0 0 0,0 0 0 0 0,0 0 0 0 0,-1 0 0 0 0,0 1 0 0 0,0-1 0 0 0,0 1 0 0 0,3 12 0 0 0,-5-17-5 0 0,-1 1 1 0 0,0-1-1 0 0,1 1 1 0 0,-1 0-1 0 0,0-1 1 0 0,0 1-1 0 0,0 0 1 0 0,0-1-1 0 0,0 1 1 0 0,-1-1-1 0 0,1 1 1 0 0,0 0-1 0 0,-1-1 0 0 0,1 1 1 0 0,-1-1-1 0 0,0 1 1 0 0,1-1-1 0 0,-1 1 1 0 0,0-1-1 0 0,0 1 1 0 0,0-1-1 0 0,0 0 1 0 0,0 0-1 0 0,0 1 1 0 0,0-1-1 0 0,-1 0 1 0 0,1 0-1 0 0,0 0 1 0 0,-1 0-1 0 0,1 0 1 0 0,0-1-1 0 0,-1 1 1 0 0,1 0-1 0 0,-1-1 1 0 0,1 1-1 0 0,-1-1 1 0 0,0 1-1 0 0,1-1 1 0 0,-3 1-1 0 0,-21 4 0 0 0,-39 3 0 0 0,9-2 0 0 0,50-5 0 0 0,0 0 0 0 0,0 0 0 0 0,0 1 0 0 0,-9 4 0 0 0,32-17 0 0 0,-1-1 0 0 0,0-1 0 0 0,-1 0 0 0 0,25-26 0 0 0,-39 38 13 0 0,-1-1 0 0 0,0 1 0 0 0,0-1 0 0 0,0 1 0 0 0,0-1 0 0 0,0 1 0 0 0,0-1 0 0 0,0 0 0 0 0,0 0 0 0 0,0 1 0 0 0,-1-1 0 0 0,1 0 0 0 0,-1 0 0 0 0,1-3 0 0 0,-1 4-1 0 0,0 0-1 0 0,0 1 0 0 0,0-1 1 0 0,-1 0-1 0 0,1 0 0 0 0,0 0 1 0 0,0 0-1 0 0,-1 1 0 0 0,1-1 1 0 0,0 0-1 0 0,-1 0 0 0 0,1 1 1 0 0,-1-1-1 0 0,1 0 0 0 0,-1 1 1 0 0,1-1-1 0 0,-1 0 0 0 0,0 1 1 0 0,1-1-1 0 0,-1 1 0 0 0,0-1 1 0 0,1 1-1 0 0,-1-1 0 0 0,0 1 1 0 0,0 0-1 0 0,1-1 0 0 0,-1 1 1 0 0,0 0-1 0 0,0-1 0 0 0,0 1 1 0 0,0 0-1 0 0,1 0 0 0 0,-1 0 1 0 0,-1 0-1 0 0,-38-5 197 0 0,37 8-385 0 0,3-1-38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4:29.217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1834 0 0,'0'-1832'0'0,"0"1831"0"0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4:35.478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2176 0 0,'0'-1'0'0,"0"-868"0"0,0-11 0 0,0 880 0 0,0 0 0 0,0 1 0 0,0-2 0 0,0-309 0 0,0 226 0 0,0 85 0 0,0-2 0 0,0 13 0 0,0-13 0 0,0-35 0 0,0 29 0 0,0 8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4:49.961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1 0 0,'0'2453'0'0,"0"-2384"0"0,0 91 0 0,0-156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4:54.723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2 0 0,'0'-1'0'0,"0"2527"0"0,0-1419 0 0,0-1116 0 0,0 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5:41.2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0 326 7831 0 0,'60'-96'4440'0'0,"71"-130"2896"0"0,-129 223-6452 0 0,-3 6-336 0 0,-6 18-165 0 0,-8 32-430 0 0,12-20 60 0 0,1-1 0 0 0,1 1 0 0 0,2-1 0 0 0,5 38 0 0 0,2 49-14 0 0,-8-115 1 0 0,0 0 0 0 0,0 0 0 0 0,-1 0 0 0 0,1-1 0 0 0,-1 1 0 0 0,0 0 0 0 0,0 0 0 0 0,0 0 0 0 0,-1-1 0 0 0,-2 5 0 0 0,4-6 0 0 0,-1-1 0 0 0,-1 1 0 0 0,1-1 0 0 0,0 0 0 0 0,0 0 0 0 0,0 0 0 0 0,-1 1 0 0 0,1-1 0 0 0,0 0 0 0 0,-1 0 0 0 0,1-1 0 0 0,-1 1 0 0 0,0 0 0 0 0,1 0 0 0 0,-1-1 0 0 0,1 1 0 0 0,-1-1 0 0 0,0 0 0 0 0,1 1 0 0 0,-1-1 0 0 0,0 0 0 0 0,0 0 0 0 0,1 0 0 0 0,-1 0 0 0 0,-2 0 0 0 0,-4-2 0 0 0,1 0 0 0 0,-1 0 0 0 0,0 0 0 0 0,0-1 0 0 0,1 0 0 0 0,0 0 0 0 0,0-1 0 0 0,0 0 0 0 0,0 0 0 0 0,0-1 0 0 0,-9-8 0 0 0,16 13 0 0 0,0 0 0 0 0,0 0-1 0 0,-1 0 1 0 0,1-1 0 0 0,0 1-1 0 0,0 0 1 0 0,0 0 0 0 0,-1 0 0 0 0,1 0-1 0 0,0-1 1 0 0,0 1 0 0 0,0 0 0 0 0,0 0-1 0 0,0 0 1 0 0,0-1 0 0 0,-1 1-1 0 0,1 0 1 0 0,0 0 0 0 0,0-1 0 0 0,0 1-1 0 0,0 0 1 0 0,0 0 0 0 0,0 0-1 0 0,0-1 1 0 0,0 1 0 0 0,0 0 0 0 0,0 0-1 0 0,0-1 1 0 0,0 1 0 0 0,0 0-1 0 0,0 0 1 0 0,0-1 0 0 0,0 1 0 0 0,0 0-1 0 0,1 0 1 0 0,-1 0 0 0 0,0-1-1 0 0,0 1 1 0 0,0 0 0 0 0,0 0 0 0 0,0 0-1 0 0,0-1 1 0 0,1 1 0 0 0,12-4 87 0 0,16 3 502 0 0,113 7 419 0 0,-141-6-1019 0 0,0 0 0 0 0,0 0 0 0 0,0 0 0 0 0,0 0 0 0 0,0-1 0 0 0,0 1 0 0 0,0 0 0 0 0,0 0 0 0 0,0-1 0 0 0,0 1 0 0 0,0 0 0 0 0,0-1 0 0 0,0 1 0 0 0,0-1 0 0 0,1-1 0 0 0,-3-2-760 0 0,-9-1-947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4:58.9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 7367 0 0,'0'0'928'0'0,"-1"22"2162"0"0,1-18-2685 0 0,0 0 0 0 0,0 1 0 0 0,0-1 0 0 0,1 0 0 0 0,0 1 0 0 0,0-1 1 0 0,0 0-1 0 0,1 0 0 0 0,-1 0 0 0 0,1 0 0 0 0,0 0 0 0 0,0 0 0 0 0,0-1 0 0 0,0 1 1 0 0,1-1-1 0 0,0 1 0 0 0,0-1 0 0 0,0 0 0 0 0,4 4 2215 0 0,1 0-2502 0 0,24 22-19 0 0,-24-21 88 0 0,-1 0-129 0 0,23 34-47 0 0,-25-31 14 0 0,-1 0 0 0 0,0 0 0 0 0,5 20 0 0 0,-4-12-1 0 0,1-5 90 0 0,-1-1 71 0 0,-6-11-116 0 0,-2-6-41 0 0,-8-15 31 0 0,9 14-33 0 0,0 1 1 0 0,-1-1 0 0 0,0 1-1 0 0,0 0 1 0 0,0 0 0 0 0,-7-7-1 0 0,1 2 37 0 0,1 1 0 0 0,0-1 0 0 0,1 0 0 0 0,0-1-1 0 0,0 0 1 0 0,1 0 0 0 0,1 0 0 0 0,-1-1 0 0 0,2 0-1 0 0,-6-16 1 0 0,10 25-59 0 0,-1 0-1 0 0,0 0 0 0 0,0 0 1 0 0,0 0-1 0 0,0 0 0 0 0,0 0 1 0 0,-1 0-1 0 0,1 0 0 0 0,0 1 1 0 0,-1-1-1 0 0,1 0 1 0 0,-1 1-1 0 0,0-1 0 0 0,0 1 1 0 0,1 0-1 0 0,-1-1 0 0 0,0 1 1 0 0,-4-1-1 0 0,3-2-396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4:21.846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1 350 0 0,'0'-350'0'0,"0"648"0"0,0-353 0 0,0 46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4:24.113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1229 0 0,'0'34'0'0,"0"-1257"0"0,0 1222 0 0,0 2 0 0,0-41 0 0,0 63 0 0,0-21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4:37.435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 0 0,'0'23'0'0,"0"-25"0"0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4:38.055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1 218 0 0,'0'40'0'0,"0"-35"0"0,0-26 0 0,0-220 0 0,0 462 0 0,0-234 0 0,0 6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5:02.1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50 228 2303 0 0,'-7'7'7033'0'0,"10"-12"-3537"0"0,17-21-2140 0 0,-11 14-738 0 0,28-32 2132 0 0,62-59-1 0 0,-63 67-2545 0 0,-26 28-35 0 0,-11 13-23 0 0,-15 16-99 0 0,-195 188 1305 0 0,207-206-1308 0 0,-13 13 163 0 0,16-15-201 0 0,1-1 0 0 0,-1 1-1 0 0,1-1 1 0 0,-1 1 0 0 0,1-1-1 0 0,-1 1 1 0 0,1 0 0 0 0,-1-1-1 0 0,1 1 1 0 0,0 0 0 0 0,-1-1-1 0 0,1 1 1 0 0,0 0 0 0 0,0-1-1 0 0,-1 1 1 0 0,1 0 0 0 0,0 0-1 0 0,0-1 1 0 0,0 1 0 0 0,0 0-1 0 0,0 1 1 0 0,4-1-422 0 0,0-1-64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5:03.1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5 318 9215 0 0,'-5'2'2281'0'0,"7"-8"-1674"0"0,5-8-108 0 0,11-8 1152 0 0,0 2-1 0 0,2 0 1 0 0,36-28 0 0 0,-28 25-830 0 0,31-34 0 0 0,-21 19-455 0 0,-23 24-146 0 0,-1 0 1 0 0,21-30-1 0 0,-99 122 572 0 0,46-53-743 0 0,-37 44 28 0 0,47-60-72 0 0,-1 0 0 0 0,0-1 1 0 0,0 0-1 0 0,-1-1 0 0 0,-13 8 0 0 0,20-13-48 0 0,-2 1-31 0 0,0-1 1 0 0,1 1-1 0 0,0 0 1 0 0,-1 0 0 0 0,1 1-1 0 0,-6 5 1 0 0,6-3-538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4:44.283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6 0 0,'0'2'0'0,"0"-1"0"0,0-9 0 0,0 435 0 0,0-649 0 0,0 220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4:45.658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0 227 0 0,'0'1'0'0,"0"-228"0"0,0 227 0 0,0 0 0 0,0 175 0 0,0-171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5:06.3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230 49 2303 0 0,'-2'-1'377'0'0,"0"1"0"0"0,0 0-1 0 0,0 0 1 0 0,0 0-1 0 0,0 0 1 0 0,1 0-1 0 0,-1 0 1 0 0,0 0-1 0 0,0 1 1 0 0,0-1 0 0 0,0 1-1 0 0,0 0 1 0 0,0-1-1 0 0,0 1 1 0 0,1 0-1 0 0,-1 0 1 0 0,0 0-1 0 0,1 0 1 0 0,-1 0 0 0 0,0 1-1 0 0,-1 1 1 0 0,-7 7 281 0 0,1-1 0 0 0,-11 15 0 0 0,0 0 1819 0 0,-56 58-709 0 0,99-115 152 0 0,-17 24-1616 0 0,0 0 0 0 0,0 0 0 0 0,15-15 0 0 0,123-99 1184 0 0,-144 122-1484 0 0,0 1 0 0 0,1 0-1 0 0,-1 0 1 0 0,0-1 0 0 0,0 1-1 0 0,0 0 1 0 0,0 0 0 0 0,0 0 0 0 0,1 0-1 0 0,-1-1 1 0 0,0 1 0 0 0,0 0-1 0 0,0 0 1 0 0,1 0 0 0 0,-1 0 0 0 0,0 0-1 0 0,0 0 1 0 0,1-1 0 0 0,-1 1-1 0 0,0 0 1 0 0,0 0 0 0 0,1 0 0 0 0,-1 0-1 0 0,0 0 1 0 0,0 0 0 0 0,1 0-1 0 0,-1 0 1 0 0,0 0 0 0 0,0 0 0 0 0,1 0-1 0 0,-1 0 1 0 0,0 0 0 0 0,0 0-1 0 0,0 0 1 0 0,1 1 0 0 0,-1-1 0 0 0,0 0-1 0 0,0 0 1 0 0,1 0 0 0 0,-1 0-1 0 0,0 0 1 0 0,0 1 0 0 0,0-1 0 0 0,1 0-1 0 0,-1 0 1 0 0,0 0 0 0 0,0 0-1 0 0,0 1 1 0 0,0-1 0 0 0,0 0 0 0 0,1 0-1 0 0,-1 1 1 0 0,0-1 0 0 0,0 0-1 0 0,0 0 1 0 0,0 0 0 0 0,0 1 0 0 0,0-1-1 0 0,0 1 0 0 0,0-1 0 0 0,0 1-1 0 0,0 0 1 0 0,0-1 0 0 0,0 1-1 0 0,0-1 1 0 0,0 1-1 0 0,-1 0 1 0 0,1-1 0 0 0,0 1-1 0 0,0-1 1 0 0,0 1 0 0 0,-1-1-1 0 0,1 1 1 0 0,0-1 0 0 0,-1 1-1 0 0,1-1 1 0 0,-1 1 0 0 0,1-1-1 0 0,0 1 1 0 0,-1-1 0 0 0,1 1-1 0 0,-2-1 1 0 0,-7 6 16 0 0,-1 1 0 0 0,1 0 0 0 0,1 0 0 0 0,-15 15 0 0 0,-3 2 14 0 0,-29 22 57 0 0,-54 49 129 0 0,96-76-166 0 0,35-38-568 0 0,-11 12-5287 0 0,-3 3-1030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5:41.5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22 2303 0 0,'1'-1'583'0'0,"0"0"0"0"0,0 1-1 0 0,0-1 1 0 0,0 1 0 0 0,1-1-1 0 0,-1 1 1 0 0,0-1-1 0 0,0 1 1 0 0,1 0 0 0 0,-1 0-1 0 0,0 0 1 0 0,1 0 0 0 0,-1 0-1 0 0,3 0 1 0 0,27-1 2215 0 0,99-3 3109 0 0,-43-6-11710 0 0,-79 9-191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5:23.617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28 1 0 0,'7'0'0'0,"-15"0"0"0,-19 0 0 0,2182 0 0 0,-2154 0 0 0,-2 0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5:26.7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89 38 4143 0 0,'0'0'26'0'0,"-1"0"0"0"0,1 0-1 0 0,0 0 1 0 0,0 0 0 0 0,-1 0-1 0 0,1 0 1 0 0,0 0 0 0 0,0 0-1 0 0,-1 0 1 0 0,1 0 0 0 0,0 1-1 0 0,0-1 1 0 0,-1 0 0 0 0,1 0-1 0 0,0 0 1 0 0,0 0 0 0 0,-1 0-1 0 0,1 1 1 0 0,0-1 0 0 0,0 0-1 0 0,0 0 1 0 0,0 0 0 0 0,-1 1-1 0 0,1-1 1 0 0,0 0 0 0 0,0 0-1 0 0,0 0 1 0 0,0 1 0 0 0,0-1-1 0 0,0 0 1 0 0,-1 0 0 0 0,1 1 0 0 0,0-1-1 0 0,0 0 1 0 0,0 0 0 0 0,0 1-1 0 0,0-1 1 0 0,0 0 0 0 0,0 0-1 0 0,0 1 1 0 0,0-1 0 0 0,0 1-1 0 0,3 2 4159 0 0,-3-3-4059 0 0,0 0 0 0 0,0-1 1 0 0,0 1-1 0 0,0 0 0 0 0,0-1 0 0 0,0 1 0 0 0,0 0 0 0 0,0-1 0 0 0,0 1 0 0 0,0 0 0 0 0,0-1 0 0 0,0 1 0 0 0,0 0 0 0 0,0-1 0 0 0,0 1 0 0 0,0 0 0 0 0,0-1 1 0 0,0 1-1 0 0,0 0 0 0 0,0-1 0 0 0,0 1 0 0 0,-1 0 0 0 0,1 0 0 0 0,0-1 0 0 0,0 1 0 0 0,0 0 0 0 0,-1-1 0 0 0,1 1 0 0 0,-1 0 0 0 0,-11-7 1371 0 0,-14 1 126 0 0,23 6-1491 0 0,1 1 1 0 0,0-1 0 0 0,0 0 0 0 0,0 1 0 0 0,0 0 0 0 0,0-1 0 0 0,0 1 0 0 0,0 0-1 0 0,0 0 1 0 0,0 0 0 0 0,0 0 0 0 0,0 0 0 0 0,0 1 0 0 0,1-1 0 0 0,-1 1-1 0 0,-2 2 1 0 0,3-4-117 0 0,1 1 1 0 0,-1 0-1 0 0,0 0 0 0 0,1 0 0 0 0,-1 0 0 0 0,1 0 0 0 0,-1 0 0 0 0,1 0 1 0 0,-1 0-1 0 0,1 0 0 0 0,0 0 0 0 0,0 0 0 0 0,-1 0 0 0 0,1 0 0 0 0,0 0 1 0 0,0 0-1 0 0,0 0 0 0 0,0 0 0 0 0,0 0 0 0 0,0 0 0 0 0,0 0 0 0 0,0 0 0 0 0,1 0 1 0 0,-1 0-1 0 0,0 0 0 0 0,1 0 0 0 0,-1 0 0 0 0,1 0 0 0 0,-1 0 0 0 0,1 0 1 0 0,-1 0-1 0 0,1 0 0 0 0,0 0 0 0 0,-1-1 0 0 0,2 2 0 0 0,1 0 88 0 0,1 0 0 0 0,-1 0-1 0 0,1 0 1 0 0,0 0-1 0 0,-1-1 1 0 0,1 0 0 0 0,0 0-1 0 0,0 0 1 0 0,5 0 0 0 0,11 4 501 0 0,-19-4-581 0 0,1-1 1 0 0,-1 1-1 0 0,1-1 0 0 0,-1 0 1 0 0,0 1-1 0 0,1-1 1 0 0,-1 0-1 0 0,1 0 0 0 0,-1 0 1 0 0,1 0-1 0 0,-1 0 1 0 0,1 0-1 0 0,-1 0 0 0 0,0-1 1 0 0,1 1-1 0 0,-1 0 1 0 0,1-1-1 0 0,-1 1 0 0 0,0-1 1 0 0,1 0-1 0 0,-1 1 1 0 0,0-1-1 0 0,0 0 0 0 0,1 0 1 0 0,-1 0-1 0 0,0 0 1 0 0,0 0-1 0 0,1-2 0 0 0,0 1 14 0 0,-1 0-1 0 0,0 0 1 0 0,0-1-1 0 0,0 1 1 0 0,0-1-1 0 0,0 1 1 0 0,0-1-1 0 0,-1 1 0 0 0,1-1 1 0 0,-1 0-1 0 0,0 1 1 0 0,1-1-1 0 0,-1 1 1 0 0,-1-6-1 0 0,1 5-12 0 0,-1 1 0 0 0,1-1 0 0 0,-1 1 0 0 0,1-1 1 0 0,-1 1-1 0 0,0-1 0 0 0,0 1 0 0 0,0 0 0 0 0,0-1 0 0 0,-1 1 0 0 0,1 0 0 0 0,0 0 0 0 0,-1 0 0 0 0,0 0 0 0 0,-2-3 0 0 0,2 4-16 0 0,1 0-1 0 0,-1 0 1 0 0,1 1-1 0 0,-1-1 1 0 0,1 0-1 0 0,-1 1 0 0 0,0-1 1 0 0,1 0-1 0 0,-1 1 1 0 0,0 0-1 0 0,1 0 1 0 0,-1-1-1 0 0,0 1 1 0 0,0 0-1 0 0,1 0 0 0 0,-1 0 1 0 0,0 1-1 0 0,0-1 1 0 0,1 0-1 0 0,-1 1 1 0 0,0-1-1 0 0,1 1 1 0 0,-1 0-1 0 0,0-1 0 0 0,-2 3 1 0 0,0-1 5 0 0,-1 0 0 0 0,1 1 1 0 0,0 0-1 0 0,0 0 0 0 0,1 0 1 0 0,-1 0-1 0 0,1 1 0 0 0,-1-1 1 0 0,1 1-1 0 0,0 0 0 0 0,1 0 0 0 0,-1 0 1 0 0,-3 8-1 0 0,5-11-8 0 0,1 1-1 0 0,-1 0 1 0 0,1 0 0 0 0,-1-1 0 0 0,1 1-1 0 0,0 0 1 0 0,-1 0 0 0 0,1 0-1 0 0,0 0 1 0 0,0 0 0 0 0,1 0 0 0 0,-1 0-1 0 0,0-1 1 0 0,1 1 0 0 0,-1 0-1 0 0,1 0 1 0 0,-1 0 0 0 0,1-1 0 0 0,0 1-1 0 0,0 0 1 0 0,0-1 0 0 0,0 1-1 0 0,0-1 1 0 0,0 1 0 0 0,0-1 0 0 0,0 1-1 0 0,1-1 1 0 0,-1 0 0 0 0,1 1-1 0 0,-1-1 1 0 0,1 0 0 0 0,-1 0 0 0 0,1 0-1 0 0,-1 0 1 0 0,1-1 0 0 0,0 1-1 0 0,3 1 1 0 0,-2-1 3 0 0,0 0 1 0 0,0 0-1 0 0,1 0 0 0 0,-1 0 0 0 0,0-1 0 0 0,1 1 1 0 0,-1-1-1 0 0,0 0 0 0 0,1 0 0 0 0,-1 0 0 0 0,1 0 1 0 0,-1 0-1 0 0,0-1 0 0 0,1 0 0 0 0,-1 0 1 0 0,0 0-1 0 0,0 0 0 0 0,5-3 0 0 0,-5 3-3 0 0,-1 0-1 0 0,-1 0 1 0 0,1-1-1 0 0,0 1 1 0 0,0-1-1 0 0,0 1 1 0 0,-1-1 0 0 0,1 0-1 0 0,-1 0 1 0 0,1 0-1 0 0,-1 1 1 0 0,0-1-1 0 0,0-1 1 0 0,0 1-1 0 0,0 0 1 0 0,0 0 0 0 0,0 0-1 0 0,-1 0 1 0 0,1-1-1 0 0,-1 1 1 0 0,1 0-1 0 0,-1-1 1 0 0,0 1-1 0 0,0 0 1 0 0,0-1 0 0 0,0 1-1 0 0,-1 0 1 0 0,0-3-1 0 0,1 2 3 0 0,-1 0 0 0 0,0 0 0 0 0,0 0 0 0 0,0 0 0 0 0,0 0 0 0 0,0 0 0 0 0,0 1 0 0 0,-1-1 0 0 0,0 1 0 0 0,1-1 0 0 0,-1 1 0 0 0,0-1 0 0 0,0 1 0 0 0,0 0-1 0 0,-1 0 1 0 0,1 0 0 0 0,0 0 0 0 0,-1 0 0 0 0,0 1 0 0 0,1-1 0 0 0,-1 1 0 0 0,-3-2 0 0 0,4 3-2 0 0,0-1-1 0 0,0 1 0 0 0,0 0 1 0 0,1 0-1 0 0,-1-1 1 0 0,0 1-1 0 0,0 1 1 0 0,0-1-1 0 0,0 0 1 0 0,0 0-1 0 0,0 1 0 0 0,0-1 1 0 0,0 1-1 0 0,1-1 1 0 0,-1 1-1 0 0,0 0 1 0 0,0 0-1 0 0,1 0 1 0 0,-1 0-1 0 0,1 0 0 0 0,-1 0 1 0 0,1 0-1 0 0,-1 0 1 0 0,1 1-1 0 0,-1-1 1 0 0,1 1-1 0 0,0-1 1 0 0,0 1-1 0 0,0-1 1 0 0,0 1-1 0 0,0 0 0 0 0,0-1 1 0 0,0 1-1 0 0,1 0 1 0 0,-2 2-1 0 0,2-1-4 0 0,-1 0 0 0 0,1-1 0 0 0,-1 1 0 0 0,1 0 0 0 0,0-1 0 0 0,0 1 0 0 0,0 0 0 0 0,0 0 0 0 0,0-1 0 0 0,1 1 0 0 0,-1 0 0 0 0,1-1 0 0 0,0 1 0 0 0,0 0 0 0 0,0-1 0 0 0,0 1 0 0 0,0-1 0 0 0,0 0 0 0 0,1 1 0 0 0,-1-1 0 0 0,1 0 0 0 0,0 0 0 0 0,-1 0 0 0 0,1 0 0 0 0,0 0 0 0 0,3 2 0 0 0,-3-2 0 0 0,0 0 0 0 0,0-1 0 0 0,0 1 0 0 0,1-1 0 0 0,-1 1 0 0 0,0-1 0 0 0,1 0 0 0 0,-1 1 0 0 0,1-1 0 0 0,-1-1 0 0 0,1 1 0 0 0,0 0 0 0 0,-1-1 0 0 0,1 1 0 0 0,0-1 0 0 0,-1 0 0 0 0,1 0 0 0 0,0 0 0 0 0,0 0 0 0 0,-1 0 0 0 0,1-1 0 0 0,0 1 0 0 0,-1-1 0 0 0,1 1 0 0 0,0-1 0 0 0,2-1 0 0 0,-4 1 0 0 0,0 1 0 0 0,0-1 0 0 0,-1 0 0 0 0,1 1 0 0 0,0-1 0 0 0,0 0 0 0 0,0 1 0 0 0,-1-1 0 0 0,1 0 0 0 0,0 0 0 0 0,-1 0 0 0 0,1 1 0 0 0,-1-1 0 0 0,1 0 0 0 0,-1 0 0 0 0,1 0 0 0 0,-1 0 0 0 0,0 0 0 0 0,1 0 0 0 0,-1 0 0 0 0,0 0 0 0 0,0 0 0 0 0,0 0 0 0 0,0 0 0 0 0,0-2 0 0 0,0 1 0 0 0,0 0 0 0 0,-1-1 0 0 0,0 1 0 0 0,1-1 0 0 0,-1 1 0 0 0,0 0 0 0 0,0 0 0 0 0,0-1 0 0 0,-1 1 0 0 0,-2-3 0 0 0,2 1 0 0 0,-1 1 0 0 0,0 0 0 0 0,0-1 0 0 0,0 1 0 0 0,0 0 0 0 0,-1 1 0 0 0,1-1 0 0 0,-1 1 0 0 0,1-1 0 0 0,-1 1 0 0 0,0 0 0 0 0,-7-2 0 0 0,8 4 0 0 0,-1 0 0 0 0,1 0 0 0 0,-1 0 0 0 0,1 0 0 0 0,-1 1 0 0 0,0-1 0 0 0,1 1 0 0 0,-1 0 0 0 0,1 0 0 0 0,0 0 0 0 0,-1 1 0 0 0,-4 2 0 0 0,7-3 0 0 0,0-1 0 0 0,0 1 0 0 0,0-1 0 0 0,0 1 0 0 0,1-1 0 0 0,-1 1 0 0 0,0 0 0 0 0,0-1 0 0 0,1 1 0 0 0,-1 0 0 0 0,0 0 0 0 0,1 0 0 0 0,-1-1 0 0 0,1 1 0 0 0,-1 0 0 0 0,1 0 0 0 0,-1 0 0 0 0,1 0 0 0 0,0 0 0 0 0,0 0 0 0 0,-1 0 0 0 0,1 0 0 0 0,0 0 0 0 0,0 0 0 0 0,0 0 0 0 0,0 0 0 0 0,0 0 0 0 0,0 0 0 0 0,0 0 0 0 0,0 0 0 0 0,1 0 0 0 0,-1 0 0 0 0,0 0 0 0 0,0 0 0 0 0,1 0 0 0 0,-1 0 0 0 0,1 0 0 0 0,-1 0 0 0 0,1 0 0 0 0,-1-1 0 0 0,1 1 0 0 0,0 0 0 0 0,-1 0 0 0 0,1 0 0 0 0,0-1 0 0 0,0 1 0 0 0,1 0 0 0 0,1 3 0 0 0,14 10 0 0 0,-17-13 0 0 0,1-1 0 0 0,0 1 0 0 0,-1-1 0 0 0,1 1 0 0 0,0-1 0 0 0,-1 0 0 0 0,1 0 0 0 0,0 1 0 0 0,0-1 0 0 0,0 0 0 0 0,-1 0 0 0 0,1 0 0 0 0,0 0 0 0 0,0 0 0 0 0,0 0 0 0 0,-1 0 0 0 0,1 0 0 0 0,0 0 0 0 0,0 0 0 0 0,0 0 0 0 0,-1 0 0 0 0,2-1 0 0 0,-1 0 3 0 0,-1 1 0 0 0,0 0-1 0 0,0-1 1 0 0,0 1 0 0 0,0-1 0 0 0,1 1-1 0 0,-1 0 1 0 0,0-1 0 0 0,0 1-1 0 0,0-1 1 0 0,0 1 0 0 0,0-1 0 0 0,0 1-1 0 0,0-1 1 0 0,0 1 0 0 0,0 0 0 0 0,0-1-1 0 0,0 1 1 0 0,-1-1 0 0 0,1 1-1 0 0,0 0 1 0 0,0-1 0 0 0,0 1 0 0 0,0-1-1 0 0,-1 1 1 0 0,1 0 0 0 0,0-1 0 0 0,0 1-1 0 0,-1 0 1 0 0,1-1 0 0 0,0 1 0 0 0,-1 0-1 0 0,1-1 1 0 0,0 1 0 0 0,-1 0-1 0 0,-12-13-2102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5:28.5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 76 919 0 0,'-2'-1'673'0'0,"0"0"-1"0"0,0 0 0 0 0,0 0 1 0 0,0 0-1 0 0,1-1 0 0 0,-1 1 0 0 0,1-1 1 0 0,-1 1-1 0 0,1-1 0 0 0,-1 0 0 0 0,1 1 1 0 0,0-1-1 0 0,-2-3 0 0 0,2 3-456 0 0,0 0 0 0 0,-1-1-1 0 0,1 1 1 0 0,-1 0 0 0 0,0 0-1 0 0,0 0 1 0 0,0 1 0 0 0,0-1 0 0 0,-2-1-1 0 0,3 2-61 0 0,0 1-1 0 0,0 0 0 0 0,0 0 1 0 0,0-1-1 0 0,0 1 0 0 0,-1 0 1 0 0,1 0-1 0 0,0 0 0 0 0,0 1 1 0 0,0-1-1 0 0,0 0 0 0 0,0 0 1 0 0,0 0-1 0 0,0 1 0 0 0,0-1 1 0 0,0 0-1 0 0,0 1 0 0 0,0-1 1 0 0,0 1-1 0 0,0 0 1 0 0,0-1-1 0 0,0 1 0 0 0,1 0 1 0 0,-1-1-1 0 0,0 1 0 0 0,0 0 1 0 0,1 0-1 0 0,-2 1 0 0 0,-1 1 93 0 0,0 1-1 0 0,0-1 0 0 0,1 1 1 0 0,-1 0-1 0 0,1 0 0 0 0,0 0 1 0 0,0 0-1 0 0,0 0 0 0 0,1 1 1 0 0,0-1-1 0 0,-2 8 0 0 0,3-11 363 0 0,0 6-437 0 0,4 25 1208 0 0,5-29-1297 0 0,30 12-2 0 0,-37-15-73 0 0,-1 0 0 0 0,1 1 0 0 0,-1-1 0 0 0,1 0-1 0 0,0 0 1 0 0,-1 0 0 0 0,1 0 0 0 0,0-1 0 0 0,-1 1 0 0 0,1 0 0 0 0,0-1-1 0 0,-1 1 1 0 0,1-1 0 0 0,-1 1 0 0 0,1-1 0 0 0,-1 0 0 0 0,1 0 0 0 0,-1 0 0 0 0,1 1-1 0 0,-1-1 1 0 0,0-1 0 0 0,0 1 0 0 0,1 0 0 0 0,-1 0 0 0 0,0 0 0 0 0,1-2-1 0 0,3-2 36 0 0,0 0-28 0 0,-1 0-1 0 0,1 0 1 0 0,0-1 0 0 0,-1 1 0 0 0,0-1-1 0 0,-1 0 1 0 0,1 0 0 0 0,-1-1 0 0 0,4-11-1 0 0,-7 17-12 0 0,1-1-1 0 0,0 0 1 0 0,-1 0 0 0 0,0 0-1 0 0,1 0 1 0 0,-1 0-1 0 0,0 0 1 0 0,0 0 0 0 0,0 0-1 0 0,0 0 1 0 0,0 0-1 0 0,-1 0 1 0 0,1 0-1 0 0,-1 0 1 0 0,1 0 0 0 0,-1 0-1 0 0,0 1 1 0 0,0-1-1 0 0,1 0 1 0 0,-1 0-1 0 0,0 1 1 0 0,-1-1 0 0 0,1 0-1 0 0,0 1 1 0 0,0-1-1 0 0,-1 1 1 0 0,1 0-1 0 0,-1-1 1 0 0,1 1 0 0 0,-1 0-1 0 0,0 0 1 0 0,1 0-1 0 0,-1 0 1 0 0,0 0 0 0 0,0 0-1 0 0,0 0 1 0 0,1 1-1 0 0,-5-1 1 0 0,1 0 20 0 0,1 0 0 0 0,-1 0 0 0 0,0 1 0 0 0,1 0-1 0 0,-1 0 1 0 0,0 0 0 0 0,1 0 0 0 0,-1 1 0 0 0,0 0 0 0 0,1 0 0 0 0,-1 0 0 0 0,1 0 0 0 0,-1 1 0 0 0,-6 3 0 0 0,7-3-12 0 0,1 0-1 0 0,-1 0 1 0 0,1 0 0 0 0,0 0 0 0 0,0 1-1 0 0,0-1 1 0 0,0 1 0 0 0,0 0 0 0 0,0-1 0 0 0,1 1-1 0 0,-1 1 1 0 0,1-1 0 0 0,0 0 0 0 0,0 1-1 0 0,0-1 1 0 0,1 1 0 0 0,-3 6 0 0 0,3-7 34 0 0,1-2-29 0 0,-1 0 0 0 0,1 0 0 0 0,0 0-1 0 0,0 0 1 0 0,0-1 0 0 0,0 1 0 0 0,0 0 0 0 0,0 0 0 0 0,0 0 0 0 0,1 0 0 0 0,-1 0 0 0 0,0-1 0 0 0,0 1 0 0 0,1 0 0 0 0,-1 0 0 0 0,0 0 0 0 0,1-1 0 0 0,-1 1 0 0 0,1 0 0 0 0,0 0 0 0 0,14 32 58 0 0,-12-24 5 0 0,7-5-10 0 0,-10-4-67 0 0,7 4 3 0 0,1-1 0 0 0,0 0 1 0 0,11 3-1 0 0,-16-6-2 0 0,-1 1-1 0 0,1-1 1 0 0,0 0-1 0 0,-1 0 1 0 0,1 0-1 0 0,-1 0 0 0 0,1 0 1 0 0,0-1-1 0 0,-1 1 1 0 0,1-1-1 0 0,-1 1 1 0 0,1-1-1 0 0,-1 0 1 0 0,1 0-1 0 0,-1 0 1 0 0,0-1-1 0 0,1 1 1 0 0,-1-1-1 0 0,0 1 1 0 0,4-4-1 0 0,-4 2 2 0 0,0 0-1 0 0,1 1 1 0 0,-1-1-1 0 0,0 0 1 0 0,-1-1 0 0 0,1 1-1 0 0,-1 0 1 0 0,1 0-1 0 0,-1-1 1 0 0,0 1-1 0 0,0 0 1 0 0,0-1 0 0 0,0-6-1 0 0,-1 7 1 0 0,0-1-1 0 0,0 1 0 0 0,0 0 1 0 0,0 0-1 0 0,0 0 0 0 0,-1 0 1 0 0,0 0-1 0 0,1 0 1 0 0,-1 0-1 0 0,0 0 0 0 0,-1 0 1 0 0,1 0-1 0 0,0 0 0 0 0,-1 1 1 0 0,-2-5-1 0 0,2 5 0 0 0,0 1-1 0 0,1-1 0 0 0,-1 1 1 0 0,0-1-1 0 0,0 1 1 0 0,0 0-1 0 0,0-1 1 0 0,0 1-1 0 0,0 0 0 0 0,-1 0 1 0 0,1 0-1 0 0,0 1 1 0 0,-1-1-1 0 0,1 1 1 0 0,0-1-1 0 0,-1 1 1 0 0,1 0-1 0 0,0 0 0 0 0,-1 0 1 0 0,1 0-1 0 0,-1 0 1 0 0,-3 1-1 0 0,2 0 12 0 0,0 0 0 0 0,-1 0 1 0 0,1 0-1 0 0,0 0 0 0 0,0 1 0 0 0,0 0 0 0 0,0-1 0 0 0,1 2 0 0 0,-1-1 1 0 0,0 0-1 0 0,1 1 0 0 0,0-1 0 0 0,-1 1 0 0 0,1 0 0 0 0,0 0 0 0 0,0 1 0 0 0,1-1 1 0 0,-1 1-1 0 0,1-1 0 0 0,0 1 0 0 0,0 0 0 0 0,0-1 0 0 0,0 1 0 0 0,0 0 1 0 0,1 0-1 0 0,0 1 0 0 0,0-1 0 0 0,-1 4 0 0 0,2-7-11 0 0,0 0-1 0 0,0 0 1 0 0,1 0-1 0 0,-1-1 1 0 0,0 1-1 0 0,0 0 1 0 0,0 0 0 0 0,1 0-1 0 0,-1-1 1 0 0,0 1-1 0 0,1 0 1 0 0,-1 0-1 0 0,0-1 1 0 0,1 1 0 0 0,-1 0-1 0 0,1-1 1 0 0,-1 1-1 0 0,2 0 1 0 0,25 33 52 0 0,-26-34-51 0 0,-1 1 1 0 0,1 0-1 0 0,-1-1 0 0 0,0 1 0 0 0,1-1 0 0 0,-1 1 1 0 0,1-1-1 0 0,0 1 0 0 0,-1-1 0 0 0,1 1 1 0 0,-1-1-1 0 0,1 1 0 0 0,0-1 0 0 0,-1 0 0 0 0,1 1 1 0 0,0-1-1 0 0,-1 0 0 0 0,1 0 0 0 0,0 1 1 0 0,0-1-1 0 0,-1 0 0 0 0,1 0 0 0 0,1 0 0 0 0,40 3 20 0 0,-38-3-19 0 0,0 0 1 0 0,0-1-1 0 0,0 0 1 0 0,0 0-1 0 0,0 0 1 0 0,0 0-1 0 0,0 0 1 0 0,0-1 0 0 0,-1 0-1 0 0,1 0 1 0 0,0 0-1 0 0,-1 0 1 0 0,0 0-1 0 0,6-5 1 0 0,-8 5-4 0 0,1 1 0 0 0,-1-1 1 0 0,1 0-1 0 0,-1 1 1 0 0,1-1-1 0 0,-1 0 0 0 0,0 0 1 0 0,0 0-1 0 0,0 0 1 0 0,0 0-1 0 0,0 0 0 0 0,-1 0 1 0 0,1 0-1 0 0,0 0 0 0 0,-1 0 1 0 0,0 0-1 0 0,1 0 1 0 0,-1-1-1 0 0,0 1 0 0 0,0 0 1 0 0,0 0-1 0 0,0 0 1 0 0,-1 0-1 0 0,1-1 0 0 0,-1 1 1 0 0,1 0-1 0 0,-1 0 0 0 0,-2-4 1 0 0,2 3 1 0 0,-1 0-1 0 0,-1 0 1 0 0,1 0 0 0 0,0 0 0 0 0,-1 0 0 0 0,1 1 0 0 0,-1-1-1 0 0,0 1 1 0 0,0 0 0 0 0,0-1 0 0 0,0 1 0 0 0,-1 1 0 0 0,1-1-1 0 0,0 0 1 0 0,-1 1 0 0 0,1 0 0 0 0,-1 0 0 0 0,-5-2-1 0 0,6 3 0 0 0,0-1 0 0 0,0 1 0 0 0,0 0-1 0 0,1 0 1 0 0,-1 0 0 0 0,0 0-1 0 0,0 0 1 0 0,0 1 0 0 0,0-1 0 0 0,1 1-1 0 0,-1 0 1 0 0,0-1 0 0 0,1 1-1 0 0,-1 1 1 0 0,1-1 0 0 0,-1 0 0 0 0,1 1-1 0 0,-1-1 1 0 0,1 1 0 0 0,0 0 0 0 0,0-1-1 0 0,-1 1 1 0 0,2 0 0 0 0,-1 0-1 0 0,-2 4 1 0 0,3-5-1 0 0,-2 9 11 0 0,12-4 31 0 0,27 12-20 0 0,-27-13 34 0 0,-2-6 8 0 0,1 1-53 0 0,-6 0-5 0 0,1 0 0 0 0,0 0 0 0 0,-1 0 1 0 0,1-1-1 0 0,0 1 0 0 0,-1-1 1 0 0,1 1-1 0 0,-1-1 0 0 0,1 0 0 0 0,3-2 1 0 0,-5 3 1 0 0,19-8 41 0 0,-19 8-47 0 0,0-1 0 0 0,1 1-1 0 0,-1-1 1 0 0,0 1-1 0 0,0-1 1 0 0,0 0-1 0 0,0 0 1 0 0,0 0-1 0 0,0 1 1 0 0,0-1-1 0 0,-1 0 1 0 0,1 0-1 0 0,0 0 1 0 0,0 0 0 0 0,-1 0-1 0 0,1-1 1 0 0,0 0-1 0 0,-1 1-2 0 0,0 0 0 0 0,0 0 0 0 0,-1 0 0 0 0,1 0 0 0 0,0 1 0 0 0,-1-1 0 0 0,1 0 0 0 0,0 0 0 0 0,-1 1 0 0 0,1-1 1 0 0,-1 0-1 0 0,0 0 0 0 0,1 1 0 0 0,-1-1 0 0 0,1 1 0 0 0,-1-1 0 0 0,0 0 0 0 0,1 1 0 0 0,-1-1 0 0 0,0 1 0 0 0,0 0 0 0 0,1-1 0 0 0,-1 1 0 0 0,0-1 0 0 0,0 1 0 0 0,0 0 0 0 0,-1-1 0 0 0,-25-6-72 0 0,-8 4-535 0 0,22 3 108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5:30.7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149 145 3223 0 0,'-17'-11'1448'0'0,"16"9"-858"0"0,0 1 0 0 0,0-1-1 0 0,0 0 1 0 0,0 0 0 0 0,0 0 0 0 0,0 1-1 0 0,0-1 1 0 0,0 0 0 0 0,1 0-1 0 0,-1 0 1 0 0,1 0 0 0 0,0 0 0 0 0,-1-1-1 0 0,1 1 1 0 0,0-3 0 0 0,-1-7 136 0 0,1 7-103 0 0,-1 1 0 0 0,0 0 0 0 0,0 0-1 0 0,0 0 1 0 0,0 0 0 0 0,-1 0 0 0 0,-2-5 0 0 0,4 8-557 0 0,-1 1 0 0 0,1-1-1 0 0,-1 0 1 0 0,1 0 0 0 0,-1 1-1 0 0,1-1 1 0 0,-1 0 0 0 0,0 1-1 0 0,1-1 1 0 0,-1 1 0 0 0,0-1-1 0 0,0 1 1 0 0,1-1-1 0 0,-1 1 1 0 0,0 0 0 0 0,0-1-1 0 0,0 1 1 0 0,1 0 0 0 0,-1-1-1 0 0,0 1 1 0 0,0 0 0 0 0,0 0-1 0 0,0 0 1 0 0,0 0 0 0 0,0 0-1 0 0,1 0 1 0 0,-1 0 0 0 0,0 0-1 0 0,0 0 1 0 0,0 0 0 0 0,0 1-1 0 0,0-1 1 0 0,0 0 0 0 0,1 1-1 0 0,-1-1 1 0 0,0 0 0 0 0,0 1-1 0 0,1-1 1 0 0,-1 1-1 0 0,0-1 1 0 0,0 2 0 0 0,0-1-41 0 0,0 0 0 0 0,0 0 1 0 0,0 0-1 0 0,1 0 0 0 0,-1 1 0 0 0,1-1 0 0 0,-1 0 1 0 0,1 1-1 0 0,-1-1 0 0 0,1 0 0 0 0,0 1 1 0 0,-1-1-1 0 0,1 0 0 0 0,0 1 0 0 0,0-1 1 0 0,0 0-1 0 0,0 1 0 0 0,0-1 0 0 0,1 2 0 0 0,4 26 171 0 0,-3-26-169 0 0,-1 0 0 0 0,1-1 0 0 0,-1 1 1 0 0,1-1-1 0 0,0 1 0 0 0,0-1 0 0 0,0 1 0 0 0,0-1 1 0 0,1 0-1 0 0,-1 0 0 0 0,1 0 0 0 0,-1-1 0 0 0,1 1 1 0 0,-1-1-1 0 0,1 1 0 0 0,0-1 0 0 0,0 0 0 0 0,0 0 1 0 0,5 1-1 0 0,7 2 62 0 0,0-1 1 0 0,28 1 0 0 0,-20-3-62 0 0,-14 0-3 0 0,5 0-19 0 0,0 1 0 0 0,-1 0 0 0 0,1 1-1 0 0,-1 0 1 0 0,23 9 0 0 0,-35-12-6 0 0,-1 0 0 0 0,1 1 0 0 0,0-1 0 0 0,0 1 0 0 0,0-1 0 0 0,0 1 0 0 0,0-1 0 0 0,0 1 0 0 0,-1 0 0 0 0,1 0 0 0 0,0-1 0 0 0,-1 1 0 0 0,1 0 0 0 0,0 0 0 0 0,-1 0 0 0 0,1-1 0 0 0,-1 1 0 0 0,1 0 0 0 0,-1 2 0 0 0,1-3 0 0 0,-1 1 0 0 0,-1 0 0 0 0,1-1 0 0 0,0 1 0 0 0,0 0 0 0 0,0 0 0 0 0,0-1 0 0 0,0 1 0 0 0,-1 0 0 0 0,1-1 0 0 0,0 1 0 0 0,-1 0 0 0 0,1-1 0 0 0,0 1 0 0 0,-1-1 0 0 0,1 1 0 0 0,-1-1 0 0 0,1 1 0 0 0,-1 0 0 0 0,0 0 0 0 0,-2 1 0 0 0,0 0 0 0 0,-1 1 0 0 0,1-1 0 0 0,-1 0 0 0 0,1-1 0 0 0,-1 1 0 0 0,0-1 0 0 0,-3 2 0 0 0,-9 0 0 0 0,0 1 0 0 0,0-2 0 0 0,-28 1 0 0 0,29-2 0 0 0,1 1 0 0 0,0 1 0 0 0,0 0 0 0 0,1 1 0 0 0,-1 0 0 0 0,-15 8 0 0 0,-41 22 0 0 0,38-17 0 0 0,38-24 0 0 0,0 1 0 0 0,0-1 0 0 0,0 0 0 0 0,5-9 0 0 0,-7 9 0 0 0,0 0 0 0 0,-1 0 0 0 0,0 0 0 0 0,-1-1 0 0 0,1 1 0 0 0,-1-1 0 0 0,1-9 0 0 0,2-58 0 0 0,-2 30 0 0 0,-3 39 0 0 0,0 0 0 0 0,0 0 0 0 0,0 0 0 0 0,-1 0 0 0 0,1 0 0 0 0,-2 0 0 0 0,1 0 0 0 0,-3-7 0 0 0,4 13 0 0 0,0-1 0 0 0,0 0 0 0 0,0 1 0 0 0,0-1 0 0 0,0 0 0 0 0,0 1 0 0 0,0-1 0 0 0,1 0 0 0 0,-1 1 0 0 0,0-1 0 0 0,0 0 0 0 0,1 1 0 0 0,-1-1 0 0 0,0 0 0 0 0,1 1 0 0 0,-1-1 0 0 0,0 1 0 0 0,1-1 0 0 0,-1 1 0 0 0,1-1 0 0 0,-1 1 0 0 0,1-1 0 0 0,-1 1 0 0 0,1-1 0 0 0,0 1 0 0 0,-1 0 0 0 0,1-1 0 0 0,-1 1 0 0 0,2-1 0 0 0,0 0 0 0 0,1 0 0 0 0,-1 0 0 0 0,0 1 0 0 0,0-1 0 0 0,0 0 0 0 0,1 1 0 0 0,3-1 0 0 0,-6 1 0 0 0,1 0 0 0 0,-1 0 0 0 0,0 1 0 0 0,1-1 0 0 0,-1 0 0 0 0,0 0 0 0 0,1 1 0 0 0,-1-1 0 0 0,0 0 0 0 0,0 1 0 0 0,1-1 0 0 0,-1 0 0 0 0,0 1 0 0 0,0-1 0 0 0,0 0 0 0 0,1 1 0 0 0,-1-1 0 0 0,0 1 0 0 0,0-1 0 0 0,0 0 0 0 0,0 1 0 0 0,0-1 0 0 0,0 1 0 0 0,0-1 0 0 0,0 1 0 0 0,2 16 0 0 0,-1-7 0 0 0,0-8 17 0 0,0 1 0 0 0,1 0 0 0 0,-1-1-1 0 0,0 1 1 0 0,1-1 0 0 0,0 1 0 0 0,0-1 0 0 0,-1 0 0 0 0,1 0-1 0 0,1 0 1 0 0,-1 0 0 0 0,5 3 0 0 0,34 19 325 0 0,-21-13-271 0 0,14 8-71 0 0,28 18 0 0 0,-61-37 0 0 0,0 1 0 0 0,0 0 0 0 0,0-1 0 0 0,0 1 0 0 0,0 0 0 0 0,0 0 0 0 0,0 0 0 0 0,0-1 0 0 0,-1 1 0 0 0,1 0 0 0 0,0 0 0 0 0,-1 0 0 0 0,1 0 0 0 0,-1 1 0 0 0,1-1 0 0 0,-1 0 0 0 0,1 0 0 0 0,-1 2 0 0 0,0-2 0 0 0,0 0 0 0 0,0 0 0 0 0,0 0 0 0 0,0-1 0 0 0,0 1 0 0 0,-1 0 0 0 0,1 0 0 0 0,0 0 0 0 0,-1-1 0 0 0,1 1 0 0 0,-1 0 0 0 0,1 0 0 0 0,-1-1 0 0 0,1 1 0 0 0,-1 0 0 0 0,1-1 0 0 0,-1 1 0 0 0,0-1 0 0 0,-1 2 0 0 0,-1 0 0 0 0,0-1 0 0 0,0 1 0 0 0,0 0 0 0 0,0-1 0 0 0,0 0 0 0 0,-1 0 0 0 0,1 0 0 0 0,0 0 0 0 0,-1 0 0 0 0,1-1 0 0 0,-5 1 0 0 0,-208-5 0 0 0,191 4 0 0 0,36 0 0 0 0,12-1 0 0 0,0 1 0 0 0,0 2 0 0 0,0 0 0 0 0,42 10 0 0 0,-64-12 0 0 0,-1 0 0 0 0,1 1 0 0 0,0-1 0 0 0,-1 0 0 0 0,1 0 0 0 0,0 1 0 0 0,-1-1 0 0 0,1 0 0 0 0,0 1 0 0 0,-1-1 0 0 0,1 1 0 0 0,-1-1 0 0 0,1 1 0 0 0,-1-1 0 0 0,1 1 0 0 0,-1-1 0 0 0,1 2 0 0 0,-1-2 0 0 0,0 0 0 0 0,0 0 0 0 0,0 1 0 0 0,0-1 0 0 0,0 0 0 0 0,0 1 0 0 0,0-1 0 0 0,0 0 0 0 0,0 0 0 0 0,0 1 0 0 0,0-1 0 0 0,0 0 0 0 0,0 1 0 0 0,-1-1 0 0 0,1 0 0 0 0,0 0 0 0 0,0 1 0 0 0,0-1 0 0 0,0 0 0 0 0,-1 0 0 0 0,1 0 0 0 0,0 1 0 0 0,0-1 0 0 0,-1 0 0 0 0,1 0 0 0 0,0 0 0 0 0,-1 1 0 0 0,-1 0 0 0 0,-1 0 0 0 0,0 1 0 0 0,1-1 0 0 0,-1 0 0 0 0,0 0 0 0 0,-5 0 0 0 0,-77 6-1784 0 0,81-7 1000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5:32.2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19 14743 0 0,'0'0'62'0'0,"0"0"1"0"0,1 0-1 0 0,-1 0 0 0 0,0 0 0 0 0,0 0 0 0 0,1 1 0 0 0,-1-1 0 0 0,0 0 1 0 0,0 0-1 0 0,1 0 0 0 0,-1 0 0 0 0,0 0 0 0 0,0 0 0 0 0,1 1 0 0 0,-1-1 1 0 0,0 0-1 0 0,0 0 0 0 0,0 0 0 0 0,1 0 0 0 0,-1 1 0 0 0,0-1 0 0 0,0 0 1 0 0,0 0-1 0 0,0 1 0 0 0,0-1 0 0 0,0 0 0 0 0,1 0 0 0 0,-1 1 0 0 0,0-1 1 0 0,0 0-1 0 0,0 0 0 0 0,0 1 0 0 0,0-1 0 0 0,0 0 0 0 0,0 0 0 0 0,0 1 1 0 0,0-1-1 0 0,0 0 0 0 0,0 1 0 0 0,0-1 0 0 0,0 0 0 0 0,0 0 0 0 0,-1 1 1 0 0,1-1-1 0 0,0 0 0 0 0,0 0 0 0 0,0 1 0 0 0,0-1 0 0 0,0 0 0 0 0,0 0 1 0 0,-1 0-1 0 0,1 1 0 0 0,0-1 0 0 0,0 0 0 0 0,0 0 0 0 0,-1 0 0 0 0,1 0 1 0 0,0 1-1 0 0,0-1 0 0 0,-1 0 0 0 0,1 0 0 0 0,0 0 0 0 0,0 0 0 0 0,-1 0 1 0 0,1 0-1 0 0,20 5 978 0 0,128-11 2261 0 0,-48 0-2875 0 0,-72 6-493 0 0,-1-2-1 0 0,0-1 0 0 0,33-8 1 0 0,-59 11-155 0 0,0-1-1 0 0,0 1 1 0 0,0 0 0 0 0,0-1 0 0 0,0 1-1 0 0,0-1 1 0 0,0 1 0 0 0,0-1 0 0 0,0 1-1 0 0,0-1 1 0 0,-1 0 0 0 0,3-1 0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5:32.6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88 0 5983 0 0,'-7'1'429'0'0,"-3"0"-352"0"0,1 0 0 0 0,-19 5 0 0 0,26-5 69 0 0,1-1 0 0 0,-1 1 0 0 0,0 0-1 0 0,0-1 1 0 0,0 1 0 0 0,0 0 0 0 0,0 1-1 0 0,1-1 1 0 0,-1 0 0 0 0,0 0-1 0 0,1 1 1 0 0,0-1 0 0 0,-1 1 0 0 0,1-1-1 0 0,0 1 1 0 0,-1 0 0 0 0,1-1 0 0 0,0 1-1 0 0,-1 3 1 0 0,2-4 0 0 0,-1-1-1 0 0,1 0 1 0 0,0 1 0 0 0,0-1 0 0 0,0 1-1 0 0,0-1 1 0 0,0 1 0 0 0,0-1 0 0 0,0 0-1 0 0,0 1 1 0 0,0-1 0 0 0,0 1-1 0 0,0-1 1 0 0,0 1 0 0 0,1-1 0 0 0,-1 0-1 0 0,0 1 1 0 0,0-1 0 0 0,0 1 0 0 0,0-1-1 0 0,1 0 1 0 0,-1 1 0 0 0,0-1-1 0 0,0 0 1 0 0,1 1 0 0 0,-1-1 0 0 0,0 0-1 0 0,1 1 1 0 0,-1-1 0 0 0,17 6 2509 0 0,18-3-240 0 0,-33-3-2314 0 0,156-6 2586 0 0,1-1-2207 0 0,-147 8-494 0 0,-9 0-150 0 0,-1-1 0 0 0,0 1-1 0 0,1-1 1 0 0,-1 0 0 0 0,0 0-1 0 0,1 0 1 0 0,-1-1 0 0 0,0 1-1 0 0,4-1 1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5:33.1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186 174 13823 0 0,'-2'-1'138'0'0,"0"0"-1"0"0,0 1 0 0 0,0-1 1 0 0,0 1-1 0 0,0-1 1 0 0,0 1-1 0 0,0 0 0 0 0,0 0 1 0 0,0 0-1 0 0,0 0 0 0 0,0 0 1 0 0,0 0-1 0 0,0 1 1 0 0,0-1-1 0 0,0 1 0 0 0,0-1 1 0 0,1 1-1 0 0,-5 2 0 0 0,-36 19 1217 0 0,36-19-971 0 0,-5 4 212 0 0,0 0-1 0 0,1 0 1 0 0,-17 16 0 0 0,23-19-427 0 0,-1 1 1 0 0,1-1-1 0 0,1 1 0 0 0,-1 0 0 0 0,1 0 0 0 0,0 1 1 0 0,0-1-1 0 0,0 1 0 0 0,-2 8 0 0 0,4-12 487 0 0,3 10-502 0 0,8 37-10 0 0,-8-37 57 0 0,6-4-111 0 0,25 24-5 0 0,-32-31-79 0 0,0 0-1 0 0,0 0 0 0 0,-1 0 1 0 0,1-1-1 0 0,0 1 1 0 0,0 0-1 0 0,0 0 0 0 0,1-1 1 0 0,-1 1-1 0 0,0 0 1 0 0,0-1-1 0 0,2 1 0 0 0,11 4 42 0 0,0-1 0 0 0,0-1-1 0 0,0 0 1 0 0,1-1-1 0 0,-1-1 1 0 0,1 0-1 0 0,-1-1 1 0 0,1 0-1 0 0,-1-1 1 0 0,1-1 0 0 0,17-4-1 0 0,-17 1-17 0 0,0 0 0 0 0,0-1 0 0 0,-1-1-1 0 0,0 0 1 0 0,0-1 0 0 0,0 0 0 0 0,-1-1 0 0 0,-1-1 0 0 0,0 0-1 0 0,0-1 1 0 0,15-17 0 0 0,-21 20-3 0 0,1 0 0 0 0,-1-1 0 0 0,0 0 1 0 0,-1 0-1 0 0,0-1 0 0 0,-1 1 0 0 0,7-21 0 0 0,-9 23-18 0 0,-1 0 0 0 0,1 0-1 0 0,-2-1 1 0 0,1 1 0 0 0,-1 0 0 0 0,0 0 0 0 0,0 0 0 0 0,-1-1 0 0 0,0 1 0 0 0,0 0-1 0 0,-1 0 1 0 0,-3-10 0 0 0,2 10 2 0 0,0 0 0 0 0,-1 1 0 0 0,1 0 0 0 0,-1-1 0 0 0,-1 1 0 0 0,1 1 0 0 0,-1-1 0 0 0,0 1 0 0 0,0-1 0 0 0,-8-5 0 0 0,4 4 22 0 0,0 1 0 0 0,-1 0 0 0 0,0 1 0 0 0,0 0 0 0 0,0 0 0 0 0,-16-4 0 0 0,14 5-7 0 0,0 1 1 0 0,0 0-1 0 0,-1 1 0 0 0,1 1 1 0 0,0 0-1 0 0,-1 0 0 0 0,1 1 1 0 0,-1 1-1 0 0,1 0 0 0 0,-1 1 1 0 0,1 0-1 0 0,-23 8 0 0 0,23-5-31 0 0,1 0 0 0 0,1 1-1 0 0,-1 1 1 0 0,1 0 0 0 0,1 0 0 0 0,-1 1 0 0 0,1 0-1 0 0,0 0 1 0 0,1 1 0 0 0,0 1 0 0 0,-9 12-1 0 0,12-11-352 0 0,-6 20-98 0 0,8-13-1545 0 0,-1 30-6129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6:54.9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150 78 1375 0 0,'0'0'152'0'0,"1"0"-1"0"0,-1 0 1 0 0,1 0-1 0 0,-1 0 0 0 0,0-1 1 0 0,1 1-1 0 0,-1 0 1 0 0,1 0-1 0 0,-1 0 0 0 0,0 0 1 0 0,1-1-1 0 0,-1 1 1 0 0,0 0-1 0 0,1 0 0 0 0,-1-1 1 0 0,0 1-1 0 0,1 0 1 0 0,-1-1-1 0 0,0 1 0 0 0,0 0 1 0 0,1-1-1 0 0,-1 1 1 0 0,0 0-1 0 0,0-1 0 0 0,0 1 1 0 0,0-1-1 0 0,1 1 1 0 0,-1 0-1 0 0,0-1 0 0 0,0 1 1 0 0,0-1-1 0 0,0 1 1 0 0,0-1-1 0 0,0 1 0 0 0,0 0 1 0 0,0-1-1 0 0,0 1 1 0 0,-1-1-1 0 0,1 0 34 0 0,-1 1 0 0 0,1-1 0 0 0,-1 1 0 0 0,1 0 0 0 0,-1-1 0 0 0,1 1 0 0 0,-1 0 0 0 0,0 0 0 0 0,1-1 0 0 0,-1 1 0 0 0,1 0 0 0 0,-1 0 0 0 0,0 0 0 0 0,1 0 0 0 0,-1 0 0 0 0,0 0-1 0 0,1 0 1 0 0,-1 0 0 0 0,1 0 0 0 0,-1 0 0 0 0,0 0 0 0 0,1 0 0 0 0,-2 1 0 0 0,1-1 48 0 0,0 1-1 0 0,0-1 0 0 0,0 1 0 0 0,0-1 1 0 0,0 0-1 0 0,0 0 0 0 0,-1 0 0 0 0,1 1 1 0 0,0-1-1 0 0,0 0 0 0 0,0 0 1 0 0,0 0-1 0 0,0-1 0 0 0,0 1 0 0 0,0 0 1 0 0,0 0-1 0 0,0-1 0 0 0,0 1 0 0 0,0 0 1 0 0,0-1-1 0 0,0 1 0 0 0,0-1 1 0 0,0 1-1 0 0,0-1 0 0 0,0 0 0 0 0,0 1 1 0 0,0-1-1 0 0,0-1 0 0 0,0 2-173 0 0,0 0 1 0 0,1 0-1 0 0,-1 0 0 0 0,1 0 0 0 0,-1 0 0 0 0,1 0 0 0 0,-1 0 1 0 0,1 1-1 0 0,-1-1 0 0 0,1 0 0 0 0,-1 0 0 0 0,1 0 1 0 0,-1 1-1 0 0,1-1 0 0 0,-1 0 0 0 0,1 0 0 0 0,0 1 0 0 0,-1-1 1 0 0,1 0-1 0 0,-1 1 0 0 0,1-1 0 0 0,0 1 0 0 0,-1-1 1 0 0,1 0-1 0 0,0 1 0 0 0,-1-1 0 0 0,1 1 0 0 0,-13 17 738 0 0,11-16-599 0 0,-3 4-41 0 0,-14 22 701 0 0,18-27-828 0 0,1 0 0 0 0,-1 1 0 0 0,0-1 0 0 0,1 0 0 0 0,-1 1 0 0 0,1-1 0 0 0,-1 1 0 0 0,1-1 1 0 0,-1 1-1 0 0,1-1 0 0 0,0 1 0 0 0,0-1 0 0 0,0 1 0 0 0,0-1 0 0 0,0 1 0 0 0,0-1 0 0 0,0 2 0 0 0,2-1-22 0 0,-1 0-1 0 0,1 0 1 0 0,0 0-1 0 0,0-1 0 0 0,-1 1 1 0 0,1-1-1 0 0,0 1 1 0 0,0-1-1 0 0,0 0 1 0 0,1 0-1 0 0,-1 0 1 0 0,0 0-1 0 0,0 0 1 0 0,3 1-1 0 0,14 6 57 0 0,-18-6-49 0 0,1-1-1 0 0,0 0 1 0 0,-1 0-1 0 0,1 0 0 0 0,0 0 1 0 0,0-1-1 0 0,0 1 1 0 0,0 0-1 0 0,0-1 1 0 0,0 1-1 0 0,2-1 1 0 0,-3 0-12 0 0,0 0-1 0 0,0 0 1 0 0,0 0 0 0 0,-1 0 0 0 0,1 0 0 0 0,0 0 0 0 0,0-1 0 0 0,0 1 0 0 0,0 0-1 0 0,0-1 1 0 0,0 1 0 0 0,-1 0 0 0 0,1-1 0 0 0,0 1 0 0 0,0-1 0 0 0,0 1 0 0 0,1-2-1 0 0,-1 0-6 0 0,0 0-1 0 0,0 0 0 0 0,0 0 0 0 0,0 0 0 0 0,0 0 0 0 0,0 0 0 0 0,-1 0 1 0 0,1 0-1 0 0,-1 0 0 0 0,1 0 0 0 0,-1 0 0 0 0,0 0 0 0 0,0 0 0 0 0,0 0 0 0 0,0-1 1 0 0,0 1-1 0 0,0 0 0 0 0,-1 0 0 0 0,0-3 0 0 0,0 0-3 0 0,-1 1 0 0 0,0 0 1 0 0,0 0-1 0 0,0 0 0 0 0,0 0 0 0 0,-1 0 0 0 0,1 1 0 0 0,-1-1 1 0 0,-6-5-1 0 0,7 7 8 0 0,0-1 1 0 0,0 1-1 0 0,-1 0 1 0 0,1 0-1 0 0,-1 0 0 0 0,1 1 1 0 0,-1-1-1 0 0,0 1 1 0 0,1-1-1 0 0,-1 1 0 0 0,0 0 1 0 0,0 0-1 0 0,0 0 1 0 0,-6 0-1 0 0,8 1 0 0 0,-1 0 0 0 0,1 1 0 0 0,0 0 0 0 0,0-1 0 0 0,-1 1 0 0 0,1 0 0 0 0,0-1 0 0 0,0 1 0 0 0,0 0 0 0 0,0 0 0 0 0,0 0 0 0 0,0 0 0 0 0,0 0 0 0 0,0 0 0 0 0,0 1 0 0 0,0-1 0 0 0,1 0 0 0 0,-1 0 0 0 0,0 0 0 0 0,0 3 0 0 0,-1 1 21 0 0,0-1-1 0 0,0 1 1 0 0,1-1 0 0 0,-1 1-1 0 0,0 5 1 0 0,2-8-8 0 0,0 0 0 0 0,0 0 0 0 0,0 0 0 0 0,0 0 0 0 0,1 0 0 0 0,-1 1 0 0 0,1-1 0 0 0,-1 0 0 0 0,1 0 0 0 0,-1 0 0 0 0,1 0 0 0 0,0 0 0 0 0,0 0 0 0 0,0 0 0 0 0,1-1 0 0 0,-1 1 0 0 0,0 0 0 0 0,0 0 0 0 0,1-1 0 0 0,-1 1 0 0 0,1-1 0 0 0,0 1 0 0 0,-1-1 0 0 0,1 0 0 0 0,2 1 0 0 0,-2 0-9 0 0,1-1 0 0 0,-1 0 1 0 0,1 0-1 0 0,0 0 0 0 0,-1 0 0 0 0,1 0 1 0 0,0-1-1 0 0,-1 1 0 0 0,1-1 0 0 0,0 0 1 0 0,0 0-1 0 0,0 0 0 0 0,-1 0 0 0 0,1 0 1 0 0,0 0-1 0 0,0-1 0 0 0,-1 1 0 0 0,1-1 1 0 0,3-1-1 0 0,-2 0-1 0 0,1 0 1 0 0,-1 0 0 0 0,1-1-1 0 0,-1 0 1 0 0,0 0 0 0 0,0 0-1 0 0,0 0 1 0 0,0 0-1 0 0,-1-1 1 0 0,1 0 0 0 0,-1 0-1 0 0,0 0 1 0 0,0 0 0 0 0,0 0-1 0 0,2-6 1 0 0,-4 7-4 0 0,1-1-1 0 0,-1 0 1 0 0,0 1 0 0 0,0-1 0 0 0,-1 0-1 0 0,1 0 1 0 0,-1 0 0 0 0,0 0 0 0 0,0 1 0 0 0,0-1-1 0 0,-1 0 1 0 0,1 0 0 0 0,-1 0 0 0 0,0 0-1 0 0,0 1 1 0 0,0-1 0 0 0,0 0 0 0 0,-1 1 0 0 0,0-1-1 0 0,-2-3 1 0 0,3 4 0 0 0,0 1 0 0 0,-1 0 0 0 0,1 0 0 0 0,-1 0 0 0 0,1 0 0 0 0,-1 0 0 0 0,0 1 0 0 0,1-1 0 0 0,-1 0 0 0 0,0 1 0 0 0,0-1 0 0 0,0 1 0 0 0,0 0 0 0 0,-1-1 0 0 0,1 1 0 0 0,0 0 0 0 0,0 1 0 0 0,-1-1 0 0 0,1 0 0 0 0,-1 1 0 0 0,-3-1 0 0 0,3 1 0 0 0,0 0 0 0 0,0 0 0 0 0,0 1 0 0 0,1 0 0 0 0,-1-1 0 0 0,0 1 0 0 0,0 0 0 0 0,1 0 0 0 0,-1 0 0 0 0,0 1 0 0 0,1-1 0 0 0,-1 1 0 0 0,1 0 0 0 0,0-1 0 0 0,-1 1 0 0 0,1 0 0 0 0,0 0 0 0 0,-2 3 0 0 0,-1 1 19 0 0,1 0 0 0 0,-1 0-1 0 0,1 0 1 0 0,1 0 0 0 0,-1 1 0 0 0,1 0 0 0 0,-4 10-1 0 0,6-12 1 0 0,0-1-1 0 0,-1 1 0 0 0,2-1 0 0 0,-1 1 0 0 0,0-1 1 0 0,1 1-1 0 0,0-1 0 0 0,0 1 0 0 0,0 0 1 0 0,1-1-1 0 0,0 1 0 0 0,0-1 0 0 0,2 7 0 0 0,-3-10-15 0 0,0 0 0 0 0,1 0-1 0 0,-1 0 1 0 0,1 0 0 0 0,-1 0-1 0 0,1 0 1 0 0,0 0-1 0 0,-1 0 1 0 0,1 0 0 0 0,0 0-1 0 0,0 0 1 0 0,-1-1 0 0 0,1 1-1 0 0,0 0 1 0 0,0-1 0 0 0,0 1-1 0 0,0-1 1 0 0,0 1-1 0 0,0-1 1 0 0,0 1 0 0 0,0-1-1 0 0,0 1 1 0 0,0-1 0 0 0,2 0-1 0 0,-1 0 6 0 0,0 0-1 0 0,0 0 1 0 0,0 0-1 0 0,1 0 1 0 0,-1-1-1 0 0,0 1 1 0 0,0-1-1 0 0,0 0 1 0 0,0 1-1 0 0,0-1 1 0 0,0 0-1 0 0,2-2 1 0 0,-1 1 0 0 0,0 0 1 0 0,0 0-1 0 0,0 0 1 0 0,0 0-1 0 0,0-1 1 0 0,0 0-1 0 0,-1 1 1 0 0,1-1-1 0 0,-1 0 1 0 0,0 0-1 0 0,0-1 1 0 0,0 1-1 0 0,0 0 1 0 0,2-7-1 0 0,-4 9-8 0 0,1-1 0 0 0,-1 0 0 0 0,0 0 0 0 0,0 0 0 0 0,0 0 0 0 0,0 0 0 0 0,0 1 0 0 0,0-1 0 0 0,-1 0 0 0 0,1 0 0 0 0,-1 0 0 0 0,1 0 0 0 0,-1 1 0 0 0,0-1 0 0 0,0 0 0 0 0,1 1 0 0 0,-1-1 0 0 0,0 0 0 0 0,0 1 0 0 0,-1-1 0 0 0,0-1 0 0 0,-1 1 0 0 0,1 0 0 0 0,-1 0 0 0 0,1 1 0 0 0,-1-1 0 0 0,0 1 0 0 0,0-1 0 0 0,0 1 0 0 0,0 0 0 0 0,0 0 0 0 0,0 0 0 0 0,-6-1 0 0 0,5 1 0 0 0,0 1 0 0 0,0-1 0 0 0,-1 1 0 0 0,1 0 0 0 0,0 0 0 0 0,0 0 0 0 0,-1 1 0 0 0,1-1 0 0 0,0 1 0 0 0,0 0 0 0 0,0 1 0 0 0,0-1 0 0 0,0 0 0 0 0,0 1 0 0 0,0 0 0 0 0,0 0 0 0 0,1 0 0 0 0,-1 1 0 0 0,-3 3 0 0 0,6-5 1 0 0,0 0-1 0 0,0 0 1 0 0,0 0-1 0 0,0 1 1 0 0,1-1-1 0 0,-1 0 1 0 0,1 0-1 0 0,-1 1 1 0 0,1-1-1 0 0,-1 0 1 0 0,1 1-1 0 0,0-1 1 0 0,-1 1-1 0 0,1-1 1 0 0,0 1-1 0 0,0-1 1 0 0,0 0-1 0 0,0 1 1 0 0,0-1-1 0 0,1 3 1 0 0,0-1 1 0 0,0-1 1 0 0,0 1-1 0 0,0-1 0 0 0,0 1 1 0 0,1-1-1 0 0,-1 1 0 0 0,1-1 1 0 0,0 0-1 0 0,-1 1 0 0 0,4 1 1 0 0,-2-1 1 0 0,1 1 1 0 0,-1-1-1 0 0,1 0 0 0 0,0-1 1 0 0,0 1-1 0 0,0-1 0 0 0,0 1 1 0 0,0-1-1 0 0,1 0 0 0 0,-1-1 1 0 0,1 1-1 0 0,7 0 0 0 0,-9-1 1 0 0,0-1 0 0 0,0 0-1 0 0,0 0 1 0 0,-1-1 0 0 0,1 1-1 0 0,0 0 1 0 0,0-1 0 0 0,0 0-1 0 0,0 0 1 0 0,-1 0-1 0 0,1 0 1 0 0,0 0 0 0 0,-1 0-1 0 0,1-1 1 0 0,-1 1 0 0 0,1-1-1 0 0,-1 0 1 0 0,0 0 0 0 0,1 0-1 0 0,-1 0 1 0 0,0 0 0 0 0,0 0-1 0 0,2-4 1 0 0,-3 4-2 0 0,0-1 1 0 0,0 1-1 0 0,0-1 0 0 0,0 1 1 0 0,0-1-1 0 0,-1 1 0 0 0,1-1 1 0 0,-1 1-1 0 0,0-1 1 0 0,0 1-1 0 0,0-1 0 0 0,0 0 1 0 0,0 1-1 0 0,0-1 1 0 0,-1 1-1 0 0,1-1 0 0 0,-1 1 1 0 0,1-1-1 0 0,-1 1 0 0 0,0-1 1 0 0,0 1-1 0 0,-1 0 1 0 0,1-1-1 0 0,0 1 0 0 0,-1 0 1 0 0,-2-4-1 0 0,1 2-3 0 0,0 0 0 0 0,0 1 0 0 0,-1-1 0 0 0,1 1 0 0 0,-1-1 0 0 0,0 1 0 0 0,0 0 0 0 0,0 0 0 0 0,0 1 0 0 0,-1 0 0 0 0,1-1 0 0 0,-1 1 0 0 0,-5-2 0 0 0,9 4 3 0 0,1 0-1 0 0,-1 0 0 0 0,1 0 1 0 0,-1 0-1 0 0,1 0 0 0 0,-1 0 1 0 0,1 0-1 0 0,-1 0 1 0 0,1 1-1 0 0,-1-1 0 0 0,1 0 1 0 0,-1 0-1 0 0,1 0 0 0 0,0 0 1 0 0,-1 1-1 0 0,1-1 1 0 0,-1 0-1 0 0,1 0 0 0 0,0 1 1 0 0,-1-1-1 0 0,1 0 0 0 0,-1 1 1 0 0,1-1-1 0 0,0 0 1 0 0,0 1-1 0 0,-1 0 0 0 0,-4 15 141 0 0,5 16 85 0 0,1-27-221 0 0,1 1 0 0 0,-1-1 0 0 0,1 1 0 0 0,0-1 0 0 0,0 0 0 0 0,0 0 1 0 0,5 7-1 0 0,-5-9-2 0 0,-1-1 0 0 0,1 1 0 0 0,0-1 0 0 0,0 0 0 0 0,0 0-1 0 0,0 0 1 0 0,0 0 0 0 0,0 0 0 0 0,0-1 0 0 0,1 1 0 0 0,-1 0 0 0 0,0-1 0 0 0,1 0 0 0 0,0 1 0 0 0,-1-1 0 0 0,5 1 0 0 0,-6-2-5 0 0,0 0 0 0 0,0 0 0 0 0,0 0 0 0 0,0-1 0 0 0,0 1 0 0 0,0 0 0 0 0,0 0 0 0 0,0-1 0 0 0,-1 1 0 0 0,1 0 0 0 0,0-1 0 0 0,0 1 0 0 0,0-1 0 0 0,-1 1 0 0 0,1-1 0 0 0,0 1 0 0 0,0-1 0 0 0,-1 0 0 0 0,1 1 0 0 0,-1-1 0 0 0,1 0 0 0 0,0 0 0 0 0,-1 1 0 0 0,1-1 0 0 0,-1 0 0 0 0,0 0 0 0 0,1 0 0 0 0,-1 0 0 0 0,0 0 0 0 0,1 1 0 0 0,-1-1 0 0 0,0 0 0 0 0,0 0 0 0 0,0 0 0 0 0,0 0 0 0 0,0-2 0 0 0,1-3 0 0 0,-1 0 0 0 0,0 0 0 0 0,0 0 0 0 0,-1-8 0 0 0,1 9-3 0 0,-1 1 1 0 0,0-1-1 0 0,0 0 1 0 0,-1 0-1 0 0,0 0 0 0 0,0 1 1 0 0,0-1-1 0 0,0 1 0 0 0,-4-7 1 0 0,5 10-13 0 0,0 1 1 0 0,1-1-1 0 0,-1 0 1 0 0,0 0-1 0 0,0 1 1 0 0,0-1 0 0 0,1 0-1 0 0,-1 1 1 0 0,0-1-1 0 0,0 1 1 0 0,0-1-1 0 0,0 1 1 0 0,0-1-1 0 0,0 1 1 0 0,0 0 0 0 0,0-1-1 0 0,0 1 1 0 0,0 0-1 0 0,-2 0 1 0 0,2 0-28 0 0,-1 1-1 0 0,0-1 1 0 0,1 0 0 0 0,-1 1 0 0 0,1 0-1 0 0,-1-1 1 0 0,1 1 0 0 0,-1 0 0 0 0,1 0-1 0 0,-1 0 1 0 0,1 0 0 0 0,0 0 0 0 0,-1 0 0 0 0,1 0-1 0 0,0 0 1 0 0,-1 2 0 0 0,-6 6-1594 0 0,2 2-3587 0 0,0 2-2165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6:54.9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167 110 2303 0 0,'-13'-14'894'0'0,"11"10"-283"0"0,-1 1 1 0 0,0 0 0 0 0,0 0-1 0 0,0 0 1 0 0,-1 0-1 0 0,1 0 1 0 0,-1 1 0 0 0,1-1-1 0 0,-6-2 1 0 0,4 3 616 0 0,1 0 1 0 0,0 1 0 0 0,-1-1-1 0 0,1 1 1 0 0,-1 0 0 0 0,-6 0-1 0 0,10 1-1117 0 0,0 0-1 0 0,0 0 0 0 0,-1 0 0 0 0,1 0 0 0 0,0 0 1 0 0,-1 0-1 0 0,1 1 0 0 0,0-1 0 0 0,0 1 0 0 0,0-1 1 0 0,0 1-1 0 0,-1-1 0 0 0,1 1 0 0 0,0 0 0 0 0,0-1 1 0 0,0 1-1 0 0,0 0 0 0 0,0 0 0 0 0,0 0 1 0 0,1 0-1 0 0,-1 0 0 0 0,0 0 0 0 0,0 0 0 0 0,1 0 1 0 0,-1 0-1 0 0,0 0 0 0 0,0 3 0 0 0,-1 0-46 0 0,0 1 0 0 0,1-1 0 0 0,0 1 0 0 0,0-1 0 0 0,0 1 0 0 0,0 0 0 0 0,1-1 0 0 0,-1 1-1 0 0,1 0 1 0 0,0 0 0 0 0,1-1 0 0 0,-1 1 0 0 0,1 0 0 0 0,0 0 0 0 0,0-1 0 0 0,2 6 0 0 0,-1-8-41 0 0,-1 1-1 0 0,0-1 1 0 0,0 0 0 0 0,1 0 0 0 0,0 0-1 0 0,-1 0 1 0 0,1 0 0 0 0,0 0 0 0 0,0 0-1 0 0,0 0 1 0 0,0-1 0 0 0,0 1 0 0 0,0-1-1 0 0,1 1 1 0 0,-1-1 0 0 0,1 0 0 0 0,-1 0-1 0 0,0 0 1 0 0,1 0 0 0 0,0-1 0 0 0,-1 1-1 0 0,1-1 1 0 0,-1 1 0 0 0,1-1 0 0 0,0 0-1 0 0,-1 0 1 0 0,1 0 0 0 0,0 0 0 0 0,-1-1-1 0 0,4 0 1 0 0,-3 1-21 0 0,1-1 0 0 0,-1 0 0 0 0,1 0-1 0 0,-1 0 1 0 0,0-1 0 0 0,0 1 0 0 0,1-1 0 0 0,-1 1-1 0 0,0-1 1 0 0,0 0 0 0 0,0-1 0 0 0,-1 1 0 0 0,1 0-1 0 0,0-1 1 0 0,-1 1 0 0 0,0-1 0 0 0,0 0 0 0 0,0 0 0 0 0,0 0-1 0 0,0 0 1 0 0,0 0 0 0 0,-1 0 0 0 0,1-1 0 0 0,-1 1-1 0 0,1-4 1 0 0,-1 3-1 0 0,0 1-1 0 0,-1 0 1 0 0,1 0 0 0 0,-1-1-1 0 0,0 1 1 0 0,0 0 0 0 0,0-1-1 0 0,0 1 1 0 0,-1 0-1 0 0,1 0 1 0 0,-1-1 0 0 0,0 1-1 0 0,0 0 1 0 0,0 0 0 0 0,0 0-1 0 0,-1 0 1 0 0,1 0 0 0 0,-1 0-1 0 0,0 0 1 0 0,1 1-1 0 0,-1-1 1 0 0,-1 1 0 0 0,1-1-1 0 0,0 1 1 0 0,-1 0 0 0 0,-4-4-1 0 0,4 4 0 0 0,0 1-1 0 0,0-1 0 0 0,1 1 1 0 0,-1 0-1 0 0,0 0 1 0 0,0 1-1 0 0,0-1 0 0 0,0 0 1 0 0,0 1-1 0 0,0 0 1 0 0,0 0-1 0 0,0 0 0 0 0,0 0 1 0 0,-1 0-1 0 0,1 1 1 0 0,0-1-1 0 0,0 1 0 0 0,0 0 1 0 0,1 0-1 0 0,-1 0 0 0 0,0 0 1 0 0,0 0-1 0 0,0 1 1 0 0,1-1-1 0 0,-1 1 0 0 0,-3 2 1 0 0,4-2 8 0 0,0 0-1 0 0,0 0 1 0 0,0-1-1 0 0,0 1 1 0 0,0 1 0 0 0,0-1-1 0 0,0 0 1 0 0,1 0 0 0 0,-1 1-1 0 0,1-1 1 0 0,0 1 0 0 0,0-1-1 0 0,0 1 1 0 0,0-1 0 0 0,0 1-1 0 0,0 0 1 0 0,1 0 0 0 0,-1-1-1 0 0,1 1 1 0 0,0 0 0 0 0,0 0-1 0 0,0-1 1 0 0,0 1 0 0 0,0 0-1 0 0,0 0 1 0 0,1 0 0 0 0,0-1-1 0 0,-1 1 1 0 0,3 4-1 0 0,-2-4 3 0 0,1 1 0 0 0,0 0 0 0 0,0-1-1 0 0,1 1 1 0 0,-1-1 0 0 0,1 0 0 0 0,0 0-1 0 0,-1 0 1 0 0,1 0 0 0 0,1 0 0 0 0,-1-1-1 0 0,0 1 1 0 0,1-1 0 0 0,-1 0 0 0 0,1 0-1 0 0,-1 0 1 0 0,6 1 0 0 0,-7-2-5 0 0,0-1 0 0 0,1 1 0 0 0,-1-1 0 0 0,0 0 0 0 0,1 0 0 0 0,-1 0 0 0 0,0 0 0 0 0,1 0 0 0 0,-1 0 0 0 0,0 0 0 0 0,1-1 0 0 0,-1 0 0 0 0,0 1 0 0 0,0-1 0 0 0,0 0 0 0 0,1 0 0 0 0,-1 0 0 0 0,0 0 0 0 0,0 0 0 0 0,0-1 0 0 0,-1 1 0 0 0,1 0 0 0 0,0-1 0 0 0,0 0 0 0 0,-1 1 0 0 0,1-1 0 0 0,-1 0 0 0 0,1 0 0 0 0,-1 0 0 0 0,2-4 0 0 0,-1 2-5 0 0,-1 1 0 0 0,1-1 0 0 0,-1 0 0 0 0,0 0 0 0 0,0 0 0 0 0,0-1 0 0 0,-1 1 0 0 0,0 0 0 0 0,1 0 0 0 0,-1 0 0 0 0,-1 0 0 0 0,1-1 0 0 0,-1 1 0 0 0,1 0 0 0 0,-1 0 0 0 0,0 0 0 0 0,-1 0 0 0 0,1 0 0 0 0,-1 0 0 0 0,0 1 0 0 0,1-1 0 0 0,-2 0 0 0 0,-3-5 0 0 0,4 5 0 0 0,-1 0 0 0 0,0 0 0 0 0,-1 0 0 0 0,1 1 0 0 0,0-1 0 0 0,-1 1 0 0 0,0 0 0 0 0,0 0 0 0 0,0 0 0 0 0,0 0 0 0 0,-1 1 0 0 0,1-1 0 0 0,0 1 0 0 0,-1 0 0 0 0,0 1 0 0 0,1-1 0 0 0,-1 1 0 0 0,0 0 0 0 0,-7-1 0 0 0,9 3 2 0 0,0-1-1 0 0,0 1 1 0 0,0 0-1 0 0,0-1 0 0 0,0 1 1 0 0,1 1-1 0 0,-1-1 1 0 0,0 0-1 0 0,1 1 1 0 0,-1-1-1 0 0,1 1 1 0 0,0 0-1 0 0,-1 0 1 0 0,1 0-1 0 0,0 0 0 0 0,0 0 1 0 0,0 0-1 0 0,1 1 1 0 0,-1-1-1 0 0,0 0 1 0 0,-1 5-1 0 0,0-3 2 0 0,1 1-1 0 0,-1 0 1 0 0,1 0 0 0 0,1 0-1 0 0,-1 0 1 0 0,1 0 0 0 0,-1 0-1 0 0,1 1 1 0 0,1-1 0 0 0,-1 0-1 0 0,1 7 1 0 0,0-10 0 0 0,0-1 0 0 0,0 1 0 0 0,1 0 1 0 0,-1-1-1 0 0,1 1 0 0 0,-1 0 0 0 0,1-1 0 0 0,-1 1 0 0 0,1 0 0 0 0,0-1 0 0 0,0 1 0 0 0,0-1 0 0 0,0 0 1 0 0,0 1-1 0 0,0-1 0 0 0,0 0 0 0 0,0 0 0 0 0,1 1 0 0 0,-1-1 0 0 0,0 0 0 0 0,1 0 0 0 0,1 1 1 0 0,0-1 5 0 0,0 0 0 0 0,0 0 0 0 0,0 0 0 0 0,0 0 0 0 0,0-1 0 0 0,0 1 0 0 0,1-1 0 0 0,-1 0 0 0 0,0 0 0 0 0,0 0 1 0 0,6-1-1 0 0,-5 0-5 0 0,1 0 1 0 0,0 0-1 0 0,-1 0 0 0 0,1 0 1 0 0,-1-1-1 0 0,1 0 1 0 0,-1 0-1 0 0,0 0 1 0 0,1 0-1 0 0,-1-1 0 0 0,0 1 1 0 0,-1-1-1 0 0,1 0 1 0 0,0 0-1 0 0,-1-1 1 0 0,5-5-1 0 0,-7 8-4 0 0,-1 0 0 0 0,1 0 0 0 0,0 0 0 0 0,-1-1 0 0 0,1 1 0 0 0,-1 0 0 0 0,1 0 0 0 0,-1-1 0 0 0,1 1 0 0 0,-1 0 0 0 0,0-1 0 0 0,0 1 0 0 0,0 0 0 0 0,0-1 0 0 0,0 1 0 0 0,0-1 0 0 0,0 1 0 0 0,0 0 0 0 0,-1-1 0 0 0,1 1 0 0 0,0 0 0 0 0,-1 0 0 0 0,1-1 0 0 0,-1 1 0 0 0,1 0 0 0 0,-1 0 0 0 0,0-1 0 0 0,0 1 0 0 0,1 0 0 0 0,-1 0 0 0 0,0 0 0 0 0,0 0 0 0 0,0 0 0 0 0,0 0 0 0 0,0 1 0 0 0,0-1 0 0 0,0 0 0 0 0,-1 0 0 0 0,1 1 0 0 0,0-1 0 0 0,0 1 0 0 0,-2-2 0 0 0,-1 1 0 0 0,0 0 0 0 0,0-1 0 0 0,0 1 0 0 0,0 1 0 0 0,0-1 0 0 0,-1 1 0 0 0,1-1 0 0 0,0 1 0 0 0,0 0 0 0 0,0 1 0 0 0,0-1 0 0 0,0 1 0 0 0,-4 1 0 0 0,5-2 0 0 0,1 1 0 0 0,0 0 0 0 0,0 0 0 0 0,0 0 0 0 0,0 0 0 0 0,0 1 0 0 0,0-1 0 0 0,0 0 0 0 0,1 1 0 0 0,-1-1 0 0 0,0 1 0 0 0,1 0 0 0 0,-1-1 0 0 0,1 1 0 0 0,-1 0 0 0 0,1 0 0 0 0,0 0 0 0 0,0 0 0 0 0,0 0 0 0 0,0 0 0 0 0,0 1 0 0 0,1-1 0 0 0,-1 0 0 0 0,0 0 0 0 0,1 1 0 0 0,0-1 0 0 0,-1 3 0 0 0,2-3 0 0 0,-1 0 0 0 0,0 0 0 0 0,0 0 0 0 0,1 0 0 0 0,-1 0 0 0 0,1 0 0 0 0,0 0 0 0 0,-1 0 0 0 0,1-1 0 0 0,0 1 0 0 0,0 0 0 0 0,0 0 0 0 0,0-1 0 0 0,1 1 0 0 0,-1-1 0 0 0,0 1 0 0 0,1-1 0 0 0,-1 1 0 0 0,1-1 0 0 0,-1 0 0 0 0,1 0 0 0 0,0 0 0 0 0,-1 0 0 0 0,1 0 0 0 0,0 0 0 0 0,0 0 0 0 0,0-1 0 0 0,0 1 0 0 0,0-1 0 0 0,-1 1 0 0 0,5 0 0 0 0,0-1 0 0 0,0 1 0 0 0,0-1 0 0 0,1 0 0 0 0,11-2 0 0 0,-17 2 0 0 0,0 0 0 0 0,0 0 0 0 0,0 0 0 0 0,1 0 0 0 0,-1-1 0 0 0,0 1 0 0 0,0 0 0 0 0,0-1 0 0 0,1 1 0 0 0,-1-1 0 0 0,0 1 0 0 0,0-1 0 0 0,0 0 0 0 0,0 1 0 0 0,0-1 0 0 0,0 0 0 0 0,0 0 0 0 0,0 1 0 0 0,0-1 0 0 0,-1 0 0 0 0,1 0 0 0 0,0 0 0 0 0,-1 0 0 0 0,1 0 0 0 0,0-1 0 0 0,-1 1 0 0 0,1 0 0 0 0,-1 0 0 0 0,0 0 0 0 0,1 0 0 0 0,-1-2 0 0 0,0 2 1 0 0,0 0 1 0 0,0 0-1 0 0,-1 1 0 0 0,1-1 0 0 0,0 0 1 0 0,-1 0-1 0 0,1 0 0 0 0,0 1 0 0 0,-1-1 1 0 0,1 0-1 0 0,-1 1 0 0 0,0-1 0 0 0,1 0 1 0 0,-1 1-1 0 0,1-1 0 0 0,-1 1 0 0 0,0-1 1 0 0,1 1-1 0 0,-1-1 0 0 0,0 1 0 0 0,0 0 1 0 0,1-1-1 0 0,-1 1 0 0 0,0 0 0 0 0,0-1 1 0 0,-1 1-1 0 0,-8 0-6908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7:47.6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7 319 7367 0 0,'-7'-1'4815'0'0,"16"-4"-1438"0"0,78-62 3451 0 0,-55 38-6551 0 0,53-59-1 0 0,-78 80-248 0 0,0 0 0 0 0,-1 0 0 0 0,0-1 0 0 0,0 1 0 0 0,-1-1 0 0 0,0-1 0 0 0,-1 1 0 0 0,0-1 0 0 0,5-18 0 0 0,-9 27-23 0 0,0 0 0 0 0,0 0 0 0 0,0 0 0 0 0,1 0-1 0 0,-1 0 1 0 0,0 0 0 0 0,-1 0 0 0 0,1 0 0 0 0,0 0 0 0 0,0 0-1 0 0,0 0 1 0 0,0 0 0 0 0,-1 0 0 0 0,1 0 0 0 0,-1 1-1 0 0,0-3 1 0 0,1 3 1 0 0,-1 0 1 0 0,1-1-1 0 0,0 1 1 0 0,-1 0-1 0 0,1-1 0 0 0,-1 1 1 0 0,1 0-1 0 0,-1 0 0 0 0,1-1 1 0 0,-1 1-1 0 0,1 0 0 0 0,-1 0 1 0 0,1 0-1 0 0,-1 0 0 0 0,1 0 1 0 0,-1 0-1 0 0,1 0 0 0 0,-1 0 1 0 0,1 0-1 0 0,-1 0 0 0 0,1 0 1 0 0,-1 0-1 0 0,-1 0 4 0 0,0 1 0 0 0,0 0 0 0 0,0 0 0 0 0,0-1 0 0 0,0 1 1 0 0,0 0-1 0 0,1 1 0 0 0,-1-1 0 0 0,0 0 0 0 0,1 0 0 0 0,-1 1 0 0 0,1-1 0 0 0,-1 1 0 0 0,0 1 0 0 0,-5 7-6 0 0,1 1 0 0 0,1 0 0 0 0,0-1 0 0 0,0 2 0 0 0,-5 22 0 0 0,-9 63 31 0 0,12-57-30 0 0,-3 63-5 0 0,9-74 0 0 0,-2 0 0 0 0,-8 37 0 0 0,11-65-7 0 0,0 1-1 0 0,-1-1 0 0 0,1 1 1 0 0,-1-1-1 0 0,0 1 1 0 0,1-1-1 0 0,-1 0 1 0 0,0 0-1 0 0,0 1 1 0 0,0-1-1 0 0,0 0 0 0 0,0 0 1 0 0,0 0-1 0 0,0 0 1 0 0,0 0-1 0 0,0 0 1 0 0,0 0-1 0 0,-1 0 1 0 0,1 0-1 0 0,0-1 0 0 0,-1 1 1 0 0,1 0-1 0 0,0-1 1 0 0,-1 1-1 0 0,1-1 1 0 0,-1 0-1 0 0,1 1 1 0 0,-1-1-1 0 0,1 0 0 0 0,-1 0 1 0 0,1 0-1 0 0,-3 0 1 0 0,8 3 75 0 0,0-1 0 0 0,1 1 0 0 0,-1-1 1 0 0,1 0-1 0 0,6 2 0 0 0,8 0 8 0 0,1-1-1 0 0,-1 0 1 0 0,1-2 0 0 0,-1 0-1 0 0,1-2 1 0 0,35-4-1 0 0,-41 4-2268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5:41.9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0 1839 0 0,'-1'0'31'0'0,"0"0"-1"0"0,0 1 0 0 0,0-1 0 0 0,0 0 1 0 0,0 0-1 0 0,0 1 0 0 0,0-1 0 0 0,1 1 1 0 0,-1-1-1 0 0,0 1 0 0 0,0-1 0 0 0,1 1 0 0 0,-1 0 1 0 0,0-1-1 0 0,0 1 0 0 0,1 0 0 0 0,-1-1 1 0 0,1 1-1 0 0,-1 0 0 0 0,1 0 0 0 0,-1 0 0 0 0,1-1 1 0 0,-1 1-1 0 0,1 0 0 0 0,0 0 0 0 0,-1 0 1 0 0,1 1-1 0 0,0-1 97 0 0,1 0 0 0 0,-1 0 0 0 0,1 0 0 0 0,-1 0 0 0 0,1 0 0 0 0,-1 0 0 0 0,1 0 0 0 0,-1 0 0 0 0,1-1 0 0 0,0 1 0 0 0,0 0 0 0 0,-1 0 0 0 0,1-1 0 0 0,0 1 0 0 0,0-1 0 0 0,0 1 0 0 0,0-1 0 0 0,0 1 0 0 0,0-1 0 0 0,0 1 0 0 0,0-1 0 0 0,0 0 0 0 0,0 1 0 0 0,0-1 0 0 0,0 0 0 0 0,1 0 0 0 0,12 2 1120 0 0,0-1 0 0 0,0 0 0 0 0,0-1 0 0 0,0-1 0 0 0,0 0 0 0 0,18-4 0 0 0,1 1 279 0 0,43-7-1655 0 0,-73 11-729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7:48.7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126 126 12895 0 0,'-3'2'241'0'0,"1"-1"-1"0"0,0 0 0 0 0,-1 1 0 0 0,1-1 1 0 0,0 1-1 0 0,0-1 0 0 0,0 1 1 0 0,0 0-1 0 0,0 0 0 0 0,0 0 1 0 0,0 0-1 0 0,0 1 0 0 0,-1 2 0 0 0,-19 35 104 0 0,20-37-308 0 0,-3 7 124 0 0,1 1 0 0 0,0 0 0 0 0,0 1 0 0 0,1-1 0 0 0,-1 14 0 0 0,3-20 97 0 0,0-1 0 0 0,0 1 0 0 0,1 0 0 0 0,0 0 1 0 0,0-1-1 0 0,1 1 0 0 0,-1 0 0 0 0,1 0 0 0 0,0-1 0 0 0,0 1 0 0 0,0 0 0 0 0,1-1 0 0 0,0 1 0 0 0,4 7 0 0 0,-5-11 679 0 0,9 5-745 0 0,28 17-19 0 0,-28-17-56 0 0,15-6 3 0 0,-18 1-88 0 0,1-1 0 0 0,-1 1 0 0 0,0-2 0 0 0,0 1-1 0 0,0-1 1 0 0,0 0 0 0 0,0 0 0 0 0,0-1 0 0 0,0 0-1 0 0,0 0 1 0 0,11-6 0 0 0,-5 0 12 0 0,0-1-1 0 0,-1-1 1 0 0,0 0 0 0 0,0-1-1 0 0,-1 0 1 0 0,0-1 0 0 0,-1 0-1 0 0,-1 0 1 0 0,0-1 0 0 0,0 0-1 0 0,-1-1 1 0 0,-1 0 0 0 0,0 0-1 0 0,-1-1 1 0 0,-1 0 0 0 0,0 0-1 0 0,-1 0 1 0 0,-1 0 0 0 0,2-20-1 0 0,-4 30-32 0 0,-1 1 0 0 0,0 0 0 0 0,0-1 0 0 0,-1 1 0 0 0,1-1 0 0 0,-1 1 0 0 0,0 0 0 0 0,0-1 0 0 0,-1 1 0 0 0,1 0 0 0 0,-1 0 0 0 0,0 0 0 0 0,0 0 0 0 0,-5-7 0 0 0,5 9-3 0 0,-1-1 0 0 0,1 0 0 0 0,-1 1-1 0 0,0 0 1 0 0,0-1 0 0 0,0 1 0 0 0,0 0 0 0 0,0 1-1 0 0,-1-1 1 0 0,1 0 0 0 0,0 1 0 0 0,-1 0-1 0 0,1 0 1 0 0,-1 0 0 0 0,0 0 0 0 0,1 0 0 0 0,-1 1-1 0 0,-5 0 1 0 0,-2 0 1 0 0,-1 1 0 0 0,0 0 0 0 0,1 1 1 0 0,-1 1-1 0 0,1-1 0 0 0,0 2 0 0 0,0 0 0 0 0,0 0 0 0 0,0 1 0 0 0,1 0 0 0 0,-11 8 0 0 0,-4 3-57 0 0,0 2 0 0 0,2 0 0 0 0,-25 25 0 0 0,42-37-71 0 0,1-1 0 0 0,-1 2 0 0 0,1-1 0 0 0,0 0 0 0 0,0 1 0 0 0,1 0 0 0 0,0 0 0 0 0,0 1-1 0 0,1-1 1 0 0,-4 13 0 0 0,2 3-632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7:50.1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152 179 5063 0 0,'-3'-1'303'0'0,"1"1"-1"0"0,0-1 0 0 0,-1 1 0 0 0,1-1 0 0 0,-1 1 0 0 0,1 0 0 0 0,0 0 1 0 0,-1 0-1 0 0,1 0 0 0 0,-1 0 0 0 0,1 0 0 0 0,-1 1 0 0 0,1-1 0 0 0,-1 1 1 0 0,1 0-1 0 0,0-1 0 0 0,-4 3 0 0 0,-5 2 756 0 0,-1 1 0 0 0,-11 9 0 0 0,13-9-117 0 0,6-4-591 0 0,1 1 1 0 0,-1-1 0 0 0,1 1 0 0 0,0-1 0 0 0,0 1-1 0 0,0 0 1 0 0,0 0 0 0 0,0 1 0 0 0,1-1-1 0 0,-1 1 1 0 0,1-1 0 0 0,0 1 0 0 0,0 0 0 0 0,0 0-1 0 0,1-1 1 0 0,-1 1 0 0 0,1 0 0 0 0,-1 5 0 0 0,2-5-285 0 0,0 0 1 0 0,-1 0 0 0 0,2 0-1 0 0,-1 0 1 0 0,0 0 0 0 0,1-1-1 0 0,0 1 1 0 0,0 0 0 0 0,0 0-1 0 0,0 0 1 0 0,1-1 0 0 0,-1 1-1 0 0,1-1 1 0 0,0 1 0 0 0,0-1-1 0 0,0 0 1 0 0,0 0 0 0 0,1 0-1 0 0,5 5 1 0 0,-4-4-39 0 0,0 0-1 0 0,0 0 1 0 0,1-1-1 0 0,-1 0 1 0 0,1 0-1 0 0,0 0 1 0 0,0 0-1 0 0,0-1 1 0 0,1 0 0 0 0,-1 0-1 0 0,0 0 1 0 0,1-1-1 0 0,-1 1 1 0 0,1-2-1 0 0,0 1 1 0 0,-1 0-1 0 0,7-1 1 0 0,-4-1-2 0 0,0 0 0 0 0,0 0 1 0 0,0-1-1 0 0,0 0 0 0 0,0 0 0 0 0,0-1 1 0 0,-1 0-1 0 0,1 0 0 0 0,-1-1 0 0 0,0 0 1 0 0,10-6-1 0 0,-7 2-16 0 0,0-1 1 0 0,0 1-1 0 0,0-2 0 0 0,-1 1 1 0 0,-1-1-1 0 0,0-1 1 0 0,0 1-1 0 0,-1-1 0 0 0,0-1 1 0 0,-1 1-1 0 0,9-23 1 0 0,-12 25-11 0 0,0 0 1 0 0,-1 0-1 0 0,0 0 1 0 0,0 0-1 0 0,-1 0 0 0 0,0 0 1 0 0,-1-1-1 0 0,0 1 1 0 0,0 0-1 0 0,-1 0 1 0 0,0-1-1 0 0,-1 1 1 0 0,0 0-1 0 0,0 0 1 0 0,-1 0-1 0 0,0 0 1 0 0,-7-12-1 0 0,9 18 0 0 0,0 0 0 0 0,-1 1 0 0 0,0-1 0 0 0,1 1 0 0 0,-1-1 0 0 0,0 1 0 0 0,0-1 0 0 0,-1 1 0 0 0,1 0 0 0 0,0 0 1 0 0,-1 0-1 0 0,1 1 0 0 0,-1-1 0 0 0,0 0 0 0 0,1 1 0 0 0,-1 0 0 0 0,0-1 0 0 0,0 1 0 0 0,0 0 0 0 0,0 1 0 0 0,0-1 0 0 0,0 0 0 0 0,0 1 0 0 0,0 0 0 0 0,0 0 0 0 0,0 0 0 0 0,-1 0 0 0 0,1 0 0 0 0,0 0 0 0 0,0 1 0 0 0,0 0 0 0 0,0 0 0 0 0,0-1 0 0 0,0 2 0 0 0,0-1 0 0 0,-3 2 0 0 0,-4 2-1 0 0,0 1-1 0 0,0 0 0 0 0,1 0 0 0 0,0 1 1 0 0,0 0-1 0 0,1 1 0 0 0,0 0 0 0 0,-13 16 0 0 0,14-14-242 0 0,0 1-1 0 0,0-1 1 0 0,1 1-1 0 0,0 1 1 0 0,1-1-1 0 0,1 1 0 0 0,-1 0 1 0 0,-1 13-1 0 0,1 6-7419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8:01.8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1 324 6447 0 0,'5'-2'1473'0'0,"-1"0"0"0"0,1-1 0 0 0,-1 0-1 0 0,8-6 1 0 0,6-4 650 0 0,2 1-385 0 0,0-2 0 0 0,22-20-1 0 0,-28 21-1566 0 0,-1-1-1 0 0,-1 0 1 0 0,0-1-1 0 0,0 0 1 0 0,-2-1-1 0 0,10-17 0 0 0,-12 18-124 0 0,13-27 69 0 0,-19 38-98 0 0,-1 1-1 0 0,0 0 1 0 0,0-1-1 0 0,0 1 1 0 0,0-1-1 0 0,-1 1 1 0 0,1-1-1 0 0,-1 0 1 0 0,0 1 0 0 0,0-5-1 0 0,0 7-9 0 0,0 1-1 0 0,0-1 1 0 0,-1 0-1 0 0,1 1 1 0 0,0-1-1 0 0,0 1 1 0 0,0-1-1 0 0,0 0 1 0 0,-1 1-1 0 0,1-1 1 0 0,0 1-1 0 0,0-1 1 0 0,-1 1 0 0 0,1-1-1 0 0,-1 1 1 0 0,1-1-1 0 0,0 1 1 0 0,-1 0-1 0 0,0-2 1 0 0,0 2-3 0 0,1 0-1 0 0,0 0 1 0 0,-1 0 0 0 0,1 0 0 0 0,0 0 0 0 0,-1 0 0 0 0,1 0 0 0 0,-1 0 0 0 0,1 0-1 0 0,0 0 1 0 0,-1 0 0 0 0,1 1 0 0 0,0-1 0 0 0,-1 0 0 0 0,1 0 0 0 0,-1 0 0 0 0,1 0-1 0 0,0 1 1 0 0,-1-1 0 0 0,1 0 0 0 0,0 0 0 0 0,-1 1 0 0 0,-13 17 20 0 0,12-11-24 0 0,0 0 0 0 0,0 0 0 0 0,1 0 0 0 0,0 1 0 0 0,1-1 0 0 0,-1 0 0 0 0,1 0 0 0 0,2 9 0 0 0,-2 4 0 0 0,-11 163 0 0 0,11-181 0 0 0,1 1 0 0 0,-1 0 0 0 0,0 0 0 0 0,-1 0 0 0 0,1 0 0 0 0,0 0 0 0 0,-1 0 0 0 0,0 0 0 0 0,1-1 0 0 0,-1 1 0 0 0,0 0 0 0 0,-1 0 0 0 0,1-1 0 0 0,0 1 0 0 0,-1-1 0 0 0,1 1 0 0 0,-1-1 0 0 0,0 0 0 0 0,0 1 0 0 0,0-1 0 0 0,0 0 0 0 0,0 0 0 0 0,-1 0 0 0 0,1-1 0 0 0,0 1 0 0 0,-1-1 0 0 0,1 1 0 0 0,-6 1 0 0 0,-38 15 0 0 0,72-15 0 0 0,107-7 528 0 0,-132 4-639 0 0,0 0 1 0 0,0 0-1 0 0,1 0 0 0 0,-1 0 0 0 0,0 0 1 0 0,0 1-1 0 0,0-1 0 0 0,0 0 0 0 0,0 1 1 0 0,0-1-1 0 0,0 1 0 0 0,0-1 1 0 0,0 1-1 0 0,0 0 0 0 0,0-1 0 0 0,0 1 1 0 0,0 1-1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8:02.8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187 39 8287 0 0,'0'-1'134'0'0,"0"0"0"0"0,0 1 0 0 0,0-1-1 0 0,0 0 1 0 0,0 0 0 0 0,0 0-1 0 0,0 1 1 0 0,0-1 0 0 0,0 0 0 0 0,-1 0-1 0 0,1 0 1 0 0,0 1 0 0 0,0-1-1 0 0,-1 0 1 0 0,1 0 0 0 0,-1 1 0 0 0,1-1-1 0 0,0 0 1 0 0,-1 1 0 0 0,0-1-1 0 0,1 1 1 0 0,-1-1 0 0 0,1 0 0 0 0,-1 1-1 0 0,0-1 1 0 0,1 1 0 0 0,-2-1-1 0 0,1 1-31 0 0,-1 0 0 0 0,1-1 0 0 0,0 1 0 0 0,-1 0 0 0 0,1 0 0 0 0,-1 0 0 0 0,1 0-1 0 0,0 1 1 0 0,-1-1 0 0 0,1 0 0 0 0,-1 1 0 0 0,1-1 0 0 0,0 1 0 0 0,-2 0 0 0 0,-4 2 184 0 0,1 1 0 0 0,0-1 1 0 0,-1 1-1 0 0,-10 10 0 0 0,4-1 574 0 0,0 0 0 0 0,1 1 1 0 0,1 1-1 0 0,-14 22 0 0 0,20-28-544 0 0,-1 1 0 0 0,2 0 0 0 0,-1 0 0 0 0,2 0 0 0 0,-1 1 0 0 0,1-1 0 0 0,1 1 0 0 0,-3 18 0 0 0,5-26-298 0 0,0 0 0 0 0,0 1 0 0 0,0-1 0 0 0,0 0 0 0 0,0 0 0 0 0,1 0 0 0 0,-1 0 0 0 0,1 0 0 0 0,0 0-1 0 0,0 0 1 0 0,0 0 0 0 0,0 0 0 0 0,1-1 0 0 0,-1 1 0 0 0,1 0 0 0 0,-1-1 0 0 0,1 1 0 0 0,0-1 0 0 0,0 0-1 0 0,0 1 1 0 0,1-1 0 0 0,-1 0 0 0 0,0 0 0 0 0,1 0 0 0 0,-1-1 0 0 0,1 1 0 0 0,0-1 0 0 0,0 1-1 0 0,-1-1 1 0 0,1 0 0 0 0,0 0 0 0 0,0 0 0 0 0,0 0 0 0 0,4 0 0 0 0,2 0 31 0 0,0 0 0 0 0,0 0 0 0 0,0-1 0 0 0,0 0 0 0 0,0-1 1 0 0,0 1-1 0 0,0-2 0 0 0,0 0 0 0 0,0 0 0 0 0,14-5 0 0 0,-8 1-44 0 0,0-1 0 0 0,-1 0 1 0 0,0-1-1 0 0,0-1 0 0 0,-1 0 0 0 0,18-17 0 0 0,-26 22-3 0 0,0 0 0 0 0,-1-1 0 0 0,0 1-1 0 0,0-1 1 0 0,0 0 0 0 0,-1 0 0 0 0,1-1 0 0 0,-1 1-1 0 0,0-1 1 0 0,-1 0 0 0 0,1 1 0 0 0,-1-1 0 0 0,-1 0-1 0 0,1 0 1 0 0,-1-1 0 0 0,0 1 0 0 0,0 0 0 0 0,0 0-1 0 0,-2-12 1 0 0,0 12-3 0 0,0 0 1 0 0,-1 0-1 0 0,0 0 0 0 0,0 0 0 0 0,-1 0 0 0 0,0 1 1 0 0,0-1-1 0 0,0 1 0 0 0,0 0 0 0 0,-1 0 1 0 0,0 0-1 0 0,0 0 0 0 0,0 0 0 0 0,-1 1 0 0 0,1 0 1 0 0,-1 0-1 0 0,0 0 0 0 0,-1 1 0 0 0,1-1 1 0 0,0 1-1 0 0,-1 0 0 0 0,0 1 0 0 0,-6-3 0 0 0,4 2-1 0 0,0 0 0 0 0,-1 1 0 0 0,1 0 0 0 0,-1 0 0 0 0,0 1-1 0 0,1 0 1 0 0,-1 0 0 0 0,0 1 0 0 0,0 0 0 0 0,0 1 0 0 0,1 0-1 0 0,-1 0 1 0 0,0 1 0 0 0,1 0 0 0 0,-17 7 0 0 0,20-7-191 0 0,1 0 1 0 0,-1 1-1 0 0,1-1 1 0 0,0 1-1 0 0,0 0 1 0 0,0 0-1 0 0,0 1 1 0 0,0-1-1 0 0,1 1 1 0 0,-1 0-1 0 0,1 0 1 0 0,-3 5-1 0 0,-3 8-7315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8:05.5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0 379 6447 0 0,'4'0'350'0'0,"-1"0"0"0"0,0 0 0 0 0,1-1-1 0 0,-1 1 1 0 0,1-1 0 0 0,3-1-1 0 0,-2 0 202 0 0,0 0-1 0 0,-1 0 1 0 0,1-1-1 0 0,0 1 1 0 0,-1-1-1 0 0,0 0 1 0 0,1 0-1 0 0,-1-1 1 0 0,0 0-1 0 0,4-4 1 0 0,5-8 1373 0 0,15-23 1 0 0,-8 10-616 0 0,1 0-891 0 0,0-1 1 0 0,-3 0 0 0 0,26-58-1 0 0,-32 51 21 0 0,-11 35-414 0 0,-1 0 1 0 0,1 0-1 0 0,-1 1 1 0 0,0-1-1 0 0,1 0 0 0 0,-1 0 1 0 0,0 1-1 0 0,0-1 1 0 0,-1 0-1 0 0,1 0 0 0 0,0 1 1 0 0,-1-1-1 0 0,1 0 0 0 0,-1 0 1 0 0,1 1-1 0 0,-1-1 1 0 0,0 0-1 0 0,1 1 0 0 0,-3-3 1 0 0,3 4-25 0 0,0-1 0 0 0,0 1 1 0 0,-1 0-1 0 0,1 0 0 0 0,0 0 1 0 0,0-1-1 0 0,0 1 0 0 0,0 0 0 0 0,-1 0 1 0 0,1 0-1 0 0,0-1 0 0 0,0 1 1 0 0,-1 0-1 0 0,1 0 0 0 0,0 0 0 0 0,0 0 1 0 0,-1 0-1 0 0,1 0 0 0 0,0 0 1 0 0,0-1-1 0 0,-1 1 0 0 0,1 0 0 0 0,0 0 1 0 0,0 0-1 0 0,-1 0 0 0 0,1 0 1 0 0,0 0-1 0 0,0 0 0 0 0,-1 0 0 0 0,1 0 1 0 0,0 1-1 0 0,0-1 0 0 0,-1 0 1 0 0,1 0-1 0 0,0 0 0 0 0,0 0 0 0 0,-1 0 1 0 0,1 1-1 0 0,-4 10 7 0 0,4 17-13 0 0,1-10 5 0 0,4 34 0 0 0,-3-1 0 0 0,-5 59 0 0 0,2-85 0 0 0,1 29 0 0 0,1-37 0 0 0,0 0 0 0 0,-2 1 0 0 0,0-1 0 0 0,-5 26 0 0 0,6-42 0 0 0,0 0 0 0 0,0 0 0 0 0,-1 0 0 0 0,1 0 0 0 0,0 0 0 0 0,-1-1 0 0 0,1 1 0 0 0,0 0 0 0 0,-1 0 0 0 0,1 0 0 0 0,-1 0 0 0 0,0 0 0 0 0,1-1 0 0 0,-1 1 0 0 0,0 0 0 0 0,1 0 0 0 0,-1-1 0 0 0,0 1 0 0 0,0-1 0 0 0,1 1 0 0 0,-1-1 0 0 0,-1 2 0 0 0,0-2 0 0 0,0 0 0 0 0,0 0 0 0 0,1 0 0 0 0,-1 0 0 0 0,0 0 0 0 0,0 0 0 0 0,1 0 0 0 0,-1 0 0 0 0,-2-2 0 0 0,2 2 0 0 0,1-1 0 0 0,-1 1 0 0 0,0 0 0 0 0,1-1 0 0 0,-1 1 0 0 0,0 0 0 0 0,1 0 0 0 0,-1 0 0 0 0,1 0 0 0 0,-1 0 0 0 0,0 1 0 0 0,1-1 0 0 0,-1 0 0 0 0,0 1 0 0 0,1-1 0 0 0,-1 1 0 0 0,1 0 0 0 0,-3 1 0 0 0,-3 2-2 0 0,22-6 31 0 0,9 7 593 0 0,-21-3-603 0 0,0-1 0 0 0,0 0 0 0 0,0 0 0 0 0,1-1 0 0 0,-1 1 0 0 0,0-1-1 0 0,1 1 1 0 0,-1-1 0 0 0,0 0 0 0 0,1-1 0 0 0,-1 1 0 0 0,1 0-1 0 0,-1-1 1 0 0,0 0 0 0 0,0 0 0 0 0,1 0 0 0 0,-1 0 0 0 0,0 0 0 0 0,0-1-1 0 0,0 1 1 0 0,3-3 0 0 0,16-12-2200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8:06.9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134 41 8287 0 0,'-2'0'265'0'0,"-1"0"0"0"0,1 0 0 0 0,0 1-1 0 0,0-1 1 0 0,0 0 0 0 0,0 1 0 0 0,0-1 0 0 0,0 1-1 0 0,0 0 1 0 0,0 0 0 0 0,0 0 0 0 0,0 0-1 0 0,-2 2 1 0 0,-26 16 1516 0 0,24-15-1454 0 0,1 1-1 0 0,-1-1 1 0 0,1 1-1 0 0,0 0 1 0 0,0 0 0 0 0,1 0-1 0 0,-1 1 1 0 0,1-1-1 0 0,0 1 1 0 0,1 0-1 0 0,-1 1 1 0 0,1-1-1 0 0,1 0 1 0 0,-1 1-1 0 0,1 0 1 0 0,0 0-1 0 0,1-1 1 0 0,-1 1 0 0 0,1 0-1 0 0,1 0 1 0 0,-1 10-1 0 0,4 37 708 0 0,-1-39-925 0 0,-1-4 252 0 0,15 28-85 0 0,-12-26-228 0 0,0-3 204 0 0,6-3-192 0 0,28 18-37 0 0,-35-23-15 0 0,-1-1-1 0 0,1 0 1 0 0,0 1 0 0 0,-1-1 0 0 0,1-1 0 0 0,0 1 0 0 0,-1 0 0 0 0,1-1-1 0 0,0 1 1 0 0,0-1 0 0 0,0 0 0 0 0,0 0 0 0 0,-1 0 0 0 0,1 0-1 0 0,0-1 1 0 0,4 0 0 0 0,-1-1 21 0 0,-1 0 1 0 0,1 0-1 0 0,-1-1 0 0 0,1 1 1 0 0,5-5-1 0 0,-1 0-16 0 0,-1 0-1 0 0,0-1 1 0 0,0 0-1 0 0,-1 0 1 0 0,0-1 0 0 0,0 0-1 0 0,-1 0 1 0 0,0-1-1 0 0,-1 0 1 0 0,0 0-1 0 0,-1-1 1 0 0,0 1 0 0 0,7-20-1 0 0,-9 20-3 0 0,0 1-1 0 0,-1-1 1 0 0,0 0-1 0 0,-1 0 0 0 0,1 0 1 0 0,-2 0-1 0 0,0 0 1 0 0,0 0-1 0 0,0 0 1 0 0,-2 0-1 0 0,1 0 1 0 0,-1 1-1 0 0,0-1 1 0 0,-1 0-1 0 0,0 1 1 0 0,-7-13-1 0 0,8 18-7 0 0,0 0 0 0 0,-1 1 0 0 0,0 0-1 0 0,1 0 1 0 0,-1 0 0 0 0,0 0 0 0 0,0 0 0 0 0,-1 0 0 0 0,1 1-1 0 0,-1-1 1 0 0,1 1 0 0 0,-1 0 0 0 0,0 0 0 0 0,0 1-1 0 0,0-1 1 0 0,0 1 0 0 0,0 0 0 0 0,0 0 0 0 0,0 0 0 0 0,0 0-1 0 0,0 1 1 0 0,0-1 0 0 0,-1 1 0 0 0,1 0 0 0 0,0 1 0 0 0,0-1-1 0 0,-7 2 1 0 0,6-1-84 0 0,1 0-1 0 0,0 0 1 0 0,0 1-1 0 0,0-1 0 0 0,0 1 1 0 0,0 0-1 0 0,0 0 1 0 0,1 0-1 0 0,-1 0 1 0 0,1 1-1 0 0,-1-1 1 0 0,1 1-1 0 0,0 0 1 0 0,0 0-1 0 0,0 0 1 0 0,0 0-1 0 0,1 1 1 0 0,-1-1-1 0 0,1 1 0 0 0,0 0 1 0 0,0 0-1 0 0,0-1 1 0 0,0 1-1 0 0,1 1 1 0 0,0-1-1 0 0,0 0 1 0 0,-1 5-1 0 0,1 11-7624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8:08.7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1 365 5063 0 0,'1'-8'6807'0'0,"7"-4"-3396"0"0,16-16-1588 0 0,-11 14-24 0 0,-7 6-1299 0 0,86-118 2787 0 0,-80 107-3207 0 0,-1-1 1 0 0,-1 0-1 0 0,-1-1 1 0 0,13-40-1 0 0,-20 39 140 0 0,-2 22-214 0 0,0-1 0 0 0,0 1 1 0 0,0 0-1 0 0,0 0 0 0 0,0 0 0 0 0,0-1 1 0 0,0 1-1 0 0,0 0 0 0 0,0 0 0 0 0,0 0 1 0 0,0 0-1 0 0,-1-1 0 0 0,1 1 0 0 0,0 0 1 0 0,0 0-1 0 0,0 0 0 0 0,0 0 0 0 0,0-1 1 0 0,0 1-1 0 0,0 0 0 0 0,-1 0 1 0 0,1 0-1 0 0,0 0 0 0 0,0 0 0 0 0,0 0 1 0 0,0-1-1 0 0,-1 1 0 0 0,1 0 0 0 0,0 0 1 0 0,0 0-1 0 0,-1 0 0 0 0,-8 7 89 0 0,7-4-93 0 0,0 0-1 0 0,0 0 1 0 0,1 0 0 0 0,-1 0-1 0 0,1 0 1 0 0,0 0-1 0 0,0 0 1 0 0,0 0 0 0 0,0 0-1 0 0,0 1 1 0 0,0 4-1 0 0,1 39 32 0 0,0-13-21 0 0,-5 26 2 0 0,2-34-2 0 0,1 1 1 0 0,1-1-1 0 0,4 39 1 0 0,-1-55-13 0 0,-1-4 0 0 0,0 0 0 0 0,0 0 0 0 0,-1 0 0 0 0,0 1 0 0 0,0-1 0 0 0,0 0 0 0 0,-2 10 0 0 0,0-14 0 0 0,0-1 0 0 0,0 0 0 0 0,0 0 0 0 0,-1 0 0 0 0,1 0 0 0 0,0 0 0 0 0,-1 0 0 0 0,1-1 0 0 0,0 1 0 0 0,-1-1 0 0 0,-2 1 0 0 0,-6 1 0 0 0,2 1 0 0 0,5-3 0 0 0,1 1 0 0 0,-1 0 0 0 0,1 0 0 0 0,0 1 0 0 0,-1-1 0 0 0,1 0 0 0 0,0 1 0 0 0,0 0 0 0 0,0 0 0 0 0,0 0 0 0 0,0 0 0 0 0,0 1 0 0 0,-3 3 0 0 0,7-6 0 0 0,-1 0 0 0 0,1 1 0 0 0,-1-1 0 0 0,1 0 0 0 0,-1 1 0 0 0,1-1 0 0 0,-1 0 0 0 0,1 0 0 0 0,-1 0 0 0 0,1 0 0 0 0,-1 1 0 0 0,1-1 0 0 0,0 0 0 0 0,-1 0 0 0 0,1 0 0 0 0,-1 0 0 0 0,1 0 0 0 0,-1 0 0 0 0,1-1 0 0 0,0 1 0 0 0,-1 0 0 0 0,1 0 0 0 0,0-1 0 0 0,18-1 0 0 0,-4-2 116 0 0,0 1-1 0 0,1 1 1 0 0,-1 0 0 0 0,0 1-1 0 0,1 1 1 0 0,-1 0 0 0 0,17 3-1 0 0,7 4-2328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8:19.3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595 59 6911 0 0,'21'-18'1186'0'0,"-16"14"-889"0"0,0 0 0 0 0,-1 0 0 0 0,1 0 0 0 0,-1-1 0 0 0,5-6 0 0 0,-9 11-223 0 0,0 0 0 0 0,1 0 0 0 0,-1 0 0 0 0,0 0 0 0 0,0 0-1 0 0,0-1 1 0 0,0 1 0 0 0,1 0 0 0 0,-1 0 0 0 0,0 0 0 0 0,0 0 0 0 0,0-1-1 0 0,0 1 1 0 0,0 0 0 0 0,0 0 0 0 0,0 0 0 0 0,0-1 0 0 0,0 1 0 0 0,0 0-1 0 0,0 0 1 0 0,0-1 0 0 0,0 1 0 0 0,0 0 0 0 0,0 0 0 0 0,0 0 0 0 0,0-1-1 0 0,0 1 1 0 0,0 0 0 0 0,0 0 0 0 0,0 0 0 0 0,0-1 0 0 0,0 1 0 0 0,0 0-1 0 0,0 0 1 0 0,-1 0 0 0 0,1-1 0 0 0,0 1 0 0 0,0 0 0 0 0,0 0 0 0 0,0 0-1 0 0,0 0 1 0 0,-1-1 0 0 0,-10 1 1504 0 0,-14 6-130 0 0,-3 4-491 0 0,-1 2 1 0 0,1 2-1 0 0,-45 28 1 0 0,-70 62 819 0 0,80-56-1443 0 0,39-29-211 0 0,1 1 0 0 0,1 2-1 0 0,1 0 1 0 0,0 1 0 0 0,-31 49 0 0 0,49-68-132 0 0,1 0 21 0 0,-1-1 1 0 0,1 1-1 0 0,-1-1 0 0 0,1 0 0 0 0,-5 5 0 0 0,5-10-12 0 0,5-4 0 0 0,5-6 0 0 0,-1 9 0 0 0,-1 0 0 0 0,0 1 0 0 0,1-1 0 0 0,-1 1 0 0 0,13-2 0 0 0,13-5 0 0 0,14-8 0 0 0,57-12 0 0 0,-103 28 0 0 0,0 1 0 0 0,1 0 0 0 0,0 0 0 0 0,-1-1 0 0 0,1 1 0 0 0,-1 0 0 0 0,1 0 0 0 0,-1 0 0 0 0,1 0 0 0 0,-1 0 0 0 0,1 0 0 0 0,-1 0 0 0 0,1 0 0 0 0,0 0 0 0 0,-1 0 0 0 0,1 0 0 0 0,-1 0 0 0 0,1 0 0 0 0,-1 0 0 0 0,1 0 0 0 0,-1 1 0 0 0,1-1 0 0 0,-1 0 0 0 0,2 1 0 0 0,-10 9 0 0 0,-20 10 0 0 0,13-11 0 0 0,-63 36 0 0 0,-84 63 0 0 0,153-100 0 0 0,6-6 0 0 0,10-11 0 0 0,-2 1 0 0 0,1 1 0 0 0,-1-2 0 0 0,0 1 0 0 0,-1 0 0 0 0,0-1 0 0 0,0 0 0 0 0,-1 0 0 0 0,4-16 0 0 0,-7 20 0 0 0,1 1 0 0 0,-1-1 0 0 0,1 1 0 0 0,-1-1 0 0 0,-1 1 0 0 0,1-1 0 0 0,-1 1 0 0 0,1-1 0 0 0,-1 1 0 0 0,-1 0 0 0 0,1-1 0 0 0,-1 1 0 0 0,1 0 0 0 0,-1 0 0 0 0,0 0 0 0 0,-1 0 0 0 0,1 0 0 0 0,-1 1 0 0 0,1-1 0 0 0,-7-5 0 0 0,-10-4 0 0 0,19 13 0 0 0,-1 0 0 0 0,1 0 0 0 0,0-1 0 0 0,-1 1 0 0 0,1 0 0 0 0,0 0 0 0 0,-1 0 0 0 0,1 0 0 0 0,-1-1 0 0 0,1 1 0 0 0,0 0 0 0 0,-1 0 0 0 0,1 0 0 0 0,0 0 0 0 0,-1 0 0 0 0,1 0 0 0 0,-1 0 0 0 0,1 0 0 0 0,0 0 0 0 0,-1 0 0 0 0,1 0 0 0 0,-1 0 0 0 0,1 0 0 0 0,0 1 0 0 0,-1-1 0 0 0,1 0 0 0 0,0 0 0 0 0,-1 0 0 0 0,1 1 0 0 0,0-1 0 0 0,-1 0 0 0 0,1 0 0 0 0,0 0 0 0 0,0 1 0 0 0,-1-1 0 0 0,1 0 0 0 0,0 1 0 0 0,0-1 0 0 0,-1 0 0 0 0,1 1 0 0 0,0-1 0 0 0,0 0 0 0 0,0 1 0 0 0,-1-1 0 0 0,1 0 0 0 0,0 1 0 0 0,0-1 0 0 0,0 1 0 0 0,0-1 0 0 0,0 0 0 0 0,0 1 0 0 0,0-1 0 0 0,0 1 0 0 0,0 0 0 0 0,1-1 0 0 0,-1 1 0 0 0,1 0 0 0 0,-1-1 0 0 0,1 1 0 0 0,-1-1 0 0 0,1 1 0 0 0,-1-1 0 0 0,1 1 0 0 0,-1-1 0 0 0,1 1 0 0 0,0-1 0 0 0,-1 0 0 0 0,1 1 0 0 0,-1-1 0 0 0,1 0 0 0 0,0 1 0 0 0,0-1 0 0 0,1 0 0 0 0,17 6 0 0 0,-17-6 0 0 0,35 8 295 0 0,58 5 1 0 0,-47-7-319 0 0,-43-6 23 0 0,0 1 0 0 0,0 0 0 0 0,0 0 0 0 0,9 4 0 0 0,-41 3 0 0 0,-52 17 0 0 0,-38 11 0 0 0,112-37 0 0 0,14-5 0 0 0,23-10 0 0 0,-25 12 0 0 0,8-2 0 0 0,-7 2 0 0 0,-1 1 0 0 0,0-1 0 0 0,1 0 0 0 0,12-10 0 0 0,-20 14-1 0 0,0 0-1 0 0,0-1 1 0 0,0 1 0 0 0,0 0-1 0 0,0 0 1 0 0,0 0 0 0 0,0 0-1 0 0,0 0 1 0 0,0 0-1 0 0,0 0 1 0 0,0 0 0 0 0,0 0-1 0 0,1-1 1 0 0,-1 1-1 0 0,0 0 1 0 0,0 0 0 0 0,0 0-1 0 0,0 0 1 0 0,0 0 0 0 0,0 0-1 0 0,0 0 1 0 0,0-1-1 0 0,0 1 1 0 0,0 0 0 0 0,0 0-1 0 0,0 0 1 0 0,0 0 0 0 0,-1 0-1 0 0,1 0 1 0 0,0 0-1 0 0,0-1 1 0 0,0 1 0 0 0,0 0-1 0 0,0 0 1 0 0,0 0 0 0 0,0 0-1 0 0,0 0 1 0 0,0 0-1 0 0,0 0 1 0 0,0 0 0 0 0,0 0-1 0 0,0 0 1 0 0,-1-1 0 0 0,1 1-1 0 0,0 0 1 0 0,0 0-1 0 0,0 0 1 0 0,-9-3-414 0 0,-10 2-2077 0 0,4 6-4088 0 0,8-3 597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8:19.9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133 165 1839 0 0,'0'0'97'0'0,"-14"-18"-504"0"0,4 13 1449 0 0,-1 7 4556 0 0,0 4-4530 0 0,1 1 1 0 0,0-1-1 0 0,1 1 1 0 0,-1 1-1 0 0,-14 15 1 0 0,21-20-887 0 0,1 0 1 0 0,0 0 0 0 0,0 0-1 0 0,0 0 1 0 0,0 0-1 0 0,0 0 1 0 0,0 1 0 0 0,1-1-1 0 0,0 1 1 0 0,0-1 0 0 0,0 1-1 0 0,0 0 1 0 0,0-1 0 0 0,1 1-1 0 0,0 0 1 0 0,-1-1 0 0 0,1 1-1 0 0,1 0 1 0 0,-1 0 0 0 0,0-1-1 0 0,1 1 1 0 0,0-1 0 0 0,1 6-1 0 0,-1-7-49 0 0,0 1-1 0 0,1 0 1 0 0,-1-1 0 0 0,0 1-1 0 0,1-1 1 0 0,-1 1 0 0 0,1-1-1 0 0,0 0 1 0 0,0 1-1 0 0,0-1 1 0 0,0 0 0 0 0,0 0-1 0 0,1-1 1 0 0,-1 1-1 0 0,0 0 1 0 0,5 1 0 0 0,-3-1-37 0 0,0-1 0 0 0,1 1 0 0 0,-1-1 0 0 0,1 0 0 0 0,-1 0 0 0 0,1 0 0 0 0,0-1 0 0 0,-1 0 0 0 0,8 0 0 0 0,0-1-54 0 0,-1-1 0 0 0,1 0 0 0 0,-1-1 1 0 0,0 0-1 0 0,1-1 0 0 0,-1 0 0 0 0,13-8 0 0 0,-11 5-35 0 0,0 0-1 0 0,0-1 0 0 0,-1-1 1 0 0,-1 0-1 0 0,1-1 0 0 0,-2 0 1 0 0,18-21-1 0 0,-24 26-4 0 0,0 0-1 0 0,-1-1 1 0 0,1 1-1 0 0,-1-1 1 0 0,-1 0 0 0 0,1 0-1 0 0,-1 0 1 0 0,0 0-1 0 0,0 0 1 0 0,0 0-1 0 0,-1-1 1 0 0,0 1 0 0 0,-1-1-1 0 0,1 1 1 0 0,-1-1-1 0 0,0 1 1 0 0,-1-1-1 0 0,0 1 1 0 0,0 0 0 0 0,-2-9-1 0 0,2 10 4 0 0,-1 1 0 0 0,1 0 0 0 0,-1 0 0 0 0,0 0 1 0 0,0 0-1 0 0,0 0 0 0 0,-1 1 0 0 0,0-1 0 0 0,1 0 0 0 0,-1 1 0 0 0,0 0 0 0 0,0 0 0 0 0,-1 0 0 0 0,1 0 0 0 0,-1 0 0 0 0,1 1 0 0 0,-7-3 0 0 0,5 2 12 0 0,-1 1 0 0 0,-1 0 0 0 0,1 0-1 0 0,0 1 1 0 0,0 0 0 0 0,-1 0 0 0 0,1 0-1 0 0,-1 1 1 0 0,1 0 0 0 0,0 0-1 0 0,-7 1 1 0 0,0 1 7 0 0,0 1 1 0 0,1 0-1 0 0,-1 0 0 0 0,1 1 1 0 0,0 1-1 0 0,0 0 0 0 0,1 1 1 0 0,0 0-1 0 0,0 1 0 0 0,0 0 1 0 0,-15 13-1 0 0,24-18-30 0 0,-1 0-1 0 0,1 1 1 0 0,0-1 0 0 0,0 1-1 0 0,0-1 1 0 0,0 1-1 0 0,1 0 1 0 0,-1 0 0 0 0,1 0-1 0 0,0 0 1 0 0,-1 0-1 0 0,1 0 1 0 0,1 0 0 0 0,-1 0-1 0 0,0 0 1 0 0,1 1 0 0 0,-1 3-1 0 0,2-4-10 0 0,-1 0-1 0 0,0 0 0 0 0,1 0 1 0 0,0-1-1 0 0,0 1 1 0 0,0 0-1 0 0,0-1 1 0 0,0 1-1 0 0,0-1 0 0 0,0 1 1 0 0,1-1-1 0 0,0 1 1 0 0,-1-1-1 0 0,1 0 1 0 0,0 0-1 0 0,0 0 0 0 0,0 0 1 0 0,0 0-1 0 0,1 0 1 0 0,2 1-1 0 0,25 13-2438 0 0,-14-10-4892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8:20.4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23 161 11055 0 0,'0'0'22'0'0,"0"-1"0"0"0,-1 1 1 0 0,1 0-1 0 0,0 0 0 0 0,0 0 0 0 0,0 0 0 0 0,0-1 0 0 0,0 1 0 0 0,0 0 0 0 0,0 0 0 0 0,0 0 0 0 0,-1 0 0 0 0,1-1 0 0 0,0 1 0 0 0,0 0 0 0 0,0 0 0 0 0,0 0 0 0 0,0 0 1 0 0,-1 0-1 0 0,1 0 0 0 0,0 0 0 0 0,0-1 0 0 0,0 1 0 0 0,-1 0 0 0 0,1 0 0 0 0,0 0 0 0 0,0 0 0 0 0,0 0 0 0 0,-1 0 0 0 0,1 0 0 0 0,0 0 0 0 0,0 0 0 0 0,0 0 1 0 0,0 0-1 0 0,-1 0 0 0 0,1 0 0 0 0,0 0 0 0 0,0 0 0 0 0,0 0 0 0 0,-1 1 0 0 0,1-1 0 0 0,0 0 0 0 0,0 0 0 0 0,0 0 0 0 0,0 0 0 0 0,-1 0 0 0 0,1 0 0 0 0,0 0 0 0 0,0 1 1 0 0,0-1-1 0 0,0 0 0 0 0,0 0 0 0 0,-1 0 0 0 0,1 0 0 0 0,0 0 0 0 0,0 1 0 0 0,0-1 0 0 0,-3 21 608 0 0,3-13 23 0 0,-4 42-516 0 0,1 6 29 0 0,2-44 1075 0 0,1-2-506 0 0,-1 4-476 0 0,0-3 92 0 0,1 0 1 0 0,1 17-1 0 0,-1-27-252 0 0,0 0 0 0 0,0 0 0 0 0,0 0 0 0 0,0 0 0 0 0,0 0 0 0 0,0 1 0 0 0,1-1 0 0 0,-1 0 0 0 0,0 0 0 0 0,1 0 0 0 0,-1 0 0 0 0,1 0 0 0 0,-1 0 0 0 0,1 0 0 0 0,0 0 0 0 0,-1 0 0 0 0,1 0 0 0 0,0 0 0 0 0,1 1 0 0 0,-1-2-71 0 0,-1 0-1 0 0,0 0 1 0 0,0 0-1 0 0,1 0 1 0 0,-1 0-1 0 0,0 0 1 0 0,1 1-1 0 0,-1-1 0 0 0,0 0 1 0 0,1-1-1 0 0,-1 1 1 0 0,0 0-1 0 0,1 0 1 0 0,-1 0-1 0 0,0 0 1 0 0,1 0-1 0 0,-1 0 0 0 0,0 0 1 0 0,1 0-1 0 0,-1 0 1 0 0,0-1-1 0 0,0 1 1 0 0,1 0-1 0 0,-1-1 1 0 0,9-11-66 0 0,-3-4 36 0 0,-2-1 0 0 0,1 1 0 0 0,-2-1 0 0 0,3-32 0 0 0,-2 20-54 0 0,-3 7 56 0 0,0-1 0 0 0,-1 1 0 0 0,-4-26 0 0 0,0-24 2092 0 0,4 70-2029 0 0,0 1 0 0 0,0-1 0 0 0,1 1 0 0 0,-1-1 0 0 0,0 1 0 0 0,1-1 0 0 0,-1 1 1 0 0,1-1-1 0 0,-1 1 0 0 0,1 0 0 0 0,0-1 0 0 0,0 1 0 0 0,-1 0 0 0 0,1-1 1 0 0,0 1-1 0 0,0 0 0 0 0,2-2 0 0 0,0 1-7 0 0,0 0 0 0 0,-1 0 0 0 0,1 0 0 0 0,0 0 0 0 0,0 1 0 0 0,1-1-1 0 0,4-1 1 0 0,5 0 14 0 0,-1 0 0 0 0,1 1-1 0 0,15-1 1 0 0,-26 3-46 0 0,141-3-47 0 0,-94 3-2700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5:42.3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27 455 0 0,'0'0'2'0'0,"8"-23"4472"0"0,-8 23-4375 0 0,0 0 0 0 0,0-1 0 0 0,0 1 0 0 0,1 0 0 0 0,-1 0 0 0 0,0 0 0 0 0,0-1 1 0 0,0 1-1 0 0,0 0 0 0 0,0 0 0 0 0,1 0 0 0 0,-1 0 0 0 0,0-1 0 0 0,0 1 1 0 0,0 0-1 0 0,0 0 0 0 0,1 0 0 0 0,-1 0 0 0 0,0 0 0 0 0,0 0 0 0 0,0 0 1 0 0,1 0-1 0 0,-1 0 0 0 0,0-1 0 0 0,0 1 0 0 0,1 0 0 0 0,-1 0 0 0 0,0 0 0 0 0,0 0 1 0 0,0 0-1 0 0,1 0 0 0 0,6 12 1684 0 0,-4 1-517 0 0,0 1 0 0 0,-1-1-1 0 0,-1 0 1 0 0,0 17 0 0 0,2 7 92 0 0,-1-9-741 0 0,0 1 0 0 0,-2 0 0 0 0,0-1 0 0 0,-3 1 0 0 0,0-1 0 0 0,-2 1 0 0 0,-12 42-1 0 0,9-54-566 0 0,7-17-27 0 0,3-10-13 0 0,2 1-8 0 0,-1 0 0 0 0,1 0 1 0 0,1 1-1 0 0,0-1 0 0 0,0 1 0 0 0,0 0 0 0 0,1 0 0 0 0,1 1 0 0 0,-1-1 0 0 0,1 1 1 0 0,0 1-1 0 0,1-1 0 0 0,-1 1 0 0 0,11-5 0 0 0,-13 8-1 0 0,-1 0 1 0 0,1 1-1 0 0,0 0 0 0 0,0 0 0 0 0,0 0 0 0 0,0 1 0 0 0,1 0 1 0 0,-1 0-1 0 0,0 0 0 0 0,0 0 0 0 0,1 1 0 0 0,-1 0 1 0 0,1 0-1 0 0,-1 1 0 0 0,0-1 0 0 0,1 1 0 0 0,-1 0 0 0 0,0 1 1 0 0,0-1-1 0 0,0 1 0 0 0,0 0 0 0 0,0 0 0 0 0,0 1 1 0 0,0-1-1 0 0,-1 1 0 0 0,9 7 0 0 0,-7-5 2 0 0,-1 0 0 0 0,0 0-1 0 0,0 1 1 0 0,0-1 0 0 0,0 1 0 0 0,-1 0 0 0 0,0 1-1 0 0,0-1 1 0 0,-1 1 0 0 0,0 0 0 0 0,5 14-1 0 0,-7-18 2 0 0,0 0-1 0 0,-1 1 0 0 0,1-1 0 0 0,-1 1 0 0 0,1-1 1 0 0,-1 0-1 0 0,0 1 0 0 0,0-1 0 0 0,-1 1 0 0 0,1-1 1 0 0,-1 0-1 0 0,1 1 0 0 0,-1-1 0 0 0,0 0 0 0 0,0 0 1 0 0,-1 1-1 0 0,1-1 0 0 0,-1 0 0 0 0,0 0 0 0 0,1 0 0 0 0,-1-1 1 0 0,0 1-1 0 0,-1 0 0 0 0,1-1 0 0 0,0 1 0 0 0,-1-1 1 0 0,-5 4-1 0 0,-3 1 104 0 0,-1 0 0 0 0,0-1 0 0 0,-1 0 0 0 0,0-1 0 0 0,1 0 0 0 0,-2-1 0 0 0,-14 3 0 0 0,20-6-78 0 0,1 1 0 0 0,-1-1 0 0 0,0-1 0 0 0,0 1 0 0 0,0-1 0 0 0,0-1-1 0 0,0 1 1 0 0,0-2 0 0 0,1 1 0 0 0,-1-1 0 0 0,0 0 0 0 0,1 0 0 0 0,-13-6 0 0 0,-7-14-16 0 0,6 4-159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8:20.7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1 3223 0 0,'-12'5'-193'0'0,"-30"14"1682"0"0,38-17-786 0 0,0 1 0 0 0,0-1 0 0 0,1 1 0 0 0,-1 0 0 0 0,1 0 0 0 0,-1 0 0 0 0,-4 6 0 0 0,8-9-499 0 0,-1 1 0 0 0,1 0 0 0 0,-1-1 0 0 0,1 1 0 0 0,0-1 0 0 0,-1 1 0 0 0,1-1-1 0 0,0 1 1 0 0,-1 0 0 0 0,1-1 0 0 0,0 1 0 0 0,0 0 0 0 0,0-1 0 0 0,0 1 0 0 0,0 0 0 0 0,0-1-1 0 0,0 1 1 0 0,0 0 0 0 0,0-1 0 0 0,0 1 0 0 0,0 0 0 0 0,0-1 0 0 0,0 1 0 0 0,0 0 0 0 0,1-1-1 0 0,-1 1 1 0 0,0-1 0 0 0,0 1 0 0 0,1 0 0 0 0,0 1 43 0 0,1-1-1 0 0,-1 0 1 0 0,0 0 0 0 0,1 0 0 0 0,-1 0-1 0 0,1 0 1 0 0,-1 0 0 0 0,1 0-1 0 0,-1 0 1 0 0,1-1 0 0 0,1 2 0 0 0,6 0 229 0 0,1 1 0 0 0,-1-1 0 0 0,10 0 0 0 0,11 0-321 0 0,1-1 1 0 0,-1-2-1 0 0,32-5 1 0 0,-11 1-5960 0 0,-35 4-1044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8:21.0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17 280 11055 0 0,'-1'2'258'0'0,"-1"0"0"0"0,0 0 0 0 0,1 0-1 0 0,0 0 1 0 0,-1 1 0 0 0,1-1-1 0 0,0 0 1 0 0,0 1 0 0 0,0-1 0 0 0,0 1-1 0 0,1-1 1 0 0,-1 1 0 0 0,1-1 0 0 0,-1 1-1 0 0,1 3 1 0 0,0 11 1513 0 0,2-15-392 0 0,1-8 545 0 0,3-15-1835 0 0,-1 0 1 0 0,-1 0-1 0 0,-1-1 1 0 0,0-39-1 0 0,-2 49-54 0 0,-3-52 513 0 0,0 46 0 0 0,1 1 0 0 0,2-25 0 0 0,0 41-539 0 0,-1-1 0 0 0,0 1-1 0 0,0-1 1 0 0,1 1 0 0 0,-1-1 0 0 0,0 1-1 0 0,1 0 1 0 0,0-1 0 0 0,-1 1 0 0 0,1-1-1 0 0,0 1 1 0 0,0 0 0 0 0,0 0 0 0 0,0-1-1 0 0,0 1 1 0 0,0 0 0 0 0,0 0 0 0 0,0 0-1 0 0,0 0 1 0 0,0 0 0 0 0,3-1 0 0 0,-2 1 20 0 0,1 0 0 0 0,0 0 0 0 0,-1 0 0 0 0,1 1 0 0 0,0-1 0 0 0,0 1 0 0 0,0-1 0 0 0,0 1 0 0 0,0 0 0 0 0,4 1 0 0 0,6 1 79 0 0,0 0 0 0 0,-1 1 0 0 0,24 9 0 0 0,-11-4-226 0 0,0-1 0 0 0,40 6-1 0 0,-48-9-1484 0 0,-14-3 305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8:21.4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3 5983 0 0,'-33'-3'7553'0'0,"37"5"-5849"0"0,8 1-293 0 0,55-1 3383 0 0,22 2-2949 0 0,-80-3-1866 0 0,0 0 1 0 0,-1 1-1 0 0,1 0 0 0 0,0 1 1 0 0,-1 0-1 0 0,1 0 0 0 0,11 7 0 0 0,-13-5-1662 0 0,-3 2-6015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8:23.2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1 4143 0 0,'-8'0'-143'0'0,"2"3"4404"0"0,7-2-4038 0 0,-1-1-1 0 0,0 1 1 0 0,1-1-1 0 0,-1 0 0 0 0,0 1 1 0 0,1-1-1 0 0,-1 0 0 0 0,1 1 1 0 0,-1-1-1 0 0,0 0 1 0 0,1 0-1 0 0,-1 0 0 0 0,1 1 1 0 0,-1-1-1 0 0,1 0 1 0 0,-1 0-1 0 0,1 0 0 0 0,-1 0 1 0 0,1 0-1 0 0,-1 0 0 0 0,1 0 1 0 0,-1 0-1 0 0,1 0 1 0 0,-1 0-1 0 0,2 0 0 0 0,22 3 2736 0 0,30 6 1 0 0,62 23-1187 0 0,-78-21-1378 0 0,-16-5-291 0 0,7 2-8 0 0,-1 1 1 0 0,-1 1 0 0 0,37 20-1 0 0,-9-2 109 0 0,-43-22-173 0 0,34 18 98 0 0,2 6-60 0 0,-4 2 17 0 0,-24-13-28 0 0,25 28-36 0 0,-42-44-16 0 0,-1 0 0 0 0,1 0 0 0 0,-1 0 0 0 0,1 0 0 0 0,-1 1 0 0 0,2 3 0 0 0,33 60 24 0 0,-4-2 59 0 0,-27-52 2 0 0,-1-2-10 0 0,14 35-1 0 0,-1-1 38 0 0,-15-36-110 0 0,1 0 1 0 0,0-1-1 0 0,1 0 1 0 0,6 9-1 0 0,-9-14-9 0 0,19 28 53 0 0,-20-30-52 0 0,-1 0 1 0 0,1 0-1 0 0,0-1 0 0 0,-1 1 1 0 0,1 0-1 0 0,-1 0 1 0 0,1-1-1 0 0,0 1 0 0 0,0-1 1 0 0,-1 1-1 0 0,1-1 0 0 0,0 1 1 0 0,0-1-1 0 0,0 1 1 0 0,0-1-1 0 0,0 0 0 0 0,-1 1 1 0 0,1-1-1 0 0,0 0 1 0 0,0 0-1 0 0,0 0 0 0 0,0 0 1 0 0,0 0-1 0 0,0 0 1 0 0,0 0-1 0 0,0 0 0 0 0,0 0 1 0 0,0 0-1 0 0,0 0 1 0 0,-1 0-1 0 0,1-1 0 0 0,0 1 1 0 0,1-1-1 0 0,-1 0-18 0 0,0-1-1 0 0,0 1 0 0 0,0-1 1 0 0,0 0-1 0 0,0 1 1 0 0,0-1-1 0 0,0 0 1 0 0,-1 0-1 0 0,1 1 1 0 0,-1-1-1 0 0,1 0 0 0 0,-1 0 1 0 0,0 0-1 0 0,0 0 1 0 0,0 0-1 0 0,0 1 1 0 0,0-4-1 0 0,-4-34-991 0 0,4 35 883 0 0,-4-29-825 0 0,2 0 0 0 0,5-62-1 0 0,-3 92 1006 0 0,1-1 0 0 0,-1 0 0 0 0,0 0-1 0 0,0 0 1 0 0,-1 1 0 0 0,1-1 0 0 0,-1 0-1 0 0,0 0 1 0 0,1 1 0 0 0,-2-1 0 0 0,-1-5 0 0 0,3 8-24 0 0,0 1 1 0 0,-1 0-1 0 0,1 0 1 0 0,0 0-1 0 0,0 0 1 0 0,0 0-1 0 0,0-1 1 0 0,-1 1-1 0 0,1 0 1 0 0,0 0-1 0 0,0 0 1 0 0,0 0-1 0 0,0 0 1 0 0,-1 0-1 0 0,1 0 1 0 0,0 0-1 0 0,0 0 1 0 0,0 0-1 0 0,-1 0 1 0 0,1 0-1 0 0,0 0 1 0 0,0 0-1 0 0,0 0 1 0 0,-1 0-1 0 0,1 0 1 0 0,0 0-1 0 0,0 0 1 0 0,0 0-1 0 0,-1 0 1 0 0,1 0-1 0 0,0 0 1 0 0,0 0-1 0 0,0 0 1 0 0,-1 0-1 0 0,1 1 1 0 0,0-1-1 0 0,-5 8 539 0 0,1 12-104 0 0,5-15-433 0 0,1 0-1 0 0,0 0 0 0 0,0-1 0 0 0,0 1 0 0 0,1 0 0 0 0,-1-1 0 0 0,1 1 0 0 0,0-1 1 0 0,1 0-1 0 0,-1 0 0 0 0,1 0 0 0 0,4 3 0 0 0,9 8 103 0 0,30 18 1 0 0,-21-15-57 0 0,-19-13-33 0 0,0 1 0 0 0,0 0 0 0 0,-1 0 0 0 0,0 0 0 0 0,0 1 0 0 0,9 13-1 0 0,-14-19-39 0 0,0 1-1 0 0,0-1 1 0 0,0 1-1 0 0,0-1 1 0 0,0 1-1 0 0,-1-1 1 0 0,1 1-1 0 0,-1 0 1 0 0,1-1-1 0 0,-1 1 1 0 0,1 0-1 0 0,-1 0 1 0 0,0-1 0 0 0,0 1-1 0 0,0 0 1 0 0,0 0-1 0 0,0-1 1 0 0,0 1-1 0 0,0 0 1 0 0,-1 0-1 0 0,1-1 1 0 0,-1 1-1 0 0,1 0 1 0 0,-1-1-1 0 0,0 1 1 0 0,0 0-1 0 0,1-1 1 0 0,-1 1-1 0 0,0-1 1 0 0,0 0-1 0 0,0 1 1 0 0,-1-1-1 0 0,1 0 1 0 0,0 1-1 0 0,0-1 1 0 0,-1 0-1 0 0,1 0 1 0 0,-1 0-1 0 0,1 0 1 0 0,-4 1-1 0 0,-9 4-3 0 0,0-1 0 0 0,0-1 0 0 0,0 0 0 0 0,-1-1 0 0 0,1 0 0 0 0,-1-1 0 0 0,-16-1 0 0 0,-33 7 0 0 0,47-4 0 0 0,-30 11 0 0 0,23-7 0 0 0,17-6 0 0 0,6-4 0 0 0,9-8 0 0 0,17-11 0 0 0,31-18 0 0 0,101-74 0 0 0,-157 113 0 0 0,4-2 0 0 0,-1-1 0 0 0,1 1 0 0 0,-1-1 0 0 0,0 0 0 0 0,0 0 0 0 0,0-1 0 0 0,0 1 0 0 0,0 0 0 0 0,-1-1 0 0 0,0 0 0 0 0,3-5 0 0 0,-5 9 0 0 0,0-1 0 0 0,0 1 0 0 0,0 0 0 0 0,0 0 0 0 0,0-1 0 0 0,0 1 0 0 0,0 0 0 0 0,0 0 0 0 0,0 0 0 0 0,0-1 0 0 0,0 1 0 0 0,0 0 0 0 0,0 0 0 0 0,0-1 0 0 0,0 1 0 0 0,0 0 0 0 0,0 0 0 0 0,0 0 0 0 0,-1-1 0 0 0,1 1 0 0 0,0 0 0 0 0,0 0 0 0 0,0 0 0 0 0,0-1 0 0 0,0 1 0 0 0,-1 0 0 0 0,1 0 0 0 0,0 0 0 0 0,0 0 0 0 0,0 0 0 0 0,-1 0 0 0 0,1-1 0 0 0,0 1 0 0 0,-1 0 0 0 0,-10 0 0 0 0,-11 5 0 0 0,14-2 0 0 0,-1 1 0 0 0,1 0 0 0 0,0 0 0 0 0,0 0 0 0 0,1 1 0 0 0,-1 1 0 0 0,1-1 0 0 0,0 1 0 0 0,0 0 0 0 0,1 1 0 0 0,0-1 0 0 0,0 1 0 0 0,1 0 0 0 0,-1 1 0 0 0,-3 7 0 0 0,9-14 0 0 0,0-1 0 0 0,-1 0 0 0 0,1 1 0 0 0,0-1 0 0 0,0 0 0 0 0,0 0 0 0 0,0 1 0 0 0,0-1 0 0 0,0 0 0 0 0,0 1 0 0 0,0-1 0 0 0,0 0 0 0 0,0 0 0 0 0,0 1 0 0 0,0-1 0 0 0,0 0 0 0 0,0 1 0 0 0,0-1 0 0 0,0 0 0 0 0,0 1 0 0 0,0-1 0 0 0,0 0 0 0 0,0 0 0 0 0,0 1 0 0 0,1-1 0 0 0,-1 0 0 0 0,0 0 0 0 0,0 1 0 0 0,0-1 0 0 0,0 0 0 0 0,1 0 0 0 0,-1 1 0 0 0,0-1 0 0 0,0 0 0 0 0,1 0 0 0 0,-1 0 0 0 0,0 1 0 0 0,1-1 0 0 0,15 2 0 0 0,18-9 0 0 0,-34 7 0 0 0,20-7 7 0 0,-20 7-10 0 0,0-1 1 0 0,1 1 0 0 0,-1 0 0 0 0,1 0 0 0 0,-1-1-1 0 0,0 1 1 0 0,1-1 0 0 0,-1 1 0 0 0,0 0-1 0 0,1-1 1 0 0,-1 1 0 0 0,0-1 0 0 0,0 1 0 0 0,1 0-1 0 0,-1-1 1 0 0,0 1 0 0 0,0-1 0 0 0,0 1 0 0 0,0-1-1 0 0,1 1 1 0 0,-1-1 0 0 0,0 1 0 0 0,0-1-1 0 0,0 1 1 0 0,0-1 0 0 0,0 1 0 0 0,0-1 0 0 0,0 1-1 0 0,-1-1 1 0 0,1 1 0 0 0,0-1 0 0 0,0 1-1 0 0,0-1 1 0 0,0 1 0 0 0,-1-1 0 0 0,-2-5-2947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8:24.1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297 94 11055 0 0,'-6'0'229'0'0,"-1"0"0"0"0,1 0 0 0 0,-1 1 1 0 0,-8 2-1 0 0,13-2-224 0 0,-1 0 1 0 0,1 0-1 0 0,0 0 1 0 0,-1 0 0 0 0,1 0-1 0 0,0 0 1 0 0,0 1-1 0 0,-1-1 1 0 0,1 1 0 0 0,0 0-1 0 0,1-1 1 0 0,-1 1-1 0 0,0 0 1 0 0,-2 3 0 0 0,-25 35 164 0 0,-24 38-10 0 0,47-69-132 0 0,2 0-1 0 0,-1 0 1 0 0,1 0-1 0 0,1 1 1 0 0,0 0-1 0 0,0 0 1 0 0,-1 10-1 0 0,3-17 117 0 0,1-1-1 0 0,-1 1 1 0 0,1-1-1 0 0,0 1 1 0 0,0-1-1 0 0,0 1 1 0 0,1-1-1 0 0,-1 1 1 0 0,0-1-1 0 0,1 1 1 0 0,0-1-1 0 0,0 0 1 0 0,-1 1-1 0 0,1-1 1 0 0,1 0-1 0 0,-1 0 1 0 0,0 1-1 0 0,0-1 1 0 0,1 0-1 0 0,-1 0 1 0 0,1 0-1 0 0,0-1 1 0 0,0 1-1 0 0,-1 0 1 0 0,1-1-1 0 0,0 1 1 0 0,4 1-1 0 0,-2-1 102 0 0,1 0 0 0 0,-1-1 0 0 0,0 1 0 0 0,1-1 0 0 0,-1 0 0 0 0,1-1 0 0 0,-1 1 0 0 0,1-1 0 0 0,-1 0 0 0 0,1 0-1 0 0,-1 0 1 0 0,1-1 0 0 0,-1 0 0 0 0,7-1 0 0 0,1-2-188 0 0,-1 0 0 0 0,-1 0 0 0 0,1-1 0 0 0,-1-1 0 0 0,0 0 0 0 0,0 0 0 0 0,-1-1 0 0 0,1 0 0 0 0,-1 0 0 0 0,-1-1 0 0 0,0-1 0 0 0,0 1-1 0 0,0-1 1 0 0,-1-1 0 0 0,-1 1 0 0 0,8-14 0 0 0,-9 13-13 0 0,0 0 1 0 0,0 0-1 0 0,-1 0 0 0 0,0-1 0 0 0,-1 1 0 0 0,0-1 0 0 0,-1 0 0 0 0,0 0 1 0 0,-1 0-1 0 0,0 0 0 0 0,-1 0 0 0 0,0 0 0 0 0,0 0 0 0 0,-1 0 0 0 0,-1 0 1 0 0,0 0-1 0 0,-5-14 0 0 0,6 22-33 0 0,0 0 0 0 0,0 0 0 0 0,-1 0 0 0 0,1 0 0 0 0,-1 0 0 0 0,0 0 0 0 0,0 0 0 0 0,0 0 0 0 0,0 1-1 0 0,-1-1 1 0 0,1 1 0 0 0,-1 0 0 0 0,0 0 0 0 0,1 0 0 0 0,-6-3 0 0 0,3 3 8 0 0,1 0-1 0 0,0 1 0 0 0,-1-1 0 0 0,0 1 1 0 0,1 0-1 0 0,-1 1 0 0 0,1-1 1 0 0,-1 1-1 0 0,0 0 0 0 0,-5 0 1 0 0,-6 2 20 0 0,0 1 0 0 0,0 1 1 0 0,1 0-1 0 0,0 1 1 0 0,-24 11-1 0 0,15-5-11 0 0,1 0 0 0 0,-36 25 0 0 0,52-32-23 0 0,1 1-1 0 0,0 0 1 0 0,0 1 0 0 0,0-1-1 0 0,0 1 1 0 0,1 0-1 0 0,0 0 1 0 0,0 1 0 0 0,1 0-1 0 0,-1 0 1 0 0,1 0 0 0 0,-5 13-1 0 0,9-18-58 0 0,-1-1-1 0 0,1 1 1 0 0,-1-1-1 0 0,1 1 0 0 0,0-1 1 0 0,-1 1-1 0 0,1 0 1 0 0,0-1-1 0 0,0 1 1 0 0,0-1-1 0 0,0 1 1 0 0,1 0-1 0 0,-1-1 0 0 0,0 1 1 0 0,1-1-1 0 0,-1 1 1 0 0,1-1-1 0 0,-1 1 1 0 0,1-1-1 0 0,0 1 1 0 0,0-1-1 0 0,-1 0 1 0 0,1 1-1 0 0,0-1 0 0 0,0 0 1 0 0,0 0-1 0 0,0 1 1 0 0,1-1-1 0 0,-1 0 1 0 0,2 1-1 0 0,2 1-571 0 0,0-1 0 0 0,0 0 0 0 0,0 0 0 0 0,1 0 0 0 0,-1-1-1 0 0,0 0 1 0 0,10 1 0 0 0,5 1-6402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8:24.6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1 477 14279 0 0,'-1'-3'438'0'0,"1"0"-1"0"0,0-1 1 0 0,1 1-1 0 0,-1-1 1 0 0,0 1-1 0 0,3-6 1 0 0,-1-6-334 0 0,-1-10 429 0 0,-2-27 0 0 0,0 39-104 0 0,0-1 0 0 0,1 0 0 0 0,1 0 0 0 0,0 0 0 0 0,1 0 0 0 0,0 1 1 0 0,1-1-1 0 0,5-14 0 0 0,-8 27-419 0 0,1 0 0 0 0,-1 0 1 0 0,1 0-1 0 0,-1 0 0 0 0,1 0 0 0 0,-1 0 1 0 0,1 0-1 0 0,0 0 0 0 0,-1 1 1 0 0,1-1-1 0 0,0 0 0 0 0,-1 0 0 0 0,2 0 1 0 0,-2 1-5 0 0,1 0 0 0 0,-1 0 0 0 0,0 0 0 0 0,0 0 0 0 0,1 0 0 0 0,-1 0 0 0 0,0 0 0 0 0,0 0 0 0 0,1 0 1 0 0,-1 0-1 0 0,0 0 0 0 0,0 0 0 0 0,1 0 0 0 0,-1 0 0 0 0,0 0 0 0 0,0 0 0 0 0,1 0 0 0 0,-1 0 0 0 0,0 1 0 0 0,0-1 0 0 0,1 0 1 0 0,-1 0-1 0 0,0 0 0 0 0,0 0 0 0 0,0 1 0 0 0,1-1 0 0 0,-1 0 0 0 0,0 0 0 0 0,0 0 0 0 0,0 1 0 0 0,0-1 0 0 0,12 29 350 0 0,-8-15-289 0 0,1-4-54 0 0,0-1 1 0 0,0 1-1 0 0,1-1 0 0 0,0 0 0 0 0,1 0 0 0 0,11 13 0 0 0,-14-18-3 0 0,1 0 0 0 0,-1 0 0 0 0,1-1 0 0 0,-1 1-1 0 0,1-1 1 0 0,0 0 0 0 0,0 0 0 0 0,1 0-1 0 0,-1-1 1 0 0,0 0 0 0 0,1 0 0 0 0,-1 0-1 0 0,1-1 1 0 0,6 1 0 0 0,-8-2-2 0 0,-1 0 0 0 0,0 0 1 0 0,0 0-1 0 0,0-1 0 0 0,0 1 0 0 0,0-1 1 0 0,1 0-1 0 0,-1 0 0 0 0,-1 0 0 0 0,1 0 1 0 0,0-1-1 0 0,0 1 0 0 0,0-1 1 0 0,-1 1-1 0 0,1-1 0 0 0,0 0 0 0 0,-1 0 1 0 0,0-1-1 0 0,0 1 0 0 0,1 0 0 0 0,-1-1 1 0 0,0 1-1 0 0,-1-1 0 0 0,1 0 0 0 0,0 1 1 0 0,1-5-1 0 0,1-2-2 0 0,0 0 0 0 0,-1-1 1 0 0,0 1-1 0 0,-1-1 0 0 0,0 0 1 0 0,0 0-1 0 0,0-10 0 0 0,0-6-9 0 0,1-75 10 0 0,-3 89-13 0 0,-1 1 0 0 0,-1-1-1 0 0,0 1 1 0 0,0 0 0 0 0,-1 0-1 0 0,-8-19 1 0 0,5 17-2200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8:26.6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11 277 9671 0 0,'0'0'149'0'0,"-1"1"-1"0"0,1-1 0 0 0,-1 0 0 0 0,0 0 1 0 0,1 0-1 0 0,-1 1 0 0 0,1-1 0 0 0,-1 0 1 0 0,1 1-1 0 0,-1-1 0 0 0,1 0 0 0 0,-1 1 0 0 0,1-1 1 0 0,0 1-1 0 0,-1-1 0 0 0,1 1 0 0 0,0-1 1 0 0,-1 1-1 0 0,1-1 0 0 0,0 1 0 0 0,0-1 1 0 0,-1 1-1 0 0,1-1 0 0 0,0 1 0 0 0,0 0 1 0 0,0 0-1 0 0,0 0-33 0 0,0 0 1 0 0,0-1 0 0 0,1 1-1 0 0,-1 0 1 0 0,1-1-1 0 0,-1 1 1 0 0,1 0-1 0 0,-1-1 1 0 0,1 1 0 0 0,-1-1-1 0 0,1 1 1 0 0,-1-1-1 0 0,1 1 1 0 0,0-1-1 0 0,-1 0 1 0 0,1 1-1 0 0,1-1 1 0 0,2 3 295 0 0,1-1-1 0 0,0-1 1 0 0,0 1 0 0 0,7 1-1 0 0,50 4 1102 0 0,-1-3 1 0 0,91-5-1 0 0,122-28-1065 0 0,108-14-194 0 0,-369 42-252 0 0,-1-1 0 0 0,1-1 0 0 0,0 0 0 0 0,-1-1 0 0 0,0 0 0 0 0,0-1 0 0 0,0 0 0 0 0,-1-1 0 0 0,1 0 0 0 0,17-14 0 0 0,-28 19-17 0 0,0 0-1 0 0,0 0 1 0 0,0 1 0 0 0,0-1-1 0 0,0 0 1 0 0,0 0-1 0 0,-1 0 1 0 0,1 0-1 0 0,0-1 1 0 0,-1 1 0 0 0,1 0-1 0 0,-1 0 1 0 0,1 0-1 0 0,-1 0 1 0 0,0-1 0 0 0,1 1-1 0 0,-1 0 1 0 0,0 0-1 0 0,0-1 1 0 0,0 1 0 0 0,0 0-1 0 0,0-1 1 0 0,0 1-1 0 0,0 0 1 0 0,0 0-1 0 0,-1-1 1 0 0,1 1 0 0 0,0 0-1 0 0,-1 0 1 0 0,1 0-1 0 0,-1-1 1 0 0,1 1 0 0 0,-1 0-1 0 0,0 0 1 0 0,0 0-1 0 0,1 0 1 0 0,-1 0 0 0 0,0 0-1 0 0,0 0 1 0 0,0 0-1 0 0,0 1 1 0 0,0-1 0 0 0,0 0-1 0 0,0 0 1 0 0,0 1-1 0 0,0-1 1 0 0,0 1-1 0 0,0-1 1 0 0,-1 1 0 0 0,1-1-1 0 0,-2 1 1 0 0,5-3-830 0 0,0 1 1 0 0,0 0-1 0 0,0 0 0 0 0,0 0 1 0 0,0 1-1 0 0,0-1 1 0 0,1 0-1 0 0,3-1 0 0 0,-5 2 796 0 0,-1 1-1 0 0,1 0 1 0 0,0 0 0 0 0,0-1-1 0 0,-1 1 1 0 0,1-1-1 0 0,-1 1 1 0 0,1 0-1 0 0,0-1 1 0 0,-1 1-1 0 0,1-1 1 0 0,-1 1 0 0 0,1-1-1 0 0,-1 0 1 0 0,1 1-1 0 0,-1-1 1 0 0,0 1-1 0 0,1-1 1 0 0,-1 0 0 0 0,0 1-1 0 0,1-1 1 0 0,-1 0-1 0 0,0 0 1 0 0,0 1-1 0 0,0-1 1 0 0,0 0 0 0 0,1 0-1 0 0,-1 1 1 0 0,0-1-1 0 0,0 0 1 0 0,0 0-1 0 0,-1 1 1 0 0,1-1-1 0 0,0 0 1 0 0,0 1 0 0 0,0-1-1 0 0,-1 0 1 0 0,1 0-1 0 0,0 1 1 0 0,0-1-1 0 0,-1 0 1 0 0,1 1 0 0 0,-1-1-1 0 0,1 1 1 0 0,-1-1-1 0 0,0-1 1 0 0,-4-2 138 0 0,0-1-1 0 0,0 1 1 0 0,-1 0 0 0 0,-8-6 0 0 0,0 1-101 0 0,8 4-305 0 0,3 4 694 0 0,1-1 0 0 0,0 1 0 0 0,0-1 0 0 0,0 0-1 0 0,1 0 1 0 0,-1 1 0 0 0,-2-5 0 0 0,3 6-301 0 0,1-1 1 0 0,0 1-1 0 0,0 0 0 0 0,0 0 0 0 0,0-1 1 0 0,0 1-1 0 0,0 0 0 0 0,0 0 0 0 0,0-1 0 0 0,0 1 1 0 0,0 0-1 0 0,0 0 0 0 0,0-1 0 0 0,0 1 1 0 0,0 0-1 0 0,0-1 0 0 0,0 1 0 0 0,0 0 1 0 0,0 0-1 0 0,0-1 0 0 0,1 1 0 0 0,-1 0 0 0 0,0 0 1 0 0,0-1-1 0 0,0 1 0 0 0,0 0 0 0 0,1 0 1 0 0,-1-1-1 0 0,14-5 1198 0 0,0 4-743 0 0,0 0-1 0 0,0 1 1 0 0,14 0 0 0 0,7 0 3 0 0,2-3-73 0 0,34-1 207 0 0,-64 5-620 0 0,0 0 0 0 0,0 1-1 0 0,0 0 1 0 0,0 0-1 0 0,0 0 1 0 0,0 1 0 0 0,9 4-1 0 0,-15-6-45 0 0,0 0 0 0 0,-1 0 1 0 0,1 1-1 0 0,0-1 0 0 0,0 0 0 0 0,-1 1 0 0 0,1-1 0 0 0,0 1 0 0 0,-1-1 0 0 0,1 1 1 0 0,0-1-1 0 0,-1 1 0 0 0,1-1 0 0 0,-1 1 0 0 0,1 0 0 0 0,-1-1 0 0 0,1 1 0 0 0,-1 0 1 0 0,1 0-1 0 0,-1-1 0 0 0,0 1 0 0 0,1 0 0 0 0,-1 0 0 0 0,0-1 0 0 0,0 1 0 0 0,1 0 1 0 0,-1 0-1 0 0,0 0 0 0 0,0 0 0 0 0,0-1 0 0 0,0 1 0 0 0,0 0 0 0 0,0 0 0 0 0,0 0 1 0 0,-1-1-1 0 0,1 1 0 0 0,0 0 0 0 0,0 0 0 0 0,-1 0 0 0 0,1-1 0 0 0,0 1 0 0 0,-1 0 1 0 0,1 0-1 0 0,-1-1 0 0 0,1 1 0 0 0,-1 0 0 0 0,1-1 0 0 0,-2 2 0 0 0,-3 4 2 0 0,-1 0-1 0 0,0-1 0 0 0,0 1 1 0 0,-8 4-1 0 0,8-6-5 0 0,-56 41 3 0 0,42-33 0 0 0,0 2 0 0 0,2 0 0 0 0,-1 1 0 0 0,2 1 0 0 0,-24 27 0 0 0,37-33 0 0 0,10-9 0 0 0,14-12 0 0 0,-18 9 0 0 0,1-1 0 0 0,-1 1 0 0 0,0-1 0 0 0,0 1 0 0 0,0-1 0 0 0,0 0 0 0 0,0 0 0 0 0,-1 0 0 0 0,1 0 0 0 0,-1-1 0 0 0,0 1 0 0 0,0 0 0 0 0,0 0 0 0 0,0-1 0 0 0,-1 1 0 0 0,1-1 0 0 0,-1 1 0 0 0,0-1 0 0 0,0 1 0 0 0,0 0 0 0 0,0-1 0 0 0,-1 1 0 0 0,1-1 0 0 0,-1 1 0 0 0,0 0 0 0 0,0-1 0 0 0,0 1 0 0 0,-1 0 0 0 0,1 0 0 0 0,-1 0 0 0 0,1 0 0 0 0,-1 0 0 0 0,0 0 0 0 0,0 0 0 0 0,-1 1 0 0 0,1-1 0 0 0,0 1 0 0 0,-1-1 0 0 0,0 1 0 0 0,-4-3 0 0 0,-1-2 0 0 0,10 5 0 0 0,15 2 0 0 0,-10 1 0 0 0,58 0-51 0 0,-58-1 132 0 0,0-1 1 0 0,0 0-1 0 0,0 0 1 0 0,0 0-1 0 0,0-1 0 0 0,0 0 1 0 0,7-4-1 0 0,-18 8-44 0 0,1-1 0 0 0,-1-1 0 0 0,1 1 0 0 0,-1-1 0 0 0,1 1-1 0 0,-5-1 1 0 0,4 0-59 0 0,1 0-1 0 0,-1 0 0 0 0,1 1 0 0 0,-1-1 1 0 0,0 1-1 0 0,1 0 0 0 0,0 0 0 0 0,-1 0 1 0 0,-3 2-1 0 0,6-2-1640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8:27.5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106 191 11055 0 0,'-10'6'573'0'0,"0"0"0"0"0,1 1 1 0 0,0 1-1 0 0,1-1 0 0 0,-11 13 0 0 0,14-15-315 0 0,1 1 1 0 0,0-1 0 0 0,0 1-1 0 0,0 0 1 0 0,1 0 0 0 0,-1 0-1 0 0,2 0 1 0 0,-1 0 0 0 0,1 1 0 0 0,-2 7-1 0 0,3-11-108 0 0,1 0 1 0 0,-1-1-1 0 0,1 1 0 0 0,0-1 0 0 0,0 1 0 0 0,0 0 1 0 0,0-1-1 0 0,1 1 0 0 0,-1-1 0 0 0,1 1 1 0 0,0-1-1 0 0,-1 1 0 0 0,1-1 0 0 0,0 1 0 0 0,0-1 1 0 0,1 1-1 0 0,-1-1 0 0 0,3 4 0 0 0,-1-4-37 0 0,-1 1-1 0 0,1-1 1 0 0,0 0-1 0 0,0 0 1 0 0,0 0-1 0 0,0 0 1 0 0,0-1-1 0 0,0 1 1 0 0,0-1-1 0 0,0 0 1 0 0,1 0-1 0 0,4 2 1 0 0,2-2-10 0 0,-1 0-1 0 0,1 0 1 0 0,-1-1 0 0 0,1 0 0 0 0,-1 0-1 0 0,1-1 1 0 0,-1 0 0 0 0,0-1-1 0 0,14-4 1 0 0,-11 1-85 0 0,1-1 1 0 0,-1 0-1 0 0,-1 0 0 0 0,1-2 1 0 0,-1 1-1 0 0,0-1 0 0 0,-1-1 0 0 0,0 0 1 0 0,0 0-1 0 0,9-13 0 0 0,-9 10 0 0 0,-1 0 0 0 0,0-1 0 0 0,-1 0 1 0 0,-1 0-1 0 0,0-1 0 0 0,-1 0 0 0 0,0 0 0 0 0,6-26 0 0 0,-10 33-5 0 0,-1 0-1 0 0,0 0 0 0 0,0 1 1 0 0,-1-1-1 0 0,0 0 1 0 0,-1 0-1 0 0,1 0 0 0 0,-1 0 1 0 0,0 0-1 0 0,-1 1 1 0 0,-4-14-1 0 0,5 17-5 0 0,-1-1 0 0 0,0 1-1 0 0,0 0 1 0 0,0 0 0 0 0,0 0-1 0 0,0 0 1 0 0,0 1 0 0 0,-1-1-1 0 0,1 0 1 0 0,-1 1 0 0 0,0 0-1 0 0,0-1 1 0 0,0 1 0 0 0,0 1-1 0 0,0-1 1 0 0,0 0 0 0 0,-1 1-1 0 0,1-1 1 0 0,0 1 0 0 0,-1 0-1 0 0,1 0 1 0 0,-1 0 0 0 0,0 1-1 0 0,-4-1 1 0 0,-2 1-3 0 0,0 1 1 0 0,1-1-1 0 0,-1 2 0 0 0,0-1 1 0 0,1 1-1 0 0,-1 1 0 0 0,1 0 0 0 0,0 0 1 0 0,0 1-1 0 0,-12 7 0 0 0,5-3 2 0 0,1 2 0 0 0,0 0 0 0 0,0 1-1 0 0,-22 22 1 0 0,33-29-17 0 0,0 0-1 0 0,1 0 0 0 0,-1 0 1 0 0,1 0-1 0 0,0 1 1 0 0,0 0-1 0 0,0 0 1 0 0,1 0-1 0 0,0 0 0 0 0,-3 9 1 0 0,4-12-2 0 0,1 1 1 0 0,0-1-1 0 0,-1 1 1 0 0,1-1-1 0 0,0 0 0 0 0,1 1 1 0 0,-1-1-1 0 0,0 1 1 0 0,1-1-1 0 0,-1 1 1 0 0,1-1-1 0 0,0 0 0 0 0,0 0 1 0 0,0 1-1 0 0,0-1 1 0 0,0 0-1 0 0,0 0 1 0 0,1 0-1 0 0,-1 0 0 0 0,1 0 1 0 0,-1 0-1 0 0,1 0 1 0 0,0-1-1 0 0,0 1 1 0 0,-1-1-1 0 0,4 3 0 0 0,2 0-313 0 0,0 0 0 0 0,-1 0-1 0 0,2-1 1 0 0,-1 0 0 0 0,0 0-1 0 0,1-1 1 0 0,-1 0 0 0 0,11 2-1 0 0,6-1-1365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8:28.0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19 259 2759 0 0,'-9'28'819'0'0,"4"0"3378"0"0,1-12-1689 0 0,4-12 448 0 0,3-13-772 0 0,63-159 3929 0 0,-16 45-4754 0 0,-50 123-1357 0 0,0 0-1 0 0,0 0 1 0 0,1 0-1 0 0,-1 0 0 0 0,0 1 1 0 0,0-1-1 0 0,0 0 1 0 0,0 0-1 0 0,0 0 1 0 0,0 0-1 0 0,0 0 1 0 0,0 0-1 0 0,0 0 0 0 0,0 0 1 0 0,0 0-1 0 0,0 0 1 0 0,0 0-1 0 0,0 0 1 0 0,1 0-1 0 0,-1 0 1 0 0,0 0-1 0 0,0 0 1 0 0,0 0-1 0 0,0 0 0 0 0,0 0 1 0 0,0 0-1 0 0,0 0 1 0 0,0 0-1 0 0,0 0 1 0 0,0 0-1 0 0,1 0 1 0 0,-1 0-1 0 0,0 0 0 0 0,0 0 1 0 0,0 0-1 0 0,0 0 1 0 0,0 0-1 0 0,0 0 1 0 0,0 0-1 0 0,0 0 1 0 0,0 0-1 0 0,0 0 1 0 0,0 0-1 0 0,0-1 0 0 0,0 1 1 0 0,0 0-1 0 0,0 0 1 0 0,1 0-1 0 0,-1 0 1 0 0,0 0-1 0 0,0 0 1 0 0,0 0-1 0 0,0 0 1 0 0,0 0-1 0 0,0 0 0 0 0,0 0 1 0 0,0 0-1 0 0,0-1 1 0 0,0 1-1 0 0,0 0 1 0 0,0 0-1 0 0,0 0 1 0 0,0 0-1 0 0,0 0 0 0 0,0 0 1 0 0,2 10 120 0 0,1 15 28 0 0,-1 0-150 0 0,0-7 0 0 0,8 25 0 0 0,-7-32 0 0 0,1 0 0 0 0,1 0 0 0 0,0 0 0 0 0,7 11 0 0 0,-3-7 8 0 0,19 20 0 0 0,-27-33 7 0 0,1 0 0 0 0,-1 0 1 0 0,1-1-1 0 0,-1 1 0 0 0,1-1 0 0 0,0 1 0 0 0,0-1 0 0 0,0 1 1 0 0,-1-1-1 0 0,1 0 0 0 0,0 0 0 0 0,1 0 0 0 0,-1 0 0 0 0,0-1 1 0 0,0 1-1 0 0,0 0 0 0 0,3 0 0 0 0,-3-2-6 0 0,-1 1 0 0 0,1 0 0 0 0,-1 0 0 0 0,0-1 0 0 0,1 1-1 0 0,-1-1 1 0 0,1 1 0 0 0,-1-1 0 0 0,0 1 0 0 0,1-1 0 0 0,-1 0 0 0 0,0 0 0 0 0,0 0 0 0 0,1 0-1 0 0,-1 0 1 0 0,0 0 0 0 0,0 0 0 0 0,0 0 0 0 0,1-1 0 0 0,2-4-2 0 0,-1-1-1 0 0,1 1 1 0 0,-1-1 0 0 0,0 1-1 0 0,-1-1 1 0 0,1 0-1 0 0,1-10 1 0 0,-1-5-7 0 0,3-40 0 0 0,0-10 0 0 0,5 13-1896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8:29.8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1 143 7831 0 0,'0'-2'329'0'0,"0"-1"0"0"0,-1 1-1 0 0,1-1 1 0 0,0 1 0 0 0,0 0-1 0 0,1-1 1 0 0,-1 1 0 0 0,0-1-1 0 0,1 1 1 0 0,-1 0 0 0 0,1-1-1 0 0,0 1 1 0 0,0 0 0 0 0,0 0-1 0 0,0 0 1 0 0,2-3-1 0 0,-1 2-50 0 0,1 0 0 0 0,-1 0 0 0 0,1 0 0 0 0,0 1 0 0 0,0-1 0 0 0,0 1-1 0 0,0 0 1 0 0,1 0 0 0 0,4-2 0 0 0,7-3 263 0 0,1 1 1 0 0,-1 1-1 0 0,32-5 1 0 0,-31 6 54 0 0,57-10 529 0 0,-1 2 0 0 0,78-2 0 0 0,-100 13-986 0 0,-1 2 0 0 0,0 2-1 0 0,0 2 1 0 0,50 12 0 0 0,2 7-41 0 0,89 19-10 0 0,139 41 578 0 0,-207-49-430 0 0,-19 3-63 0 0,-62-22-135 0 0,-29-10-38 0 0,-10-4 0 0 0,-1-1 0 0 0,1 0 0 0 0,0 0 0 0 0,0 0 0 0 0,0 0 0 0 0,0 0 0 0 0,0 0 0 0 0,1 0 0 0 0,-1-1 0 0 0,0 1 0 0 0,0-1 0 0 0,0 0 0 0 0,3 1 0 0 0,-2-5-144 0 0,0 0 0 0 0,-1 1-1 0 0,0-1 1 0 0,1 0 0 0 0,-1 0 0 0 0,-1 0 0 0 0,3-8-1 0 0,-2 8 32 0 0,1-2-296 0 0,0 0 0 0 0,-1-1 0 0 0,0 1 0 0 0,0-1 0 0 0,0 1 0 0 0,-1-1-1 0 0,0 0 1 0 0,0 1 0 0 0,0-1 0 0 0,-1 0 0 0 0,0 0 0 0 0,-1 1 0 0 0,1-1-1 0 0,-3-8 1 0 0,-22-58 845 0 0,28 74-210 0 0,1 0 1 0 0,-1 0-1 0 0,0 1 0 0 0,0-1 0 0 0,0 1 0 0 0,-1 0 0 0 0,6 3 1 0 0,80 77 2393 0 0,-35-47-1896 0 0,-37-25-517 0 0,20 14 0 0 0,-34-23-204 0 0,-1 0-1 0 0,0 0 1 0 0,0-1-1 0 0,0 1 1 0 0,0 0 0 0 0,0 0-1 0 0,0 0 1 0 0,0 0-1 0 0,0 1 1 0 0,-1-1-1 0 0,1 0 1 0 0,0 0 0 0 0,-1 0-1 0 0,1 1 1 0 0,-1-1-1 0 0,1 0 1 0 0,-1 1-1 0 0,1 2 1 0 0,-1-3 1 0 0,0-1-1 0 0,-1 1 1 0 0,1 0 0 0 0,0 0 0 0 0,-1 0-1 0 0,1 0 1 0 0,0-1 0 0 0,-1 1-1 0 0,1 0 1 0 0,-1 0 0 0 0,0-1 0 0 0,1 1-1 0 0,-1 0 1 0 0,1-1 0 0 0,-1 1-1 0 0,0 0 1 0 0,0-1 0 0 0,1 1 0 0 0,-1-1-1 0 0,0 1 1 0 0,-1-1 0 0 0,-6 4 23 0 0,0-1 0 0 0,-1 0 0 0 0,1-1 0 0 0,-15 2 1 0 0,15-2-23 0 0,-10 0-5 0 0,0 0 0 0 0,-1-1 0 0 0,-29-2 0 0 0,4-1 0 0 0,77-15 0 0 0,-27 14 0 0 0,28-14 0 0 0,-31 15 0 0 0,-1 0 0 0 0,0 1 0 0 0,1-1 0 0 0,-1 0 0 0 0,0 0 0 0 0,0 0 0 0 0,0 0 0 0 0,0-1 0 0 0,0 1 0 0 0,2-3 0 0 0,-4 4 0 0 0,0 1 0 0 0,0 0 0 0 0,0 0 0 0 0,0-1 0 0 0,0 1 0 0 0,0 0 0 0 0,0 0 0 0 0,0-1 0 0 0,0 1 0 0 0,0 0 0 0 0,0 0 0 0 0,0-1 0 0 0,-1 1 0 0 0,1 0 0 0 0,0 0 0 0 0,0-1 0 0 0,0 1 0 0 0,0 0 0 0 0,0 0 0 0 0,0 0 0 0 0,-1-1 0 0 0,1 1 0 0 0,0 0 0 0 0,0 0 0 0 0,0 0 0 0 0,-1 0 0 0 0,1-1 0 0 0,0 1 0 0 0,0 0 0 0 0,0 0 0 0 0,-1 0 0 0 0,1 0 0 0 0,0 0 0 0 0,0 0 0 0 0,-1 0 0 0 0,1 0 0 0 0,0 0 0 0 0,0-1 0 0 0,-1 1 0 0 0,1 0 0 0 0,0 0 0 0 0,0 0 0 0 0,-1 1 0 0 0,1-1 0 0 0,0 0 0 0 0,0 0 0 0 0,-1 0 0 0 0,1 0 0 0 0,-19 0 0 0 0,14 1 0 0 0,-21 4 0 0 0,22-4 0 0 0,-1 0 0 0 0,1 0 0 0 0,0 0 0 0 0,0 0 0 0 0,-6 0 0 0 0,55-10 0 0 0,-8 4 0 0 0,-29 10-1506 0 0,-5 4-3410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4:23.4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193 133 3223 0 0,'-2'-1'206'0'0,"1"0"0"0"0,-1-1-1 0 0,1 1 1 0 0,-1 0-1 0 0,0 0 1 0 0,1 0-1 0 0,-1 0 1 0 0,0 0-1 0 0,0 0 1 0 0,0 1-1 0 0,1-1 1 0 0,-4 0-1 0 0,-25-5 2090 0 0,25 7-2012 0 0,0-1 0 0 0,1 1 1 0 0,-1 0-1 0 0,1 0 0 0 0,-1 1 0 0 0,1-1 0 0 0,0 1 0 0 0,0 0 0 0 0,-1 0 1 0 0,1 1-1 0 0,0-1 0 0 0,1 1 0 0 0,-1 0 0 0 0,0 0 0 0 0,1 0 1 0 0,0 0-1 0 0,0 0 0 0 0,0 1 0 0 0,0 0 0 0 0,0 0 0 0 0,-3 7 0 0 0,-3 4 491 0 0,1 1 0 0 0,1 0-1 0 0,1 1 1 0 0,-7 23-1 0 0,11-32-572 0 0,1 0 1 0 0,-1 1-1 0 0,1-1 0 0 0,1 1 0 0 0,0 0 0 0 0,0-1 1 0 0,1 1-1 0 0,0-1 0 0 0,0 1 0 0 0,1-1 0 0 0,0 1 1 0 0,0-1-1 0 0,1 0 0 0 0,0 0 0 0 0,1 0 0 0 0,0 0 0 0 0,0-1 1 0 0,7 10-1 0 0,-6-10-157 0 0,0-1-1 0 0,0 1 1 0 0,1-1 0 0 0,0-1-1 0 0,0 1 1 0 0,1-1-1 0 0,-1 0 1 0 0,1 0 0 0 0,0 0-1 0 0,1-1 1 0 0,-1-1 0 0 0,1 1-1 0 0,-1-1 1 0 0,1 0 0 0 0,0-1-1 0 0,0 0 1 0 0,1 0 0 0 0,-1-1-1 0 0,9 1 1 0 0,-11-2-27 0 0,0-1-1 0 0,1 0 1 0 0,-1 0 0 0 0,0 0-1 0 0,1-1 1 0 0,-1 0-1 0 0,0 0 1 0 0,0 0 0 0 0,-1-1-1 0 0,1 0 1 0 0,0 0-1 0 0,-1 0 1 0 0,0-1 0 0 0,1 0-1 0 0,-2 0 1 0 0,1 0 0 0 0,0-1-1 0 0,5-7 1 0 0,-1 1 4 0 0,-1 1-1 0 0,-1-1 1 0 0,1-1 0 0 0,-2 1 0 0 0,0-1 0 0 0,0-1 0 0 0,7-23 0 0 0,-11 24-18 0 0,0-1 0 0 0,0 1-1 0 0,-1-1 1 0 0,-1 0 0 0 0,0 1 0 0 0,-1-1 0 0 0,0 1 0 0 0,-1-1 0 0 0,0 1 0 0 0,-1 0-1 0 0,-1 0 1 0 0,1 0 0 0 0,-2 0 0 0 0,0 0 0 0 0,0 1 0 0 0,-1 0 0 0 0,-12-16-1 0 0,12 18 2 0 0,0 0 0 0 0,-1 0-1 0 0,0 1 1 0 0,-1 0-1 0 0,0 0 1 0 0,0 1-1 0 0,0 0 1 0 0,-1 0-1 0 0,0 1 1 0 0,-1 0-1 0 0,1 1 1 0 0,-1 0-1 0 0,0 0 1 0 0,-1 1-1 0 0,1 0 1 0 0,-1 1-1 0 0,1 0 1 0 0,-1 1-1 0 0,0 0 1 0 0,-13 0-1 0 0,21 2 15 0 0,1 0-1 0 0,-1 0 1 0 0,0 0-1 0 0,1 1 0 0 0,-1-1 1 0 0,0 1-1 0 0,1-1 1 0 0,-1 1-1 0 0,0 0 1 0 0,1 0-1 0 0,-1 0 1 0 0,1 0-1 0 0,0 1 1 0 0,-1-1-1 0 0,1 1 1 0 0,0-1-1 0 0,0 1 1 0 0,0 0-1 0 0,0 0 0 0 0,0 0 1 0 0,0 0-1 0 0,0 0 1 0 0,-1 3-1 0 0,1-2-214 0 0,0 1 0 0 0,1 0 0 0 0,-1 0-1 0 0,1 0 1 0 0,-2 6 0 0 0,-1 22-5871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5:43.8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1 299 4607 0 0,'1'-2'626'0'0,"0"-1"0"0"0,0 1 0 0 0,0-1 0 0 0,0 1-1 0 0,1 0 1 0 0,-1-1 0 0 0,3-1 0 0 0,4-10 1017 0 0,1-5 385 0 0,-1 0 1 0 0,-1-1-1 0 0,9-38 1 0 0,-14 46-1718 0 0,-1-1 1 0 0,0 1-1 0 0,0-1 1 0 0,-1 1 0 0 0,-1-1-1 0 0,0 1 1 0 0,-5-23-1 0 0,-2 15 199 0 0,5 14-273 0 0,4 7-136 0 0,4 4-96 0 0,1 1 0 0 0,0-1 0 0 0,1 0 0 0 0,-1-1-1 0 0,1 1 1 0 0,0-1 0 0 0,13 5 0 0 0,-3 0 9 0 0,126 54 42 0 0,-47-22-37 0 0,-94-40-19 0 0,17 10 0 0 0,-19-11 0 0 0,0 0 0 0 0,0 0 0 0 0,0 1 0 0 0,0-1 0 0 0,0 0 0 0 0,1 0 0 0 0,-1 0 0 0 0,0 1 0 0 0,0-1 0 0 0,0 0 0 0 0,0 0 0 0 0,0 0 0 0 0,0 1 0 0 0,0-1 0 0 0,0 0 0 0 0,0 0 0 0 0,0 0 0 0 0,0 1 0 0 0,0-1 0 0 0,0 0 0 0 0,0 0 0 0 0,0 1 0 0 0,0-1 0 0 0,0 0 0 0 0,0 0 0 0 0,0 0 0 0 0,0 1 0 0 0,0-1 0 0 0,-1 0 0 0 0,-9 7 0 0 0,-24 5 0 0 0,-57 11 0 0 0,40-11 0 0 0,15-1 0 0 0,48-16 0 0 0,-10 4 0 0 0,0 0 0 0 0,0 1 0 0 0,0-1 0 0 0,0-1 0 0 0,0 1 0 0 0,0 0 0 0 0,0 0 0 0 0,2-3 0 0 0,-3 4 0 0 0,0-1 0 0 0,-1 0 0 0 0,1 0 0 0 0,-1 0 0 0 0,1-1 0 0 0,-1 1 0 0 0,1 0 0 0 0,-1 0 0 0 0,0 0 0 0 0,0 0 0 0 0,1 0 0 0 0,-1 0 0 0 0,0-1 0 0 0,0 1 0 0 0,0 0 0 0 0,0 0 0 0 0,0 0 0 0 0,-1 0 0 0 0,1 0 0 0 0,0-1 0 0 0,-1-1 0 0 0,-2-5 0 0 0,0 1 0 0 0,0-1 0 0 0,-1 1 0 0 0,0 0 0 0 0,-8-12 0 0 0,8 14 0 0 0,11 19 0 0 0,-1 0 0 0 0,-1 1 0 0 0,5 20 0 0 0,5 12 0 0 0,2-2 0 0 0,-5-9 17 0 0,7 25 65 0 0,-15-47-6 0 0,-1 1 0 0 0,-1-4-53 0 0,6 26 156 0 0,3 40 0 0 0,-9-62-102 0 0,-1-3-27 0 0,0 0 0 0 0,-1-1 0 0 0,-2 15 0 0 0,2-20-32 0 0,-1 10 6 0 0,0 1 0 0 0,-1-1 0 0 0,-4 17 0 0 0,2-12 13 0 0,-53 175-733 0 0,47-167-558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8:30.6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337 84 5527 0 0,'-28'13'614'0'0,"1"2"-1"0"0,0 0 1 0 0,1 2-1 0 0,-28 23 0 0 0,11-7-129 0 0,22-19 136 0 0,4-3 648 0 0,1 1 0 0 0,1 1 0 0 0,-25 24 0 0 0,39-36-1082 0 0,0 0 0 0 0,0 0 0 0 0,0 0 0 0 0,0 0 0 0 0,0 1 0 0 0,0-1 0 0 0,0 0 0 0 0,1 1 0 0 0,-1-1 0 0 0,0 0 0 0 0,1 1 0 0 0,-1-1 0 0 0,1 1 0 0 0,0-1 0 0 0,-1 1 0 0 0,1-1 0 0 0,0 1 0 0 0,0-1 0 0 0,0 1 1 0 0,0-1-1 0 0,0 1 0 0 0,0-1 0 0 0,0 1 0 0 0,1-1 0 0 0,-1 1 0 0 0,0-1 0 0 0,1 1 0 0 0,0 1 0 0 0,1-1-83 0 0,-1 0 0 0 0,1-1 0 0 0,-1 1 0 0 0,1-1 0 0 0,0 0 0 0 0,0 1 0 0 0,-1-1 0 0 0,1 0 0 0 0,0 0 0 0 0,0 0 0 0 0,0 0 0 0 0,0 0 0 0 0,0-1 1 0 0,0 1-1 0 0,0-1 0 0 0,1 1 0 0 0,-1-1 0 0 0,0 0 0 0 0,4 0 0 0 0,5 0-63 0 0,0 0 1 0 0,1-2 0 0 0,-1 1-1 0 0,0-2 1 0 0,0 1 0 0 0,0-1-1 0 0,0-1 1 0 0,0 0 0 0 0,-1-1-1 0 0,0 0 1 0 0,0 0 0 0 0,12-9-1 0 0,-9 5 7 0 0,0-1 0 0 0,-1 0 0 0 0,0-1-1 0 0,-1 0 1 0 0,0-1 0 0 0,-1 0 0 0 0,0 0-1 0 0,10-19 1 0 0,-16 24-44 0 0,0-1 0 0 0,-1 0 0 0 0,0 0 0 0 0,0 0 0 0 0,-1 0 0 0 0,0-1 0 0 0,0 1-1 0 0,-1-1 1 0 0,-1 1 0 0 0,1-10 0 0 0,-1 14-1 0 0,0-1-1 0 0,-1 1 1 0 0,1-1-1 0 0,-1 1 1 0 0,0 0-1 0 0,0-1 1 0 0,0 1-1 0 0,-1 0 1 0 0,1 0-1 0 0,-1-1 1 0 0,0 1-1 0 0,0 0 1 0 0,-1 1-1 0 0,1-1 1 0 0,-1 0 0 0 0,0 1-1 0 0,0 0 1 0 0,0-1-1 0 0,0 1 1 0 0,-7-4-1 0 0,6 5-1 0 0,0 0 0 0 0,0 0 0 0 0,0 1 0 0 0,-1-1 0 0 0,1 1 0 0 0,-1 0 0 0 0,1 0 0 0 0,-1 1 0 0 0,1-1 0 0 0,-1 1 0 0 0,1 0 0 0 0,-1 0 0 0 0,1 1 0 0 0,-1-1 0 0 0,1 1 0 0 0,-1 0 0 0 0,1 0 0 0 0,-7 3 0 0 0,-2 1 0 0 0,1 0 0 0 0,-1 1 0 0 0,1 1 0 0 0,-21 14 0 0 0,19-11 0 0 0,0 1 0 0 0,1 0 0 0 0,1 1 0 0 0,0 0 0 0 0,0 0 0 0 0,2 2 0 0 0,-1-1 0 0 0,-10 20 0 0 0,20-31-27 0 0,0 0-1 0 0,0 0 1 0 0,0 0 0 0 0,0 1-1 0 0,0-1 1 0 0,0 0 0 0 0,1 1-1 0 0,-1-1 1 0 0,1 0-1 0 0,-1 1 1 0 0,1-1 0 0 0,0 1-1 0 0,0-1 1 0 0,0 0 0 0 0,1 1-1 0 0,-1-1 1 0 0,0 1 0 0 0,1-1-1 0 0,0 0 1 0 0,-1 1-1 0 0,1-1 1 0 0,0 0 0 0 0,0 0-1 0 0,0 1 1 0 0,1-1 0 0 0,-1 0-1 0 0,0 0 1 0 0,1 0 0 0 0,-1-1-1 0 0,1 1 1 0 0,0 0-1 0 0,0 0 1 0 0,0-1 0 0 0,-1 1-1 0 0,1-1 1 0 0,1 0 0 0 0,-1 0-1 0 0,4 2 1 0 0,2 1-175 0 0,1 0 0 0 0,0-1 1 0 0,0 0-1 0 0,1 0 0 0 0,-1-1 1 0 0,1 0-1 0 0,-1-1 0 0 0,16 0 1 0 0,-2-1-1365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8:31.0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27 259 14743 0 0,'0'0'39'0'0,"0"0"0"0"0,0-1-1 0 0,0 1 1 0 0,0 0 0 0 0,0-1-1 0 0,0 1 1 0 0,-1 0 0 0 0,1 0 0 0 0,0-1-1 0 0,0 1 1 0 0,0 0 0 0 0,0 0-1 0 0,0-1 1 0 0,0 1 0 0 0,-1 0-1 0 0,1 0 1 0 0,0-1 0 0 0,0 1-1 0 0,-1 0 1 0 0,1 0 0 0 0,0 0 0 0 0,0-1-1 0 0,0 1 1 0 0,-1 0 0 0 0,1 0-1 0 0,0 0 1 0 0,-1 0 0 0 0,1 0-1 0 0,0 0 1 0 0,0 0 0 0 0,-1 0-1 0 0,1-1 1 0 0,0 1 0 0 0,-1 0 0 0 0,1 0-1 0 0,-3 12 798 0 0,3 29-192 0 0,0-30-546 0 0,-3 166 1834 0 0,3-177-1903 0 0,0 0 1 0 0,0 0 0 0 0,0 0-1 0 0,0 0 1 0 0,0 0 0 0 0,0 1-1 0 0,0-1 1 0 0,0 0-1 0 0,0 0 1 0 0,0 0 0 0 0,0 0-1 0 0,0 0 1 0 0,0 0 0 0 0,0 1-1 0 0,0-1 1 0 0,0 0-1 0 0,0 0 1 0 0,0 0 0 0 0,0 0-1 0 0,0 0 1 0 0,0 0-1 0 0,0 0 1 0 0,0 1 0 0 0,0-1-1 0 0,0 0 1 0 0,1 0 0 0 0,-1 0-1 0 0,0 0 1 0 0,0 0-1 0 0,0 0 1 0 0,0 0 0 0 0,0 0-1 0 0,0 0 1 0 0,0 1 0 0 0,0-1-1 0 0,0 0 1 0 0,1 0-1 0 0,-1 0 1 0 0,0 0 0 0 0,0 0-1 0 0,0 0 1 0 0,0 0-1 0 0,0 0 1 0 0,0 0 0 0 0,0 0-1 0 0,1 0 1 0 0,4-5 548 0 0,3-10-356 0 0,-5-1-203 0 0,1 0-1 0 0,-2 0 1 0 0,0 0 0 0 0,-1-28-1 0 0,-9-67-160 0 0,5 82 87 0 0,0 9-78 0 0,-9-32 0 0 0,8 39 125 0 0,1 0 1 0 0,0-1-1 0 0,1 0 1 0 0,0 1 0 0 0,1-24-1 0 0,1 35 45 0 0,1 0 0 0 0,0-1-1 0 0,0 1 1 0 0,0 0 0 0 0,0 0 0 0 0,0 0-1 0 0,0 0 1 0 0,0-1 0 0 0,0 2-1 0 0,1-1 1 0 0,-1 0 0 0 0,1 0 0 0 0,0 0-1 0 0,0 1 1 0 0,-1-1 0 0 0,1 1 0 0 0,0-1-1 0 0,0 1 1 0 0,0 0 0 0 0,0 0-1 0 0,1 0 1 0 0,-1 0 0 0 0,0 0 0 0 0,0 0-1 0 0,1 1 1 0 0,2-1 0 0 0,5-2 130 0 0,1 1 0 0 0,-1 0 0 0 0,1 1 0 0 0,15 0 0 0 0,-11 2-136 0 0,1 1 0 0 0,-1 0 1 0 0,0 1-1 0 0,0 1 0 0 0,0 0 0 0 0,0 1 1 0 0,0 1-1 0 0,17 9 0 0 0,-32-15-57 0 0,0 0 0 0 0,1 1 0 0 0,-1-1 0 0 0,1 0 0 0 0,-1 0 0 0 0,0 0 0 0 0,1 1 0 0 0,-1-1 0 0 0,0 0 0 0 0,1 0 0 0 0,-1 1 0 0 0,0-1 0 0 0,1 0 0 0 0,-1 1 0 0 0,0-1 0 0 0,0 0 0 0 0,0 1 0 0 0,1-1 0 0 0,-1 0 0 0 0,0 1 0 0 0,0-1 0 0 0,0 1 0 0 0,0-1 0 0 0,1 0 0 0 0,-1 1 0 0 0,0-1 0 0 0,0 1 0 0 0,0-1 0 0 0,0 0 0 0 0,0 1 0 0 0,0-1 0 0 0,0 1 0 0 0,-1 0 0 0 0,1 0-560 0 0,0 0 0 0 0,-1 0 0 0 0,0 0 0 0 0,1 0 0 0 0,-1 0 0 0 0,0-1 0 0 0,1 1 0 0 0,-1 0 0 0 0,0 0 0 0 0,0 0 0 0 0,-1 1 0 0 0,-6 3-6150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8:31.3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1 4031 0 0,'-12'7'255'0'0,"-23"16"-232"0"0,18-5 3445 0 0,16-18-3350 0 0,1 0 0 0 0,0 1-1 0 0,0-1 1 0 0,0 1 0 0 0,-1-1 0 0 0,1 0 0 0 0,0 1 0 0 0,0-1 0 0 0,0 1 0 0 0,0-1 0 0 0,0 0 0 0 0,0 1 0 0 0,0-1 0 0 0,0 1-1 0 0,0-1 1 0 0,0 1 0 0 0,0-1 0 0 0,0 0 0 0 0,0 1 0 0 0,0-1 0 0 0,0 1 0 0 0,0-1 0 0 0,0 0 0 0 0,1 1 0 0 0,-1-1 0 0 0,0 1-1 0 0,0-1 1 0 0,0 0 0 0 0,1 1 0 0 0,-1-1 0 0 0,0 0 0 0 0,1 1 0 0 0,-1-1 0 0 0,0 0 0 0 0,1 0 0 0 0,-1 1 0 0 0,0-1 0 0 0,1 0-1 0 0,-1 0 1 0 0,0 1 0 0 0,1-1 0 0 0,-1 0 0 0 0,1 0 0 0 0,-1 0 0 0 0,0 0 0 0 0,1 0 0 0 0,-1 0 0 0 0,1 0 0 0 0,-1 0 0 0 0,1 0-1 0 0,-1 0 1 0 0,1 0 0 0 0,24 2 2629 0 0,7-6-851 0 0,58-13 0 0 0,-20 3-1772 0 0,-39 13-3032 0 0,-22 2-3578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8:31.6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40 298 919 0 0,'-1'15'2220'0'0,"-1"0"-1"0"0,-3 15 0 0 0,2-14 132 0 0,1-1 0 0 0,0 17 0 0 0,2-32-2304 0 0,0 0 0 0 0,0 0 0 0 0,0 0-1 0 0,0 0 1 0 0,0 0 0 0 0,0 0 0 0 0,0 0 0 0 0,0 0 0 0 0,0 0-1 0 0,0 0 1 0 0,0 0 0 0 0,0 0 0 0 0,0 0 0 0 0,0 0 0 0 0,0 0 0 0 0,0 0-1 0 0,0 0 1 0 0,1 0 0 0 0,-1 0 0 0 0,0 0 0 0 0,0 0 0 0 0,0 0 0 0 0,0 0-1 0 0,0 0 1 0 0,0 0 0 0 0,0 0 0 0 0,0 0 0 0 0,0 0 0 0 0,0 0 0 0 0,0 1-1 0 0,0-1 1 0 0,0 0 0 0 0,0 0 0 0 0,0 0 0 0 0,0 0 0 0 0,0 0-1 0 0,0 0 1 0 0,0 0 0 0 0,0 0 0 0 0,0 0 0 0 0,0 0 0 0 0,0 0 0 0 0,0 0-1 0 0,0 0 1 0 0,0 0 0 0 0,0 0 0 0 0,0 0 0 0 0,1 0 0 0 0,-1 0 0 0 0,0 1-1 0 0,-1-1 1 0 0,1 0 0 0 0,0 0 0 0 0,0 0 0 0 0,0 0 0 0 0,0 0 0 0 0,0 0-1 0 0,0 0 1 0 0,0 0 0 0 0,0 0 0 0 0,0 0 0 0 0,0 0 0 0 0,4-6 1096 0 0,3-11-350 0 0,1-14-500 0 0,-1 0 0 0 0,-2 0-1 0 0,3-48 1 0 0,-8 57-155 0 0,0 1 0 0 0,-2-1 0 0 0,0 1 0 0 0,-2 0 0 0 0,0 0 0 0 0,-8-23 0 0 0,12 43-101 0 0,-1 0-1 0 0,1 0 1 0 0,-1 0 0 0 0,1 0-1 0 0,0-1 1 0 0,-1 1 0 0 0,1 0-1 0 0,0 0 1 0 0,0 0 0 0 0,0 0-1 0 0,0-1 1 0 0,0 1 0 0 0,0 0-1 0 0,0 0 1 0 0,1 0 0 0 0,-1 0-1 0 0,0 0 1 0 0,1 0 0 0 0,-1-1-1 0 0,0 1 1 0 0,1 0 0 0 0,0 0-1 0 0,-1 0 1 0 0,1 0 0 0 0,0-1-1 0 0,1 1-6 0 0,0 0 0 0 0,1-1-1 0 0,-1 1 1 0 0,0 0 0 0 0,0 0 0 0 0,1 0-1 0 0,-1 0 1 0 0,1 0 0 0 0,-1 1-1 0 0,6-2 1 0 0,80-11 127 0 0,-76 13-159 0 0,-1-1 0 0 0,0 1-1 0 0,0 1 1 0 0,1 0 0 0 0,20 5 0 0 0,-11 4-344 0 0,-20-10 247 0 0,0 1 1 0 0,-1-1-1 0 0,1 1 1 0 0,-1-1-1 0 0,1 1 0 0 0,0 0 1 0 0,-1-1-1 0 0,0 1 1 0 0,1 0-1 0 0,-1-1 1 0 0,1 1-1 0 0,-1 0 0 0 0,0 0 1 0 0,1-1-1 0 0,-1 1 1 0 0,0 0-1 0 0,0 0 1 0 0,0 0-1 0 0,1 0 0 0 0,-1-1 1 0 0,0 1-1 0 0,0 0 1 0 0,0 0-1 0 0,-1 1 1 0 0,-1 6-1700 0 0</inkml:trace>
  <inkml:trace contextRef="#ctx0" brushRef="#br0" timeOffset="1">26 236 6447 0 0,'-3'1'99'0'0,"2"0"-59"0"0,-1-1 0 0 0,1 1-1 0 0,0-1 1 0 0,0 1 0 0 0,-1-1 0 0 0,1 0 0 0 0,0 1 0 0 0,-1-1-1 0 0,1 0 1 0 0,0 0 0 0 0,-1 0 0 0 0,1 0 0 0 0,0 0 0 0 0,-2-1-1 0 0,3 1 76 0 0,0 0-1 0 0,0 0 0 0 0,-1 0 0 0 0,1-1 0 0 0,0 1 0 0 0,0 0 1 0 0,0 0-1 0 0,0 0 0 0 0,0 0 0 0 0,0 0 0 0 0,0-1 0 0 0,0 1 0 0 0,0 0 1 0 0,0 0-1 0 0,0 0 0 0 0,0 0 0 0 0,0-1 0 0 0,0 1 0 0 0,0 0 1 0 0,0 0-1 0 0,0 0 0 0 0,0 0 0 0 0,0 0 0 0 0,0-1 0 0 0,0 1 1 0 0,0 0-1 0 0,0 0 0 0 0,0 0 0 0 0,0 0 0 0 0,0 0 0 0 0,1-1 0 0 0,-1 1 1 0 0,0 0-1 0 0,0 0 0 0 0,0 0 0 0 0,0 0 0 0 0,0 0 0 0 0,0 0 1 0 0,0 0-1 0 0,1 0 0 0 0,-1-1 0 0 0,0 1 0 0 0,0 0 0 0 0,0 0 1 0 0,0 0-1 0 0,0 0 0 0 0,1 0 0 0 0,-1 0 0 0 0,0 0 0 0 0,0 0 0 0 0,0 0 1 0 0,8-5 2027 0 0,5 0-1448 0 0,0 0 0 0 0,0 2 0 0 0,0-1 0 0 0,1 1 0 0 0,20-1 0 0 0,70 1 3285 0 0,-91 3-3897 0 0,-5 0-54 0 0,17 0-899 0 0,37 4 0 0 0,-49-1-6911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8:34.3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201 45 5983 0 0,'-15'-4'1835'0'0,"13"3"-1657"0"0,1 1 0 0 0,-1 0-1 0 0,1-1 1 0 0,-1 1-1 0 0,0-1 1 0 0,1 1 0 0 0,-1-1-1 0 0,1 0 1 0 0,-1 0-1 0 0,-1-1 1 0 0,3 2-6 0 0,0-1 0 0 0,-1 0 0 0 0,1 0-1 0 0,0 1 1 0 0,-1-1 0 0 0,1 0 0 0 0,0 0 0 0 0,0 1 0 0 0,0-1 0 0 0,-1 0 0 0 0,1 0-1 0 0,0 0 1 0 0,0 1 0 0 0,0-1 0 0 0,0 0 0 0 0,1 0 0 0 0,-1 0 0 0 0,0 1 0 0 0,0-1 0 0 0,0 0-1 0 0,1 0 1 0 0,-1 1 0 0 0,0-1 0 0 0,1 0 0 0 0,-1 0 0 0 0,0 1 0 0 0,2-2 0 0 0,-2 2-15 0 0,0-1 1 0 0,0 0 0 0 0,0 1-1 0 0,1-1 1 0 0,-1 1 0 0 0,0-1-1 0 0,0 1 1 0 0,1-1 0 0 0,-1 1-1 0 0,0 0 1 0 0,1-1 0 0 0,-1 1-1 0 0,1-1 1 0 0,-1 1 0 0 0,0 0-1 0 0,1-1 1 0 0,-1 1 0 0 0,1 0-1 0 0,-1-1 1 0 0,1 1 0 0 0,-1 0-1 0 0,1 0 1 0 0,-1-1 0 0 0,1 1-1 0 0,-1 0 1 0 0,1 0 0 0 0,0 0-1 0 0,-1 0 1 0 0,2 0 0 0 0,-2 0-88 0 0,1 1 0 0 0,-1-1 1 0 0,0 0-1 0 0,1 1 1 0 0,-1-1-1 0 0,1 1 1 0 0,-1-1-1 0 0,0 1 1 0 0,1-1-1 0 0,-1 1 0 0 0,0-1 1 0 0,0 1-1 0 0,0-1 1 0 0,1 1-1 0 0,-1 0 1 0 0,0-1-1 0 0,0 1 1 0 0,0-1-1 0 0,0 1 1 0 0,0-1-1 0 0,0 1 0 0 0,0 0 1 0 0,0-1-1 0 0,0 1 1 0 0,0-1-1 0 0,0 1 1 0 0,-1 1-1 0 0,1 0 9 0 0,0 0 0 0 0,0 1-1 0 0,0-1 1 0 0,0 1 0 0 0,0-1 0 0 0,1 0-1 0 0,-1 1 1 0 0,1-1 0 0 0,0 0-1 0 0,-1 1 1 0 0,1-1 0 0 0,0 0 0 0 0,1 0-1 0 0,-1 0 1 0 0,0 0 0 0 0,0 0 0 0 0,1 0-1 0 0,-1 0 1 0 0,4 3 0 0 0,4 3-18 0 0,0 0 0 0 0,19 12 0 0 0,-1 0 122 0 0,-17-10-167 0 0,0 0-1 0 0,-1 1 1 0 0,0 1-1 0 0,-1-1 0 0 0,0 1 1 0 0,-1 1-1 0 0,-1-1 1 0 0,9 21-1 0 0,-14-30-15 0 0,0 0 0 0 0,0-1 0 0 0,1 0 0 0 0,-1 0 0 0 0,1-1 0 0 0,-1 1 0 0 0,1 0 0 0 0,0 0 0 0 0,0-1 0 0 0,0 1 0 0 0,-1-1 0 0 0,2 0 0 0 0,-1 1 0 0 0,0-1 0 0 0,0 0 0 0 0,0 0 0 0 0,0 0 0 0 0,1-1 0 0 0,-1 1 0 0 0,4 0 0 0 0,-2 0 0 0 0,0 0 0 0 0,-1 1 0 0 0,1-1 0 0 0,-1 1 0 0 0,1-1 0 0 0,5 5 0 0 0,-8-5 0 0 0,0 0 0 0 0,-1-1 0 0 0,1 1 0 0 0,-1 0 0 0 0,1 0 0 0 0,-1-1 0 0 0,0 1 0 0 0,1 0 0 0 0,-1 0 0 0 0,0 0 0 0 0,1 0 0 0 0,-1-1 0 0 0,0 1 0 0 0,0 0 0 0 0,0 0 0 0 0,0 0 0 0 0,0 0 0 0 0,0 0 0 0 0,0 0 0 0 0,0-1 0 0 0,0 1 0 0 0,0 0 0 0 0,-1 0 0 0 0,1 0 0 0 0,0 0 0 0 0,0 0 0 0 0,-1-1 0 0 0,1 1 0 0 0,-1 0 0 0 0,1 0 0 0 0,-1-1 0 0 0,1 1 0 0 0,-1 0 0 0 0,1-1 0 0 0,-2 2 0 0 0,0 1 0 0 0,-1 0 0 0 0,1-1 0 0 0,0 0 0 0 0,-1 1 0 0 0,0-1 0 0 0,1 0 0 0 0,-1 0 0 0 0,-3 1 0 0 0,1 0 0 0 0,0-1 0 0 0,0 0 0 0 0,0 0 0 0 0,0 0 0 0 0,0-1 0 0 0,-1 1 0 0 0,1-1 0 0 0,-1-1 0 0 0,1 1 0 0 0,0-1 0 0 0,-1 0 0 0 0,1 0 0 0 0,-1 0 0 0 0,1-1 0 0 0,-1 0 0 0 0,1 0 0 0 0,0 0 0 0 0,0-1 0 0 0,-8-3 0 0 0,-4-2 63 0 0,1 1 0 0 0,-2 1 0 0 0,1 1 0 0 0,0 0 0 0 0,-1 1 0 0 0,0 1 0 0 0,0 1 0 0 0,1 0 0 0 0,-20 2-1 0 0,-7 6 51 0 0,32-5-107 0 0,-1 0 0 0 0,-16 1 0 0 0,30-4-6 0 0,-1 1 0 0 0,1-1 0 0 0,-1 1 0 0 0,1 0 0 0 0,-1-1 0 0 0,0 1 0 0 0,1 0 0 0 0,-1 0 0 0 0,1-1 0 0 0,-1 1 0 0 0,1 0 0 0 0,-1 0 0 0 0,1 0 0 0 0,-1 0 0 0 0,1-1 0 0 0,-1 1 0 0 0,1 0 0 0 0,-1 0 0 0 0,1 0 0 0 0,-1 0 0 0 0,2 1 0 0 0,7-1-10 0 0,-1 1 1 0 0,1-1-1 0 0,-1 0 0 0 0,1-1 1 0 0,0 1-1 0 0,9-4 1 0 0,-5 2-57 0 0,5-2-66 0 0,1 0-1 0 0,34-15 1 0 0,12-2-322 0 0,-44 17 229 0 0,-21 4 223 0 0,0 0 0 0 0,0 0 1 0 0,0 0-1 0 0,0 0 0 0 0,0 0 0 0 0,0 0 0 0 0,0 0 1 0 0,0 0-1 0 0,0 0 0 0 0,0 0 0 0 0,0 0 0 0 0,1 0 1 0 0,-1 0-1 0 0,0 0 0 0 0,0 0 0 0 0,0 0 1 0 0,0 0-1 0 0,0 0 0 0 0,0 0 0 0 0,0 0 0 0 0,0 0 1 0 0,0 0-1 0 0,0 0 0 0 0,0 0 0 0 0,0 0 0 0 0,0 0 1 0 0,0 0-1 0 0,0 0 0 0 0,1 0 0 0 0,-1 1 0 0 0,0-1 1 0 0,0 0-1 0 0,0 0 0 0 0,0 0 0 0 0,0 0 1 0 0,0 0-1 0 0,0 0 0 0 0,0 0 0 0 0,0 0 0 0 0,0 0 1 0 0,0 0-1 0 0,0 0 0 0 0,0 0 0 0 0,0 0 0 0 0,0 0 1 0 0,0 0-1 0 0,0 1 0 0 0,0-1 0 0 0,0 0 1 0 0,0 0-1 0 0,0 0 0 0 0,0 0 0 0 0,0 0 0 0 0,0 0 1 0 0,0 0-1 0 0,0 0 0 0 0,0 0 0 0 0,0 0 0 0 0,0 0 1 0 0,0 0-1 0 0,0 0 0 0 0,0 0 0 0 0,0 0 1 0 0,0 1-1 0 0,-10 6-97 0 0,2-2 19 0 0,-1 0 0 0 0,1-1 0 0 0,-1 0 0 0 0,1 0 0 0 0,-1 0 0 0 0,0-1 0 0 0,-1-1 0 0 0,1 0 0 0 0,-11 2 0 0 0,19-4 80 0 0,1 0 0 0 0,0 0 0 0 0,0 0 0 0 0,0 0 0 0 0,0 0 0 0 0,-1 0 0 0 0,1 0 0 0 0,0 0 0 0 0,0 0 0 0 0,0 0 0 0 0,0 0 0 0 0,-1 0 0 0 0,1 0 0 0 0,0 0 0 0 0,0 0 0 0 0,0 0 0 0 0,0 0 0 0 0,-1 0 0 0 0,1 0 0 0 0,0 0 0 0 0,0 0 0 0 0,0 0 0 0 0,0-1 0 0 0,-1 1 0 0 0,1 0 0 0 0,0 0 0 0 0,0 0 0 0 0,0 0 0 0 0,0 0 0 0 0,0 0 0 0 0,0-1 0 0 0,0 1 0 0 0,-1 0 0 0 0,1 0 0 0 0,0 0 0 0 0,0 0 0 0 0,0 0 0 0 0,0-1 0 0 0,0 1 0 0 0,0 0 0 0 0,0 0 0 0 0,0 0 0 0 0,0-1 0 0 0,5-7 0 0 0,12-5 0 0 0,12-5 16 0 0,-18 12-4 0 0,0-1 0 0 0,-1 0 0 0 0,17-14 0 0 0,-27 21-56 0 0,0 0 1 0 0,0 0-1 0 0,1-1 0 0 0,-1 1 0 0 0,0 0 0 0 0,0 0 0 0 0,0-1 1 0 0,1 1-1 0 0,-1 0 0 0 0,0 0 0 0 0,0-1 0 0 0,0 1 1 0 0,0 0-1 0 0,0 0 0 0 0,0-1 0 0 0,1 1 0 0 0,-1 0 0 0 0,0 0 1 0 0,0-1-1 0 0,0 1 0 0 0,0 0 0 0 0,0-1 0 0 0,0 1 1 0 0,0 0-1 0 0,0-1 0 0 0,0 1 0 0 0,0 0 0 0 0,-1 0 0 0 0,1-1 1 0 0,0 1-1 0 0,0 0 0 0 0,0-1 0 0 0,0 1 0 0 0,0 0 1 0 0,0 0-1 0 0,-1-1 0 0 0,1 1 0 0 0,0 0 0 0 0,0 0 0 0 0,0 0 1 0 0,-1-1-1 0 0,1 1 0 0 0,0 0 0 0 0,0 0 0 0 0,0 0 0 0 0,-1 0 1 0 0,1-1-1 0 0,0 1 0 0 0,-1 0 0 0 0,1 0 0 0 0,0 0 1 0 0,0 0-1 0 0,-1 0 0 0 0,1 0 0 0 0,0 0 0 0 0,-1 0 0 0 0,1 0 1 0 0,0 0-1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8:35.3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264 50 2759 0 0,'3'-6'693'0'0,"-2"2"-152"0"0,1 0 1 0 0,0 0-1 0 0,0 1 1 0 0,0-1-1 0 0,1 0 1 0 0,-1 1-1 0 0,1-1 1 0 0,0 1 0 0 0,0 0-1 0 0,6-5 1 0 0,-18 31 3120 0 0,-81 103 760 0 0,51-74-3837 0 0,30-40-546 0 0,-9 14 352 0 0,-1-2 0 0 0,-1 0 0 0 0,0-1-1 0 0,-41 34 1 0 0,49-52-391 0 0,12-5 0 0 0,0 0 0 0 0,0 0 0 0 0,-1 0 0 0 0,1-1 0 0 0,0 1 0 0 0,0 0 0 0 0,0 0 0 0 0,0-1 0 0 0,0 1 0 0 0,0 0 0 0 0,0 0 0 0 0,0 0 0 0 0,0-1 0 0 0,0 1 0 0 0,-1 0 0 0 0,1 0 0 0 0,0-1 0 0 0,0 1 0 0 0,1 0 0 0 0,-1 0 0 0 0,0-1 0 0 0,0 1 0 0 0,0 0 0 0 0,0 0 0 0 0,0-1 0 0 0,0 1 0 0 0,0 0 0 0 0,0 0 0 0 0,0-1 0 0 0,13-21 0 0 0,6 2 0 0 0,44-33 0 0 0,-43 38 0 0 0,-1-1 0 0 0,31-33 0 0 0,-48 47-3 0 0,0-1-1 0 0,0 1 0 0 0,-1-1 1 0 0,1 1-1 0 0,-1-1 1 0 0,0 1-1 0 0,0-1 0 0 0,0 0 1 0 0,1-3-1 0 0,-2 6 3 0 0,0-1 0 0 0,0 1 0 0 0,1-1 0 0 0,-1 0 0 0 0,0 1-1 0 0,0-1 1 0 0,-1 1 0 0 0,1-1 0 0 0,0 1 0 0 0,0-1 0 0 0,0 1 0 0 0,0-1 0 0 0,0 1-1 0 0,-1-1 1 0 0,1 1 0 0 0,0-1 0 0 0,0 1 0 0 0,-1-1 0 0 0,1 1 0 0 0,0-1 0 0 0,-1 1-1 0 0,0-1 2 0 0,0 1-1 0 0,1-1 0 0 0,-1 1 1 0 0,0-1-1 0 0,0 1 0 0 0,0 0 1 0 0,0-1-1 0 0,0 1 0 0 0,0 0 1 0 0,0 0-1 0 0,0 0 0 0 0,0 0 1 0 0,0 0-1 0 0,0 0 1 0 0,0 0-1 0 0,-1 0 0 0 0,-11 3 1 0 0,-1 0 0 0 0,1 0 0 0 0,0 1 0 0 0,0 1 0 0 0,1 0 0 0 0,-24 14 0 0 0,11-6 0 0 0,16-6 0 0 0,10-5 0 0 0,5-3 0 0 0,8-4-398 0 0,1-2-1 0 0,-1 0 0 0 0,-1 0 1 0 0,0-1-1 0 0,23-19 0 0 0,-11 7-492 0 0,-23 17-624 0 0,-15 14-2243 0 0,-12 9-382 0 0,17-15 3997 0 0,1 0 0 0 0,0 0-1 0 0,1 1 1 0 0,-1 0 0 0 0,-6 9-1 0 0,9-11 388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8:37.3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77 277 6447 0 0,'-2'-1'202'0'0,"0"0"0"0"0,-1 1 0 0 0,1-1 0 0 0,0 1 0 0 0,-1-1 0 0 0,1 1 0 0 0,-1 0 0 0 0,1 0 0 0 0,-1 0 0 0 0,1 0 0 0 0,0 0 0 0 0,-1 1 0 0 0,1-1 0 0 0,0 1-1 0 0,-1 0 1 0 0,1-1 0 0 0,0 1 0 0 0,-1 0 0 0 0,1 0 0 0 0,0 1 0 0 0,0-1 0 0 0,0 0 0 0 0,0 1 0 0 0,0-1 0 0 0,1 1 0 0 0,-1-1 0 0 0,0 1 0 0 0,1 0 0 0 0,-1 0-1 0 0,1 0 1 0 0,-1 0 0 0 0,-1 3 0 0 0,3-4-144 0 0,-1 0 0 0 0,1 0 0 0 0,-1-1 0 0 0,1 1-1 0 0,-1 0 1 0 0,1 0 0 0 0,-1 0 0 0 0,1 0 0 0 0,0-1-1 0 0,-1 1 1 0 0,1 0 0 0 0,0 0 0 0 0,0 0 0 0 0,0 0-1 0 0,0 0 1 0 0,0 0 0 0 0,0 0 0 0 0,0 0 0 0 0,0 0-1 0 0,0 0 1 0 0,0 0 0 0 0,0-1 0 0 0,1 1 0 0 0,-1 0-1 0 0,0 0 1 0 0,1 0 0 0 0,0 1 0 0 0,0-1 3 0 0,0 1 1 0 0,1-1 0 0 0,-1 0 0 0 0,1 0-1 0 0,-1 0 1 0 0,1 0 0 0 0,-1 0-1 0 0,1 0 1 0 0,0 0 0 0 0,0-1 0 0 0,-1 1-1 0 0,5 0 1 0 0,4 1 227 0 0,0 0 0 0 0,0-1 0 0 0,19-1 1 0 0,21-4 948 0 0,-1-3 1 0 0,94-26-1 0 0,-78 17-924 0 0,119-30-76 0 0,155-35 581 0 0,81-18-515 0 0,-404 95-304 0 0,-1 0 0 0 0,0-1 0 0 0,0-1 0 0 0,15-8 0 0 0,-30 14-1 0 0,1 0-1 0 0,-1 0 1 0 0,0 0 0 0 0,0 0-1 0 0,1-1 1 0 0,-1 1 0 0 0,0 0-1 0 0,0 0 1 0 0,0 0 0 0 0,1 0-1 0 0,-1-1 1 0 0,0 1 0 0 0,0 0-1 0 0,0 0 1 0 0,1 0 0 0 0,-1-1-1 0 0,0 1 1 0 0,0 0 0 0 0,0 0-1 0 0,0 0 1 0 0,0-1 0 0 0,0 1-1 0 0,0 0 1 0 0,1-1 0 0 0,-1 1-1 0 0,0 0 1 0 0,0 0 0 0 0,0-1-1 0 0,0 1 1 0 0,0 0 0 0 0,0 0-1 0 0,0-1 1 0 0,0 1 0 0 0,0 0-1 0 0,0 0 1 0 0,-1-1 0 0 0,1 1-1 0 0,0 0 1 0 0,0-1 0 0 0,-11-7-40 0 0,-16-1-2857 0 0,21 8-1867 0 0,-1-1-1414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8:38.2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75 126 1951 0 0,'-8'-4'367'0'0,"-1"2"0"0"0,1-1-1 0 0,-1 1 1 0 0,-13-2-1 0 0,4 1 2205 0 0,25 1 2931 0 0,9-2-4031 0 0,23-6-880 0 0,102-15 3505 0 0,-14 2-1893 0 0,-120 21-2197 0 0,0 0 0 0 0,-1-1 0 0 0,1 0 1 0 0,-1 0-1 0 0,0 0 0 0 0,9-7 0 0 0,13-7 4 0 0,-40 39 54 0 0,-124 129-64 0 0,18-20 0 0 0,115-129 4 0 0,0 2 3 0 0,0-1 1 0 0,0 1-1 0 0,0 0 1 0 0,0 0-1 0 0,0 1 1 0 0,1-1 0 0 0,-3 6-1 0 0,8-9-9 0 0,3-4 30 0 0,6-5 10 0 0,7-8-38 0 0,29-32 0 0 0,-40 39 0 0 0,0 0 0 0 0,-1 0 0 0 0,0-1 0 0 0,-1 0 0 0 0,9-19 0 0 0,-14 28-3 0 0,-1 0 0 0 0,0 0-1 0 0,1 0 1 0 0,-1 0 0 0 0,0 0-1 0 0,1 0 1 0 0,-1-1 0 0 0,0 1-1 0 0,0 0 1 0 0,0 0 0 0 0,0 0-1 0 0,0 0 1 0 0,0 0 0 0 0,0 0-1 0 0,0 0 1 0 0,0 0 0 0 0,-1 0-1 0 0,1-2 1 0 0,-1 3 1 0 0,1-1 0 0 0,-1 0-1 0 0,1 1 1 0 0,-1-1 0 0 0,0 1 0 0 0,1-1 0 0 0,-1 1-1 0 0,1-1 1 0 0,-1 1 0 0 0,0 0 0 0 0,0-1 0 0 0,1 1-1 0 0,-1 0 1 0 0,0-1 0 0 0,1 1 0 0 0,-1 0 0 0 0,0 0-1 0 0,0 0 1 0 0,-1-1 0 0 0,-4 1-4 0 0,-1 0 1 0 0,1 1-1 0 0,0 0 0 0 0,-13 2 1 0 0,9-1 12 0 0,5-1-11 0 0,1 0 0 0 0,-1-1 0 0 0,0 0 0 0 0,1 0 0 0 0,-1 0 0 0 0,1-1 0 0 0,-9-1 0 0 0,12 2 3 0 0,0-1 0 0 0,0 1 0 0 0,0 0 0 0 0,0-1-1 0 0,1 1 1 0 0,-1-1 0 0 0,0 1 0 0 0,0-1 0 0 0,0 1 0 0 0,1-1-1 0 0,-1 1 1 0 0,0-1 0 0 0,1 0 0 0 0,-1 1 0 0 0,1-1 0 0 0,-1 0-1 0 0,1 0 1 0 0,-1 0 0 0 0,0-1 1 0 0,1 1-1 0 0,0 0 1 0 0,0 0-1 0 0,0 0 1 0 0,0-1-1 0 0,0 1 1 0 0,0 0-1 0 0,0 0 0 0 0,0 0 1 0 0,0 0-1 0 0,1-1 1 0 0,-1 1-1 0 0,0 0 1 0 0,1 0-1 0 0,-1 0 1 0 0,1 0-1 0 0,-1 0 1 0 0,2-2-1 0 0,3-4 7 0 0,1 0-1 0 0,0-1 0 0 0,0 2 1 0 0,1-1-1 0 0,0 1 0 0 0,0 0 1 0 0,0 0-1 0 0,1 1 0 0 0,0 0 1 0 0,0 0-1 0 0,15-6 0 0 0,-19 12-5 0 0,-7 4 0 0 0,-7 6 0 0 0,1-6 0 0 0,0 1 0 0 0,0-1 0 0 0,0-1 0 0 0,-1 1 0 0 0,0-2 0 0 0,0 1 0 0 0,0-1 0 0 0,-11 1 0 0 0,-11 5 0 0 0,28-6-4 0 0,12-1 14 0 0,13-1-81 0 0,-5-2-1470 0 0,-11 2-5165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8:39.4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19 198 7367 0 0,'-3'8'368'0'0,"0"0"-1"0"0,0 0 1 0 0,0 1-1 0 0,1-1 1 0 0,1 1-1 0 0,-1-1 0 0 0,1 1 1 0 0,1 0-1 0 0,-1 0 1 0 0,2-1-1 0 0,-1 1 0 0 0,1 0 1 0 0,3 14-1 0 0,-2-19-142 0 0,0 0-1 0 0,0 0 1 0 0,0 0-1 0 0,1-1 1 0 0,-1 1-1 0 0,1 0 1 0 0,0-1-1 0 0,0 0 1 0 0,0 0-1 0 0,0 0 0 0 0,1 0 1 0 0,-1 0-1 0 0,1-1 1 0 0,0 1-1 0 0,0-1 1 0 0,-1 0-1 0 0,2 0 1 0 0,-1 0-1 0 0,0-1 1 0 0,0 0-1 0 0,7 2 1 0 0,3 0 242 0 0,-1-1 0 0 0,1-1 1 0 0,0 0-1 0 0,-1 0 0 0 0,24-3 1 0 0,-21 0-349 0 0,-1-1 0 0 0,0-1 1 0 0,1 0-1 0 0,-2-1 0 0 0,1-1 1 0 0,0 0-1 0 0,-1-1 0 0 0,0-1 1 0 0,-1 0-1 0 0,0 0 0 0 0,0-2 1 0 0,0 1-1 0 0,13-16 0 0 0,-18 18-119 0 0,-1-1 0 0 0,0-1 0 0 0,-1 1-1 0 0,0-1 1 0 0,-1 0 0 0 0,1-1 0 0 0,-2 1-1 0 0,1-1 1 0 0,2-11 0 0 0,-5 14 2 0 0,0-1 0 0 0,0 0 0 0 0,-1 0 0 0 0,0 0 0 0 0,-1 0 1 0 0,0 0-1 0 0,0 0 0 0 0,-1 0 0 0 0,0 0 0 0 0,0 0 0 0 0,-1 0 0 0 0,0 1 0 0 0,-3-9 0 0 0,3 12-1 0 0,0-1-1 0 0,0 1 1 0 0,0 0-1 0 0,0 0 1 0 0,-1 0 0 0 0,0 0-1 0 0,1 0 1 0 0,-2 0-1 0 0,1 1 1 0 0,0 0-1 0 0,-1-1 1 0 0,1 1 0 0 0,-1 1-1 0 0,-7-5 1 0 0,5 4-4 0 0,-1 0 1 0 0,1 0 0 0 0,-1 1-1 0 0,0 0 1 0 0,0 0 0 0 0,0 1-1 0 0,0 0 1 0 0,-14-1-1 0 0,1 3 44 0 0,1 1 0 0 0,-1 0-1 0 0,1 1 1 0 0,-1 1 0 0 0,1 1-1 0 0,-20 8 1 0 0,24-8 25 0 0,1 1 1 0 0,0 0-1 0 0,1 1 0 0 0,0 1 1 0 0,0 0-1 0 0,-16 13 0 0 0,25-18-49 0 0,1 1 0 0 0,0-1-1 0 0,0 0 1 0 0,0 1 0 0 0,0 0-1 0 0,0-1 1 0 0,1 1 0 0 0,0 0-1 0 0,0 1 1 0 0,0-1 0 0 0,-1 5-1 0 0,2-6-10 0 0,0 0-1 0 0,1 1 0 0 0,0-1 1 0 0,-1 0-1 0 0,1 1 0 0 0,0-1 1 0 0,1 0-1 0 0,-1 1 0 0 0,1-1 1 0 0,-1 0-1 0 0,1 0 0 0 0,0 1 1 0 0,0-1-1 0 0,1 0 0 0 0,-1 0 1 0 0,1 0-1 0 0,1 3 0 0 0,1-1 20 0 0,0 1-1 0 0,1-1 1 0 0,-1 0-1 0 0,1-1 1 0 0,0 1-1 0 0,0-1 0 0 0,1 0 1 0 0,-1 0-1 0 0,1-1 1 0 0,0 1-1 0 0,0-1 1 0 0,0-1-1 0 0,0 1 1 0 0,0-1-1 0 0,1 0 1 0 0,6 1-1 0 0,7 2-305 0 0,37 2 0 0 0,-8-3-2933 0 0,-24-3-54 0 0,-4 0-3760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8:39.9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29 172 1839 0 0,'-20'171'8490'0'0,"11"-83"-3765"0"0,21-146 902 0 0,38-107-4117 0 0,-30 116-1408 0 0,-19 46-97 0 0,1 0 0 0 0,0 0 0 0 0,-1-1-1 0 0,2 1 1 0 0,-1 0 0 0 0,0 1 0 0 0,1-1 0 0 0,-1 0 0 0 0,1 1-1 0 0,0-1 1 0 0,5-3 0 0 0,-7 6-5 0 0,0 0 0 0 0,0-1 0 0 0,0 1 0 0 0,0 0 0 0 0,0 0 0 0 0,0 0 0 0 0,0 0 0 0 0,0 0 0 0 0,0 0 0 0 0,0 0 0 0 0,0 0 0 0 0,0 0 0 0 0,0 0 0 0 0,0 1 0 0 0,0-1 0 0 0,0 0 0 0 0,0 1 0 0 0,0-1 0 0 0,-1 1 0 0 0,1-1 0 0 0,0 1 0 0 0,0-1 0 0 0,0 1 0 0 0,-1 0 0 0 0,1-1 0 0 0,0 1 0 0 0,0 0 0 0 0,0 1 0 0 0,19 27 0 0 0,-17-25 0 0 0,10 20 0 0 0,21 36 0 0 0,33 51-64 0 0,-62-102 66 0 0,22 29 38 0 0,-24-35-32 0 0,-1 0 1 0 0,1-1-1 0 0,-1 1 0 0 0,1-1 1 0 0,0 0-1 0 0,0 0 1 0 0,0 0-1 0 0,0 0 1 0 0,1 0-1 0 0,3 1 1 0 0,-6-2 8 0 0,1-1 1 0 0,-1 0 0 0 0,0 1-1 0 0,0-1 1 0 0,1 0-1 0 0,-1 0 1 0 0,0 0-1 0 0,1 0 1 0 0,-1 0 0 0 0,0 0-1 0 0,1 0 1 0 0,-1-1-1 0 0,0 1 1 0 0,0 0 0 0 0,1-1-1 0 0,-1 1 1 0 0,0-1-1 0 0,0 1 1 0 0,0-1-1 0 0,2 0 1 0 0,-1-1-8 0 0,0 0 0 0 0,0 0 1 0 0,0 0-1 0 0,0 0 0 0 0,0 0 0 0 0,0-1 1 0 0,-1 1-1 0 0,1 0 0 0 0,0-3 0 0 0,3-5 37 0 0,-1 0-1 0 0,-1 0 0 0 0,4-20 0 0 0,-2 5 1 0 0,-2-1-1 0 0,-2 0 1 0 0,0 0 0 0 0,-1 0 0 0 0,-2 0 0 0 0,0 0-1 0 0,-2 0 1 0 0,-1 1 0 0 0,-11-33 0 0 0,1 21-1804 0 0,7 21-6049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5:45.2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150 163 4143 0 0,'-3'-1'321'0'0,"0"0"-1"0"0,0 1 1 0 0,0-1-1 0 0,0 1 0 0 0,-1 0 1 0 0,1 0-1 0 0,0 0 0 0 0,0 0 1 0 0,-1 0-1 0 0,1 1 0 0 0,0-1 1 0 0,-5 3-1 0 0,-5-1 163 0 0,8-1-131 0 0,0 0 0 0 0,1 0 0 0 0,-1 0-1 0 0,0 1 1 0 0,1-1 0 0 0,-1 1 0 0 0,1 0-1 0 0,0 1 1 0 0,0-1 0 0 0,0 1 0 0 0,0 0-1 0 0,0 0 1 0 0,0 0 0 0 0,1 0 0 0 0,-1 1-1 0 0,1-1 1 0 0,-4 7 0 0 0,5-7-139 0 0,0 0 0 0 0,1 1 1 0 0,-1-1-1 0 0,1 0 0 0 0,0 0 0 0 0,0 1 1 0 0,0-1-1 0 0,0 1 0 0 0,1-1 0 0 0,-1 1 0 0 0,1-1 1 0 0,0 1-1 0 0,0-1 0 0 0,0 1 0 0 0,1-1 1 0 0,-1 1-1 0 0,1-1 0 0 0,0 1 0 0 0,0-1 1 0 0,0 0-1 0 0,0 1 0 0 0,1-1 0 0 0,-1 0 1 0 0,5 5-1 0 0,-3-1-153 0 0,1-2 1 0 0,1 1 0 0 0,-1 0-1 0 0,1-1 1 0 0,0 0-1 0 0,0 0 1 0 0,1 0-1 0 0,-1-1 1 0 0,1 0-1 0 0,0 0 1 0 0,0 0 0 0 0,1-1-1 0 0,-1 1 1 0 0,1-2-1 0 0,-1 1 1 0 0,1-1-1 0 0,0 0 1 0 0,0 0 0 0 0,0-1-1 0 0,0 0 1 0 0,0 0-1 0 0,0-1 1 0 0,1 0-1 0 0,-1 0 1 0 0,0-1 0 0 0,0 1-1 0 0,0-2 1 0 0,0 1-1 0 0,0-1 1 0 0,0 0-1 0 0,0 0 1 0 0,12-7-1 0 0,-12 5-47 0 0,0 0-1 0 0,0-1 1 0 0,0 0-1 0 0,-1-1 1 0 0,0 1-1 0 0,0-1 1 0 0,0 0-1 0 0,-1-1 0 0 0,1 1 1 0 0,-2-1-1 0 0,1 0 1 0 0,-1-1-1 0 0,0 1 1 0 0,0-1-1 0 0,-1 1 1 0 0,0-1-1 0 0,-1 0 0 0 0,1 0 1 0 0,-2 0-1 0 0,1-1 1 0 0,0-8-1 0 0,-2 8-11 0 0,1 0-1 0 0,-2-1 1 0 0,1 1 0 0 0,-1 0-1 0 0,-1 0 1 0 0,0 0-1 0 0,0 0 1 0 0,-1 0 0 0 0,0 0-1 0 0,0 0 1 0 0,-1 1 0 0 0,0 0-1 0 0,0 0 1 0 0,-1 0-1 0 0,0 0 1 0 0,-1 1 0 0 0,0-1-1 0 0,-13-11 1 0 0,15 15 5 0 0,0 0 1 0 0,0 1-1 0 0,-1 0 1 0 0,1 0-1 0 0,-1 1 1 0 0,0-1 0 0 0,0 1-1 0 0,0 0 1 0 0,0 0-1 0 0,0 0 1 0 0,0 1-1 0 0,-1 0 1 0 0,1 0-1 0 0,0 0 1 0 0,-1 1-1 0 0,1 0 1 0 0,-1 0-1 0 0,1 0 1 0 0,0 1-1 0 0,-1-1 1 0 0,1 1-1 0 0,0 1 1 0 0,-1-1 0 0 0,1 1-1 0 0,0 0 1 0 0,0 0-1 0 0,0 0 1 0 0,0 1-1 0 0,1-1 1 0 0,-5 4-1 0 0,1 0-9 0 0,0 0-1 0 0,1 0 0 0 0,-1 0 0 0 0,1 1 1 0 0,1 0-1 0 0,0 1 0 0 0,0-1 0 0 0,0 1 1 0 0,1 0-1 0 0,0 1 0 0 0,0-1 0 0 0,1 1 0 0 0,0 0 1 0 0,1 0-1 0 0,0 0 0 0 0,-2 11 0 0 0,3-5-392 0 0,1-1-1 0 0,0 1 1 0 0,1-1-1 0 0,1 0 1 0 0,1 1-1 0 0,0-1 1 0 0,0 0-1 0 0,1 1 1 0 0,8 17-1 0 0,-2-9-1315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8:41.7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48 226 5983 0 0,'0'0'123'0'0,"-1"0"0"0"0,1-1 0 0 0,0 1-1 0 0,0 0 1 0 0,-1 0 0 0 0,1-1 0 0 0,0 1-1 0 0,-1 0 1 0 0,1-1 0 0 0,0 1 0 0 0,0 0-1 0 0,0 0 1 0 0,-1-1 0 0 0,1 1 0 0 0,0-1-1 0 0,0 1 1 0 0,0 0 0 0 0,0-1-1 0 0,0 1 1 0 0,0 0 0 0 0,0-1 0 0 0,-1 1-1 0 0,1 0 1 0 0,0-1 0 0 0,0 1 0 0 0,1-1-1 0 0,-1 1 1 0 0,0 0 0 0 0,0-1 0 0 0,-1-16 809 0 0,0 2 178 0 0,0-1 0 0 0,0 1-1 0 0,-1-1 1 0 0,-1 1 0 0 0,-1 0 0 0 0,0 0-1 0 0,-1 0 1 0 0,-11-24 0 0 0,15 38-1092 0 0,1 0 1 0 0,-1 1-1 0 0,1-1 1 0 0,-1 0-1 0 0,1 0 1 0 0,-1 0-1 0 0,1 0 0 0 0,0 0 1 0 0,0 1-1 0 0,-1-1 1 0 0,1 0-1 0 0,0 0 1 0 0,0 0-1 0 0,0 0 1 0 0,0 0-1 0 0,0 0 1 0 0,0 0-1 0 0,0 0 0 0 0,0 0 1 0 0,1 0-1 0 0,-1 0 1 0 0,0 1-1 0 0,0-1 1 0 0,1 0-1 0 0,-1 0 1 0 0,1 0-1 0 0,-1 0 1 0 0,1 1-1 0 0,-1-1 0 0 0,1 0 1 0 0,-1 0-1 0 0,1 1 1 0 0,0-1-1 0 0,-1 0 1 0 0,1 1-1 0 0,0-1 1 0 0,0 1-1 0 0,-1-1 1 0 0,1 1-1 0 0,0-1 0 0 0,0 1 1 0 0,0 0-1 0 0,0-1 1 0 0,0 1-1 0 0,-1 0 1 0 0,1 0-1 0 0,0-1 1 0 0,0 1-1 0 0,0 0 1 0 0,1 0-1 0 0,8-1 149 0 0,-1 0 0 0 0,1 1 0 0 0,19 2 0 0 0,-19-2-115 0 0,94 2 195 0 0,65 4-91 0 0,-166-6-154 0 0,-1 1 0 0 0,1-1 1 0 0,-1 0-1 0 0,0 1 0 0 0,1 0 1 0 0,-1-1-1 0 0,0 1 0 0 0,1 0 1 0 0,-1 0-1 0 0,0 0 0 0 0,0 1 1 0 0,0-1-1 0 0,0 0 0 0 0,4 4 0 0 0,-6-4-1 0 0,1 0 0 0 0,0 0-1 0 0,0 1 1 0 0,-1-1 0 0 0,1 0-1 0 0,-1 1 1 0 0,1-1 0 0 0,-1 0-1 0 0,0 1 1 0 0,0-1 0 0 0,1 1-1 0 0,-1-1 1 0 0,0 0 0 0 0,0 1-1 0 0,0-1 1 0 0,-1 1 0 0 0,1-1-1 0 0,0 0 1 0 0,0 1 0 0 0,-1-1-1 0 0,1 0 1 0 0,-1 1 0 0 0,1-1-1 0 0,-1 0 1 0 0,1 1 0 0 0,-1-1-1 0 0,-1 1 1 0 0,-4 9-1 0 0,-1-1 0 0 0,-1 0 0 0 0,0 0 0 0 0,0-1 0 0 0,0 1 0 0 0,-1-2 0 0 0,-1 0 0 0 0,0 0 0 0 0,-15 10 0 0 0,-13 4 0 0 0,-54 24 0 0 0,65-33 0 0 0,16-8 0 0 0,6-2 0 0 0,0 0 0 0 0,0-1 0 0 0,0 0 0 0 0,0 0 0 0 0,-1 0 0 0 0,1-1 0 0 0,-9 2 0 0 0,14-3 0 0 0,-1 0 0 0 0,1 0 0 0 0,0 0 0 0 0,-1-1 0 0 0,1 1 0 0 0,0 0 0 0 0,-1 0 0 0 0,1 0 0 0 0,0 0 0 0 0,0 0 0 0 0,-1-1 0 0 0,1 1 0 0 0,0 0 0 0 0,0 0 0 0 0,0 0 0 0 0,-1-1 0 0 0,1 1 0 0 0,0 0 0 0 0,0 0 0 0 0,0-1 0 0 0,0 1 0 0 0,-1 0 0 0 0,1-1 0 0 0,0 1 0 0 0,0 0 0 0 0,0 0 0 0 0,0-1 0 0 0,0 1 0 0 0,0 0 0 0 0,0-1 0 0 0,0 1 0 0 0,0 0 0 0 0,0-1 0 0 0,0 1 0 0 0,0 0 0 0 0,0 0 0 0 0,0-1 0 0 0,0 1 0 0 0,0 0 0 0 0,0-1 0 0 0,0 1 0 0 0,0 0 0 0 0,1-1 0 0 0,-1 1 0 0 0,0 0 0 0 0,0 0 0 0 0,0-1 0 0 0,9-19 0 0 0,-6 15 0 0 0,5-17 0 0 0,5-26 0 0 0,-11 40 0 0 0,-1 0 0 0 0,0 0 0 0 0,0 0 0 0 0,-1 0 0 0 0,0 0 0 0 0,0 0 0 0 0,-2-9 0 0 0,2 17 0 0 0,0-1 0 0 0,0 1 0 0 0,0-1 0 0 0,0 1 0 0 0,-1-1 0 0 0,1 1 0 0 0,0-1 0 0 0,0 1 0 0 0,-1-1 0 0 0,1 1 0 0 0,0-1 0 0 0,-1 1 0 0 0,1-1 0 0 0,-1 1 0 0 0,1-1 0 0 0,0 1 0 0 0,-1 0 0 0 0,1-1 0 0 0,-1 1 0 0 0,1 0 0 0 0,-1 0 0 0 0,1-1 0 0 0,-1 1 0 0 0,1 0 0 0 0,-1 0 0 0 0,1 0 0 0 0,-1-1 0 0 0,0 1 0 0 0,1 0 0 0 0,-1 0 0 0 0,1 0 0 0 0,-1 0 0 0 0,1 0 0 0 0,-1 0 0 0 0,1 0 0 0 0,-1 0 0 0 0,0 1 0 0 0,0-1 0 0 0,0 0 0 0 0,1 0 0 0 0,-1 0 0 0 0,0 1 0 0 0,0-1 0 0 0,1 0 0 0 0,-1 1 0 0 0,0-1 0 0 0,1 0 0 0 0,-1 1 0 0 0,1-1 0 0 0,-1 1 0 0 0,0-1 0 0 0,1 1 0 0 0,-1-1 0 0 0,1 1 0 0 0,-1 0 0 0 0,1-1 0 0 0,-1 1 0 0 0,1-1 0 0 0,0 1 0 0 0,-1 0 0 0 0,1 0 0 0 0,0-1 0 0 0,0 1 0 0 0,-1 0 0 0 0,1-1 0 0 0,0 2 0 0 0,0 3 37 0 0,1-1-1 0 0,-1 0 1 0 0,1 1-1 0 0,1-1 1 0 0,-1 0 0 0 0,0 0-1 0 0,1 0 1 0 0,0 0-1 0 0,3 6 1 0 0,26 34 487 0 0,-22-32-463 0 0,35 46 148 0 0,-8-20-64 0 0,-25-27-113 0 0,-2-1 71 0 0,1-1 1 0 0,31 30-5 0 0,8 5-20 0 0,-35-34-70 0 0,7 7 33 0 0,-14-13-35 0 0,20 15-5 0 0,39 20 0 0 0,-43-29-51 0 0,1-1 0 0 0,27 6-1 0 0,22 8-267 0 0,-58-16-186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8:42.7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171 100 8287 0 0,'-4'2'241'0'0,"0"1"0"0"0,1 1 0 0 0,-1-1 0 0 0,0 1 0 0 0,1-1 0 0 0,0 1 0 0 0,0 0 0 0 0,0 0 0 0 0,1 0 0 0 0,-4 8 0 0 0,0-2-120 0 0,-2 3 150 0 0,1-1-1 0 0,-6 16 1 0 0,12-24-189 0 0,-1-1 0 0 0,1 1 1 0 0,0 0-1 0 0,0 0 0 0 0,0 0 0 0 0,1 0 0 0 0,-1 0 0 0 0,1 0 1 0 0,0 0-1 0 0,0 0 0 0 0,0 0 0 0 0,2 6 0 0 0,-2-8 40 0 0,1-1-1 0 0,-1 1 0 0 0,1-1 1 0 0,0 0-1 0 0,-1 0 1 0 0,1 1-1 0 0,0-1 0 0 0,0 0 1 0 0,0 0-1 0 0,0 0 1 0 0,0 0-1 0 0,0 0 0 0 0,0 0 1 0 0,0 0-1 0 0,0 0 1 0 0,0 0-1 0 0,1 0 0 0 0,1 0 1 0 0,0 1 97 0 0,0-1 0 0 0,0-1 1 0 0,1 1-1 0 0,-1 0 0 0 0,0-1 1 0 0,0 1-1 0 0,1-1 0 0 0,2 0 0 0 0,5-1 285 0 0,-1 0 0 0 0,0-1 0 0 0,0 0 0 0 0,14-5 0 0 0,-1 0-300 0 0,-1-2-1 0 0,0 0 0 0 0,0-1 1 0 0,31-21-1 0 0,-47 27-135 0 0,1-1 0 0 0,-1 0 0 0 0,0-1 0 0 0,-1 1 0 0 0,0-1-1 0 0,0 0 1 0 0,8-12 0 0 0,-11 14-51 0 0,0-1 0 0 0,0 1 0 0 0,0-1 0 0 0,0 1-1 0 0,-1-1 1 0 0,0 0 0 0 0,0 0 0 0 0,0 1 0 0 0,0-1 0 0 0,-1 0 0 0 0,0 0-1 0 0,0 0 1 0 0,-1-8 0 0 0,0 9-17 0 0,1 0 0 0 0,-1 0 0 0 0,0 0 0 0 0,0 0 0 0 0,-1 1 0 0 0,1-1 0 0 0,-1 0 0 0 0,0 1 0 0 0,0-1 0 0 0,0 1 0 0 0,0-1 0 0 0,-1 1 0 0 0,1 0 0 0 0,-1 0 0 0 0,-4-4 0 0 0,2 4 0 0 0,1 0 0 0 0,0 0 0 0 0,-1 1 0 0 0,0-1 0 0 0,0 1 0 0 0,1 0 0 0 0,-1 1 0 0 0,0-1 0 0 0,-1 1 0 0 0,-7-1 0 0 0,-2 1 0 0 0,0 0 0 0 0,1 2 0 0 0,-1 0 0 0 0,1 0 0 0 0,-1 1 0 0 0,1 1 0 0 0,-23 8 0 0 0,18-5 17 0 0,0 2 0 0 0,0 0 0 0 0,-27 17 0 0 0,39-21-11 0 0,0 1 0 0 0,0 0-1 0 0,0 0 1 0 0,1 0-1 0 0,-1 1 1 0 0,2 0 0 0 0,-1 1-1 0 0,1-1 1 0 0,0 1 0 0 0,0 0-1 0 0,-5 10 1 0 0,10-16-23 0 0,-1 0 1 0 0,0 0-1 0 0,1 0 0 0 0,-1 0 0 0 0,1 1 0 0 0,0-1 0 0 0,0 0 1 0 0,-1 0-1 0 0,1 0 0 0 0,0 1 0 0 0,0-1 0 0 0,0 0 0 0 0,0 0 1 0 0,0 1-1 0 0,0-1 0 0 0,0 0 0 0 0,1 0 0 0 0,-1 0 0 0 0,0 1 1 0 0,1-1-1 0 0,-1 0 0 0 0,1 0 0 0 0,-1 0 0 0 0,1 0 0 0 0,-1 0 1 0 0,1 0-1 0 0,0 0 0 0 0,0 0 0 0 0,0 0 0 0 0,-1 0 0 0 0,1 0 1 0 0,0 0-1 0 0,0-1 0 0 0,0 1 0 0 0,0 0 0 0 0,0-1 0 0 0,0 1 1 0 0,1 0-1 0 0,-1-1 0 0 0,1 1 0 0 0,5 1-224 0 0,1 1 0 0 0,-1-1 0 0 0,1-1 0 0 0,-1 0 0 0 0,9 1 0 0 0,7 0-1351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8:43.1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24 248 12895 0 0,'0'-1'28'0'0,"0"1"-1"0"0,0 0 0 0 0,-1 0 1 0 0,1 0-1 0 0,0-1 0 0 0,0 1 1 0 0,-1 0-1 0 0,1 0 0 0 0,0 0 1 0 0,0 0-1 0 0,-1 0 1 0 0,1-1-1 0 0,0 1 0 0 0,-1 0 1 0 0,1 0-1 0 0,0 0 0 0 0,-1 0 1 0 0,1 0-1 0 0,0 0 0 0 0,-1 0 1 0 0,1 0-1 0 0,0 0 0 0 0,-1 0 1 0 0,1 0-1 0 0,0 1 0 0 0,-1-1 1 0 0,1 0-1 0 0,0 0 0 0 0,0 0 1 0 0,-1 0-1 0 0,1 0 1 0 0,0 1-1 0 0,0-1 0 0 0,-1 0 1 0 0,1 0-1 0 0,0 0 0 0 0,0 1 1 0 0,-1-1-1 0 0,1 0 0 0 0,0 0 1 0 0,0 1-1 0 0,0-1 0 0 0,-1 0 1 0 0,1 0-1 0 0,0 1 0 0 0,0-1 1 0 0,0 0-1 0 0,0 1 0 0 0,0-1 1 0 0,0 0-1 0 0,0 1 1 0 0,0-1-1 0 0,0 0 0 0 0,0 1 1 0 0,0-1-1 0 0,3 24 25 0 0,-2-14 172 0 0,3 24-83 0 0,-1-15-189 0 0,-1-1 0 0 0,-1 28 1 0 0,-4-34-58 0 0,3-12 108 0 0,0 0 0 0 0,-1 0-1 0 0,1 0 1 0 0,0 0 0 0 0,0 0 0 0 0,0 1 0 0 0,0-1 0 0 0,0 0 0 0 0,0 0 0 0 0,0 0 0 0 0,0 0 0 0 0,-1 0 0 0 0,1 0 0 0 0,0 0-1 0 0,0 0 1 0 0,0 0 0 0 0,0 0 0 0 0,0 0 0 0 0,0 0 0 0 0,0-1 0 0 0,-1 1 0 0 0,1 0 0 0 0,0 0 0 0 0,0 0 0 0 0,0 0 0 0 0,0 0 0 0 0,0 0-1 0 0,0 0 1 0 0,0 0 0 0 0,0 0 0 0 0,0 0 0 0 0,-1 0 0 0 0,1 0 0 0 0,0 0 0 0 0,0-1 0 0 0,0 1 0 0 0,0 0 0 0 0,0 0 0 0 0,0 0 0 0 0,0 0-1 0 0,0 0 1 0 0,0 0 0 0 0,0 0 0 0 0,0 0 0 0 0,0-1 0 0 0,0 1 0 0 0,0 0 0 0 0,-1-2 116 0 0,0-1 0 0 0,0 1 1 0 0,1 0-1 0 0,-1-1 0 0 0,1 1 0 0 0,-1-1 1 0 0,1-2-1 0 0,1-20 651 0 0,2 1 0 0 0,5-27 0 0 0,-4 34-967 0 0,-1-1 0 0 0,-1 0 0 0 0,-1 1 0 0 0,0-1 0 0 0,-3-30 0 0 0,1 43 21 0 0,0 0 0 0 0,-1 1 0 0 0,0-1-1 0 0,1 1 1 0 0,-2-1 0 0 0,1 1 0 0 0,-4-5 0 0 0,3 5 271 0 0,1-1 0 0 0,-1 1 1 0 0,1 0-1 0 0,0-1 0 0 0,0 1 0 0 0,-1-7 0 0 0,3 9 15 0 0,0 0 1 0 0,0 1-1 0 0,0-1 0 0 0,1 0 0 0 0,-1 0 0 0 0,1 0 0 0 0,-1 0 1 0 0,1 0-1 0 0,-1 0 0 0 0,1 1 0 0 0,0-1 0 0 0,0 0 0 0 0,0 1 1 0 0,0-1-1 0 0,0 0 0 0 0,0 1 0 0 0,1-1 0 0 0,-1 1 0 0 0,0 0 1 0 0,1-1-1 0 0,-1 1 0 0 0,1 0 0 0 0,0 0 0 0 0,-1 0 0 0 0,3-1 0 0 0,4-2 183 0 0,-1-1-1 0 0,1 2 1 0 0,0-1-1 0 0,10-2 1 0 0,0 2 24 0 0,-1 1 0 0 0,1 1 1 0 0,0 0-1 0 0,-1 1 0 0 0,27 3 0 0 0,-17-1-474 0 0,34-4 0 0 0,-52 2-555 0 0,-6 0-2688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8:43.5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10 10135 0 0,'-5'-7'673'0'0,"7"5"490"0"0,13 4 1380 0 0,-7 0-1792 0 0,47 4 1327 0 0,58 1 1 0 0,-8-2-2506 0 0,-97-4-1181 0 0,-2 0-4692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8:43.8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1 368 919 0 0,'5'-3'0'0'0,"-2"3"3464"0"0,0 7 5482 0 0,0 2-8453 0 0,3 11 343 0 0,-4-16-657 0 0,-1 1-1 0 0,1 0 0 0 0,-1-1 1 0 0,1 1-1 0 0,0-1 0 0 0,1 0 1 0 0,-1 1-1 0 0,4 3 0 0 0,-6-8-175 0 0,0 0-1 0 0,0 0 0 0 0,0 0 1 0 0,0 0-1 0 0,1 0 0 0 0,-1 1 1 0 0,0-1-1 0 0,0 0 0 0 0,0 0 1 0 0,0 0-1 0 0,0 0 1 0 0,0 0-1 0 0,0 0 0 0 0,0 0 1 0 0,0 0-1 0 0,0 0 0 0 0,1 0 1 0 0,-1 0-1 0 0,0 0 0 0 0,0 0 1 0 0,0 0-1 0 0,0 0 1 0 0,0 0-1 0 0,0 0 0 0 0,0 0 1 0 0,0 0-1 0 0,0 0 0 0 0,1 0 1 0 0,-1 0-1 0 0,0 0 0 0 0,0 0 1 0 0,0 0-1 0 0,0 0 0 0 0,0 0 1 0 0,0 0-1 0 0,0 0 1 0 0,0 0-1 0 0,0 0 0 0 0,0-1 1 0 0,1 1-1 0 0,-1 0 0 0 0,0 0 1 0 0,0 0-1 0 0,0 0 0 0 0,0 0 1 0 0,0 0-1 0 0,0 0 1 0 0,0 0-1 0 0,0 0 0 0 0,0-1 1 0 0,2-7 293 0 0,0-11 437 0 0,-2 17-616 0 0,2-34 1172 0 0,-5-47 1 0 0,0 53-1622 0 0,-1 0 1 0 0,-2 0 0 0 0,-18-55-1 0 0,23 82 366 0 0,0 0 0 0 0,0 0 1 0 0,0 0-1 0 0,0 0 0 0 0,1 0 0 0 0,0 0 0 0 0,-1 0 0 0 0,1 0 0 0 0,0 0 0 0 0,0-1 1 0 0,1 1-1 0 0,-1 0 0 0 0,1 0 0 0 0,-1 0 0 0 0,1 0 0 0 0,2-4 0 0 0,-2 4 95 0 0,1 1-1 0 0,-1 0 0 0 0,1-1 1 0 0,0 1-1 0 0,0 0 1 0 0,0 0-1 0 0,1 0 0 0 0,-1 0 1 0 0,0 0-1 0 0,1 0 0 0 0,-1 1 1 0 0,1-1-1 0 0,0 1 0 0 0,-1-1 1 0 0,1 1-1 0 0,0 0 0 0 0,3 0 1 0 0,14-4 256 0 0,-1 1-1 0 0,1 1 1 0 0,26-1 0 0 0,21-3-155 0 0,-55 5-262 0 0,-3 0-28 0 0,0 1 1 0 0,1-1-1 0 0,-1 1 0 0 0,1 1 1 0 0,-1 0-1 0 0,15 2 1 0 0,-24-2-12 0 0,0 0 0 0 0,1 0-1 0 0,-1 0 1 0 0,0 0 0 0 0,0 0 0 0 0,0 0 0 0 0,0 0 0 0 0,1 0 0 0 0,-1 0 0 0 0,0 0-1 0 0,0 0 1 0 0,0 1 0 0 0,0-1 0 0 0,0 0 0 0 0,1 0 0 0 0,-1 0 0 0 0,0 0 0 0 0,0 0 0 0 0,0 0-1 0 0,0 1 1 0 0,0-1 0 0 0,0 0 0 0 0,0 0 0 0 0,0 0 0 0 0,0 0 0 0 0,1 0 0 0 0,-1 1-1 0 0,0-1 1 0 0,0 0 0 0 0,0 0 0 0 0,0 0 0 0 0,0 0 0 0 0,0 1 0 0 0,0-1 0 0 0,0 0 0 0 0,0 0-1 0 0,0 0 1 0 0,0 0 0 0 0,0 1 0 0 0,0-1 0 0 0,-1 0 0 0 0,1 0 0 0 0,0 0 0 0 0,0 0-1 0 0,0 1 1 0 0,0-1 0 0 0,0 0 0 0 0,0 0 0 0 0,0 0 0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8:44.1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24 15199 0 0,'0'-1'80'0'0,"0"0"-1"0"0,0 0 1 0 0,0 0 0 0 0,0 0-1 0 0,0 0 1 0 0,0 0-1 0 0,0 0 1 0 0,0 0-1 0 0,1 0 1 0 0,-1 0-1 0 0,0 0 1 0 0,1 0 0 0 0,-1 0-1 0 0,0 0 1 0 0,1 0-1 0 0,-1 0 1 0 0,1 0-1 0 0,1-1 1 0 0,-1 2 18 0 0,1-1 1 0 0,-1 0-1 0 0,1 1 1 0 0,-1 0-1 0 0,1-1 0 0 0,-1 1 1 0 0,1 0-1 0 0,-1 0 1 0 0,1-1-1 0 0,-1 1 0 0 0,1 1 1 0 0,0-1-1 0 0,1 0 1 0 0,80 2 2204 0 0,-48-3-1978 0 0,-1 2 0 0 0,48 8 0 0 0,-41-2-566 0 0,-35-6-38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8:46.6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64 221 1839 0 0,'0'0'527'0'0,"4"-24"4060"0"0,-4 18-3938 0 0,1 0 0 0 0,-1 0 0 0 0,0 0 0 0 0,0 0 0 0 0,-1 0 0 0 0,0 0-1 0 0,0 0 1 0 0,0 0 0 0 0,-1 0 0 0 0,0 0 0 0 0,-5-9 0 0 0,2 5-133 0 0,0 1-1 0 0,-1 0 1 0 0,0 0 0 0 0,-1 1-1 0 0,-13-14 1 0 0,20 22-459 0 0,-1-1 0 0 0,1 1 1 0 0,0 0-1 0 0,-1 0 0 0 0,1-1 0 0 0,0 1 1 0 0,-1 0-1 0 0,1-1 0 0 0,0 1 0 0 0,0 0 0 0 0,0-1 1 0 0,-1 1-1 0 0,1 0 0 0 0,0-1 0 0 0,0 1 1 0 0,0 0-1 0 0,0-1 0 0 0,0 1 0 0 0,0-1 1 0 0,-1 1-1 0 0,1 0 0 0 0,0-1 0 0 0,0 1 0 0 0,0-1 1 0 0,0 1-1 0 0,0 0 0 0 0,1-1 0 0 0,-1 1 1 0 0,0-1-1 0 0,0 1 0 0 0,0 0 0 0 0,0-1 1 0 0,1 0-1 0 0,-1 0 19 0 0,1 1 0 0 0,0-1 0 0 0,0 0 0 0 0,0 1 1 0 0,0-1-1 0 0,0 0 0 0 0,0 1 0 0 0,0-1 0 0 0,1 1 1 0 0,-1 0-1 0 0,2-1 0 0 0,38-5 325 0 0,-37 6-321 0 0,194-16 320 0 0,-184 14-400 0 0,-8 0 0 0 0,1 1 0 0 0,0 0 0 0 0,0 1 0 0 0,0 0 0 0 0,0 0 0 0 0,0 0 0 0 0,12 3 0 0 0,-19-3 0 0 0,1 0 0 0 0,-1 0 0 0 0,0 0 0 0 0,0 1 0 0 0,1-1 0 0 0,-1 0 0 0 0,0 0 0 0 0,0 1 0 0 0,0-1 0 0 0,1 0 0 0 0,-1 0 0 0 0,0 1 0 0 0,0-1 0 0 0,0 0 0 0 0,0 0 0 0 0,0 1 0 0 0,0-1 0 0 0,0 0 0 0 0,0 1 0 0 0,1-1 0 0 0,-1 0 0 0 0,0 1 0 0 0,0-1 0 0 0,0 0 0 0 0,-1 0 0 0 0,1 1 0 0 0,0-1 0 0 0,0 0 0 0 0,0 1 0 0 0,0-1 0 0 0,0 0 0 0 0,0 1 0 0 0,0-1 0 0 0,0 0 0 0 0,-1 0 0 0 0,1 1 0 0 0,0-1 0 0 0,0 0 0 0 0,0 0 0 0 0,0 1 0 0 0,-1-1 0 0 0,1 0 0 0 0,0 0 0 0 0,0 0 0 0 0,-1 1 0 0 0,1-1 0 0 0,-15 14 0 0 0,13-11 0 0 0,-58 50 0 0 0,43-39 0 0 0,1 0 0 0 0,0 2 0 0 0,1 0 0 0 0,0 0 0 0 0,-15 25 0 0 0,27-37 1 0 0,0 1 4 0 0,-1 0 0 0 0,1 0 1 0 0,0 1-1 0 0,0-1 0 0 0,1 1 0 0 0,0 0 1 0 0,0 0-1 0 0,0 0 0 0 0,1 0 1 0 0,0 0-1 0 0,-1 7 0 0 0,2-13-5 0 0,-1-1 0 0 0,1 1 0 0 0,0 0 0 0 0,0 0 0 0 0,-1 0 0 0 0,1 0 0 0 0,0 0 0 0 0,0 0 0 0 0,-1 0 0 0 0,1 0 0 0 0,0 0 0 0 0,0-1 0 0 0,0 1 0 0 0,-1 0 0 0 0,1 0 0 0 0,0 0 0 0 0,0-1 0 0 0,0 1 0 0 0,0 0 0 0 0,-1 0 0 0 0,1 0 0 0 0,0-1 0 0 0,0 1 0 0 0,0 0 0 0 0,0 0 0 0 0,0-1 0 0 0,0 1 0 0 0,0 0 0 0 0,-1-1 0 0 0,1 1 0 0 0,-9-56 21 0 0,7 43-12 0 0,0-1-1 0 0,0 0 1 0 0,-2 1 0 0 0,-7-22-1 0 0,6 19-8 0 0,4 14 0 0 0,1-1 0 0 0,-1 1 0 0 0,1 0 0 0 0,-1-1 0 0 0,0 1 0 0 0,0 0 0 0 0,0-1 0 0 0,-1 1 0 0 0,1 0 0 0 0,-1 0 0 0 0,1 0 0 0 0,-1 0 0 0 0,1 0 0 0 0,-1 0 0 0 0,-3-2 0 0 0,5 4 5 0 0,0 0-1 0 0,0 0 1 0 0,0 0-1 0 0,0 0 1 0 0,0 0-1 0 0,0 0 1 0 0,1 0-1 0 0,-1 0 1 0 0,0 0-1 0 0,0 0 1 0 0,0 0-1 0 0,0 0 1 0 0,0 0-1 0 0,0 0 1 0 0,0 0-1 0 0,0 0 1 0 0,1 0-1 0 0,-1 0 1 0 0,0-1-1 0 0,0 1 1 0 0,0 0-1 0 0,0 0 1 0 0,0 0-1 0 0,0 0 1 0 0,0 0-1 0 0,0 0 1 0 0,0 0-1 0 0,0 0 1 0 0,1 0-1 0 0,-1 0 1 0 0,0 0-1 0 0,0-1 1 0 0,0 1-1 0 0,0 0 1 0 0,0 0-1 0 0,0 0 1 0 0,0 0-1 0 0,0 0 1 0 0,0 0-1 0 0,0 0 1 0 0,0 0-1 0 0,0-1 1 0 0,0 1-1 0 0,0 0 1 0 0,0 0-1 0 0,0 0 1 0 0,0 0-1 0 0,0 0 1 0 0,0 0-1 0 0,0 0 1 0 0,0 0-1 0 0,0-1 1 0 0,0 1-1 0 0,0 0 1 0 0,0 0-1 0 0,-1 0 1 0 0,1 0-1 0 0,0 0 1 0 0,0 0-1 0 0,0 0 1 0 0,0 0-1 0 0,0 0 1 0 0,0 0-1 0 0,0-1 1 0 0,0 1-1 0 0,0 0 1 0 0,0 0-1 0 0,-1 0 1 0 0,11 1 385 0 0,14 21-166 0 0,1-1-1 0 0,1-1 0 0 0,0-1 0 0 0,2-2 0 0 0,0 0 0 0 0,1-2 1 0 0,35 13-1 0 0,-12-9-75 0 0,0-2 0 0 0,1-3 1 0 0,81 12-1 0 0,91 4 100 0 0,-207-28-359 0 0,-1-1 0 0 0,1-1 0 0 0,0 0-1 0 0,25-5 1 0 0,-38 5-64 0 0,7-1-1762 0 0,-3 3-6131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8:47.6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145 152 6911 0 0,'-6'2'392'0'0,"0"1"-1"0"0,0 0 1 0 0,1 0 0 0 0,-1 1-1 0 0,1 0 1 0 0,0 0-1 0 0,0 0 1 0 0,-7 9-1 0 0,1-1 640 0 0,1 0 0 0 0,-12 20 1 0 0,21-30-852 0 0,-1 0 1 0 0,1 0-1 0 0,0 0 0 0 0,0 0 1 0 0,0 0-1 0 0,0 0 1 0 0,0 1-1 0 0,1-1 1 0 0,-1 0-1 0 0,1 1 1 0 0,-1-1-1 0 0,1 0 1 0 0,0 1-1 0 0,0-1 1 0 0,0 1-1 0 0,0-1 1 0 0,1 0-1 0 0,-1 1 0 0 0,2 3 1 0 0,-1-4-23 0 0,0 1 1 0 0,1-1-1 0 0,-1 1 0 0 0,1-1 1 0 0,0 0-1 0 0,0 0 0 0 0,0 0 1 0 0,0 0-1 0 0,0 0 0 0 0,0 0 1 0 0,0 0-1 0 0,1-1 0 0 0,-1 1 1 0 0,1-1-1 0 0,-1 0 1 0 0,4 2-1 0 0,4 0 23 0 0,0 0 0 0 0,0 0 0 0 0,0 0-1 0 0,1-1 1 0 0,-1-1 0 0 0,0 0 0 0 0,1 0 0 0 0,-1-1 0 0 0,1-1 0 0 0,-1 0 0 0 0,1 0 0 0 0,12-3-1 0 0,-6 0-110 0 0,-1-1-1 0 0,0-1 0 0 0,0 0 0 0 0,0-1 0 0 0,-1-1 1 0 0,26-16-1 0 0,-36 20-68 0 0,0-1 0 0 0,0 1 0 0 0,0 0 1 0 0,-1-1-1 0 0,0 0 0 0 0,0 0 0 0 0,0-1 0 0 0,0 1 0 0 0,-1-1 1 0 0,0 1-1 0 0,0-1 0 0 0,0 0 0 0 0,-1 0 0 0 0,0-1 1 0 0,0 1-1 0 0,-1 0 0 0 0,0-1 0 0 0,0 1 0 0 0,0-1 1 0 0,-1 1-1 0 0,0-1 0 0 0,0 1 0 0 0,0-1 0 0 0,-1 1 0 0 0,0-1 1 0 0,-1 1-1 0 0,1 0 0 0 0,-1-1 0 0 0,0 1 0 0 0,-1 0 1 0 0,0 0-1 0 0,1 0 0 0 0,-2 1 0 0 0,1-1 0 0 0,-1 1 1 0 0,0 0-1 0 0,0 0 0 0 0,0 0 0 0 0,-1 0 0 0 0,0 1 0 0 0,0-1 1 0 0,0 1-1 0 0,0 1 0 0 0,-7-5 0 0 0,2 3-1 0 0,0 1 0 0 0,0 0 0 0 0,0 1 0 0 0,0 0 0 0 0,0 0 0 0 0,-1 1 0 0 0,1 1 0 0 0,-1-1 0 0 0,0 2 0 0 0,1-1 0 0 0,-17 3 0 0 0,8 0 0 0 0,1 0 0 0 0,0 2 0 0 0,0 0 0 0 0,0 1 0 0 0,-31 14 0 0 0,44-17 3 0 0,0 0 0 0 0,0 1 0 0 0,0 0 0 0 0,1 0 0 0 0,-1 0 0 0 0,1 1 0 0 0,0 0-1 0 0,0 0 1 0 0,0 0 0 0 0,-5 6 0 0 0,8-8-2 0 0,0 0 0 0 0,0 0 1 0 0,0 0-1 0 0,0 0 0 0 0,0 0 0 0 0,0 0 0 0 0,0 0 0 0 0,1 1 0 0 0,-1-1 1 0 0,1 0-1 0 0,0 0 0 0 0,0 1 0 0 0,0-1 0 0 0,0 0 0 0 0,0 1 0 0 0,0-1 1 0 0,0 0-1 0 0,1 0 0 0 0,-1 1 0 0 0,1-1 0 0 0,-1 0 0 0 0,1 0 0 0 0,0 0 1 0 0,0 0-1 0 0,0 0 0 0 0,0 0 0 0 0,3 3 0 0 0,0 1-32 0 0,1 0 0 0 0,0-1 1 0 0,1 0-1 0 0,-1 0 0 0 0,1-1 0 0 0,0 1 0 0 0,0-1 0 0 0,10 5 0 0 0,1 0-1946 0 0,37 12 0 0 0,-26-13-4871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8:48.1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1 439 3679 0 0,'0'7'718'0'0,"1"-1"-1"0"0,0 1 0 0 0,4 11 0 0 0,-3-8-471 0 0,-2-16 1156 0 0,1 0 0 0 0,-1 0-1 0 0,1 0 1 0 0,3-8 0 0 0,0-5 685 0 0,2-16 510 0 0,13-41 0 0 0,-14 62-2394 0 0,0 0-1 0 0,0 1 1 0 0,2-1-1 0 0,-1 1 1 0 0,15-20-1 0 0,-20 32-201 0 0,-1 0-1 0 0,1 0 0 0 0,-1 0 1 0 0,1 0-1 0 0,0 1 0 0 0,-1-1 1 0 0,1 0-1 0 0,0 0 0 0 0,0 1 1 0 0,0-1-1 0 0,0 1 0 0 0,-1-1 1 0 0,1 0-1 0 0,0 1 0 0 0,0 0 1 0 0,0-1-1 0 0,0 1 0 0 0,0 0 1 0 0,0-1-1 0 0,0 1 1 0 0,0 0-1 0 0,1 0 0 0 0,-1 0 1 0 0,0 0-1 0 0,0 0 0 0 0,0 0 1 0 0,0 0-1 0 0,0 0 0 0 0,0 0 1 0 0,0 1-1 0 0,0-1 0 0 0,0 0 1 0 0,0 1-1 0 0,0-1 0 0 0,0 0 1 0 0,0 1-1 0 0,0 0 0 0 0,0-1 1 0 0,0 1-1 0 0,-1-1 0 0 0,2 2 1 0 0,4 4-2 0 0,0 0 1 0 0,-1 0 0 0 0,0 0-1 0 0,7 12 1 0 0,-2-3-1 0 0,-9-13 1 0 0,13 17 60 0 0,1-2-1 0 0,0 0 0 0 0,22 20 1 0 0,-32-33-36 0 0,1 0 0 0 0,0 0 0 0 0,0 0 0 0 0,0-1 0 0 0,0 0 1 0 0,11 4-1 0 0,-13-6-17 0 0,-1 0 0 0 0,1 0 0 0 0,0-1 0 0 0,0 1 1 0 0,0-1-1 0 0,-1 0 0 0 0,1 0 0 0 0,0 0 0 0 0,0 0 0 0 0,0-1 0 0 0,-1 0 1 0 0,1 0-1 0 0,4-1 0 0 0,-5 1 13 0 0,0-1 1 0 0,-1 1-1 0 0,1-1 1 0 0,0 1-1 0 0,0-1 0 0 0,-1 0 1 0 0,1 0-1 0 0,-1-1 1 0 0,0 1-1 0 0,0 0 1 0 0,0-1-1 0 0,0 1 1 0 0,0-1-1 0 0,0 0 0 0 0,0 0 1 0 0,-1 0-1 0 0,0 1 1 0 0,1-1-1 0 0,-1-1 1 0 0,0 1-1 0 0,0 0 1 0 0,-1 0-1 0 0,1-6 0 0 0,1-6 87 0 0,-1-1 0 0 0,-1 0 0 0 0,-3-26 0 0 0,1 23-79 0 0,3-102 125 0 0,2 43-200 0 0,-4 61-2233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8:57.321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2245 0 0,'0'-2245'0'0,"0"2250"0"0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5:45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27 919 0 0,'3'-13'-2161'0'0,"-2"0"14556"0"0,-1 28-8990 0 0,8 105 663 0 0,10-1-4851 0 0,-16-108-855 0 0,0-1-4272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9:01.206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4615 0 0,'0'-1708'0'0,"0"690"0"0,0 339 0 0,0-530 0 0,0 1214 0 0,0-6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9:17.7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116 93 6015 0 0,'15'-32'2723'0'0,"-7"17"2270"0"0,-25 44-971 0 0,-13 13-2144 0 0,-6 11-578 0 0,23-32-957 0 0,1-1-236 0 0,-12 24-1 0 0,23-42-106 0 0,0 1 0 0 0,0-1 0 0 0,0 0 0 0 0,1 0 0 0 0,-1 0 0 0 0,1 1 0 0 0,-1-1 0 0 0,1 0 0 0 0,0 0 0 0 0,0 1 0 0 0,0-1 0 0 0,0 0 0 0 0,0 1 0 0 0,0-1 0 0 0,1 0 0 0 0,-1 0 0 0 0,1 1 0 0 0,0-1 0 0 0,-1 0 0 0 0,1 0 0 0 0,0 0 0 0 0,0 0 0 0 0,1 0 0 0 0,-1 0 0 0 0,0 0 0 0 0,1 0 0 0 0,-1-1 0 0 0,1 1 0 0 0,-1 0 0 0 0,1-1 0 0 0,3 3 0 0 0,0-1 0 0 0,-1 0 0 0 0,1 0 0 0 0,1-1 0 0 0,-1 1 0 0 0,0-1 0 0 0,0-1 0 0 0,1 1 0 0 0,-1-1 0 0 0,1 0 0 0 0,0 0 0 0 0,-1 0 0 0 0,7-1 0 0 0,-5 0 0 0 0,27-1 0 0 0,-32 0 0 0 0,0 1 0 0 0,0-1 0 0 0,0 1 0 0 0,0-1 0 0 0,0 1 0 0 0,0-1 0 0 0,-1 0 0 0 0,1 0 0 0 0,0 0 0 0 0,0 0 0 0 0,-1 0 0 0 0,1 0 0 0 0,0-1 0 0 0,1-1 0 0 0,-2 1 0 0 0,0 0 0 0 0,0 0 0 0 0,0 1 0 0 0,-1-1 0 0 0,1 0 0 0 0,-1 0 0 0 0,1 0 0 0 0,-1 0 0 0 0,0 0 0 0 0,1 0 0 0 0,-1 0 0 0 0,0 0 0 0 0,0 0 0 0 0,-1 0 0 0 0,1-2 0 0 0,-9-35 0 0 0,5 25 0 0 0,-4-21 11 0 0,-30-119 110 0 0,37 146 942 0 0,8 17-834 0 0,7 19-269 0 0,-4 3 33 0 0,10 54 0 0 0,-13-51 91 0 0,14 43-1 0 0,-11-54 86 0 0,-10-22-162 0 0,1 0 1 0 0,-1 0-1 0 0,1 0 1 0 0,-1 0-1 0 0,1 0 1 0 0,0 0-1 0 0,-1 0 1 0 0,1 0-1 0 0,0 0 1 0 0,0 0-1 0 0,0 0 1 0 0,0 0-1 0 0,-1 0 1 0 0,1-1-1 0 0,0 1 1 0 0,0 0-1 0 0,1-1 1 0 0,0 1-1 0 0,-2-1-7 0 0,0 0 0 0 0,0 0 0 0 0,0 0 0 0 0,0 0 0 0 0,0 0 0 0 0,0 0 0 0 0,1 0 0 0 0,-1 0 0 0 0,0 0 0 0 0,0 0 0 0 0,0 0 0 0 0,0 0 0 0 0,0 0 0 0 0,0 0 0 0 0,0-1 0 0 0,0 1 0 0 0,0 0 0 0 0,0 0 0 0 0,0 0 0 0 0,0 0 0 0 0,0 0 0 0 0,0 0 0 0 0,0 0 0 0 0,0 0 0 0 0,0 0 0 0 0,0-1 0 0 0,0 1 0 0 0,0 0 0 0 0,0 0 0 0 0,0 0 0 0 0,0 0 0 0 0,0 0 0 0 0,0 0 0 0 0,0 0 0 0 0,0 0 0 0 0,0 0 0 0 0,0-1 0 0 0,0 1 0 0 0,0 0 0 0 0,0 0 0 0 0,0 0 0 0 0,0 0 0 0 0,0 0 0 0 0,0 0 0 0 0,0 0 0 0 0,0 0 0 0 0,0 0 0 0 0,-1 0 0 0 0,1 0 0 0 0,0 0 0 0 0,0 0 0 0 0,0 0 0 0 0,0-1 0 0 0,0 1 0 0 0,-7-9 0 0 0,-12-10 0 0 0,18 17 0 0 0,-3-2 0 0 0,-1 1 0 0 0,1-1 0 0 0,0 1 0 0 0,-1-1 0 0 0,0 1 0 0 0,0 0 0 0 0,0 1 0 0 0,0-1 0 0 0,0 1 0 0 0,0 0 0 0 0,-1 1 0 0 0,-7-2 0 0 0,3 1 0 0 0,0 1 0 0 0,0 1 0 0 0,-1 0 0 0 0,1 1 0 0 0,-19 3 0 0 0,27-3 0 0 0,0-1 0 0 0,-1 1 0 0 0,1 0 0 0 0,1 1 0 0 0,-1-1 0 0 0,0 0 0 0 0,0 0 0 0 0,0 1 0 0 0,1-1 0 0 0,-1 1 0 0 0,1 0 0 0 0,-1-1 0 0 0,1 1 0 0 0,-1 0 0 0 0,1 0 0 0 0,0 0 0 0 0,0 0 0 0 0,0 0 0 0 0,0 0 0 0 0,1 0 0 0 0,-1 0 0 0 0,0 0 0 0 0,1 1 0 0 0,-1-1 0 0 0,1 3 0 0 0,12-39 0 0 0,-8 26 0 0 0,0 1 0 0 0,0-1 0 0 0,1 1 0 0 0,0-1 0 0 0,0 1 0 0 0,0 1 0 0 0,1-1 0 0 0,0 1 0 0 0,1 0 0 0 0,12-9 0 0 0,-4 5 0 0 0,1 1 0 0 0,0 0 0 0 0,1 2 0 0 0,20-8 0 0 0,54-14 180 0 0,0 4 0 0 0,2 4 0 0 0,1 4 0 0 0,98-5 0 0 0,-11 2-118 0 0,44-3 0 0 0,-220 23-62 0 0,10-1-12 0 0,-1 0 0 0 0,0 1-1 0 0,1 0 1 0 0,-1 1 0 0 0,22 5 0 0 0,-36-6-26 0 0,1 0 1 0 0,-1 0 0 0 0,1 0-1 0 0,-1 0 1 0 0,1 1 0 0 0,-1-1-1 0 0,0 0 1 0 0,1 0-1 0 0,-1 1 1 0 0,1-1 0 0 0,-1 0-1 0 0,0 0 1 0 0,1 1 0 0 0,-1-1-1 0 0,0 1 1 0 0,1-1-1 0 0,-1 0 1 0 0,0 1 0 0 0,0-1-1 0 0,1 1 1 0 0,-1 0 0 0 0,1 4-5960 0 0,-1 2-1511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9:18.3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127 131 9023 0 0,'-10'7'326'0'0,"0"1"-1"0"0,0 0 1 0 0,0 1-1 0 0,2 0 1 0 0,-1 0-1 0 0,1 1 1 0 0,0 0-1 0 0,-11 19 1 0 0,18-26-77 0 0,-1-1 0 0 0,1 1 0 0 0,0-1 0 0 0,-1 1-1 0 0,1 0 1 0 0,1 0 0 0 0,-1-1 0 0 0,0 1 0 0 0,1 0 0 0 0,-1 0 0 0 0,1 0 0 0 0,0 0 0 0 0,0 0 0 0 0,0 0 0 0 0,0 0 0 0 0,1-1 0 0 0,0 5 0 0 0,0-5-80 0 0,0 0 0 0 0,0 0 0 0 0,0 0 0 0 0,1 0 0 0 0,-1 0 1 0 0,1 0-1 0 0,-1 0 0 0 0,1-1 0 0 0,-1 1 0 0 0,1 0 0 0 0,0-1 0 0 0,0 0 0 0 0,0 1 0 0 0,0-1 0 0 0,0 0 0 0 0,0 0 0 0 0,0 0 1 0 0,0 0-1 0 0,0 0 0 0 0,1-1 0 0 0,3 2 0 0 0,2-1-67 0 0,0 0 0 0 0,1-1 0 0 0,-1 1 0 0 0,0-1 0 0 0,0-1 0 0 0,0 0 0 0 0,0 0 0 0 0,0-1 0 0 0,0 0 1 0 0,0 0-1 0 0,0-1 0 0 0,0 1 0 0 0,-1-2 0 0 0,9-4 0 0 0,-6 2-79 0 0,0 0 0 0 0,0 0 1 0 0,0-1-1 0 0,-1-1 0 0 0,0 0 1 0 0,0 0-1 0 0,-1 0 0 0 0,0-1 1 0 0,8-12-1 0 0,-12 15-9 0 0,-1 0 1 0 0,1 0-1 0 0,-1-1 1 0 0,0 1-1 0 0,-1-1 1 0 0,0 0-1 0 0,0 0 1 0 0,0 0-1 0 0,-1 0 1 0 0,0 0-1 0 0,0 0 1 0 0,-1 0-1 0 0,0-1 1 0 0,-1-11-1 0 0,0 14-7 0 0,0 1-1 0 0,0 0 1 0 0,-1-1-1 0 0,1 1 0 0 0,-1 0 1 0 0,0 0-1 0 0,0 0 1 0 0,0 0-1 0 0,-1 0 0 0 0,1 1 1 0 0,-1-1-1 0 0,0 1 1 0 0,0-1-1 0 0,0 1 0 0 0,-1 0 1 0 0,1 0-1 0 0,-1 0 0 0 0,1 1 1 0 0,-1-1-1 0 0,0 1 1 0 0,0 0-1 0 0,0 0 0 0 0,0 1 1 0 0,-7-3-1 0 0,1 2 19 0 0,0 0 0 0 0,0 0-1 0 0,-1 1 1 0 0,1 0 0 0 0,-1 1 0 0 0,1 0-1 0 0,-1 1 1 0 0,1 0 0 0 0,-1 0 0 0 0,1 1 0 0 0,0 1-1 0 0,0 0 1 0 0,0 0 0 0 0,0 1 0 0 0,0 0-1 0 0,1 1 1 0 0,0 0 0 0 0,0 0 0 0 0,0 1-1 0 0,-11 10 1 0 0,17-14-24 0 0,1 0-1 0 0,0 0 0 0 0,0 0 1 0 0,0 0-1 0 0,1 0 1 0 0,-1 1-1 0 0,0-1 1 0 0,1 1-1 0 0,0-1 0 0 0,-1 1 1 0 0,1 0-1 0 0,0-1 1 0 0,0 1-1 0 0,1 0 1 0 0,-1 0-1 0 0,1 0 0 0 0,-1-1 1 0 0,1 1-1 0 0,0 0 1 0 0,0 0-1 0 0,0 0 1 0 0,1 4-1 0 0,0-3-7 0 0,0 0 0 0 0,1 0-1 0 0,-1-1 1 0 0,1 1 0 0 0,0-1 0 0 0,0 1 0 0 0,0-1 0 0 0,1 0-1 0 0,-1 0 1 0 0,1 0 0 0 0,0 0 0 0 0,0-1 0 0 0,0 1 0 0 0,0-1-1 0 0,0 1 1 0 0,4 1 0 0 0,-1 0-556 0 0,0-1 0 0 0,0 0-1 0 0,0 0 1 0 0,0 0 0 0 0,9 1-1 0 0,1-1-6496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9:18.7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51 177 11543 0 0,'0'-6'981'0'0,"-3"7"-93"0"0,-5 12 556 0 0,-6 23-233 0 0,9-19-766 0 0,1 0-1 0 0,1 0 1 0 0,0 0-1 0 0,1 0 1 0 0,1 1-1 0 0,0-1 1 0 0,3 27-1 0 0,-2-44-435 0 0,0 0 0 0 0,0 1 0 0 0,0-1-1 0 0,0 0 1 0 0,0 1 0 0 0,0-1 0 0 0,0 0-1 0 0,0 0 1 0 0,0 1 0 0 0,0-1 0 0 0,0 0 0 0 0,0 1-1 0 0,0-1 1 0 0,0 0 0 0 0,0 1 0 0 0,0-1 0 0 0,0 0-1 0 0,1 0 1 0 0,-1 1 0 0 0,0-1 0 0 0,0 0 0 0 0,0 0-1 0 0,0 1 1 0 0,1-1 0 0 0,-1 0 0 0 0,0 0-1 0 0,0 0 1 0 0,1 1 0 0 0,-1-1 0 0 0,0 0 0 0 0,0 0-1 0 0,1 0 1 0 0,-1 1 0 0 0,5-11 336 0 0,1-18 59 0 0,-6-11-438 0 0,-2 1 0 0 0,-8-50 1 0 0,-1-4-10 0 0,10 89 93 0 0,1 0 0 0 0,0 0-1 0 0,0 0 1 0 0,0 0 0 0 0,1 0 0 0 0,-1 0 0 0 0,1 0-1 0 0,-1 0 1 0 0,1 0 0 0 0,0 1 0 0 0,0-1-1 0 0,0 0 1 0 0,1 0 0 0 0,-1 1 0 0 0,0-1-1 0 0,1 1 1 0 0,0-1 0 0 0,0 1 0 0 0,0 0-1 0 0,0 0 1 0 0,0 0 0 0 0,0 0 0 0 0,0 0-1 0 0,5-3 1 0 0,0 1 113 0 0,1 1-1 0 0,-1 0 1 0 0,1 0-1 0 0,0 0 1 0 0,0 1-1 0 0,0 0 1 0 0,14-1-1 0 0,7-1-87 0 0,0 2 1 0 0,0 0-1 0 0,-1 2 0 0 0,30 4 0 0 0,-33 4-1409 0 0,-25-8 1272 0 0,0 0-1 0 0,1 0 1 0 0,-1 0-1 0 0,0 1 1 0 0,1-1-1 0 0,-1 0 1 0 0,0 0-1 0 0,1 0 1 0 0,-1 1-1 0 0,0-1 0 0 0,1 0 1 0 0,-1 1-1 0 0,0-1 1 0 0,0 0-1 0 0,1 1 1 0 0,-1-1-1 0 0,0 0 1 0 0,0 1-1 0 0,0-1 1 0 0,0 0-1 0 0,1 1 1 0 0,-1-1-1 0 0,0 1 1 0 0,0-1-1 0 0,0 0 1 0 0,0 1-1 0 0,0-1 1 0 0,0 1-1 0 0,0-1 1 0 0,0 0-1 0 0,0 1 1 0 0,0-1-1 0 0,0 1 1 0 0,0-1-1 0 0,0 0 1 0 0,-1 1-1 0 0,1-1 1 0 0,0 0-1 0 0,0 1 1 0 0,0-1-1 0 0,-1 1 1 0 0,1-1-1 0 0,0 0 0 0 0,0 1 1 0 0,-1-1-1 0 0,1 0 1 0 0,0 0-1 0 0,0 1 1 0 0,-1-1-1 0 0,1 0 1 0 0,0 0-1 0 0,-1 1 1 0 0,1-1-1 0 0,0 0 1 0 0,-1 0-1 0 0,1 0 1 0 0,-1 1-1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9:19.1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0 5015 0 0,'-1'1'155'0'0,"1"-1"-1"0"0,-1 0 0 0 0,1 0 0 0 0,-1 0 0 0 0,1 0 0 0 0,-1 0 1 0 0,1 1-1 0 0,-1-1 0 0 0,1 0 0 0 0,-1 1 0 0 0,1-1 0 0 0,-1 0 1 0 0,1 1-1 0 0,0-1 0 0 0,-1 0 0 0 0,1 1 0 0 0,0-1 0 0 0,-1 1 1 0 0,1-1-1 0 0,0 0 0 0 0,-1 1 0 0 0,1-1 0 0 0,0 1 0 0 0,0-1 1 0 0,-1 1-1 0 0,1-1 0 0 0,0 1 0 0 0,0-1 0 0 0,0 1 0 0 0,0-1 1 0 0,0 1-1 0 0,0 0 0 0 0,0-1 0 0 0,0 1 0 0 0,0-1 0 0 0,0 1 1 0 0,0-1-1 0 0,0 1 0 0 0,0-1 0 0 0,1 1 0 0 0,-1-1 0 0 0,0 1 1 0 0,0-1-1 0 0,0 1 0 0 0,1-1 0 0 0,0 1 0 0 0,0 1 94 0 0,0-1 1 0 0,0 1-1 0 0,0-1 0 0 0,0 1 0 0 0,0-1 1 0 0,1 0-1 0 0,-1 0 0 0 0,1 0 0 0 0,-1 0 1 0 0,1 0-1 0 0,-1 0 0 0 0,1 0 0 0 0,1 1 1 0 0,8 0 424 0 0,-1 0 0 0 0,0-1 1 0 0,1 0-1 0 0,-1 0 0 0 0,18-2 0 0 0,-16 0-994 0 0,0 1-1 0 0,0 0 0 0 0,-1 1 0 0 0,18 3 0 0 0,-21-2-6238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9:19.4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0 268 7215 0 0,'2'42'911'0'0,"-2"9"-1184"0"0,0-25 2184 0 0,0-1 4242 0 0,0-28-5533 0 0,1-1 0 0 0,0 1 1 0 0,-1 0-1 0 0,1 0 0 0 0,0 0 1 0 0,3-4-1 0 0,3-13-306 0 0,10-118-265 0 0,2-10 27 0 0,-18 144 21 0 0,0 1 1 0 0,0-1-1 0 0,0 0 1 0 0,1 0-1 0 0,-1 0 1 0 0,1 1-1 0 0,0-1 1 0 0,0 1-1 0 0,0-1 1 0 0,1 1-1 0 0,-1 0 1 0 0,1 0-1 0 0,0 0 1 0 0,0 0-1 0 0,0 0 1 0 0,0 1-1 0 0,0-1 1 0 0,1 1-1 0 0,4-3 1 0 0,-2 3-57 0 0,1-1 1 0 0,-1 1 0 0 0,0 1 0 0 0,1-1-1 0 0,-1 1 1 0 0,1 0 0 0 0,-1 1 0 0 0,1-1-1 0 0,-1 1 1 0 0,1 0 0 0 0,8 2-1 0 0,17-1-30 0 0,-26-1-15 0 0,0 0-1 0 0,0 0 1 0 0,0 0-1 0 0,0 1 1 0 0,0 0 0 0 0,-1 0-1 0 0,1 1 1 0 0,0-1 0 0 0,8 5-1 0 0,-9 2-1077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9:19.8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1 7687 0 0,'-1'0'68'0'0,"0"0"-1"0"0,0 0 0 0 0,1 0 0 0 0,-1 0 0 0 0,0 0 1 0 0,1 0-1 0 0,-1 0 0 0 0,0 0 0 0 0,1 0 0 0 0,-1 1 0 0 0,0-1 1 0 0,1 0-1 0 0,-1 0 0 0 0,0 1 0 0 0,1-1 0 0 0,-1 1 1 0 0,0 0-1 0 0,0-1 62 0 0,1 0 0 0 0,0 0 1 0 0,0 1-1 0 0,0-1 0 0 0,0 0 1 0 0,0 1-1 0 0,0-1 0 0 0,0 0 1 0 0,0 1-1 0 0,0-1 0 0 0,0 0 1 0 0,0 0-1 0 0,0 1 0 0 0,0-1 0 0 0,0 0 1 0 0,0 1-1 0 0,0-1 0 0 0,0 0 1 0 0,0 1-1 0 0,0-1 0 0 0,0 0 1 0 0,0 0-1 0 0,1 1 0 0 0,-1-1 0 0 0,0 0 1 0 0,0 1-1 0 0,1 0 198 0 0,0 0-1 0 0,0 1 1 0 0,0-1 0 0 0,1 0-1 0 0,-1 0 1 0 0,0 0-1 0 0,0 0 1 0 0,1 0 0 0 0,-1-1-1 0 0,0 1 1 0 0,1 0-1 0 0,-1 0 1 0 0,3 0 0 0 0,14 2 1433 0 0,1-2 0 0 0,35 0 0 0 0,-7-1-1069 0 0,18 1-2156 0 0,-55-1-6235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9:21.441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40 0 0,'0'-37'0'0,"0"34"0"0,0 5 0 0,0 17 0 0,0 687 0 0,0-262 0 0,0-477 0 0,0 26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9:39.079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1 0 0,'-1'0'0'0,"3020"0"0"0,-2747 0 0 0,-246 0 0 0,-20 0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9:42.8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223 29 1839 0 0,'-10'-10'935'0'0,"-12"-3"4572"0"0,20 12-4854 0 0,0 0 0 0 0,0 0 0 0 0,0 0 0 0 0,0 1 0 0 0,0-1 0 0 0,0 1 0 0 0,0 0 0 0 0,0 0 0 0 0,0-1 0 0 0,0 1 0 0 0,0 0 0 0 0,-1 1 0 0 0,1-1 0 0 0,0 0 0 0 0,0 1 0 0 0,-3 0 0 0 0,4-1-613 0 0,1 0 0 0 0,0 0 1 0 0,0 1-1 0 0,0-1 0 0 0,0 0 0 0 0,0 0 1 0 0,-1 0-1 0 0,1 0 0 0 0,0 0 1 0 0,0 0-1 0 0,0 0 0 0 0,0 0 0 0 0,0 0 1 0 0,0 1-1 0 0,-1-1 0 0 0,1 0 0 0 0,0 0 1 0 0,0 0-1 0 0,0 0 0 0 0,0 0 1 0 0,0 0-1 0 0,0 1 0 0 0,0-1 0 0 0,0 0 1 0 0,0 0-1 0 0,0 0 0 0 0,0 0 0 0 0,0 0 1 0 0,0 1-1 0 0,0-1 0 0 0,0 0 0 0 0,0 0 1 0 0,0 0-1 0 0,0 0 0 0 0,0 1 1 0 0,0-1-1 0 0,0 0 0 0 0,0 0 0 0 0,0 0 1 0 0,6 6 677 0 0,9 1-276 0 0,-14-7-381 0 0,15 6 250 0 0,-3-1-258 0 0,-1 0 1 0 0,1-1-1 0 0,0 0 0 0 0,0-1 0 0 0,20 1 0 0 0,-4-2 12 0 0,35 7-1 0 0,-54-7-63 0 0,-1 0 0 0 0,1 0 1 0 0,-1 2-1 0 0,0-1 0 0 0,0 1 1 0 0,0 0-1 0 0,13 9 0 0 0,-21-13-1 0 0,0 1 0 0 0,-1-1 0 0 0,1 1 0 0 0,0-1 0 0 0,0 1 0 0 0,0-1 0 0 0,0 1 0 0 0,-1 0 0 0 0,1-1 0 0 0,0 1 0 0 0,-1 0 0 0 0,1 0 0 0 0,-1 0 0 0 0,1-1 0 0 0,-1 1 0 0 0,1 0 0 0 0,-1 0 0 0 0,1 0 0 0 0,-1 0 0 0 0,0 0 0 0 0,1 0 0 0 0,-1 0 0 0 0,0 0 0 0 0,0 0 0 0 0,0 0 0 0 0,0 0 0 0 0,0 0 0 0 0,0 0 0 0 0,0 0 0 0 0,0 1 0 0 0,-1 0 0 0 0,0-1 0 0 0,0 0 0 0 0,0 0 0 0 0,0 0 0 0 0,0 0 0 0 0,0 0 0 0 0,-1 0 0 0 0,1 0 0 0 0,0-1 0 0 0,0 1 0 0 0,-1 0 0 0 0,1-1 0 0 0,0 1 0 0 0,-1-1 0 0 0,1 1 0 0 0,-1-1 0 0 0,1 0 0 0 0,-1 0 0 0 0,-2 1 0 0 0,-21 3 0 0 0,-1 1 0 0 0,1 1 0 0 0,0 1 0 0 0,-42 19 0 0 0,-48 15 0 0 0,3-1 0 0 0,89-25 0 0 0,19-12 0 0 0,0-1 0 0 0,0 1 0 0 0,0 0 0 0 0,-1-1 0 0 0,-7 3 0 0 0,44-29 0 0 0,80-63 0 0 0,-106 82 0 0 0,0 0 0 0 0,0 0 0 0 0,-1 0 0 0 0,0-1 0 0 0,0 0 0 0 0,5-9 0 0 0,-9 14 0 0 0,0-1 0 0 0,0 1 0 0 0,0-1 0 0 0,0 0 0 0 0,0 1 0 0 0,0-1 0 0 0,-1 0 0 0 0,1 0 0 0 0,0 0 0 0 0,-1 1 0 0 0,0-1 0 0 0,1 0 0 0 0,-1 0 0 0 0,0 0 0 0 0,0 0 0 0 0,0 0 0 0 0,0 0 0 0 0,-1 0 0 0 0,1 1 0 0 0,0-1 0 0 0,-1 0 0 0 0,1 0 0 0 0,-1 0 0 0 0,0 0 0 0 0,0 1 0 0 0,1-1 0 0 0,-1 0 0 0 0,0 1 0 0 0,0-1 0 0 0,-2-1 0 0 0,1 1 0 0 0,0 1 0 0 0,1 0 0 0 0,-1 0 0 0 0,0 0 0 0 0,0 0 0 0 0,0 1 0 0 0,0-1 0 0 0,0 0 0 0 0,1 1 0 0 0,-1-1 0 0 0,0 1 0 0 0,-1 0 0 0 0,1-1 0 0 0,0 1 0 0 0,0 0 0 0 0,0 0 0 0 0,0 1 0 0 0,0-1 0 0 0,-3 1 0 0 0,2 0 0 0 0,1-1 0 0 0,-1 0 0 0 0,0 0 0 0 0,1 0 0 0 0,-1 0 0 0 0,0 0 0 0 0,1 0 0 0 0,-1-1 0 0 0,1 1 0 0 0,-1-1 0 0 0,-2-1 0 0 0,26 5 0 0 0,1 1 0 0 0,-1-1 0 0 0,1-1 0 0 0,42-2 0 0 0,-30 0 0 0 0,-34 0 0 0 0,0 0 0 0 0,0-1 0 0 0,1 1 0 0 0,-1 0 0 0 0,0 0 0 0 0,0 0 0 0 0,0 0 0 0 0,0 0 0 0 0,1 0 0 0 0,-1 0 0 0 0,0 0 0 0 0,0 0 0 0 0,0 0 0 0 0,0 0 0 0 0,1 0 0 0 0,-1 0 0 0 0,0 0 0 0 0,0 0 0 0 0,0 1 0 0 0,0-1 0 0 0,0 0 0 0 0,1 0 0 0 0,-1 0 0 0 0,0 0 0 0 0,0 0 0 0 0,0 0 0 0 0,0 0 0 0 0,0 0 0 0 0,1 0 0 0 0,-1 1 0 0 0,0-1 0 0 0,0 0 0 0 0,0 0 0 0 0,0 0 0 0 0,0 0 0 0 0,0 0 0 0 0,0 1 0 0 0,0-1 0 0 0,0 0 0 0 0,0 0 0 0 0,1 0 0 0 0,-1 1 0 0 0,-6 6 0 0 0,-12 5 0 0 0,8-6-8 0 0,-1 0 0 0 0,0-1 0 0 0,0 0 0 0 0,0-1 0 0 0,0-1 0 0 0,-1 1 0 0 0,-16 1 0 0 0,16-2 8 0 0,14 0 0 0 0,20-2 0 0 0,170-31 0 0 0,-251 44 0 0 0,34-7 0 0 0,0-1 0 0 0,0-2 0 0 0,-44 3 0 0 0,68-6 0 0 0,0-1 0 0 0,1 0 0 0 0,-1 0 0 0 0,0 0 0 0 0,0 0 0 0 0,0 0 0 0 0,0 0 0 0 0,0 0 0 0 0,0-1 0 0 0,1 1 0 0 0,-1 0 0 0 0,0 0 0 0 0,0-1 0 0 0,0 1 0 0 0,1 0 0 0 0,-1-1 0 0 0,0 1 0 0 0,0-1 0 0 0,1 1 0 0 0,-1-1 0 0 0,0 1 0 0 0,1-1 0 0 0,-1 0 0 0 0,0 0 0 0 0,1 0 0 0 0,-1 0 0 0 0,1 0 0 0 0,0 0 0 0 0,0 1 0 0 0,0-1 0 0 0,0 0 0 0 0,1 0 0 0 0,-1 0 0 0 0,0 0 0 0 0,0 0 0 0 0,0 1 0 0 0,1-1 0 0 0,-1 0 0 0 0,0 0 0 0 0,1 0 0 0 0,-1 1 0 0 0,1-1 0 0 0,-1 0 0 0 0,1 0 0 0 0,3-5 0 0 0,1 1 0 0 0,-1 0 0 0 0,1 0 0 0 0,10-7 0 0 0,-7 6 0 0 0,-1 0 0 0 0,0 0 0 0 0,1 1 0 0 0,-1 0 0 0 0,1 1 0 0 0,0 0 0 0 0,1 0 0 0 0,9-3 0 0 0,-17 8 0 0 0,-5 1 0 0 0,-10 2 0 0 0,4-4 0 0 0,0 0 0 0 0,0-1 0 0 0,0 0 0 0 0,0 0 0 0 0,1-1 0 0 0,-1 0 0 0 0,-15-6 0 0 0,25 7 0 0 0,-1 1 0 0 0,1 0 0 0 0,-1 0 0 0 0,1-1 0 0 0,-1 1 0 0 0,0 0 0 0 0,1 0 0 0 0,-1 0 0 0 0,0 0 0 0 0,1 0 0 0 0,-1 0 0 0 0,1 0 0 0 0,-1 0 0 0 0,0 0 0 0 0,1 0 0 0 0,-1 0 0 0 0,1 0 0 0 0,-1 1 0 0 0,0-1 0 0 0,1 0 0 0 0,-1 0 0 0 0,1 1 0 0 0,-1-1 0 0 0,1 0 0 0 0,-1 1 0 0 0,1-1 0 0 0,-2 1 0 0 0,1 0 0 0 0,0 1 0 0 0,1-1 0 0 0,-1 0 0 0 0,0 1 0 0 0,0-1 0 0 0,1 1 0 0 0,-1-1 0 0 0,1 1 0 0 0,-1-1 0 0 0,1 4 0 0 0,-1 0 0 0 0,1 0 0 0 0,-1 0 0 0 0,1 1 0 0 0,1-1 0 0 0,-1 0 0 0 0,2 6 0 0 0,2 4 0 0 0,-1-5 0 0 0,0-1 0 0 0,-1 1 0 0 0,0 0 0 0 0,0 18 0 0 0,-2-10 0 0 0,-1-29 0 0 0,1 1 0 0 0,-1 0 0 0 0,0-1 0 0 0,-4-16 0 0 0,4 24 0 0 0,1 0 0 0 0,-1 0 0 0 0,0 1 0 0 0,0-1 0 0 0,0 0 0 0 0,-1 0 0 0 0,1 1 0 0 0,-1-1 0 0 0,1 0 0 0 0,-1 1 0 0 0,0-1 0 0 0,0 1 0 0 0,0 0 0 0 0,0 0 0 0 0,0 0 0 0 0,-5-3 0 0 0,6 4 0 0 0,0 1-1 0 0,0-1 1 0 0,0 1-1 0 0,0-1 1 0 0,0 1 0 0 0,0-1-1 0 0,0 1 1 0 0,0 0-1 0 0,0 0 1 0 0,0-1-1 0 0,0 1 1 0 0,0 0 0 0 0,0 0-1 0 0,0 0 1 0 0,0 0-1 0 0,0 0 1 0 0,0 0-1 0 0,0 0 1 0 0,0 1 0 0 0,0-1-1 0 0,0 0 1 0 0,0 1-1 0 0,0-1 1 0 0,0 0-1 0 0,0 1 1 0 0,0-1 0 0 0,1 1-1 0 0,-1 0 1 0 0,0-1-1 0 0,0 1 1 0 0,0 0-1 0 0,1-1 1 0 0,-1 1 0 0 0,0 0-1 0 0,1 0 1 0 0,-1-1-1 0 0,0 1 1 0 0,1 0-1 0 0,-1 2 1 0 0,0-1-2 0 0,0-1 0 0 0,1 1 0 0 0,0 0 0 0 0,-1 0-1 0 0,1 0 1 0 0,0 0 0 0 0,0-1 0 0 0,0 1 0 0 0,0 0 0 0 0,0 0 0 0 0,0 0-1 0 0,0 0 1 0 0,1 0 0 0 0,-1-1 0 0 0,1 1 0 0 0,-1 0 0 0 0,1 0 0 0 0,0-1 0 0 0,0 1-1 0 0,0 0 1 0 0,1 2 0 0 0,1-1-363 0 0,-1 0 1 0 0,0 1-1 0 0,0-1 0 0 0,0 1 0 0 0,-1 0 1 0 0,2 4-1 0 0,-1-1-6970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5:46.1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77 4143 0 0,'-3'-6'-497'0'0,"3"5"934"0"0,-1 0-1 0 0,1 0 0 0 0,-1 1 0 0 0,1-1 0 0 0,-1 0 0 0 0,1 0 1 0 0,0 0-1 0 0,-1 0 0 0 0,1 0 0 0 0,0 0 0 0 0,0 0 0 0 0,0 0 1 0 0,0 0-1 0 0,0-1 0 0 0,0 1-94 0 0,1 1 0 0 0,-1-1 0 0 0,1 0 0 0 0,0 1-1 0 0,0-1 1 0 0,-1 0 0 0 0,1 1 0 0 0,0-1 0 0 0,0 1 0 0 0,0-1 0 0 0,0 1 0 0 0,-1 0 0 0 0,1-1 0 0 0,0 1 0 0 0,0 0-1 0 0,0 0 1 0 0,2-1 0 0 0,14-3 1167 0 0,97-25 3069 0 0,-90 24-5211 0 0,1 2-1 0 0,41-2 1 0 0,-63 5-1539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9:44.7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16 113 919 0 0,'20'-39'6072'0'0,"-19"78"-1824"0"0,-2-26-3904 0 0,-1 0-1 0 0,0 0 1 0 0,0-1 0 0 0,-6 17-1 0 0,-2 12 2122 0 0,11-38-1253 0 0,4-8-816 0 0,4-11-291 0 0,4-14-89 0 0,-7 18-16 0 0,-1 0 0 0 0,-1 0 0 0 0,0 0 0 0 0,0 0 0 0 0,1-15 0 0 0,-4 22 19 0 0,0-6 339 0 0,0 1 1 0 0,-1-17-1 0 0,0 24-297 0 0,0 0 1 0 0,-1 0-1 0 0,1 0 1 0 0,-1 0-1 0 0,0 0 1 0 0,0 1-1 0 0,0-1 1 0 0,0 0-1 0 0,0 1 1 0 0,-1-1-1 0 0,1 1 1 0 0,-1-1-1 0 0,0 1 1 0 0,-2-3-1 0 0,4 5-61 0 0,0 0 0 0 0,0 0 0 0 0,0-1 0 0 0,0 1 0 0 0,-1 0 0 0 0,1 0 0 0 0,0 0 0 0 0,0 0 0 0 0,0 0 0 0 0,0 0 0 0 0,0 0 0 0 0,0 0 0 0 0,-1 0 0 0 0,1 0 0 0 0,0 0 0 0 0,0 0 0 0 0,0 0 0 0 0,0 0 0 0 0,0 0 0 0 0,0 0 0 0 0,-1 0 0 0 0,1 0 0 0 0,0 0 0 0 0,0 0 0 0 0,0 0 0 0 0,0 0 0 0 0,0 0 0 0 0,0 0 0 0 0,-1 0 0 0 0,1 1 0 0 0,0-1 0 0 0,0 0 0 0 0,0 0 0 0 0,0 0 0 0 0,0 0 0 0 0,0 0 0 0 0,0 0 0 0 0,0 0 0 0 0,-1 0 0 0 0,1 1 0 0 0,0-1 0 0 0,0 0 0 0 0,0 0 0 0 0,0 0 0 0 0,0 0 0 0 0,0 0 0 0 0,0 0 0 0 0,0 1 0 0 0,0-1 0 0 0,0 0 0 0 0,0 0 0 0 0,0 0 0 0 0,0 0 0 0 0,0 0 0 0 0,0 1 0 0 0,-3 14 0 0 0,1 16 0 0 0,2-22-5 0 0,-1-1 0 0 0,-1 0-1 0 0,1 1 1 0 0,-1-1-1 0 0,-5 10 1 0 0,4-10 0 0 0,1 0-1 0 0,0 0 1 0 0,0 0 0 0 0,0 1 0 0 0,0 10-1 0 0,2-19 6 0 0,0 1 0 0 0,0-1 0 0 0,0 0 0 0 0,0 1 0 0 0,0-1 0 0 0,0 1 0 0 0,0-1 0 0 0,1 1 0 0 0,-1-1 0 0 0,0 0 0 0 0,0 1 0 0 0,0-1 0 0 0,0 1 0 0 0,0-1 0 0 0,1 0 0 0 0,-1 1 0 0 0,0-1 0 0 0,0 0 0 0 0,1 1 0 0 0,-1-1 0 0 0,0 0 0 0 0,1 1 0 0 0,-1-1 0 0 0,0 0 0 0 0,1 0 0 0 0,-1 1 0 0 0,0-1 0 0 0,1 0 0 0 0,-1 0 0 0 0,1 0 0 0 0,-1 0 0 0 0,0 0 0 0 0,0 0 0 0 0,1 0 0 0 0,-1 0 0 0 0,0 0 0 0 0,0 0 0 0 0,0 0 0 0 0,1-1 0 0 0,-1 1 0 0 0,0 0 0 0 0,0 0 0 0 0,0 0 0 0 0,0 0 0 0 0,1-1 0 0 0,-1 1 0 0 0,0 0 0 0 0,0 0 0 0 0,0 0 0 0 0,0-1 0 0 0,0 1 0 0 0,0 0 0 0 0,0 0 0 0 0,0 0 0 0 0,0-1 0 0 0,1 1 0 0 0,-1 0 0 0 0,0 0 0 0 0,0 0 0 0 0,0-1 0 0 0,0 1 0 0 0,0 0 0 0 0,0 0 0 0 0,0-1 0 0 0,-1 1 0 0 0,1 0 0 0 0,0 0 0 0 0,0-1 0 0 0,0 1 0 0 0,0 0 0 0 0,0 0 0 0 0,0 0 0 0 0,0-1 0 0 0,0 1 0 0 0,0 0 0 0 0,-1 0 0 0 0,1 0 0 0 0,0 0 0 0 0,0-1 0 0 0,-2-5 6 0 0,1 0 1 0 0,0 0-1 0 0,0-1 0 0 0,0 1 0 0 0,1 0 0 0 0,1-11 0 0 0,-2-17 15 0 0,-3 16-21 0 0,1 39 0 0 0,-4 89-57 0 0,4-83 50 0 0,2-19 7 0 0,1-6 0 0 0,-1 1 0 0 0,1-1 0 0 0,0 1 0 0 0,-1-1 0 0 0,1 1 0 0 0,0-1 0 0 0,0 1 0 0 0,1-1 0 0 0,-1 1 0 0 0,1-1 0 0 0,-1 0 0 0 0,1 1 0 0 0,1 3 0 0 0,-2-6 0 0 0,1-1 0 0 0,-1 1 0 0 0,0 0 0 0 0,1 0 0 0 0,-1-1 0 0 0,0 1 0 0 0,1 0 0 0 0,-1-1 0 0 0,0 1 0 0 0,0 0 0 0 0,1-1 0 0 0,-1 1 0 0 0,0 0 0 0 0,0-1 0 0 0,0 1 0 0 0,1-1 0 0 0,-1 1 0 0 0,0 0 0 0 0,0-1 0 0 0,0 1 0 0 0,0-1 0 0 0,0 1 0 0 0,0-1 0 0 0,0 1 0 0 0,0 0 0 0 0,0-1 0 0 0,0 0 0 0 0,3-15 0 0 0,-3-34-28 0 0,-1 36 5 0 0,2-26 0 0 0,17-72-31 0 0,-18 111 54 0 0,0 1 0 0 0,0-1 0 0 0,1 0 0 0 0,-1 1 0 0 0,0-1 0 0 0,0 0 0 0 0,0 1 0 0 0,0-1 0 0 0,0 0 0 0 0,0 1 0 0 0,-1-1 0 0 0,1 0 0 0 0,0 1 0 0 0,0-1 0 0 0,0 0 0 0 0,-1 1 0 0 0,1-1 0 0 0,0 1 0 0 0,0-1 0 0 0,-1 0 0 0 0,1 1 0 0 0,-1-1 0 0 0,1 1 0 0 0,0-1 0 0 0,-1 1 0 0 0,1-1 0 0 0,-1 1 0 0 0,1 0 0 0 0,-2-1 0 0 0,30-9 0 0 0,-22 11 137 0 0,1 0-1 0 0,0 0 1 0 0,-1 1-1 0 0,0 0 1 0 0,1 0-1 0 0,-1 1 1 0 0,0 0-1 0 0,0 0 1 0 0,0 0 0 0 0,-1 1-1 0 0,9 6 1 0 0,-4-4 103 0 0,0 1 1 0 0,14 6-1 0 0,-12-8-228 0 0,1 0-1 0 0,-1-1 0 0 0,1 0 1 0 0,0 0-1 0 0,0-2 1 0 0,21 3-1 0 0,91-4-11 0 0,-124-1-39 0 0,0 0 0 0 0,0 0 0 0 0,0 0 0 0 0,0 0 1 0 0,0 0-1 0 0,0 0 0 0 0,0 0 0 0 0,0 0 0 0 0,0 1 0 0 0,-1-1 0 0 0,1 0 0 0 0,0 0 0 0 0,0 1 0 0 0,0-1 0 0 0,0 1 0 0 0,-1-1 1 0 0,1 1-1 0 0,0-1 0 0 0,0 1 0 0 0,-1-1 0 0 0,1 1 0 0 0,0 0 0 0 0,-1-1 0 0 0,1 1 0 0 0,-1 0 0 0 0,1 0 0 0 0,-1 0 0 0 0,1-1 0 0 0,-1 1 1 0 0,0 0-1 0 0,1 0 0 0 0,-1 0 0 0 0,0 0 0 0 0,1 0 0 0 0,-1-1 0 0 0,0 1 0 0 0,0 0 0 0 0,0 0 0 0 0,0 0 0 0 0,0 0 0 0 0,0 0 1 0 0,0 0-1 0 0,0 0 0 0 0,-1 0 0 0 0,1 0 0 0 0,0 1 0 0 0,-4 6-6988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9:45.6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19 11055 0 0,'-9'-4'2887'0'0,"22"5"-155"0"0,0-1-2897 0 0,72-7 1162 0 0,43-2 2277 0 0,-104 9-2785 0 0,0 1 0 0 0,-1 1-1 0 0,32 6 1 0 0,-36-4-576 0 0,36 8-1039 0 0,-51-12 847 0 0,1 1 1 0 0,-1-1-1 0 0,1 0 0 0 0,-1 0 0 0 0,1 0 0 0 0,-1-1 0 0 0,1 1 1 0 0,0-1-1 0 0,4-2 0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9:45.9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 3223 0 0,'20'-1'8076'0'0,"9"-1"-4354"0"0,65-3-209 0 0,57 13-839 0 0,-50-1-2459 0 0,-78-5-203 0 0,19 0-1516 0 0,-35-3-5636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9:46.6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0 419 13823 0 0,'1'-1'135'0'0,"-1"0"1"0"0,0 0-1 0 0,1-1 0 0 0,-1 1 0 0 0,0 0 0 0 0,1 0 0 0 0,-1 0 1 0 0,1-1-1 0 0,0 1 0 0 0,-1 0 0 0 0,1 0 0 0 0,0 0 1 0 0,0 0-1 0 0,0 0 0 0 0,0 0 0 0 0,0 1 0 0 0,2-3 0 0 0,24-14 2026 0 0,-10 6-1727 0 0,14-15 55 0 0,-2 0 1 0 0,-2-2-1 0 0,0-1 0 0 0,-2-1 0 0 0,-1-2 0 0 0,-2 0 0 0 0,-1-1 1 0 0,21-43-1 0 0,-42 75-485 0 0,2-2 10 0 0,0 0-1 0 0,-1-1 0 0 0,1 1 1 0 0,-1 0-1 0 0,0-1 0 0 0,1 0 0 0 0,-2 1 1 0 0,1-1-1 0 0,0 0 0 0 0,-1 1 1 0 0,1-1-1 0 0,-2-7 0 0 0,1 11-13 0 0,0 0 0 0 0,0 0 0 0 0,0-1 0 0 0,0 1 0 0 0,0 0 0 0 0,0 0 0 0 0,0 0 0 0 0,0 0 0 0 0,0 0 0 0 0,0-1 0 0 0,0 1 0 0 0,0 0 0 0 0,0 0 0 0 0,0 0 0 0 0,0 0 0 0 0,0 0 0 0 0,0 0 0 0 0,0 0 0 0 0,-1-1 0 0 0,1 1 0 0 0,0 0 0 0 0,0 0 0 0 0,0 0 0 0 0,0 0 0 0 0,0 0 0 0 0,0 0 0 0 0,0 0 0 0 0,-1 0 0 0 0,1 0 0 0 0,0 0 0 0 0,0 0 0 0 0,0 0 0 0 0,0 0 0 0 0,0 0 0 0 0,-1 0 0 0 0,1 0 0 0 0,0 0 0 0 0,0 0 0 0 0,0 0 0 0 0,0 0 0 0 0,0 0 0 0 0,0 0 0 0 0,-1 0 0 0 0,1 0 0 0 0,-7 5 0 0 0,-2 9 0 0 0,5-4 0 0 0,0-1 0 0 0,1 1 0 0 0,0 0 0 0 0,1 0 0 0 0,0 0 0 0 0,0 0 0 0 0,0 19 0 0 0,7 75 0 0 0,0-47 0 0 0,-4-43 1 0 0,-1-1-1 0 0,-1 1 1 0 0,0 0-1 0 0,0-1 1 0 0,-1 0 0 0 0,-1 1-1 0 0,-5 13 1 0 0,7-22-3 0 0,-1-1-1 0 0,0 0 1 0 0,1 0 0 0 0,-2-1 0 0 0,1 1-1 0 0,0 0 1 0 0,-1-1 0 0 0,0 1 0 0 0,0-1 0 0 0,0 0-1 0 0,0 0 1 0 0,0 0 0 0 0,0 0 0 0 0,-1-1-1 0 0,0 1 1 0 0,1-1 0 0 0,-1 0 0 0 0,0 0-1 0 0,0 0 1 0 0,0 0 0 0 0,0-1 0 0 0,-1 0 0 0 0,1 0-1 0 0,0 0 1 0 0,-8 0 0 0 0,-52 5-9 0 0,190-14 380 0 0,-82 4-146 0 0,1 1 1 0 0,61 4 0 0 0,-88-4-305 0 0,-13 0-186 0 0,-8 4-129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9:47.9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186 16 4143 0 0,'0'-1'60'0'0,"0"0"0"0"0,0 0 0 0 0,-1 0-1 0 0,1 0 1 0 0,0 0 0 0 0,-1 0 0 0 0,1 1 0 0 0,0-1-1 0 0,-1 0 1 0 0,1 0 0 0 0,-1 0 0 0 0,0 0-1 0 0,0-1 1 0 0,0 2 25 0 0,1 0 0 0 0,0 0 0 0 0,-1 0 1 0 0,1 0-1 0 0,0-1 0 0 0,-1 1 0 0 0,1 0 0 0 0,0 0 0 0 0,-1 0 0 0 0,1 0 0 0 0,0 0 0 0 0,-1 0 1 0 0,1 0-1 0 0,-1 0 0 0 0,1 0 0 0 0,0 0 0 0 0,-1 0 0 0 0,1 0 0 0 0,0 0 0 0 0,-1 0 0 0 0,1 0 1 0 0,0 0-1 0 0,-1 1 0 0 0,0-1 0 0 0,-1 2 234 0 0,-1 0 0 0 0,0 0 0 0 0,0 1 0 0 0,1-1 0 0 0,-1 0 0 0 0,-2 5 0 0 0,-1 0 409 0 0,1 0 0 0 0,-1 1 0 0 0,2-1 0 0 0,-1 1 1 0 0,1 0-1 0 0,-6 16 0 0 0,10-23-654 0 0,-1 0 0 0 0,1-1 0 0 0,0 1 0 0 0,-1 0 0 0 0,1 0 0 0 0,0 0 0 0 0,0 0 1 0 0,0 0-1 0 0,0 0 0 0 0,0 0 0 0 0,0 0 0 0 0,0 0 0 0 0,0 0 0 0 0,0 0 0 0 0,1 0 0 0 0,-1 0 0 0 0,0 0 0 0 0,0 0 0 0 0,1-1 1 0 0,-1 1-1 0 0,1 0 0 0 0,-1 0 0 0 0,1 0 0 0 0,-1 0 0 0 0,1-1 0 0 0,0 1 0 0 0,-1 0 0 0 0,1-1 0 0 0,0 1 0 0 0,-1 0 0 0 0,1-1 0 0 0,0 1 1 0 0,0-1-1 0 0,0 1 0 0 0,-1-1 0 0 0,1 1 0 0 0,0-1 0 0 0,0 0 0 0 0,0 1 0 0 0,0-1 0 0 0,0 0 0 0 0,0 0 0 0 0,0 0 0 0 0,0 0 0 0 0,1 0 1 0 0,2 1 42 0 0,0-1 1 0 0,0 0-1 0 0,0-1 1 0 0,0 1-1 0 0,0-1 1 0 0,0 1-1 0 0,0-1 1 0 0,0 0-1 0 0,5-3 1 0 0,-5 2-63 0 0,1 0 1 0 0,-1 0 0 0 0,-1-1 0 0 0,1 1 0 0 0,0-1-1 0 0,-1 0 1 0 0,1 0 0 0 0,-1 0 0 0 0,0-1 0 0 0,0 1-1 0 0,5-8 1 0 0,-7 9-38 0 0,-1 1 1 0 0,1-1-1 0 0,-1 1 0 0 0,1-1 0 0 0,-1 1 1 0 0,1-1-1 0 0,-1 1 0 0 0,0-1 0 0 0,0 1 1 0 0,1-1-1 0 0,-1 0 0 0 0,-1 1 0 0 0,1-1 0 0 0,0 1 1 0 0,0-1-1 0 0,0 1 0 0 0,-1-1 0 0 0,1 0 1 0 0,-1 1-1 0 0,1-1 0 0 0,-1 1 0 0 0,0 0 1 0 0,0-1-1 0 0,1 1 0 0 0,-1 0 0 0 0,0-1 1 0 0,0 1-1 0 0,0 0 0 0 0,0 0 0 0 0,-1 0 1 0 0,1 0-1 0 0,0 0 0 0 0,0 0 0 0 0,-1 0 0 0 0,1 0 1 0 0,0 0-1 0 0,-3 0 0 0 0,-2-2-18 0 0,1 1 0 0 0,-1 0 0 0 0,0 0 0 0 0,1 0 0 0 0,-1 1 0 0 0,0 0 0 0 0,0 0 0 0 0,0 0 0 0 0,-1 1 0 0 0,1 0 0 0 0,0 0 0 0 0,0 1 0 0 0,0-1 0 0 0,0 1 0 0 0,0 1 0 0 0,-10 2 0 0 0,12-2 0 0 0,0-1 0 0 0,-1 1 0 0 0,1-1 0 0 0,0 1 0 0 0,0 0 0 0 0,0 1 0 0 0,0-1 0 0 0,1 1 0 0 0,-1 0 0 0 0,1-1 0 0 0,-1 2 0 0 0,1-1 0 0 0,0 0 0 0 0,0 1 0 0 0,0-1 0 0 0,1 1 0 0 0,-1 0 0 0 0,1 0 0 0 0,0 0 0 0 0,0 0 0 0 0,0 0 0 0 0,-2 9 0 0 0,4-11 1 0 0,0 0 0 0 0,-1-1 0 0 0,1 1 0 0 0,0 0 1 0 0,0 0-1 0 0,0 0 0 0 0,0 0 0 0 0,0 0 0 0 0,1 0 0 0 0,-1 0 0 0 0,1-1 0 0 0,-1 1 0 0 0,1 0 0 0 0,0 0 0 0 0,-1 0 0 0 0,1-1 0 0 0,0 1 0 0 0,0-1 1 0 0,0 1-1 0 0,0 0 0 0 0,1-1 0 0 0,-1 0 0 0 0,0 1 0 0 0,1-1 0 0 0,-1 0 0 0 0,1 0 0 0 0,-1 1 0 0 0,1-1 0 0 0,-1 0 0 0 0,1-1 0 0 0,0 1 1 0 0,-1 0-1 0 0,1 0 0 0 0,0-1 0 0 0,0 1 0 0 0,0-1 0 0 0,0 1 0 0 0,2-1 0 0 0,4 1 146 0 0,0 0 0 0 0,0-1-1 0 0,-1 0 1 0 0,1 0 0 0 0,0-1 0 0 0,0 0-1 0 0,14-3 1 0 0,-17 2-87 0 0,1 0 1 0 0,-1 0-1 0 0,0 0 0 0 0,0 0 1 0 0,0-1-1 0 0,8-5 0 0 0,-12 7-59 0 0,0 1-1 0 0,-1-1 0 0 0,1 0 1 0 0,0 1-1 0 0,0-1 0 0 0,-1 0 1 0 0,1 1-1 0 0,-1-1 1 0 0,1 0-1 0 0,0 0 0 0 0,-1 1 1 0 0,0-1-1 0 0,1 0 0 0 0,-1 0 1 0 0,1 0-1 0 0,-1 0 1 0 0,0 0-1 0 0,0 0 0 0 0,1 1 1 0 0,-1-1-1 0 0,0 0 0 0 0,0 0 1 0 0,0 0-1 0 0,0 0 1 0 0,0 0-1 0 0,0 0 0 0 0,0 0 1 0 0,-1 0-1 0 0,1 0 0 0 0,0 0 1 0 0,0 0-1 0 0,-1 0 1 0 0,1 1-1 0 0,-1-1 0 0 0,1 0 1 0 0,-1 0-1 0 0,1 0 0 0 0,-1 1 1 0 0,1-1-1 0 0,-1 0 1 0 0,0 0-1 0 0,1 1 0 0 0,-1-1 1 0 0,0 1-1 0 0,1-1 0 0 0,-1 1 1 0 0,-2-2-1 0 0,-2-2 0 0 0,-1 0 0 0 0,0 1 0 0 0,-1 0 0 0 0,1 0 0 0 0,-1 0 0 0 0,1 1 0 0 0,-1-1 0 0 0,0 2 0 0 0,0-1 0 0 0,-13-1 0 0 0,14 3 0 0 0,1-1 0 0 0,-1 1 0 0 0,1 0 0 0 0,0 1 0 0 0,-1-1 0 0 0,1 1 0 0 0,0 0 0 0 0,-1 1 0 0 0,1-1 0 0 0,0 1 0 0 0,0 0 0 0 0,0 0 0 0 0,0 0 0 0 0,-8 7 0 0 0,12-9 0 0 0,1 0 0 0 0,0 0 0 0 0,0 0 0 0 0,0 0 0 0 0,-1 0 0 0 0,1 1 0 0 0,0-1 0 0 0,0 0 0 0 0,0 0 0 0 0,-1 0 0 0 0,1 0 0 0 0,0 1 0 0 0,0-1 0 0 0,0 0 0 0 0,0 0 0 0 0,0 1 0 0 0,-1-1 0 0 0,1 0 0 0 0,0 0 0 0 0,0 1 0 0 0,0-1 0 0 0,0 0 0 0 0,0 0 0 0 0,0 1 0 0 0,0-1 0 0 0,0 0 0 0 0,0 0 0 0 0,0 1 0 0 0,0-1 0 0 0,0 0 0 0 0,0 0 0 0 0,0 1 0 0 0,0-1 0 0 0,0 0 0 0 0,0 0 0 0 0,0 1 0 0 0,1-1 0 0 0,-1 0 0 0 0,0 0 0 0 0,0 0 0 0 0,0 1 0 0 0,13 6 0 0 0,17-1 0 0 0,-30-6 0 0 0,9 1 76 0 0,0-1 0 0 0,1 0 0 0 0,-1 0 0 0 0,1-1 0 0 0,-1 0 0 0 0,0 0 0 0 0,1-1 0 0 0,-1 0 0 0 0,15-6 0 0 0,-24 8-76 0 0,1 0 0 0 0,-1-1 0 0 0,1 1 0 0 0,-1 0 0 0 0,1 0 0 0 0,-1-1 0 0 0,1 1 0 0 0,-1 0 0 0 0,1-1 0 0 0,-1 1 0 0 0,1-1 0 0 0,-1 1 0 0 0,0 0 0 0 0,1-1 0 0 0,-1 1 0 0 0,0-1 0 0 0,1 1 0 0 0,-1-1 0 0 0,0 1 0 0 0,0-1 0 0 0,1 1 0 0 0,-1-1 0 0 0,0 0 0 0 0,0 1 0 0 0,0-1 0 0 0,0 1 0 0 0,0-1 0 0 0,0 1 0 0 0,0-1 0 0 0,0 0 0 0 0,0 1 0 0 0,0-1 0 0 0,0 1 0 0 0,0-1 0 0 0,0 1 0 0 0,0-1 0 0 0,-1 0 0 0 0,1 1 0 0 0,0-1 0 0 0,0 1 0 0 0,-1-1 0 0 0,1 1 0 0 0,0-1 0 0 0,-1 1 0 0 0,1 0 0 0 0,0-1 0 0 0,-1 1 0 0 0,1-1 0 0 0,-1 1 0 0 0,1 0 0 0 0,0-1 0 0 0,-1 1 0 0 0,0-1 0 0 0,-1 0 0 0 0,0-1 0 0 0,1 1 0 0 0,-1 0 0 0 0,0-1 0 0 0,-1 1 0 0 0,1 0 0 0 0,0 0 0 0 0,0 0 0 0 0,0 0 0 0 0,-1 1 0 0 0,-3-2 0 0 0,4 2-88 0 0,1 0 0 0 0,-1 0-1 0 0,1 1 1 0 0,-1-1 0 0 0,1 0-1 0 0,0 0 1 0 0,-1 1 0 0 0,1-1 0 0 0,0 1-1 0 0,-1-1 1 0 0,1 1 0 0 0,0 0-1 0 0,0-1 1 0 0,-1 1 0 0 0,1 0-1 0 0,0 0 1 0 0,-1 1 0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9:05.950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16 0 0,'0'-15'0'0,"0"383"0"0,0-363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9:07.866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1 281 0 0,'0'1'0'0,"0"-283"0"0,0 499 0 0,0-208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9:51.6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115 238 455 0 0,'-1'0'121'0'0,"1"0"-1"0"0,0 1 1 0 0,-1-1-1 0 0,1 0 0 0 0,-1 0 1 0 0,1 0-1 0 0,-1 1 1 0 0,1-1-1 0 0,-1 0 0 0 0,1 0 1 0 0,-1 0-1 0 0,1 0 0 0 0,-1 0 1 0 0,1 0-1 0 0,-1 0 1 0 0,1 0-1 0 0,-1 0 0 0 0,0 0 1 0 0,1 0-1 0 0,-1 0 0 0 0,1 0 1 0 0,-1-1-1 0 0,1 1 1 0 0,-1 0-1 0 0,1 0 0 0 0,0 0 1 0 0,-1-1-1 0 0,1 1 0 0 0,-1 0 1 0 0,1-1-1 0 0,-1 1 1 0 0,1 0-1 0 0,0-1 0 0 0,-1 1 1 0 0,1-1-1 0 0,0 0 128 0 0,0 0 0 0 0,0 0 1 0 0,0 0-1 0 0,0 0 0 0 0,0 0 0 0 0,0 0 0 0 0,1-1 1 0 0,-1 1-1 0 0,0 0 0 0 0,1 0 0 0 0,-1 0 0 0 0,1 1 1 0 0,-1-1-1 0 0,1 0 0 0 0,-1 0 0 0 0,1 0 0 0 0,0 0 1 0 0,0-1-1 0 0,16-16 1895 0 0,34-31 1 0 0,3-2 431 0 0,11-16-471 0 0,-97 107-1344 0 0,-190 174-644 0 0,212-201 54 0 0,9-11-155 0 0,-1 0 1 0 0,1 1-1 0 0,-1-1 1 0 0,1 0-1 0 0,-1 0 1 0 0,0 0-1 0 0,0 0 1 0 0,0-1-1 0 0,0 1 1 0 0,-5 2-1 0 0,7-4-13 0 0,-1 0-1 0 0,1 0 1 0 0,0 0-1 0 0,0 0 1 0 0,0 0 0 0 0,0 0-1 0 0,-1 0 1 0 0,1 0-1 0 0,0-1 1 0 0,0 1-1 0 0,0 0 1 0 0,0 0-1 0 0,0 0 1 0 0,-1 0 0 0 0,1 0-1 0 0,0-1 1 0 0,0 1-1 0 0,0 0 1 0 0,0 0-1 0 0,0 0 1 0 0,0 0-1 0 0,0-1 1 0 0,0 1 0 0 0,0 0-1 0 0,0 0 1 0 0,0 0-1 0 0,0-1 1 0 0,0 1-1 0 0,0 0 1 0 0,0 0-1 0 0,0 0 1 0 0,0 0 0 0 0,0-1-1 0 0,0 1 1 0 0,0 0-1 0 0,0 0 1 0 0,0 0-1 0 0,0-1 1 0 0,0 1-1 0 0,0 0 1 0 0,0 0 0 0 0,0 0-1 0 0,0 0 1 0 0,1 0-1 0 0,-1-1 1 0 0,0 1-1 0 0,0 0 1 0 0,0 0-1 0 0,1 0 1 0 0,3-10 178 0 0,14-11 192 0 0,2 1 0 0 0,36-29 0 0 0,-34 31-27 0 0,-1-1 0 0 0,31-35-1 0 0,-25 22-229 0 0,-12 15 32 0 0,0-1 0 0 0,15-26 0 0 0,-30 44-144 0 0,0 0-1 0 0,0-1 1 0 0,1 1 0 0 0,-1-1-1 0 0,0 1 1 0 0,0 0 0 0 0,0-1-1 0 0,0 1 1 0 0,0-1 0 0 0,0 1-1 0 0,1 0 1 0 0,-1-1-1 0 0,0 1 1 0 0,0-1 0 0 0,0 1-1 0 0,0 0 1 0 0,-1-1 0 0 0,1 1-1 0 0,0-1 1 0 0,0 1 0 0 0,0 0-1 0 0,0-1 1 0 0,0 1-1 0 0,0-1 1 0 0,-1 1 0 0 0,1-1-3 0 0,0 1 0 0 0,-1 0 0 0 0,1 0 0 0 0,0 0 1 0 0,0 0-1 0 0,0 0 0 0 0,-1 0 0 0 0,1 0 0 0 0,0 0 1 0 0,-1 0-1 0 0,1 0 0 0 0,0 0 0 0 0,0 0 0 0 0,-1 0 0 0 0,1 0 1 0 0,0 0-1 0 0,0 0 0 0 0,-1 0 0 0 0,1 0 0 0 0,0 0 0 0 0,0 0 1 0 0,0 0-1 0 0,-1 1 0 0 0,1-1 0 0 0,0 0 0 0 0,0 0 1 0 0,-1 0-1 0 0,1 0 0 0 0,0 1 0 0 0,0-1 0 0 0,0 0 0 0 0,0 0 1 0 0,-1 0-1 0 0,1 1 0 0 0,0-1 0 0 0,0 0 0 0 0,0 0 0 0 0,0 0 1 0 0,0 1-1 0 0,0-1 0 0 0,-1 1 0 0 0,-47 76 0 0 0,-29 40 0 0 0,71-108 0 0 0,-14 17 0 0 0,-27 29 0 0 0,264-278 0 0 0,-186 197 0 0 0,-119 99 0 0 0,10-4 0 0 0,-12 12 0 0 0,105-93 0 0 0,25-17 0 0 0,-20 16 0 0 0,-1-1 0 0 0,30-28 0 0 0,-34 26-22 0 0,17-24-1 0 0,-17 15-6542 0 0,-14 19-361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9:52.6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0 2335 0 0,'-4'1'0'0'0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9:53.2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172 240 3679 0 0,'-16'5'2782'0'0,"15"-4"-2604"0"0,0-1 1 0 0,-1 1-1 0 0,1-1 0 0 0,0 1 0 0 0,-1-1 0 0 0,1 1 1 0 0,0-1-1 0 0,-1 1 0 0 0,1-1 0 0 0,-1 0 1 0 0,1 0-1 0 0,-1 0 0 0 0,1 0 0 0 0,0 0 0 0 0,-2 0 1 0 0,2-1-68 0 0,1 1 1 0 0,0-1 0 0 0,0 1 0 0 0,0-1 0 0 0,0 1-1 0 0,0 0 1 0 0,0-1 0 0 0,0 1 0 0 0,0-1-1 0 0,0 1 1 0 0,1-1 0 0 0,-1 1 0 0 0,0 0-1 0 0,0-1 1 0 0,0 1 0 0 0,0-1 0 0 0,1 1-1 0 0,-1 0 1 0 0,0-1 0 0 0,0 1 0 0 0,1-1-1 0 0,-1 1 1 0 0,0 0 0 0 0,0 0 0 0 0,1-1 0 0 0,-1 1-1 0 0,1-1 1 0 0,10-10 893 0 0,101-107 4617 0 0,-60 60-4724 0 0,-46 53-854 0 0,-2 1-23 0 0,-1 0 1 0 0,1 0-1 0 0,-1 0 0 0 0,1 0 1 0 0,-1 0-1 0 0,0-1 0 0 0,-1 0 1 0 0,3-5-1 0 0,-7 9 489 0 0,-5 4-215 0 0,-6 5-85 0 0,-43 40-163 0 0,-58 65-1 0 0,75-71-46 0 0,2-4 0 0 0,-33 48 0 0 0,65-78 0 0 0,10-11 0 0 0,12-13 0 0 0,64-75 376 0 0,-53 63-146 0 0,-1-1 0 0 0,-2-2 0 0 0,33-51 0 0 0,-58 82-230 0 0,0 0 0 0 0,0 0 0 0 0,0 0 0 0 0,0 0 0 0 0,0 0 0 0 0,0 0 0 0 0,0 0 0 0 0,0 0 0 0 0,0 0 0 0 0,0 0 0 0 0,0 0 0 0 0,0 0 0 0 0,0 0 0 0 0,0 0 0 0 0,-1 0 0 0 0,1 0 0 0 0,0 0 0 0 0,0 0 0 0 0,0 0 0 0 0,0 0 0 0 0,0 0 0 0 0,0 0 0 0 0,0 0 0 0 0,0 0 0 0 0,0 0 0 0 0,0 0 0 0 0,0 0 0 0 0,0 0 0 0 0,0 0 0 0 0,0 0 0 0 0,0 0 0 0 0,0 0 0 0 0,0 0 0 0 0,0 0 0 0 0,0 0 0 0 0,0 0 0 0 0,0 0 0 0 0,0 0 0 0 0,-1 0 0 0 0,1 0 0 0 0,0-1 0 0 0,0 1 0 0 0,0 0 0 0 0,0 0 0 0 0,0 0 0 0 0,-8 6 0 0 0,-9 9 0 0 0,6-4 0 0 0,-193 209 0 0 0,200-212 0 0 0,11-10 0 0 0,13-10 0 0 0,162-139-114 0 0,-46 36-29 0 0,-124 106-1465 0 0,-3 4-5831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5:46.6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96 12 1375 0 0,'0'-1'183'0'0,"1"1"0"0"0,-1-1-1 0 0,0 0 1 0 0,1 0 0 0 0,-1 1-1 0 0,1-1 1 0 0,-1 0-1 0 0,1 1 1 0 0,-1-1 0 0 0,1 1-1 0 0,-1-1 1 0 0,1 1 0 0 0,-1-1-1 0 0,1 1 1 0 0,0-1-1 0 0,-1 1 1 0 0,1-1 0 0 0,1 0-1 0 0,-2 1-47 0 0,1 0 0 0 0,-1 1-1 0 0,0-1 1 0 0,1 0 0 0 0,-1 0-1 0 0,1 0 1 0 0,-1 0 0 0 0,0 0-1 0 0,1 0 1 0 0,-1 1 0 0 0,1-1-1 0 0,-1 0 1 0 0,0 0 0 0 0,0 0-1 0 0,1 1 1 0 0,-1-1 0 0 0,0 0-1 0 0,1 1 1 0 0,-1-1 0 0 0,0 0-1 0 0,0 1 1 0 0,1-1 0 0 0,-1 0-1 0 0,0 1 1 0 0,2 2 406 0 0,-1 0-1 0 0,0 1 1 0 0,0-1 0 0 0,0 0-1 0 0,0 0 1 0 0,1 7 0 0 0,2 109 5863 0 0,-6-60-4705 0 0,-11 63 0 0 0,11-112-1601 0 0,1-8-91 0 0,0 0 0 0 0,1 0 1 0 0,-1 0-1 0 0,1 0 0 0 0,0 1 0 0 0,-1-1 0 0 0,1 0 0 0 0,0 0 1 0 0,1 1-1 0 0,-1-1 0 0 0,1 3 0 0 0,-1-5-7 0 0,1 0 0 0 0,-1 0 0 0 0,0 0 0 0 0,1 0 0 0 0,-1 0 0 0 0,1 0 0 0 0,-1 0 0 0 0,1 0 0 0 0,-1 0 0 0 0,0 0 0 0 0,1 0 0 0 0,-1 0 0 0 0,1-1 0 0 0,-1 1 0 0 0,0 0 0 0 0,1 0 0 0 0,-1 0 0 0 0,1-1 0 0 0,-1 1 0 0 0,0 0 0 0 0,1 0 0 0 0,-1-1 0 0 0,0 1 0 0 0,0 0 0 0 0,1-1 0 0 0,-1 1 0 0 0,0 0 0 0 0,0-1 0 0 0,1 0 0 0 0,10-11 0 0 0,-10 10 0 0 0,10-13-76 0 0,0-1-1 0 0,2 2 1 0 0,-1-1 0 0 0,19-13 0 0 0,-28 25 62 0 0,0 0 0 0 0,0 1 1 0 0,0 0-1 0 0,1-1 0 0 0,-1 1 0 0 0,1 1 1 0 0,-1-1-1 0 0,1 0 0 0 0,0 1 1 0 0,0 0-1 0 0,0 0 0 0 0,-1 0 0 0 0,1 0 1 0 0,0 1-1 0 0,0-1 0 0 0,0 1 0 0 0,0 0 1 0 0,1 0-1 0 0,-1 1 0 0 0,0-1 1 0 0,-1 1-1 0 0,1 0 0 0 0,0 0 0 0 0,0 0 1 0 0,0 0-1 0 0,5 3 0 0 0,-5-2 13 0 0,-1 1-1 0 0,0-1 1 0 0,1 0-1 0 0,-1 1 1 0 0,0 0-1 0 0,0 0 1 0 0,0 0 0 0 0,-1 0-1 0 0,1 0 1 0 0,-1 1-1 0 0,1-1 1 0 0,-1 1-1 0 0,0-1 1 0 0,-1 1-1 0 0,1 0 1 0 0,-1 0 0 0 0,1 0-1 0 0,-1 0 1 0 0,0 0-1 0 0,-1 0 1 0 0,1 0-1 0 0,-1 5 1 0 0,1-4 2 0 0,-2 0 0 0 0,1 1 1 0 0,0-1-1 0 0,-1 0 0 0 0,0 0 0 0 0,0 0 1 0 0,-1 0-1 0 0,0-1 0 0 0,1 1 0 0 0,-1 0 1 0 0,-1 0-1 0 0,1-1 0 0 0,-1 0 0 0 0,0 1 1 0 0,0-1-1 0 0,0 0 0 0 0,-5 5 1 0 0,4-6 61 0 0,0 1 0 0 0,0-1 0 0 0,1 0 0 0 0,-2-1 0 0 0,1 1 1 0 0,0-1-1 0 0,-1 0 0 0 0,1 0 0 0 0,-1 0 0 0 0,1 0 0 0 0,-1-1 1 0 0,0 0-1 0 0,0 0 0 0 0,1 0 0 0 0,-1 0 0 0 0,0-1 0 0 0,0 0 1 0 0,0 0-1 0 0,0 0 0 0 0,-7-2 0 0 0,-4-2-7 0 0,0-1 0 0 0,0-1 0 0 0,1 0 0 0 0,-26-15 0 0 0,26 13-103 0 0,0 1 0 0 0,0 0 0 0 0,-1 1-1 0 0,-17-4 1 0 0,32 9-219 0 0,-1 1 1 0 0,1 0-1 0 0,-1 0 0 0 0,0-1 0 0 0,1 1 1 0 0,-1 0-1 0 0,1 0 0 0 0,-1 0 0 0 0,0 1 0 0 0,1-1 1 0 0,-1 0-1 0 0,1 1 0 0 0,-1-1 0 0 0,1 1 1 0 0,-1-1-1 0 0,1 1 0 0 0,-3 1 0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9:24.800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 0 0,'0'1709'0'0,"0"-1707"0"0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9:27.726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1799 0 0,'0'-1'0'0,"0"-1796"0"0,0 1800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9:29.179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43 0 0,'0'-42'0'0,"0"694"0"0,0-651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9:55.3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31 5063 0 0,'0'-1'208'0'0,"-1"1"0"0"0,1 0 0 0 0,-1-1 0 0 0,1 1-1 0 0,0-1 1 0 0,-1 1 0 0 0,1-1 0 0 0,0 1 0 0 0,-1-1 0 0 0,1 1-1 0 0,0-1 1 0 0,0 1 0 0 0,-1-1 0 0 0,1 0 0 0 0,0 1-1 0 0,0-1 1 0 0,0 0 0 0 0,5-4 1751 0 0,-3 5-1813 0 0,-1-1 0 0 0,1 1-1 0 0,-1 0 1 0 0,1 0 0 0 0,0 0 0 0 0,-1 0 0 0 0,1 0 0 0 0,-1 1 0 0 0,1-1-1 0 0,2 1 1 0 0,6 4 456 0 0,0 1-1 0 0,-1 0 0 0 0,1 0 0 0 0,-1 1 0 0 0,12 12 1 0 0,16 10 822 0 0,-5-7-1029 0 0,-10-8 607 0 0,37 32 0 0 0,-54-42-904 0 0,0 1 1 0 0,0 0-1 0 0,-1 0 1 0 0,0 0 0 0 0,0 1-1 0 0,0-1 1 0 0,-1 1-1 0 0,1 0 1 0 0,-1 0-1 0 0,-1 0 1 0 0,1 0 0 0 0,1 10-1 0 0,-3 3-66 0 0,-3-9-10 0 0,2-10-22 0 0,0 0 1 0 0,0 0-1 0 0,0 0 0 0 0,0 1 0 0 0,-1-1 1 0 0,1 0-1 0 0,0 0 0 0 0,0 0 0 0 0,0 0 1 0 0,0 0-1 0 0,0 1 0 0 0,0-1 0 0 0,0 0 1 0 0,0 0-1 0 0,-1 0 0 0 0,1 0 0 0 0,0 0 1 0 0,0 0-1 0 0,0 0 0 0 0,0 0 0 0 0,0 0 1 0 0,-1 0-1 0 0,1 1 0 0 0,0-1 0 0 0,0 0 1 0 0,0 0-1 0 0,0 0 0 0 0,-1 0 0 0 0,1 0 1 0 0,0 0-1 0 0,0 0 0 0 0,0 0 0 0 0,0 0 0 0 0,-1 0 1 0 0,1 0-1 0 0,0-1 0 0 0,0 1 0 0 0,0 0 1 0 0,0 0-1 0 0,-1 0 0 0 0,-3-3 94 0 0,-1-1 0 0 0,1 0 0 0 0,-1 1 0 0 0,1-2 0 0 0,1 1 0 0 0,-1 0 0 0 0,-6-10 0 0 0,-3-4 98 0 0,-3 1-128 0 0,-1 1 0 0 0,-1 0 0 0 0,-33-22 0 0 0,31 23-25 0 0,12 9 9 0 0,1-1-1 0 0,0 0 1 0 0,0 0 0 0 0,1-1 0 0 0,0 0 0 0 0,1 0 0 0 0,-1 0-1 0 0,1-1 1 0 0,-4-10 0 0 0,-4-4 155 0 0,4 10-35 0 0,9 13-164 0 0,0 0 1 0 0,0-1-1 0 0,-1 1 0 0 0,1 0 1 0 0,0-1-1 0 0,0 1 1 0 0,-1 0-1 0 0,1-1 1 0 0,0 1-1 0 0,0 0 1 0 0,-1 0-1 0 0,1-1 1 0 0,0 1-1 0 0,-1 0 1 0 0,1 0-1 0 0,0 0 0 0 0,-1 0 1 0 0,1-1-1 0 0,-1 1 1 0 0,1 0-1 0 0,0 0 1 0 0,-1 0-1 0 0,1 0 1 0 0,-1 0-1 0 0,1 0 1 0 0,0 0-1 0 0,-1 0 1 0 0,1 0-1 0 0,-1 0 0 0 0,1 0 1 0 0,0 0-1 0 0,-1 1 1 0 0,1-1-4 0 0,-1 0 1 0 0,1 0-1 0 0,0 1 0 0 0,0-1 1 0 0,0 0-1 0 0,0 1 1 0 0,0-1-1 0 0,0 0 0 0 0,0 1 1 0 0,0-1-1 0 0,0 0 1 0 0,0 0-1 0 0,0 1 0 0 0,0-1 1 0 0,0 0-1 0 0,0 1 1 0 0,0-1-1 0 0,0 0 0 0 0,0 1 1 0 0,0-1-1 0 0,0 0 0 0 0,0 0 1 0 0,1 1-1 0 0,-1-1 1 0 0,0 0-1 0 0,0 0 0 0 0,0 1 1 0 0,0-1-1 0 0,1 0 1 0 0,-1 0-1 0 0,0 1 0 0 0,0-1 1 0 0,1 0-1 0 0,-1 0 1 0 0,0 0-1 0 0,0 0 0 0 0,1 1 1 0 0,-1-1-1 0 0,0 0 1 0 0,1 0-1 0 0,-1 0 0 0 0,15 8-10 0 0,-12-7 13 0 0,3 2-5 0 0,1 1 0 0 0,-1 0 0 0 0,0 1 0 0 0,0-1 0 0 0,0 1 0 0 0,-1 1 0 0 0,9 8-1 0 0,-2 3 49 0 0,16 25-1 0 0,-13-17 126 0 0,-6-14-159 0 0,0 1 0 0 0,1-2 0 0 0,0 0-1 0 0,0 0 1 0 0,1 0 0 0 0,1-2 0 0 0,-1 1 0 0 0,1-1-1 0 0,16 7 1 0 0,-21-11-13 0 0,-1 0 0 0 0,0 0 0 0 0,0 1 0 0 0,0 0 0 0 0,-1 0 0 0 0,0 0 0 0 0,0 0 0 0 0,0 1 0 0 0,0 0 0 0 0,-1 0 0 0 0,5 9 0 0 0,-12-15 35 0 0,-2-4-6 0 0,-11-25 12 0 0,-25-38 267 0 0,35 59-278 0 0,0 0 1 0 0,-1 0-1 0 0,0 1 0 0 0,0 0 0 0 0,-1 1 0 0 0,-8-7 0 0 0,-7-2-30 0 0,4 3 0 0 0,0-1 0 0 0,1-1 0 0 0,1 0 0 0 0,-23-25 0 0 0,38 38-109 0 0,4 4-220 0 0,11 14-989 0 0,19 23-3966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49:56.9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200 74 2303 0 0,'-2'1'307'0'0,"0"0"-1"0"0,0 1 0 0 0,0-1 1 0 0,0 0-1 0 0,0 1 0 0 0,0-1 1 0 0,1 1-1 0 0,-4 2 0 0 0,1 1 417 0 0,-16 14 1686 0 0,17-15-2033 0 0,0 0 0 0 0,-1-1 0 0 0,0 1 0 0 0,1-1 0 0 0,-9 5-1 0 0,9-7-39 0 0,5-3 659 0 0,6-4 829 0 0,166-88 1968 0 0,-117 62-3171 0 0,-45 26-621 0 0,-9 6 0 0 0,-8 4 0 0 0,-30 19 231 0 0,-50 23-1 0 0,22-13-27 0 0,11-2-20 0 0,27-15-146 0 0,0-1 0 0 0,-28 11 0 0 0,48-24 225 0 0,1-1 1 0 0,-1 0 0 0 0,1 1 0 0 0,-1-1 0 0 0,-8 0 0 0 0,36-20 200 0 0,-1 6-207 0 0,35-18 0 0 0,-5 5 257 0 0,4-4-421 0 0,31-19 25 0 0,-82 45-117 0 0,-13 7 0 0 0,-14 8 0 0 0,-152 115-53 0 0,112-79 42 0 0,69-52 18 0 0,102-73 208 0 0,-82 60-888 0 0,0 2-1 0 0,52-23 1 0 0,-66 34-6673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0:00.8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142 71 2759 0 0,'0'0'207'0'0,"2"0"-205"0"0,0 1-1 0 0,0-1 1 0 0,-1 0-1 0 0,1 0 1 0 0,0 0 0 0 0,0 0-1 0 0,-1-1 1 0 0,1 1-1 0 0,0 0 1 0 0,2-2-1 0 0,-2 2 139 0 0,0-1 0 0 0,0 0 0 0 0,0 0 0 0 0,0 0 0 0 0,0 0 0 0 0,0-1 0 0 0,0 1 0 0 0,0 0 0 0 0,-1-1 0 0 0,1 0 0 0 0,0 1 0 0 0,-1-1 0 0 0,2-2 0 0 0,-2 3 70 0 0,-1 0 0 0 0,1 1 0 0 0,-1-1 0 0 0,1 0-1 0 0,-1 0 1 0 0,0 1 0 0 0,1-1 0 0 0,-1 0 0 0 0,0 0 0 0 0,0 0-1 0 0,0 0 1 0 0,1 0 0 0 0,-1 0 0 0 0,0 1 0 0 0,0-1 0 0 0,0 0-1 0 0,0 0 1 0 0,0 0 0 0 0,-1 0 0 0 0,1 0 0 0 0,0 0-1 0 0,0 0 1 0 0,-1 1 0 0 0,1-1 0 0 0,0 0 0 0 0,-1 0 0 0 0,1 0-1 0 0,-1 1 1 0 0,1-1 0 0 0,-1 0 0 0 0,1 0 0 0 0,-1 1 0 0 0,1-1-1 0 0,-2 0 1 0 0,-2-2 347 0 0,3 1-134 0 0,-1 0-1 0 0,0 1 0 0 0,0-1 1 0 0,0 1-1 0 0,0-1 1 0 0,-1 1-1 0 0,1 0 1 0 0,-4-2-1 0 0,5 3-354 0 0,-1 0 0 0 0,1 0 0 0 0,0 0 0 0 0,-1 1 0 0 0,1-1 0 0 0,-1 0 0 0 0,1 0 0 0 0,0 1 1 0 0,0-1-1 0 0,-1 1 0 0 0,1-1 0 0 0,0 1 0 0 0,0-1 0 0 0,-1 1 0 0 0,1 0 0 0 0,0-1 0 0 0,0 1 0 0 0,0 0 0 0 0,-2 2 0 0 0,0-1-64 0 0,0 1-1 0 0,0 0 0 0 0,1 0 1 0 0,-1 0-1 0 0,0 0 1 0 0,1 0-1 0 0,0 1 1 0 0,0-1-1 0 0,0 0 0 0 0,0 1 1 0 0,1 0-1 0 0,-2 4 1 0 0,2-5 32 0 0,1 0 0 0 0,-1-1 1 0 0,1 1-1 0 0,0-1 0 0 0,0 1 1 0 0,1 0-1 0 0,-1-1 0 0 0,0 1 0 0 0,1 0 1 0 0,-1-1-1 0 0,1 1 0 0 0,0-1 1 0 0,0 1-1 0 0,0-1 0 0 0,0 1 1 0 0,1-1-1 0 0,-1 0 0 0 0,1 0 1 0 0,1 3-1 0 0,0-2 12 0 0,0 0 1 0 0,0 0 0 0 0,0 0-1 0 0,0-1 1 0 0,0 1-1 0 0,0-1 1 0 0,1 0-1 0 0,-1 0 1 0 0,1 0 0 0 0,0 0-1 0 0,0-1 1 0 0,-1 1-1 0 0,1-1 1 0 0,4 1 0 0 0,-5-2-20 0 0,0 1 1 0 0,0-1 0 0 0,0 1 0 0 0,0-1 0 0 0,0 0 0 0 0,-1-1 0 0 0,1 1 0 0 0,0 0 0 0 0,0-1 0 0 0,0 1 0 0 0,0-1 0 0 0,-1 0 0 0 0,1 0 0 0 0,0 0 0 0 0,-1-1-1 0 0,1 1 1 0 0,-1 0 0 0 0,1-1 0 0 0,-1 0 0 0 0,4-3 0 0 0,-5 5-30 0 0,0-1 0 0 0,-1 0 0 0 0,1 1 0 0 0,0-1 0 0 0,-1 0 0 0 0,1 0 0 0 0,0 0 0 0 0,-1 0 0 0 0,1 1 0 0 0,-1-1 0 0 0,0 0 0 0 0,1 0 0 0 0,-1 0 0 0 0,0 0 0 0 0,1 0 0 0 0,-1 0 0 0 0,0 0 0 0 0,0 0 0 0 0,0 0 0 0 0,0 0 0 0 0,0 0 0 0 0,0 0 0 0 0,0 0 0 0 0,0 0 0 0 0,0 0 0 0 0,-1 0 0 0 0,1 0 0 0 0,0 0 0 0 0,-1 0 0 0 0,1 0 0 0 0,0 0 0 0 0,-1 0 0 0 0,1 0 0 0 0,-1 0 0 0 0,0 0 0 0 0,1 1 0 0 0,-1-1 0 0 0,0 0 0 0 0,1 0 0 0 0,-1 1 0 0 0,-1-2 0 0 0,-1 0 0 0 0,1 1 0 0 0,-1-1 0 0 0,1 1 0 0 0,-1-1 0 0 0,1 1 0 0 0,-1 0 0 0 0,0 0 0 0 0,1 0 0 0 0,-1 0 0 0 0,0 0 0 0 0,0 1 0 0 0,0 0 0 0 0,-5-1 0 0 0,-15 3 69 0 0,-26 5-1 0 0,40-5-39 0 0,0 0 0 0 0,1 1 0 0 0,-1 0 0 0 0,1 0 0 0 0,0 1 0 0 0,-9 4 0 0 0,15-6 20 0 0,0-1 0 0 0,-1 1 0 0 0,1-1 0 0 0,0 1-1 0 0,0 0 1 0 0,0 0 0 0 0,1 0 0 0 0,-1 0 0 0 0,0 0 0 0 0,1 0 0 0 0,-1 0 0 0 0,1 1-1 0 0,0-1 1 0 0,0 0 0 0 0,0 1 0 0 0,0-1 0 0 0,0 1 0 0 0,0 0 0 0 0,1-1-1 0 0,-1 1 1 0 0,1-1 0 0 0,0 1 0 0 0,0 0 0 0 0,0-1 0 0 0,0 1 0 0 0,0 0-1 0 0,0-1 1 0 0,1 1 0 0 0,-1 0 0 0 0,1-1 0 0 0,0 1 0 0 0,0-1 0 0 0,0 1-1 0 0,0-1 1 0 0,0 0 0 0 0,0 1 0 0 0,4 3 0 0 0,-3-3-27 0 0,0 0 0 0 0,0 0 0 0 0,0-1 0 0 0,1 1 0 0 0,0 0 1 0 0,-1-1-1 0 0,1 0 0 0 0,0 1 0 0 0,0-1 0 0 0,0 0 0 0 0,0-1 0 0 0,1 1 0 0 0,-1-1 1 0 0,0 1-1 0 0,1-1 0 0 0,-1 0 0 0 0,1 0 0 0 0,0 0 0 0 0,-1-1 0 0 0,1 1 0 0 0,0-1 0 0 0,-1 0 1 0 0,1 0-1 0 0,0 0 0 0 0,-1-1 0 0 0,1 1 0 0 0,4-2 0 0 0,-3 0-16 0 0,-1 1-1 0 0,0-1 0 0 0,0 0 1 0 0,1-1-1 0 0,-1 1 0 0 0,-1-1 1 0 0,1 0-1 0 0,0 0 0 0 0,-1 0 1 0 0,1 0-1 0 0,-1 0 0 0 0,5-7 1 0 0,-7 8-6 0 0,0 0-1 0 0,0 0 1 0 0,0 0 0 0 0,0 0 0 0 0,0-1 0 0 0,0 1-1 0 0,0 0 1 0 0,-1 0 0 0 0,1-1 0 0 0,-1 1-1 0 0,1 0 1 0 0,-1-1 0 0 0,0 1 0 0 0,0 0 0 0 0,0-1-1 0 0,0 1 1 0 0,-1 0 0 0 0,1-1 0 0 0,-1 1 0 0 0,1 0-1 0 0,-1-1 1 0 0,0 1 0 0 0,0 0 0 0 0,0 0 0 0 0,0 0-1 0 0,-2-3 1 0 0,-1 0 0 0 0,-1-1 0 0 0,1 1 0 0 0,-1 1 0 0 0,0-1 0 0 0,-1 1 0 0 0,1-1 0 0 0,-1 2 0 0 0,0-1 0 0 0,0 1 0 0 0,0-1 0 0 0,0 2 0 0 0,0-1 0 0 0,-8-1 0 0 0,10 2 0 0 0,0 2 0 0 0,0-1 0 0 0,0 0 0 0 0,0 1 0 0 0,0 0 0 0 0,0-1 0 0 0,0 2 0 0 0,0-1 0 0 0,0 0 0 0 0,-6 2 0 0 0,7-1 0 0 0,1 0 0 0 0,-1 0 0 0 0,1 0 0 0 0,-1 0 0 0 0,1 1 0 0 0,0-1 0 0 0,-1 1 0 0 0,1 0 0 0 0,0-1 0 0 0,0 1 0 0 0,0 0 0 0 0,0 0 0 0 0,0 0 0 0 0,1 0 0 0 0,-1 1 0 0 0,-2 3 0 0 0,4-5-1 0 0,-1 1 1 0 0,0-1-1 0 0,0 1 0 0 0,1 0 0 0 0,-1-1 1 0 0,1 1-1 0 0,-1 0 0 0 0,1-1 0 0 0,0 1 0 0 0,0 0 1 0 0,-1 0-1 0 0,1 0 0 0 0,1-1 0 0 0,-1 1 1 0 0,0 0-1 0 0,0 0 0 0 0,1-1 0 0 0,0 4 1 0 0,0-2 3 0 0,0-1 0 0 0,1 1 1 0 0,-1-1-1 0 0,1 0 1 0 0,0 1-1 0 0,0-1 0 0 0,0 0 1 0 0,0 0-1 0 0,0 0 1 0 0,4 3-1 0 0,-1-1 35 0 0,1-1 0 0 0,0 0 0 0 0,0 1-1 0 0,0-2 1 0 0,0 1 0 0 0,0-1 0 0 0,1 0 0 0 0,-1 0 0 0 0,8 0-1 0 0,-9-1-29 0 0,0-1-1 0 0,0 0 0 0 0,-1 0 0 0 0,1 0 0 0 0,0 0 0 0 0,0-1 0 0 0,0 0 1 0 0,-1 0-1 0 0,1 0 0 0 0,-1-1 0 0 0,1 0 0 0 0,-1 1 0 0 0,1-2 1 0 0,-1 1-1 0 0,5-3 0 0 0,-7 3-4 0 0,0 0 1 0 0,0 0 0 0 0,1-1 0 0 0,-1 1-1 0 0,-1 0 1 0 0,1-1 0 0 0,0 1-1 0 0,-1-1 1 0 0,1 1 0 0 0,-1-1-1 0 0,0 0 1 0 0,0 0 0 0 0,0 0 0 0 0,0 0-1 0 0,0 0 1 0 0,-1 0 0 0 0,1 0-1 0 0,-1 0 1 0 0,0 0 0 0 0,0 0-1 0 0,0 0 1 0 0,0 0 0 0 0,0 0-1 0 0,-2-4 1 0 0,1 2-4 0 0,0 0 0 0 0,-1 0 0 0 0,0 0 0 0 0,0 0 0 0 0,0 1 0 0 0,0-1 0 0 0,-1 1 0 0 0,0-1 0 0 0,0 1 0 0 0,0 0 0 0 0,0 0 0 0 0,-1 0 0 0 0,1 1 0 0 0,-1-1 0 0 0,0 1 0 0 0,0 0 0 0 0,-5-3 0 0 0,6 5 0 0 0,0-1 0 0 0,0 1 0 0 0,0-1 0 0 0,0 1 0 0 0,0 0 0 0 0,0 0 0 0 0,0 0 0 0 0,0 1 0 0 0,0-1 0 0 0,0 1 0 0 0,-1 0 0 0 0,1 0 0 0 0,0 0 0 0 0,0 0 0 0 0,0 0 0 0 0,-1 1 0 0 0,1-1 0 0 0,0 1 0 0 0,0 0 0 0 0,0 0 0 0 0,0 0 0 0 0,0 1 0 0 0,0-1 0 0 0,0 1 0 0 0,1-1 0 0 0,-1 1 0 0 0,0 0 0 0 0,-2 3 0 0 0,3-4 0 0 0,0 1 0 0 0,1 0 0 0 0,-1-1 0 0 0,0 1 0 0 0,1 0 0 0 0,0 0 0 0 0,-1 0 0 0 0,1 0 0 0 0,0 0 0 0 0,0 1 0 0 0,0-1 0 0 0,0 0 0 0 0,0 0 0 0 0,1 1 0 0 0,-1-1 0 0 0,1 1 0 0 0,0-1 0 0 0,-1 0 0 0 0,1 1 0 0 0,0-1 0 0 0,0 1 0 0 0,1-1 0 0 0,-1 0 0 0 0,0 1 0 0 0,1-1 0 0 0,0 0 0 0 0,-1 1 0 0 0,1-1 0 0 0,0 0 0 0 0,0 0 0 0 0,0 1 0 0 0,0-1 0 0 0,1 0 0 0 0,-1 0 0 0 0,3 2 0 0 0,-2-1 0 0 0,0 0 0 0 0,1-1 0 0 0,-1 1 0 0 0,1-1 0 0 0,0 0 0 0 0,0 1 0 0 0,0-1 0 0 0,0 0 0 0 0,0-1 0 0 0,0 1 0 0 0,0 0 0 0 0,1-1 0 0 0,-1 0 0 0 0,0 0 0 0 0,1 0 0 0 0,-1 0 0 0 0,1 0 0 0 0,0-1 0 0 0,-1 0 0 0 0,1 0 0 0 0,-1 0 0 0 0,1 0 0 0 0,4-1 0 0 0,-5 0 0 0 0,0 0 0 0 0,0 0 0 0 0,1-1 0 0 0,-1 1 0 0 0,0-1 0 0 0,-1 0 0 0 0,1 0 0 0 0,0 0 0 0 0,0 0 0 0 0,-1-1 0 0 0,0 1 0 0 0,1-1 0 0 0,-1 0 0 0 0,0 1 0 0 0,0-1 0 0 0,0 0 0 0 0,-1 0 0 0 0,1 0 0 0 0,-1 0 0 0 0,1-1 0 0 0,-1 1 0 0 0,0 0 0 0 0,0 0 0 0 0,-1-1 0 0 0,1 1 0 0 0,0-7 0 0 0,-1 7 0 0 0,0 0 0 0 0,1 0 0 0 0,-1 0 0 0 0,0 0 0 0 0,-1 1 0 0 0,1-1 0 0 0,-1 0 0 0 0,1 0 0 0 0,-1 0 0 0 0,0 0 0 0 0,0 1 0 0 0,0-1 0 0 0,0 0 0 0 0,0 1 0 0 0,-1-1 0 0 0,1 1 0 0 0,-1-1 0 0 0,0 1 0 0 0,0 0 0 0 0,0-1 0 0 0,0 1 0 0 0,0 0 0 0 0,0 1 0 0 0,0-1 0 0 0,-1 0 0 0 0,1 0 0 0 0,-1 1 0 0 0,1 0 0 0 0,-1-1 0 0 0,0 1 0 0 0,-4-1 0 0 0,4 2 0 0 0,0-1 0 0 0,-1 1 0 0 0,1 0 0 0 0,0 1 0 0 0,0-1 0 0 0,0 1 0 0 0,0-1 0 0 0,0 1 0 0 0,0 0 0 0 0,0 0 0 0 0,0 0 0 0 0,0 1 0 0 0,0-1 0 0 0,0 1 0 0 0,0-1 0 0 0,1 1 0 0 0,-1 0 0 0 0,1 0 0 0 0,-1 0 0 0 0,1 1 0 0 0,0-1 0 0 0,0 0 0 0 0,-3 6 0 0 0,0-2 0 0 0,1 0 0 0 0,0 0 0 0 0,0 0 0 0 0,1 0 0 0 0,0 1 0 0 0,0 0 0 0 0,1-1 0 0 0,0 1 0 0 0,-3 12 0 0 0,5-15 0 0 0,0 0 0 0 0,0 0 0 0 0,0 1 0 0 0,0-1 0 0 0,1 0 0 0 0,0 0 0 0 0,0 0 0 0 0,0 0 0 0 0,0 0 0 0 0,1 0 0 0 0,-1 0 0 0 0,5 7 0 0 0,-5-10 0 0 0,0 1 0 0 0,0-1 0 0 0,0 0 0 0 0,0 1 0 0 0,0-1 0 0 0,1 0 0 0 0,-1 0 0 0 0,0 0 0 0 0,1 0 0 0 0,-1 0 0 0 0,1 0 0 0 0,-1 0 0 0 0,1 0 0 0 0,-1 0 0 0 0,1-1 0 0 0,-1 1 0 0 0,1 0 0 0 0,0-1 0 0 0,0 0 0 0 0,-1 1 0 0 0,1-1 0 0 0,0 0 0 0 0,-1 0 0 0 0,1 0 0 0 0,0 0 0 0 0,0 0 0 0 0,-1 0 0 0 0,1-1 0 0 0,0 1 0 0 0,0-1 0 0 0,-1 1 0 0 0,1-1 0 0 0,2-1 0 0 0,2 0 63 0 0,-1-1-432 0 0,1 0 1 0 0,0 1-1 0 0,1 0 1 0 0,8-2-1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6:58.2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150 78 1375 0 0,'0'0'152'0'0,"1"0"-1"0"0,-1 0 1 0 0,1 0-1 0 0,-1 0 0 0 0,0-1 1 0 0,1 1-1 0 0,-1 0 1 0 0,1 0-1 0 0,-1 0 0 0 0,0 0 1 0 0,1-1-1 0 0,-1 1 1 0 0,0 0-1 0 0,1 0 0 0 0,-1-1 1 0 0,0 1-1 0 0,1 0 1 0 0,-1-1-1 0 0,0 1 0 0 0,0 0 1 0 0,1-1-1 0 0,-1 1 1 0 0,0 0-1 0 0,0-1 0 0 0,0 1 1 0 0,0-1-1 0 0,1 1 1 0 0,-1 0-1 0 0,0-1 0 0 0,0 1 1 0 0,0-1-1 0 0,0 1 1 0 0,0-1-1 0 0,0 1 0 0 0,0 0 1 0 0,0-1-1 0 0,0 1 1 0 0,-1-1-1 0 0,1 0 34 0 0,-1 1 0 0 0,1-1 0 0 0,-1 1 0 0 0,1 0 0 0 0,-1-1 0 0 0,1 1 0 0 0,-1 0 0 0 0,0 0 0 0 0,1-1 0 0 0,-1 1 0 0 0,1 0 0 0 0,-1 0 0 0 0,0 0 0 0 0,1 0 0 0 0,-1 0 0 0 0,0 0-1 0 0,1 0 1 0 0,-1 0 0 0 0,1 0 0 0 0,-1 0 0 0 0,0 0 0 0 0,1 0 0 0 0,-2 1 0 0 0,1-1 48 0 0,0 1-1 0 0,0-1 0 0 0,0 1 0 0 0,0-1 1 0 0,0 0-1 0 0,0 0 0 0 0,-1 0 0 0 0,1 1 1 0 0,0-1-1 0 0,0 0 0 0 0,0 0 1 0 0,0 0-1 0 0,0-1 0 0 0,0 1 0 0 0,0 0 1 0 0,0 0-1 0 0,0-1 0 0 0,0 1 0 0 0,0 0 1 0 0,0-1-1 0 0,0 1 0 0 0,0-1 1 0 0,0 1-1 0 0,0-1 0 0 0,0 0 0 0 0,0 1 1 0 0,0-1-1 0 0,0-1 0 0 0,0 2-173 0 0,0 0 1 0 0,1 0-1 0 0,-1 0 0 0 0,1 0 0 0 0,-1 0 0 0 0,1 0 0 0 0,-1 0 1 0 0,1 1-1 0 0,-1-1 0 0 0,1 0 0 0 0,-1 0 0 0 0,1 0 1 0 0,-1 1-1 0 0,1-1 0 0 0,-1 0 0 0 0,1 0 0 0 0,0 1 0 0 0,-1-1 1 0 0,1 0-1 0 0,-1 1 0 0 0,1-1 0 0 0,0 1 0 0 0,-1-1 1 0 0,1 0-1 0 0,0 1 0 0 0,-1-1 0 0 0,1 1 0 0 0,-13 17 738 0 0,11-16-599 0 0,-3 4-41 0 0,-14 22 701 0 0,18-27-828 0 0,1 0 0 0 0,-1 1 0 0 0,0-1 0 0 0,1 0 0 0 0,-1 1 0 0 0,1-1 0 0 0,-1 1 0 0 0,1-1 1 0 0,-1 1-1 0 0,1-1 0 0 0,0 1 0 0 0,0-1 0 0 0,0 1 0 0 0,0-1 0 0 0,0 1 0 0 0,0-1 0 0 0,0 2 0 0 0,2-1-22 0 0,-1 0-1 0 0,1 0 1 0 0,0 0-1 0 0,0-1 0 0 0,-1 1 1 0 0,1-1-1 0 0,0 1 1 0 0,0-1-1 0 0,0 0 1 0 0,1 0-1 0 0,-1 0 1 0 0,0 0-1 0 0,0 0 1 0 0,3 1-1 0 0,14 6 57 0 0,-18-6-49 0 0,1-1-1 0 0,0 0 1 0 0,-1 0-1 0 0,1 0 0 0 0,0 0 1 0 0,0-1-1 0 0,0 1 1 0 0,0 0-1 0 0,0-1 1 0 0,0 1-1 0 0,2-1 1 0 0,-3 0-12 0 0,0 0-1 0 0,0 0 1 0 0,0 0 0 0 0,-1 0 0 0 0,1 0 0 0 0,0 0 0 0 0,0-1 0 0 0,0 1 0 0 0,0 0-1 0 0,0-1 1 0 0,0 1 0 0 0,-1 0 0 0 0,1-1 0 0 0,0 1 0 0 0,0-1 0 0 0,0 1 0 0 0,1-2-1 0 0,-1 0-6 0 0,0 0-1 0 0,0 0 0 0 0,0 0 0 0 0,0 0 0 0 0,0 0 0 0 0,0 0 0 0 0,-1 0 1 0 0,1 0-1 0 0,-1 0 0 0 0,1 0 0 0 0,-1 0 0 0 0,0 0 0 0 0,0 0 0 0 0,0 0 0 0 0,0-1 1 0 0,0 1-1 0 0,0 0 0 0 0,-1 0 0 0 0,0-3 0 0 0,0 0-3 0 0,-1 1 0 0 0,0 0 1 0 0,0 0-1 0 0,0 0 0 0 0,0 0 0 0 0,-1 0 0 0 0,1 1 0 0 0,-1-1 1 0 0,-6-5-1 0 0,7 7 8 0 0,0-1 1 0 0,0 1-1 0 0,-1 0 1 0 0,1 0-1 0 0,-1 0 0 0 0,1 1 1 0 0,-1-1-1 0 0,0 1 1 0 0,1-1-1 0 0,-1 1 0 0 0,0 0 1 0 0,0 0-1 0 0,0 0 1 0 0,-6 0-1 0 0,8 1 0 0 0,-1 0 0 0 0,1 1 0 0 0,0 0 0 0 0,0-1 0 0 0,-1 1 0 0 0,1 0 0 0 0,0-1 0 0 0,0 1 0 0 0,0 0 0 0 0,0 0 0 0 0,0 0 0 0 0,0 0 0 0 0,0 0 0 0 0,0 0 0 0 0,0 1 0 0 0,0-1 0 0 0,1 0 0 0 0,-1 0 0 0 0,0 0 0 0 0,0 3 0 0 0,-1 1 21 0 0,0-1-1 0 0,0 1 1 0 0,1-1 0 0 0,-1 1-1 0 0,0 5 1 0 0,2-8-8 0 0,0 0 0 0 0,0 0 0 0 0,0 0 0 0 0,0 0 0 0 0,1 0 0 0 0,-1 1 0 0 0,1-1 0 0 0,-1 0 0 0 0,1 0 0 0 0,-1 0 0 0 0,1 0 0 0 0,0 0 0 0 0,0 0 0 0 0,0 0 0 0 0,1-1 0 0 0,-1 1 0 0 0,0 0 0 0 0,0 0 0 0 0,1-1 0 0 0,-1 1 0 0 0,1-1 0 0 0,0 1 0 0 0,-1-1 0 0 0,1 0 0 0 0,2 1 0 0 0,-2 0-9 0 0,1-1 0 0 0,-1 0 1 0 0,1 0-1 0 0,0 0 0 0 0,-1 0 0 0 0,1 0 1 0 0,0-1-1 0 0,-1 1 0 0 0,1-1 0 0 0,0 0 1 0 0,0 0-1 0 0,0 0 0 0 0,-1 0 0 0 0,1 0 1 0 0,0 0-1 0 0,0-1 0 0 0,-1 1 0 0 0,1-1 1 0 0,3-1-1 0 0,-2 0-1 0 0,1 0 1 0 0,-1 0 0 0 0,1-1-1 0 0,-1 0 1 0 0,0 0 0 0 0,0 0-1 0 0,0 0 1 0 0,0 0-1 0 0,-1-1 1 0 0,1 0 0 0 0,-1 0-1 0 0,0 0 1 0 0,0 0 0 0 0,0 0-1 0 0,2-6 1 0 0,-4 7-4 0 0,1-1-1 0 0,-1 0 1 0 0,0 1 0 0 0,0-1 0 0 0,-1 0-1 0 0,1 0 1 0 0,-1 0 0 0 0,0 0 0 0 0,0 1 0 0 0,0-1-1 0 0,-1 0 1 0 0,1 0 0 0 0,-1 0 0 0 0,0 0-1 0 0,0 1 1 0 0,0-1 0 0 0,0 0 0 0 0,-1 1 0 0 0,0-1-1 0 0,-2-3 1 0 0,3 4 0 0 0,0 1 0 0 0,-1 0 0 0 0,1 0 0 0 0,-1 0 0 0 0,1 0 0 0 0,-1 0 0 0 0,0 1 0 0 0,1-1 0 0 0,-1 0 0 0 0,0 1 0 0 0,0-1 0 0 0,0 1 0 0 0,0 0 0 0 0,-1-1 0 0 0,1 1 0 0 0,0 0 0 0 0,0 1 0 0 0,-1-1 0 0 0,1 0 0 0 0,-1 1 0 0 0,-3-1 0 0 0,3 1 0 0 0,0 0 0 0 0,0 0 0 0 0,0 1 0 0 0,1 0 0 0 0,-1-1 0 0 0,0 1 0 0 0,0 0 0 0 0,1 0 0 0 0,-1 0 0 0 0,0 1 0 0 0,1-1 0 0 0,-1 1 0 0 0,1 0 0 0 0,0-1 0 0 0,-1 1 0 0 0,1 0 0 0 0,0 0 0 0 0,-2 3 0 0 0,-1 1 19 0 0,1 0 0 0 0,-1 0-1 0 0,1 0 1 0 0,1 0 0 0 0,-1 1 0 0 0,1 0 0 0 0,-4 10-1 0 0,6-12 1 0 0,0-1-1 0 0,-1 1 0 0 0,2-1 0 0 0,-1 1 0 0 0,0-1 1 0 0,1 1-1 0 0,0-1 0 0 0,0 1 0 0 0,0 0 1 0 0,1-1-1 0 0,0 1 0 0 0,0-1 0 0 0,2 7 0 0 0,-3-10-15 0 0,0 0 0 0 0,1 0-1 0 0,-1 0 1 0 0,1 0 0 0 0,-1 0-1 0 0,1 0 1 0 0,0 0-1 0 0,-1 0 1 0 0,1 0 0 0 0,0 0-1 0 0,0 0 1 0 0,-1-1 0 0 0,1 1-1 0 0,0 0 1 0 0,0-1 0 0 0,0 1-1 0 0,0-1 1 0 0,0 1-1 0 0,0-1 1 0 0,0 1 0 0 0,0-1-1 0 0,0 1 1 0 0,0-1 0 0 0,2 0-1 0 0,-1 0 6 0 0,0 0-1 0 0,0 0 1 0 0,0 0-1 0 0,1 0 1 0 0,-1-1-1 0 0,0 1 1 0 0,0-1-1 0 0,0 0 1 0 0,0 1-1 0 0,0-1 1 0 0,0 0-1 0 0,2-2 1 0 0,-1 1 0 0 0,0 0 1 0 0,0 0-1 0 0,0 0 1 0 0,0 0-1 0 0,0-1 1 0 0,0 0-1 0 0,-1 1 1 0 0,1-1-1 0 0,-1 0 1 0 0,0 0-1 0 0,0-1 1 0 0,0 1-1 0 0,0 0 1 0 0,2-7-1 0 0,-4 9-8 0 0,1-1 0 0 0,-1 0 0 0 0,0 0 0 0 0,0 0 0 0 0,0 0 0 0 0,0 0 0 0 0,0 1 0 0 0,0-1 0 0 0,-1 0 0 0 0,1 0 0 0 0,-1 0 0 0 0,1 0 0 0 0,-1 1 0 0 0,0-1 0 0 0,0 0 0 0 0,1 1 0 0 0,-1-1 0 0 0,0 0 0 0 0,0 1 0 0 0,-1-1 0 0 0,0-1 0 0 0,-1 1 0 0 0,1 0 0 0 0,-1 0 0 0 0,1 1 0 0 0,-1-1 0 0 0,0 1 0 0 0,0-1 0 0 0,0 1 0 0 0,0 0 0 0 0,0 0 0 0 0,0 0 0 0 0,-6-1 0 0 0,5 1 0 0 0,0 1 0 0 0,0-1 0 0 0,-1 1 0 0 0,1 0 0 0 0,0 0 0 0 0,0 0 0 0 0,-1 1 0 0 0,1-1 0 0 0,0 1 0 0 0,0 0 0 0 0,0 1 0 0 0,0-1 0 0 0,0 0 0 0 0,0 1 0 0 0,0 0 0 0 0,0 0 0 0 0,1 0 0 0 0,-1 1 0 0 0,-3 3 0 0 0,6-5 1 0 0,0 0-1 0 0,0 0 1 0 0,0 0-1 0 0,0 1 1 0 0,1-1-1 0 0,-1 0 1 0 0,1 0-1 0 0,-1 1 1 0 0,1-1-1 0 0,-1 0 1 0 0,1 1-1 0 0,0-1 1 0 0,-1 1-1 0 0,1-1 1 0 0,0 1-1 0 0,0-1 1 0 0,0 0-1 0 0,0 1 1 0 0,0-1-1 0 0,1 3 1 0 0,0-1 1 0 0,0-1 1 0 0,0 1-1 0 0,0-1 0 0 0,0 1 1 0 0,1-1-1 0 0,-1 1 0 0 0,1-1 1 0 0,0 0-1 0 0,-1 1 0 0 0,4 1 1 0 0,-2-1 1 0 0,1 1 1 0 0,-1-1-1 0 0,1 0 0 0 0,0-1 1 0 0,0 1-1 0 0,0-1 0 0 0,0 1 1 0 0,0-1-1 0 0,1 0 0 0 0,-1-1 1 0 0,1 1-1 0 0,7 0 0 0 0,-9-1 1 0 0,0-1 0 0 0,0 0-1 0 0,0 0 1 0 0,-1-1 0 0 0,1 1-1 0 0,0 0 1 0 0,0-1 0 0 0,0 0-1 0 0,0 0 1 0 0,-1 0-1 0 0,1 0 1 0 0,0 0 0 0 0,-1 0-1 0 0,1-1 1 0 0,-1 1 0 0 0,1-1-1 0 0,-1 0 1 0 0,0 0 0 0 0,1 0-1 0 0,-1 0 1 0 0,0 0 0 0 0,0 0-1 0 0,2-4 1 0 0,-3 4-2 0 0,0-1 1 0 0,0 1-1 0 0,0-1 0 0 0,0 1 1 0 0,0-1-1 0 0,-1 1 0 0 0,1-1 1 0 0,-1 1-1 0 0,0-1 1 0 0,0 1-1 0 0,0-1 0 0 0,0 0 1 0 0,0 1-1 0 0,0-1 1 0 0,-1 1-1 0 0,1-1 0 0 0,-1 1 1 0 0,1-1-1 0 0,-1 1 0 0 0,0-1 1 0 0,0 1-1 0 0,-1 0 1 0 0,1-1-1 0 0,0 1 0 0 0,-1 0 1 0 0,-2-4-1 0 0,1 2-3 0 0,0 0 0 0 0,0 1 0 0 0,-1-1 0 0 0,1 1 0 0 0,-1-1 0 0 0,0 1 0 0 0,0 0 0 0 0,0 0 0 0 0,0 1 0 0 0,-1 0 0 0 0,1-1 0 0 0,-1 1 0 0 0,-5-2 0 0 0,9 4 3 0 0,1 0-1 0 0,-1 0 0 0 0,1 0 1 0 0,-1 0-1 0 0,1 0 0 0 0,-1 0 1 0 0,1 0-1 0 0,-1 0 1 0 0,1 1-1 0 0,-1-1 0 0 0,1 0 1 0 0,-1 0-1 0 0,1 0 0 0 0,0 0 1 0 0,-1 1-1 0 0,1-1 1 0 0,-1 0-1 0 0,1 0 0 0 0,0 1 1 0 0,-1-1-1 0 0,1 0 0 0 0,-1 1 1 0 0,1-1-1 0 0,0 0 1 0 0,0 1-1 0 0,-1 0 0 0 0,-4 15 141 0 0,5 16 85 0 0,1-27-221 0 0,1 1 0 0 0,-1-1 0 0 0,1 1 0 0 0,0-1 0 0 0,0 0 0 0 0,0 0 1 0 0,5 7-1 0 0,-5-9-2 0 0,-1-1 0 0 0,1 1 0 0 0,0-1 0 0 0,0 0 0 0 0,0 0-1 0 0,0 0 1 0 0,0 0 0 0 0,0 0 0 0 0,0-1 0 0 0,1 1 0 0 0,-1 0 0 0 0,0-1 0 0 0,1 0 0 0 0,0 1 0 0 0,-1-1 0 0 0,5 1 0 0 0,-6-2-5 0 0,0 0 0 0 0,0 0 0 0 0,0 0 0 0 0,0-1 0 0 0,0 1 0 0 0,0 0 0 0 0,0 0 0 0 0,0-1 0 0 0,-1 1 0 0 0,1 0 0 0 0,0-1 0 0 0,0 1 0 0 0,0-1 0 0 0,-1 1 0 0 0,1-1 0 0 0,0 1 0 0 0,0-1 0 0 0,-1 0 0 0 0,1 1 0 0 0,-1-1 0 0 0,1 0 0 0 0,0 0 0 0 0,-1 1 0 0 0,1-1 0 0 0,-1 0 0 0 0,0 0 0 0 0,1 0 0 0 0,-1 0 0 0 0,0 0 0 0 0,1 1 0 0 0,-1-1 0 0 0,0 0 0 0 0,0 0 0 0 0,0 0 0 0 0,0 0 0 0 0,0-2 0 0 0,1-3 0 0 0,-1 0 0 0 0,0 0 0 0 0,0 0 0 0 0,-1-8 0 0 0,1 9-3 0 0,-1 1 1 0 0,0-1-1 0 0,0 0 1 0 0,-1 0-1 0 0,0 0 0 0 0,0 1 1 0 0,0-1-1 0 0,0 1 0 0 0,-4-7 1 0 0,5 10-13 0 0,0 1 1 0 0,1-1-1 0 0,-1 0 1 0 0,0 0-1 0 0,0 1 1 0 0,0-1 0 0 0,1 0-1 0 0,-1 1 1 0 0,0-1-1 0 0,0 1 1 0 0,0-1-1 0 0,0 1 1 0 0,0-1-1 0 0,0 1 1 0 0,0 0 0 0 0,0-1-1 0 0,0 1 1 0 0,0 0-1 0 0,-2 0 1 0 0,2 0-28 0 0,-1 1-1 0 0,0-1 1 0 0,1 0 0 0 0,-1 1 0 0 0,1 0-1 0 0,-1-1 1 0 0,1 1 0 0 0,-1 0 0 0 0,1 0-1 0 0,-1 0 1 0 0,1 0 0 0 0,0 0 0 0 0,-1 0 0 0 0,1 0-1 0 0,0 0 1 0 0,-1 2 0 0 0,-6 6-1594 0 0,2 2-3587 0 0,0 2-2165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6:58.2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167 110 2303 0 0,'-13'-14'894'0'0,"11"10"-283"0"0,-1 1 1 0 0,0 0 0 0 0,0 0-1 0 0,0 0 1 0 0,-1 0-1 0 0,1 0 1 0 0,-1 1 0 0 0,1-1-1 0 0,-6-2 1 0 0,4 3 616 0 0,1 0 1 0 0,0 1 0 0 0,-1-1-1 0 0,1 1 1 0 0,-1 0 0 0 0,-6 0-1 0 0,10 1-1117 0 0,0 0-1 0 0,0 0 0 0 0,-1 0 0 0 0,1 0 0 0 0,0 0 1 0 0,-1 0-1 0 0,1 1 0 0 0,0-1 0 0 0,0 1 0 0 0,0-1 1 0 0,0 1-1 0 0,-1-1 0 0 0,1 1 0 0 0,0 0 0 0 0,0-1 1 0 0,0 1-1 0 0,0 0 0 0 0,0 0 0 0 0,0 0 1 0 0,1 0-1 0 0,-1 0 0 0 0,0 0 0 0 0,0 0 0 0 0,1 0 1 0 0,-1 0-1 0 0,0 0 0 0 0,0 3 0 0 0,-1 0-46 0 0,0 1 0 0 0,1-1 0 0 0,0 1 0 0 0,0-1 0 0 0,0 1 0 0 0,0 0 0 0 0,1-1 0 0 0,-1 1-1 0 0,1 0 1 0 0,0 0 0 0 0,1-1 0 0 0,-1 1 0 0 0,1 0 0 0 0,0 0 0 0 0,0-1 0 0 0,2 6 0 0 0,-1-8-41 0 0,-1 1-1 0 0,0-1 1 0 0,0 0 0 0 0,1 0 0 0 0,0 0-1 0 0,-1 0 1 0 0,1 0 0 0 0,0 0 0 0 0,0 0-1 0 0,0 0 1 0 0,0-1 0 0 0,0 1 0 0 0,0-1-1 0 0,1 1 1 0 0,-1-1 0 0 0,1 0 0 0 0,-1 0-1 0 0,0 0 1 0 0,1 0 0 0 0,0-1 0 0 0,-1 1-1 0 0,1-1 1 0 0,-1 1 0 0 0,1-1 0 0 0,0 0-1 0 0,-1 0 1 0 0,1 0 0 0 0,0 0 0 0 0,-1-1-1 0 0,4 0 1 0 0,-3 1-21 0 0,1-1 0 0 0,-1 0 0 0 0,1 0-1 0 0,-1 0 1 0 0,0-1 0 0 0,0 1 0 0 0,1-1 0 0 0,-1 1-1 0 0,0-1 1 0 0,0 0 0 0 0,0-1 0 0 0,-1 1 0 0 0,1 0-1 0 0,0-1 1 0 0,-1 1 0 0 0,0-1 0 0 0,0 0 0 0 0,0 0 0 0 0,0 0-1 0 0,0 0 1 0 0,0 0 0 0 0,-1 0 0 0 0,1-1 0 0 0,-1 1-1 0 0,1-4 1 0 0,-1 3-1 0 0,0 1-1 0 0,-1 0 1 0 0,1 0 0 0 0,-1-1-1 0 0,0 1 1 0 0,0 0 0 0 0,0-1-1 0 0,0 1 1 0 0,-1 0-1 0 0,1 0 1 0 0,-1-1 0 0 0,0 1-1 0 0,0 0 1 0 0,0 0 0 0 0,0 0-1 0 0,-1 0 1 0 0,1 0 0 0 0,-1 0-1 0 0,0 0 1 0 0,1 1-1 0 0,-1-1 1 0 0,-1 1 0 0 0,1-1-1 0 0,0 1 1 0 0,-1 0 0 0 0,-4-4-1 0 0,4 4 0 0 0,0 1-1 0 0,0-1 0 0 0,1 1 1 0 0,-1 0-1 0 0,0 0 1 0 0,0 1-1 0 0,0-1 0 0 0,0 0 1 0 0,0 1-1 0 0,0 0 1 0 0,0 0-1 0 0,0 0 0 0 0,0 0 1 0 0,-1 0-1 0 0,1 1 1 0 0,0-1-1 0 0,0 1 0 0 0,0 0 1 0 0,1 0-1 0 0,-1 0 0 0 0,0 0 1 0 0,0 0-1 0 0,0 1 1 0 0,1-1-1 0 0,-1 1 0 0 0,-3 2 1 0 0,4-2 8 0 0,0 0-1 0 0,0 0 1 0 0,0-1-1 0 0,0 1 1 0 0,0 1 0 0 0,0-1-1 0 0,0 0 1 0 0,1 0 0 0 0,-1 1-1 0 0,1-1 1 0 0,0 1 0 0 0,0-1-1 0 0,0 1 1 0 0,0-1 0 0 0,0 1-1 0 0,0 0 1 0 0,1 0 0 0 0,-1-1-1 0 0,1 1 1 0 0,0 0 0 0 0,0 0-1 0 0,0-1 1 0 0,0 1 0 0 0,0 0-1 0 0,0 0 1 0 0,1 0 0 0 0,0-1-1 0 0,-1 1 1 0 0,3 4-1 0 0,-2-4 3 0 0,1 1 0 0 0,0 0 0 0 0,0-1-1 0 0,1 1 1 0 0,-1-1 0 0 0,1 0 0 0 0,0 0-1 0 0,-1 0 1 0 0,1 0 0 0 0,1 0 0 0 0,-1-1-1 0 0,0 1 1 0 0,1-1 0 0 0,-1 0 0 0 0,1 0-1 0 0,-1 0 1 0 0,6 1 0 0 0,-7-2-5 0 0,0-1 0 0 0,1 1 0 0 0,-1-1 0 0 0,0 0 0 0 0,1 0 0 0 0,-1 0 0 0 0,0 0 0 0 0,1 0 0 0 0,-1 0 0 0 0,0 0 0 0 0,1-1 0 0 0,-1 0 0 0 0,0 1 0 0 0,0-1 0 0 0,0 0 0 0 0,1 0 0 0 0,-1 0 0 0 0,0 0 0 0 0,0 0 0 0 0,0-1 0 0 0,-1 1 0 0 0,1 0 0 0 0,0-1 0 0 0,0 0 0 0 0,-1 1 0 0 0,1-1 0 0 0,-1 0 0 0 0,1 0 0 0 0,-1 0 0 0 0,2-4 0 0 0,-1 2-5 0 0,-1 1 0 0 0,1-1 0 0 0,-1 0 0 0 0,0 0 0 0 0,0 0 0 0 0,0-1 0 0 0,-1 1 0 0 0,0 0 0 0 0,1 0 0 0 0,-1 0 0 0 0,-1 0 0 0 0,1-1 0 0 0,-1 1 0 0 0,1 0 0 0 0,-1 0 0 0 0,0 0 0 0 0,-1 0 0 0 0,1 0 0 0 0,-1 0 0 0 0,0 1 0 0 0,1-1 0 0 0,-2 0 0 0 0,-3-5 0 0 0,4 5 0 0 0,-1 0 0 0 0,0 0 0 0 0,-1 0 0 0 0,1 1 0 0 0,0-1 0 0 0,-1 1 0 0 0,0 0 0 0 0,0 0 0 0 0,0 0 0 0 0,0 0 0 0 0,-1 1 0 0 0,1-1 0 0 0,0 1 0 0 0,-1 0 0 0 0,0 1 0 0 0,1-1 0 0 0,-1 1 0 0 0,0 0 0 0 0,-7-1 0 0 0,9 3 2 0 0,0-1-1 0 0,0 1 1 0 0,0 0-1 0 0,0-1 0 0 0,0 1 1 0 0,1 1-1 0 0,-1-1 1 0 0,0 0-1 0 0,1 1 1 0 0,-1-1-1 0 0,1 1 1 0 0,0 0-1 0 0,-1 0 1 0 0,1 0-1 0 0,0 0 0 0 0,0 0 1 0 0,0 0-1 0 0,1 1 1 0 0,-1-1-1 0 0,0 0 1 0 0,-1 5-1 0 0,0-3 2 0 0,1 1-1 0 0,-1 0 1 0 0,1 0 0 0 0,1 0-1 0 0,-1 0 1 0 0,1 0 0 0 0,-1 0-1 0 0,1 1 1 0 0,1-1 0 0 0,-1 0-1 0 0,1 7 1 0 0,0-10 0 0 0,0-1 0 0 0,0 1 0 0 0,1 0 1 0 0,-1-1-1 0 0,1 1 0 0 0,-1 0 0 0 0,1-1 0 0 0,-1 1 0 0 0,1 0 0 0 0,0-1 0 0 0,0 1 0 0 0,0-1 0 0 0,0 0 1 0 0,0 1-1 0 0,0-1 0 0 0,0 0 0 0 0,0 0 0 0 0,1 1 0 0 0,-1-1 0 0 0,0 0 0 0 0,1 0 0 0 0,1 1 1 0 0,0-1 5 0 0,0 0 0 0 0,0 0 0 0 0,0 0 0 0 0,0 0 0 0 0,0-1 0 0 0,0 1 0 0 0,1-1 0 0 0,-1 0 0 0 0,0 0 0 0 0,0 0 1 0 0,6-1-1 0 0,-5 0-5 0 0,1 0 1 0 0,0 0-1 0 0,-1 0 0 0 0,1 0 1 0 0,-1-1-1 0 0,1 0 1 0 0,-1 0-1 0 0,0 0 1 0 0,1 0-1 0 0,-1-1 0 0 0,0 1 1 0 0,-1-1-1 0 0,1 0 1 0 0,0 0-1 0 0,-1-1 1 0 0,5-5-1 0 0,-7 8-4 0 0,-1 0 0 0 0,1 0 0 0 0,0 0 0 0 0,-1-1 0 0 0,1 1 0 0 0,-1 0 0 0 0,1 0 0 0 0,-1-1 0 0 0,1 1 0 0 0,-1 0 0 0 0,0-1 0 0 0,0 1 0 0 0,0 0 0 0 0,0-1 0 0 0,0 1 0 0 0,0-1 0 0 0,0 1 0 0 0,0 0 0 0 0,-1-1 0 0 0,1 1 0 0 0,0 0 0 0 0,-1 0 0 0 0,1-1 0 0 0,-1 1 0 0 0,1 0 0 0 0,-1 0 0 0 0,0-1 0 0 0,0 1 0 0 0,1 0 0 0 0,-1 0 0 0 0,0 0 0 0 0,0 0 0 0 0,0 0 0 0 0,0 0 0 0 0,0 1 0 0 0,0-1 0 0 0,0 0 0 0 0,-1 0 0 0 0,1 1 0 0 0,0-1 0 0 0,0 1 0 0 0,-2-2 0 0 0,-1 1 0 0 0,0 0 0 0 0,0-1 0 0 0,0 1 0 0 0,0 1 0 0 0,0-1 0 0 0,-1 1 0 0 0,1-1 0 0 0,0 1 0 0 0,0 0 0 0 0,0 1 0 0 0,0-1 0 0 0,0 1 0 0 0,-4 1 0 0 0,5-2 0 0 0,1 1 0 0 0,0 0 0 0 0,0 0 0 0 0,0 0 0 0 0,0 0 0 0 0,0 1 0 0 0,0-1 0 0 0,0 0 0 0 0,1 1 0 0 0,-1-1 0 0 0,0 1 0 0 0,1 0 0 0 0,-1-1 0 0 0,1 1 0 0 0,-1 0 0 0 0,1 0 0 0 0,0 0 0 0 0,0 0 0 0 0,0 0 0 0 0,0 0 0 0 0,0 1 0 0 0,1-1 0 0 0,-1 0 0 0 0,0 0 0 0 0,1 1 0 0 0,0-1 0 0 0,-1 3 0 0 0,2-3 0 0 0,-1 0 0 0 0,0 0 0 0 0,0 0 0 0 0,1 0 0 0 0,-1 0 0 0 0,1 0 0 0 0,0 0 0 0 0,-1 0 0 0 0,1-1 0 0 0,0 1 0 0 0,0 0 0 0 0,0 0 0 0 0,0-1 0 0 0,1 1 0 0 0,-1-1 0 0 0,0 1 0 0 0,1-1 0 0 0,-1 1 0 0 0,1-1 0 0 0,-1 0 0 0 0,1 0 0 0 0,0 0 0 0 0,-1 0 0 0 0,1 0 0 0 0,0 0 0 0 0,0 0 0 0 0,0-1 0 0 0,0 1 0 0 0,0-1 0 0 0,-1 1 0 0 0,5 0 0 0 0,0-1 0 0 0,0 1 0 0 0,0-1 0 0 0,1 0 0 0 0,11-2 0 0 0,-17 2 0 0 0,0 0 0 0 0,0 0 0 0 0,0 0 0 0 0,1 0 0 0 0,-1-1 0 0 0,0 1 0 0 0,0 0 0 0 0,0-1 0 0 0,1 1 0 0 0,-1-1 0 0 0,0 1 0 0 0,0-1 0 0 0,0 0 0 0 0,0 1 0 0 0,0-1 0 0 0,0 0 0 0 0,0 0 0 0 0,0 1 0 0 0,0-1 0 0 0,-1 0 0 0 0,1 0 0 0 0,0 0 0 0 0,-1 0 0 0 0,1 0 0 0 0,0-1 0 0 0,-1 1 0 0 0,1 0 0 0 0,-1 0 0 0 0,0 0 0 0 0,1 0 0 0 0,-1-2 0 0 0,0 2 1 0 0,0 0 1 0 0,0 0-1 0 0,-1 1 0 0 0,1-1 0 0 0,0 0 1 0 0,-1 0-1 0 0,1 0 0 0 0,0 1 0 0 0,-1-1 1 0 0,1 0-1 0 0,-1 1 0 0 0,0-1 0 0 0,1 0 1 0 0,-1 1-1 0 0,1-1 0 0 0,-1 1 0 0 0,0-1 1 0 0,1 1-1 0 0,-1-1 0 0 0,0 1 0 0 0,0 0 1 0 0,1-1-1 0 0,-1 1 0 0 0,0 0 0 0 0,0-1 1 0 0,-1 1-1 0 0,-8 0-6908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0:07.0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168 79 5063 0 0,'0'-1'137'0'0,"0"0"1"0"0,0 0-1 0 0,0-1 0 0 0,0 1 0 0 0,0 0 0 0 0,0 0 0 0 0,0 0 0 0 0,0 0 0 0 0,-1 0 0 0 0,1 0 0 0 0,-1 0 0 0 0,1 0 0 0 0,0 0 0 0 0,-1 0 0 0 0,0 0 0 0 0,1 0 0 0 0,-1 0 0 0 0,0 0 1 0 0,1 0-1 0 0,-1 0 0 0 0,0 1 0 0 0,0-1 0 0 0,0 0 0 0 0,1 0 0 0 0,-1 1 0 0 0,0-1 0 0 0,0 1 0 0 0,0-1 0 0 0,0 1 0 0 0,0-1 0 0 0,0 1 0 0 0,0 0 0 0 0,-1-1 0 0 0,1 1 0 0 0,0 0 1 0 0,0 0-1 0 0,0 0 0 0 0,0 0 0 0 0,-2 0 0 0 0,-1 0 100 0 0,1 0-1 0 0,-1 1 1 0 0,1 0 0 0 0,0-1 0 0 0,-1 1 0 0 0,1 1-1 0 0,0-1 1 0 0,0 0 0 0 0,-1 1 0 0 0,1 0 0 0 0,-4 2-1 0 0,-2 4 419 0 0,-1 1-1 0 0,2-1 0 0 0,-1 2 0 0 0,1-1 0 0 0,0 1 1 0 0,1 0-1 0 0,0 1 0 0 0,1 0 0 0 0,-8 17 0 0 0,12-22-513 0 0,0-1-1 0 0,1 0 1 0 0,-1 0-1 0 0,1 0 1 0 0,1 1-1 0 0,-1-1 1 0 0,0 0-1 0 0,1 1 1 0 0,0-1-1 0 0,2 11 1 0 0,-1-13-93 0 0,0 1 0 0 0,0 0 1 0 0,0-1-1 0 0,1 1 1 0 0,-1-1-1 0 0,1 0 1 0 0,0 1-1 0 0,0-1 1 0 0,1 0-1 0 0,-1 0 1 0 0,0 0-1 0 0,1-1 1 0 0,0 1-1 0 0,-1 0 1 0 0,1-1-1 0 0,0 0 1 0 0,4 2-1 0 0,-4-2-31 0 0,0 0-1 0 0,0 0 1 0 0,1-1-1 0 0,-1 1 1 0 0,1-1-1 0 0,-1 0 1 0 0,1 0-1 0 0,-1-1 1 0 0,1 1-1 0 0,0 0 0 0 0,-1-1 1 0 0,1 0-1 0 0,0 0 1 0 0,4-1-1 0 0,-2 0 5 0 0,0 0 0 0 0,0-1 0 0 0,1 0 0 0 0,-1 0 0 0 0,-1 0 0 0 0,1-1 0 0 0,9-5 0 0 0,-2-1 11 0 0,0-1-1 0 0,-1 0 1 0 0,0-1-1 0 0,0 0 1 0 0,17-22-1 0 0,-24 25-25 0 0,1 0 1 0 0,-1-1-1 0 0,-1 1 0 0 0,1-1 1 0 0,-2 0-1 0 0,1-1 0 0 0,-1 1 1 0 0,-1-1-1 0 0,1 1 0 0 0,0-17 1 0 0,-2 21-8 0 0,-1 0 0 0 0,0 1 0 0 0,0-1 1 0 0,-1 1-1 0 0,0-1 0 0 0,1 1 0 0 0,-1-1 1 0 0,-1 1-1 0 0,1-1 0 0 0,-1 1 0 0 0,-2-5 0 0 0,3 7 2 0 0,-1-1-1 0 0,0 0 0 0 0,0 1 0 0 0,0 0 0 0 0,0-1 1 0 0,0 1-1 0 0,-1 0 0 0 0,1 0 0 0 0,-1 0 0 0 0,1 0 1 0 0,-1 1-1 0 0,0-1 0 0 0,0 1 0 0 0,1 0 1 0 0,-1 0-1 0 0,0 0 0 0 0,-5-2 0 0 0,2 2 3 0 0,0 1 0 0 0,0-1 0 0 0,0 1 0 0 0,0 0 0 0 0,0 0 0 0 0,0 1 0 0 0,0 0 0 0 0,0 0 0 0 0,0 0 0 0 0,1 1 0 0 0,-1-1 0 0 0,0 1 0 0 0,1 1 0 0 0,-1-1 0 0 0,1 1 0 0 0,0 0 0 0 0,0 0 0 0 0,0 1 0 0 0,0-1 0 0 0,-4 5 0 0 0,5-4-44 0 0,-1 1 0 0 0,1-1 0 0 0,0 1 0 0 0,0 0 0 0 0,0 0 0 0 0,1 0 0 0 0,-1 0 0 0 0,1 1 0 0 0,1-1 0 0 0,-1 1 0 0 0,1 0 0 0 0,0 0 0 0 0,0 0 0 0 0,1 0 0 0 0,-1 0 0 0 0,1 0 0 0 0,1 0 0 0 0,-1 10 0 0 0,1-13-1768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0:08.1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1 355 10591 0 0,'13'-6'4969'0'0,"6"-10"-3320"0"0,16-19-225 0 0,-15 13-826 0 0,0-1 1 0 0,-2-1 0 0 0,-1-1-1 0 0,-1 0 1 0 0,-1-1 0 0 0,19-47-1 0 0,-32 69-570 0 0,0-1-1 0 0,-1 1 0 0 0,0-1 1 0 0,1 0-1 0 0,-2 1 1 0 0,1-1-1 0 0,-1 0 1 0 0,1 0-1 0 0,-1 0 0 0 0,-1 0 1 0 0,1 1-1 0 0,-1-1 1 0 0,-1-8-1 0 0,2 13-26 0 0,0-1 1 0 0,-1 1-1 0 0,1 0 0 0 0,0 0 1 0 0,0-1-1 0 0,0 1 0 0 0,0 0 1 0 0,-1-1-1 0 0,1 1 0 0 0,0 0 1 0 0,0 0-1 0 0,0-1 0 0 0,-1 1 1 0 0,1 0-1 0 0,0 0 0 0 0,0 0 1 0 0,-1 0-1 0 0,1-1 0 0 0,0 1 1 0 0,-1 0-1 0 0,1 0 0 0 0,0 0 1 0 0,0 0-1 0 0,-1 0 0 0 0,1 0 1 0 0,0 0-1 0 0,-1 0 0 0 0,1-1 1 0 0,0 1-1 0 0,-1 0 0 0 0,1 1 1 0 0,0-1-1 0 0,-1 0 1 0 0,1 0-1 0 0,-1 0 0 0 0,-9 9 63 0 0,-4 17 16 0 0,10-12-80 0 0,2 0 0 0 0,0 0 0 0 0,0 1 0 0 0,1-1 0 0 0,2 26 0 0 0,-1 22 0 0 0,-2 12 0 0 0,3-53 0 0 0,-1-1 0 0 0,-1 1 0 0 0,-1-1 0 0 0,-6 29 0 0 0,7-47 0 0 0,0 1 0 0 0,0-1 0 0 0,-1 1 0 0 0,1-1 0 0 0,0 0 0 0 0,-1 0 0 0 0,1 0 0 0 0,-1 0 0 0 0,0 0 0 0 0,0 0 0 0 0,0 0 0 0 0,0 0 0 0 0,0-1 0 0 0,0 1 0 0 0,0-1 0 0 0,0 1 0 0 0,-1-1 0 0 0,1 0 0 0 0,-4 1 0 0 0,4-1 0 0 0,1-1 0 0 0,-1 1 0 0 0,0-1 0 0 0,0 1 0 0 0,1-1 0 0 0,-1 0 0 0 0,0 0 0 0 0,0 0 0 0 0,0 0 0 0 0,0 0 0 0 0,1 0 0 0 0,-1 0 0 0 0,0-1 0 0 0,0 1 0 0 0,0-1 0 0 0,1 1 0 0 0,-1-1 0 0 0,0 0 0 0 0,1 1 0 0 0,-1-1 0 0 0,0 0 0 0 0,1 0 0 0 0,-1 0 0 0 0,1-1 0 0 0,0 1 0 0 0,-1 0 0 0 0,-1-3 0 0 0,3 4 2 0 0,-1 0-1 0 0,1 0 1 0 0,0-1-1 0 0,0 1 0 0 0,0 0 1 0 0,0 0-1 0 0,-1 0 1 0 0,1 0-1 0 0,0-1 1 0 0,0 1-1 0 0,0 0 1 0 0,0 0-1 0 0,0 0 1 0 0,0-1-1 0 0,0 1 1 0 0,0 0-1 0 0,0 0 1 0 0,-1 0-1 0 0,1-1 1 0 0,0 1-1 0 0,0 0 0 0 0,0 0 1 0 0,0-1-1 0 0,0 1 1 0 0,0 0-1 0 0,0 0 1 0 0,1 0-1 0 0,-1-1 1 0 0,0 1-1 0 0,0 0 1 0 0,0 0-1 0 0,0 0 1 0 0,0-1-1 0 0,0 1 1 0 0,0 0-1 0 0,0 0 0 0 0,1 0 1 0 0,-1-1-1 0 0,0 1 1 0 0,0 0-1 0 0,0 0 1 0 0,0 0-1 0 0,0 0 1 0 0,1 0-1 0 0,-1-1 1 0 0,0 1-1 0 0,0 0 1 0 0,0 0-1 0 0,1 0 1 0 0,-1 0-1 0 0,0 0 1 0 0,0 0-1 0 0,0 0 0 0 0,1 0 1 0 0,-1 0-1 0 0,0 0 1 0 0,0 0-1 0 0,1 0 1 0 0,-1 0-1 0 0,0 0 1 0 0,0 0-1 0 0,0 0 1 0 0,1 0-1 0 0,-1 0 1 0 0,0 0-1 0 0,0 0 1 0 0,1 0-1 0 0,-1 0 0 0 0,0 0 1 0 0,25 4 190 0 0,-16-2-111 0 0,14-1 381 0 0,32-4 0 0 0,1 0-2371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5:47.0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70 7831 0 0,'0'-1'71'0'0,"0"1"-1"0"0,0 0 1 0 0,0-1-1 0 0,-1 1 1 0 0,1-1-1 0 0,0 1 1 0 0,0 0-1 0 0,0-1 1 0 0,0 1-1 0 0,0-1 1 0 0,0 1-1 0 0,0 0 1 0 0,0-1-1 0 0,0 1 1 0 0,0-1-1 0 0,0 1 1 0 0,0 0-1 0 0,0-1 1 0 0,0 1-1 0 0,1-1 1 0 0,-1 1-1 0 0,0 0 1 0 0,0-1-1 0 0,0 1 1 0 0,1 0-1 0 0,-1-1 1 0 0,0 1-1 0 0,12-4 2719 0 0,-5 2-2174 0 0,87-16 6072 0 0,-8 2-5600 0 0,-61 10-1544 0 0,-1 1 0 0 0,2 2 0 0 0,29-1 0 0 0,-46 4-6435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0:09.7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1 321 11975 0 0,'8'-6'1614'0'0,"-1"0"0"0"0,14-14 0 0 0,-19 17-1192 0 0,83-90 4249 0 0,-72 77-4413 0 0,0-2 0 0 0,-2 1 1 0 0,19-38-1 0 0,-28 50-240 0 0,0-1 0 0 0,-1 1-1 0 0,1-1 1 0 0,-1 0 0 0 0,0 1 0 0 0,-1-1-1 0 0,1-7 1 0 0,-1 12-3 0 0,0-1 0 0 0,0 1 0 0 0,0 0 0 0 0,0-1-1 0 0,0 1 1 0 0,0 0 0 0 0,0 0 0 0 0,0-1 0 0 0,-1 1 0 0 0,1 0 0 0 0,-1 0-1 0 0,1-1 1 0 0,-1 1 0 0 0,1 0 0 0 0,-1 0 0 0 0,0 0 0 0 0,1 0 0 0 0,-1 0-1 0 0,0 0 1 0 0,0 0 0 0 0,0 0 0 0 0,0 0 0 0 0,0 0 0 0 0,0 0 0 0 0,0 1-1 0 0,0-1 1 0 0,0 0 0 0 0,0 1 0 0 0,0-1 0 0 0,-1 0 0 0 0,1 1 0 0 0,0 0-1 0 0,0-1 1 0 0,-1 1 0 0 0,1 0 0 0 0,0 0 0 0 0,-3-1 0 0 0,3 1-5 0 0,-1 0 0 0 0,1 0 0 0 0,0 0 1 0 0,-1 1-1 0 0,1-1 0 0 0,-1 0 0 0 0,1 1 1 0 0,0-1-1 0 0,-1 0 0 0 0,1 1 0 0 0,0 0 1 0 0,-1-1-1 0 0,1 1 0 0 0,0 0 0 0 0,0-1 0 0 0,0 1 1 0 0,-1 0-1 0 0,1 0 0 0 0,0 0 0 0 0,-1 2 1 0 0,1-1-9 0 0,0 0 1 0 0,0 0 0 0 0,0 0 0 0 0,0 0 0 0 0,0 0 0 0 0,0 1 0 0 0,1-1-1 0 0,-1 0 1 0 0,1 0 0 0 0,0 1 0 0 0,0 3 0 0 0,0 3-7 0 0,1 1 0 0 0,0-1 0 0 0,1 1 0 0 0,4 15 0 0 0,3 12 4 0 0,-2 1 0 0 0,-1 0 0 0 0,-2 0 0 0 0,-1 51 0 0 0,-2-85 0 0 0,-1 0 0 0 0,-1 0 0 0 0,1 0 0 0 0,0 0 0 0 0,-1 0 0 0 0,0 0 0 0 0,-1 5 0 0 0,1-8 0 0 0,0 0 0 0 0,1 0 0 0 0,-1 0 0 0 0,0 0 0 0 0,0 0 0 0 0,0 0 0 0 0,1 0 0 0 0,-1 0 0 0 0,0-1 0 0 0,0 1 0 0 0,0 0 0 0 0,0 0 0 0 0,-1-1 0 0 0,1 1 0 0 0,0-1 0 0 0,0 1 0 0 0,0-1 0 0 0,0 0 0 0 0,-1 1 0 0 0,1-1 0 0 0,0 0 0 0 0,0 0 0 0 0,-1 0 0 0 0,1 0 0 0 0,0 0 0 0 0,-2 0 0 0 0,-8 0 8 0 0,16 1-27 0 0,19-2 158 0 0,-2-5-110 0 0,-1 0-1 0 0,1-1 1 0 0,-1-2-1 0 0,21-11 1 0 0,-37 18-2027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0:14.9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0 340 13359 0 0,'1'1'119'0'0,"-1"-1"-1"0"0,1 0 0 0 0,-1 1 0 0 0,1-1 1 0 0,-1 0-1 0 0,1 0 0 0 0,-1 0 0 0 0,1 0 1 0 0,0 1-1 0 0,-1-1 0 0 0,1 0 1 0 0,-1 0-1 0 0,1 0 0 0 0,0 0 0 0 0,-1 0 1 0 0,1 0-1 0 0,-1-1 0 0 0,1 1 0 0 0,0 0 1 0 0,-1 0-1 0 0,1 0 0 0 0,-1 0 1 0 0,1-1-1 0 0,-1 1 0 0 0,1 0 0 0 0,0-1 1 0 0,19-7 1209 0 0,-7 1-766 0 0,-1 0 0 0 0,0-1 1 0 0,0 0-1 0 0,-1-1 1 0 0,0-1-1 0 0,0 0 1 0 0,16-19-1 0 0,-11 8-417 0 0,-1 0 1 0 0,0-1-1 0 0,15-32 1 0 0,-25 45-88 0 0,-1 1 0 0 0,-1-1 0 0 0,0 1 0 0 0,0-1 0 0 0,0 0-1 0 0,-1-1 1 0 0,-1 1 0 0 0,1 0 0 0 0,-2 0 0 0 0,0-17 0 0 0,1 25-51 0 0,-1 1 0 0 0,0-1 0 0 0,0 1 0 0 0,0-1 0 0 0,-1 1 0 0 0,1 0 0 0 0,0-1 0 0 0,0 1 0 0 0,0-1 0 0 0,0 1 0 0 0,0-1 0 0 0,0 1 1 0 0,-1 0-1 0 0,1-1 0 0 0,0 1 0 0 0,0 0 0 0 0,0-1 0 0 0,-1 1 0 0 0,1 0 0 0 0,0-1 0 0 0,-1 1 0 0 0,1 0 0 0 0,0-1 0 0 0,-1 1 0 0 0,-7 4 144 0 0,-4 17-70 0 0,8-12-81 0 0,0 1 0 0 0,1 0 0 0 0,1 1 0 0 0,-1-1 0 0 0,0 16 0 0 0,3 6 0 0 0,4 35 0 0 0,-2-46 0 0 0,3 64 0 0 0,-4-73 0 0 0,-1 74 0 0 0,0-84-26 0 0,0 1 0 0 0,0-1 0 0 0,0 0 0 0 0,0 1 0 0 0,-1-1 0 0 0,1 0 0 0 0,-1 0 0 0 0,1 1 0 0 0,-1-1 0 0 0,0 0 0 0 0,0 0 0 0 0,0 0 0 0 0,0 0 0 0 0,-1 0 0 0 0,1 0 0 0 0,0 0 0 0 0,-1 0 0 0 0,1 0 0 0 0,-3 1 0 0 0,-22-17-118 0 0,24 14 139 0 0,1-1-1 0 0,-1 1 1 0 0,1-1 0 0 0,-1 1-1 0 0,0 0 1 0 0,1-1 0 0 0,-1 1-1 0 0,0 0 1 0 0,0 0 0 0 0,1 0-1 0 0,-3 1 1 0 0,33-7 203 0 0,-8 2-45 0 0,-10 1-482 0 0,-2 1 665 0 0,0-1 0 0 0,1 2 0 0 0,-1-1 0 0 0,11 0 0 0 0,-17 3-500 0 0,0-1 1 0 0,0 0-1 0 0,-1 0 0 0 0,1 1 1 0 0,0 0-1 0 0,0 0 0 0 0,3 1 1 0 0,-4-1-440 0 0,1 0 0 0 0,-1 0 0 0 0,0 1 0 0 0,0-1 0 0 0,0 0 1 0 0,-1 1-1 0 0,1 0 0 0 0,0-1 0 0 0,3 5 0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0:17.8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51 101 9215 0 0,'-17'-25'2494'0'0,"10"16"-1188"0"0,1-1 0 0 0,1 1 1 0 0,-8-17-1 0 0,13 25-1179 0 0,-1 1 0 0 0,1-1-1 0 0,0 1 1 0 0,0-1 0 0 0,-1 0 0 0 0,1 1 0 0 0,0-1 0 0 0,0 1-1 0 0,0-1 1 0 0,0 1 0 0 0,0-1 0 0 0,0 0 0 0 0,0 1 0 0 0,0-1 0 0 0,0 1-1 0 0,0-1 1 0 0,0 0 0 0 0,0 1 0 0 0,1-1 0 0 0,-1 1 0 0 0,0-1-1 0 0,0 1 1 0 0,0-1 0 0 0,1 1 0 0 0,-1-1 0 0 0,0 1 0 0 0,1-1-1 0 0,-1 1 1 0 0,1-1 0 0 0,-1 1 0 0 0,1-1 0 0 0,0 0-18 0 0,1 1 0 0 0,-1-1 0 0 0,0 1 0 0 0,1-1 1 0 0,-1 1-1 0 0,1 0 0 0 0,-1 0 0 0 0,1-1 0 0 0,-1 1 0 0 0,1 0 0 0 0,-1 0 0 0 0,2 1 1 0 0,5 0 16 0 0,0 0 1 0 0,-1 0 0 0 0,14 6 0 0 0,70 33 321 0 0,-21-9-240 0 0,-36-15-136 0 0,-26-11 4 0 0,4 3 17 0 0,34 24 10 0 0,-35-24 1 0 0,0 2-5 0 0,31 30-23 0 0,-32-30-11 0 0,0 1-1 0 0,47 55 69 0 0,-45-55-105 0 0,-3-1 11 0 0,0 0 0 0 0,13 20-1 0 0,8 11-16 0 0,-16-19 20 0 0,22 41-31 0 0,6 20-11 0 0,-40-79-41 0 0,1-1 0 0 0,-1 1 0 0 0,1 0 0 0 0,0-1 0 0 0,0 0 0 0 0,0 0 0 0 0,5 5 0 0 0,-7-8 33 0 0,-1 1 0 0 0,1-1 0 0 0,-1 0 0 0 0,1 1 0 0 0,-1-1-1 0 0,1 1 1 0 0,0-1 0 0 0,-1 0 0 0 0,1 0 0 0 0,0 1-1 0 0,-1-1 1 0 0,1 0 0 0 0,0 0 0 0 0,-1 0 0 0 0,1 0 0 0 0,0 0-1 0 0,0 1 1 0 0,-1-2 0 0 0,1 1 0 0 0,0 0 0 0 0,-1 0 0 0 0,1 0-1 0 0,0 0 1 0 0,0 0 0 0 0,-1 0 0 0 0,1-1 0 0 0,0 1-1 0 0,-1 0 1 0 0,1-1 0 0 0,-1 1 0 0 0,1 0 0 0 0,0-1 0 0 0,-1 1-1 0 0,1-1 1 0 0,-1 1 0 0 0,1-1 0 0 0,-1 1 0 0 0,1-1-1 0 0,-1 1 1 0 0,1-1 0 0 0,-1 0 0 0 0,0 1 0 0 0,1-1 0 0 0,-1 1-1 0 0,0-1 1 0 0,0 0 0 0 0,1 1 0 0 0,-1-1 0 0 0,0 0-1 0 0,0 0 1 0 0,0 1 0 0 0,0-1 0 0 0,0-1 0 0 0,0 1-60 0 0,1-1 1 0 0,-1 0 0 0 0,0 0 0 0 0,-1 0-1 0 0,1 0 1 0 0,0 0 0 0 0,0 0-1 0 0,-1 0 1 0 0,1 1 0 0 0,-1-1-1 0 0,0 0 1 0 0,1 0 0 0 0,-1 1-1 0 0,0-1 1 0 0,-1-1 0 0 0,-20-29-432 0 0,14 21 359 0 0,-16-30 16 0 0,17 29 127 0 0,0-1 0 0 0,-12-15 0 0 0,9 22 301 0 0,9 8-111 0 0,6 3-106 0 0,90 59 273 0 0,-92-62-103 0 0,7 4-106 0 0,31 18 1 0 0,-31-18 71 0 0,-1-1-169 0 0,-1 0-63 0 0,2 1 29 0 0,-1 0-1 0 0,1 0 0 0 0,-1 1 0 0 0,0 1 1 0 0,11 12-1 0 0,-19-19-19 0 0,0 0 0 0 0,0 0 0 0 0,0 0 0 0 0,0 0 0 0 0,-1 0 0 0 0,1 0 0 0 0,0 0 0 0 0,0 1 0 0 0,-1-1 0 0 0,1 0 0 0 0,-1 0 0 0 0,0 1 0 0 0,1-1 0 0 0,-1 0 0 0 0,0 1 0 0 0,0-1 0 0 0,1 1 0 0 0,-1-1 0 0 0,0 0 0 0 0,0 1 0 0 0,-1-1 0 0 0,1 0 0 0 0,0 1 0 0 0,0-1 0 0 0,-1 0 0 0 0,1 1 0 0 0,-1-1 0 0 0,1 0 0 0 0,-1 1 0 0 0,1-1 0 0 0,-1 0 0 0 0,0 0 0 0 0,0 0 0 0 0,0 0 0 0 0,0 0 0 0 0,1 0 0 0 0,-1 0 0 0 0,0 0 0 0 0,-1 0 0 0 0,0 1 0 0 0,-6 3 0 0 0,-1 0 0 0 0,1-1 0 0 0,-1 0 0 0 0,0 0 0 0 0,-9 2 0 0 0,-6 3 0 0 0,8-2 0 0 0,5-1 0 0 0,0-1 0 0 0,0 0 0 0 0,0-1 0 0 0,-1-1 0 0 0,1 1 0 0 0,-1-2 0 0 0,-14 2 0 0 0,25-4-1 0 0,1 1-1 0 0,0-1 1 0 0,-1 0 0 0 0,1 0-1 0 0,0 0 1 0 0,-1 0 0 0 0,1 0-1 0 0,-1 0 1 0 0,1-1-1 0 0,0 1 1 0 0,-1 0 0 0 0,1 0-1 0 0,0 0 1 0 0,-1 0 0 0 0,1 0-1 0 0,0 0 1 0 0,-1-1 0 0 0,1 1-1 0 0,0 0 1 0 0,-1 0-1 0 0,1-1 1 0 0,0 1 0 0 0,0 0-1 0 0,-1 0 1 0 0,1-1 0 0 0,0 1-1 0 0,0 0 1 0 0,-1-1 0 0 0,1 1-1 0 0,0 0 1 0 0,0-1-1 0 0,0 1 1 0 0,0 0 0 0 0,0-1-1 0 0,-1 1 1 0 0,1 0 0 0 0,0-1-1 0 0,0 0 1 0 0,0 0-1 0 0,1-1 1 0 0,-1 0 0 0 0,0 1-1 0 0,1-1 1 0 0,-1 0-1 0 0,1 1 1 0 0,0-1 0 0 0,-1 0-1 0 0,2-1 1 0 0,26-37 7 0 0,-25 37-9 0 0,41-49 3 0 0,-26 31 0 0 0,0 0 0 0 0,27-43 0 0 0,-45 63 0 0 0,1 1 0 0 0,-1-1 0 0 0,1 1 0 0 0,-1-1 0 0 0,0 1 0 0 0,1-1 0 0 0,-1 1 0 0 0,0-1 0 0 0,0 1 0 0 0,1-1 0 0 0,-1 1 0 0 0,0-1 0 0 0,0 0 0 0 0,0 1 0 0 0,0-1 0 0 0,0 1 0 0 0,1-1 0 0 0,-1 0 0 0 0,0 1 0 0 0,-1-1 0 0 0,1 1 0 0 0,0-1 0 0 0,0 0 0 0 0,0 1 0 0 0,0-1 0 0 0,0 1 0 0 0,0-1 0 0 0,-1 1 0 0 0,1-1 0 0 0,0 0 0 0 0,-1 1 0 0 0,1-1 0 0 0,0 1 0 0 0,-1-1 0 0 0,1 1 0 0 0,0 0 0 0 0,-1-1 0 0 0,1 1 0 0 0,-2-1 0 0 0,1 0 0 0 0,0 1 0 0 0,0 0 0 0 0,0 0 0 0 0,0 0 0 0 0,0 0 0 0 0,0 0 0 0 0,-1 0 0 0 0,1 0 0 0 0,0 0 0 0 0,0 1 0 0 0,0-1 0 0 0,0 0 0 0 0,0 1 0 0 0,0-1 0 0 0,0 0 0 0 0,0 1 0 0 0,0-1 0 0 0,0 1 0 0 0,0 0 0 0 0,0-1 0 0 0,-1 3 0 0 0,-11 8-11 0 0,1 2 1 0 0,0 0-1 0 0,1 0 0 0 0,1 1 1 0 0,-13 22-1 0 0,17-24-22 0 0,12-17-191 0 0,12-19-159 0 0,3-6 229 0 0,0 0-241 0 0,26-46 0 0 0,-85 123 395 0 0,-32 46-472 0 0,53-63 472 0 0,16-28 0 0 0,1-1 0 0 0,-1 1 0 0 0,0 0 0 0 0,1-1 0 0 0,-1 1 0 0 0,1 0 0 0 0,-1 0 0 0 0,1-1 0 0 0,0 1 0 0 0,0 0 0 0 0,0 0 0 0 0,0 0 0 0 0,0-1 0 0 0,0 1 0 0 0,0 0 0 0 0,1 2 0 0 0,11-19 0 0 0,-8 6 4 0 0,-1 0-1 0 0,0 0 1 0 0,0-1-1 0 0,-1 1 1 0 0,0 0 0 0 0,-1-1-1 0 0,1-13 1 0 0,-5-69 30 0 0,3 78-33 0 0,-1 8 93 0 0,1 0 0 0 0,-1 1 0 0 0,0-1 0 0 0,0 0-1 0 0,0 0 1 0 0,-1 0 0 0 0,0 1 0 0 0,0-1 0 0 0,-5-8 0 0 0,7 14-85 0 0,0 0 0 0 0,0 0 1 0 0,0 0-1 0 0,0 0 0 0 0,0 0 1 0 0,0 0-1 0 0,0 0 0 0 0,0 0 1 0 0,0 0-1 0 0,0 0 0 0 0,0-1 1 0 0,0 1-1 0 0,0 0 0 0 0,0 0 1 0 0,-1 0-1 0 0,1 0 0 0 0,0 0 1 0 0,0 0-1 0 0,0 0 0 0 0,0 0 1 0 0,0 0-1 0 0,0 0 0 0 0,0 0 1 0 0,0 0-1 0 0,0 0 0 0 0,0 0 1 0 0,0 0-1 0 0,0 0 0 0 0,0 0 1 0 0,0 0-1 0 0,-1 0 0 0 0,1 0 1 0 0,0 0-1 0 0,0 0 0 0 0,0-1 1 0 0,0 1-1 0 0,0 0 0 0 0,0 1 1 0 0,0-1-1 0 0,0 0 0 0 0,0 0 1 0 0,0 0-1 0 0,0 0 1 0 0,-1 0-1 0 0,1 0 0 0 0,0 0 1 0 0,0 0-1 0 0,0 0 0 0 0,0 0 1 0 0,0 0-1 0 0,0 0 0 0 0,0 0 1 0 0,0 0-1 0 0,0 0 0 0 0,0 0 1 0 0,0 0-1 0 0,0 0 0 0 0,0 0 1 0 0,0 0-1 0 0,0 0 0 0 0,-1 1 0 0 0,0 7 255 0 0,2 9-170 0 0,1-12-90 0 0,-1 1 1 0 0,1-1 0 0 0,1 0-1 0 0,-1 0 1 0 0,1 0 0 0 0,0 0-1 0 0,0 0 1 0 0,0-1-1 0 0,0 1 1 0 0,9 7 0 0 0,19 24-3 0 0,0 4 9 0 0,-24-33-1 0 0,-2 0 1 0 0,1 0-1 0 0,-1 1 0 0 0,7 13 1 0 0,-5-8-10 0 0,2 4 10 0 0,-6-10-1 0 0,0 0 1 0 0,0 0-1 0 0,1-1 0 0 0,7 12 1 0 0,5 4-10 0 0,-13-18-1 0 0,-3-4 0 0 0,0 0 0 0 0,-1 0 0 0 0,1 0 0 0 0,0 0 0 0 0,0 0 0 0 0,0 0 0 0 0,0 0 0 0 0,0 0 0 0 0,0 0 0 0 0,0 0 0 0 0,0 1 0 0 0,0-1 0 0 0,0 0 0 0 0,0 0 0 0 0,0 0 0 0 0,0 0 0 0 0,-1 0 0 0 0,1 0 0 0 0,0 0 0 0 0,0 0 0 0 0,0 0 0 0 0,0 0 0 0 0,0 0 0 0 0,0 0 0 0 0,0 1 0 0 0,0-1 0 0 0,0 0 0 0 0,0 0 0 0 0,0 0 0 0 0,0 0 0 0 0,0 0 0 0 0,0 0 0 0 0,0 0 0 0 0,0 0 0 0 0,0 0 0 0 0,0 0 0 0 0,0 1 0 0 0,0-1 0 0 0,0 0 0 0 0,0 0 0 0 0,-11-2 0 0 0,-46-7 0 0 0,36 5 0 0 0,0 0 0 0 0,-29 1 0 0 0,39 3 0 0 0,8 1 0 0 0,0-1 0 0 0,-1 0 0 0 0,1 0 0 0 0,0 0 0 0 0,-1 0 0 0 0,1 0 0 0 0,-5-2 0 0 0,25-11 0 0 0,22-13 0 0 0,-22 16 0 0 0,0-2 0 0 0,30-25 0 0 0,-47 37 0 0 0,0 0 0 0 0,0 0 0 0 0,0-1 0 0 0,1 1 0 0 0,-1 0 0 0 0,0 0 0 0 0,0 0 0 0 0,0 0 0 0 0,0 0 0 0 0,0 0 0 0 0,0 0 0 0 0,0 0 0 0 0,0 0 0 0 0,0 0 0 0 0,0-1 0 0 0,0 1 0 0 0,0 0 0 0 0,0 0 0 0 0,1 0 0 0 0,-1 0 0 0 0,0 0 0 0 0,0 0 0 0 0,0 0 0 0 0,0-1 0 0 0,0 1 0 0 0,0 0 0 0 0,0 0 0 0 0,0 0 0 0 0,0 0 0 0 0,0 0 0 0 0,0 0 0 0 0,0 0 0 0 0,-1-1 0 0 0,1 1 0 0 0,0 0 0 0 0,0 0 0 0 0,0 0 0 0 0,0 0 0 0 0,0 0 0 0 0,0 0 0 0 0,0 0 0 0 0,0 0 0 0 0,0 0 0 0 0,0-1 0 0 0,0 1 0 0 0,0 0 0 0 0,0 0 0 0 0,-1 0 0 0 0,1 0 0 0 0,0 0 0 0 0,0 0 0 0 0,0 0 0 0 0,0 0 0 0 0,-10-2 0 0 0,-11 3 0 0 0,7 1 295 0 0,-24 9-1 0 0,33-9-638 0 0,0 0 1 0 0,0 0-1 0 0,1 0 1 0 0,-7 5-1 0 0,-2 6-5240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0:18.7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94 8287 0 0,'-3'6'377'0'0,"1"1"-1"0"0,0 0 0 0 0,0 0 0 0 0,0 0 0 0 0,1 0 0 0 0,0 0 0 0 0,0 0 0 0 0,1 0 1 0 0,1 9-1 0 0,-3 21 1118 0 0,4-26-743 0 0,7 32-40 0 0,-6-32 667 0 0,5-4-678 0 0,28 23 50 0 0,-32-27-595 0 0,-1-1 1 0 0,0 0 0 0 0,1 0 0 0 0,-1-1-1 0 0,1 1 1 0 0,0-1 0 0 0,0 1-1 0 0,-1-1 1 0 0,1 0 0 0 0,0-1 0 0 0,0 1-1 0 0,0-1 1 0 0,0 1 0 0 0,0-1 0 0 0,0-1-1 0 0,0 1 1 0 0,0 0 0 0 0,7-3 0 0 0,-3 1 24 0 0,0-1 1 0 0,0 0-1 0 0,0-1 1 0 0,0 1-1 0 0,0-2 1 0 0,10-7-1 0 0,-10 6-132 0 0,0-1-1 0 0,0 0 1 0 0,0 0 0 0 0,-1-1-1 0 0,-1 0 1 0 0,1 0-1 0 0,-1-1 1 0 0,-1 0 0 0 0,1 0-1 0 0,-2 0 1 0 0,1 0-1 0 0,-1-1 1 0 0,4-14-1 0 0,-7 19-36 0 0,1 0-1 0 0,-1 0 1 0 0,0-1-1 0 0,-1 1 1 0 0,1 0-1 0 0,-1-1 1 0 0,0 1-1 0 0,-1-1 1 0 0,1 1-1 0 0,-1 0 1 0 0,0-1-1 0 0,0 1 1 0 0,0 0-1 0 0,-1 0 1 0 0,0 0-1 0 0,0 0 1 0 0,0 0-1 0 0,-1 0 1 0 0,0 0-1 0 0,0 1 1 0 0,0 0-1 0 0,0-1 1 0 0,-1 1-1 0 0,1 0 1 0 0,-1 0-1 0 0,0 1 1 0 0,-6-5-1 0 0,5 5-7 0 0,0 0-1 0 0,1 0 0 0 0,-1 1 1 0 0,0 0-1 0 0,0 0 1 0 0,-1 0-1 0 0,1 0 0 0 0,0 1 1 0 0,-1 0-1 0 0,1 0 1 0 0,0 0-1 0 0,-10 1 0 0 0,7 0 6 0 0,0 1 0 0 0,1 0-1 0 0,-1 1 1 0 0,1 0 0 0 0,-1 0-1 0 0,1 0 1 0 0,-1 1 0 0 0,-8 5-1 0 0,6-3 1 0 0,0 1 0 0 0,0 0-1 0 0,1 1 1 0 0,0 0 0 0 0,0 1-1 0 0,1 0 1 0 0,0 0 0 0 0,1 1-1 0 0,-1 0 1 0 0,2 0 0 0 0,-1 0-1 0 0,-5 13 1 0 0,10-18-7 0 0,0 0 1 0 0,0 0-1 0 0,1 1 0 0 0,0-1 1 0 0,0 0-1 0 0,0 1 0 0 0,0-1 1 0 0,1 1-1 0 0,-1-1 0 0 0,1 1 1 0 0,0-1-1 0 0,1 0 0 0 0,-1 1 1 0 0,1-1-1 0 0,0 1 0 0 0,0-1 0 0 0,2 6 1 0 0,-2-7-6 0 0,1-1-1 0 0,-1 1 1 0 0,1-1 0 0 0,-1 0 0 0 0,1 1-1 0 0,0-1 1 0 0,0 0 0 0 0,0 0 0 0 0,0 0 0 0 0,0 0-1 0 0,1-1 1 0 0,-1 1 0 0 0,0-1 0 0 0,1 1-1 0 0,-1-1 1 0 0,1 0 0 0 0,0 0 0 0 0,-1 0 0 0 0,1 0-1 0 0,0 0 1 0 0,-1-1 0 0 0,1 1 0 0 0,0-1-1 0 0,0 1 1 0 0,0-1 0 0 0,0 0 0 0 0,5-1-1 0 0,2 0-612 0 0,1-1-1 0 0,-1 0 1 0 0,0-1-1 0 0,11-4 1 0 0,2-2-6665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0:19.0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36 100 6911 0 0,'5'-11'420'0'0,"-3"7"66"0"0,-5 13 1447 0 0,-21 81 3823 0 0,18-60-4891 0 0,2 0 1 0 0,-1 51 0 0 0,4-80-831 0 0,1 0-1 0 0,0 0 1 0 0,0 0-1 0 0,0 0 1 0 0,0 0-1 0 0,1 0 1 0 0,-1 0-1 0 0,0 0 1 0 0,0-1-1 0 0,0 1 1 0 0,1 0-1 0 0,-1 0 1 0 0,0 0-1 0 0,1 0 1 0 0,0 1-1 0 0,-1-2-20 0 0,0 0-1 0 0,1 0 0 0 0,-1 0 0 0 0,0 0 0 0 0,1 0 0 0 0,-1 0 0 0 0,0 0 0 0 0,0 0 1 0 0,1 0-1 0 0,-1 0 0 0 0,0 0 0 0 0,0 0 0 0 0,1 0 0 0 0,-1 0 0 0 0,0 0 0 0 0,0 0 1 0 0,1 0-1 0 0,-1-1 0 0 0,0 1 0 0 0,0 0 0 0 0,1 0 0 0 0,-1 0 0 0 0,0 0 0 0 0,0-1 1 0 0,0 1-1 0 0,1 0 0 0 0,-1 0 0 0 0,0 0 0 0 0,0-1 0 0 0,0 1 0 0 0,1-1 0 0 0,1-1 11 0 0,0-1-1 0 0,-1 0 1 0 0,1 0-1 0 0,0 0 1 0 0,-1 0-1 0 0,0 0 1 0 0,1-4-1 0 0,2-17-63 0 0,-1-1-1 0 0,-1 1 0 0 0,-1-1 1 0 0,-1 0-1 0 0,-2 1 1 0 0,-4-29-1 0 0,0 28-1 0 0,5 21 144 0 0,-1-1 0 0 0,1 1 0 0 0,1-1 0 0 0,-1 1 0 0 0,0-1 0 0 0,1 1 0 0 0,0-1 0 0 0,0 1 0 0 0,0-1 0 0 0,1 0 0 0 0,0 1 0 0 0,1-5 0 0 0,-1 7 17 0 0,0 1 0 0 0,0-1-1 0 0,0 1 1 0 0,0 0 0 0 0,0-1-1 0 0,1 1 1 0 0,-1 0 0 0 0,0 0-1 0 0,1 0 1 0 0,-1 0-1 0 0,1 0 1 0 0,0 0 0 0 0,-1 0-1 0 0,1 1 1 0 0,-1-1 0 0 0,1 1-1 0 0,0-1 1 0 0,0 1 0 0 0,-1-1-1 0 0,1 1 1 0 0,3 0 0 0 0,40-1 323 0 0,-7 3-394 0 0,49-4 0 0 0,-84 2-214 0 0,12-1 144 0 0,-12 3-1157 0 0,-7 3-1968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0:19.4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100 1 5527 0 0,'-15'7'-221'0'0,"2"-1"1688"0"0,1 0 0 0 0,0 0 0 0 0,1 2 0 0 0,-19 14 0 0 0,29-22-1332 0 0,1 0 1 0 0,-1 1-1 0 0,1-1 1 0 0,-1 0-1 0 0,1 1 1 0 0,0-1-1 0 0,-1 1 1 0 0,1-1-1 0 0,-1 1 1 0 0,1-1-1 0 0,0 1 1 0 0,0-1-1 0 0,-1 1 1 0 0,1-1-1 0 0,0 1 1 0 0,0-1-1 0 0,0 1 1 0 0,0 0-1 0 0,0-1 1 0 0,0 1-1 0 0,-1-1 1 0 0,1 1-1 0 0,0 0 1 0 0,1-1-1 0 0,-1 1 1 0 0,0-1-1 0 0,0 1 1 0 0,0-1-1 0 0,0 2 1 0 0,1-1-1 0 0,0 0 1 0 0,0 0 0 0 0,0-1-1 0 0,-1 1 1 0 0,1 0-1 0 0,0 0 1 0 0,0-1 0 0 0,0 1-1 0 0,0 0 1 0 0,0-1-1 0 0,1 1 1 0 0,-1-1 0 0 0,1 1-1 0 0,5 1 176 0 0,0 0 0 0 0,0 0-1 0 0,12 0 1 0 0,4-1-253 0 0,-1-1 0 0 0,30-4 0 0 0,4-1-2125 0 0,-37 5 280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0:19.7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1 212 4143 0 0,'0'0'1359'0'0,"4"10"-312"0"0,14 36 45 0 0,-17-42-809 0 0,0 1 1 0 0,0-1 0 0 0,0 0 0 0 0,0 0-1 0 0,-1 1 1 0 0,0-1 0 0 0,0 1-1 0 0,0-1 1 0 0,-1 7 0 0 0,1-8 204 0 0,-1 0 1 0 0,1 0 0 0 0,0 0 0 0 0,0 0 0 0 0,0 0-1 0 0,0-1 1 0 0,1 1 0 0 0,1 6 0 0 0,10-28 2720 0 0,-6 1-2990 0 0,-1 0 1 0 0,0 0-1 0 0,-2 0 0 0 0,4-37 1 0 0,-7-75 620 0 0,-4 108-221 0 0,3 18-375 0 0,0 0-1 0 0,1-1 0 0 0,-1 1 0 0 0,1-1 0 0 0,0 1 0 0 0,0-1 0 0 0,0 1 0 0 0,2-7 0 0 0,-2 11-222 0 0,1-1 1 0 0,-1 1-1 0 0,1-1 1 0 0,-1 1-1 0 0,1-1 1 0 0,-1 1-1 0 0,1-1 1 0 0,0 1-1 0 0,-1 0 1 0 0,1-1-1 0 0,0 1 1 0 0,-1 0-1 0 0,1 0 1 0 0,0 0-1 0 0,0-1 1 0 0,-1 1-1 0 0,1 0 1 0 0,0 0-1 0 0,-1 0 1 0 0,1 0-1 0 0,0 0 1 0 0,1 0-1 0 0,21 2 10 0 0,-17-2 18 0 0,134 2-111 0 0,-139-2-112 0 0,1 0 1 0 0,-1 0-1 0 0,0 0 1 0 0,1 0-1 0 0,-1 0 1 0 0,1 1-1 0 0,-1-1 1 0 0,1 1 0 0 0,-1-1-1 0 0,0 1 1 0 0,1-1-1 0 0,-1 1 1 0 0,0 0-1 0 0,1-1 1 0 0,-1 1-1 0 0,0 0 1 0 0,2 1-1 0 0</inkml:trace>
  <inkml:trace contextRef="#ctx0" brushRef="#br0" timeOffset="1">28 170 11519 0 0,'-2'1'-51'0'0,"-15"5"1972"0"0,17-6-1879 0 0,0 0 1 0 0,0 0-1 0 0,0 0 0 0 0,0 1 0 0 0,0-1 0 0 0,0 0 1 0 0,0 0-1 0 0,-1 0 0 0 0,1 0 0 0 0,0 0 0 0 0,0 0 1 0 0,0 0-1 0 0,0 0 0 0 0,0 0 0 0 0,0 0 0 0 0,0 0 1 0 0,0 1-1 0 0,0-1 0 0 0,0 0 0 0 0,0 0 0 0 0,0 0 1 0 0,0 0-1 0 0,0 0 0 0 0,0 0 0 0 0,0 0 0 0 0,0 0 0 0 0,0 0 1 0 0,0 1-1 0 0,0-1 0 0 0,0 0 0 0 0,0 0 0 0 0,0 0 1 0 0,0 0-1 0 0,0 0 0 0 0,0 0 0 0 0,0 0 0 0 0,0 0 1 0 0,0 0-1 0 0,0 0 0 0 0,1 1 0 0 0,-1-1 0 0 0,0 0 1 0 0,0 0-1 0 0,0 0 0 0 0,0 0 0 0 0,0 0 0 0 0,0 0 1 0 0,0 0-1 0 0,12 4 2328 0 0,2-1-1126 0 0,0-1 0 0 0,25 1 0 0 0,64-8-764 0 0,-50 1-1253 0 0,-28 3-4371 0 0,0-1-1779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0:22.7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0 417 12439 0 0,'0'1'188'0'0,"1"0"-1"0"0,-1 0 0 0 0,1 0 0 0 0,0 0 1 0 0,-1 0-1 0 0,1 0 0 0 0,0 0 1 0 0,0 0-1 0 0,-1 0 0 0 0,1 0 0 0 0,0-1 1 0 0,0 1-1 0 0,0 0 0 0 0,0-1 1 0 0,2 2-1 0 0,17 9 608 0 0,-5-5-186 0 0,0 0-1 0 0,0-1 1 0 0,1-1 0 0 0,-1-1-1 0 0,22 3 1 0 0,80 0 1595 0 0,-45-10-1583 0 0,134-25 0 0 0,-147 19-498 0 0,-1-1-44 0 0,-1-3-1 0 0,109-40 0 0 0,-118 35-68 0 0,-1 1 17 0 0,52-28 0 0 0,-61 27-85 0 0,-21 11-57 0 0,0-1 0 0 0,22-17 0 0 0,-33 22 88 0 0,-1-1 1 0 0,0 1-1 0 0,0-1 0 0 0,0-1 1 0 0,-1 1-1 0 0,0-1 1 0 0,0 1-1 0 0,0-1 0 0 0,-1 0 1 0 0,5-10-1 0 0,-8 14-88 0 0,0 1 0 0 0,0 0 0 0 0,0-1 0 0 0,0 1 1 0 0,0 0-1 0 0,-1-1 0 0 0,1 1 0 0 0,0 0 0 0 0,-1 0 0 0 0,1-1 0 0 0,-1 1 0 0 0,1 0 0 0 0,-1 0 0 0 0,1 0 0 0 0,-1 0 0 0 0,0 0 0 0 0,0-1 0 0 0,1 1 1 0 0,-1 0-1 0 0,0 1 0 0 0,0-1 0 0 0,0 0 0 0 0,0 0 0 0 0,0 0 0 0 0,-2-1 0 0 0,-2-1-1069 0 0,0 0 0 0 0,1 0 0 0 0,-1 0 0 0 0,0 0 0 0 0,-6-1 0 0 0,5 2 473 0 0,1 1-1 0 0,0-1 0 0 0,-1 1 0 0 0,-10 0 1 0 0,11 1 1523 0 0,0 0 1 0 0,1 0-1 0 0,-1 1 0 0 0,0 0 1 0 0,-9 3-1 0 0,27-8 3237 0 0,34-9-2490 0 0,40-14 223 0 0,-45 13-1247 0 0,1 2 0 0 0,61-9 0 0 0,-103 21-533 0 0,0-1 0 0 0,1 1 0 0 0,-1 0 0 0 0,1 0-1 0 0,0 0 1 0 0,-1 0 0 0 0,1 0 0 0 0,-1 0 0 0 0,1 0 0 0 0,-1 0 0 0 0,1 1 0 0 0,-1-1 0 0 0,0 1 0 0 0,1-1 0 0 0,-1 1 0 0 0,1-1 0 0 0,1 2-1 0 0,-3-1 0 0 0,1 0 0 0 0,-1 0-1 0 0,0 0 1 0 0,0 0 0 0 0,0 0-1 0 0,1 0 1 0 0,-1 0 0 0 0,0 0-1 0 0,0 0 1 0 0,0 0 0 0 0,-1 0-1 0 0,1 0 1 0 0,0 0 0 0 0,0 0-1 0 0,0-1 1 0 0,-1 1 0 0 0,1 0-1 0 0,0 0 1 0 0,-1 0 0 0 0,1 0-1 0 0,-1 0 1 0 0,1 0 0 0 0,-1-1-1 0 0,1 1 1 0 0,-1 0 0 0 0,0 0-1 0 0,0 0 1 0 0,-60 73 49 0 0,3-4 37 0 0,50-60-77 0 0,1 1 0 0 0,1-1 0 0 0,0 1 0 0 0,1 0 0 0 0,-5 13 0 0 0,9-20 3 0 0,0 0 0 0 0,0 1-1 0 0,0-1 1 0 0,1 0-1 0 0,-1 5 1 0 0,1-8-10 0 0,0 1 1 0 0,0 0-1 0 0,0-1 1 0 0,0 1-1 0 0,1 0 1 0 0,-1-1-1 0 0,1 1 0 0 0,-1-1 1 0 0,1 1-1 0 0,-1-1 1 0 0,1 1-1 0 0,0-1 1 0 0,-1 1-1 0 0,1-1 1 0 0,2 3-1 0 0,-3-5-3 0 0,0 1 0 0 0,0 0 0 0 0,0 0 0 0 0,-1 0 0 0 0,1-1 0 0 0,0 1 0 0 0,0 0 0 0 0,0 0 0 0 0,0 0 0 0 0,1-1 0 0 0,-1 1 0 0 0,0 0 0 0 0,0 0 0 0 0,0 0 0 0 0,0-1 0 0 0,0 1 0 0 0,0 0 0 0 0,0 0 0 0 0,0 0 0 0 0,0 0 0 0 0,0-1 0 0 0,0 1 0 0 0,1 0 0 0 0,-1 0 0 0 0,0 0 0 0 0,0 0 0 0 0,0 0 0 0 0,0-1 0 0 0,0 1 0 0 0,1 0 0 0 0,-1 0 0 0 0,0 0 0 0 0,0 0 0 0 0,0 0 0 0 0,0 0 0 0 0,1 0 0 0 0,-1 0 0 0 0,0 0 0 0 0,0 0 0 0 0,0 0 0 0 0,1 0 0 0 0,-1 0 0 0 0,0 0 0 0 0,0 0 0 0 0,0 0 0 0 0,1 0 0 0 0,-1 0 0 0 0,0 0 0 0 0,0 0 0 0 0,0 0 0 0 0,1 0 0 0 0,-1 0 0 0 0,0 0 0 0 0,0 0 0 0 0,0 0 0 0 0,0 0 0 0 0,1 0 0 0 0,-1 1 0 0 0,0-1 0 0 0,0 0 0 0 0,0 0 0 0 0,0 0 0 0 0,0 0 0 0 0,1 0 0 0 0,-1 1 0 0 0,0-1 0 0 0,0 0 0 0 0,-3-16 0 0 0,-5 4 0 0 0,-1-1 0 0 0,-15-16 0 0 0,-9-11 0 0 0,26 29 0 0 0,-5-7 0 0 0,0 2 0 0 0,-17-19 0 0 0,29 35 0 0 0,-1 0 0 0 0,1 0 0 0 0,0-1 0 0 0,-1 1 0 0 0,1 0 0 0 0,0 0 0 0 0,-1 0 0 0 0,1-1 0 0 0,0 1 0 0 0,0 0 0 0 0,-1-1 0 0 0,1 1 0 0 0,0 0 0 0 0,0 0 0 0 0,0-1 0 0 0,0 1 0 0 0,-1 0 0 0 0,1-1 0 0 0,0 1 0 0 0,0 0 0 0 0,0-1 0 0 0,0 1 0 0 0,0 0 0 0 0,0-1 0 0 0,0 1 0 0 0,0-1 0 0 0,0 1 0 0 0,0 0 0 0 0,0-1 0 0 0,0 1 0 0 0,0 0 0 0 0,0-1 0 0 0,0 1 0 0 0,0 0 0 0 0,0-1 0 0 0,0 1 0 0 0,1 0 0 0 0,-1-1 0 0 0,0 1 0 0 0,1-1 0 0 0,0 1 0 0 0,1-1 0 0 0,-1 1 0 0 0,0-1 0 0 0,0 1 0 0 0,0 0 0 0 0,0-1 0 0 0,1 1 0 0 0,-1 0 0 0 0,0 0 0 0 0,2 0 0 0 0,34 4 0 0 0,102 19 0 0 0,-139-23 0 0 0,0 0 0 0 0,0 0 0 0 0,1 0 0 0 0,-1 0 0 0 0,0 0 0 0 0,0 0 0 0 0,0-1 0 0 0,0 1 0 0 0,0 0 0 0 0,1 0 0 0 0,-1 0 0 0 0,0 0 0 0 0,0 0 0 0 0,0 0 0 0 0,0 0 0 0 0,0 0 0 0 0,1 0 0 0 0,-1 0 0 0 0,0 0 0 0 0,0 0 0 0 0,0 0 0 0 0,0 0 0 0 0,0 1 0 0 0,1-1 0 0 0,-1 0 0 0 0,0 0 0 0 0,0 0 0 0 0,0 0 0 0 0,0 0 0 0 0,0 0 0 0 0,0 0 0 0 0,1 0 0 0 0,-1 0 0 0 0,0 0 0 0 0,0 1 0 0 0,0-1 0 0 0,0 0 0 0 0,0 0 0 0 0,0 0 0 0 0,0 0 0 0 0,0 0 0 0 0,0 0 0 0 0,0 1 0 0 0,0-1 0 0 0,0 0 0 0 0,1 0 0 0 0,-1 0 0 0 0,0 0 0 0 0,0 1 0 0 0,0-1 0 0 0,0 0 0 0 0,0 0 0 0 0,0 0 0 0 0,0 0 0 0 0,-1 0 0 0 0,1 1 0 0 0,0-1 0 0 0,0 0 0 0 0,0 0 0 0 0,0 0 0 0 0,0 0 0 0 0,0 0 0 0 0,-12 8 0 0 0,-21 3 0 0 0,17-6 0 0 0,12-3 0 0 0,1-1 0 0 0,-1 0 0 0 0,0 0 0 0 0,0 0 0 0 0,0 0 0 0 0,0-1 0 0 0,0 1 0 0 0,0-1 0 0 0,0 0 0 0 0,-4-1 0 0 0,8 1 0 0 0,0 0 0 0 0,0 0-1 0 0,0 0 1 0 0,-1 0 0 0 0,1 0-1 0 0,0 0 1 0 0,0 0 0 0 0,0 0 0 0 0,0 0-1 0 0,-1 0 1 0 0,1 0 0 0 0,0 0 0 0 0,0 0-1 0 0,0 0 1 0 0,0-1 0 0 0,0 1-1 0 0,-1 0 1 0 0,1 0 0 0 0,0 0 0 0 0,0 0-1 0 0,0 0 1 0 0,0 0 0 0 0,0-1 0 0 0,0 1-1 0 0,0 0 1 0 0,-1 0 0 0 0,1 0-1 0 0,0 0 1 0 0,0-1 0 0 0,0 1 0 0 0,0 0-1 0 0,0 0 1 0 0,0 0 0 0 0,0-1 0 0 0,0 1-1 0 0,0 0 1 0 0,0 0 0 0 0,0 0-1 0 0,0 0 1 0 0,0-1 0 0 0,0 1 0 0 0,0 0-1 0 0,0 0 1 0 0,0-1 0 0 0,8-8-36 0 0,10-4-99 0 0,-17 12-360 0 0,9-3 776 0 0,-3 3-7188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0:23.5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77 180 11055 0 0,'-1'1'202'0'0,"1"1"0"0"0,-1-1 0 0 0,0 1 0 0 0,1 0 0 0 0,-1-1 0 0 0,1 1-1 0 0,-1 0 1 0 0,1-1 0 0 0,0 1 0 0 0,-1 0 0 0 0,1 0 0 0 0,0-1 0 0 0,1 5-1 0 0,2 24 1088 0 0,-3-29-1212 0 0,0 2 80 0 0,1 1 0 0 0,-1-1 0 0 0,1 1 0 0 0,0-1 0 0 0,0 0 0 0 0,0 1 1 0 0,1-1-1 0 0,-1 0 0 0 0,1 0 0 0 0,0 0 0 0 0,0 0 0 0 0,0 0 0 0 0,0 0 0 0 0,0-1 0 0 0,1 1 0 0 0,-1-1 0 0 0,1 1 0 0 0,0-1 0 0 0,-1 0 0 0 0,1 0 0 0 0,0 0 0 0 0,0 0 0 0 0,0-1 0 0 0,1 1 0 0 0,-1-1 0 0 0,0 0 0 0 0,1 0 0 0 0,-1 0 0 0 0,0 0 0 0 0,1-1 0 0 0,-1 1 0 0 0,5-1 1 0 0,-1 0-29 0 0,0 0 1 0 0,0-1-1 0 0,0 0 1 0 0,-1 0 0 0 0,1 0-1 0 0,0-1 1 0 0,0 0-1 0 0,-1 0 1 0 0,0-1 0 0 0,1 0-1 0 0,-1 0 1 0 0,0 0-1 0 0,0-1 1 0 0,0 0 0 0 0,8-8-1 0 0,-8 6-124 0 0,0 0 0 0 0,-1-1 1 0 0,0 0-1 0 0,-1 0 0 0 0,1 0 0 0 0,-1-1 0 0 0,-1 1 0 0 0,1-1 0 0 0,-1 0 0 0 0,-1 0 0 0 0,1 0 1 0 0,-1-1-1 0 0,-1 1 0 0 0,0 0 0 0 0,0-1 0 0 0,0-13 0 0 0,-1 17-5 0 0,-1-1 0 0 0,1 1-1 0 0,-1-1 1 0 0,0 1 0 0 0,0-1 0 0 0,0 1-1 0 0,-1 0 1 0 0,0 0 0 0 0,0 0 0 0 0,0 0-1 0 0,-1 0 1 0 0,1 0 0 0 0,-1 0 0 0 0,0 1-1 0 0,-1-1 1 0 0,1 1 0 0 0,-1 0-1 0 0,0 0 1 0 0,0 0 0 0 0,0 1 0 0 0,0-1-1 0 0,-1 1 1 0 0,1 0 0 0 0,-1 0 0 0 0,0 1-1 0 0,-7-3 1 0 0,7 3 1 0 0,-1 1 0 0 0,1 0 0 0 0,-1 0 0 0 0,1 1-1 0 0,-1 0 1 0 0,1 0 0 0 0,-1 0 0 0 0,1 1 0 0 0,-1-1 0 0 0,1 1 0 0 0,0 1-1 0 0,-1-1 1 0 0,1 1 0 0 0,-10 4 0 0 0,-2 2 15 0 0,0 1 0 0 0,1 1-1 0 0,-16 11 1 0 0,26-16-4 0 0,-1 0 1 0 0,1 0-1 0 0,1 0 0 0 0,-1 1 0 0 0,1 0 1 0 0,0 0-1 0 0,0 1 0 0 0,0-1 0 0 0,1 1 1 0 0,-4 9-1 0 0,7-14-17 0 0,0 1-1 0 0,0-1 1 0 0,1 0 0 0 0,-1 1-1 0 0,0-1 1 0 0,1 1 0 0 0,0-1-1 0 0,0 1 1 0 0,-1-1 0 0 0,2 1 0 0 0,-1-1-1 0 0,0 1 1 0 0,0 0 0 0 0,1-1-1 0 0,-1 0 1 0 0,1 1 0 0 0,0-1 0 0 0,0 1-1 0 0,0-1 1 0 0,0 0 0 0 0,0 1-1 0 0,0-1 1 0 0,1 0 0 0 0,-1 0-1 0 0,1 0 1 0 0,-1 0 0 0 0,1 0 0 0 0,0-1-1 0 0,0 1 1 0 0,0 0 0 0 0,0-1-1 0 0,0 1 1 0 0,0-1 0 0 0,0 0-1 0 0,5 2 1 0 0,15 6-1104 0 0,-6-7-4336 0 0,0-1-1453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0:23.9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16 237 15663 0 0,'0'-1'36'0'0,"0"1"0"0"0,-1 0 0 0 0,1 0 0 0 0,0 0 0 0 0,0 0-1 0 0,-1 0 1 0 0,1 0 0 0 0,0 0 0 0 0,-1 0 0 0 0,1 0 0 0 0,0 0 0 0 0,0 0 0 0 0,-1 0-1 0 0,1 0 1 0 0,0 0 0 0 0,0 0 0 0 0,-1 0 0 0 0,1 0 0 0 0,0 1 0 0 0,0-1 0 0 0,0 0-1 0 0,-1 0 1 0 0,1 0 0 0 0,0 0 0 0 0,0 0 0 0 0,-1 1 0 0 0,1-1 0 0 0,0 0-1 0 0,0 0 1 0 0,0 0 0 0 0,0 1 0 0 0,-1-1 0 0 0,1 0 0 0 0,0 0 0 0 0,0 0 0 0 0,0 1-1 0 0,0-1 1 0 0,0 0 0 0 0,0 0 0 0 0,0 1 0 0 0,0-1 0 0 0,0 0 0 0 0,0 0 0 0 0,0 1-1 0 0,0-1 1 0 0,0 0 0 0 0,0 1 0 0 0,0-1 0 0 0,0 0 0 0 0,0 0 0 0 0,0 1-1 0 0,0-1 1 0 0,0 0 0 0 0,1 23 63 0 0,0-16 177 0 0,0 14-247 0 0,-1 0 0 0 0,-1-1 0 0 0,0 1-1 0 0,-7 26 1 0 0,7-29 134 0 0,3-20 93 0 0,1-8-103 0 0,1-21-1741 0 0,0-45-1 0 0,2-14-848 0 0,-4 38 3336 0 0,-2 40 127 0 0,0-1-1 0 0,1 1 0 0 0,1 0 0 0 0,4-18 1 0 0,-5 26-834 0 0,0 0 0 0 0,1 1 0 0 0,-1-1 0 0 0,1 1 0 0 0,0-1 1 0 0,0 1-1 0 0,1-1 0 0 0,-1 1 0 0 0,0 0 0 0 0,1 0 0 0 0,0 0 1 0 0,0 1-1 0 0,0-1 0 0 0,0 1 0 0 0,0 0 0 0 0,1-1 0 0 0,-1 1 1 0 0,5-1-1 0 0,2-2-82 0 0,0 2-1 0 0,0-1 1 0 0,0 1 0 0 0,1 1 0 0 0,20-3 0 0 0,53 4-10 0 0,-48 1-257 0 0,-36 0 133 0 0,1 0-1 0 0,-1 0 0 0 0,0 0 0 0 0,0 0 0 0 0,0 0 0 0 0,1 0 0 0 0,-1 0 0 0 0,0 0 0 0 0,0 0 0 0 0,0 0 0 0 0,1 0 0 0 0,-1 0 0 0 0,0 0 0 0 0,0 0 1 0 0,0 1-1 0 0,0-1 0 0 0,1 0 0 0 0,-1 0 0 0 0,0 0 0 0 0,0 0 0 0 0,0 0 0 0 0,0 0 0 0 0,1 0 0 0 0,-1 1 0 0 0,0-1 0 0 0,0 0 0 0 0,0 0 0 0 0,0 0 0 0 0,0 0 1 0 0,0 1-1 0 0,0-1 0 0 0,1 0 0 0 0,-1 0 0 0 0,0 0 0 0 0,0 0 0 0 0,0 1 0 0 0,0-1 0 0 0,0 0 0 0 0,-4 9-2797 0 0,-2-2-4325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5:47.4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9 919 0 0,'-10'5'569'0'0,"15"0"2821"0"0,17 1 827 0 0,-2-4-2401 0 0,1-1 0 0 0,-1-1-1 0 0,33-5 1 0 0,60-16-3017 0 0,-105 20-4269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0:24.3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1 1839 0 0,'-9'5'1349'0'0,"8"-5"-1052"0"0,1 0 1 0 0,0 0-1 0 0,-1 0 0 0 0,1 1 0 0 0,0-1 1 0 0,0 0-1 0 0,-1 1 0 0 0,1-1 1 0 0,0 0-1 0 0,0 0 0 0 0,0 1 0 0 0,0-1 1 0 0,-1 0-1 0 0,1 1 0 0 0,0-1 1 0 0,0 0-1 0 0,0 1 0 0 0,0-1 0 0 0,0 1 1 0 0,0-1-1 0 0,0 0 0 0 0,0 1 0 0 0,0-1 1 0 0,0 0-1 0 0,0 1 0 0 0,8 8 7060 0 0,2-6-6669 0 0,5 0 215 0 0,0-1 0 0 0,-1-1 0 0 0,28-1 0 0 0,5 0-1023 0 0,-35 1-1192 0 0,-1-2-3657 0 0,2 1-1981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0:24.6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1 202 7831 0 0,'3'6'1155'0'0,"1"-1"0"0"0,-1 1 0 0 0,-1 0 0 0 0,1-1 0 0 0,-1 1 0 0 0,0 0 0 0 0,0 0 0 0 0,0 1-1 0 0,-1-1 1 0 0,1 8 0 0 0,-2-13-745 0 0,-2-7-308 0 0,1-14 9 0 0,15-41-53 0 0,8-49 13 0 0,-22 104 82 0 0,1-1 0 0 0,-1 1 0 0 0,-1-1 0 0 0,1 1 0 0 0,-1 0-1 0 0,0-1 1 0 0,-1 1 0 0 0,-2-8 0 0 0,4 14-137 0 0,0-1-1 0 0,0 1 1 0 0,0 0 0 0 0,0 0-1 0 0,0-1 1 0 0,0 1 0 0 0,-1 0-1 0 0,1 0 1 0 0,0 0 0 0 0,1-1-1 0 0,-1 1 1 0 0,0 0 0 0 0,0 0-1 0 0,0-1 1 0 0,0 1-1 0 0,0 0 1 0 0,0 0 0 0 0,0 0-1 0 0,0-1 1 0 0,0 1 0 0 0,0 0-1 0 0,0 0 1 0 0,1 0 0 0 0,-1-1-1 0 0,0 1 1 0 0,0 0 0 0 0,0 0-1 0 0,0 0 1 0 0,1 0 0 0 0,-1 0-1 0 0,0-1 1 0 0,0 1-1 0 0,0 0 1 0 0,1 0 0 0 0,11-3 255 0 0,14 4-80 0 0,-23-1-150 0 0,20 1 4 0 0,0-1-1 0 0,31-5 1 0 0,-51 4-49 0 0,-3 1-300 0 0,14 0 44 0 0</inkml:trace>
  <inkml:trace contextRef="#ctx0" brushRef="#br0" timeOffset="1">14 167 10135 0 0,'0'0'70'0'0,"0"0"-1"0"0,0 0 0 0 0,0 0 0 0 0,-1 0 0 0 0,1 0 0 0 0,0 0 1 0 0,0 0-1 0 0,0 0 0 0 0,-1 0 0 0 0,1 0 0 0 0,0 0 0 0 0,0 0 1 0 0,0 0-1 0 0,-1 0 0 0 0,1 1 0 0 0,0-1 0 0 0,0 0 0 0 0,0 0 1 0 0,0 0-1 0 0,-1 0 0 0 0,1 0 0 0 0,0 1 0 0 0,0-1 0 0 0,0 0 1 0 0,0 0-1 0 0,0 0 0 0 0,0 1 0 0 0,-1-1 0 0 0,1 0 0 0 0,0 0 1 0 0,0 0-1 0 0,0 1 0 0 0,0-1 0 0 0,0 0 0 0 0,0 0 0 0 0,0 1 1 0 0,0-1-1 0 0,0 0 0 0 0,0 0 0 0 0,0 1 0 0 0,9 6 3304 0 0,17 2 80 0 0,-13-8-2513 0 0,0-1 0 0 0,16-1 0 0 0,-19 0-1048 0 0,-1 0 0 0 0,1 1 0 0 0,-1 1 0 0 0,1-1 0 0 0,17 5-1 0 0,-19-2-7724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0:27.2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2 121 7831 0 0,'0'-1'158'0'0,"0"1"-1"0"0,0-1 0 0 0,-1 0 0 0 0,1 1 1 0 0,0-1-1 0 0,0 1 0 0 0,0-1 0 0 0,0 0 1 0 0,0 1-1 0 0,0-1 0 0 0,0 1 0 0 0,0-1 1 0 0,0 0-1 0 0,0 1 0 0 0,0-1 0 0 0,1 1 1 0 0,-1-1-1 0 0,0 1 0 0 0,0-1 0 0 0,1 0 1 0 0,-1 1-1 0 0,0-1 0 0 0,1 1 0 0 0,-1-1 1 0 0,0 1-1 0 0,1 0 0 0 0,-1-1 0 0 0,1 1 1 0 0,-1-1-1 0 0,1 1 0 0 0,14-15 2562 0 0,-2 6-1407 0 0,0 1 0 0 0,1 0 1 0 0,27-10-1 0 0,-15 7-413 0 0,-9 4-721 0 0,-1 1 1 0 0,1 0 0 0 0,0 2 0 0 0,1 0 0 0 0,-1 1-1 0 0,1 1 1 0 0,-1 0 0 0 0,1 1 0 0 0,22 3 0 0 0,18 3 8 0 0,84 21 0 0 0,-7-1 381 0 0,152 28 293 0 0,-249-43-850 0 0,-25-6-8 0 0,33 12-6 0 0,-14-4 30 0 0,19 8 234 0 0,-42-16-9 0 0,-1 2-145 0 0,4 1-71 0 0,-4-3 4 0 0,0 1-1 0 0,-1 1 0 0 0,10 7 0 0 0,-16-11 52 0 0,9 5-33 0 0,30 25-47 0 0,-33-27-11 0 0,1-1 0 0 0,-1 0 0 0 0,1 0 0 0 0,0 0 0 0 0,0-1 0 0 0,1 0 0 0 0,-1-1 0 0 0,1 0 0 0 0,-1 0 0 0 0,1-1 0 0 0,0 0 0 0 0,15 0 0 0 0,-19-1 0 0 0,1 0-129 0 0,29 4 393 0 0,-34-4-327 0 0,0 0 0 0 0,0 0 0 0 0,0 0 0 0 0,0 1 0 0 0,0-1 0 0 0,0 0 0 0 0,0 0 0 0 0,0 1 0 0 0,0-1 0 0 0,0 1 0 0 0,-1-1 0 0 0,1 1 0 0 0,0-1 0 0 0,0 1 0 0 0,0-1 0 0 0,-1 1 0 0 0,1 0 0 0 0,0 0 0 0 0,-1-1 0 0 0,1 1 0 0 0,-1 0 0 0 0,1 0 0 0 0,-1-1 0 0 0,1 1 0 0 0,-1 0 0 0 0,1 0 0 0 0,-1 0 0 0 0,0 0 0 0 0,1 1 0 0 0,4-18-2555 0 0,-4 15 2402 0 0,0-1 0 0 0,0 1 1 0 0,0-1-1 0 0,-1 1 0 0 0,1-1 1 0 0,-1 1-1 0 0,1-1 0 0 0,-1 1 1 0 0,1-1-1 0 0,-1 0 0 0 0,0 1 1 0 0,0-3-1 0 0,-1 1 99 0 0,1-1 0 0 0,-1 1 0 0 0,0 0-1 0 0,0 0 1 0 0,0 0 0 0 0,0 0 0 0 0,-1 0 0 0 0,1 0 0 0 0,-1 0 0 0 0,0 1 0 0 0,0-1-1 0 0,-3-4 1 0 0,-3-1 165 0 0,-1 0 0 0 0,-12-9 1 0 0,13 11 755 0 0,1 0 1 0 0,-1-1 0 0 0,-7-8 0 0 0,15 15-793 0 0,-1-1 0 0 0,1 1 0 0 0,0 0 0 0 0,0 0 0 0 0,0 0 0 0 0,-1-1 0 0 0,1 1 0 0 0,0 0 0 0 0,0 0 0 0 0,0 0 0 0 0,0-1 0 0 0,-1 1 0 0 0,1 0 0 0 0,0 0 0 0 0,0-1 0 0 0,0 1 0 0 0,0 0 0 0 0,0-1 0 0 0,0 1 0 0 0,0 0 0 0 0,0 0 0 0 0,0-1 0 0 0,0 1 0 0 0,0 0 0 0 0,0 0 0 0 0,0-1 0 0 0,0 1 0 0 0,0 0 0 0 0,0-1 0 0 0,0 1 0 0 0,0 0 0 0 0,0 0 0 0 0,0-1 0 0 0,0 1 0 0 0,1 0 0 0 0,-1 0 0 0 0,0-1 0 0 0,0 1 0 0 0,0 0 0 0 0,1 0 0 0 0,12-3 658 0 0,18 9 176 0 0,-13 4-825 0 0,-16-9 278 0 0,7 7-206 0 0,26 24-11 0 0,-27-24 134 0 0,1 1-162 0 0,62 69 170 0 0,-63-70-185 0 0,-5-5-24 0 0,0 0-1 0 0,0 0 0 0 0,0 0 1 0 0,-1 1-1 0 0,1 0 0 0 0,3 6 1 0 0,-6-8-15 0 0,1-1 0 0 0,-1 0 1 0 0,0 0-1 0 0,0 1 0 0 0,1-1 0 0 0,-1 0 1 0 0,0 0-1 0 0,0 1 0 0 0,-1-1 0 0 0,1 0 1 0 0,0 1-1 0 0,0-1 0 0 0,0 0 0 0 0,-1 0 1 0 0,1 1-1 0 0,-1-1 0 0 0,1 0 0 0 0,-1 0 1 0 0,0 0-1 0 0,1 0 0 0 0,-1 0 0 0 0,0 0 1 0 0,0 0-1 0 0,1 0 0 0 0,-1 0 0 0 0,0 0 1 0 0,0 0-1 0 0,-1 1 0 0 0,-4 2 0 0 0,0 0 0 0 0,-1 0 0 0 0,1 0 0 0 0,-1 0 0 0 0,0-1 0 0 0,1 0 0 0 0,-1-1 0 0 0,-1 0 0 0 0,1 0 0 0 0,0 0 0 0 0,-11 1 0 0 0,-3-1 0 0 0,0-1 0 0 0,-38-3 0 0 0,58 2 0 0 0,-1 0 0 0 0,1 0 0 0 0,-1 0 0 0 0,1 0 0 0 0,0-1 0 0 0,-1 1 0 0 0,1 0 0 0 0,0-1 0 0 0,-1 1 0 0 0,1-1 0 0 0,0 1 0 0 0,-1-1 0 0 0,1 0 0 0 0,0 0 0 0 0,0 0 0 0 0,0 1 0 0 0,-2-3 0 0 0,3 2 0 0 0,-1 0 0 0 0,1 1 0 0 0,0-1 0 0 0,0 0 0 0 0,0 0 0 0 0,0 0 0 0 0,0 0 0 0 0,0 0 0 0 0,0 0 0 0 0,0 1 0 0 0,0-1 0 0 0,0 0 0 0 0,0 0 0 0 0,0 0 0 0 0,1 0 0 0 0,-1 0 0 0 0,0 0 0 0 0,1 1 0 0 0,-1-1 0 0 0,1 0 0 0 0,-1 0 0 0 0,1 1 0 0 0,-1-1 0 0 0,1 0 0 0 0,-1 1 0 0 0,1-1 0 0 0,0 0 0 0 0,0 0 0 0 0,38-38 0 0 0,-32 33 0 0 0,0 0 0 0 0,0-1 0 0 0,0 0 0 0 0,-1 0 0 0 0,0 0 0 0 0,0-1 0 0 0,-1 0 0 0 0,0 0 0 0 0,-1-1 0 0 0,0 1 0 0 0,4-12 0 0 0,-7 17 0 0 0,0 1 0 0 0,0-1 0 0 0,-1 1 0 0 0,1-1 0 0 0,-1 0 0 0 0,0 1 0 0 0,0-1 0 0 0,0-4 0 0 0,0 7 0 0 0,0 0 0 0 0,-1-1 0 0 0,1 1 0 0 0,0 0 0 0 0,0 0 0 0 0,0-1 0 0 0,0 1 0 0 0,0 0 0 0 0,0 0 0 0 0,-1-1 0 0 0,1 1 0 0 0,0 0 0 0 0,0 0 0 0 0,0 0 0 0 0,0-1 0 0 0,-1 1 0 0 0,1 0 0 0 0,0 0 0 0 0,0 0 0 0 0,-1 0 0 0 0,1 0 0 0 0,0-1 0 0 0,0 1 0 0 0,-1 0 0 0 0,1 0 0 0 0,0 0 0 0 0,0 0 0 0 0,-1 0 0 0 0,1 0 0 0 0,-1 0 0 0 0,-13 7 0 0 0,11-5 0 0 0,0 1 0 0 0,0-1 0 0 0,0 1 0 0 0,1 0 0 0 0,-1 0 0 0 0,1 0 0 0 0,0 1 0 0 0,0-1 0 0 0,0 0 0 0 0,0 1 0 0 0,1-1 0 0 0,-1 1 0 0 0,1 0 0 0 0,0-1 0 0 0,0 1 0 0 0,0 5 0 0 0,0-6 0 0 0,1 0 0 0 0,0 0 0 0 0,-1 0 0 0 0,1 0 0 0 0,1 0 0 0 0,-1 0 0 0 0,0 0 0 0 0,1 0 0 0 0,0 0 0 0 0,-1 0 0 0 0,1 0 0 0 0,0 0 0 0 0,1 0 0 0 0,-1-1 0 0 0,0 1 0 0 0,1 0 0 0 0,0-1 0 0 0,-1 1 0 0 0,1-1 0 0 0,0 0 0 0 0,3 3 0 0 0,-4-4 0 0 0,1 0 0 0 0,-1 0 0 0 0,0 0 0 0 0,1 0 0 0 0,-1 0 0 0 0,1-1 0 0 0,-1 1 0 0 0,1-1 0 0 0,-1 1 0 0 0,1-1 0 0 0,-1 1 0 0 0,1-1 0 0 0,-1 0 0 0 0,1 0 0 0 0,0 0 0 0 0,-1 0 0 0 0,1 0 0 0 0,-1 0 0 0 0,1 0 0 0 0,0-1 0 0 0,-1 1 0 0 0,2-1 0 0 0,18-1 0 0 0,-16-4-360 0 0,-5 9-32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0:28.0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14 209 11519 0 0,'-1'3'178'0'0,"1"-1"0"0"0,0 0 0 0 0,0 0-1 0 0,-1 0 1 0 0,2 1 0 0 0,-1-1 0 0 0,0 0-1 0 0,0 0 1 0 0,1 0 0 0 0,-1 0 0 0 0,1 0-1 0 0,0 0 1 0 0,-1 0 0 0 0,1 0 0 0 0,0 0-1 0 0,0 0 1 0 0,3 4 0 0 0,-2-3 38 0 0,-1-1 647 0 0,7 6-462 0 0,28 24 18 0 0,-34-31-352 0 0,0 0-1 0 0,0 1 1 0 0,1-1 0 0 0,-1 0 0 0 0,0 0-1 0 0,1 0 1 0 0,-1-1 0 0 0,0 1 0 0 0,1 0-1 0 0,-1-1 1 0 0,1 0 0 0 0,-1 1-1 0 0,0-1 1 0 0,1 0 0 0 0,-1 0 0 0 0,1-1-1 0 0,-1 1 1 0 0,1 0 0 0 0,3-2 0 0 0,0 0 175 0 0,1-1 1 0 0,-1 0-1 0 0,1 0 0 0 0,8-6 1 0 0,-13 8-210 0 0,5-4 163 0 0,1 0 1 0 0,-1-1-1 0 0,0 0 1 0 0,0 0-1 0 0,0-1 0 0 0,-1 0 1 0 0,0 0-1 0 0,-1 0 1 0 0,1-1-1 0 0,-2 0 1 0 0,1 0-1 0 0,-1 0 0 0 0,5-14 1 0 0,-7 16-172 0 0,0 0 1 0 0,0 0 0 0 0,-1-1-1 0 0,0 1 1 0 0,0 0-1 0 0,-1-1 1 0 0,0 1-1 0 0,0-1 1 0 0,0 1-1 0 0,-1-1 1 0 0,0 1 0 0 0,0-1-1 0 0,0 1 1 0 0,-1 0-1 0 0,0 0 1 0 0,0 0-1 0 0,-1 0 1 0 0,0 0-1 0 0,0 0 1 0 0,-4-6-1 0 0,5 9-13 0 0,-1 1-1 0 0,1-1 1 0 0,0 0-1 0 0,-1 1 0 0 0,0-1 1 0 0,1 1-1 0 0,-1 0 1 0 0,0 0-1 0 0,0 0 0 0 0,0 0 1 0 0,-1 1-1 0 0,1-1 1 0 0,0 1-1 0 0,-1-1 0 0 0,-3 0 1 0 0,2 1 6 0 0,-1 1 1 0 0,1-1-1 0 0,0 1 0 0 0,0 0 1 0 0,-1 0-1 0 0,1 1 1 0 0,0-1-1 0 0,0 1 0 0 0,-9 3 1 0 0,6-2-6 0 0,0 1 0 0 0,0 1 1 0 0,1-1-1 0 0,-1 1 0 0 0,1 0 0 0 0,0 1 1 0 0,0 0-1 0 0,0 0 0 0 0,0 1 0 0 0,1 0 1 0 0,0 0-1 0 0,-9 11 0 0 0,13-13-7 0 0,-1 0 0 0 0,0 0 0 0 0,1 0 0 0 0,0 1 1 0 0,0-1-1 0 0,0 1 0 0 0,1-1 0 0 0,-1 1 0 0 0,1-1 0 0 0,0 1 0 0 0,0 6 0 0 0,1-8-6 0 0,0-1 0 0 0,0 0 0 0 0,1 0 0 0 0,-1 1 0 0 0,1-1 0 0 0,0 0 0 0 0,0 0 0 0 0,-1 0 0 0 0,1 0 0 0 0,0 0 0 0 0,1 0 0 0 0,-1 0 0 0 0,0 0 0 0 0,1 0 0 0 0,-1-1 0 0 0,1 1 0 0 0,-1 0-1 0 0,1-1 1 0 0,0 1 0 0 0,0-1 0 0 0,-1 0 0 0 0,1 0 0 0 0,0 1 0 0 0,0-1 0 0 0,0 0 0 0 0,3 0 0 0 0,2 2-136 0 0,1-1 0 0 0,-1 0 0 0 0,0 0 0 0 0,1-1 0 0 0,-1 1 0 0 0,13-1 0 0 0,8-1-6229 0 0,-13-2-430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0:28.4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15 233 9671 0 0,'-1'1'63'0'0,"0"-1"-1"0"0,0 1 1 0 0,0-1-1 0 0,0 1 0 0 0,1 0 1 0 0,-1-1-1 0 0,0 1 1 0 0,0 0-1 0 0,0-1 1 0 0,0 1-1 0 0,1 0 0 0 0,-1 0 1 0 0,0 0-1 0 0,1 0 1 0 0,-1 0-1 0 0,1 0 0 0 0,-1 0 1 0 0,0 1-1 0 0,1 1 158 0 0,1 1-1 0 0,-1 0 0 0 0,0 0 1 0 0,1-1-1 0 0,0 1 0 0 0,1 4 1 0 0,4 23 1036 0 0,-2-12-1228 0 0,7 39 449 0 0,-11-58-426 0 0,0 0 1 0 0,0 1-1 0 0,1-1 1 0 0,-1 0-1 0 0,0 0 1 0 0,0 0-1 0 0,0 1 1 0 0,0-1-1 0 0,0 0 1 0 0,0 0-1 0 0,0 1 0 0 0,0-1 1 0 0,0 0-1 0 0,0 0 1 0 0,1 0-1 0 0,-1 1 1 0 0,0-1-1 0 0,0 0 1 0 0,0 0-1 0 0,0 0 1 0 0,1 0-1 0 0,-1 1 1 0 0,0-1-1 0 0,0 0 0 0 0,0 0 1 0 0,1 0-1 0 0,-1 0 1 0 0,0 0-1 0 0,0 0 1 0 0,0 0-1 0 0,1 0 1 0 0,-1 0-1 0 0,0 1 1 0 0,0-1-1 0 0,1 0 0 0 0,-1 0 1 0 0,0 0-1 0 0,8-7 1736 0 0,8-19 534 0 0,-14 22-2131 0 0,60-120 1366 0 0,-52 100-1263 0 0,-1-1 0 0 0,-1 0 0 0 0,6-34 0 0 0,-13 58-253 0 0,1 5 55 0 0,2 9 103 0 0,-3-9-171 0 0,6 21-27 0 0,12 41 0 0 0,-15-56 0 0 0,-1 3 0 0 0,1 0 0 0 0,1 0 0 0 0,0 0 0 0 0,1-1 0 0 0,1 0 0 0 0,8 12 0 0 0,-14-22 1 0 0,0-1-1 0 0,0 1 1 0 0,0-1 0 0 0,0 1-1 0 0,1-1 1 0 0,-1 0 0 0 0,1 1-1 0 0,-1-1 1 0 0,1 0-1 0 0,-1 0 1 0 0,1 0 0 0 0,0 0-1 0 0,-1 0 1 0 0,1-1 0 0 0,0 1-1 0 0,0 0 1 0 0,0-1 0 0 0,0 1-1 0 0,-1-1 1 0 0,1 0-1 0 0,0 0 1 0 0,0 0 0 0 0,0 0-1 0 0,0 0 1 0 0,0 0 0 0 0,0 0-1 0 0,0 0 1 0 0,0-1-1 0 0,2 0 1 0 0,-1 0 18 0 0,0-1 0 0 0,0 0 0 0 0,0 1 0 0 0,-1-1 0 0 0,1-1-1 0 0,0 1 1 0 0,-1 0 0 0 0,1-1 0 0 0,-1 1 0 0 0,0-1 0 0 0,0 1 0 0 0,0-1 0 0 0,0 0 0 0 0,0 0 0 0 0,2-6-1 0 0,1-3 101 0 0,-1 0-1 0 0,-1-1 0 0 0,0 1 0 0 0,-1-1 0 0 0,0 0 0 0 0,0 0 0 0 0,-2 0 0 0 0,0 0 0 0 0,-1-14 0 0 0,-8-46-1168 0 0,-5 4-5672 0 0,12 57-688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0:29.5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1 318 13359 0 0,'-1'1'3682'0'0,"1"-1"-3605"0"0,7 3 692 0 0,11 2-790 0 0,7-4 620 0 0,-1-1 0 0 0,0-1 1 0 0,0-1-1 0 0,1-1 0 0 0,25-8 1 0 0,-11 4-71 0 0,163-38 350 0 0,-3 2-755 0 0,-151 34 107 0 0,64-21 0 0 0,-94 24-217 0 0,0-1-1 0 0,-1-1 1 0 0,0 0-1 0 0,0-1 1 0 0,-1-1 0 0 0,25-20-1 0 0,-35 25-16 0 0,0-1 1 0 0,1 0-1 0 0,-2 0 0 0 0,1 0 1 0 0,-1-1-1 0 0,0 0 0 0 0,0 0 1 0 0,-1 0-1 0 0,5-10 0 0 0,-9 16-28 0 0,0 0 0 0 0,0 0 0 0 0,0 1 0 0 0,0-1 0 0 0,1 0 0 0 0,-1 0 0 0 0,0 0-1 0 0,-1 0 1 0 0,1 0 0 0 0,0 1 0 0 0,0-1 0 0 0,0 0 0 0 0,0 0 0 0 0,-1 0 0 0 0,1 0-1 0 0,0 1 1 0 0,-1-1 0 0 0,1 0 0 0 0,0 0 0 0 0,-2 0 0 0 0,-8-6-3806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0:30.5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36 190 1519 0 0,'-1'-1'274'0'0,"0"0"0"0"0,0 0-1 0 0,0 0 1 0 0,0 0 0 0 0,0 0-1 0 0,0 0 1 0 0,0 1-1 0 0,0-1 1 0 0,0 0 0 0 0,0 1-1 0 0,-1-1 1 0 0,1 1-1 0 0,0-1 1 0 0,0 1 0 0 0,0 0-1 0 0,-1-1 1 0 0,1 1-1 0 0,-2 0 1 0 0,2 0 121 0 0,1 0 0 0 0,-1-1 0 0 0,0 1 1 0 0,0 0-1 0 0,0 0 0 0 0,1 0 0 0 0,-1-1 0 0 0,0 1 0 0 0,0 0 1 0 0,1-1-1 0 0,-1 1 0 0 0,0-1 0 0 0,1 1 0 0 0,-2-1 0 0 0,2 0-255 0 0,0 0 0 0 0,0 0 0 0 0,0 1 0 0 0,0-1 0 0 0,0 0 1 0 0,1 0-1 0 0,-1 1 0 0 0,0-1 0 0 0,0 0 0 0 0,1 0 0 0 0,-1 1 0 0 0,0-1 0 0 0,1 0 0 0 0,-1 1 0 0 0,1-1 0 0 0,-1 1 0 0 0,1-1 0 0 0,-1 1 0 0 0,1-1 0 0 0,-1 1 0 0 0,1-1 0 0 0,1 0 0 0 0,22-22 1554 0 0,1 1 0 0 0,32-22 0 0 0,-39 33-1465 0 0,0 0 1 0 0,0 0-1 0 0,1 2 1 0 0,31-11-1 0 0,-45 18-213 0 0,-1 1 0 0 0,1 0 0 0 0,0 0 0 0 0,0 1 0 0 0,-1-1 0 0 0,1 1 0 0 0,0 0 0 0 0,0 1 0 0 0,7 0 0 0 0,-11-1-13 0 0,1 1 1 0 0,0-1-1 0 0,-1 1 0 0 0,1-1 0 0 0,-1 1 1 0 0,1 0-1 0 0,-1-1 0 0 0,0 1 0 0 0,1 0 1 0 0,-1 0-1 0 0,0 0 0 0 0,1 0 0 0 0,-1 0 1 0 0,0 0-1 0 0,0 0 0 0 0,0 1 0 0 0,0-1 1 0 0,0 0-1 0 0,0 1 0 0 0,0-1 0 0 0,0 0 1 0 0,-1 1-1 0 0,1-1 0 0 0,-1 1 0 0 0,1-1 1 0 0,-1 1-1 0 0,1 0 0 0 0,-1-1 0 0 0,0 1 1 0 0,0-1-1 0 0,0 4 0 0 0,-1-2-3 0 0,0 0 0 0 0,0 0 0 0 0,0 0 0 0 0,0 0 0 0 0,-1 0 0 0 0,0 0 0 0 0,1 0 0 0 0,-1-1 0 0 0,0 1 0 0 0,-1-1 0 0 0,1 0 0 0 0,0 1 0 0 0,-1-1 0 0 0,1 0 0 0 0,-4 2 0 0 0,-7 8 11 0 0,-7 11 47 0 0,0 2 0 0 0,2 0 0 0 0,0 1 1 0 0,2 1-1 0 0,-18 40 0 0 0,30-48-58 0 0,4-34 0 0 0,-1 9 0 0 0,0 0 0 0 0,-1 0 0 0 0,1-1 0 0 0,-1 1 0 0 0,-1 0 0 0 0,1 0 0 0 0,-1 1 0 0 0,-6-12 0 0 0,1 7 0 0 0,0 0 0 0 0,0 1 0 0 0,-16-14 0 0 0,-15-15 0 0 0,41 37 0 0 0,1 0 0 0 0,0 0 0 0 0,-1 1 0 0 0,1-1 0 0 0,0 1 0 0 0,4 0 0 0 0,107 1 445 0 0,-101 1-421 0 0,0 0 0 0 0,20 5 0 0 0,-22-4-21 0 0,-19-4-78 0 0,0 1 0 0 0,1-1 0 0 0,-1 1 0 0 0,0 1 0 0 0,-11 2-1 0 0,-7-1-78 0 0,-41 8-1 0 0,79-27 155 0 0,-2 4 19 0 0,1 1-1 0 0,1 0 0 0 0,0 1 1 0 0,0 0-1 0 0,1 1 1 0 0,0 1-1 0 0,1 0 0 0 0,0 0 1 0 0,20-7-1 0 0,-34 15-18 0 0,0 1 1 0 0,0 0-1 0 0,0 0 0 0 0,0 0 0 0 0,0 0 1 0 0,1 0-1 0 0,-1 0 0 0 0,0 0 0 0 0,0-1 0 0 0,0 1 1 0 0,0 0-1 0 0,1 0 0 0 0,-1 0 0 0 0,0 0 1 0 0,0 0-1 0 0,0 0 0 0 0,0 0 0 0 0,1 0 0 0 0,-1 0 1 0 0,0 0-1 0 0,0 0 0 0 0,0 0 0 0 0,1 0 1 0 0,-1 0-1 0 0,0 0 0 0 0,0 0 0 0 0,0 0 0 0 0,1 0 1 0 0,-1 0-1 0 0,0 0 0 0 0,0 0 0 0 0,0 1 1 0 0,0-1-1 0 0,1 0 0 0 0,-1 0 0 0 0,0 0 0 0 0,0 0 1 0 0,0 0-1 0 0,0 0 0 0 0,1 1 0 0 0,-6 7 21 0 0,-12 10 13 0 0,16-17-34 0 0,-15 17 0 0 0,10-11 0 0 0,0-1 0 0 0,0 1 0 0 0,-1-1 0 0 0,1-1 0 0 0,-1 1 0 0 0,0-1 0 0 0,-1 0 0 0 0,-10 5 0 0 0,17-10 0 0 0,1 0 0 0 0,0 0 0 0 0,-1 0 0 0 0,1 0 0 0 0,0 1 0 0 0,-1-1 0 0 0,1 0 0 0 0,0-1 0 0 0,-1 1 0 0 0,1 0 0 0 0,-1 0 0 0 0,1 0 0 0 0,0 0 0 0 0,-1 0 0 0 0,1 0 0 0 0,0 0 0 0 0,-1 0 0 0 0,1-1 0 0 0,0 1 0 0 0,-1 0 0 0 0,1 0 0 0 0,0 0 0 0 0,0-1 0 0 0,-1 1 0 0 0,1 0 0 0 0,0 0 0 0 0,0-1 0 0 0,-1 1 0 0 0,1 0 0 0 0,0-1 0 0 0,0 1 0 0 0,0 0 0 0 0,0-1 0 0 0,-1 1 0 0 0,1-1 0 0 0,-2-17 0 0 0,2 17 0 0 0,0-1 0 0 0,0 1 0 0 0,0 0 0 0 0,1 0 0 0 0,-1 0 0 0 0,0 0 0 0 0,1 0 0 0 0,-1-1 0 0 0,1 1 0 0 0,-1 0 0 0 0,1 0 0 0 0,1-1 0 0 0,-2 2 0 0 0,0-1 0 0 0,1 1 0 0 0,-1 0 0 0 0,0 0 0 0 0,1-1 0 0 0,-1 1 0 0 0,0 0 0 0 0,1 0 0 0 0,-1 0 0 0 0,1 0 0 0 0,-1 0 0 0 0,0-1 0 0 0,1 1 0 0 0,-1 0 0 0 0,1 0 0 0 0,-1 0 0 0 0,0 0 0 0 0,1 0 0 0 0,-1 0 0 0 0,1 0 0 0 0,-1 0 0 0 0,0 1 0 0 0,1-1 0 0 0,-1 0 0 0 0,1 0 0 0 0,-1 0 0 0 0,0 0 0 0 0,1 0 0 0 0,-1 1 0 0 0,0-1 0 0 0,1 0 0 0 0,-1 0 0 0 0,0 1 0 0 0,1-1 0 0 0,-1 1 0 0 0,34 24-2542 0 0,-28-17-4756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0:31.5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83 9671 0 0,'-4'2'152'0'0,"1"1"0"0"0,0 0-1 0 0,0 0 1 0 0,0 0-1 0 0,0 1 1 0 0,1-1 0 0 0,-1 1-1 0 0,1-1 1 0 0,0 1-1 0 0,0 0 1 0 0,-2 6 0 0 0,-4 6 34 0 0,-2 4 139 0 0,1 0 0 0 0,0 1 0 0 0,2 0 0 0 0,-8 33 0 0 0,15-50 432 0 0,0 4 31 0 0,2 26 40 0 0,-2-32-679 0 0,0 0 0 0 0,0 0 0 0 0,1 0 0 0 0,0 0 1 0 0,-1-1-1 0 0,1 1 0 0 0,0 0 0 0 0,0 0 0 0 0,-1 0 0 0 0,2-1 0 0 0,-1 1 0 0 0,0 0 0 0 0,0-1 0 0 0,0 1 0 0 0,1-1 0 0 0,-1 0 0 0 0,1 1 0 0 0,-1-1 0 0 0,1 0 0 0 0,-1 0 0 0 0,1 0 0 0 0,0 0 0 0 0,0 0 0 0 0,-1 0 1 0 0,1 0-1 0 0,0-1 0 0 0,0 1 0 0 0,0-1 0 0 0,0 1 0 0 0,0-1 0 0 0,0 0 0 0 0,3 0 0 0 0,2 1 119 0 0,1-1-1 0 0,-1-1 1 0 0,1 0-1 0 0,-1 0 1 0 0,1 0 0 0 0,10-4-1 0 0,-8 2-239 0 0,0-2 0 0 0,0 1 1 0 0,0-1-1 0 0,0 0 0 0 0,-1-1 0 0 0,0 0 0 0 0,0-1 0 0 0,-1 0 0 0 0,1 0 1 0 0,-2-1-1 0 0,1 0 0 0 0,-1 0 0 0 0,0-1 0 0 0,7-12 0 0 0,-10 15-25 0 0,0-1-1 0 0,0-1 1 0 0,-1 1-1 0 0,0 0 1 0 0,0-1 0 0 0,-1 1-1 0 0,0-1 1 0 0,0 0-1 0 0,-1 0 1 0 0,0 0-1 0 0,-1 0 1 0 0,1 0 0 0 0,-1 0-1 0 0,-1 0 1 0 0,0 1-1 0 0,0-1 1 0 0,0 0-1 0 0,-1 0 1 0 0,0 0 0 0 0,-5-10-1 0 0,5 13 1 0 0,-1 0 0 0 0,0-1 0 0 0,-1 1-1 0 0,1 1 1 0 0,-1-1 0 0 0,0 0 0 0 0,0 1-1 0 0,0 0 1 0 0,-1 0 0 0 0,1 0 0 0 0,-1 1 0 0 0,0-1-1 0 0,0 1 1 0 0,-1 0 0 0 0,1 1 0 0 0,0-1 0 0 0,-1 1-1 0 0,0 0 1 0 0,1 0 0 0 0,-1 1 0 0 0,0 0-1 0 0,0 0 1 0 0,0 0 0 0 0,0 1 0 0 0,0 0 0 0 0,0 0-1 0 0,0 0 1 0 0,0 1 0 0 0,0 0 0 0 0,0 0 0 0 0,1 0-1 0 0,-1 1 1 0 0,0 0 0 0 0,1 0 0 0 0,-1 0-1 0 0,1 1 1 0 0,-1 0 0 0 0,1 0 0 0 0,0 0 0 0 0,0 1-1 0 0,1 0 1 0 0,-1-1 0 0 0,1 2 0 0 0,-7 6-1 0 0,11-10 0 0 0,-3 2 0 0 0,0 0 1 0 0,0 0-1 0 0,1 1 1 0 0,-1-1-1 0 0,1 1 1 0 0,0-1-1 0 0,0 1 1 0 0,1 0-1 0 0,-1 0 1 0 0,1-1-1 0 0,-1 1 1 0 0,1 0-1 0 0,0 0 0 0 0,1 1 1 0 0,-1-1-1 0 0,1 0 1 0 0,0 0-1 0 0,0 0 1 0 0,0 0-1 0 0,1 7 1 0 0,5 2-105 0 0,14 26 2 0 0,-15-29-104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0:32.0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22 190 5063 0 0,'-7'-8'471'0'0,"5"13"166"0"0,2 18 447 0 0,0-19-966 0 0,0-2 374 0 0,0 9 10 0 0,-1 52 545 0 0,1-16 1218 0 0,4 52 1759 0 0,-11-204-2984 0 0,-1-109-3005 0 0,8 212 2144 0 0,0-1 1 0 0,0 1-1 0 0,0 0 0 0 0,0-1 1 0 0,0 1-1 0 0,1-1 0 0 0,-1 1 1 0 0,1 0-1 0 0,0-1 1 0 0,0 1-1 0 0,0 0 0 0 0,0 0 1 0 0,0 0-1 0 0,0 0 0 0 0,0 0 1 0 0,1 0-1 0 0,2-3 0 0 0,0 2 297 0 0,0 0 0 0 0,0 0 0 0 0,1 1-1 0 0,-1 0 1 0 0,1-1 0 0 0,-1 2 0 0 0,9-3-1 0 0,19-8-182 0 0,1 2 0 0 0,1 2-1 0 0,65-8 1 0 0,-87 13-463 0 0,-11 2-145 0 0,1 1 0 0 0,-1-1 0 0 0,1 1 0 0 0,-1 0 0 0 0,1-1 0 0 0,0 1 0 0 0,-1 0-1 0 0,1 0 1 0 0,-1 0 0 0 0,1 0 0 0 0,-1 0 0 0 0,1 0 0 0 0,2 1 0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0:32.3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 19351 0 0,'34'14'2608'0'0,"-32"-13"-2457"0"0,9 2-81 0 0,-8-2-68 0 0,17 4 25 0 0,27 4 0 0 0,-40-8-23 0 0,1 0-1 0 0,-1 0 1 0 0,1-1 0 0 0,-1-1 0 0 0,1 1 0 0 0,-1-1 0 0 0,1 0 0 0 0,12-5 0 0 0,-7 1-194 0 0,24-14 0 0 0,-29 15-238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5:47.9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0 2759 0 0,'1'3'543'0'0,"-1"0"1"0"0,1 0-1 0 0,-1 0 0 0 0,0 1 0 0 0,0-1 0 0 0,-1 5 0 0 0,0-1 230 0 0,1 15 884 0 0,-1 3-86 0 0,2 7 2554 0 0,8 98-1890 0 0,-6-96-1811 0 0,4 51 1618 0 0,-7-77-1898 0 0,0 0-1 0 0,-1 0 1 0 0,1-1-1 0 0,-2 1 0 0 0,1 0 1 0 0,-1-1-1 0 0,-1 1 1 0 0,-4 10-1 0 0,7-18-156 0 0,0 0 1 0 0,0 0-1 0 0,0 1 0 0 0,0-1 0 0 0,0 0 1 0 0,0 0-1 0 0,0 1 0 0 0,0-1 1 0 0,0 0-1 0 0,-1 0 0 0 0,1 0 0 0 0,0 1 1 0 0,0-1-1 0 0,0 0 0 0 0,0 0 0 0 0,0 0 1 0 0,-1 0-1 0 0,1 0 0 0 0,0 1 0 0 0,0-1 1 0 0,-1 0-1 0 0,1 0 0 0 0,0 0 0 0 0,0 0 1 0 0,0 0-1 0 0,-1 0 0 0 0,1 0 0 0 0,0 0 1 0 0,0 0-1 0 0,-1 0 0 0 0,1 0 0 0 0,0 0 1 0 0,0 0-1 0 0,-1 0 0 0 0,1 0 0 0 0,0 0 1 0 0,0 0-1 0 0,-1 0 0 0 0,1 0 1 0 0,0 0-1 0 0,0 0 0 0 0,-9-11-1195 0 0,-3-20-841 0 0,11 29 2009 0 0,0-2 70 0 0,0 1 0 0 0,0-1-1 0 0,0 0 1 0 0,0 1 0 0 0,1-1 0 0 0,0 0-1 0 0,-1 1 1 0 0,1-1 0 0 0,0 0-1 0 0,1 0 1 0 0,-1 1 0 0 0,1-1 0 0 0,1-4-1 0 0,-1 5 0 0 0,0 1 0 0 0,0 0 0 0 0,1-1 0 0 0,-1 1 0 0 0,1 0 0 0 0,-1 0 0 0 0,1 0 0 0 0,0 0 0 0 0,0 0 0 0 0,0 1 0 0 0,0-1 0 0 0,0 0 0 0 0,0 1 0 0 0,0 0 0 0 0,1-1-1 0 0,-1 1 1 0 0,0 0 0 0 0,1 0 0 0 0,-1 0 0 0 0,4 0 0 0 0,8-2 220 0 0,0 0 0 0 0,0 1-1 0 0,0 1 1 0 0,0 0 0 0 0,0 1-1 0 0,0 0 1 0 0,1 1 0 0 0,23 5-1 0 0,-23-3-134 0 0,0 1 0 0 0,0 1 0 0 0,-1 0-1 0 0,0 0 1 0 0,0 2 0 0 0,0-1-1 0 0,24 18 1 0 0,-35-22-106 0 0,0 0 0 0 0,-1 0 0 0 0,0 0 0 0 0,0 0 0 0 0,1 0 0 0 0,-1 0 0 0 0,0 1 1 0 0,-1-1-1 0 0,1 1 0 0 0,0-1 0 0 0,-1 1 0 0 0,1 0 0 0 0,-1 0 0 0 0,0 0 0 0 0,0 0 0 0 0,0 0 0 0 0,0 0 0 0 0,-1 0 0 0 0,1 0 0 0 0,-1 0 0 0 0,0 0 0 0 0,0 4 0 0 0,-1-3 59 0 0,1 0 1 0 0,-1-1-1 0 0,0 0 0 0 0,-1 1 1 0 0,1-1-1 0 0,-1 0 0 0 0,1 0 1 0 0,-1 1-1 0 0,0-1 0 0 0,0-1 1 0 0,0 1-1 0 0,-1 0 0 0 0,1 0 1 0 0,-1-1-1 0 0,1 1 0 0 0,-1-1 1 0 0,0 0-1 0 0,-6 4 0 0 0,-2-1 47 0 0,1 0 0 0 0,-1 0 0 0 0,0 0-1 0 0,0-2 1 0 0,0 1 0 0 0,-17 1 0 0 0,-74 6-230 0 0,45-6-1801 0 0,51-4-5723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0:32.6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97 175 12439 0 0,'-2'3'181'0'0,"-1"1"-1"0"0,0-1 1 0 0,1 1-1 0 0,0-1 1 0 0,0 1-1 0 0,0 0 1 0 0,0 0-1 0 0,-2 7 1 0 0,-6 38 122 0 0,4-20-191 0 0,3-17-112 0 0,-11 35 0 0 0,12-69 975 0 0,-2-46-13 0 0,-25-90-6704 0 0,26 143 5839 0 0,2 11 289 0 0,0 1 1 0 0,1 0-1 0 0,-1 0 0 0 0,1 0 0 0 0,0-1 0 0 0,0 1 0 0 0,0 0 1 0 0,0-1-1 0 0,0 1 0 0 0,1 0 0 0 0,1-6 0 0 0,-1 7-56 0 0,0 0-1 0 0,1 0 1 0 0,-1 0-1 0 0,1 0 0 0 0,-1 1 1 0 0,1-1-1 0 0,-1 0 1 0 0,1 1-1 0 0,0 0 1 0 0,0-1-1 0 0,0 1 1 0 0,0 0-1 0 0,0 0 0 0 0,0 0 1 0 0,0 0-1 0 0,0 0 1 0 0,4-1-1 0 0,7-2 8 0 0,1 0-1 0 0,0 1 1 0 0,-1 1 0 0 0,1 0-1 0 0,15 0 1 0 0,71 5-99 0 0,-24 0-861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0:33.0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9 5063 0 0,'-10'-8'3828'0'0,"19"13"5751"0"0,1 1-5424 0 0,-1-1-5993 0 0,3 0 2119 0 0,0 0 1 0 0,0-2-1 0 0,0 1 0 0 0,1-2 0 0 0,-1 1 0 0 0,1-2 1 0 0,-1 0-1 0 0,1 0 0 0 0,22-3 0 0 0,-12 0-584 0 0,0-2-1 0 0,0 0 1 0 0,-1-2-1 0 0,33-12 1 0 0,-42 13-7612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0:36.3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249 121 2759 0 0,'-2'-2'187'0'0,"1"1"-1"0"0,0 0 0 0 0,0 0 0 0 0,0 0 0 0 0,-1 0 0 0 0,1 0 0 0 0,0 0 0 0 0,-1 1 0 0 0,1-1 1 0 0,-1 0-1 0 0,1 1 0 0 0,-1-1 0 0 0,1 0 0 0 0,-1 1 0 0 0,1 0 0 0 0,-1-1 0 0 0,-1 1 0 0 0,-1 0 270 0 0,0 0 0 0 0,-1 0-1 0 0,1 1 1 0 0,0-1-1 0 0,0 1 1 0 0,-6 2-1 0 0,-3 2 555 0 0,0 0-1 0 0,-25 14 0 0 0,29-14-549 0 0,1 1 0 0 0,-1-1 1 0 0,1 2-1 0 0,0-1 0 0 0,1 1 0 0 0,0 0 0 0 0,0 0 0 0 0,0 1 1 0 0,1 0-1 0 0,0 1 0 0 0,0-1 0 0 0,1 1 0 0 0,0 0 1 0 0,1 0-1 0 0,0 0 0 0 0,0 1 0 0 0,1 0 0 0 0,0-1 0 0 0,1 1 1 0 0,-2 17-1 0 0,4-25 301 0 0,5 9-576 0 0,18 31-61 0 0,-22-40-112 0 0,0-1-1 0 0,1 1 0 0 0,-1-1 0 0 0,0 1 0 0 0,1-1 0 0 0,-1 1 1 0 0,0-1-1 0 0,1 0 0 0 0,0 0 0 0 0,-1 0 0 0 0,1 0 0 0 0,0 0 1 0 0,-1 0-1 0 0,1 0 0 0 0,0-1 0 0 0,0 1 0 0 0,0 0 1 0 0,0-1-1 0 0,0 0 0 0 0,0 1 0 0 0,-1-1 0 0 0,1 0 0 0 0,0 0 1 0 0,0 0-1 0 0,4-1 0 0 0,0 0 24 0 0,1-1-1 0 0,-1 0 1 0 0,0 0 0 0 0,1 0-1 0 0,7-5 1 0 0,-11 5-19 0 0,13-6 4 0 0,-1-1 1 0 0,0-1-1 0 0,0-1 0 0 0,-1 0 0 0 0,-1-1 1 0 0,0 0-1 0 0,0-1 0 0 0,-2 0 1 0 0,1-1-1 0 0,-2-1 0 0 0,0 1 0 0 0,0-2 1 0 0,-2 1-1 0 0,11-26 0 0 0,-17 35-33 0 0,0-1-1 0 0,0 0 0 0 0,-1 1 1 0 0,1-1-1 0 0,-2 0 1 0 0,1 1-1 0 0,-1-1 1 0 0,0 0-1 0 0,0 0 1 0 0,-1 0-1 0 0,0 1 0 0 0,0-1 1 0 0,-4-11-1 0 0,4 14-10 0 0,-1 1-1 0 0,0-1 0 0 0,0 0 0 0 0,0 0 1 0 0,0 1-1 0 0,-1-1 0 0 0,1 1 0 0 0,-1 0 1 0 0,0 0-1 0 0,0 0 0 0 0,0 0 0 0 0,-1 0 0 0 0,1 1 1 0 0,0-1-1 0 0,-1 1 0 0 0,0 0 0 0 0,1 0 1 0 0,-1 1-1 0 0,0-1 0 0 0,0 1 0 0 0,0-1 1 0 0,0 1-1 0 0,-5 0 0 0 0,1 0 14 0 0,0 1 1 0 0,0 0-1 0 0,0 0 0 0 0,0 1 1 0 0,0 0-1 0 0,1 0 0 0 0,-1 1 1 0 0,0 0-1 0 0,1 1 0 0 0,-1-1 1 0 0,1 1-1 0 0,0 1 1 0 0,-8 4-1 0 0,4-1-24 0 0,-1 0 0 0 0,1 1 0 0 0,1 0 0 0 0,0 1 0 0 0,0 0 0 0 0,-17 21-1 0 0,11-7-540 0 0,3 2-173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0:34.9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124 81 7831 0 0,'-7'1'487'0'0,"0"0"-1"0"0,0 1 1 0 0,1-1-1 0 0,-1 1 1 0 0,0 1-1 0 0,1-1 1 0 0,0 1-1 0 0,-1 0 1 0 0,1 1-1 0 0,0-1 1 0 0,1 1-1 0 0,-1 1 1 0 0,1-1-1 0 0,-9 9 1 0 0,11-9-219 0 0,1 0 1 0 0,-1 0 0 0 0,1 1 0 0 0,0-1-1 0 0,0 1 1 0 0,0-1 0 0 0,1 1-1 0 0,0 0 1 0 0,0 0 0 0 0,0-1 0 0 0,0 1-1 0 0,1 0 1 0 0,-1 0 0 0 0,1 0 0 0 0,1 0-1 0 0,-1 0 1 0 0,1-1 0 0 0,-1 1-1 0 0,3 5 1 0 0,-2-7 1077 0 0,5 8-1052 0 0,21 35-7 0 0,-25-43-249 0 0,0 0 1 0 0,0 0-1 0 0,0 0 1 0 0,1-1-1 0 0,-1 1 0 0 0,1-1 1 0 0,0 1-1 0 0,0-1 1 0 0,0 0-1 0 0,0 0 1 0 0,0 0-1 0 0,0-1 0 0 0,0 1 1 0 0,5 1-1 0 0,-1-2 16 0 0,0 1-1 0 0,-1-1 1 0 0,1 0-1 0 0,0-1 1 0 0,7 0-1 0 0,-7 0-45 0 0,1-1 1 0 0,-1 0-1 0 0,0 0 0 0 0,0-1 1 0 0,0 0-1 0 0,-1 0 0 0 0,1-1 1 0 0,0 1-1 0 0,-1-2 0 0 0,0 1 1 0 0,1-1-1 0 0,-1 1 0 0 0,-1-2 1 0 0,1 1-1 0 0,-1-1 0 0 0,1 0 1 0 0,-1 0-1 0 0,0 0 0 0 0,-1-1 1 0 0,0 1-1 0 0,0-1 0 0 0,0 0 1 0 0,3-7-1 0 0,-3 5 0 0 0,0 0-1 0 0,-1 0 1 0 0,0 0 0 0 0,0 0-1 0 0,-1 0 1 0 0,0 0-1 0 0,0-1 1 0 0,-1 1 0 0 0,0-1-1 0 0,-1 1 1 0 0,0-1-1 0 0,0 1 1 0 0,-1-1 0 0 0,0 0-1 0 0,0 1 1 0 0,-1 0-1 0 0,0-1 1 0 0,-1 1 0 0 0,-3-8-1 0 0,4 12-6 0 0,0 0 0 0 0,0 0 0 0 0,0 0 0 0 0,-1 0 0 0 0,0 0 0 0 0,0 1 0 0 0,0 0 0 0 0,0-1-1 0 0,0 1 1 0 0,-1 0 0 0 0,1 0 0 0 0,-1 1 0 0 0,0-1 0 0 0,0 1 0 0 0,0 0 0 0 0,0 0 0 0 0,0 0 0 0 0,-1 0 0 0 0,1 1 0 0 0,0 0 0 0 0,-1 0 0 0 0,1 0-1 0 0,-1 0 1 0 0,0 1 0 0 0,1 0 0 0 0,-1 0 0 0 0,-8 1 0 0 0,3 0-180 0 0,1 1 0 0 0,0 0-1 0 0,0 1 1 0 0,0 0 0 0 0,0 0 0 0 0,1 1 0 0 0,-1 0-1 0 0,1 1 1 0 0,0-1 0 0 0,0 2 0 0 0,0-1-1 0 0,-11 12 1 0 0,1 2-7509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0:37.8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901 27 1375 0 0,'8'-16'1196'0'0,"-8"16"-1034"0"0,0-1 1 0 0,0 1-1 0 0,0 0 0 0 0,0-1 0 0 0,0 1 0 0 0,0 0 0 0 0,0-1 0 0 0,0 1 1 0 0,0 0-1 0 0,0-1 0 0 0,-1 1 0 0 0,1-1 0 0 0,0 1 0 0 0,0 0 0 0 0,0-1 0 0 0,0 1 1 0 0,0 0-1 0 0,-1 0 0 0 0,1-1 0 0 0,0 1 0 0 0,0 0 0 0 0,-1-1 0 0 0,1 1 0 0 0,0 0 1 0 0,-1-1-1 0 0,1 1 106 0 0,-1 0 0 0 0,0-1 0 0 0,0 1 0 0 0,0 0 0 0 0,0 0 0 0 0,0 0 0 0 0,1-1 1 0 0,-1 1-1 0 0,0 0 0 0 0,0 0 0 0 0,0 0 0 0 0,0 0 0 0 0,0 1 0 0 0,-1-1 0 0 0,-13 5-1069 0 0,-19 10 2221 0 0,1 2-1 0 0,0 2 0 0 0,-47 35 0 0 0,-82 79 1248 0 0,158-130-2627 0 0,-84 78 1135 0 0,-140 167 0 0 0,224-243-1154 0 0,-68 87 127 0 0,62-77-150 0 0,0 0 1 0 0,1 1 0 0 0,1 0-1 0 0,-9 24 1 0 0,17-39-1 0 0,-1-1 0 0 0,1 1 0 0 0,0 0 0 0 0,-1-1 0 0 0,1 1 0 0 0,0 0 0 0 0,0-1 0 0 0,0 1 0 0 0,0 0 0 0 0,-1-1 0 0 0,1 1 0 0 0,0 0 0 0 0,0 0 0 0 0,0-1 0 0 0,0 1 0 0 0,1 0-1 0 0,-1-1 1 0 0,0 1 0 0 0,0 0 0 0 0,0-1 0 0 0,0 1 0 0 0,1 0 0 0 0,-1 0 0 0 0,1-1-1 0 0,0 0 0 0 0,-1 0 0 0 0,1 1 0 0 0,-1-1 0 0 0,1 0 0 0 0,0 0 1 0 0,-1-1-1 0 0,1 1 0 0 0,-1 0 0 0 0,1 0 0 0 0,0 0 0 0 0,-1 0 0 0 0,1 0 0 0 0,-1-1 0 0 0,1 1 0 0 0,-1 0 0 0 0,1 0 0 0 0,-1-1 0 0 0,1 1 0 0 0,0-1 0 0 0,27-22-155 0 0,-9 5-67 0 0,1 1 0 0 0,1 1 0 0 0,1 0 1 0 0,25-13-1 0 0,-2 5 652 0 0,56-21 1 0 0,-199 111 332 0 0,-8 11-536 0 0,56-39 288 0 0,-66 38-1 0 0,116-76-499 0 0,0 1-1 0 0,0-1 0 0 0,-1 0 0 0 0,1 0 0 0 0,0 0 0 0 0,0 0 0 0 0,-1 1 0 0 0,1-1 0 0 0,0 0 0 0 0,-1 0 0 0 0,1 0 0 0 0,0 0 0 0 0,0 0 0 0 0,-1 0 0 0 0,1 0 0 0 0,0 0 0 0 0,-1 0 0 0 0,1 0 0 0 0,0 0 0 0 0,-1 0 0 0 0,1 0 0 0 0,0 0 0 0 0,0 0 0 0 0,-1 0 0 0 0,1 0 0 0 0,0 0 0 0 0,-1 0 0 0 0,1 0 0 0 0,0 0 0 0 0,0 0 0 0 0,-1-1 0 0 0,1 1 0 0 0,-1 0 0 0 0,1-13 144 0 0,13-25-155 0 0,-8 24 25 0 0,0-2-7 0 0,-1 0-1 0 0,0 0 0 0 0,1-22 1 0 0,-4 35-19 0 0,-1-1 1 0 0,0 0 0 0 0,0 0 0 0 0,0 0-1 0 0,0 0 1 0 0,-1 0 0 0 0,0 0 0 0 0,0 0-1 0 0,0 1 1 0 0,0-1 0 0 0,0 0-1 0 0,-1 1 1 0 0,0-1 0 0 0,1 1 0 0 0,-1-1-1 0 0,-1 1 1 0 0,1 0 0 0 0,0 0-1 0 0,-6-6 1 0 0,-5 3 0 0 0,12 6 0 0 0,0 0 0 0 0,0-1 0 0 0,-1 1 0 0 0,1 0 0 0 0,0-1 0 0 0,0 1 0 0 0,0-1 0 0 0,0 0 0 0 0,0 1 0 0 0,1-1 0 0 0,-1 0 0 0 0,-2-1 0 0 0,6 0 0 0 0,-1 1 0 0 0,1-1 0 0 0,0 1 0 0 0,0 0 0 0 0,-1-1 0 0 0,1 1 0 0 0,0 0 0 0 0,4 0 0 0 0,20-6 25 0 0,11-3 43 0 0,2 1-1 0 0,-1 1 1 0 0,63-2 0 0 0,-100 10-56 0 0,0 0 1 0 0,0 0-1 0 0,0 0 1 0 0,0 0-1 0 0,0 0 0 0 0,0 1 1 0 0,0-1-1 0 0,3 2 0 0 0,-4 3-24 0 0,-8 4 17 0 0,-16 10-5 0 0,-2-1 0 0 0,-26 15 0 0 0,1-1 0 0 0,29-19 0 0 0,13-8 0 0 0,0 0 0 0 0,0 1 0 0 0,-9 8 0 0 0,17-14-1 0 0,0 0 0 0 0,0 0 0 0 0,0 0 0 0 0,0 0 0 0 0,0 0 0 0 0,0 1 0 0 0,0-1 0 0 0,0 0 0 0 0,0 0 0 0 0,0 0 0 0 0,0 0 1 0 0,0 0-1 0 0,0 0 0 0 0,0 0 0 0 0,0 0 0 0 0,0 0 0 0 0,0 0 0 0 0,0 0 0 0 0,0 1 0 0 0,0-1 0 0 0,0 0 0 0 0,0 0 0 0 0,0 0 0 0 0,0 0 0 0 0,0 0 0 0 0,0 0 0 0 0,0 0 0 0 0,0 0 0 0 0,0 0 0 0 0,0 0 0 0 0,0 0 0 0 0,0 0 0 0 0,0 0 0 0 0,0 1 0 0 0,0-1 0 0 0,0 0 0 0 0,0 0 0 0 0,0 0 0 0 0,0 0 0 0 0,1 0 0 0 0,-1 0 0 0 0,0 0 0 0 0,0 0 1 0 0,0 0-1 0 0,0 0 0 0 0,0 0 0 0 0,0 0 0 0 0,0 0 0 0 0,0 0 0 0 0,0 0 0 0 0,0 0 0 0 0,0 0 0 0 0,1 0 0 0 0,-1 0 0 0 0,0 0 0 0 0,0 0 0 0 0,0 0 0 0 0,0 0 0 0 0,0 0 0 0 0,0 0 0 0 0,0 0 0 0 0,0 0 0 0 0,0 0 0 0 0,0 0 0 0 0,0 0 0 0 0,12 0 160 0 0,11-3-1362 0 0,-18 2-4215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0:44.2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136 89 8751 0 0,'-5'3'577'0'0,"0"-1"-1"0"0,-1 1 1 0 0,1 0-1 0 0,1 0 1 0 0,-1 0-1 0 0,0 1 1 0 0,-5 5 0 0 0,-27 31 1453 0 0,32-33-1572 0 0,0-1 1 0 0,0 0-1 0 0,1 1 1 0 0,0 0-1 0 0,1 0 0 0 0,-5 11 1 0 0,7-15-265 0 0,0 1 1 0 0,0-1-1 0 0,0 1 1 0 0,1 0-1 0 0,-1-1 0 0 0,1 1 1 0 0,0 0-1 0 0,0 0 1 0 0,0 0-1 0 0,1-1 0 0 0,-1 1 1 0 0,1 0-1 0 0,0-1 1 0 0,2 8-1 0 0,-2-9 655 0 0,8 4-723 0 0,28 19-13 0 0,-33-23-95 0 0,0 0-1 0 0,1-1 1 0 0,-1 1-1 0 0,0-1 1 0 0,1 0-1 0 0,-1 0 1 0 0,1 0-1 0 0,0-1 1 0 0,-1 0-1 0 0,1 1 1 0 0,-1-2 0 0 0,1 1-1 0 0,0 0 1 0 0,-1-1-1 0 0,1 0 1 0 0,-1 0-1 0 0,1-1 1 0 0,-1 1-1 0 0,8-4 1 0 0,-6 2-4 0 0,0-1 0 0 0,0 1 0 0 0,0-1 0 0 0,0 0 1 0 0,-1 0-1 0 0,1 0 0 0 0,-1-1 0 0 0,0 0 0 0 0,-1 0 0 0 0,1 0 1 0 0,-1-1-1 0 0,0 1 0 0 0,4-8 0 0 0,-4 4-10 0 0,0 1 0 0 0,0-1 0 0 0,-1 0 0 0 0,0 0 0 0 0,0 0 0 0 0,-1 0 0 0 0,0 0-1 0 0,-1 0 1 0 0,1-14 0 0 0,-2 16-5 0 0,0 1-1 0 0,-1-1 1 0 0,0 1-1 0 0,0-1 1 0 0,0 1 0 0 0,0-1-1 0 0,-1 1 1 0 0,0 0-1 0 0,-1 0 1 0 0,1 0-1 0 0,-1 0 1 0 0,0 0-1 0 0,-6-7 1 0 0,6 9 2 0 0,-1 0 0 0 0,0 1 0 0 0,0-1 0 0 0,0 1 0 0 0,0 0 0 0 0,0 0 0 0 0,-1 0 0 0 0,1 0 1 0 0,-1 1-1 0 0,0 0 0 0 0,0 0 0 0 0,0 0 0 0 0,0 1 0 0 0,0-1 0 0 0,0 1 0 0 0,0 0 0 0 0,0 1 0 0 0,-8-1 0 0 0,3 1 19 0 0,1 0 1 0 0,-1 1-1 0 0,1 0 0 0 0,0 1 1 0 0,0 0-1 0 0,-1 0 0 0 0,1 1 0 0 0,1 0 1 0 0,-1 0-1 0 0,-8 6 0 0 0,14-8-15 0 0,1 0 0 0 0,0 0 1 0 0,-1 1-1 0 0,1-1 0 0 0,0 1 0 0 0,0 0 0 0 0,0 0 0 0 0,0 0 0 0 0,0-1 0 0 0,1 2 1 0 0,-1-1-1 0 0,1 0 0 0 0,-1 0 0 0 0,1 0 0 0 0,0 1 0 0 0,-1-1 0 0 0,1 1 0 0 0,1-1 1 0 0,-1 1-1 0 0,0-1 0 0 0,1 1 0 0 0,-1-1 0 0 0,1 1 0 0 0,0 0 0 0 0,-1-1 0 0 0,1 1 1 0 0,1 0-1 0 0,-1-1 0 0 0,0 1 0 0 0,1 0 0 0 0,-1-1 0 0 0,1 1 0 0 0,0-1 0 0 0,0 1 1 0 0,0-1-1 0 0,0 1 0 0 0,0-1 0 0 0,0 0 0 0 0,3 3 0 0 0,4 7-5 0 0,10 2-48 0 0,-3-4-559 0 0,0 0 0 0 0,31 13 0 0 0,-29-16-4725 0 0,1 0-1739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0:44.8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1 376 7367 0 0,'0'3'371'0'0,"-1"1"0"0"0,1-1 0 0 0,0 0 0 0 0,0 1-1 0 0,1-1 1 0 0,-1 0 0 0 0,1 1 0 0 0,-1-1 0 0 0,3 5 0 0 0,0 8 554 0 0,5 20 1611 0 0,-5-34-700 0 0,0-7-659 0 0,1-8 110 0 0,-4 12-1101 0 0,81-265 3878 0 0,-81 265-4033 0 0,1 0-1 0 0,-1 0 0 0 0,0 0 1 0 0,0 0-1 0 0,1 0 0 0 0,-1 0 1 0 0,1 0-1 0 0,-1 0 1 0 0,1 0-1 0 0,-1 0 0 0 0,1 0 1 0 0,-1 0-1 0 0,1 1 0 0 0,0-1 1 0 0,-1 0-1 0 0,1 0 1 0 0,0 1-1 0 0,0-1 0 0 0,0 1 1 0 0,1-2-1 0 0,-1 2-15 0 0,0 1 1 0 0,0-1-1 0 0,0 0 1 0 0,0 1-1 0 0,-1-1 1 0 0,1 0-1 0 0,0 1 1 0 0,0-1-1 0 0,0 1 1 0 0,-1 0-1 0 0,1-1 1 0 0,0 1-1 0 0,0-1 1 0 0,-1 1-1 0 0,1 0 1 0 0,-1 0-1 0 0,1-1 1 0 0,-1 1-1 0 0,1 0 1 0 0,-1 0-1 0 0,1 1 1 0 0,15 25 37 0 0,16 30-53 0 0,5 6 0 0 0,-3-11 0 0 0,-15-27 0 0 0,15 5 0 0 0,-34-30 1 0 0,0 1-1 0 0,1-1 1 0 0,-1 0-1 0 0,0 1 1 0 0,1-1 0 0 0,-1 0-1 0 0,0 1 1 0 0,1-1-1 0 0,-1 0 1 0 0,1 1 0 0 0,-1-1-1 0 0,0 0 1 0 0,1 0-1 0 0,-1 0 1 0 0,1 1-1 0 0,-1-1 1 0 0,1 0 0 0 0,-1 0-1 0 0,1 0 1 0 0,-1 0-1 0 0,1 0 1 0 0,-1 0 0 0 0,1 0-1 0 0,-1 0 1 0 0,1 0-1 0 0,-1 0 1 0 0,1 0-1 0 0,-1 0 1 0 0,1 0 0 0 0,-1 0-1 0 0,1-1 1 0 0,-1 1-1 0 0,1 0 1 0 0,-1 0 0 0 0,0 0-1 0 0,1-1 1 0 0,-1 1-1 0 0,1 0 1 0 0,-1-1-1 0 0,0 1 1 0 0,1 0 0 0 0,-1-1-1 0 0,0 1 1 0 0,1-1-1 0 0,-1 1 1 0 0,0 0 0 0 0,0-1-1 0 0,1 0 1 0 0,4-19 33 0 0,-5 18-33 0 0,3-50 168 0 0,-1 0 0 0 0,-10-88 0 0 0,0-12-4 0 0,8 151-304 0 0,0 0 57 0 0,-1 1 0 0 0,1 0 0 0 0,0-1 0 0 0,0 1 0 0 0,0 0 1 0 0,0-1-1 0 0,0 1 0 0 0,0 0 0 0 0,0-1 0 0 0,0 1 0 0 0,0-1 0 0 0,0 1 0 0 0,1 0 1 0 0,-1-1-1 0 0,0 1 0 0 0,0 0 0 0 0,0-1 0 0 0,0 1 0 0 0,0 0 0 0 0,1-1 0 0 0,-1 1 1 0 0,0 0-1 0 0,0 0 0 0 0,0-1 0 0 0,1 1 0 0 0,-1 0 0 0 0,0 0 0 0 0,1-1 1 0 0,-1 1-1 0 0,1 0 0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0:47.2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97 156 7367 0 0,'-7'22'4730'0'0,"-7"13"-1307"0"0,-27 46 1 0 0,13-28-2257 0 0,27-52-1153 0 0,0 1 1 0 0,0 0-1 0 0,0 0 0 0 0,1 0 0 0 0,-1 0 1 0 0,1 0-1 0 0,-1 0 0 0 0,1 0 0 0 0,0 0 1 0 0,0 0-1 0 0,0 0 0 0 0,0 3 0 0 0,0-4 6 0 0,0-1-1 0 0,1 1 0 0 0,-1 0 1 0 0,0 0-1 0 0,1-1 1 0 0,-1 1-1 0 0,1 0 0 0 0,-1-1 1 0 0,0 1-1 0 0,1-1 1 0 0,0 1-1 0 0,-1 0 0 0 0,1-1 1 0 0,-1 1-1 0 0,1-1 1 0 0,0 1-1 0 0,-1-1 0 0 0,1 0 1 0 0,0 1-1 0 0,-1-1 1 0 0,1 0-1 0 0,0 1 0 0 0,0-1 1 0 0,-1 0-1 0 0,1 0 1 0 0,0 1-1 0 0,0-1 1 0 0,0 0-1 0 0,-1 0 0 0 0,1 0 1 0 0,0 0-1 0 0,1-1 1 0 0,24 1 727 0 0,-6-1-557 0 0,0 1-1 0 0,0 1 1 0 0,0 1 0 0 0,0 0 0 0 0,24 8 0 0 0,-43-11-188 0 0,-1 1 1 0 0,0 0-1 0 0,0 0 0 0 0,1-1 0 0 0,-1 1 0 0 0,0 0 0 0 0,1 0 1 0 0,-1-1-1 0 0,0 1 0 0 0,0 0 0 0 0,0-1 0 0 0,1 1 1 0 0,-1 0-1 0 0,0-1 0 0 0,0 1 0 0 0,0-1 0 0 0,0 1 0 0 0,0 0 1 0 0,0-1-1 0 0,0 1 0 0 0,0 0 0 0 0,0-1 0 0 0,0 1 1 0 0,0-1-1 0 0,0 1 0 0 0,0 0 0 0 0,0-1 0 0 0,0 1 1 0 0,0-1-1 0 0,0 1 0 0 0,0-1 0 0 0,-2-22-13 0 0,1 16 16 0 0,-2-16-5 0 0,-1 1 0 0 0,-1 0 0 0 0,-15-41 0 0 0,-1-7 0 0 0,4 16 77 0 0,34 101-26 0 0,-3-9 37 0 0,-2 0 0 0 0,-1 1 0 0 0,8 61 0 0 0,-18-87-88 0 0,-1-7 0 0 0,1 1 0 0 0,-1-1 0 0 0,1 0 0 0 0,1 0 0 0 0,-1 1 0 0 0,1-1 0 0 0,3 7 0 0 0,-7-56 0 0 0,1 39 0 0 0,0 0 0 0 0,0 1 0 0 0,-1-1 0 0 0,1 1 0 0 0,-1-1 0 0 0,0 1 0 0 0,0 0 0 0 0,0 0 0 0 0,0 0 0 0 0,-1 0 0 0 0,1 0 0 0 0,-5-4 0 0 0,-3 0 0 0 0,1-1 0 0 0,-18-8 0 0 0,18 11 0 0 0,0-1 0 0 0,0 0 0 0 0,-14-12 0 0 0,23 17 0 0 0,-1 0 0 0 0,0 0 0 0 0,0-1 0 0 0,0 1 0 0 0,0-1 0 0 0,1 1 0 0 0,-1-1 0 0 0,1 1 0 0 0,-1-1 0 0 0,1 1 0 0 0,-1-1 0 0 0,1 1 0 0 0,0-1 0 0 0,0 1 0 0 0,0-1 0 0 0,0 1 0 0 0,0-1 0 0 0,0 0 0 0 0,0 1 0 0 0,1-1 0 0 0,-1 1 0 0 0,1-1 0 0 0,-1 1 0 0 0,1-1 0 0 0,-1 1 0 0 0,1-1 0 0 0,0 1 0 0 0,-1 0 0 0 0,1-1 0 0 0,2-1 0 0 0,0-2 0 0 0,2-1 0 0 0,-1 0 0 0 0,1 1 0 0 0,0 0 0 0 0,7-6 0 0 0,0 2 52 0 0,1 0-1 0 0,0 1 1 0 0,0 1 0 0 0,1 0-1 0 0,17-6 1 0 0,75-21 393 0 0,-67 23-392 0 0,45-11 94 0 0,119-17 0 0 0,88 10 462 0 0,-224 23-507 0 0,0 4-1 0 0,128 12 1 0 0,-172-7-186 0 0,-9-2-118 0 0,-1 1 1 0 0,23 6-1 0 0,-31-5-1732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0:48.2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164 180 1375 0 0,'-2'-1'329'0'0,"0"0"0"0"0,1 0 0 0 0,-1 0-1 0 0,0 0 1 0 0,0 0 0 0 0,0 0-1 0 0,0 0 1 0 0,0 1 0 0 0,1-1-1 0 0,-1 1 1 0 0,0-1 0 0 0,-1 1 0 0 0,1 0-1 0 0,0 0 1 0 0,0 0 0 0 0,0 0-1 0 0,-3 0 1 0 0,0 1 202 0 0,1 0-1 0 0,0 0 1 0 0,-1 1-1 0 0,1-1 1 0 0,0 1-1 0 0,0 0 1 0 0,-7 5-1 0 0,3-2-34 0 0,1 1 0 0 0,0 0 0 0 0,0 0 0 0 0,1 0 0 0 0,-1 1 0 0 0,1 0-1 0 0,-8 13 1 0 0,12-17-335 0 0,1-1 0 0 0,-1 1 0 0 0,1 0 0 0 0,0 0-1 0 0,0-1 1 0 0,0 1 0 0 0,1 0 0 0 0,-1 0 0 0 0,1 0 0 0 0,-1 0-1 0 0,1 0 1 0 0,0 0 0 0 0,0 0 0 0 0,1 0 0 0 0,-1 0-1 0 0,0 0 1 0 0,1-1 0 0 0,0 1 0 0 0,0 0 0 0 0,0 0 0 0 0,0 0-1 0 0,0-1 1 0 0,0 1 0 0 0,1 0 0 0 0,-1-1 0 0 0,1 1 0 0 0,0-1-1 0 0,0 0 1 0 0,-1 0 0 0 0,2 1 0 0 0,-1-1 0 0 0,0 0 0 0 0,3 1-1 0 0,2 2 9 0 0,-1 0-1 0 0,1-1 0 0 0,0 1 1 0 0,1-2-1 0 0,-1 1 0 0 0,1-1 1 0 0,-1 0-1 0 0,1-1 0 0 0,0 0 1 0 0,16 2-1 0 0,-11-3-110 0 0,1-1 1 0 0,-1-1-1 0 0,1 0 0 0 0,-1-1 1 0 0,1 0-1 0 0,-1-1 0 0 0,0-1 1 0 0,0 0-1 0 0,17-8 0 0 0,-19 8-22 0 0,-1-1 0 0 0,0-1 1 0 0,-1 0-1 0 0,1 0 0 0 0,-1-1 0 0 0,0 0 0 0 0,-1 0 0 0 0,0-1 0 0 0,0 0 0 0 0,0-1 0 0 0,9-15 0 0 0,-14 19-27 0 0,0 0 0 0 0,-1 0 0 0 0,1 0-1 0 0,-1 0 1 0 0,-1 0 0 0 0,1-1 0 0 0,-1 1 0 0 0,0-1 0 0 0,0 1-1 0 0,0-1 1 0 0,-1 1 0 0 0,0-1 0 0 0,0 0 0 0 0,-1 1 0 0 0,1-1 0 0 0,-1 1-1 0 0,0-1 1 0 0,-1 1 0 0 0,1-1 0 0 0,-1 1 0 0 0,-5-10 0 0 0,3 7-8 0 0,-1 0 0 0 0,0 0 0 0 0,-1 1 1 0 0,0 0-1 0 0,0 0 0 0 0,-1 0 0 0 0,1 1 1 0 0,-1 0-1 0 0,-1 0 0 0 0,1 0 0 0 0,-1 1 1 0 0,-12-6-1 0 0,7 5 10 0 0,-1 0 1 0 0,0 1-1 0 0,0 0 0 0 0,0 1 1 0 0,0 1-1 0 0,-1 0 1 0 0,0 1-1 0 0,-28-1 0 0 0,34 4-5 0 0,0-1-1 0 0,0 1 1 0 0,0 0-1 0 0,0 1 1 0 0,1 0-1 0 0,-1 1 0 0 0,0-1 1 0 0,1 2-1 0 0,-1-1 1 0 0,1 1-1 0 0,0 1 0 0 0,1-1 1 0 0,-1 1-1 0 0,1 0 1 0 0,-13 12-1 0 0,19-16-9 0 0,0 0 0 0 0,0-1 0 0 0,0 1 0 0 0,0 0 0 0 0,0 0 0 0 0,1 0 0 0 0,-1 0 0 0 0,0 1 0 0 0,0-1 0 0 0,1 0 0 0 0,-1 0 0 0 0,0 0 0 0 0,1 0 0 0 0,-1 1 0 0 0,1-1 0 0 0,0 0 0 0 0,-1 1 0 0 0,1-1 0 0 0,0 0 0 0 0,0 0 0 0 0,0 1 0 0 0,0-1 0 0 0,0 0 0 0 0,0 1 0 0 0,0-1 0 0 0,1 0 0 0 0,-1 1 0 0 0,0-1 0 0 0,1 0-1 0 0,-1 1 1 0 0,1-1 0 0 0,-1 0 0 0 0,1 0 0 0 0,-1 0 0 0 0,1 0 0 0 0,0 0 0 0 0,0 1 0 0 0,0-1 0 0 0,0 0 0 0 0,-1-1 0 0 0,1 1 0 0 0,0 0 0 0 0,1 0 0 0 0,-1 0 0 0 0,1 0 0 0 0,5 4-302 0 0,0-1 0 0 0,1 0 1 0 0,-1-1-1 0 0,1 0 0 0 0,15 4 0 0 0,1-1-5148 0 0,0 1-1760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0:48.7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1 408 6447 0 0,'0'10'-118'0'0,"-1"1"1968"0"0,2 1 0 0 0,-1 0 0 0 0,4 13 0 0 0,-4-25-1788 0 0,0 0 0 0 0,0 0 0 0 0,0 0 1 0 0,0 0-1 0 0,0 0 0 0 0,0 0 0 0 0,0 1 1 0 0,0-1-1 0 0,0 0 0 0 0,0 0 0 0 0,0 0 1 0 0,0 0-1 0 0,0 0 0 0 0,0 0 0 0 0,0 0 1 0 0,0 1-1 0 0,0-1 0 0 0,0 0 0 0 0,0 0 1 0 0,0 0-1 0 0,0 0 0 0 0,0 0 0 0 0,0 0 1 0 0,0 0-1 0 0,0 0 0 0 0,0 0 0 0 0,0 1 1 0 0,1-1-1 0 0,-1 0 0 0 0,0 0 0 0 0,0 0 1 0 0,0 0-1 0 0,0 0 0 0 0,0 0 0 0 0,0 0 1 0 0,0 0-1 0 0,0 0 0 0 0,1 0 0 0 0,-1 0 1 0 0,0 0-1 0 0,0 0 0 0 0,0 0 0 0 0,0 0 1 0 0,0 0-1 0 0,0 0 0 0 0,0 0 0 0 0,1 0 1 0 0,-1 0-1 0 0,0 0 0 0 0,0 0 0 0 0,0 0 1 0 0,0 0-1 0 0,5-7 1482 0 0,2-11-353 0 0,43-170 1970 0 0,-21 69-2318 0 0,-24 109-714 0 0,-2 15 85 0 0,0 17 124 0 0,-2-20-331 0 0,3 24-7 0 0,13 46 0 0 0,-14-60 0 0 0,0 0 0 0 0,1-1 0 0 0,1 1 0 0 0,0-1 0 0 0,1 0 0 0 0,0 0 0 0 0,14 18 0 0 0,-17-25 0 0 0,0-1 0 0 0,0 0 0 0 0,0 0 0 0 0,1 0 0 0 0,-1-1 0 0 0,1 1 0 0 0,0-1 0 0 0,0 1 0 0 0,0-1 0 0 0,0-1 0 0 0,0 1 0 0 0,0 0 0 0 0,0-1 0 0 0,0 0 0 0 0,1 0 0 0 0,6 1 0 0 0,-8-2 0 0 0,0-1 0 0 0,0 1 0 0 0,0 0 0 0 0,0-1 0 0 0,0 0 0 0 0,0 1 0 0 0,0-1 0 0 0,0 0 0 0 0,-1-1 0 0 0,1 1 0 0 0,0 0 0 0 0,-1-1 0 0 0,1 0 0 0 0,-1 1 0 0 0,1-1 0 0 0,-1 0 0 0 0,0 0 0 0 0,0 0 0 0 0,0-1 0 0 0,0 1 0 0 0,0-1 0 0 0,0 1 0 0 0,-1-1 0 0 0,1 1 0 0 0,1-5 0 0 0,4-9 61 0 0,-1-1 1 0 0,0-1-1 0 0,-1 1 0 0 0,-1-1 0 0 0,-1 0 0 0 0,0 0 1 0 0,-1 0-1 0 0,-1 0 0 0 0,-2-20 0 0 0,0 23-54 0 0,-1-1-1 0 0,-1 1 1 0 0,-7-23 0 0 0,8 29-15 0 0,-1 1 1 0 0,0 0-1 0 0,-1 0 1 0 0,0 0-1 0 0,-1 0 1 0 0,1 1-1 0 0,-10-12 1 0 0,13 18-122 0 0,0 0 1 0 0,0 0-1 0 0,0 0 1 0 0,0 0-1 0 0,0 0 1 0 0,0 0-1 0 0,0 0 1 0 0,0 0-1 0 0,0 1 0 0 0,0-1 1 0 0,0 0-1 0 0,0 1 1 0 0,-1-1-1 0 0,1 1 1 0 0,0-1-1 0 0,-1 1 1 0 0,1 0-1 0 0,0 0 1 0 0,-2-1-1 0 0,-5 3-7975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3:21.8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12 9215 0 0,'0'0'118'0'0,"0"-1"-1"0"0,0 1 1 0 0,0-1-1 0 0,1 1 0 0 0,-1-1 1 0 0,0 1-1 0 0,0-1 1 0 0,0 1-1 0 0,0-1 0 0 0,0 1 1 0 0,1-1-1 0 0,-1 1 1 0 0,0-1-1 0 0,0 1 0 0 0,1 0 1 0 0,-1-1-1 0 0,0 1 1 0 0,1-1-1 0 0,-1 1 1 0 0,1 0-1 0 0,-1-1 0 0 0,0 1 1 0 0,1 0-1 0 0,-1-1 1 0 0,1 1-1 0 0,0 0 0 0 0,-1 0-1 0 0,1 0-1 0 0,-1 1 0 0 0,0-1 1 0 0,1 1-1 0 0,-1-1 0 0 0,0 1 1 0 0,0-1-1 0 0,1 1 0 0 0,-1-1 1 0 0,0 1-1 0 0,0-1 0 0 0,0 1 1 0 0,1-1-1 0 0,-1 1 0 0 0,0-1 1 0 0,0 1-1 0 0,0-1 0 0 0,0 1 1 0 0,0-1-1 0 0,0 1 0 0 0,0 0 1 0 0,0-1-1 0 0,0 1 0 0 0,-1 0 1 0 0,-2 68 5582 0 0,1-7-5190 0 0,2-46-186 0 0,-1-1-88 0 0,-3 72 185 0 0,-2-19-257 0 0,1 0-71 0 0,-2-9-75 0 0,-1 21-16 0 0,1 3-75 0 0,5-56-35 0 0,1-14-163 0 0,1 0 0 0 0,1 23 0 0 0,0-28-1623 0 0,1-1-5300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0:51.1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130 178 7367 0 0,'-6'1'355'0'0,"1"0"-1"0"0,-1 1 1 0 0,1 0 0 0 0,0 0-1 0 0,0 0 1 0 0,0 0-1 0 0,0 1 1 0 0,-6 4-1 0 0,-2 1 39 0 0,4-3 62 0 0,1 0 0 0 0,1 0 0 0 0,-11 10-1 0 0,16-14-230 0 0,0 0 0 0 0,1 1 0 0 0,-1-1 0 0 0,1 1 0 0 0,-1 0-1 0 0,1-1 1 0 0,0 1 0 0 0,-1 0 0 0 0,1 0 0 0 0,0 0 0 0 0,0 0 0 0 0,0 0-1 0 0,1 0 1 0 0,-1 0 0 0 0,0 0 0 0 0,1 0 0 0 0,-1 1 0 0 0,1-1 0 0 0,0 0-1 0 0,0 4 1 0 0,1-4-17 0 0,0 1 0 0 0,0 0 1 0 0,0-1-1 0 0,1 0 0 0 0,-1 1 0 0 0,1-1 0 0 0,-1 0 0 0 0,1 0 0 0 0,0 0 0 0 0,0 0 1 0 0,0 0-1 0 0,0 0 0 0 0,1 0 0 0 0,-1-1 0 0 0,0 1 0 0 0,5 1 0 0 0,1 2 116 0 0,0-1-1 0 0,1-1 0 0 0,16 5 1 0 0,-16-6-290 0 0,0-1 0 0 0,1 0 0 0 0,-1 0 0 0 0,1-1 0 0 0,-1 0 1 0 0,0-1-1 0 0,1 0 0 0 0,-1 0 0 0 0,0-1 0 0 0,0 0 0 0 0,1-1 0 0 0,-2 0 1 0 0,1 0-1 0 0,0-1 0 0 0,-1 0 0 0 0,1-1 0 0 0,-1 0 0 0 0,0 0 0 0 0,13-12 0 0 0,-14 11-8 0 0,-1 0-1 0 0,0 0 0 0 0,0-1 1 0 0,0 0-1 0 0,-1 0 0 0 0,0 0 1 0 0,0-1-1 0 0,-1 0 0 0 0,0 0 1 0 0,0 0-1 0 0,-1 0 0 0 0,0 0 0 0 0,0-1 1 0 0,-1 1-1 0 0,0-1 0 0 0,-1 0 1 0 0,0 0-1 0 0,0 1 0 0 0,-1-1 1 0 0,0 0-1 0 0,-2-11 0 0 0,1 15-32 0 0,0 0 0 0 0,0 0 0 0 0,-1 0 0 0 0,1 0-1 0 0,-1 0 1 0 0,0 1 0 0 0,-1-1 0 0 0,1 1 0 0 0,-1-1 0 0 0,0 1-1 0 0,0 0 1 0 0,0 0 0 0 0,0 0 0 0 0,-1 1 0 0 0,0-1 0 0 0,0 1-1 0 0,0 0 1 0 0,0 0 0 0 0,0 0 0 0 0,0 0 0 0 0,-1 1 0 0 0,1 0-1 0 0,-1 0 1 0 0,-8-3 0 0 0,6 3-5 0 0,0 1 0 0 0,1 0-1 0 0,-1 0 1 0 0,0 0 0 0 0,1 1 0 0 0,-1 0-1 0 0,0 1 1 0 0,0-1 0 0 0,1 1 0 0 0,-1 0-1 0 0,0 1 1 0 0,1 0 0 0 0,-1 0-1 0 0,1 0 1 0 0,0 1 0 0 0,0-1 0 0 0,0 2-1 0 0,-6 3 1 0 0,4-2-105 0 0,1 1 0 0 0,0 0 0 0 0,0 1 0 0 0,0-1 0 0 0,1 1 0 0 0,0 1 0 0 0,0-1 0 0 0,-9 16-1 0 0,4 0-746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0:54.2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1 389 7831 0 0,'3'-1'689'0'0,"-1"0"-1"0"0,1 0 1 0 0,0 0-1 0 0,-1 0 1 0 0,1 0-1 0 0,-1-1 1 0 0,1 1-1 0 0,-1-1 1 0 0,5-3-1 0 0,28-23 1581 0 0,-12 7-1541 0 0,0-1 0 0 0,-2-1 1 0 0,-1-1-1 0 0,-1-1 0 0 0,-1-1 1 0 0,-1-1-1 0 0,24-51 0 0 0,-38 71-715 0 0,-1 1-1 0 0,-1-1 1 0 0,1 0 0 0 0,-1 0-1 0 0,0 0 1 0 0,-1-10 0 0 0,0 14 2 0 0,0 1 0 0 0,0-1 0 0 0,0 1-1 0 0,-1-1 1 0 0,1 1 0 0 0,-1 0 0 0 0,0-1 0 0 0,0 1 0 0 0,-2-5 0 0 0,2 7-1 0 0,1-1 0 0 0,-1 0-1 0 0,0 0 1 0 0,1 0 0 0 0,-1 0 0 0 0,0 1 0 0 0,0-1-1 0 0,0 0 1 0 0,0 1 0 0 0,0-1 0 0 0,0 0-1 0 0,0 1 1 0 0,0-1 0 0 0,0 1 0 0 0,0 0-1 0 0,0-1 1 0 0,0 1 0 0 0,0 0 0 0 0,0 0 0 0 0,0 0-1 0 0,0 0 1 0 0,-2 0 0 0 0,1 0-7 0 0,0 0 0 0 0,0 1 0 0 0,0-1-1 0 0,0 1 1 0 0,0 0 0 0 0,1 0 0 0 0,-1 0 0 0 0,0 0 0 0 0,0 0 0 0 0,1 0 0 0 0,-1 0 0 0 0,1 1 0 0 0,-1-1-1 0 0,1 0 1 0 0,-1 1 0 0 0,1-1 0 0 0,0 1 0 0 0,0 0 0 0 0,-1-1 0 0 0,1 1 0 0 0,1 0 0 0 0,-1 0 0 0 0,-1 3-1 0 0,-2 3 21 0 0,2-1-1 0 0,-1 1 0 0 0,1 0 1 0 0,-2 12-1 0 0,2-7-26 0 0,1-4 0 0 0,0 0 0 0 0,1-1 0 0 0,0 1 0 0 0,2 14 0 0 0,2 35 0 0 0,2 9 0 0 0,-5-48 0 0 0,2 9 0 0 0,-2 35 0 0 0,-1-49-17 0 0,-5 39-203 0 0,5-50 202 0 0,-1 1 0 0 0,0-1 0 0 0,0 1 0 0 0,0-1 0 0 0,-1 1-1 0 0,1-1 1 0 0,-1 0 0 0 0,0 1 0 0 0,1-1 0 0 0,-2 0 0 0 0,-2 4-1 0 0,3-6-16 0 0,0 1 0 0 0,0-1 0 0 0,0 0-1 0 0,0 0 1 0 0,0 0 0 0 0,-1-1 0 0 0,1 1-1 0 0,0 0 1 0 0,0-1 0 0 0,-1 1-1 0 0,1-1 1 0 0,0 0 0 0 0,0 0 0 0 0,-1 0-1 0 0,1 0 1 0 0,0 0 0 0 0,-1 0-1 0 0,1-1 1 0 0,0 1 0 0 0,0-1 0 0 0,0 1-1 0 0,-1-1 1 0 0,-2-2 0 0 0,5 3 35 0 0,0-1 1 0 0,-1 1 0 0 0,1-1-1 0 0,0 1 1 0 0,-1-1 0 0 0,1 1-1 0 0,0-1 1 0 0,0 1 0 0 0,0-1-1 0 0,-1 0 1 0 0,1 1 0 0 0,0-1-1 0 0,0 0 1 0 0,0 1 0 0 0,0-1-1 0 0,0 1 1 0 0,0-1-1 0 0,0 0 1 0 0,0 1 0 0 0,1-1-1 0 0,-1 1 1 0 0,0-1 0 0 0,0 0-1 0 0,0 1 1 0 0,1-1 0 0 0,-1 1-1 0 0,0-1 1 0 0,1 1 0 0 0,-1-1-1 0 0,0 1 1 0 0,1-1 0 0 0,-1 1-1 0 0,1-1 1 0 0,-1 1 0 0 0,1 0-1 0 0,-1-1 1 0 0,1 1-1 0 0,-1-1 1 0 0,1 1 0 0 0,-1 0-1 0 0,1 0 1 0 0,0-1 0 0 0,2-1 67 0 0,-1 0 1 0 0,1 1 0 0 0,0-1 0 0 0,0 1 0 0 0,0 0-1 0 0,5-2 1 0 0,76-7 869 0 0,8-1-872 0 0,-78 9-1963 0 0,-7 0-5994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0:58.3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99 3223 0 0,'-2'0'428'0'0,"0"0"0"0"0,0 0 0 0 0,0 0 0 0 0,1 1 0 0 0,-1-1 0 0 0,0 1 0 0 0,0-1 0 0 0,1 1 0 0 0,-1 0 0 0 0,0 0 0 0 0,-1 1 0 0 0,3-2-359 0 0,0 0 0 0 0,-1 0 1 0 0,1 0-1 0 0,0 0 0 0 0,0 0 0 0 0,0 0 0 0 0,0 0 0 0 0,0 0 1 0 0,0 0-1 0 0,0 0 0 0 0,0 0 0 0 0,0 0 0 0 0,0 0 1 0 0,0 1-1 0 0,-1-1 0 0 0,1 0 0 0 0,0 0 0 0 0,0 0 0 0 0,0 0 1 0 0,0 0-1 0 0,0 0 0 0 0,0 0 0 0 0,0 0 0 0 0,0 0 1 0 0,0 1-1 0 0,0-1 0 0 0,0 0 0 0 0,0 0 0 0 0,0 0 1 0 0,0 0-1 0 0,0 0 0 0 0,0 0 0 0 0,0 0 0 0 0,0 0 0 0 0,0 1 1 0 0,0-1-1 0 0,0 0 0 0 0,0 0 0 0 0,0 0 0 0 0,0 0 1 0 0,0 0-1 0 0,0 0 0 0 0,0 0 0 0 0,0 0 0 0 0,1 0 0 0 0,-1 1 1 0 0,0-1-1 0 0,0 0 0 0 0,0 0 0 0 0,0 0 0 0 0,0 0 1 0 0,0 0-1 0 0,0 0 0 0 0,14 1 2147 0 0,10-4-1742 0 0,-1-1 0 0 0,1-1 0 0 0,29-10 0 0 0,67-31 2329 0 0,-35 12-1870 0 0,-70 30-944 0 0,-22 10-14 0 0,-22 10-11 0 0,0-5-324 0 0,-38 11 0 0 0,55-19 223 0 0,1-1 0 0 0,0-1 0 0 0,-1 0-1 0 0,1 0 1 0 0,-1-1 0 0 0,-21-3 0 0 0,26 2 117 0 0,0 1 0 0 0,0-1 0 0 0,0 1 0 0 0,-1 0 0 0 0,1 1 0 0 0,0 0 0 0 0,-12 3 0 0 0,17-4 23 0 0,0 1 0 0 0,0 0-1 0 0,0-1 1 0 0,0 1 0 0 0,1 0 0 0 0,-1 0-1 0 0,0 0 1 0 0,0 0 0 0 0,1 0-1 0 0,-1 0 1 0 0,1 1 0 0 0,-1-1-1 0 0,1 1 1 0 0,0-1 0 0 0,-1 1 0 0 0,1-1-1 0 0,0 1 1 0 0,0 0 0 0 0,0-1-1 0 0,0 1 1 0 0,0 0 0 0 0,1 0-1 0 0,-1 0 1 0 0,1-1 0 0 0,-1 1 0 0 0,1 0-1 0 0,-1 0 1 0 0,1 0 0 0 0,0 0-1 0 0,0 0 1 0 0,0 0 0 0 0,0 0-1 0 0,1 3 1 0 0,-1-1 127 0 0,1 0 1 0 0,1-1-1 0 0,-1 1 0 0 0,0 0 0 0 0,1 0 0 0 0,0-1 1 0 0,0 1-1 0 0,0 0 0 0 0,0-1 0 0 0,4 5 0 0 0,33 31 1644 0 0,-17-16-1368 0 0,-19-20-334 0 0,12 13 68 0 0,1 1 0 0 0,1-2 0 0 0,20 15 0 0 0,-14-4-140 0 0,-9-56 0 0 0,28-54 0 0 0,-23 48 0 0 0,23-63 0 0 0,-38 82 0 0 0,-4 17 0 0 0,0 0 0 0 0,0 0 0 0 0,0-1 0 0 0,0 1 0 0 0,0 0 0 0 0,0 0 0 0 0,0-1 0 0 0,0 1 0 0 0,0 0 0 0 0,0 0 0 0 0,0-1 0 0 0,0 1 0 0 0,0 0 0 0 0,0-1 0 0 0,0 1 0 0 0,0 0 0 0 0,0 0 0 0 0,0-1 0 0 0,0 1 0 0 0,0 0 0 0 0,-1 0 0 0 0,1-1 0 0 0,0 1 0 0 0,0 0 0 0 0,0 0 0 0 0,0 0 0 0 0,-1-1 0 0 0,1 1 0 0 0,0 0 0 0 0,0 0 0 0 0,0 0 0 0 0,-1 0 0 0 0,1-1 0 0 0,0 1 0 0 0,0 0 0 0 0,-1 0 0 0 0,1 0 0 0 0,0 0 0 0 0,0 0 0 0 0,-1 0 0 0 0,1 0 0 0 0,0 0 0 0 0,-1 0 0 0 0,1 0 0 0 0,0 0 0 0 0,0 0 0 0 0,-1 0 0 0 0,1 0 0 0 0,0 0 0 0 0,0 0 0 0 0,-1 0 0 0 0,1 0 0 0 0,0 0 0 0 0,-1 0 0 0 0,1 0 0 0 0,0 0 0 0 0,0 1 0 0 0,0-1 0 0 0,-1 0 0 0 0,1 0 0 0 0,0 1 0 0 0,-9 2 0 0 0,7-2 0 0 0,1 0 0 0 0,-1-1 0 0 0,1 1 0 0 0,-1 0 0 0 0,1 0 0 0 0,-1 0 0 0 0,1 0 0 0 0,0 0 0 0 0,-1 0 0 0 0,1 0 0 0 0,0 0 0 0 0,0 0 0 0 0,0 1 0 0 0,-2 1 0 0 0,2 0 0 0 0,-108 165 0 0 0,85-143 0 0 0,30-48 0 0 0,-3 11 0 0 0,-2 9-34 0 0,1-1 0 0 0,-1 0 0 0 0,0 0 0 0 0,-1 0 0 0 0,1 0 0 0 0,-1 0 0 0 0,1 0-1 0 0,-1 0 1 0 0,0 0 0 0 0,-1 0 0 0 0,1 0 0 0 0,-1 0 0 0 0,1 0 0 0 0,-1 0 0 0 0,0 0 0 0 0,-1 1 0 0 0,1-1 0 0 0,-1 0 0 0 0,0 1-1 0 0,0-1 1 0 0,0 1 0 0 0,-4-6 0 0 0,4 5 34 0 0,-1 0 0 0 0,1 1 0 0 0,1-1 0 0 0,-1 0 0 0 0,-1-5 0 0 0,2 7 0 0 0,0 1 0 0 0,1 0 0 0 0,0-1 0 0 0,-1 1 0 0 0,1-1 0 0 0,0 1 0 0 0,-1-1 0 0 0,1 1 0 0 0,0 0 0 0 0,0-1 0 0 0,0 1 0 0 0,0-1 0 0 0,1 1 0 0 0,-1-1 0 0 0,0 1 0 0 0,0 0 0 0 0,1-1 0 0 0,-1 1 0 0 0,2-2 0 0 0,-2 3 23 0 0,1-1-1 0 0,0 1 1 0 0,0 0-1 0 0,0 0 1 0 0,0-1-1 0 0,0 1 1 0 0,-1 0 0 0 0,1 0-1 0 0,0 0 1 0 0,0 0-1 0 0,0 0 1 0 0,0 0-1 0 0,0 0 1 0 0,0 0-1 0 0,0 1 1 0 0,-1-1-1 0 0,1 0 1 0 0,2 1 0 0 0,20 8 658 0 0,-15-6-530 0 0,35 10 192 0 0,0-2 0 0 0,62 8-1 0 0,0-1-15 0 0,84 29 43 0 0,26 5 78 0 0,-156-41-159 0 0,100 7 0 0 0,-125-17-244 0 0,0-2 0 0 0,1-2-1 0 0,-1 0 1 0 0,61-16 0 0 0,-49 6 50 0 0,-1-3 1 0 0,81-39 0 0 0,-106 44-222 0 0,-15 8-44 0 0,0 0 0 0 0,0 0 0 0 0,0 0 0 0 0,1 1 1 0 0,-1-1-1 0 0,1 1 0 0 0,0 0 0 0 0,10-1 0 0 0,-10 5-1953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0:59.5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116 153 8751 0 0,'-2'1'216'0'0,"0"-1"0"0"0,0 1-1 0 0,0 0 1 0 0,0 0 0 0 0,0-1-1 0 0,1 1 1 0 0,-1 0 0 0 0,0 1-1 0 0,1-1 1 0 0,-1 0-1 0 0,1 0 1 0 0,-3 2 0 0 0,-17 19 1204 0 0,19-20-1188 0 0,1 0-1 0 0,-1 1 0 0 0,0-1 0 0 0,1 0 1 0 0,-1 1-1 0 0,1-1 0 0 0,-1 1 0 0 0,1 0 1 0 0,0-1-1 0 0,0 1 0 0 0,1 0 0 0 0,-1 0 1 0 0,0-1-1 0 0,1 1 0 0 0,0 0 0 0 0,-1 0 1 0 0,1 0-1 0 0,1 5 0 0 0,0-5-57 0 0,-1-1 0 0 0,1 1 0 0 0,0-1 0 0 0,1 1 0 0 0,-1-1 0 0 0,0 0 0 0 0,1 0 0 0 0,-1 1 0 0 0,1-1 0 0 0,0 0-1 0 0,-1 0 1 0 0,1-1 0 0 0,0 1 0 0 0,0 0 0 0 0,1 0 0 0 0,-1-1 0 0 0,0 0 0 0 0,0 1 0 0 0,1-1 0 0 0,3 2 0 0 0,0-1-134 0 0,-1-1 0 0 0,1 1 0 0 0,-1-1 0 0 0,1 0 0 0 0,0 0 0 0 0,0-1 0 0 0,0 0 0 0 0,-1 0 0 0 0,1 0 0 0 0,0-1 0 0 0,0 0 0 0 0,-1 0 0 0 0,1 0 0 0 0,0 0 0 0 0,-1-1 0 0 0,1 0 0 0 0,-1-1 0 0 0,0 1 0 0 0,0-1 0 0 0,0 0 0 0 0,0 0 0 0 0,0 0 0 0 0,6-6-1 0 0,-7 5-4 0 0,1 0-1 0 0,0 0 0 0 0,-1-1 1 0 0,0 0-1 0 0,0 0 0 0 0,0 0 0 0 0,-1 0 1 0 0,1 0-1 0 0,-1-1 0 0 0,0 1 0 0 0,-1-1 1 0 0,0 0-1 0 0,0 0 0 0 0,0 0 0 0 0,0 0 1 0 0,-1 0-1 0 0,0 0 0 0 0,0-1 0 0 0,-1 1 1 0 0,0 0-1 0 0,0-8 0 0 0,-2 7-26 0 0,0 0 0 0 0,0 0-1 0 0,0 1 1 0 0,-1-1 0 0 0,0 1-1 0 0,0 0 1 0 0,0 0 0 0 0,-1 0-1 0 0,0 0 1 0 0,0 1 0 0 0,-1-1 0 0 0,0 1-1 0 0,0 0 1 0 0,0 0 0 0 0,0 1-1 0 0,-1 0 1 0 0,1 0 0 0 0,-1 0-1 0 0,0 0 1 0 0,0 1 0 0 0,-1 0-1 0 0,-11-3 1 0 0,13 4-1 0 0,-1 0 0 0 0,0 0 0 0 0,1 1 0 0 0,-1 0 0 0 0,0 0 0 0 0,0 1 0 0 0,0 0 0 0 0,1 0 0 0 0,-1 0 0 0 0,0 1 0 0 0,0-1 0 0 0,0 1 0 0 0,1 1 0 0 0,-1-1 0 0 0,0 1 0 0 0,1 0 0 0 0,0 0 0 0 0,-1 1-1 0 0,1 0 1 0 0,0-1 0 0 0,0 2 0 0 0,0-1 0 0 0,1 1 0 0 0,-1-1 0 0 0,1 1 0 0 0,0 1 0 0 0,-5 5 0 0 0,6-6-7 0 0,1 0 0 0 0,0 0-1 0 0,-1 1 1 0 0,1-1 0 0 0,1 1 0 0 0,-1-1 0 0 0,1 1-1 0 0,0 0 1 0 0,0 0 0 0 0,0-1 0 0 0,0 9-1 0 0,1-10-72 0 0,6 9-300 0 0,16 35-284 0 0,-17-35-205 0 0,3-6-1252 0 0,28 23-4864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0:59.9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38 285 13823 0 0,'-1'0'33'0'0,"1"0"1"0"0,0-1-1 0 0,0 1 0 0 0,-1 0 0 0 0,1 0 0 0 0,0 0 0 0 0,-1 0 0 0 0,1 0 0 0 0,0 0 0 0 0,-1 0 0 0 0,1 0 1 0 0,0 0-1 0 0,-1 0 0 0 0,1 0 0 0 0,0 0 0 0 0,0 0 0 0 0,-1 0 0 0 0,1 0 0 0 0,0 0 0 0 0,-1 0 1 0 0,1 0-1 0 0,0 0 0 0 0,-1 0 0 0 0,1 1 0 0 0,0-1 0 0 0,0 0 0 0 0,-1 0 0 0 0,1 0 0 0 0,0 0 0 0 0,0 1 1 0 0,-1-1-1 0 0,1 0 0 0 0,0 0 0 0 0,0 1 0 0 0,0-1 0 0 0,0 0 0 0 0,-1 0 0 0 0,1 1 0 0 0,0-1 1 0 0,0 0-1 0 0,0 0 0 0 0,0 1 0 0 0,0-1 0 0 0,0 0 0 0 0,0 1 0 0 0,0-1 0 0 0,-1 0 0 0 0,1 1 0 0 0,3 25 33 0 0,-1-13 222 0 0,-1 1-291 0 0,0-1-41 0 0,0 0-1 0 0,7 23 1 0 0,-5-48 2252 0 0,2-4-1071 0 0,5-30 1 0 0,-9 31-1251 0 0,0 1 1 0 0,-1-1-1 0 0,-1 1 0 0 0,0-1 1 0 0,-1 1-1 0 0,-1 0 1 0 0,0 0-1 0 0,-1 0 0 0 0,0 0 1 0 0,-11-22-1 0 0,14 32 60 0 0,-4-5 247 0 0,0 0-1 0 0,1-1 1 0 0,1 1 0 0 0,-1-1 0 0 0,-1-11 0 0 0,4 19-117 0 0,1 0-1 0 0,0 0 1 0 0,0 0 0 0 0,0 0 0 0 0,0 0-1 0 0,0 0 1 0 0,0 0 0 0 0,0 1 0 0 0,0-1-1 0 0,1 0 1 0 0,-1 0 0 0 0,1 0-1 0 0,0 0 1 0 0,-1 1 0 0 0,1-1 0 0 0,0 0-1 0 0,0 1 1 0 0,0-1 0 0 0,0 1 0 0 0,0-1-1 0 0,0 1 1 0 0,1-1 0 0 0,-1 1-1 0 0,0 0 1 0 0,1-1 0 0 0,-1 1 0 0 0,1 0-1 0 0,0 0 1 0 0,-1 0 0 0 0,1 0 0 0 0,0 1-1 0 0,-1-1 1 0 0,1 0 0 0 0,0 1-1 0 0,2-1 1 0 0,14-3 53 0 0,1 1 0 0 0,-1 0 0 0 0,0 2 0 0 0,27 1 0 0 0,-23 0 17 0 0,-1-1 1 0 0,40-6-1 0 0,-48 4-648 0 0,16-3-1578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1:00.2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0 919 0 0,'0'1'314'0'0,"-1"-1"0"0"0,0 1 0 0 0,0-1 0 0 0,1 0 0 0 0,-1 1 0 0 0,0-1-1 0 0,1 1 1 0 0,-1 0 0 0 0,1-1 0 0 0,-1 1 0 0 0,1 0 0 0 0,-1-1 0 0 0,1 1-1 0 0,-1 0 1 0 0,1-1 0 0 0,-1 1 0 0 0,1 0 0 0 0,0 0 0 0 0,-1-1-1 0 0,1 1 1 0 0,0 0 0 0 0,0 0 0 0 0,0 0 0 0 0,0 0 0 0 0,0-1 0 0 0,0 1-1 0 0,0 1 1 0 0,0-1 37 0 0,1 0 0 0 0,0 0 0 0 0,-1 0 0 0 0,1 0 0 0 0,0 0-1 0 0,0 0 1 0 0,0-1 0 0 0,0 1 0 0 0,0 0 0 0 0,0-1 0 0 0,0 1 0 0 0,0 0 0 0 0,0-1-1 0 0,0 0 1 0 0,0 1 0 0 0,2 0 0 0 0,6 1 914 0 0,1 0 0 0 0,-1 0-1 0 0,16 0 1 0 0,51 1 745 0 0,-25-4-3753 0 0,-37 0-5776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1:00.6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31 224 9671 0 0,'-1'2'150'0'0,"1"-1"0"0"0,0 1 0 0 0,-1-1 0 0 0,1 0 0 0 0,0 1 0 0 0,0-1-1 0 0,0 1 1 0 0,0-1 0 0 0,0 1 0 0 0,0-1 0 0 0,0 1 0 0 0,0-1 0 0 0,0 1 0 0 0,1 1-1 0 0,3 29 1479 0 0,-3 14-1540 0 0,-1-35 308 0 0,-2-4 216 0 0,-8 24 3544 0 0,10-39-2636 0 0,1-12-692 0 0,4-2-831 0 0,-1 1 1 0 0,-1-1-1 0 0,1-43 0 0 0,-5 52-11 0 0,0 1 0 0 0,-1-1-1 0 0,0 0 1 0 0,-1 0 0 0 0,-1 1-1 0 0,0 0 1 0 0,0-1 0 0 0,-7-11-1 0 0,10 23 63 0 0,0-1-1 0 0,0 0 1 0 0,0 1-1 0 0,1-1 1 0 0,-1 0-1 0 0,0 0 1 0 0,1 1-1 0 0,0-1 1 0 0,-1 0-1 0 0,1 0 1 0 0,0 0-1 0 0,0 0 1 0 0,0 1-1 0 0,0-1 1 0 0,0 0-1 0 0,0 0 1 0 0,1 0-1 0 0,-1 0 1 0 0,1 0-1 0 0,-1 1 1 0 0,1-1-1 0 0,1-3 1 0 0,0 3 21 0 0,0 0-1 0 0,-1 0 1 0 0,1 1 0 0 0,0-1 0 0 0,0 0-1 0 0,0 1 1 0 0,1 0 0 0 0,-1-1 0 0 0,0 1-1 0 0,0 0 1 0 0,1 0 0 0 0,-1 0 0 0 0,1 0-1 0 0,-1 1 1 0 0,0-1 0 0 0,4 0-1 0 0,87-8 532 0 0,-63 7-626 0 0,-1-1-1 0 0,32-8 0 0 0,-51 10-485 0 0,-10 1 423 0 0,0 0 0 0 0,0 0 0 0 0,0 0 0 0 0,0 0-1 0 0,0 1 1 0 0,0-1 0 0 0,0 0 0 0 0,0 0 0 0 0,0 0 0 0 0,0 0 0 0 0,0 0 0 0 0,0 0 0 0 0,-1 0 0 0 0,1 0 0 0 0,0 0 0 0 0,0 1 0 0 0,0-1 0 0 0,0 0 0 0 0,0 0 0 0 0,0 0 0 0 0,0 0 0 0 0,0 0 0 0 0,0 0 0 0 0,0 0 0 0 0,0 0 0 0 0,0 1 0 0 0,0-1 0 0 0,1 0 0 0 0,-1 0 0 0 0,0 0 0 0 0,0 0 0 0 0,0 0 0 0 0,0 0 0 0 0,0 0 0 0 0,0 0 0 0 0,0 0 0 0 0,0 1-1 0 0,0-1 1 0 0,0 0 0 0 0,0 0 0 0 0,0 0 0 0 0,0 0 0 0 0,0 0 0 0 0,1 0 0 0 0,-1 0 0 0 0,0 0 0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1:00.9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18 11975 0 0,'0'-1'229'0'0,"1"0"0"0"0,0 0 0 0 0,-1-1 1 0 0,1 1-1 0 0,0 0 0 0 0,0 1 0 0 0,-1-1 0 0 0,1 0 0 0 0,0 0 0 0 0,0 0 0 0 0,0 0 0 0 0,0 1 0 0 0,0-1 0 0 0,0 0 0 0 0,0 1 0 0 0,0-1 0 0 0,0 1 0 0 0,1-1 0 0 0,-1 1 0 0 0,0 0 1 0 0,0-1-1 0 0,0 1 0 0 0,1 0 0 0 0,-1 0 0 0 0,0 0 0 0 0,0 0 0 0 0,2 0 0 0 0,44 2 3413 0 0,-30-1-3925 0 0,221 2 705 0 0,-224-3-713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1:02.1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59 276 4607 0 0,'-1'1'99'0'0,"1"-1"1"0"0,-1 1-1 0 0,1 0 0 0 0,-1-1 0 0 0,1 1 0 0 0,-1-1 0 0 0,0 1 0 0 0,1-1 0 0 0,-1 1 0 0 0,0-1 0 0 0,1 0 0 0 0,-1 1 0 0 0,0-1 0 0 0,1 0 0 0 0,-1 1 0 0 0,0-1 0 0 0,0 0 0 0 0,1 0 0 0 0,-1 0 0 0 0,0 0 0 0 0,0 0 0 0 0,1 0 0 0 0,-1 0 0 0 0,0 0 0 0 0,0 0 0 0 0,0 0 0 0 0,0-1 74 0 0,0 1 0 0 0,0-1 0 0 0,0 0 0 0 0,1 1 0 0 0,-1-1 0 0 0,0 0 0 0 0,1 0 0 0 0,-1 0 0 0 0,1 1 0 0 0,-1-1 0 0 0,1 0 0 0 0,-1 0 0 0 0,1 0 0 0 0,-1 0 0 0 0,1 0 0 0 0,-1-2 0 0 0,0-4 950 0 0,-1 0 1 0 0,1 0-1 0 0,0-15 0 0 0,1 3 15 0 0,1 6-454 0 0,-1-1 0 0 0,0 1 1 0 0,-1 0-1 0 0,-1 0 0 0 0,0 0 1 0 0,-1 0-1 0 0,-6-20 0 0 0,7 29-547 0 0,-4-17 586 0 0,6 21-713 0 0,0-1 1 0 0,1 1 0 0 0,-1-1 0 0 0,0 1 0 0 0,0-1 0 0 0,1 1 0 0 0,-1 0 0 0 0,0-1 0 0 0,0 1 0 0 0,1-1 0 0 0,-1 1 0 0 0,0 0 0 0 0,1-1 0 0 0,-1 1 0 0 0,1 0 0 0 0,-1 0 0 0 0,0-1 0 0 0,1 1 0 0 0,-1 0 0 0 0,1 0 0 0 0,-1-1 0 0 0,1 1 0 0 0,-1 0-1 0 0,1 0 1 0 0,-1 0 0 0 0,1 0 0 0 0,-1 0 0 0 0,1 0 0 0 0,-1 0 0 0 0,1 0 0 0 0,-1 0 0 0 0,1 0 0 0 0,-1 0 0 0 0,1 0 0 0 0,-1 0 0 0 0,1 0 0 0 0,-1 1 0 0 0,1-1 0 0 0,23 0 107 0 0,-1-1 0 0 0,1-1 0 0 0,-1 0 0 0 0,0-2 0 0 0,23-7 0 0 0,5 0-6 0 0,-25 5-53 0 0,-10 2-41 0 0,27-3 0 0 0,-39 7-19 0 0,0 0 1 0 0,0 0 0 0 0,0 0 0 0 0,1 0 0 0 0,-1 1 0 0 0,0-1 0 0 0,0 1 0 0 0,0 0 0 0 0,0 0-1 0 0,0 1 1 0 0,5 2 0 0 0,-8-4 0 0 0,0 1 0 0 0,-1-1 0 0 0,1 0 0 0 0,-1 1 0 0 0,1-1 0 0 0,0 1 0 0 0,-1-1 0 0 0,1 1 0 0 0,-1 0 0 0 0,0-1 0 0 0,1 1 0 0 0,-1-1 0 0 0,1 1 0 0 0,-1 0 0 0 0,0-1 0 0 0,1 1 0 0 0,-1 0 0 0 0,0-1 0 0 0,0 1 0 0 0,0 0 0 0 0,1 0 0 0 0,-1-1 0 0 0,0 1 0 0 0,0 1 0 0 0,0-1 0 0 0,-1 1 0 0 0,1 0 0 0 0,0 0 0 0 0,-1 0 0 0 0,1 0 0 0 0,-1 0 0 0 0,0 0 0 0 0,0-1 0 0 0,-1 3 0 0 0,-1 2 0 0 0,-1 0 0 0 0,-1 0 0 0 0,-9 10 0 0 0,-21 15 0 0 0,-1-1 0 0 0,-1-2 0 0 0,-2-2 0 0 0,-54 28 0 0 0,87-50 10 0 0,-1 1-57 0 0,10-11 20 0 0,-1 1 27 0 0,0 1 0 0 0,0-1 0 0 0,0 0 0 0 0,0 0 0 0 0,-1 1 0 0 0,0-1 0 0 0,0 0 0 0 0,0 0 0 0 0,-1 0 0 0 0,0 0 0 0 0,0-7 0 0 0,4-23 0 0 0,-2 24-3 0 0,-1 1-1 0 0,1-22 0 0 0,-2 32 3 0 0,0 0-1 0 0,0 0 0 0 0,0 0 1 0 0,0 0-1 0 0,0-1 0 0 0,0 1 1 0 0,0 0-1 0 0,0 0 0 0 0,0 0 1 0 0,0 0-1 0 0,0 0 0 0 0,0-1 1 0 0,0 1-1 0 0,0 0 0 0 0,0 0 0 0 0,0 0 1 0 0,0 0-1 0 0,0 0 0 0 0,0 0 1 0 0,0-1-1 0 0,0 1 0 0 0,0 0 1 0 0,0 0-1 0 0,0 0 0 0 0,0 0 1 0 0,0 0-1 0 0,0 0 0 0 0,0-1 1 0 0,0 1-1 0 0,1 0 0 0 0,-1 0 0 0 0,0 0 1 0 0,0 0-1 0 0,0 0 0 0 0,0 0 1 0 0,0 0-1 0 0,0 0 0 0 0,0 0 1 0 0,1 0-1 0 0,-1 0 0 0 0,0-1 1 0 0,0 1-1 0 0,0 0 0 0 0,0 0 1 0 0,0 0-1 0 0,1 0 0 0 0,3 4-251 0 0,-3-3 179 0 0,-1-1-6 0 0,14 0 9 0 0,-14 0 71 0 0,0 1 0 0 0,0-1-1 0 0,0 0 1 0 0,0 0 0 0 0,0 0 0 0 0,0 0 0 0 0,0 0-1 0 0,0 0 1 0 0,1 0 0 0 0,-1 0 0 0 0,0 0 0 0 0,0 0-1 0 0,0 0 1 0 0,0 0 0 0 0,0 0 0 0 0,0 0-1 0 0,0 0 1 0 0,0 1 0 0 0,0-1 0 0 0,0 0 0 0 0,0 0-1 0 0,0 0 1 0 0,0 0 0 0 0,1 0 0 0 0,-1 0-1 0 0,0 0 1 0 0,0 0 0 0 0,0 0 0 0 0,0 0 0 0 0,0 0-1 0 0,0 0 1 0 0,0 0 0 0 0,0 0 0 0 0,0 0-1 0 0,0 0 1 0 0,1 0 0 0 0,-1 0 0 0 0,0 0 0 0 0,0 0-1 0 0,0-1 1 0 0,0 1 0 0 0,0 0 0 0 0,0 0-1 0 0,0 0 1 0 0,0 0 0 0 0,0 0 0 0 0,0 0 0 0 0,0 0-1 0 0,0 0 1 0 0,0 0 0 0 0,1 0 0 0 0,-1 0-1 0 0,0 0 1 0 0,0 0 0 0 0,0 0 0 0 0,0 0 0 0 0,0-1-1 0 0,0 1 1 0 0,0 0 0 0 0,0 0 0 0 0,0 0-1 0 0,-4-7 36 0 0,3 6 26 0 0,-1-1 0 0 0,1 1-1 0 0,-1-1 1 0 0,1 1 0 0 0,-1-1 0 0 0,1 1 0 0 0,-1 0-1 0 0,-3-2 1 0 0,-3 1 755 0 0,13 7-71 0 0,0 1-887 0 0,-1-1 175 0 0,21 15 51 0 0,9 6-20 0 0,18 13 64 0 0,-43-33-64 0 0,2 2 0 0 0,32 24 3 0 0,-20-16-3 0 0,-8-6-54 0 0,-2-2 14 0 0,-1 0-1 0 0,22 10 0 0 0,12 4-10 0 0,15 1-13 0 0,8-3 0 0 0,-44-14-21 0 0,0-2 0 0 0,36 2 0 0 0,51-5-2685 0 0,-76-1-5517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1:03.2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169 196 6447 0 0,'-4'1'363'0'0,"1"1"0"0"0,0 0 0 0 0,0 0 0 0 0,0 0 0 0 0,0 0 0 0 0,1 0 0 0 0,-1 1 0 0 0,0-1 0 0 0,-3 6 0 0 0,-21 29 1568 0 0,25-33-1700 0 0,0 0 67 0 0,-1 0 0 0 0,1-1-1 0 0,0 1 1 0 0,1 1 0 0 0,-1-1-1 0 0,1 0 1 0 0,0 0 0 0 0,0 0-1 0 0,0 1 1 0 0,0-1 0 0 0,1 1 0 0 0,0-1-1 0 0,0 0 1 0 0,0 6 0 0 0,1-7-112 0 0,-1-1 0 0 0,1 1 0 0 0,0-1 0 0 0,-1 1 0 0 0,1-1 0 0 0,0 0 0 0 0,1 1 0 0 0,-1-1 0 0 0,0 0 1 0 0,1 0-1 0 0,-1 0 0 0 0,1 0 0 0 0,-1 0 0 0 0,1 0 0 0 0,0 0 0 0 0,0 0 0 0 0,0-1 0 0 0,0 1 0 0 0,0-1 1 0 0,1 1-1 0 0,-1-1 0 0 0,0 0 0 0 0,1 0 0 0 0,-1 0 0 0 0,4 1 0 0 0,3 0-133 0 0,0 0 0 0 0,0-1-1 0 0,0 0 1 0 0,0 0 0 0 0,1-1 0 0 0,-1-1-1 0 0,0 1 1 0 0,0-1 0 0 0,0-1 0 0 0,0 0-1 0 0,0 0 1 0 0,0 0 0 0 0,0-1-1 0 0,-1-1 1 0 0,1 0 0 0 0,-1 0 0 0 0,0 0-1 0 0,10-8 1 0 0,-11 7-18 0 0,0 0-1 0 0,-1 0 1 0 0,0 0-1 0 0,0-1 1 0 0,0 0 0 0 0,-1 0-1 0 0,0-1 1 0 0,0 1-1 0 0,-1-1 1 0 0,1 0-1 0 0,-1-1 1 0 0,-1 1 0 0 0,0 0-1 0 0,0-1 1 0 0,0 0-1 0 0,-1 0 1 0 0,0 0-1 0 0,0 0 1 0 0,-1 0 0 0 0,0-15-1 0 0,-1 14-36 0 0,-1 1 1 0 0,-1 0-1 0 0,1 0 0 0 0,-1 0 0 0 0,-1 0 0 0 0,1 0 1 0 0,-1 1-1 0 0,-1-1 0 0 0,1 1 0 0 0,-2-1 0 0 0,1 1 1 0 0,0 1-1 0 0,-1-1 0 0 0,-1 0 0 0 0,1 1 0 0 0,-1 0 1 0 0,0 1-1 0 0,0-1 0 0 0,-10-6 0 0 0,8 7 0 0 0,0 0 0 0 0,0 1 0 0 0,0-1 0 0 0,-1 2 0 0 0,1-1-1 0 0,-1 1 1 0 0,0 0 0 0 0,0 1 0 0 0,0 0 0 0 0,0 1 0 0 0,-1 0 0 0 0,1 0 0 0 0,0 1 0 0 0,-1 0-1 0 0,1 0 1 0 0,-17 4 0 0 0,17-2-5 0 0,0 1 0 0 0,0 0 1 0 0,0 0-1 0 0,1 1 0 0 0,0 0 0 0 0,-1 0 0 0 0,1 1 0 0 0,1 0 0 0 0,-1 1 0 0 0,-10 9 0 0 0,14-11 1 0 0,-1 1 1 0 0,1 0-1 0 0,1-1 0 0 0,-1 1 0 0 0,1 0 0 0 0,-1 1 0 0 0,1-1 0 0 0,1 1 0 0 0,-1-1 0 0 0,1 1 0 0 0,0 0 0 0 0,0 0 0 0 0,1 0 0 0 0,0 0 0 0 0,0 0 0 0 0,0 9 0 0 0,1-12-117 0 0,4 8-530 0 0,15 37 278 0 0,-15-36-141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3:22.2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23 153 6447 0 0,'-3'-3'300'0'0,"1"-1"1"0"0,-1 1-1 0 0,1-1 0 0 0,-1 0 0 0 0,1 0 0 0 0,0 0 0 0 0,0 0 0 0 0,-1-6 0 0 0,3 9-110 0 0,0 0 1 0 0,0 0-1 0 0,0-1 0 0 0,0 1 0 0 0,0 0 1 0 0,0 0-1 0 0,0 0 0 0 0,0-1 0 0 0,1 1 1 0 0,-1 0-1 0 0,1 0 0 0 0,-1 0 0 0 0,0 0 0 0 0,1 0 1 0 0,0 0-1 0 0,-1 0 0 0 0,1 0 0 0 0,0 0 1 0 0,-1 0-1 0 0,1 0 0 0 0,0 0 0 0 0,0 0 1 0 0,0 0-1 0 0,0 1 0 0 0,0-1 0 0 0,0 0 1 0 0,0 1-1 0 0,0-1 0 0 0,0 1 0 0 0,0-1 0 0 0,0 1 1 0 0,0-1-1 0 0,1 1 0 0 0,-1 0 0 0 0,2-1 1 0 0,18-4 2880 0 0,41-5 0 0 0,-3 1-2094 0 0,9-7-467 0 0,-19 4-398 0 0,1 2 1 0 0,0 2 0 0 0,60-2-1 0 0,-105 10-440 0 0,-1 0 0 0 0,1 1 0 0 0,-1 0 0 0 0,1 0 0 0 0,5 2 1 0 0,-3 0-7607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1:08.0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19 320 1375 0 0,'-2'3'857'0'0,"0"1"-1"0"0,0 0 0 0 0,1 0 1 0 0,-1 0-1 0 0,1-1 0 0 0,-1 9 1 0 0,-2 1 3997 0 0,3-17-2341 0 0,0-14-897 0 0,0 0 1 0 0,2-19 0 0 0,3 2-1247 0 0,1 0 0 0 0,2 1 0 0 0,11-35 0 0 0,-16 64-265 0 0,-2 2-5 0 0,1-1 0 0 0,0 1 0 0 0,0-1 0 0 0,0 1-1 0 0,1 0 1 0 0,-1 0 0 0 0,1 0 0 0 0,0 0 0 0 0,0 0 0 0 0,3-5 0 0 0,-4 8-83 0 0,-1 1 0 0 0,1-1 0 0 0,-1 0 0 0 0,0 0 0 0 0,1 0 0 0 0,-1 0 0 0 0,0 0 0 0 0,1 1 0 0 0,-1-1 0 0 0,0 0 0 0 0,1 0 0 0 0,-1 0-1 0 0,0 1 1 0 0,1-1 0 0 0,-1 0 0 0 0,0 1 0 0 0,0-1 0 0 0,1 0 0 0 0,-1 0 0 0 0,0 1 0 0 0,0-1 0 0 0,0 1 0 0 0,1-1 0 0 0,-1 0 0 0 0,0 1 0 0 0,0-1 0 0 0,0 0 0 0 0,0 1 0 0 0,5 12 75 0 0,1 5 103 0 0,6 18-118 0 0,-6-19-10 0 0,10 26-54 0 0,7 11-2 0 0,5 0 31 0 0,1-3-15 0 0,-2-8 53 0 0,-21-35 16 0 0,3-4 0 0 0,-9-4-96 0 0,8 3 27 0 0,0 0-1 0 0,16 4 1 0 0,-23-7-24 0 0,1 0 1 0 0,0 0-1 0 0,-1 1 1 0 0,1-1-1 0 0,-1-1 0 0 0,1 1 1 0 0,0 0-1 0 0,-1 0 0 0 0,1-1 1 0 0,-1 1-1 0 0,1 0 0 0 0,0-1 1 0 0,-1 0-1 0 0,1 1 0 0 0,-1-1 1 0 0,0 0-1 0 0,1 0 0 0 0,-1 0 1 0 0,3-2-1 0 0,-2 1 5 0 0,-1 0 0 0 0,1 0 0 0 0,0-1 0 0 0,-1 1 0 0 0,1-1 0 0 0,-1 1 0 0 0,0-1 0 0 0,0 1 0 0 0,0-1 0 0 0,1-4 0 0 0,0-3 21 0 0,-1 1 0 0 0,0-1 0 0 0,0 0 0 0 0,-1 0-1 0 0,-1-12 1 0 0,-3-11 143 0 0,-3-102 398 0 0,7 118-611 0 0,1 1 0 0 0,1 0 0 0 0,0 0 0 0 0,2 0 1 0 0,0 0-1 0 0,7-20 0 0 0,-1 21-547 0 0,-4 9 64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1:54.852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22 0 0,'0'2'0'0,"0"369"0"0,0-372 0 0,0 2 0 0,0 1 0 0,0-1 0 0,0 0 0 0,0-400 0 0,0 964 0 0,0-531 0 0,0 55 0 0,0-51 0 0,0 17 0 0,0-1 0 0,0-1 0 0,0-3 0 0,0-12 0 0,0 16 0 0,0 11 0 0,0 5 0 0,0 7 0 0,0 2 0 0,0-4 0 0,0-20 0 0,0 20 0 0,0 8 0 0,0-4 0 0,0-20 0 0,0 16 0 0,0-9 0 0,0-10 0 0,0 5 0 0,0 89 0 0,0-117 0 0,0 23 0 0,0 13 0 0,0 49 0 0,0-36 0 0,0-37 0 0,0 21 0 0,0 1 0 0,0-6 0 0,0-3 0 0,0-2 0 0,0-3 0 0,0-5 0 0,0-6 0 0,0 0 0 0,0 0 0 0,0 3 0 0,0 11 0 0,0 0 0 0,0-9 0 0,0 6 0 0,0 0 0 0,0-8 0 0,0 5 0 0,0-5 0 0,0-6 0 0,0-1 0 0,0-4 0 0,0 13 0 0,0 150 0 0,0-166 0 0,0 5 0 0,0 8 0 0,0-10 0 0,0 112 0 0,0-114 0 0,0-4 0 0,0 415 0 0,0-442 0 0,0-2 0 0,0 16 0 0,0 6 0 0,0-17 0 0,0-15 0 0,0 1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2:04.696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2 0 0,'0'-1'0'0,"0"1"0"0,0-1 0 0,0 1244 0 0,0-580 0 0,0-387 0 0,0-280 0 0,0 0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2:13.390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8 0 0 0,'-8'0'0'0,"15"0"0"0,16 0 0 0,2144 0 0 0,-2169 0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2:15.5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142 39 2303 0 0,'1'-2'382'0'0,"-1"1"0"0"0,0 0 0 0 0,0 0 0 0 0,0-1-1 0 0,0 1 1 0 0,-1 0 0 0 0,1 0 0 0 0,0-1-1 0 0,0 1 1 0 0,-1 0 0 0 0,1 0 0 0 0,-1 0-1 0 0,1-1 1 0 0,-1 1 0 0 0,1 0 0 0 0,-1 0-1 0 0,0 0 1 0 0,0 0 0 0 0,1 0 0 0 0,-1 0-1 0 0,0 0 1 0 0,0 0 0 0 0,0 1 0 0 0,0-1-1 0 0,0 0 1 0 0,-2 0 0 0 0,0-1 472 0 0,-1 1 0 0 0,1 1-1 0 0,-1-1 1 0 0,0 0 0 0 0,1 1-1 0 0,-1 0 1 0 0,-5 0 0 0 0,6 0-433 0 0,-4-3 1949 0 0,14 7-1478 0 0,-1 2-814 0 0,0-2 0 0 0,0 1-1 0 0,1-1 1 0 0,-1 0 0 0 0,1 0-1 0 0,0 0 1 0 0,0-1 0 0 0,1 0-1 0 0,14 3 1 0 0,7 1-63 0 0,39 2 0 0 0,-24-3 5 0 0,-33-4-20 0 0,39 8 0 0 0,-48-9 0 0 0,1 0 0 0 0,0 0 0 0 0,0 0 0 0 0,-1 0 0 0 0,1 0 0 0 0,-1 1 0 0 0,1 0 0 0 0,-1-1 0 0 0,0 1 0 0 0,1 0 0 0 0,-1 0 0 0 0,0 0 0 0 0,0 0 0 0 0,2 4 0 0 0,-4-5 0 0 0,1-1 0 0 0,-1 1 0 0 0,1 0 0 0 0,-1 0 0 0 0,0 0 0 0 0,1 0 0 0 0,-1 0 0 0 0,0 0 0 0 0,0 0 0 0 0,0 0 0 0 0,0 1 0 0 0,0-1 0 0 0,0 0 0 0 0,0 0 0 0 0,0 0 0 0 0,0 0 0 0 0,0 0 0 0 0,-1 0 0 0 0,1 0 0 0 0,0 0 0 0 0,-1 0 0 0 0,1 0 0 0 0,-1 0 0 0 0,1 0 0 0 0,-1-1 0 0 0,1 1 0 0 0,-1 0 0 0 0,0 0 0 0 0,1 0 0 0 0,-1-1 0 0 0,0 1 0 0 0,0 0 0 0 0,0-1 0 0 0,1 1 0 0 0,-1 0 0 0 0,0-1 0 0 0,0 1 0 0 0,0-1 0 0 0,-1 1 0 0 0,-8 3 0 0 0,1 0 0 0 0,0 0 0 0 0,-15 3 0 0 0,5-1 0 0 0,-51 26 0 0 0,-26 9 0 0 0,71-33 47 0 0,-6 2 182 0 0,-43 20-1 0 0,44-13-228 0 0,29-17 0 0 0,2-1-18 0 0,4-5-137 0 0,-5 6 151 0 0,0 0 1 0 0,0 0-1 0 0,0 0 0 0 0,1 0 1 0 0,-1 0-1 0 0,0 0 1 0 0,0 0-1 0 0,0 0 0 0 0,0 0 1 0 0,0 0-1 0 0,1 0 1 0 0,-1 0-1 0 0,0 0 0 0 0,0 0 1 0 0,0 0-1 0 0,0 0 1 0 0,0 0-1 0 0,0 0 0 0 0,1 0 1 0 0,-1 1-1 0 0,0-1 1 0 0,0 0-1 0 0,0 0 0 0 0,0 0 1 0 0,0 0-1 0 0,0 0 1 0 0,0 0-1 0 0,0 0 0 0 0,1 0 1 0 0,-1 0-1 0 0,0 1 1 0 0,0-1-1 0 0,0 0 0 0 0,0 0 1 0 0,0 0-1 0 0,0 0 1 0 0,0 0-1 0 0,0 0 0 0 0,0 1 1 0 0,0-1-1 0 0,0 0 1 0 0,0 0-1 0 0,0 0 0 0 0,0 0 1 0 0,0 0-1 0 0,0 1 1 0 0,0-1-1 0 0,0 0 0 0 0,0 0 1 0 0,0 0-1 0 0,0 0 1 0 0,0 0-1 0 0,0 0 0 0 0,0 1 1 0 0,0-1-1 0 0,0 0 1 0 0,0 0-1 0 0,0 0 0 0 0,-1 0 1 0 0,1 5-1647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2:16.5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55 204 2127 0 0,'-5'1'3496'0'0,"10"-9"-776"0"0,-1-12-439 0 0,0 0 0 0 0,-1-1 0 0 0,1-23-1 0 0,-3-26 227 0 0,-3 56-1955 0 0,2 14-515 0 0,0 0 1 0 0,0 0 0 0 0,0-1 0 0 0,0 1 0 0 0,0 0 0 0 0,0-1 0 0 0,0 1-1 0 0,0 0 1 0 0,0 0 0 0 0,0-1 0 0 0,0 1 0 0 0,0 0 0 0 0,0 0-1 0 0,0-1 1 0 0,0 1 0 0 0,0 0 0 0 0,-1 0 0 0 0,1-1 0 0 0,0 1 0 0 0,0 0-1 0 0,0 0 1 0 0,0 0 0 0 0,-1-1 0 0 0,1 1 0 0 0,0 0 0 0 0,0 0 0 0 0,0 0-1 0 0,-1-1 1 0 0,1 1 0 0 0,0 0 0 0 0,0 0 0 0 0,0 0 0 0 0,-1 0 0 0 0,1 0-1 0 0,0 0 1 0 0,0 0 0 0 0,-1 0 0 0 0,1-1 0 0 0,0 1 0 0 0,-1 0-1 0 0,0 3-12 0 0,0 0-1 0 0,0 0 0 0 0,1-1 0 0 0,-1 1 1 0 0,1 0-1 0 0,-1 0 0 0 0,1 4 0 0 0,-1 3 1 0 0,-8 53-25 0 0,7-42 0 0 0,-1 0 0 0 0,-1-1 0 0 0,-1 1 0 0 0,-7 20 0 0 0,6-27 0 0 0,2 1 0 0 0,-6 27 0 0 0,9-36 0 0 0,1-9 0 0 0,1-9 0 0 0,1 8 0 0 0,0 0 0 0 0,0 0 0 0 0,0 0 0 0 0,1 0 0 0 0,-1 0 0 0 0,1 0 0 0 0,0 1 0 0 0,0-1 0 0 0,0 1 0 0 0,1 0 0 0 0,6-5 0 0 0,5-3 0 0 0,25-13 0 0 0,-14 11 0 0 0,1 0 0 0 0,1 2 0 0 0,30-8 0 0 0,-240 77-11 0 0,172-55-8 0 0,6-2 14 0 0,0 1-1 0 0,0-1 0 0 0,1 0 1 0 0,-1-1-1 0 0,-5 1 0 0 0,31-13 6 0 0,12-1 0 0 0,46-12 0 0 0,-65 22 0 0 0,0 0 0 0 0,0 1 0 0 0,0 0 0 0 0,1 1 0 0 0,27 2 0 0 0,-34 1 0 0 0,-8-1 0 0 0,-13 3 0 0 0,-23 0 0 0 0,25-4 0 0 0,-51-2 0 0 0,54 1 0 0 0,1 0 0 0 0,-1 0 0 0 0,1 0 0 0 0,0-1 0 0 0,0 0 0 0 0,0 0 0 0 0,-8-4 0 0 0,14 6 2 0 0,0 0 0 0 0,-1 0 0 0 0,1-1-1 0 0,-1 1 1 0 0,1 0 0 0 0,0 0 0 0 0,-1 0 0 0 0,1-1 0 0 0,0 1-1 0 0,-1 0 1 0 0,1 0 0 0 0,0-1 0 0 0,-1 1 0 0 0,1 0 0 0 0,0-1-1 0 0,0 1 1 0 0,-1 0 0 0 0,1-1 0 0 0,0 1 0 0 0,0 0 0 0 0,0-1-1 0 0,0 1 1 0 0,-1-1 0 0 0,1 1 0 0 0,0 0 0 0 0,0-1 0 0 0,0 1-1 0 0,0-1 1 0 0,0 1 0 0 0,0 0 0 0 0,0-2 0 0 0,1 2 7 0 0,-1-1 1 0 0,1 0 0 0 0,-1 0-1 0 0,1 1 1 0 0,0-1-1 0 0,-1 0 1 0 0,1 1 0 0 0,0-1-1 0 0,-1 0 1 0 0,1 1 0 0 0,0-1-1 0 0,0 1 1 0 0,1-1 0 0 0,33-11 243 0 0,-31 11-239 0 0,5-2 34 0 0,3 0 19 0 0,1-1 0 0 0,11-5-1 0 0,-27 7-64 0 0,0 1 0 0 0,1 0-1 0 0,-1-1 1 0 0,0 1-1 0 0,0 0 1 0 0,-5 0-1 0 0,4 0-177 0 0,0 1 0 0 0,0-1 0 0 0,1 1 0 0 0,-1 0-1 0 0,0 1 1 0 0,0-1 0 0 0,0 1 0 0 0,1-1 0 0 0,-5 2 0 0 0,-4 3-7415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2:18.5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132 73 919 0 0,'1'-3'544'0'0,"-1"1"0"0"0,0-1-1 0 0,-1 0 1 0 0,1 1-1 0 0,0-1 1 0 0,-1 0-1 0 0,1 1 1 0 0,-1-1 0 0 0,0 0-1 0 0,0 1 1 0 0,0-1-1 0 0,0 1 1 0 0,0 0-1 0 0,-1-1 1 0 0,1 1 0 0 0,-1 0-1 0 0,1 0 1 0 0,-5-4-1 0 0,0 13 4676 0 0,-8 19-4443 0 0,8-14-187 0 0,5-11-559 0 0,1 0-1 0 0,-1 0 1 0 0,1-1-1 0 0,0 1 1 0 0,-1 0-1 0 0,1 0 1 0 0,-1 0-1 0 0,1-1 0 0 0,0 1 1 0 0,0 0-1 0 0,0 0 1 0 0,-1 0-1 0 0,1 0 1 0 0,0 0-1 0 0,0 0 1 0 0,0 0-1 0 0,0-1 1 0 0,0 1-1 0 0,1 0 1 0 0,-1 0-1 0 0,1 2 1 0 0,-1-3 4 0 0,1 1 1 0 0,-1-1 0 0 0,1 1-1 0 0,-1-1 1 0 0,1 1 0 0 0,-1-1 0 0 0,1 1-1 0 0,0-1 1 0 0,-1 0 0 0 0,1 1-1 0 0,0-1 1 0 0,-1 0 0 0 0,1 0-1 0 0,0 1 1 0 0,0-1 0 0 0,-1 0 0 0 0,1 0-1 0 0,0 0 1 0 0,0 0 0 0 0,0 0-1 0 0,2 0 19 0 0,0 0-1 0 0,0 0 1 0 0,0-1-1 0 0,0 1 1 0 0,0-1-1 0 0,0 1 0 0 0,-1-1 1 0 0,1 0-1 0 0,0 0 1 0 0,-1-1-1 0 0,1 1 0 0 0,3-2 1 0 0,-5 2-52 0 0,0 0 1 0 0,0 0-1 0 0,0 0 1 0 0,0 0-1 0 0,0 0 1 0 0,0-1-1 0 0,-1 1 1 0 0,1 0-1 0 0,0 0 1 0 0,-1 0 0 0 0,1-1-1 0 0,-1 1 1 0 0,1 0-1 0 0,-1-1 1 0 0,0 1-1 0 0,1-1 1 0 0,-1 1-1 0 0,0 0 1 0 0,0-1-1 0 0,0 1 1 0 0,0-3-1 0 0,-1 2 3 0 0,1-1 0 0 0,-1 1 0 0 0,0-1 0 0 0,0 1 0 0 0,0-1 0 0 0,0 1 0 0 0,0 0 0 0 0,0 0 0 0 0,-1-1 0 0 0,1 1 0 0 0,-3-3 0 0 0,2 3-2 0 0,1 0 0 0 0,-1 1 0 0 0,1-1 0 0 0,-1 1 0 0 0,0-1 0 0 0,1 1 0 0 0,-1-1 0 0 0,0 1 0 0 0,0 0 0 0 0,0 0 0 0 0,0 0 0 0 0,0 0 0 0 0,0 0 0 0 0,0 1 0 0 0,0-1 0 0 0,-1 0 0 0 0,1 1 0 0 0,0 0 0 0 0,0-1 0 0 0,-1 1 0 0 0,1 0 0 0 0,0 0 0 0 0,0 0 0 0 0,0 1 0 0 0,-1-1 0 0 0,1 1 0 0 0,0-1 0 0 0,0 1 0 0 0,-3 1 0 0 0,1 0 56 0 0,1 1 0 0 0,0-1 1 0 0,0 1-1 0 0,0 0 0 0 0,0 1 0 0 0,0-1 0 0 0,1 0 0 0 0,0 1 1 0 0,-1 0-1 0 0,1-1 0 0 0,0 1 0 0 0,-2 7 0 0 0,3-9-36 0 0,1-1-1 0 0,-1 1 1 0 0,1 0 0 0 0,-1-1-1 0 0,1 1 1 0 0,0 0-1 0 0,0-1 1 0 0,0 1 0 0 0,0 0-1 0 0,0-1 1 0 0,0 1-1 0 0,0 0 1 0 0,0-1 0 0 0,1 1-1 0 0,-1-1 1 0 0,0 1-1 0 0,1 0 1 0 0,0-1 0 0 0,-1 1-1 0 0,1-1 1 0 0,0 1-1 0 0,0-1 1 0 0,0 1 0 0 0,0-1-1 0 0,0 0 1 0 0,0 0-1 0 0,0 1 1 0 0,0-1 0 0 0,1 0-1 0 0,-1 0 1 0 0,0 0-1 0 0,1 0 1 0 0,-1 0 0 0 0,3 1-1 0 0,-1-1-5 0 0,0 0 0 0 0,0-1-1 0 0,0 1 1 0 0,0 0 0 0 0,1-1 0 0 0,-1 0-1 0 0,0 0 1 0 0,0 0 0 0 0,0 0 0 0 0,1 0-1 0 0,-1-1 1 0 0,0 1 0 0 0,0-1-1 0 0,3-1 1 0 0,3-1 49 0 0,0 0 0 0 0,0-1 0 0 0,10-7 0 0 0,-18 11-63 0 0,0 0-1 0 0,-1 0 0 0 0,1-1 1 0 0,-1 1-1 0 0,1-1 0 0 0,-1 1 1 0 0,0-1-1 0 0,1 1 0 0 0,-1 0 1 0 0,1-1-1 0 0,-1 1 0 0 0,0-1 1 0 0,1 0-1 0 0,-1 1 0 0 0,0-1 1 0 0,0 1-1 0 0,1-1 0 0 0,-1 1 1 0 0,0-1-1 0 0,0 0 0 0 0,0 1 1 0 0,0-1-1 0 0,0 0 0 0 0,0 1 1 0 0,0-1-1 0 0,0 0 0 0 0,0-1 4 0 0,0 0 1 0 0,-1 0-1 0 0,0 1 1 0 0,1-1-1 0 0,-1 0 0 0 0,0 0 1 0 0,0 1-1 0 0,-1-4 0 0 0,-2 0 5 0 0,1 1 0 0 0,0 0 0 0 0,-1 0 0 0 0,0 0 0 0 0,-6-5 0 0 0,7 7-4 0 0,-1 0 1 0 0,0 0-1 0 0,0 1 0 0 0,0-1 0 0 0,0 1 1 0 0,0 0-1 0 0,0 0 0 0 0,0 0 0 0 0,0 0 1 0 0,0 1-1 0 0,0-1 0 0 0,0 1 0 0 0,-1 0 1 0 0,1 1-1 0 0,-7 0 0 0 0,9 0-2 0 0,-1-1 0 0 0,0 1 0 0 0,1 0 0 0 0,-1-1-1 0 0,1 1 1 0 0,-1 0 0 0 0,1 1 0 0 0,0-1 0 0 0,-1 0 0 0 0,1 1-1 0 0,0-1 1 0 0,0 1 0 0 0,0 0 0 0 0,0 0 0 0 0,0-1 0 0 0,0 1 0 0 0,1 1-1 0 0,-1-1 1 0 0,1 0 0 0 0,-1 0 0 0 0,1 1 0 0 0,0-1 0 0 0,0 0-1 0 0,0 1 1 0 0,-1 3 0 0 0,1-5-2 0 0,1 0 0 0 0,0 1 0 0 0,0-1 0 0 0,0 0 0 0 0,-1 0 0 0 0,1 1 0 0 0,1-1 0 0 0,-1 0 0 0 0,0 1 0 0 0,0-1 0 0 0,0 0 0 0 0,1 0 1 0 0,-1 1-1 0 0,0-1 0 0 0,1 0 0 0 0,-1 0 0 0 0,1 0 0 0 0,0 0 0 0 0,-1 0 0 0 0,1 0 0 0 0,1 2 0 0 0,0-1 2 0 0,0-1 0 0 0,0 1 0 0 0,0-1 0 0 0,0 0 0 0 0,0 0 0 0 0,0 0 0 0 0,0 0 0 0 0,0 0 0 0 0,0 0 0 0 0,0-1 0 0 0,3 1 0 0 0,2 0 31 0 0,0 0 0 0 0,-1 0 0 0 0,1-1 0 0 0,0 0 0 0 0,-1 0 0 0 0,1-1 0 0 0,9-2 0 0 0,-12 2-28 0 0,0 0-1 0 0,-1-1 0 0 0,1 1 1 0 0,0-1-1 0 0,-1 0 0 0 0,1 0 1 0 0,-1 0-1 0 0,0 0 0 0 0,1-1 0 0 0,4-4 1 0 0,-8 6-7 0 0,1 0 0 0 0,0 0 0 0 0,0 1 0 0 0,-1-1 0 0 0,1-1 1 0 0,-1 1-1 0 0,1 0 0 0 0,-1 0 0 0 0,1 0 0 0 0,-1 0 0 0 0,0 0 0 0 0,1 0 1 0 0,-1-1-1 0 0,0 1 0 0 0,0 0 0 0 0,0 0 0 0 0,0 0 0 0 0,0 0 0 0 0,0-1 0 0 0,0 1 1 0 0,-1 0-1 0 0,1 0 0 0 0,0 0 0 0 0,-1 0 0 0 0,1-1 0 0 0,0 1 0 0 0,-1 0 1 0 0,1 0-1 0 0,-1 0 0 0 0,0 0 0 0 0,1 0 0 0 0,-1 0 0 0 0,0 0 0 0 0,0 1 0 0 0,0-1 1 0 0,1 0-1 0 0,-1 0 0 0 0,0 0 0 0 0,-2 0 0 0 0,0-1 0 0 0,-1 0 0 0 0,1 0 0 0 0,-1 0 0 0 0,1 1 0 0 0,-1-1 0 0 0,0 1 0 0 0,0 0 0 0 0,0 0 0 0 0,1 1 0 0 0,-1-1 0 0 0,0 1 0 0 0,0-1 0 0 0,0 1 0 0 0,0 1 0 0 0,0-1 0 0 0,0 0 0 0 0,0 1 0 0 0,0 0 0 0 0,1 0 0 0 0,-1 0 0 0 0,-3 2 0 0 0,4-2 0 0 0,1 0 0 0 0,0 0 0 0 0,-1 0 0 0 0,1 0 0 0 0,0 1 0 0 0,0-1 0 0 0,0 1 0 0 0,0-1 0 0 0,0 1 0 0 0,1 0 0 0 0,-1 0 0 0 0,0 0 0 0 0,1 0 0 0 0,-3 3 0 0 0,4-3 0 0 0,-1 0 0 0 0,0 0 0 0 0,1 0 0 0 0,-1 0 0 0 0,1 0 0 0 0,0 0 0 0 0,0 0 0 0 0,0 0 0 0 0,0-1 0 0 0,0 1 0 0 0,0 0 0 0 0,0 0 0 0 0,1 0 0 0 0,-1 0 0 0 0,0 0 0 0 0,1 0 0 0 0,0 0 0 0 0,-1 0 0 0 0,1-1 0 0 0,2 4 0 0 0,-1-2 0 0 0,0-1 0 0 0,0 1 0 0 0,0-1 0 0 0,1 0 0 0 0,-1 0 0 0 0,1 0 0 0 0,-1 0 0 0 0,1-1 0 0 0,-1 1 0 0 0,1-1 0 0 0,0 1 0 0 0,0-1 0 0 0,0 0 0 0 0,0 0 0 0 0,0 0 0 0 0,0 0 0 0 0,0-1 0 0 0,0 1 0 0 0,0-1 0 0 0,0 0 0 0 0,1 0 0 0 0,-1 0 0 0 0,0 0 0 0 0,0-1 0 0 0,0 1 0 0 0,0-1 0 0 0,0 0 0 0 0,4-1 0 0 0,-5 1 0 0 0,0 1 0 0 0,0-1 0 0 0,0 0 0 0 0,0 0 0 0 0,1 0 0 0 0,-2-1 0 0 0,1 1 0 0 0,0 0 0 0 0,0-1 0 0 0,0 1 0 0 0,-1-1 0 0 0,1 1 0 0 0,0-1 0 0 0,-1 0 0 0 0,0 0 0 0 0,2-3 0 0 0,-2 3 0 0 0,0 0 0 0 0,-1 0 0 0 0,1 1 0 0 0,-1-1 0 0 0,0 0 0 0 0,0 0 0 0 0,1 0 0 0 0,-1 0 0 0 0,-1 0 0 0 0,1 0 0 0 0,0 0 0 0 0,0 0 0 0 0,-1 0 0 0 0,1 0 0 0 0,-1 0 0 0 0,0 0 0 0 0,1 0 0 0 0,-1 0 0 0 0,0 1 0 0 0,0-1 0 0 0,0 0 0 0 0,-2-1 0 0 0,2 0 0 0 0,-1 1 0 0 0,1 0 0 0 0,-1 1 0 0 0,0-1 0 0 0,0 0 0 0 0,1 0 0 0 0,-1 1 0 0 0,0-1 0 0 0,0 1 0 0 0,-1-1 0 0 0,1 1 0 0 0,0 0 0 0 0,-3-1 0 0 0,4 1 0 0 0,-1 1 0 0 0,1 0 0 0 0,-1 0 0 0 0,1-1 0 0 0,-1 1 0 0 0,1 0 0 0 0,-1 0 0 0 0,1 1 0 0 0,-1-1 0 0 0,1 0 0 0 0,-1 0 0 0 0,1 1 0 0 0,0-1 0 0 0,-1 1 0 0 0,1-1 0 0 0,-1 1 0 0 0,1-1 0 0 0,0 1 0 0 0,0 0 0 0 0,-1 0 0 0 0,1 0 0 0 0,0-1 0 0 0,0 1 0 0 0,-2 2 0 0 0,2-2 0 0 0,0 0 0 0 0,0 0 0 0 0,0 0 0 0 0,0 1 0 0 0,1-1 0 0 0,-1 0 0 0 0,0 0 0 0 0,1 1 0 0 0,-1-1 0 0 0,0 0 0 0 0,1 1 0 0 0,-1-1 0 0 0,1 1 0 0 0,0-1 0 0 0,0 0 0 0 0,-1 1 0 0 0,1-1 0 0 0,0 1 0 0 0,0-1 0 0 0,0 1 0 0 0,1-1 0 0 0,-1 1 0 0 0,0-1 0 0 0,0 1 0 0 0,1-1 0 0 0,-1 0 0 0 0,1 1 0 0 0,-1-1 0 0 0,1 1 0 0 0,0-1 0 0 0,1 2 0 0 0,0 0 0 0 0,-1-1 0 0 0,1 0 0 0 0,0 0 0 0 0,0 0 0 0 0,1 0 0 0 0,-1 0 0 0 0,0 0 0 0 0,0 0 0 0 0,1-1 0 0 0,-1 1 0 0 0,1-1 0 0 0,0 0 0 0 0,-1 0 0 0 0,1 0 0 0 0,3 1 0 0 0,-2-1 0 0 0,1-1 0 0 0,-1 0 0 0 0,0 0 0 0 0,1 0 0 0 0,-1 0 0 0 0,0 0 0 0 0,1-1 0 0 0,-1 0 0 0 0,0 0 0 0 0,0 0 0 0 0,0-1 0 0 0,0 1 0 0 0,4-3 0 0 0,-6 3 0 0 0,-1 1 0 0 0,1-1 0 0 0,-1 0 0 0 0,0 0 0 0 0,1 0 0 0 0,-1 0 0 0 0,0 0 0 0 0,0-1 0 0 0,1 1 0 0 0,-1 0 0 0 0,0-1 0 0 0,0 1 0 0 0,0-1 0 0 0,-1 1 0 0 0,1-1 0 0 0,0 1 0 0 0,-1-1 0 0 0,1 1 0 0 0,-1-1 0 0 0,1 0 0 0 0,-1 1 0 0 0,1-1 0 0 0,-1 0 0 0 0,0 1 0 0 0,0-1 0 0 0,0 0 0 0 0,0 1 0 0 0,0-1 0 0 0,-1 0 0 0 0,1 1 0 0 0,0-1 0 0 0,-1 0 0 0 0,1 1 0 0 0,-1-1 0 0 0,-1-2 0 0 0,1 1-3 0 0,-1 1 0 0 0,1 0 0 0 0,0 0-1 0 0,-1 0 1 0 0,0 1 0 0 0,1-1 0 0 0,-1 0-1 0 0,0 0 1 0 0,0 1 0 0 0,0-1 0 0 0,0 1 0 0 0,0 0-1 0 0,0 0 1 0 0,0 0 0 0 0,0 0 0 0 0,-1 0 0 0 0,1 0-1 0 0,0 0 1 0 0,-1 1 0 0 0,-4-1 0 0 0,4 0-21 0 0,0 1 1 0 0,0 0-1 0 0,0-1 1 0 0,-1 2-1 0 0,1-1 1 0 0,0 0-1 0 0,0 1 1 0 0,0-1-1 0 0,0 1 1 0 0,0 0-1 0 0,0 0 1 0 0,0 0-1 0 0,0 0 1 0 0,1 0-1 0 0,-1 1 1 0 0,-3 1-1 0 0,5-1 24 0 0,0-1-1 0 0,0 1 0 0 0,1-1 0 0 0,-1 1 1 0 0,0 0-1 0 0,0-1 0 0 0,1 1 0 0 0,-1 0 0 0 0,1-1 1 0 0,-1 1-1 0 0,1 0 0 0 0,0 0 0 0 0,0-1 0 0 0,0 1 1 0 0,0 0-1 0 0,0 0 0 0 0,0-1 0 0 0,0 1 0 0 0,0 0 1 0 0,1 2-1 0 0,0 1 1 0 0,0 0 1 0 0,0 0-1 0 0,1-1 1 0 0,0 1-1 0 0,-1 0 1 0 0,4 4-1 0 0,-3-6 0 0 0,0 0 0 0 0,1 0 0 0 0,-1 0 0 0 0,1 0 0 0 0,0-1 0 0 0,0 1 0 0 0,0-1 0 0 0,0 0 0 0 0,0 0 0 0 0,0 0 0 0 0,7 2 0 0 0,-9-3 0 0 0,0-1 0 0 0,0 1 0 0 0,1-1 0 0 0,-1 1 0 0 0,0-1 0 0 0,0 0 0 0 0,0 0 0 0 0,1 0 0 0 0,-1 0 0 0 0,0 0 0 0 0,0 0 0 0 0,1 0 0 0 0,-1 0 0 0 0,0 0 0 0 0,0 0 0 0 0,1-1 0 0 0,-1 1 0 0 0,0 0 0 0 0,0-1 0 0 0,0 1 0 0 0,0-1 0 0 0,1 0 0 0 0,-1 1 0 0 0,0-1 0 0 0,0 0 0 0 0,0 0 0 0 0,0 1 0 0 0,-1-1 0 0 0,1 0 0 0 0,0 0 0 0 0,0 0 0 0 0,0 0 0 0 0,-1 0 0 0 0,1 0 0 0 0,0 0 0 0 0,-1-1 0 0 0,1 1 0 0 0,0-2 0 0 0,-1 0 2 0 0,1 0-1 0 0,-1 0 1 0 0,1 0-1 0 0,-1 0 1 0 0,0-1-1 0 0,0 1 1 0 0,0 0-1 0 0,-1 0 1 0 0,1 0-1 0 0,-1 0 1 0 0,0 0-1 0 0,0 0 1 0 0,0 0 0 0 0,0 0-1 0 0,0 0 1 0 0,0 1-1 0 0,-1-1 1 0 0,0 0-1 0 0,1 1 1 0 0,-5-5-1 0 0,4 4 1 0 0,-1 0 0 0 0,1 0 0 0 0,-1 0 0 0 0,0 0 0 0 0,0 1 0 0 0,0-1 0 0 0,0 1 0 0 0,-1 0 0 0 0,1-1 0 0 0,0 2 0 0 0,-1-1 0 0 0,0 0 0 0 0,1 1 0 0 0,-1-1 0 0 0,-6 0 0 0 0,8 2 4 0 0,0 0-1 0 0,0 0 0 0 0,0 0 1 0 0,0 0-1 0 0,0 0 1 0 0,-1 1-1 0 0,1-1 1 0 0,0 1-1 0 0,0-1 1 0 0,1 1-1 0 0,-1 0 0 0 0,0-1 1 0 0,0 1-1 0 0,0 0 1 0 0,0 1-1 0 0,1-1 1 0 0,-1 0-1 0 0,0 0 1 0 0,1 1-1 0 0,-1-1 0 0 0,1 1 1 0 0,0-1-1 0 0,0 1 1 0 0,-1 0-1 0 0,1-1 1 0 0,0 1-1 0 0,0 0 1 0 0,0 0-1 0 0,1 0 0 0 0,-1 0 1 0 0,0 0-1 0 0,0 3 1 0 0,-1 2-357 0 0,1 0 0 0 0,0 0 0 0 0,0 0 1 0 0,1 0-1 0 0,0 0 0 0 0,0 0 0 0 0,1 1 1 0 0,1 7-1 0 0,1-1-6704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2:20.5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165 78 4607 0 0,'0'-3'178'0'0,"0"-1"0"0"0,0 1 0 0 0,0 0 0 0 0,-1 0 0 0 0,1-1 0 0 0,-1 1-1 0 0,0 0 1 0 0,0 0 0 0 0,0 0 0 0 0,-2-6 0 0 0,2 8-27 0 0,0 1 1 0 0,0-1 0 0 0,0 0-1 0 0,0 0 1 0 0,0 0-1 0 0,0 1 1 0 0,0-1 0 0 0,0 0-1 0 0,0 1 1 0 0,0-1 0 0 0,0 1-1 0 0,-1-1 1 0 0,1 1-1 0 0,0 0 1 0 0,0-1 0 0 0,0 1-1 0 0,-1 0 1 0 0,1 0-1 0 0,0 0 1 0 0,0 0 0 0 0,0 0-1 0 0,-1 0 1 0 0,1 0-1 0 0,0 1 1 0 0,0-1 0 0 0,-1 0-1 0 0,1 1 1 0 0,0-1-1 0 0,0 0 1 0 0,0 1 0 0 0,-1 0-1 0 0,-3 1 201 0 0,0 1 0 0 0,0 0-1 0 0,0-1 1 0 0,1 2-1 0 0,-1-1 1 0 0,1 0 0 0 0,0 1-1 0 0,0 0 1 0 0,1 0-1 0 0,-1 0 1 0 0,1 0 0 0 0,-6 9-1 0 0,7-11-268 0 0,1 1 0 0 0,-1 0 0 0 0,1-1 0 0 0,0 1 0 0 0,-1 0 0 0 0,1 0 0 0 0,1 0 0 0 0,-1 0 0 0 0,0 0 0 0 0,1 0 0 0 0,-1 0 0 0 0,1 0 0 0 0,0 0 0 0 0,0 0 0 0 0,0 0 0 0 0,0 0 0 0 0,1 0 0 0 0,-1 0 0 0 0,1 0 0 0 0,0 0 0 0 0,0 0 0 0 0,0-1 0 0 0,0 1 0 0 0,2 3 0 0 0,-1-4-30 0 0,-1-1 1 0 0,1 0 0 0 0,-1 1-1 0 0,1-1 1 0 0,0 0 0 0 0,-1 0 0 0 0,1 0-1 0 0,0 0 1 0 0,0 0 0 0 0,0 0-1 0 0,0 0 1 0 0,0-1 0 0 0,0 1 0 0 0,0-1-1 0 0,0 1 1 0 0,0-1 0 0 0,1 0-1 0 0,-1 0 1 0 0,0 0 0 0 0,0 0 0 0 0,0 0-1 0 0,0 0 1 0 0,0-1 0 0 0,0 1-1 0 0,4-2 1 0 0,6-1 271 0 0,0-1 1 0 0,22-10-1 0 0,-33 14-300 0 0,7-4 48 0 0,25-12 143 0 0,-31 16-213 0 0,-1-1 0 0 0,0 0 0 0 0,0 1 0 0 0,1-1-1 0 0,-1 0 1 0 0,0 0 0 0 0,0 0 0 0 0,0 0 0 0 0,0 0 0 0 0,0 0 0 0 0,0-1-1 0 0,0 1 1 0 0,-1 0 0 0 0,1 0 0 0 0,0-1 0 0 0,-1 1 0 0 0,1 0 0 0 0,-1-1-1 0 0,1 1 1 0 0,-1-2 0 0 0,0 1-3 0 0,-1 0 0 0 0,1 0 0 0 0,-1 0 0 0 0,0 1 0 0 0,0-1 0 0 0,0 0 0 0 0,0 0 0 0 0,0 1 0 0 0,0-1 0 0 0,0 1 0 0 0,0-1 0 0 0,-1 1 0 0 0,1-1 0 0 0,-1 1 0 0 0,1 0 0 0 0,-4-2 0 0 0,-27-18 0 0 0,24 17-67 0 0,-2-1 159 0 0,0 0 0 0 0,0 0 0 0 0,-1 0 0 0 0,-17-4 0 0 0,27 9-67 0 0,-1-1-1 0 0,0 1 0 0 0,1-1 0 0 0,-1 1 1 0 0,0 0-1 0 0,1 0 0 0 0,-1 0 1 0 0,0 0-1 0 0,1 0 0 0 0,-1 0 1 0 0,0 0-1 0 0,1 1 0 0 0,-1-1 1 0 0,0 0-1 0 0,1 1 0 0 0,-1 0 0 0 0,1-1 1 0 0,-1 1-1 0 0,1 0 0 0 0,-1 0 1 0 0,1 0-1 0 0,-1-1 0 0 0,1 2 1 0 0,0-1-1 0 0,-1 0 0 0 0,1 0 0 0 0,0 0 1 0 0,0 1-1 0 0,0-1 0 0 0,0 0 1 0 0,0 1-1 0 0,0-1 0 0 0,1 1 1 0 0,-1-1-1 0 0,0 1 0 0 0,1-1 1 0 0,-1 1-1 0 0,1 0 0 0 0,-1 2 0 0 0,1-1-22 0 0,0 0 0 0 0,0 0-1 0 0,0-1 1 0 0,0 1-1 0 0,1 0 1 0 0,-1-1-1 0 0,1 1 1 0 0,0 0 0 0 0,0-1-1 0 0,0 1 1 0 0,0-1-1 0 0,0 1 1 0 0,0-1-1 0 0,1 0 1 0 0,-1 1-1 0 0,1-1 1 0 0,-1 0 0 0 0,1 0-1 0 0,0 0 1 0 0,0 0-1 0 0,0 0 1 0 0,0-1-1 0 0,1 1 1 0 0,-1 0 0 0 0,0-1-1 0 0,1 0 1 0 0,-1 1-1 0 0,3 0 1 0 0,-2-1-1 0 0,0 1 0 0 0,0-1 0 0 0,0 0 1 0 0,1 0-1 0 0,-1 0 0 0 0,0 0 0 0 0,0 0 1 0 0,1-1-1 0 0,-1 1 0 0 0,0-1 0 0 0,0 0 1 0 0,1 0-1 0 0,-1 0 0 0 0,0 0 0 0 0,1-1 0 0 0,-1 1 1 0 0,0-1-1 0 0,0 0 0 0 0,1 0 0 0 0,-1 0 1 0 0,0-1-1 0 0,0 1 0 0 0,3-2 0 0 0,-5 1 0 0 0,0 1 0 0 0,0 0-1 0 0,0 0 1 0 0,0 0 0 0 0,0 0 0 0 0,0-1 0 0 0,0 1-1 0 0,-1 0 1 0 0,1-1 0 0 0,0 1 0 0 0,-1-1-1 0 0,1 1 1 0 0,-1-1 0 0 0,1 1 0 0 0,-1-1 0 0 0,0 1-1 0 0,1-1 1 0 0,-1 1 0 0 0,0-1 0 0 0,0 1-1 0 0,0-1 1 0 0,-1 0 0 0 0,1 1 0 0 0,0-1-1 0 0,0 1 1 0 0,-1-1 0 0 0,1 1 0 0 0,-1-1 0 0 0,1 1-1 0 0,-1-1 1 0 0,0 1 0 0 0,0 0 0 0 0,1-1-1 0 0,-1 1 1 0 0,0 0 0 0 0,0 0 0 0 0,-2-2-1 0 0,0 0 4 0 0,1 0-1 0 0,-1 0 0 0 0,0 1 0 0 0,0-1 0 0 0,0 1 0 0 0,0 0 0 0 0,0 0 0 0 0,0 0 0 0 0,-1 0 0 0 0,1 0 0 0 0,-1 1 0 0 0,1-1 0 0 0,-1 1 0 0 0,-6-1 0 0 0,8 2 14 0 0,0-1 0 0 0,-1 1 0 0 0,1 0-1 0 0,-1 1 1 0 0,1-1 0 0 0,0 0 0 0 0,-1 1 0 0 0,1-1 0 0 0,0 1 0 0 0,0-1 0 0 0,-1 1 0 0 0,1 0 0 0 0,0 0 0 0 0,0 0 0 0 0,0 1-1 0 0,0-1 1 0 0,0 0 0 0 0,0 1 0 0 0,1-1 0 0 0,-3 3 0 0 0,2-1-13 0 0,-1 0 0 0 0,2 0 0 0 0,-1 0-1 0 0,0 1 1 0 0,0-1 0 0 0,1 0 0 0 0,0 1 0 0 0,0 0 0 0 0,0-1 0 0 0,0 1-1 0 0,0-1 1 0 0,0 7 0 0 0,1-6-4 0 0,0 1 0 0 0,0-1 0 0 0,0 0 0 0 0,1 0 0 0 0,0 1 0 0 0,-1-1 0 0 0,1 0 0 0 0,1 0 0 0 0,-1 0 0 0 0,3 6 0 0 0,-3-9 0 0 0,0 0 0 0 0,-1 0 0 0 0,1 1 0 0 0,0-1 0 0 0,0 0 0 0 0,0 0 0 0 0,0 0 0 0 0,0 0 0 0 0,0 0 0 0 0,0 0 0 0 0,0 0 0 0 0,0-1 0 0 0,1 1 0 0 0,-1 0 0 0 0,0 0 0 0 0,0-1 0 0 0,1 1 0 0 0,-1-1 0 0 0,0 0 0 0 0,1 1 0 0 0,-1-1 0 0 0,1 0 0 0 0,-1 0 0 0 0,1 1 0 0 0,-1-1 0 0 0,0 0 0 0 0,1-1 0 0 0,-1 1 0 0 0,1 0 0 0 0,-1 0 0 0 0,0-1 0 0 0,1 1 0 0 0,-1 0 0 0 0,2-2 0 0 0,1 1 0 0 0,0-1 0 0 0,0 0 0 0 0,0 0 0 0 0,-1-1 0 0 0,1 1 0 0 0,-1-1 0 0 0,1 1 0 0 0,-1-1 0 0 0,3-4 0 0 0,-5 6 0 0 0,1 0 0 0 0,-1-1 0 0 0,0 1 0 0 0,0 0 0 0 0,0-1 0 0 0,0 1 0 0 0,-1-1 0 0 0,1 1 0 0 0,0-1 0 0 0,-1 0 0 0 0,1 1 0 0 0,-1-1 0 0 0,1 0 0 0 0,-1 1 0 0 0,0-1 0 0 0,0 0 0 0 0,0 1 0 0 0,0-1 0 0 0,0 0 0 0 0,0 0 0 0 0,0 1 0 0 0,0-1 0 0 0,-1 0 0 0 0,1 1 0 0 0,-2-4 0 0 0,1 4 0 0 0,1 0 0 0 0,-1 0 0 0 0,0 0 0 0 0,1 0 0 0 0,-1 0 0 0 0,0 0 0 0 0,0 0 0 0 0,0 0 0 0 0,0 0 0 0 0,0 0 0 0 0,0 1 0 0 0,0-1 0 0 0,0 0 0 0 0,0 1 0 0 0,0-1 0 0 0,0 1 0 0 0,0-1 0 0 0,-1 1 0 0 0,1-1 0 0 0,-2 1 0 0 0,1 0 0 0 0,-1-1 0 0 0,0 1 0 0 0,0 0 0 0 0,0 0 0 0 0,0 1 0 0 0,0-1 0 0 0,0 1 0 0 0,-4 1 0 0 0,0 0 0 0 0,1 0 0 0 0,-1 1 0 0 0,1 0 0 0 0,0 0 0 0 0,0 1 0 0 0,-9 7 0 0 0,14-11 0 0 0,0 1 0 0 0,0-1 0 0 0,0 1 0 0 0,1 0 0 0 0,-1-1 0 0 0,0 1 0 0 0,1 0 0 0 0,-1 0 0 0 0,0 0 0 0 0,1-1 0 0 0,-1 1 0 0 0,1 0 0 0 0,0 0 0 0 0,-1 0 0 0 0,1 0 0 0 0,0 0 0 0 0,-1 0 0 0 0,1 0 0 0 0,0 0 0 0 0,0 0 0 0 0,0 1 0 0 0,0-1 0 0 0,0-1 0 0 0,1 1 0 0 0,-1 0 0 0 0,0 0 0 0 0,1-1 0 0 0,-1 1 0 0 0,1 0 0 0 0,-1-1 0 0 0,1 1 0 0 0,-1-1 0 0 0,1 1 0 0 0,0-1 0 0 0,-1 1 0 0 0,1-1 0 0 0,0 1 0 0 0,-1-1 0 0 0,1 0 0 0 0,0 1 0 0 0,-1-1 0 0 0,2 1 0 0 0,3 0 0 0 0,0 0 0 0 0,0 1 0 0 0,0-1 0 0 0,0-1 0 0 0,0 1 0 0 0,9-1 0 0 0,-5-1 5 0 0,1 0 1 0 0,0-1-1 0 0,-1 0 0 0 0,1 0 0 0 0,-1-1 1 0 0,0-1-1 0 0,0 1 0 0 0,11-7 0 0 0,-17 8-3 0 0,0 0 1 0 0,0 0-1 0 0,-1 0 0 0 0,1 0 0 0 0,-1 0 0 0 0,0-1 0 0 0,1 1 1 0 0,-1-1-1 0 0,0 1 0 0 0,0-1 0 0 0,-1 0 0 0 0,3-3 0 0 0,-3 3-2 0 0,0 1-1 0 0,-1-1 1 0 0,1 1-1 0 0,-1 0 0 0 0,0-1 1 0 0,1 1-1 0 0,-1-1 1 0 0,0 1-1 0 0,-1-1 1 0 0,1 1-1 0 0,0-1 0 0 0,-1 1 1 0 0,1-1-1 0 0,-1 1 1 0 0,0 0-1 0 0,1-1 0 0 0,-1 1 1 0 0,-2-3-1 0 0,1 2 1 0 0,1 1 0 0 0,-1-1 0 0 0,0 1 0 0 0,0-1 0 0 0,0 1 0 0 0,0 0 0 0 0,0 0 0 0 0,0 0 0 0 0,0 0 0 0 0,-1 0 0 0 0,1 1 0 0 0,-1-1 0 0 0,0 1 0 0 0,1 0 0 0 0,-1-1 0 0 0,0 1 0 0 0,0 0 0 0 0,0 1 0 0 0,0-1 0 0 0,1 0 0 0 0,-1 1 0 0 0,0 0 0 0 0,0 0 0 0 0,0 0 0 0 0,0 0 0 0 0,0 0 0 0 0,-5 1 0 0 0,3 0 0 0 0,1 0 0 0 0,-1 0 0 0 0,1 0 0 0 0,0 0 0 0 0,0 1 0 0 0,-1 0 0 0 0,1 0 0 0 0,0 0 0 0 0,1 0 0 0 0,-1 1 0 0 0,0-1 0 0 0,1 1 0 0 0,-1 0 0 0 0,1 0 0 0 0,0 0 0 0 0,0 1 0 0 0,0-1 0 0 0,-2 5 0 0 0,4-5 4 0 0,0-1 0 0 0,0 1-1 0 0,0-1 1 0 0,1 1 0 0 0,-1 0 0 0 0,1-1-1 0 0,0 1 1 0 0,0 0 0 0 0,0-1 0 0 0,0 1-1 0 0,0 0 1 0 0,0-1 0 0 0,1 1 0 0 0,0 0-1 0 0,-1-1 1 0 0,1 1 0 0 0,0-1 0 0 0,0 1-1 0 0,0-1 1 0 0,3 5 0 0 0,-3-5 27 0 0,1 0 1 0 0,-1 0-1 0 0,1 0 0 0 0,-1 1 1 0 0,1-1-1 0 0,0 0 0 0 0,-1-1 1 0 0,1 1-1 0 0,0 0 0 0 0,0-1 1 0 0,1 1-1 0 0,-1-1 0 0 0,0 1 1 0 0,0-1-1 0 0,1 0 0 0 0,-1 0 0 0 0,1 0 1 0 0,-1 0-1 0 0,1-1 0 0 0,-1 1 1 0 0,4 0-1 0 0,-6-1-31 0 0,1 0 0 0 0,-1 0 0 0 0,1 0 0 0 0,-1 0 0 0 0,1 0 0 0 0,-1-1 0 0 0,1 1 0 0 0,-1 0 0 0 0,1 0 0 0 0,-1 0 0 0 0,0-1 0 0 0,1 1 0 0 0,-1 0 0 0 0,1 0 0 0 0,-1-1 0 0 0,0 1 0 0 0,1 0 0 0 0,-1-1 0 0 0,0 1 0 0 0,1 0 0 0 0,-1-1 0 0 0,0 1 0 0 0,1-1 0 0 0,-1 1 0 0 0,0 0 0 0 0,1-2 0 0 0,1-15 0 0 0,-7-15 0 0 0,3 27 0 0 0,1 0 0 0 0,-1 0 0 0 0,0 0 0 0 0,0 0 0 0 0,0 1 0 0 0,-7-9 0 0 0,8 12 0 0 0,1 0 0 0 0,-1 0 0 0 0,0 0 0 0 0,0 0 0 0 0,0 0 0 0 0,0 1 0 0 0,-1-1 0 0 0,1 0 0 0 0,0 1 0 0 0,0-1 0 0 0,0 1 0 0 0,0-1 0 0 0,-1 1 0 0 0,1 0 0 0 0,0-1 0 0 0,-1 1 0 0 0,1 0 0 0 0,0 0 0 0 0,0 0 0 0 0,-1 0 0 0 0,1 0 0 0 0,0 0 0 0 0,-1 0 0 0 0,1 1 0 0 0,0-1 0 0 0,0 0 0 0 0,-1 1 0 0 0,1-1 0 0 0,0 1 0 0 0,0-1 0 0 0,0 1 0 0 0,0 0 0 0 0,-1 0 0 0 0,-3 2 0 0 0,0 1 0 0 0,0-1 0 0 0,1 1 0 0 0,-1 0 0 0 0,1 0 0 0 0,0 1 0 0 0,1-1 0 0 0,-1 1 0 0 0,1 0 0 0 0,0 0 0 0 0,0 0 0 0 0,0 0 0 0 0,1 0 0 0 0,0 1 0 0 0,-2 5 0 0 0,2-7 0 0 0,1 0 0 0 0,0 0 0 0 0,1 0 0 0 0,-1 0 0 0 0,0 0 0 0 0,1 0 0 0 0,0 0 0 0 0,0 0 0 0 0,0 0 0 0 0,1 0 0 0 0,-1 0 0 0 0,1 0 0 0 0,0-1 0 0 0,0 1 0 0 0,0 0 0 0 0,1 0 0 0 0,-1 0 0 0 0,1-1 0 0 0,0 1 0 0 0,0-1 0 0 0,0 0 0 0 0,5 6 0 0 0,-6-8 1 0 0,-1-1 0 0 0,0 1 0 0 0,0-1-1 0 0,1 1 1 0 0,-1-1 0 0 0,1 1 0 0 0,-1-1 0 0 0,0 0 0 0 0,1 1-1 0 0,-1-1 1 0 0,1 0 0 0 0,-1 0 0 0 0,1 1 0 0 0,-1-1 0 0 0,1 0 0 0 0,-1 0-1 0 0,1 0 1 0 0,-1 1 0 0 0,1-1 0 0 0,-1 0 0 0 0,1 0 0 0 0,0 0-1 0 0,-1 0 1 0 0,1 0 0 0 0,-1 0 0 0 0,1 0 0 0 0,-1 0 0 0 0,1 0-1 0 0,-1 0 1 0 0,1-1 0 0 0,-1 1 0 0 0,1 0 0 0 0,-1 0 0 0 0,1 0-1 0 0,-1-1 1 0 0,1 1 0 0 0,-1 0 0 0 0,1-1 0 0 0,1-1-23 0 0,0 0-1 0 0,0-1 1 0 0,-1 1 0 0 0,0-1 0 0 0,1 1-1 0 0,1-5 1 0 0,4-7-1631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2:21.6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21 11975 0 0,'-33'1'2211'0'0,"22"0"-767"0"0,24 2 1848 0 0,8 0-1334 0 0,38 10 0 0 0,-40-8-1825 0 0,0 0 1 0 0,30 2 0 0 0,-13-6-62 0 0,0-1 0 0 0,69-11 0 0 0,68-24-153 0 0,-135 26-37 0 0,-36 8 22 0 0,21-3-722 0 0,-11 5-2471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2:22.0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13 5527 0 0,'-49'-3'8576'0'0,"55"2"-4648"0"0,18-3-1989 0 0,137 1 1139 0 0,-38 1-2519 0 0,-46 3-157 0 0,-68-1-430 0 0,0 1 1 0 0,-1 0-1 0 0,1 1 1 0 0,0 0-1 0 0,-1 1 1 0 0,14 5-1 0 0,-22-8-3 0 0,0 0 0 0 0,1 0 0 0 0,-1 0-1 0 0,0 0 1 0 0,0 0 0 0 0,0 0-1 0 0,0 0 1 0 0,0 0 0 0 0,0 0-1 0 0,0 0 1 0 0,0 0 0 0 0,1 0 0 0 0,-1 0-1 0 0,0 0 1 0 0,0 0 0 0 0,0 1-1 0 0,0-1 1 0 0,0 0 0 0 0,0 0 0 0 0,0 0-1 0 0,0 0 1 0 0,0 0 0 0 0,0 0-1 0 0,0 0 1 0 0,0 0 0 0 0,0 0-1 0 0,1 0 1 0 0,-1 0 0 0 0,0 1 0 0 0,0-1-1 0 0,0 0 1 0 0,0 0 0 0 0,0 0-1 0 0,0 0 1 0 0,0 0 0 0 0,0 0-1 0 0,0 0 1 0 0,0 0 0 0 0,0 0 0 0 0,0 1-1 0 0,0-1 1 0 0,0 0 0 0 0,0 0-1 0 0,0 0 1 0 0,0 0 0 0 0,0 0-1 0 0,0 0 1 0 0,0 0 0 0 0,-1 0 0 0 0,1 0-1 0 0,0 1 1 0 0,0-1 0 0 0,0 0-1 0 0,0 0 1 0 0,0 0 0 0 0,0 0-1 0 0,0 0 1 0 0,0 0 0 0 0,0 0 0 0 0,0 0-1 0 0,0 0 1 0 0,-1 2-1335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4:24.7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1 273 5527 0 0,'2'-1'378'0'0,"0"0"-1"0"0,0-1 0 0 0,1 1 0 0 0,-1 0 0 0 0,0 0 0 0 0,1 0 1 0 0,-1 0-1 0 0,1 1 0 0 0,-1-1 0 0 0,1 1 0 0 0,-1-1 0 0 0,1 1 1 0 0,3 0-1 0 0,16-4 1480 0 0,-12 0-1195 0 0,0-1 1 0 0,0 0 0 0 0,-1-1-1 0 0,1 0 1 0 0,-2 0 0 0 0,1-1-1 0 0,-1 0 1 0 0,1-1 0 0 0,-2 1-1 0 0,1-2 1 0 0,7-11 0 0 0,-8 11-512 0 0,0-1 0 0 0,-1 0 0 0 0,-1 0 1 0 0,0-1-1 0 0,0 0 0 0 0,-1 1 0 0 0,0-2 1 0 0,-1 1-1 0 0,0 0 0 0 0,1-18 0 0 0,-3 28-144 0 0,-1-1 0 0 0,0 1 0 0 0,0-1 0 0 0,0 1 0 0 0,0 0 0 0 0,0-1 0 0 0,-1 1-1 0 0,1-1 1 0 0,0 1 0 0 0,-1 0 0 0 0,1-1 0 0 0,0 1 0 0 0,-1 0 0 0 0,0-1-1 0 0,1 1 1 0 0,-1 0 0 0 0,0 0 0 0 0,0 0 0 0 0,0 0 0 0 0,1 0 0 0 0,-1 0 0 0 0,0 0-1 0 0,-2-2 1 0 0,2 3-2 0 0,0 0 0 0 0,1-1 0 0 0,-1 1 0 0 0,1 0-1 0 0,-1 0 1 0 0,0 0 0 0 0,1 0 0 0 0,-1 0 0 0 0,1 0 0 0 0,-1 0-1 0 0,0 0 1 0 0,1 0 0 0 0,-1 0 0 0 0,0 0 0 0 0,1 0-1 0 0,-1 0 1 0 0,1 0 0 0 0,-1 1 0 0 0,0-1 0 0 0,0 0 0 0 0,0 1 5 0 0,-1 0 0 0 0,1 0 1 0 0,0 0-1 0 0,0 0 0 0 0,-1 0 1 0 0,1 1-1 0 0,0-1 1 0 0,0 0-1 0 0,0 0 0 0 0,1 1 1 0 0,-2 1-1 0 0,-1 4-8 0 0,0 0 1 0 0,0 0-1 0 0,1 0 0 0 0,0 0 0 0 0,0 0 0 0 0,0 14 1 0 0,-1 49 3 0 0,2-32 61 0 0,-1 19 61 0 0,8 74-1 0 0,-6-127-127 0 0,0 19 0 0 0,0-23 0 0 0,0 1 0 0 0,0-1 0 0 0,0 0 0 0 0,-1 1 0 0 0,1-1 0 0 0,0 1 0 0 0,0-1 0 0 0,0 0 0 0 0,-1 1 0 0 0,1-1 0 0 0,0 0 0 0 0,0 1 0 0 0,-1-1 0 0 0,1 0 0 0 0,0 0 0 0 0,-1 1 0 0 0,1-1 0 0 0,0 0 0 0 0,-1 0 0 0 0,1 1 0 0 0,0-1 0 0 0,-1 0 0 0 0,1 0 0 0 0,-1 0 0 0 0,1 0 0 0 0,0 0 0 0 0,-1 1 0 0 0,1-1 0 0 0,-1 0 0 0 0,1 0 0 0 0,-1 0 0 0 0,1 0 0 0 0,0 0 0 0 0,-1 0 0 0 0,1 0 0 0 0,-1-1 0 0 0,1 1 0 0 0,0 0 0 0 0,-1 0 0 0 0,1 0 0 0 0,-1 0 0 0 0,1 0 0 0 0,0-1 0 0 0,-1 1 0 0 0,0 0 0 0 0,-16-7 0 0 0,-1 2 0 0 0,-1 0 0 0 0,-30-3 0 0 0,35 6 0 0 0,23 3 0 0 0,23 3 0 0 0,20 1 94 0 0,33 2 264 0 0,-75-8-326 0 0,1 1-1 0 0,-1-1 1 0 0,1-1-1 0 0,-1 0 0 0 0,0 0 1 0 0,12-5-1 0 0,-7 1-1686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3:22.5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25 6447 0 0,'0'0'80'0'0,"0"0"0"0"0,0 0-1 0 0,0 0 1 0 0,-1 0-1 0 0,1 0 1 0 0,0 0-1 0 0,0 0 1 0 0,0-1-1 0 0,0 1 1 0 0,0 0 0 0 0,-1 0-1 0 0,1 0 1 0 0,0 0-1 0 0,0 0 1 0 0,0 0-1 0 0,0 0 1 0 0,-1 0-1 0 0,1 0 1 0 0,0 0 0 0 0,0 0-1 0 0,0 1 1 0 0,0-1-1 0 0,-1 0 1 0 0,1 0-1 0 0,0 0 1 0 0,0 0-1 0 0,0 0 1 0 0,0 0 0 0 0,0 0-1 0 0,-1 0 1 0 0,1 0-1 0 0,0 0 1 0 0,0 1-1 0 0,0-1 1 0 0,0 0-1 0 0,0 0 1 0 0,0 0 0 0 0,0 0-1 0 0,0 0 1 0 0,-1 0-1 0 0,1 1 1 0 0,0-1-1 0 0,0 0 1 0 0,0 0-1 0 0,0 0 1 0 0,0 0 0 0 0,0 1-1 0 0,0-1 1 0 0,0 0-1 0 0,0 0 1 0 0,-5 16 2553 0 0,1 19 452 0 0,2 15-99 0 0,3-29-2501 0 0,-2 1-1 0 0,0-1 1 0 0,-2 0-1 0 0,0 1 1 0 0,-2-1-1 0 0,-8 26 0 0 0,13-46-480 0 0,-1-1-1 0 0,1 1 1 0 0,0 0-1 0 0,-1-1 1 0 0,1 1-1 0 0,0-1 0 0 0,0 1 1 0 0,0-1-1 0 0,-1 1 1 0 0,1 0-1 0 0,0-1 0 0 0,0 1 1 0 0,0-1-1 0 0,0 1 1 0 0,0 0-1 0 0,0-1 0 0 0,0 1 1 0 0,0 0-1 0 0,0-1 1 0 0,1 1-1 0 0,-1-1 1 0 0,0 1-1 0 0,0 0 0 0 0,0-1 1 0 0,1 1-1 0 0,-1-1 1 0 0,0 1-1 0 0,1-1 0 0 0,-1 1 1 0 0,0-1-1 0 0,1 1 1 0 0,-1-1-1 0 0,1 1 0 0 0,0-1-1 0 0,0 0 0 0 0,0 0-1 0 0,0 0 1 0 0,-1 0-1 0 0,1 0 1 0 0,0 0 0 0 0,0 0-1 0 0,0 0 1 0 0,-1 0-1 0 0,1 0 1 0 0,0-1-1 0 0,0 1 1 0 0,-1 0 0 0 0,1-1-1 0 0,0 1 1 0 0,-1 0-1 0 0,1-1 1 0 0,0 1 0 0 0,-1-1-1 0 0,1 1 1 0 0,-1-1-1 0 0,1 0 1 0 0,0 1-1 0 0,-1-1 1 0 0,0 1 0 0 0,2-2-1 0 0,30-43 554 0 0,-19 26-237 0 0,20-22 1 0 0,8-5-176 0 0,-15 15-142 0 0,1 2-1 0 0,1 1 0 0 0,48-36 0 0 0,-74 62-53 0 0,0 1 0 0 0,0-1 0 0 0,1 1 0 0 0,-1 0 0 0 0,0 0 0 0 0,1 0-1 0 0,-1 0 1 0 0,1 1 0 0 0,4-2 0 0 0,6 4-2522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2:22.7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0 360 10591 0 0,'1'-3'363'0'0,"1"1"-1"0"0,-1 0 1 0 0,1 0-1 0 0,-1 0 0 0 0,1 0 1 0 0,0 0-1 0 0,0 1 1 0 0,0-1-1 0 0,0 0 0 0 0,3-1 1 0 0,4-5-46 0 0,34-36 1785 0 0,-2-1-1 0 0,-2-2 0 0 0,60-94 0 0 0,-99 141-2100 0 0,15-32 86 0 0,-15 32-74 0 0,0-1 0 0 0,0 0 0 0 0,0 0 0 0 0,1 0 0 0 0,-1 0 0 0 0,0 0 0 0 0,0 0 0 0 0,0 0 0 0 0,0 0 0 0 0,0 0 0 0 0,0 0 0 0 0,-1 1 0 0 0,1-1 0 0 0,-1-2 0 0 0,1 3 2 0 0,0 0 1 0 0,-1-1-1 0 0,1 1 0 0 0,0-1 0 0 0,-1 1 0 0 0,1 0 0 0 0,-1-1 0 0 0,1 1 1 0 0,-1 0-1 0 0,1 0 0 0 0,-1-1 0 0 0,1 1 0 0 0,-1 0 0 0 0,1 0 0 0 0,-1 0 1 0 0,1-1-1 0 0,-1 1 0 0 0,1 0 0 0 0,-1 0 0 0 0,1 0 0 0 0,-1 0 0 0 0,1 0 0 0 0,-1 0 1 0 0,0 0-1 0 0,1 0 0 0 0,-1 1 0 0 0,0-1 0 0 0,-1 1 1 0 0,-1-1 0 0 0,1 1 0 0 0,0 0 0 0 0,-1 1 0 0 0,1-1-1 0 0,0 0 1 0 0,0 1 0 0 0,0-1 0 0 0,0 1 0 0 0,0-1 0 0 0,0 1 0 0 0,0 0 0 0 0,1 0-1 0 0,-1 0 1 0 0,1 0 0 0 0,-2 3 0 0 0,-20 35 178 0 0,18-25-194 0 0,0 0 0 0 0,1 0 0 0 0,1 0 0 0 0,0 0 0 0 0,1 0 0 0 0,1 1 0 0 0,0-1 0 0 0,2 21 0 0 0,0-9 0 0 0,3 37 0 0 0,-2 8 0 0 0,-3-53 0 0 0,1-11 0 0 0,0 0 0 0 0,-1 0 0 0 0,0-1 0 0 0,0 1 0 0 0,-1 0 0 0 0,-3 10 0 0 0,4-15-74 0 0,0 1 1 0 0,-1-1-1 0 0,1 1 0 0 0,-1-1 1 0 0,0 0-1 0 0,0 1 0 0 0,0-1 1 0 0,0 0-1 0 0,-1 0 0 0 0,1-1 1 0 0,-5 4-1 0 0,6-5 43 0 0,0 0-1 0 0,-1 0 0 0 0,1 0 1 0 0,-1 0-1 0 0,1 0 1 0 0,-1 0-1 0 0,0-1 1 0 0,1 1-1 0 0,-1-1 0 0 0,1 1 1 0 0,-1-1-1 0 0,0 0 1 0 0,0 0-1 0 0,1 0 1 0 0,-1 0-1 0 0,0 0 0 0 0,1 0 1 0 0,-1 0-1 0 0,0 0 1 0 0,1-1-1 0 0,-1 1 1 0 0,0-1-1 0 0,1 1 0 0 0,-1-1 1 0 0,0 1-1 0 0,1-1 1 0 0,-3-2-1 0 0,2 2 35 0 0,1 0 1 0 0,-1 0-1 0 0,1 0 0 0 0,0-1 0 0 0,-1 1 0 0 0,1 0 1 0 0,0-1-1 0 0,0 1 0 0 0,-2-3 0 0 0,3 3-1 0 0,0 1-1 0 0,0 0 0 0 0,0-1 1 0 0,0 1-1 0 0,0 0 0 0 0,-1-1 1 0 0,1 1-1 0 0,0 0 1 0 0,0 0-1 0 0,0-1 0 0 0,0 1 1 0 0,0 0-1 0 0,0-1 0 0 0,0 1 1 0 0,0 0-1 0 0,0-1 1 0 0,0 1-1 0 0,0 0 0 0 0,0-1 1 0 0,0 1-1 0 0,0 0 0 0 0,1-1 1 0 0,-1 1-1 0 0,0 0 1 0 0,0-1-1 0 0,0 1 0 0 0,0 0 1 0 0,0 0-1 0 0,1-1 1 0 0,-1 1-1 0 0,0 0 0 0 0,0 0 1 0 0,1-1-1 0 0,-1 1 0 0 0,0 0 1 0 0,0 0-1 0 0,1-1 1 0 0,-1 1-1 0 0,0 0 0 0 0,1 0 1 0 0,-1 0-1 0 0,0 0 0 0 0,0 0 1 0 0,1 0-1 0 0,-1 0 1 0 0,0-1-1 0 0,1 1 0 0 0,-1 0 1 0 0,0 0-1 0 0,1 0 0 0 0,-1 0 1 0 0,0 0-1 0 0,1 0 1 0 0,-1 1-1 0 0,0-1 0 0 0,1 0 1 0 0,0 0-1 0 0,132 9 1897 0 0,-40-2-1148 0 0,-77-6-667 0 0,-10 0-131 0 0,0 0 0 0 0,0-1 1 0 0,0 0-1 0 0,0 0 1 0 0,0 0-1 0 0,0-1 0 0 0,0 0 1 0 0,0 0-1 0 0,0-1 0 0 0,10-4 1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1:19.243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3 0 0,'0'-1'0'0,"0"-1"0"0,0 625 0 0,0-614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1:21.494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1 0 0,'0'1387'0'0,"0"-1375"0"0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2:33.1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25 5527 0 0,'0'4'203'0'0,"1"0"0"0"0,-1-1 0 0 0,1 1 0 0 0,0 0 0 0 0,0 0 0 0 0,0 0-1 0 0,0-1 1 0 0,1 1 0 0 0,0-1 0 0 0,-1 1 0 0 0,1-1 0 0 0,1 0 0 0 0,5 8 2762 0 0,3-8-2553 0 0,36 8-11 0 0,-35-8 1202 0 0,-1 1-1499 0 0,34 12-79 0 0,-44-16-22 0 0,0 0 0 0 0,0 1 0 0 0,0-1 0 0 0,0 0-1 0 0,0 1 1 0 0,0-1 0 0 0,0 1 0 0 0,0-1 0 0 0,0 1 0 0 0,0 0-1 0 0,0-1 1 0 0,0 1 0 0 0,-1 0 0 0 0,1-1 0 0 0,0 1-1 0 0,0 1 1 0 0,43 57 156 0 0,-32-47 704 0 0,-9-10 513 0 0,-8-8-482 0 0,4 5-760 0 0,-1 0-1 0 0,1 0 0 0 0,-1 0 1 0 0,1 0-1 0 0,-1 1 1 0 0,1-1-1 0 0,-1 0 0 0 0,0 1 1 0 0,1-1-1 0 0,-4 1 1 0 0,3-1-43 0 0,-1 1 0 0 0,1-1 0 0 0,0 1 0 0 0,0-1 0 0 0,0 0 1 0 0,0 0-1 0 0,0 0 0 0 0,-3-2 0 0 0,-3-4 72 0 0,0 1 0 0 0,-1 0 0 0 0,0 1 0 0 0,0-1 0 0 0,0 2 0 0 0,0-1 0 0 0,-16-4 0 0 0,20 6-39 0 0,-1 0-1 0 0,1-1 1 0 0,-1 1 0 0 0,1-1-1 0 0,0-1 1 0 0,1 1-1 0 0,-1-1 1 0 0,1 0 0 0 0,0 0-1 0 0,-7-9 1 0 0,-6-8 95 0 0,16 20-207 0 0,-1 0 0 0 0,0 0 0 0 0,0 0 0 0 0,1 0 0 0 0,-1 0 0 0 0,0 1 0 0 0,0-1 0 0 0,-1 1 0 0 0,1-1 0 0 0,0 1 0 0 0,-1 0 0 0 0,1 0 0 0 0,-5-2 0 0 0,6 3 1 0 0,0-1 0 0 0,0 0-1 0 0,0 1 1 0 0,0-1 0 0 0,0 0 0 0 0,1 0 0 0 0,-1 0 0 0 0,0 0 0 0 0,0 1 0 0 0,1-1-1 0 0,-1-1 1 0 0,0 1 0 0 0,1 0 0 0 0,-1 0 0 0 0,1 0 0 0 0,-1 0 0 0 0,1 0 0 0 0,0 0-1 0 0,-1-1 1 0 0,1 1 0 0 0,0 0 0 0 0,0 0 0 0 0,0 0 0 0 0,0-1 0 0 0,0 1 0 0 0,0 0-1 0 0,0 0 1 0 0,1-2 0 0 0,7 42 240 0 0,-7-36-243 0 0,-1 0-1 0 0,1 0 1 0 0,1 0-1 0 0,-1 0 1 0 0,0 0-1 0 0,1 0 0 0 0,-1-1 1 0 0,1 1-1 0 0,0 0 1 0 0,0-1-1 0 0,0 1 1 0 0,0-1-1 0 0,1 0 0 0 0,1 3 1 0 0,6 0 43 0 0,33 21 0 0 0,2 12-42 0 0,-9-4 0 0 0,-19-23 31 0 0,48 20-31 0 0,-27-10-11 0 0,-36-20 0 0 0,0 0 0 0 0,-1 0 0 0 0,1 1 0 0 0,0-1 0 0 0,-1 0 0 0 0,1 1 0 0 0,-1 0 0 0 0,0-1 0 0 0,0 1 0 0 0,1 0 0 0 0,-1 0 0 0 0,0-1 0 0 0,0 1 0 0 0,0 0 0 0 0,-1 0 0 0 0,1 0 0 0 0,0 0 0 0 0,-1 0 0 0 0,0 1 0 0 0,1-1 0 0 0,-1 3 0 0 0,1 2 0 0 0,3 7 30 0 0,-2-7 35 0 0,-8-17 3 0 0,3 3-28 0 0,0 1 0 0 0,-1 0 0 0 0,0 0 0 0 0,0 1 0 0 0,-1-1 0 0 0,0 1 0 0 0,0 0 0 0 0,0 0 0 0 0,0 0 0 0 0,-1 1 0 0 0,-9-7 0 0 0,-6-3 42 0 0,2-1 1 0 0,0-1 0 0 0,1-1-1 0 0,1-1 1 0 0,0 0-1 0 0,-14-22 1 0 0,13 18-5 0 0,13 16-68 0 0,0 0-1 0 0,-1 0 1 0 0,0 1 0 0 0,-8-7-1 0 0,12 10-7 0 0,-1 1 0 0 0,1-1 0 0 0,0 1 0 0 0,-1 0-1 0 0,1 0 1 0 0,-1 0 0 0 0,0 0 0 0 0,1 0 0 0 0,-1 1-1 0 0,0-1 1 0 0,1 1 0 0 0,-1-1 0 0 0,0 1 0 0 0,1 0-1 0 0,-7 1 1 0 0,-1 1 13 0 0,10 0-229 0 0,16 1-2432 0 0,-9-3-5237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2:34.7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28 5527 0 0,'0'-1'164'0'0,"0"0"-1"0"0,0 0 0 0 0,0 0 1 0 0,0-1-1 0 0,0 1 0 0 0,0 0 1 0 0,0 0-1 0 0,0 0 0 0 0,1 0 1 0 0,-1 0-1 0 0,0 0 0 0 0,1 0 0 0 0,-1 0 1 0 0,1 0-1 0 0,-1 0 0 0 0,1 0 1 0 0,-1 0-1 0 0,1 1 0 0 0,-1-1 1 0 0,1 0-1 0 0,0 0 0 0 0,0 0 1 0 0,-1 1-1 0 0,1-1 0 0 0,0 0 1 0 0,0 1-1 0 0,0-1 0 0 0,0 1 0 0 0,1-1 1 0 0,-1 1 34 0 0,0 0-1 0 0,1 0 1 0 0,-1 0 0 0 0,0 0 0 0 0,1 0-1 0 0,-1 0 1 0 0,0 0 0 0 0,1 1 0 0 0,-1-1-1 0 0,0 0 1 0 0,0 1 0 0 0,1-1 0 0 0,-1 1-1 0 0,0 0 1 0 0,0-1 0 0 0,0 1 0 0 0,0 0-1 0 0,0 0 1 0 0,0 0 0 0 0,0-1 0 0 0,0 1 0 0 0,1 2-1 0 0,15 15 2872 0 0,-2-4-2941 0 0,-6-6 119 0 0,-2-2 503 0 0,2 0-676 0 0,26 18-46 0 0,-27-18 200 0 0,0 0-97 0 0,23 16-10 0 0,-23-17 351 0 0,0 1-288 0 0,40 28 527 0 0,-43-30-707 0 0,12 8 127 0 0,29 16-1 0 0,-34-17-131 0 0,-19-18 14 0 0,2 1 28 0 0,0 1 0 0 0,0 0 0 0 0,-1 0 0 0 0,1 0 0 0 0,-1 1 1 0 0,-1 0-1 0 0,1 0 0 0 0,-10-4 0 0 0,7 3 85 0 0,0-1 1 0 0,0 1 0 0 0,-13-11-1 0 0,2-4 229 0 0,4 5-173 0 0,-23-17 0 0 0,32 27-179 0 0,0 1 0 0 0,0 0 0 0 0,0 0 1 0 0,-1 0-1 0 0,1 1 0 0 0,-1 1 0 0 0,-8-3 0 0 0,6 3 43 0 0,1 1-1 0 0,-1 0 1 0 0,-16 1-1 0 0,13 0 136 0 0,12 0-177 0 0,1 0-1 0 0,-1 0 1 0 0,1 0 0 0 0,-1 0 0 0 0,1 0 0 0 0,-1 0-1 0 0,1 0 1 0 0,-1 0 0 0 0,1-1 0 0 0,0 1 0 0 0,-1 0 0 0 0,1 0-1 0 0,-1 0 1 0 0,1-1 0 0 0,0 1 0 0 0,-1 0 0 0 0,1 0-1 0 0,-1-1 1 0 0,1 1 0 0 0,0 0 0 0 0,-1-1 0 0 0,1 1-1 0 0,0 0 1 0 0,0-1 0 0 0,-1 1 0 0 0,1-1 0 0 0,0 1 0 0 0,0 0-1 0 0,-1-1 1 0 0,1 1 0 0 0,0-1 0 0 0,0 0 0 0 0,-2-4-13 0 0,3 8 10 0 0,4 3 1 0 0,16 1 87 0 0,-10-4-37 0 0,43 16-36 0 0,-43-14-16 0 0,-1 0 0 0 0,20 14 0 0 0,15 17 0 0 0,-5-2 0 0 0,-6 2 0 0 0,-25-27 0 0 0,0 0 0 0 0,0-1 0 0 0,16 11 0 0 0,-23-18 0 0 0,0 1 0 0 0,1 0 0 0 0,-1-1 0 0 0,1 0 0 0 0,-1 1 0 0 0,1-1 0 0 0,0 0 0 0 0,-1 0 0 0 0,1-1 0 0 0,0 1 0 0 0,0 0 0 0 0,-1-1 0 0 0,1 0 0 0 0,0 0 0 0 0,0 1 0 0 0,0-2 0 0 0,0 1 0 0 0,0 0 0 0 0,-1-1 0 0 0,1 1 0 0 0,5-3 0 0 0,-7 3 0 0 0,-1 0 0 0 0,1 0 0 0 0,-1-1 0 0 0,1 1 0 0 0,-1 0 0 0 0,1-1 0 0 0,-1 1 0 0 0,1-1 0 0 0,-1 1 0 0 0,1-1 0 0 0,-1 1 0 0 0,1-1 0 0 0,-1 1 0 0 0,0-1 0 0 0,1 1 0 0 0,-1-1 0 0 0,0 1 0 0 0,1-1 0 0 0,-1 0 0 0 0,0 1 0 0 0,0-1 0 0 0,0 1 0 0 0,0-1 0 0 0,1 0 0 0 0,-1 1 0 0 0,0-1 0 0 0,0 0 0 0 0,0 0 0 0 0,-1-1 0 0 0,1 0 0 0 0,-1 1 0 0 0,1-1 0 0 0,-1 0 0 0 0,0 0 0 0 0,0 1 0 0 0,0-1 0 0 0,0 0 0 0 0,-2-2 0 0 0,-2-2 0 0 0,-1-1 0 0 0,0 1 0 0 0,-9-7 0 0 0,0 3-19 0 0,-1 0 0 0 0,0 1 1 0 0,-1 1-1 0 0,0 0 0 0 0,-18-5 0 0 0,-34-15-84 0 0,63 25-114 0 0,-14-7-400 0 0,6 4-5214 0 0,3 1-1376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2:37.1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192 46 1839 0 0,'-3'12'160'0'0,"14"-27"23"0"0,-9 13-121 0 0,-1 0 1 0 0,1 0 0 0 0,-1 0 0 0 0,1 0-1 0 0,-1 0 1 0 0,1 1 0 0 0,0-1-1 0 0,0 0 1 0 0,0 1 0 0 0,0 0-1 0 0,0-1 1 0 0,3 0 0 0 0,9-7 2873 0 0,-13 8-2511 0 0,0 0 1 0 0,1 0-1 0 0,-1 0 1 0 0,1 0-1 0 0,-1 0 1 0 0,1 0-1 0 0,-1 0 1 0 0,1 1 0 0 0,0-1-1 0 0,-1 0 1 0 0,1 1-1 0 0,2-1 1 0 0,-7 5 2737 0 0,-12 11-2309 0 0,-12 7-156 0 0,0 0 0 0 0,2 2-1 0 0,1 0 1 0 0,-36 48 0 0 0,48-55-468 0 0,-40 44 1312 0 0,95-106 371 0 0,28-28-1709 0 0,-51 51-165 0 0,1 1 0 0 0,0 0-1 0 0,45-31 1 0 0,-64 51-39 0 0,-1 0 0 0 0,1 0 0 0 0,0 0 0 0 0,0 0 0 0 0,0 0 0 0 0,0 1 0 0 0,0-1 0 0 0,-1 1 0 0 0,1-1 0 0 0,0 1 0 0 0,0 0 0 0 0,0 0 0 0 0,0 0 0 0 0,3 0 0 0 0,3 1 0 0 0,-11 0 0 0 0,0 0 0 0 0,0 1 0 0 0,0-1 0 0 0,0 1 0 0 0,0 0 0 0 0,1 0 0 0 0,-1 0 0 0 0,1 1 0 0 0,-4 2 0 0 0,-2 3 0 0 0,-36 32 1 0 0,-51 59 0 0 0,20-20-67 0 0,64-67 66 0 0,7-8 0 0 0,1 0 0 0 0,-1 0 0 0 0,0 0 0 0 0,0-1 0 0 0,-1 1 0 0 0,-5 2 0 0 0,23-29 373 0 0,15-13-323 0 0,1-3 139 0 0,64-65-1 0 0,-72 83-188 0 0,-11 11 0 0 0,0 0 0 0 0,0 1 0 0 0,0 0 0 0 0,1 1 0 0 0,13-7 0 0 0,-20 13-272 0 0,-4 4-32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1:27.390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6 0 0,'0'1'0'0,"0"-7"0"0,0 520 0 0,0-524 0 0,0 5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1:29.685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1 172 0 0,'0'-171'0'0,"0"364"0"0,0-187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1:22.892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1 0 0,'0'4'0'0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1:25.822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 0 0,'0'1'0'0,"0"1"0"0,0-1 0 0,0 0 0 0,0-2 0 0,0 613 0 0,0 320 0 0,0-845 0 0,0-32 0 0,0 852 0 0,0-301 0 0,0-605 0 0,0 1 0 0,0 190 0 0,0-193 0 0,0-2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3:23.0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1 111 6911 0 0,'0'-2'91'0'0,"0"-1"-1"0"0,0 1 1 0 0,0-1-1 0 0,1 1 0 0 0,-1 0 1 0 0,1-1-1 0 0,0 1 1 0 0,0 0-1 0 0,0-1 0 0 0,0 1 1 0 0,0 0-1 0 0,0 0 1 0 0,0 0-1 0 0,1 0 0 0 0,-1 0 1 0 0,4-3-1 0 0,1 0 387 0 0,0 0 0 0 0,0 0-1 0 0,13-7 1 0 0,-9 6-110 0 0,-2 1 305 0 0,0 0 0 0 0,1 0 0 0 0,-1 1 1 0 0,1 0-1 0 0,0 1 0 0 0,0 0 0 0 0,18-4 0 0 0,-23 7-427 0 0,0 0-1 0 0,0-1 1 0 0,0 2 0 0 0,-1-1-1 0 0,1 0 1 0 0,0 1 0 0 0,0 0-1 0 0,-1 0 1 0 0,1 0-1 0 0,0 0 1 0 0,-1 0 0 0 0,1 1-1 0 0,-1 0 1 0 0,0-1 0 0 0,1 1-1 0 0,-1 1 1 0 0,0-1 0 0 0,0 0-1 0 0,0 1 1 0 0,-1-1 0 0 0,1 1-1 0 0,3 5 1 0 0,1 1-150 0 0,-2 0 0 0 0,1 0 0 0 0,-1 0 0 0 0,-1 1 1 0 0,0-1-1 0 0,0 1 0 0 0,4 16 0 0 0,9 74-33 0 0,-16-94-36 0 0,0-4-24 0 0,-1 1 0 0 0,0 0 0 0 0,0 0 0 0 0,0 0 0 0 0,0 0 0 0 0,0 0 0 0 0,0 0 0 0 0,-1 0 0 0 0,0 0 0 0 0,1 0 0 0 0,-1 0 0 0 0,0-1 0 0 0,0 1 0 0 0,-1 0 0 0 0,-1 4 0 0 0,1-6-1 0 0,1 0 0 0 0,0 0 0 0 0,0 0 0 0 0,0 0 0 0 0,-1 0 0 0 0,1 0 0 0 0,0-1 0 0 0,-1 1 0 0 0,1 0 0 0 0,-1-1 1 0 0,1 1-1 0 0,-1-1 0 0 0,1 1 0 0 0,-1-1 0 0 0,0 0 0 0 0,1 0 0 0 0,-1 1 0 0 0,1-1 0 0 0,-1 0 0 0 0,0-1 0 0 0,1 1 0 0 0,-1 0 0 0 0,1 0 0 0 0,-1-1 0 0 0,1 1 0 0 0,-1-1 0 0 0,1 1 0 0 0,-1-1 0 0 0,1 0 0 0 0,-2 0 0 0 0,-7-4-1 0 0,1 0 0 0 0,0-1 0 0 0,1 0 0 0 0,-14-12 0 0 0,15 12 0 0 0,0 0 0 0 0,-1 0 0 0 0,0 1 0 0 0,0 0 0 0 0,-13-6 0 0 0,18 10 27 0 0,1 0 0 0 0,-1 0 1 0 0,1 1-1 0 0,-1-1 0 0 0,1 1 0 0 0,-1-1 0 0 0,0 1 0 0 0,1 0 0 0 0,-1 0 0 0 0,0 1 1 0 0,1-1-1 0 0,-1 0 0 0 0,0 1 0 0 0,1 0 0 0 0,-1-1 0 0 0,1 1 0 0 0,-1 0 0 0 0,1 0 1 0 0,0 1-1 0 0,-1-1 0 0 0,1 0 0 0 0,-2 3 0 0 0,2-3-7 0 0,1 0 0 0 0,0 0 1 0 0,-1 1-1 0 0,1-1 0 0 0,0 1 0 0 0,0-1 0 0 0,0 1 0 0 0,0-1 0 0 0,1 1 0 0 0,-1 0 0 0 0,0-1 1 0 0,1 1-1 0 0,-1 0 0 0 0,1 0 0 0 0,-1 0 0 0 0,1-1 0 0 0,0 1 0 0 0,0 0 0 0 0,0 0 1 0 0,0 0-1 0 0,0 0 0 0 0,0-1 0 0 0,0 1 0 0 0,1 0 0 0 0,-1 0 0 0 0,1 0 0 0 0,-1-1 1 0 0,1 1-1 0 0,0 0 0 0 0,-1-1 0 0 0,1 1 0 0 0,1 1 0 0 0,1 2-12 0 0,0-1 0 0 0,0 0 0 0 0,0 0 1 0 0,1 0-1 0 0,-1 0 0 0 0,1-1 0 0 0,0 1 0 0 0,0-1 0 0 0,0 0 0 0 0,0 0 0 0 0,1-1 0 0 0,-1 1 0 0 0,6 1 1 0 0,-3-1 20 0 0,1-1 0 0 0,0 0 1 0 0,0 0-1 0 0,-1 0 1 0 0,1-1-1 0 0,0-1 0 0 0,16 0 1 0 0,-11-1-177 0 0,0 0 0 0 0,0-1 0 0 0,-1-1 0 0 0,1 0 1 0 0,0-1-1 0 0,-1 0 0 0 0,0-1 0 0 0,0 0 0 0 0,0-1 0 0 0,12-8 0 0 0,-5-2-2854 0 0,-10 7-4195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2:39.1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47 242 4143 0 0,'0'0'101'0'0,"0"0"-1"0"0,0 0 0 0 0,-1 0 0 0 0,1 0 0 0 0,0 0 1 0 0,0 0-1 0 0,0 0 0 0 0,-1 0 0 0 0,1 0 0 0 0,0 0 1 0 0,0 0-1 0 0,0 0 0 0 0,-1 0 0 0 0,1 0 0 0 0,0 0 1 0 0,0 0-1 0 0,0 0 0 0 0,0 0 0 0 0,-1 0 0 0 0,1 0 1 0 0,0-1-1 0 0,0 1 0 0 0,0 0 0 0 0,0 0 0 0 0,-1 0 1 0 0,1 0-1 0 0,0 0 0 0 0,0-1 0 0 0,0 1 0 0 0,0 0 1 0 0,0 0-1 0 0,0 0 0 0 0,0 0 0 0 0,-1-1 0 0 0,1 1 1 0 0,0 0-1 0 0,0 0 0 0 0,0 0 0 0 0,0-1 0 0 0,0 1 0 0 0,0 0 1 0 0,0 0-1 0 0,0-1 0 0 0,6-9 2774 0 0,14-12 184 0 0,-19 20-2735 0 0,0 2-249 0 0,22-24 1680 0 0,1 2-1 0 0,35-26 1 0 0,-10 9-1526 0 0,-35 27-233 0 0,0 1 1 0 0,1 0-1 0 0,21-11 0 0 0,-15 12 13 0 0,-14 7-21 0 0,-10 6-74 0 0,-11 6-111 0 0,-21 19 0 0 0,24-18 579 0 0,0-1 0 0 0,-23 13 0 0 0,16-10-289 0 0,0 0-1 0 0,1 1 1 0 0,1 0 0 0 0,0 2 0 0 0,1 0 0 0 0,-22 28 0 0 0,-21 16 815 0 0,31-41-544 0 0,34-24-148 0 0,1 0-1 0 0,0 0 0 0 0,11-5 1 0 0,13-10-209 0 0,11-11 84 0 0,-1-3 0 0 0,-2-1 0 0 0,70-82 0 0 0,-101 107-90 0 0,-14 19 0 0 0,-77 77 29 0 0,42-46-1442 0 0,2 2-4792 0 0,25-26-910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7:00.5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150 78 1375 0 0,'0'0'152'0'0,"1"0"-1"0"0,-1 0 1 0 0,1 0-1 0 0,-1 0 0 0 0,0-1 1 0 0,1 1-1 0 0,-1 0 1 0 0,1 0-1 0 0,-1 0 0 0 0,0 0 1 0 0,1-1-1 0 0,-1 1 1 0 0,0 0-1 0 0,1 0 0 0 0,-1-1 1 0 0,0 1-1 0 0,1 0 1 0 0,-1-1-1 0 0,0 1 0 0 0,0 0 1 0 0,1-1-1 0 0,-1 1 1 0 0,0 0-1 0 0,0-1 0 0 0,0 1 1 0 0,0-1-1 0 0,1 1 1 0 0,-1 0-1 0 0,0-1 0 0 0,0 1 1 0 0,0-1-1 0 0,0 1 1 0 0,0-1-1 0 0,0 1 0 0 0,0 0 1 0 0,0-1-1 0 0,0 1 1 0 0,-1-1-1 0 0,1 0 34 0 0,-1 1 0 0 0,1-1 0 0 0,-1 1 0 0 0,1 0 0 0 0,-1-1 0 0 0,1 1 0 0 0,-1 0 0 0 0,0 0 0 0 0,1-1 0 0 0,-1 1 0 0 0,1 0 0 0 0,-1 0 0 0 0,0 0 0 0 0,1 0 0 0 0,-1 0 0 0 0,0 0-1 0 0,1 0 1 0 0,-1 0 0 0 0,1 0 0 0 0,-1 0 0 0 0,0 0 0 0 0,1 0 0 0 0,-2 1 0 0 0,1-1 48 0 0,0 1-1 0 0,0-1 0 0 0,0 1 0 0 0,0-1 1 0 0,0 0-1 0 0,0 0 0 0 0,-1 0 0 0 0,1 1 1 0 0,0-1-1 0 0,0 0 0 0 0,0 0 1 0 0,0 0-1 0 0,0-1 0 0 0,0 1 0 0 0,0 0 1 0 0,0 0-1 0 0,0-1 0 0 0,0 1 0 0 0,0 0 1 0 0,0-1-1 0 0,0 1 0 0 0,0-1 1 0 0,0 1-1 0 0,0-1 0 0 0,0 0 0 0 0,0 1 1 0 0,0-1-1 0 0,0-1 0 0 0,0 2-173 0 0,0 0 1 0 0,1 0-1 0 0,-1 0 0 0 0,1 0 0 0 0,-1 0 0 0 0,1 0 0 0 0,-1 0 1 0 0,1 1-1 0 0,-1-1 0 0 0,1 0 0 0 0,-1 0 0 0 0,1 0 1 0 0,-1 1-1 0 0,1-1 0 0 0,-1 0 0 0 0,1 0 0 0 0,0 1 0 0 0,-1-1 1 0 0,1 0-1 0 0,-1 1 0 0 0,1-1 0 0 0,0 1 0 0 0,-1-1 1 0 0,1 0-1 0 0,0 1 0 0 0,-1-1 0 0 0,1 1 0 0 0,-13 17 738 0 0,11-16-599 0 0,-3 4-41 0 0,-14 22 701 0 0,18-27-828 0 0,1 0 0 0 0,-1 1 0 0 0,0-1 0 0 0,1 0 0 0 0,-1 1 0 0 0,1-1 0 0 0,-1 1 0 0 0,1-1 1 0 0,-1 1-1 0 0,1-1 0 0 0,0 1 0 0 0,0-1 0 0 0,0 1 0 0 0,0-1 0 0 0,0 1 0 0 0,0-1 0 0 0,0 2 0 0 0,2-1-22 0 0,-1 0-1 0 0,1 0 1 0 0,0 0-1 0 0,0-1 0 0 0,-1 1 1 0 0,1-1-1 0 0,0 1 1 0 0,0-1-1 0 0,0 0 1 0 0,1 0-1 0 0,-1 0 1 0 0,0 0-1 0 0,0 0 1 0 0,3 1-1 0 0,14 6 57 0 0,-18-6-49 0 0,1-1-1 0 0,0 0 1 0 0,-1 0-1 0 0,1 0 0 0 0,0 0 1 0 0,0-1-1 0 0,0 1 1 0 0,0 0-1 0 0,0-1 1 0 0,0 1-1 0 0,2-1 1 0 0,-3 0-12 0 0,0 0-1 0 0,0 0 1 0 0,0 0 0 0 0,-1 0 0 0 0,1 0 0 0 0,0 0 0 0 0,0-1 0 0 0,0 1 0 0 0,0 0-1 0 0,0-1 1 0 0,0 1 0 0 0,-1 0 0 0 0,1-1 0 0 0,0 1 0 0 0,0-1 0 0 0,0 1 0 0 0,1-2-1 0 0,-1 0-6 0 0,0 0-1 0 0,0 0 0 0 0,0 0 0 0 0,0 0 0 0 0,0 0 0 0 0,0 0 0 0 0,-1 0 1 0 0,1 0-1 0 0,-1 0 0 0 0,1 0 0 0 0,-1 0 0 0 0,0 0 0 0 0,0 0 0 0 0,0 0 0 0 0,0-1 1 0 0,0 1-1 0 0,0 0 0 0 0,-1 0 0 0 0,0-3 0 0 0,0 0-3 0 0,-1 1 0 0 0,0 0 1 0 0,0 0-1 0 0,0 0 0 0 0,0 0 0 0 0,-1 0 0 0 0,1 1 0 0 0,-1-1 1 0 0,-6-5-1 0 0,7 7 8 0 0,0-1 1 0 0,0 1-1 0 0,-1 0 1 0 0,1 0-1 0 0,-1 0 0 0 0,1 1 1 0 0,-1-1-1 0 0,0 1 1 0 0,1-1-1 0 0,-1 1 0 0 0,0 0 1 0 0,0 0-1 0 0,0 0 1 0 0,-6 0-1 0 0,8 1 0 0 0,-1 0 0 0 0,1 1 0 0 0,0 0 0 0 0,0-1 0 0 0,-1 1 0 0 0,1 0 0 0 0,0-1 0 0 0,0 1 0 0 0,0 0 0 0 0,0 0 0 0 0,0 0 0 0 0,0 0 0 0 0,0 0 0 0 0,0 0 0 0 0,0 1 0 0 0,0-1 0 0 0,1 0 0 0 0,-1 0 0 0 0,0 0 0 0 0,0 3 0 0 0,-1 1 21 0 0,0-1-1 0 0,0 1 1 0 0,1-1 0 0 0,-1 1-1 0 0,0 5 1 0 0,2-8-8 0 0,0 0 0 0 0,0 0 0 0 0,0 0 0 0 0,0 0 0 0 0,1 0 0 0 0,-1 1 0 0 0,1-1 0 0 0,-1 0 0 0 0,1 0 0 0 0,-1 0 0 0 0,1 0 0 0 0,0 0 0 0 0,0 0 0 0 0,0 0 0 0 0,1-1 0 0 0,-1 1 0 0 0,0 0 0 0 0,0 0 0 0 0,1-1 0 0 0,-1 1 0 0 0,1-1 0 0 0,0 1 0 0 0,-1-1 0 0 0,1 0 0 0 0,2 1 0 0 0,-2 0-9 0 0,1-1 0 0 0,-1 0 1 0 0,1 0-1 0 0,0 0 0 0 0,-1 0 0 0 0,1 0 1 0 0,0-1-1 0 0,-1 1 0 0 0,1-1 0 0 0,0 0 1 0 0,0 0-1 0 0,0 0 0 0 0,-1 0 0 0 0,1 0 1 0 0,0 0-1 0 0,0-1 0 0 0,-1 1 0 0 0,1-1 1 0 0,3-1-1 0 0,-2 0-1 0 0,1 0 1 0 0,-1 0 0 0 0,1-1-1 0 0,-1 0 1 0 0,0 0 0 0 0,0 0-1 0 0,0 0 1 0 0,0 0-1 0 0,-1-1 1 0 0,1 0 0 0 0,-1 0-1 0 0,0 0 1 0 0,0 0 0 0 0,0 0-1 0 0,2-6 1 0 0,-4 7-4 0 0,1-1-1 0 0,-1 0 1 0 0,0 1 0 0 0,0-1 0 0 0,-1 0-1 0 0,1 0 1 0 0,-1 0 0 0 0,0 0 0 0 0,0 1 0 0 0,0-1-1 0 0,-1 0 1 0 0,1 0 0 0 0,-1 0 0 0 0,0 0-1 0 0,0 1 1 0 0,0-1 0 0 0,0 0 0 0 0,-1 1 0 0 0,0-1-1 0 0,-2-3 1 0 0,3 4 0 0 0,0 1 0 0 0,-1 0 0 0 0,1 0 0 0 0,-1 0 0 0 0,1 0 0 0 0,-1 0 0 0 0,0 1 0 0 0,1-1 0 0 0,-1 0 0 0 0,0 1 0 0 0,0-1 0 0 0,0 1 0 0 0,0 0 0 0 0,-1-1 0 0 0,1 1 0 0 0,0 0 0 0 0,0 1 0 0 0,-1-1 0 0 0,1 0 0 0 0,-1 1 0 0 0,-3-1 0 0 0,3 1 0 0 0,0 0 0 0 0,0 0 0 0 0,0 1 0 0 0,1 0 0 0 0,-1-1 0 0 0,0 1 0 0 0,0 0 0 0 0,1 0 0 0 0,-1 0 0 0 0,0 1 0 0 0,1-1 0 0 0,-1 1 0 0 0,1 0 0 0 0,0-1 0 0 0,-1 1 0 0 0,1 0 0 0 0,0 0 0 0 0,-2 3 0 0 0,-1 1 19 0 0,1 0 0 0 0,-1 0-1 0 0,1 0 1 0 0,1 0 0 0 0,-1 1 0 0 0,1 0 0 0 0,-4 10-1 0 0,6-12 1 0 0,0-1-1 0 0,-1 1 0 0 0,2-1 0 0 0,-1 1 0 0 0,0-1 1 0 0,1 1-1 0 0,0-1 0 0 0,0 1 0 0 0,0 0 1 0 0,1-1-1 0 0,0 1 0 0 0,0-1 0 0 0,2 7 0 0 0,-3-10-15 0 0,0 0 0 0 0,1 0-1 0 0,-1 0 1 0 0,1 0 0 0 0,-1 0-1 0 0,1 0 1 0 0,0 0-1 0 0,-1 0 1 0 0,1 0 0 0 0,0 0-1 0 0,0 0 1 0 0,-1-1 0 0 0,1 1-1 0 0,0 0 1 0 0,0-1 0 0 0,0 1-1 0 0,0-1 1 0 0,0 1-1 0 0,0-1 1 0 0,0 1 0 0 0,0-1-1 0 0,0 1 1 0 0,0-1 0 0 0,2 0-1 0 0,-1 0 6 0 0,0 0-1 0 0,0 0 1 0 0,0 0-1 0 0,1 0 1 0 0,-1-1-1 0 0,0 1 1 0 0,0-1-1 0 0,0 0 1 0 0,0 1-1 0 0,0-1 1 0 0,0 0-1 0 0,2-2 1 0 0,-1 1 0 0 0,0 0 1 0 0,0 0-1 0 0,0 0 1 0 0,0 0-1 0 0,0-1 1 0 0,0 0-1 0 0,-1 1 1 0 0,1-1-1 0 0,-1 0 1 0 0,0 0-1 0 0,0-1 1 0 0,0 1-1 0 0,0 0 1 0 0,2-7-1 0 0,-4 9-8 0 0,1-1 0 0 0,-1 0 0 0 0,0 0 0 0 0,0 0 0 0 0,0 0 0 0 0,0 0 0 0 0,0 1 0 0 0,0-1 0 0 0,-1 0 0 0 0,1 0 0 0 0,-1 0 0 0 0,1 0 0 0 0,-1 1 0 0 0,0-1 0 0 0,0 0 0 0 0,1 1 0 0 0,-1-1 0 0 0,0 0 0 0 0,0 1 0 0 0,-1-1 0 0 0,0-1 0 0 0,-1 1 0 0 0,1 0 0 0 0,-1 0 0 0 0,1 1 0 0 0,-1-1 0 0 0,0 1 0 0 0,0-1 0 0 0,0 1 0 0 0,0 0 0 0 0,0 0 0 0 0,0 0 0 0 0,-6-1 0 0 0,5 1 0 0 0,0 1 0 0 0,0-1 0 0 0,-1 1 0 0 0,1 0 0 0 0,0 0 0 0 0,0 0 0 0 0,-1 1 0 0 0,1-1 0 0 0,0 1 0 0 0,0 0 0 0 0,0 1 0 0 0,0-1 0 0 0,0 0 0 0 0,0 1 0 0 0,0 0 0 0 0,0 0 0 0 0,1 0 0 0 0,-1 1 0 0 0,-3 3 0 0 0,6-5 1 0 0,0 0-1 0 0,0 0 1 0 0,0 0-1 0 0,0 1 1 0 0,1-1-1 0 0,-1 0 1 0 0,1 0-1 0 0,-1 1 1 0 0,1-1-1 0 0,-1 0 1 0 0,1 1-1 0 0,0-1 1 0 0,-1 1-1 0 0,1-1 1 0 0,0 1-1 0 0,0-1 1 0 0,0 0-1 0 0,0 1 1 0 0,0-1-1 0 0,1 3 1 0 0,0-1 1 0 0,0-1 1 0 0,0 1-1 0 0,0-1 0 0 0,0 1 1 0 0,1-1-1 0 0,-1 1 0 0 0,1-1 1 0 0,0 0-1 0 0,-1 1 0 0 0,4 1 1 0 0,-2-1 1 0 0,1 1 1 0 0,-1-1-1 0 0,1 0 0 0 0,0-1 1 0 0,0 1-1 0 0,0-1 0 0 0,0 1 1 0 0,0-1-1 0 0,1 0 0 0 0,-1-1 1 0 0,1 1-1 0 0,7 0 0 0 0,-9-1 1 0 0,0-1 0 0 0,0 0-1 0 0,0 0 1 0 0,-1-1 0 0 0,1 1-1 0 0,0 0 1 0 0,0-1 0 0 0,0 0-1 0 0,0 0 1 0 0,-1 0-1 0 0,1 0 1 0 0,0 0 0 0 0,-1 0-1 0 0,1-1 1 0 0,-1 1 0 0 0,1-1-1 0 0,-1 0 1 0 0,0 0 0 0 0,1 0-1 0 0,-1 0 1 0 0,0 0 0 0 0,0 0-1 0 0,2-4 1 0 0,-3 4-2 0 0,0-1 1 0 0,0 1-1 0 0,0-1 0 0 0,0 1 1 0 0,0-1-1 0 0,-1 1 0 0 0,1-1 1 0 0,-1 1-1 0 0,0-1 1 0 0,0 1-1 0 0,0-1 0 0 0,0 0 1 0 0,0 1-1 0 0,0-1 1 0 0,-1 1-1 0 0,1-1 0 0 0,-1 1 1 0 0,1-1-1 0 0,-1 1 0 0 0,0-1 1 0 0,0 1-1 0 0,-1 0 1 0 0,1-1-1 0 0,0 1 0 0 0,-1 0 1 0 0,-2-4-1 0 0,1 2-3 0 0,0 0 0 0 0,0 1 0 0 0,-1-1 0 0 0,1 1 0 0 0,-1-1 0 0 0,0 1 0 0 0,0 0 0 0 0,0 0 0 0 0,0 1 0 0 0,-1 0 0 0 0,1-1 0 0 0,-1 1 0 0 0,-5-2 0 0 0,9 4 3 0 0,1 0-1 0 0,-1 0 0 0 0,1 0 1 0 0,-1 0-1 0 0,1 0 0 0 0,-1 0 1 0 0,1 0-1 0 0,-1 0 1 0 0,1 1-1 0 0,-1-1 0 0 0,1 0 1 0 0,-1 0-1 0 0,1 0 0 0 0,0 0 1 0 0,-1 1-1 0 0,1-1 1 0 0,-1 0-1 0 0,1 0 0 0 0,0 1 1 0 0,-1-1-1 0 0,1 0 0 0 0,-1 1 1 0 0,1-1-1 0 0,0 0 1 0 0,0 1-1 0 0,-1 0 0 0 0,-4 15 141 0 0,5 16 85 0 0,1-27-221 0 0,1 1 0 0 0,-1-1 0 0 0,1 1 0 0 0,0-1 0 0 0,0 0 0 0 0,0 0 1 0 0,5 7-1 0 0,-5-9-2 0 0,-1-1 0 0 0,1 1 0 0 0,0-1 0 0 0,0 0 0 0 0,0 0-1 0 0,0 0 1 0 0,0 0 0 0 0,0 0 0 0 0,0-1 0 0 0,1 1 0 0 0,-1 0 0 0 0,0-1 0 0 0,1 0 0 0 0,0 1 0 0 0,-1-1 0 0 0,5 1 0 0 0,-6-2-5 0 0,0 0 0 0 0,0 0 0 0 0,0 0 0 0 0,0-1 0 0 0,0 1 0 0 0,0 0 0 0 0,0 0 0 0 0,0-1 0 0 0,-1 1 0 0 0,1 0 0 0 0,0-1 0 0 0,0 1 0 0 0,0-1 0 0 0,-1 1 0 0 0,1-1 0 0 0,0 1 0 0 0,0-1 0 0 0,-1 0 0 0 0,1 1 0 0 0,-1-1 0 0 0,1 0 0 0 0,0 0 0 0 0,-1 1 0 0 0,1-1 0 0 0,-1 0 0 0 0,0 0 0 0 0,1 0 0 0 0,-1 0 0 0 0,0 0 0 0 0,1 1 0 0 0,-1-1 0 0 0,0 0 0 0 0,0 0 0 0 0,0 0 0 0 0,0 0 0 0 0,0-2 0 0 0,1-3 0 0 0,-1 0 0 0 0,0 0 0 0 0,0 0 0 0 0,-1-8 0 0 0,1 9-3 0 0,-1 1 1 0 0,0-1-1 0 0,0 0 1 0 0,-1 0-1 0 0,0 0 0 0 0,0 1 1 0 0,0-1-1 0 0,0 1 0 0 0,-4-7 1 0 0,5 10-13 0 0,0 1 1 0 0,1-1-1 0 0,-1 0 1 0 0,0 0-1 0 0,0 1 1 0 0,0-1 0 0 0,1 0-1 0 0,-1 1 1 0 0,0-1-1 0 0,0 1 1 0 0,0-1-1 0 0,0 1 1 0 0,0-1-1 0 0,0 1 1 0 0,0 0 0 0 0,0-1-1 0 0,0 1 1 0 0,0 0-1 0 0,-2 0 1 0 0,2 0-28 0 0,-1 1-1 0 0,0-1 1 0 0,1 0 0 0 0,-1 1 0 0 0,1 0-1 0 0,-1-1 1 0 0,1 1 0 0 0,-1 0 0 0 0,1 0-1 0 0,-1 0 1 0 0,1 0 0 0 0,0 0 0 0 0,-1 0 0 0 0,1 0-1 0 0,0 0 1 0 0,-1 2 0 0 0,-6 6-1594 0 0,2 2-3587 0 0,0 2-2165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7:00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167 110 2303 0 0,'-13'-14'894'0'0,"11"10"-283"0"0,-1 1 1 0 0,0 0 0 0 0,0 0-1 0 0,0 0 1 0 0,-1 0-1 0 0,1 0 1 0 0,-1 1 0 0 0,1-1-1 0 0,-6-2 1 0 0,4 3 616 0 0,1 0 1 0 0,0 1 0 0 0,-1-1-1 0 0,1 1 1 0 0,-1 0 0 0 0,-6 0-1 0 0,10 1-1117 0 0,0 0-1 0 0,0 0 0 0 0,-1 0 0 0 0,1 0 0 0 0,0 0 1 0 0,-1 0-1 0 0,1 1 0 0 0,0-1 0 0 0,0 1 0 0 0,0-1 1 0 0,0 1-1 0 0,-1-1 0 0 0,1 1 0 0 0,0 0 0 0 0,0-1 1 0 0,0 1-1 0 0,0 0 0 0 0,0 0 0 0 0,0 0 1 0 0,1 0-1 0 0,-1 0 0 0 0,0 0 0 0 0,0 0 0 0 0,1 0 1 0 0,-1 0-1 0 0,0 0 0 0 0,0 3 0 0 0,-1 0-46 0 0,0 1 0 0 0,1-1 0 0 0,0 1 0 0 0,0-1 0 0 0,0 1 0 0 0,0 0 0 0 0,1-1 0 0 0,-1 1-1 0 0,1 0 1 0 0,0 0 0 0 0,1-1 0 0 0,-1 1 0 0 0,1 0 0 0 0,0 0 0 0 0,0-1 0 0 0,2 6 0 0 0,-1-8-41 0 0,-1 1-1 0 0,0-1 1 0 0,0 0 0 0 0,1 0 0 0 0,0 0-1 0 0,-1 0 1 0 0,1 0 0 0 0,0 0 0 0 0,0 0-1 0 0,0 0 1 0 0,0-1 0 0 0,0 1 0 0 0,0-1-1 0 0,1 1 1 0 0,-1-1 0 0 0,1 0 0 0 0,-1 0-1 0 0,0 0 1 0 0,1 0 0 0 0,0-1 0 0 0,-1 1-1 0 0,1-1 1 0 0,-1 1 0 0 0,1-1 0 0 0,0 0-1 0 0,-1 0 1 0 0,1 0 0 0 0,0 0 0 0 0,-1-1-1 0 0,4 0 1 0 0,-3 1-21 0 0,1-1 0 0 0,-1 0 0 0 0,1 0-1 0 0,-1 0 1 0 0,0-1 0 0 0,0 1 0 0 0,1-1 0 0 0,-1 1-1 0 0,0-1 1 0 0,0 0 0 0 0,0-1 0 0 0,-1 1 0 0 0,1 0-1 0 0,0-1 1 0 0,-1 1 0 0 0,0-1 0 0 0,0 0 0 0 0,0 0 0 0 0,0 0-1 0 0,0 0 1 0 0,0 0 0 0 0,-1 0 0 0 0,1-1 0 0 0,-1 1-1 0 0,1-4 1 0 0,-1 3-1 0 0,0 1-1 0 0,-1 0 1 0 0,1 0 0 0 0,-1-1-1 0 0,0 1 1 0 0,0 0 0 0 0,0-1-1 0 0,0 1 1 0 0,-1 0-1 0 0,1 0 1 0 0,-1-1 0 0 0,0 1-1 0 0,0 0 1 0 0,0 0 0 0 0,0 0-1 0 0,-1 0 1 0 0,1 0 0 0 0,-1 0-1 0 0,0 0 1 0 0,1 1-1 0 0,-1-1 1 0 0,-1 1 0 0 0,1-1-1 0 0,0 1 1 0 0,-1 0 0 0 0,-4-4-1 0 0,4 4 0 0 0,0 1-1 0 0,0-1 0 0 0,1 1 1 0 0,-1 0-1 0 0,0 0 1 0 0,0 1-1 0 0,0-1 0 0 0,0 0 1 0 0,0 1-1 0 0,0 0 1 0 0,0 0-1 0 0,0 0 0 0 0,0 0 1 0 0,-1 0-1 0 0,1 1 1 0 0,0-1-1 0 0,0 1 0 0 0,0 0 1 0 0,1 0-1 0 0,-1 0 0 0 0,0 0 1 0 0,0 0-1 0 0,0 1 1 0 0,1-1-1 0 0,-1 1 0 0 0,-3 2 1 0 0,4-2 8 0 0,0 0-1 0 0,0 0 1 0 0,0-1-1 0 0,0 1 1 0 0,0 1 0 0 0,0-1-1 0 0,0 0 1 0 0,1 0 0 0 0,-1 1-1 0 0,1-1 1 0 0,0 1 0 0 0,0-1-1 0 0,0 1 1 0 0,0-1 0 0 0,0 1-1 0 0,0 0 1 0 0,1 0 0 0 0,-1-1-1 0 0,1 1 1 0 0,0 0 0 0 0,0 0-1 0 0,0-1 1 0 0,0 1 0 0 0,0 0-1 0 0,0 0 1 0 0,1 0 0 0 0,0-1-1 0 0,-1 1 1 0 0,3 4-1 0 0,-2-4 3 0 0,1 1 0 0 0,0 0 0 0 0,0-1-1 0 0,1 1 1 0 0,-1-1 0 0 0,1 0 0 0 0,0 0-1 0 0,-1 0 1 0 0,1 0 0 0 0,1 0 0 0 0,-1-1-1 0 0,0 1 1 0 0,1-1 0 0 0,-1 0 0 0 0,1 0-1 0 0,-1 0 1 0 0,6 1 0 0 0,-7-2-5 0 0,0-1 0 0 0,1 1 0 0 0,-1-1 0 0 0,0 0 0 0 0,1 0 0 0 0,-1 0 0 0 0,0 0 0 0 0,1 0 0 0 0,-1 0 0 0 0,0 0 0 0 0,1-1 0 0 0,-1 0 0 0 0,0 1 0 0 0,0-1 0 0 0,0 0 0 0 0,1 0 0 0 0,-1 0 0 0 0,0 0 0 0 0,0 0 0 0 0,0-1 0 0 0,-1 1 0 0 0,1 0 0 0 0,0-1 0 0 0,0 0 0 0 0,-1 1 0 0 0,1-1 0 0 0,-1 0 0 0 0,1 0 0 0 0,-1 0 0 0 0,2-4 0 0 0,-1 2-5 0 0,-1 1 0 0 0,1-1 0 0 0,-1 0 0 0 0,0 0 0 0 0,0 0 0 0 0,0-1 0 0 0,-1 1 0 0 0,0 0 0 0 0,1 0 0 0 0,-1 0 0 0 0,-1 0 0 0 0,1-1 0 0 0,-1 1 0 0 0,1 0 0 0 0,-1 0 0 0 0,0 0 0 0 0,-1 0 0 0 0,1 0 0 0 0,-1 0 0 0 0,0 1 0 0 0,1-1 0 0 0,-2 0 0 0 0,-3-5 0 0 0,4 5 0 0 0,-1 0 0 0 0,0 0 0 0 0,-1 0 0 0 0,1 1 0 0 0,0-1 0 0 0,-1 1 0 0 0,0 0 0 0 0,0 0 0 0 0,0 0 0 0 0,0 0 0 0 0,-1 1 0 0 0,1-1 0 0 0,0 1 0 0 0,-1 0 0 0 0,0 1 0 0 0,1-1 0 0 0,-1 1 0 0 0,0 0 0 0 0,-7-1 0 0 0,9 3 2 0 0,0-1-1 0 0,0 1 1 0 0,0 0-1 0 0,0-1 0 0 0,0 1 1 0 0,1 1-1 0 0,-1-1 1 0 0,0 0-1 0 0,1 1 1 0 0,-1-1-1 0 0,1 1 1 0 0,0 0-1 0 0,-1 0 1 0 0,1 0-1 0 0,0 0 0 0 0,0 0 1 0 0,0 0-1 0 0,1 1 1 0 0,-1-1-1 0 0,0 0 1 0 0,-1 5-1 0 0,0-3 2 0 0,1 1-1 0 0,-1 0 1 0 0,1 0 0 0 0,1 0-1 0 0,-1 0 1 0 0,1 0 0 0 0,-1 0-1 0 0,1 1 1 0 0,1-1 0 0 0,-1 0-1 0 0,1 7 1 0 0,0-10 0 0 0,0-1 0 0 0,0 1 0 0 0,1 0 1 0 0,-1-1-1 0 0,1 1 0 0 0,-1 0 0 0 0,1-1 0 0 0,-1 1 0 0 0,1 0 0 0 0,0-1 0 0 0,0 1 0 0 0,0-1 0 0 0,0 0 1 0 0,0 1-1 0 0,0-1 0 0 0,0 0 0 0 0,0 0 0 0 0,1 1 0 0 0,-1-1 0 0 0,0 0 0 0 0,1 0 0 0 0,1 1 1 0 0,0-1 5 0 0,0 0 0 0 0,0 0 0 0 0,0 0 0 0 0,0 0 0 0 0,0-1 0 0 0,0 1 0 0 0,1-1 0 0 0,-1 0 0 0 0,0 0 0 0 0,0 0 1 0 0,6-1-1 0 0,-5 0-5 0 0,1 0 1 0 0,0 0-1 0 0,-1 0 0 0 0,1 0 1 0 0,-1-1-1 0 0,1 0 1 0 0,-1 0-1 0 0,0 0 1 0 0,1 0-1 0 0,-1-1 0 0 0,0 1 1 0 0,-1-1-1 0 0,1 0 1 0 0,0 0-1 0 0,-1-1 1 0 0,5-5-1 0 0,-7 8-4 0 0,-1 0 0 0 0,1 0 0 0 0,0 0 0 0 0,-1-1 0 0 0,1 1 0 0 0,-1 0 0 0 0,1 0 0 0 0,-1-1 0 0 0,1 1 0 0 0,-1 0 0 0 0,0-1 0 0 0,0 1 0 0 0,0 0 0 0 0,0-1 0 0 0,0 1 0 0 0,0-1 0 0 0,0 1 0 0 0,0 0 0 0 0,-1-1 0 0 0,1 1 0 0 0,0 0 0 0 0,-1 0 0 0 0,1-1 0 0 0,-1 1 0 0 0,1 0 0 0 0,-1 0 0 0 0,0-1 0 0 0,0 1 0 0 0,1 0 0 0 0,-1 0 0 0 0,0 0 0 0 0,0 0 0 0 0,0 0 0 0 0,0 0 0 0 0,0 1 0 0 0,0-1 0 0 0,0 0 0 0 0,-1 0 0 0 0,1 1 0 0 0,0-1 0 0 0,0 1 0 0 0,-2-2 0 0 0,-1 1 0 0 0,0 0 0 0 0,0-1 0 0 0,0 1 0 0 0,0 1 0 0 0,0-1 0 0 0,-1 1 0 0 0,1-1 0 0 0,0 1 0 0 0,0 0 0 0 0,0 1 0 0 0,0-1 0 0 0,0 1 0 0 0,-4 1 0 0 0,5-2 0 0 0,1 1 0 0 0,0 0 0 0 0,0 0 0 0 0,0 0 0 0 0,0 0 0 0 0,0 1 0 0 0,0-1 0 0 0,0 0 0 0 0,1 1 0 0 0,-1-1 0 0 0,0 1 0 0 0,1 0 0 0 0,-1-1 0 0 0,1 1 0 0 0,-1 0 0 0 0,1 0 0 0 0,0 0 0 0 0,0 0 0 0 0,0 0 0 0 0,0 0 0 0 0,0 1 0 0 0,1-1 0 0 0,-1 0 0 0 0,0 0 0 0 0,1 1 0 0 0,0-1 0 0 0,-1 3 0 0 0,2-3 0 0 0,-1 0 0 0 0,0 0 0 0 0,0 0 0 0 0,1 0 0 0 0,-1 0 0 0 0,1 0 0 0 0,0 0 0 0 0,-1 0 0 0 0,1-1 0 0 0,0 1 0 0 0,0 0 0 0 0,0 0 0 0 0,0-1 0 0 0,1 1 0 0 0,-1-1 0 0 0,0 1 0 0 0,1-1 0 0 0,-1 1 0 0 0,1-1 0 0 0,-1 0 0 0 0,1 0 0 0 0,0 0 0 0 0,-1 0 0 0 0,1 0 0 0 0,0 0 0 0 0,0 0 0 0 0,0-1 0 0 0,0 1 0 0 0,0-1 0 0 0,-1 1 0 0 0,5 0 0 0 0,0-1 0 0 0,0 1 0 0 0,0-1 0 0 0,1 0 0 0 0,11-2 0 0 0,-17 2 0 0 0,0 0 0 0 0,0 0 0 0 0,0 0 0 0 0,1 0 0 0 0,-1-1 0 0 0,0 1 0 0 0,0 0 0 0 0,0-1 0 0 0,1 1 0 0 0,-1-1 0 0 0,0 1 0 0 0,0-1 0 0 0,0 0 0 0 0,0 1 0 0 0,0-1 0 0 0,0 0 0 0 0,0 0 0 0 0,0 1 0 0 0,0-1 0 0 0,-1 0 0 0 0,1 0 0 0 0,0 0 0 0 0,-1 0 0 0 0,1 0 0 0 0,0-1 0 0 0,-1 1 0 0 0,1 0 0 0 0,-1 0 0 0 0,0 0 0 0 0,1 0 0 0 0,-1-2 0 0 0,0 2 1 0 0,0 0 1 0 0,0 0-1 0 0,-1 1 0 0 0,1-1 0 0 0,0 0 1 0 0,-1 0-1 0 0,1 0 0 0 0,0 1 0 0 0,-1-1 1 0 0,1 0-1 0 0,-1 1 0 0 0,0-1 0 0 0,1 0 1 0 0,-1 1-1 0 0,1-1 0 0 0,-1 1 0 0 0,0-1 1 0 0,1 1-1 0 0,-1-1 0 0 0,0 1 0 0 0,0 0 1 0 0,1-1-1 0 0,-1 1 0 0 0,0 0 0 0 0,0-1 1 0 0,-1 1-1 0 0,-8 0-6908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2:49.9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1 321 6911 0 0,'0'1'515'0'0,"0"0"0"0"0,0 1 0 0 0,0-1-1 0 0,0 0 1 0 0,0 0 0 0 0,0 0 0 0 0,0 1-1 0 0,0-1 1 0 0,1 0 0 0 0,-1 0 0 0 0,0 0 0 0 0,1 0-1 0 0,-1 0 1 0 0,1 0 0 0 0,-1 1 0 0 0,2 0-1 0 0,-1-2-301 0 0,0 1 0 0 0,0-1 0 0 0,0 0-1 0 0,0 1 1 0 0,0-1 0 0 0,-1 0 0 0 0,1 0-1 0 0,0 0 1 0 0,0 0 0 0 0,0 0 0 0 0,0 0 0 0 0,0 0-1 0 0,0 0 1 0 0,0-1 0 0 0,0 1 0 0 0,0 0-1 0 0,0 0 1 0 0,0-1 0 0 0,-1 1 0 0 0,1-1-1 0 0,1 0 1 0 0,9-4-36 0 0,0-1 0 0 0,0 0-1 0 0,-1 0 1 0 0,0-1 0 0 0,-1-1 0 0 0,1 0 0 0 0,-1 0-1 0 0,-1-1 1 0 0,1 0 0 0 0,-2 0 0 0 0,1-1-1 0 0,7-13 1 0 0,-6 8 52 0 0,0-1 0 0 0,-2 0-1 0 0,1-1 1 0 0,-2 1 0 0 0,0-1 0 0 0,-1-1-1 0 0,4-31 1 0 0,-8 41-182 0 0,0-1 1 0 0,0 0-1 0 0,-1 0 0 0 0,-2-12 0 0 0,2 21-39 0 0,0 0-1 0 0,0 0 1 0 0,0 0 0 0 0,0-1-1 0 0,0 1 1 0 0,0 0 0 0 0,0 0-1 0 0,0-1 1 0 0,0 1-1 0 0,0 0 1 0 0,0 0 0 0 0,0 0-1 0 0,0-1 1 0 0,0 1 0 0 0,0 0-1 0 0,0 0 1 0 0,0 0 0 0 0,0-1-1 0 0,-1 1 1 0 0,1 0-1 0 0,0 0 1 0 0,0 0 0 0 0,0 0-1 0 0,0-1 1 0 0,-1 1 0 0 0,1 0-1 0 0,0 0 1 0 0,0 0 0 0 0,0 0-1 0 0,-1 0 1 0 0,1 0-1 0 0,0 0 1 0 0,0-1 0 0 0,0 1-1 0 0,-1 0 1 0 0,1 0 0 0 0,0 0-1 0 0,-1 0 1 0 0,-7 7 199 0 0,-3 12-20 0 0,9-17-175 0 0,-2 19 72 0 0,-1 18-68 0 0,5 13-16 0 0,2 3 0 0 0,-3-6 0 0 0,2 4 0 0 0,2-8-11 0 0,-3-41 1 0 0,1-1-1 0 0,-1 1 0 0 0,0-1 0 0 0,0 1 0 0 0,0-1 0 0 0,0 1 0 0 0,-1-1 0 0 0,1 0 0 0 0,-2 6 1 0 0,-1-1-8 0 0,3-8 9 0 0,0 1 0 0 0,0 0 0 0 0,0-1 0 0 0,-1 1 0 0 0,1 0 0 0 0,0-1 0 0 0,-1 1 0 0 0,1-1 0 0 0,0 1 0 0 0,-1 0 0 0 0,1-1 0 0 0,-1 1 0 0 0,1-1 0 0 0,-1 1 0 0 0,1-1 0 0 0,-1 1-1 0 0,1-1 1 0 0,-1 0 0 0 0,0 1 0 0 0,1-1 0 0 0,-1 0 0 0 0,0 1 0 0 0,1-1 0 0 0,-1 0 0 0 0,0 0 0 0 0,1 0 0 0 0,-1 1 0 0 0,0-1 0 0 0,-20 0-332 0 0,16-1 320 0 0,-23 4-106 0 0,26-2 125 0 0,1-1 0 0 0,-1 0 0 0 0,1 1 0 0 0,0-1 0 0 0,-1 0 0 0 0,1 1 0 0 0,-1 0 0 0 0,1-1 0 0 0,0 1 0 0 0,-1 0 0 0 0,1 0 0 0 0,0 0 0 0 0,0 0 0 0 0,-1 0 0 0 0,0 1 0 0 0,2-1 5 0 0,0-1-1 0 0,0 1 1 0 0,0-1 0 0 0,0 0-1 0 0,0 1 1 0 0,1-1 0 0 0,-1 0-1 0 0,0 1 1 0 0,0-1-1 0 0,0 0 1 0 0,1 1 0 0 0,-1-1-1 0 0,0 0 1 0 0,1 1 0 0 0,-1-1-1 0 0,0 0 1 0 0,0 0-1 0 0,1 1 1 0 0,-1-1 0 0 0,0 0-1 0 0,1 0 1 0 0,-1 0 0 0 0,1 0-1 0 0,-1 1 1 0 0,0-1-1 0 0,1 0 1 0 0,-1 0 0 0 0,0 0-1 0 0,1 0 1 0 0,-1 0 0 0 0,1 0-1 0 0,-1 0 1 0 0,0 0-1 0 0,1 0 1 0 0,-1 0 0 0 0,1 0-1 0 0,0 0 1 0 0,17 1 100 0 0,-17-1-102 0 0,29-2 249 0 0,0-1 0 0 0,1-2 0 0 0,52-15 0 0 0,-57 14-490 0 0,-17 5-2193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2:51.0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0 311 11055 0 0,'0'1'104'0'0,"0"-1"0"0"0,0 1-1 0 0,0-1 1 0 0,0 1-1 0 0,0-1 1 0 0,1 1 0 0 0,-1-1-1 0 0,0 1 1 0 0,0-1 0 0 0,0 0-1 0 0,1 1 1 0 0,-1-1-1 0 0,0 1 1 0 0,0-1 0 0 0,1 0-1 0 0,-1 1 1 0 0,0-1 0 0 0,1 0-1 0 0,-1 1 1 0 0,1-1-1 0 0,-1 0 1 0 0,0 1 0 0 0,1-1-1 0 0,-1 0 1 0 0,1 0-1 0 0,-1 0 1 0 0,1 1 0 0 0,-1-1-1 0 0,0 0 1 0 0,1 0 0 0 0,-1 0-1 0 0,1 0 1 0 0,-1 0-1 0 0,1 0 1 0 0,-1 0 0 0 0,1 0-1 0 0,-1 0 1 0 0,1 0 0 0 0,-1 0-1 0 0,1 0 1 0 0,-1 0-1 0 0,1 0 1 0 0,-1-1 0 0 0,0 1-1 0 0,1 0 1 0 0,-1 0 0 0 0,1-1-1 0 0,22-10 2097 0 0,-7-4-1593 0 0,0-1 1 0 0,-1 0-1 0 0,-1-1 1 0 0,0-1-1 0 0,-2 0 1 0 0,0-1-1 0 0,14-30 0 0 0,-20 37-489 0 0,-1-1-1 0 0,8-24 0 0 0,-12 32-49 0 0,0-1 0 0 0,0 0 0 0 0,0 0 0 0 0,0 0-1 0 0,-1 0 1 0 0,0 1 0 0 0,0-1 0 0 0,-1 0 0 0 0,-1-6 0 0 0,2 11-49 0 0,0 0 1 0 0,0 1-1 0 0,0-1 0 0 0,0 0 0 0 0,0 1 1 0 0,0-1-1 0 0,-1 1 0 0 0,1-1 0 0 0,0 0 1 0 0,0 1-1 0 0,-1-1 0 0 0,1 1 0 0 0,0-1 1 0 0,-1 0-1 0 0,1 1 0 0 0,-1-1 1 0 0,1 1-1 0 0,-1 0 0 0 0,1-1 0 0 0,-1 1 1 0 0,1-1-1 0 0,-1 1 0 0 0,1 0 0 0 0,-1-1 1 0 0,-1 0-1 0 0,2 2-8 0 0,-1-1 1 0 0,0 0 0 0 0,0 0-1 0 0,1 0 1 0 0,-1 1-1 0 0,0-1 1 0 0,1 0-1 0 0,-1 1 1 0 0,0-1-1 0 0,1 1 1 0 0,-1-1 0 0 0,0 0-1 0 0,1 1 1 0 0,-1 0-1 0 0,1-1 1 0 0,-1 1-1 0 0,1-1 1 0 0,-1 2 0 0 0,-3 3 11 0 0,0 0 1 0 0,1 1 0 0 0,-5 9 0 0 0,4-7-23 0 0,2-5 4 0 0,1 0 1 0 0,-1 0-1 0 0,1 0 0 0 0,0 0 0 0 0,0 0 1 0 0,1 0-1 0 0,-1 1 0 0 0,0-1 0 0 0,1 4 0 0 0,-6 31 6 0 0,4 8-11 0 0,9 10 0 0 0,2 5 0 0 0,0-6-12 0 0,-6-38-4 0 0,-2-12 7 0 0,0-1-1 0 0,-1 1 0 0 0,1 0 0 0 0,-1 0 1 0 0,0-1-1 0 0,-1 8 0 0 0,1-11-21 0 0,0 0 0 0 0,0 0 0 0 0,0 1 0 0 0,0-1 0 0 0,-1 0 0 0 0,1 1-1 0 0,0-1 1 0 0,-1 0 0 0 0,1 0 0 0 0,-1 0 0 0 0,1 1 0 0 0,-1-1 0 0 0,0 0 0 0 0,0 0 0 0 0,1 0 0 0 0,-1 0-1 0 0,0 0 1 0 0,0 0 0 0 0,0 0 0 0 0,0-1 0 0 0,0 1 0 0 0,0 0 0 0 0,0 0 0 0 0,0-1 0 0 0,0 1 0 0 0,0 0 0 0 0,-1-1-1 0 0,1 0 1 0 0,0 1 0 0 0,-3 0 0 0 0,-1-1-17 0 0,-1 0 0 0 0,1 0 1 0 0,-1 0-1 0 0,1-1 0 0 0,0 0 0 0 0,-7-1 0 0 0,-18-3 43 0 0,46 6 799 0 0,49-3 145 0 0,-63 2-856 0 0,3 0-3 0 0,36-1 153 0 0,16-1-2895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2:51.9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237 87 5527 0 0,'-2'-2'296'0'0,"1"0"-1"0"0,-1 1 1 0 0,1-1-1 0 0,-1 1 1 0 0,0-1-1 0 0,0 1 1 0 0,0 0-1 0 0,1 0 1 0 0,-1 0-1 0 0,0 0 1 0 0,-1 0-1 0 0,1 0 1 0 0,0 0-1 0 0,0 1 1 0 0,0-1-1 0 0,0 1 1 0 0,-1 0-1 0 0,1 0 1 0 0,0-1-1 0 0,0 1 1 0 0,-5 1-1 0 0,2-1 74 0 0,-1 1-1 0 0,1 0 1 0 0,-1 0-1 0 0,1 1 1 0 0,0-1 0 0 0,0 1-1 0 0,-9 4 1 0 0,8-1 117 0 0,0-1 0 0 0,0 1 0 0 0,1 0 0 0 0,0 0 0 0 0,0 0 0 0 0,0 1 0 0 0,0-1 0 0 0,1 1 0 0 0,-6 11 0 0 0,8-12 36 0 0,0 1-11 0 0,-3 20-38 0 0,3-20 407 0 0,5 4-639 0 0,8 30-95 0 0,-8-30 131 0 0,5-6-189 0 0,27 14 0 0 0,-32-16-69 0 0,1-1-1 0 0,0 0 1 0 0,0 0-1 0 0,0-1 1 0 0,0 1-1 0 0,0-1 1 0 0,0 0 0 0 0,0 0-1 0 0,0 0 1 0 0,0-1-1 0 0,0 1 1 0 0,-1-1-1 0 0,1 0 1 0 0,5-2-1 0 0,0 1 24 0 0,2-1-22 0 0,-1 0 1 0 0,0 0-1 0 0,0-1 1 0 0,0 0-1 0 0,-1-1 0 0 0,1 0 1 0 0,-1-1-1 0 0,-1 0 0 0 0,16-12 1 0 0,-21 15-21 0 0,0 0 0 0 0,0 0 0 0 0,0 0 0 0 0,0-1 0 0 0,-1 1 1 0 0,1-1-1 0 0,-1 0 0 0 0,0 1 0 0 0,0-1 0 0 0,0 0 0 0 0,-1 0 1 0 0,0 0-1 0 0,1-1 0 0 0,-1 1 0 0 0,0 0 0 0 0,-1 0 0 0 0,1-1 1 0 0,-1 1-1 0 0,0 0 0 0 0,0-1 0 0 0,0 1 0 0 0,-1 0 0 0 0,0-1 1 0 0,1 1-1 0 0,-1 0 0 0 0,-3-6 0 0 0,2 4-2 0 0,-1 0 0 0 0,1 1 0 0 0,-1-1 1 0 0,-1 1-1 0 0,1 0 0 0 0,-1 0 0 0 0,0 0 0 0 0,0 0 0 0 0,0 0 0 0 0,-1 1 0 0 0,1 0 1 0 0,-1 0-1 0 0,0 0 0 0 0,-8-3 0 0 0,6 3 14 0 0,0 0 1 0 0,-1 1-1 0 0,1 1 1 0 0,-1-1-1 0 0,0 1 1 0 0,0 1-1 0 0,0-1 1 0 0,0 1-1 0 0,0 1 1 0 0,-11 0-1 0 0,9 0-4 0 0,1 1 0 0 0,0 0 0 0 0,-1 1 0 0 0,1 0 0 0 0,0 1 0 0 0,0 0 0 0 0,0 0 0 0 0,-14 8 0 0 0,16-8-26 0 0,1 1-1 0 0,0 0 1 0 0,1 0-1 0 0,-1 1 1 0 0,1 0-1 0 0,0 0 1 0 0,0 0-1 0 0,0 0 0 0 0,1 1 1 0 0,0 0-1 0 0,-7 11 1 0 0,10-14-58 0 0,-1 0 0 0 0,0 0 0 0 0,1 0 0 0 0,0 1 1 0 0,0-1-1 0 0,0 1 0 0 0,0 3 0 0 0,-1 1-63 0 0,0 8-1723 0 0,2 25-5705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2:52.6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267 106 3679 0 0,'-8'-17'1291'0'0,"7"15"-808"0"0,0 1-1 0 0,-1 0 1 0 0,1-1 0 0 0,0 1-1 0 0,-1 0 1 0 0,1 0-1 0 0,0 0 1 0 0,-1 0 0 0 0,1 0-1 0 0,-1 0 1 0 0,0 0 0 0 0,1 1-1 0 0,-1-1 1 0 0,0 0-1 0 0,1 1 1 0 0,-1-1 0 0 0,0 1-1 0 0,0 0 1 0 0,1 0 0 0 0,-4 0-1 0 0,-11 2-240 0 0,11 0 181 0 0,-1 0 0 0 0,1 0-1 0 0,0 1 1 0 0,1 0 0 0 0,-1 0-1 0 0,0 0 1 0 0,1 0 0 0 0,-1 1 0 0 0,1-1-1 0 0,-5 7 1 0 0,-1 2 182 0 0,0 1 0 0 0,-9 15 0 0 0,15-21-394 0 0,-4 10 17 0 0,3-3-20 0 0,3-9-165 0 0,1-3-12 0 0,0 0 0 0 0,0 1 0 0 0,0-1 0 0 0,0 0 0 0 0,1 1 0 0 0,-1-1 1 0 0,1 0-1 0 0,-1 6 0 0 0,-2 20 66 0 0,2-21 192 0 0,4 2-186 0 0,10 26 1 0 0,-10-26 183 0 0,6-6-214 0 0,29 12-1 0 0,-37-15-69 0 0,-1 1 1 0 0,1-1-1 0 0,0 1 0 0 0,0-1 1 0 0,-1 0-1 0 0,1 0 0 0 0,0 1 1 0 0,0-1-1 0 0,-1 0 0 0 0,1 0 1 0 0,0 0-1 0 0,0 0 0 0 0,0 0 1 0 0,0 0-1 0 0,-1 0 0 0 0,1 0 1 0 0,1-1-1 0 0,7-1-6 0 0,0-1 0 0 0,1-1 0 0 0,-2 1 0 0 0,1-2 0 0 0,0 1 0 0 0,-1-1-1 0 0,0 0 1 0 0,0-1 0 0 0,-1 0 0 0 0,1 0 0 0 0,-1-1 0 0 0,0 0 0 0 0,-1 0 0 0 0,0 0 0 0 0,0-1-1 0 0,-1 0 1 0 0,0 0 0 0 0,6-13 0 0 0,-8 15-22 0 0,0 0 0 0 0,0-1 0 0 0,-1 1 0 0 0,0-1 0 0 0,0 0 1 0 0,0 0-1 0 0,-1 1 0 0 0,0-1 0 0 0,-1 0 0 0 0,1 0 0 0 0,-1 0 0 0 0,-1 0 0 0 0,1 0 0 0 0,-1 0 0 0 0,0 0 0 0 0,-1 0 0 0 0,0 0 0 0 0,0 0 1 0 0,0 1-1 0 0,-1-1 0 0 0,0 1 0 0 0,0 0 0 0 0,-1 0 0 0 0,1 0 0 0 0,-1 0 0 0 0,-9-9 0 0 0,10 12 16 0 0,0 0 0 0 0,0 0 0 0 0,0 0 0 0 0,-1 1-1 0 0,0-1 1 0 0,1 1 0 0 0,-1 0 0 0 0,0 0 0 0 0,0 0 0 0 0,0 1 0 0 0,0-1-1 0 0,0 1 1 0 0,0 0 0 0 0,0 0 0 0 0,-5 0 0 0 0,2 1 12 0 0,0 0-1 0 0,1 0 1 0 0,-1 1 0 0 0,1 0 0 0 0,-1 0 0 0 0,1 1-1 0 0,-1-1 1 0 0,1 1 0 0 0,-7 4 0 0 0,-1 1 9 0 0,-1 1 0 0 0,1 0 1 0 0,0 1-1 0 0,1 1 0 0 0,0 0 1 0 0,1 1-1 0 0,-13 14 0 0 0,9-6-1570 0 0,3 2-6176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2:54.2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22 309 1839 0 0,'-21'2'16645'0'0,"28"-10"-12727"0"0,-6 6-4394 0 0,27-30 1525 0 0,31-45 0 0 0,-50 64-1045 0 0,-1-1 1 0 0,0 0-1 0 0,-1-1 1 0 0,-1 1-1 0 0,0-2 1 0 0,6-23-1 0 0,-9 4 4 0 0,-3 33 1 0 0,0 1-1 0 0,0-1 1 0 0,0 1-1 0 0,0-1 1 0 0,0 1-1 0 0,0-1 1 0 0,-1 0-1 0 0,1 1 1 0 0,-1-1-1 0 0,1 1 1 0 0,-1 0-1 0 0,1-1 1 0 0,-1 1-1 0 0,0-1 1 0 0,0 1-1 0 0,0 0 1 0 0,0-1-1 0 0,-2-1 0 0 0,3 3 14 0 0,-1-1-1 0 0,1 1 1 0 0,-1 0-1 0 0,0 0 1 0 0,1 0-1 0 0,-1 0 0 0 0,1-1 1 0 0,-1 1-1 0 0,0 0 1 0 0,1 0-1 0 0,-1 0 1 0 0,1 0-1 0 0,-1 0 0 0 0,0 0 1 0 0,1 1-1 0 0,-1-1 1 0 0,1 0-1 0 0,-1 0 1 0 0,0 0-1 0 0,1 0 0 0 0,-1 1 1 0 0,1-1-1 0 0,-1 0 1 0 0,1 1-1 0 0,-2 0 1 0 0,-13 15 163 0 0,3 1-132 0 0,-2 12-42 0 0,-1 12-11 0 0,3-1 0 0 0,3 10 0 0 0,7 6 0 0 0,7-6-12 0 0,-5-45 4 0 0,0 0 0 0 0,1 0 0 0 0,0 0 0 0 0,0 0 0 0 0,0 0 0 0 0,0 0 0 0 0,4 6 0 0 0,-1 0-4 0 0,-1-2-84 0 0,-1 0-920 0 0,5 25 920 0 0,-5-26 0 0 0,-4-6-96 0 0,-9 7 97 0 0,-1-5 7 0 0,0 1 20 0 0,1 0 55 0 0,1 0 13 0 0,2 0 21 0 0,7-4 998 0 0,7-1-891 0 0,-5 0-127 0 0,6 1 81 0 0,0-1-1 0 0,1 0 0 0 0,-1-1 0 0 0,1 1 0 0 0,11-4 0 0 0,15-5 279 0 0,-31 8-240 0 0,1 0-20 0 0,34-7-32 0 0,-34 7-160 0 0,0 1-67 0 0,-2 0-342 0 0,10-1 693 0 0,-4-3-6985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2:54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109 119 9215 0 0,'-1'0'118'0'0,"-1"-1"0"0"0,1 1-1 0 0,0 0 1 0 0,-1 0 0 0 0,1 0-1 0 0,-1 0 1 0 0,1 0 0 0 0,0 0-1 0 0,-1 0 1 0 0,1 1 0 0 0,-1-1-1 0 0,1 0 1 0 0,0 1 0 0 0,-1-1-1 0 0,1 1 1 0 0,0-1 0 0 0,-1 1-1 0 0,1 0 1 0 0,0-1 0 0 0,0 1-1 0 0,0 0 1 0 0,0 0 0 0 0,0 0-1 0 0,0 0 1 0 0,-2 2 0 0 0,-2 2 253 0 0,0 0 0 0 0,1 1 0 0 0,-6 8 0 0 0,9-12 344 0 0,-1 5 18 0 0,-7 19 3 0 0,7-19 744 0 0,2 4-736 0 0,-2 44 1304 0 0,5-44-1408 0 0,10 32-50 0 0,-10-32 65 0 0,3-4-396 0 0,20 22-26 0 0,-20-21-95 0 0,1-6-46 0 0,-1 0-76 0 0,-1-1 0 0 0,1 1 1 0 0,-1-1-1 0 0,1 0 0 0 0,-1-1 1 0 0,1 1-1 0 0,-1-1 0 0 0,1 0 0 0 0,0-1 1 0 0,-1 1-1 0 0,1-1 0 0 0,-1 0 1 0 0,7-2-1 0 0,-4 0-12 0 0,-1-1-1 0 0,0 1 1 0 0,0-1 0 0 0,-1 0 0 0 0,1-1 0 0 0,-1 0 0 0 0,0 0 0 0 0,0 0-1 0 0,0-1 1 0 0,-1 1 0 0 0,0-2 0 0 0,0 1 0 0 0,0 0 0 0 0,-1-1-1 0 0,0 0 1 0 0,0 0 0 0 0,-1 0 0 0 0,0 0 0 0 0,0-1 0 0 0,-1 1-1 0 0,0-1 1 0 0,0 1 0 0 0,-1-1 0 0 0,1 0 0 0 0,-2 0 0 0 0,1 0-1 0 0,-1 0 1 0 0,-1 0 0 0 0,1 0 0 0 0,-1 1 0 0 0,-1-1 0 0 0,1 0-1 0 0,-1 0 1 0 0,-1 1 0 0 0,1-1 0 0 0,-1 1 0 0 0,-1 0 0 0 0,1 0-1 0 0,-1 0 1 0 0,-5-6 0 0 0,1 2 14 0 0,-1 1 0 0 0,0 0 1 0 0,0 1-1 0 0,-1 0 0 0 0,0 0 0 0 0,0 1 0 0 0,-18-10 0 0 0,23 15-10 0 0,0 0 0 0 0,0 1 1 0 0,0-1-1 0 0,-1 1 0 0 0,1 0 0 0 0,-1 0 0 0 0,0 1 0 0 0,1 0 0 0 0,-1 0 1 0 0,0 0-1 0 0,0 0 0 0 0,1 1 0 0 0,-1 0 0 0 0,0 1 0 0 0,0-1 1 0 0,0 1-1 0 0,1 0 0 0 0,-1 0 0 0 0,-7 3 0 0 0,10-2-6 0 0,0 0-1 0 0,-1-1 1 0 0,1 1-1 0 0,0 1 1 0 0,0-1-1 0 0,1 0 1 0 0,-4 4-1 0 0,-5 11-33 0 0,0 9-140 0 0,9-21-80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2:56.8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1 421 9215 0 0,'8'-10'6778'0'0,"9"-11"-3874"0"0,9-11-1773 0 0,-2-1 1 0 0,-1-2 0 0 0,22-41 0 0 0,-34 54-1072 0 0,-1-1 1 0 0,-1 0-1 0 0,-1-1 1 0 0,-1 0-1 0 0,-1 0 1 0 0,5-37-1 0 0,-12 49 114 0 0,-4 16-79 0 0,-4 17-76 0 0,5-5-19 0 0,-2 16 0 0 0,-1 8 0 0 0,1 3 0 0 0,2 10 0 0 0,2-1 0 0 0,2 2 0 0 0,6 5 0 0 0,0-32 0 0 0,2 15 0 0 0,-8-41-8 0 0,1 0 0 0 0,-1-1 0 0 0,0 1 0 0 0,0 0-1 0 0,0 0 1 0 0,0 0 0 0 0,0 0 0 0 0,0 0 0 0 0,0-1 0 0 0,0 1-1 0 0,0 0 1 0 0,-1 0 0 0 0,1 0 0 0 0,0 0 0 0 0,0-1 0 0 0,-1 1-1 0 0,1 0 1 0 0,-1 0 0 0 0,1 0 0 0 0,0-1 0 0 0,-1 1 0 0 0,0 0 0 0 0,1-1-1 0 0,-1 1 1 0 0,1 0 0 0 0,-1-1 0 0 0,0 1 0 0 0,1-1 0 0 0,-1 1-1 0 0,0-1 1 0 0,0 0 0 0 0,1 1 0 0 0,-1-1 0 0 0,-1 1 0 0 0,-2 0-56 0 0,0-1 0 0 0,0 0 0 0 0,0 0 0 0 0,0 0 1 0 0,0 0-1 0 0,-5-1 0 0 0,-8-1-28 0 0,24 9 223 0 0,7 0 62 0 0,-4-4-89 0 0,0 0 0 0 0,-1-1-1 0 0,1 0 1 0 0,1 0 0 0 0,-1-1-1 0 0,0-1 1 0 0,0 0 0 0 0,0 0 0 0 0,0-1-1 0 0,0 0 1 0 0,1-1 0 0 0,-2 0-1 0 0,13-5 1 0 0,-8 6-486 0 0,-8 1-6214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3:23.4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 4607 0 0,'0'0'6'0'0,"1"-16"709"0"0,-1 15-498 0 0,0 0-1 0 0,0 1 1 0 0,0-1 0 0 0,0 1 0 0 0,0-1 0 0 0,0 1 0 0 0,1-1-1 0 0,-1 1 1 0 0,0-1 0 0 0,0 0 0 0 0,0 1 0 0 0,0-1-1 0 0,1 1 1 0 0,-1-1 0 0 0,0 1 0 0 0,1 0 0 0 0,-1-1 0 0 0,0 1-1 0 0,1-1 1 0 0,-1 1 0 0 0,1-1 0 0 0,-1 1 0 0 0,0 0 0 0 0,1-1-1 0 0,-1 1 1 0 0,1 0 0 0 0,2 7 4990 0 0,-1 13-3405 0 0,-2-18-1099 0 0,1 17-58 0 0,0-1 1 0 0,2 0 0 0 0,0 1-1 0 0,11 30 1 0 0,-14-48-645 0 0,0 0-1 0 0,1 0 1 0 0,-1 0 0 0 0,1 0-1 0 0,-1-1 1 0 0,1 1 0 0 0,-1 0 0 0 0,1 0-1 0 0,0 0 1 0 0,-1-1 0 0 0,1 1 0 0 0,0 0-1 0 0,0 0 1 0 0,0-1 0 0 0,0 1-1 0 0,-1-1 1 0 0,1 1 0 0 0,0-1 0 0 0,0 1-1 0 0,0-1 1 0 0,0 0 0 0 0,0 1-1 0 0,2-1 1 0 0,-1 0 1 0 0,1 0-1 0 0,-1 0 1 0 0,0 0-1 0 0,1 0 1 0 0,-1-1 0 0 0,0 1-1 0 0,1-1 1 0 0,-1 1-1 0 0,0-1 1 0 0,3-1 0 0 0,4-3 2 0 0,1-1 1 0 0,-1 1 0 0 0,13-12-1 0 0,18-20 162 0 0,-25 22 104 0 0,33-25 0 0 0,-44 37-241 0 0,1 0 0 0 0,0 0 0 0 0,0 0 0 0 0,0 1 1 0 0,0 0-1 0 0,1 0 0 0 0,-1 0 0 0 0,0 1 0 0 0,1-1 1 0 0,0 1-1 0 0,10 0 0 0 0,-14 1-24 0 0,0 0 0 0 0,0 0-1 0 0,-1 0 1 0 0,1 0 0 0 0,0 0-1 0 0,0 0 1 0 0,-1 1 0 0 0,1-1 0 0 0,0 1-1 0 0,0-1 1 0 0,-1 1 0 0 0,1 0-1 0 0,0 0 1 0 0,-1 0 0 0 0,1 0 0 0 0,-1 0-1 0 0,0 0 1 0 0,1 0 0 0 0,-1 0-1 0 0,0 0 1 0 0,1 1 0 0 0,-1-1 0 0 0,0 0-1 0 0,0 1 1 0 0,0-1 0 0 0,0 1-1 0 0,0 0 1 0 0,-1-1 0 0 0,1 1 0 0 0,0 0-1 0 0,-1-1 1 0 0,1 1 0 0 0,-1 0-1 0 0,0 0 1 0 0,1-1 0 0 0,-1 1 0 0 0,0 3-1 0 0,0 0-26 0 0,-1 1-1 0 0,1-1 1 0 0,-1 0 0 0 0,0 0-1 0 0,0 0 1 0 0,0 0-1 0 0,-1 0 1 0 0,0-1 0 0 0,0 1-1 0 0,0 0 1 0 0,0-1 0 0 0,-4 5-1 0 0,-7 11-3027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2:57.6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152 11 13359 0 0,'-5'3'264'0'0,"1"0"-1"0"0,0 0 1 0 0,-1 1 0 0 0,1 0-1 0 0,0-1 1 0 0,1 1-1 0 0,-1 1 1 0 0,-5 7 0 0 0,1 0-254 0 0,1-1 0 0 0,-7 19 0 0 0,1 8 666 0 0,12-35 47 0 0,1 7 21 0 0,1 29 12 0 0,-1-29 814 0 0,6 1-778 0 0,15 34-69 0 0,-16-33 9 0 0,4-4-452 0 0,29 27-31 0 0,-29-26-102 0 0,0-6-47 0 0,26 9-11 0 0,-20-10-16 0 0,-9-2-62 0 0,1-1-1 0 0,0 0 1 0 0,0-1-1 0 0,-1 0 1 0 0,1 0-1 0 0,-1 0 1 0 0,1-1-1 0 0,-1 0 1 0 0,0 0-1 0 0,0-1 1 0 0,0 0-1 0 0,0 0 1 0 0,6-6-1 0 0,-6 3 6 0 0,1 0-1 0 0,-1 0 1 0 0,-1 0 0 0 0,0-1-1 0 0,0 0 1 0 0,0 0-1 0 0,-1-1 1 0 0,0 1 0 0 0,-1-1-1 0 0,0 0 1 0 0,0 0-1 0 0,-1 0 1 0 0,0 0 0 0 0,0 0-1 0 0,-1 0 1 0 0,0-18 0 0 0,-2 21-16 0 0,1 0 0 0 0,-1 0 1 0 0,1 0-1 0 0,-2 0 1 0 0,1 0-1 0 0,-1 0 0 0 0,0 0 1 0 0,0 0-1 0 0,0 1 0 0 0,-1-1 1 0 0,0 1-1 0 0,0 0 1 0 0,0-1-1 0 0,-1 1 0 0 0,0 1 1 0 0,0-1-1 0 0,0 1 1 0 0,-1-1-1 0 0,1 1 0 0 0,-1 0 1 0 0,0 1-1 0 0,0-1 1 0 0,0 1-1 0 0,-1 0 0 0 0,1 0 1 0 0,-8-2-1 0 0,5 3-1 0 0,0 0 0 0 0,0 0 0 0 0,0 1-1 0 0,0 0 1 0 0,0 1 0 0 0,-1-1 0 0 0,1 2 0 0 0,0-1-1 0 0,0 1 1 0 0,0 0 0 0 0,0 1 0 0 0,0 0-1 0 0,0 0 1 0 0,0 1 0 0 0,0 0 0 0 0,1 0 0 0 0,-8 5-1 0 0,4-2-210 0 0,0 1 0 0 0,1 0 0 0 0,0 0 0 0 0,0 1-1 0 0,1 0 1 0 0,0 1 0 0 0,0 0 0 0 0,1 0 0 0 0,0 1-1 0 0,-11 17 1 0 0,5 2-7504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3:01.3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48 5527 0 0,'-1'-1'-410'0'0,"-4"-12"-317"0"0,0-7 6093 0 0,5 19-5134 0 0,0 1 1 0 0,-1-1-1 0 0,1 1 1 0 0,0-1-1 0 0,1 1 0 0 0,-1-1 1 0 0,0 1-1 0 0,0-1 0 0 0,0 1 1 0 0,0-1-1 0 0,0 1 0 0 0,0-1 1 0 0,1 1-1 0 0,-1-1 1 0 0,0 1-1 0 0,0-1 0 0 0,1 1 1 0 0,-1 0-1 0 0,0-1 0 0 0,1 1 1 0 0,-1-1-1 0 0,0 1 0 0 0,1-1 1 0 0,0 1-121 0 0,0 0 1 0 0,0-1 0 0 0,0 1-1 0 0,0 0 1 0 0,0 0-1 0 0,0 0 1 0 0,1 0 0 0 0,-1-1-1 0 0,0 2 1 0 0,0-1 0 0 0,0 0-1 0 0,0 0 1 0 0,0 0-1 0 0,0 0 1 0 0,0 1 0 0 0,1 0-1 0 0,1-1 8 0 0,12 9 1359 0 0,18 18-700 0 0,-25-21 771 0 0,1 5-1034 0 0,26 31-107 0 0,-26-31-22 0 0,-2-2-28 0 0,24 26-107 0 0,-24-26-48 0 0,1 2-11 0 0,23 30-13 0 0,-23-31-52 0 0,0 2-28 0 0,2 2-68 0 0,-4-5 7 0 0,1 0 0 0 0,-1 1 0 0 0,8 18 0 0 0,14 27 101 0 0,-11-19-76 0 0,-13-27 0 0 0,3 3-11 0 0,18 35-26 0 0,-18-35 48 0 0,-1-2-17 0 0,16 31-36 0 0,-12-21 20 0 0,5 26-31 0 0,-12-33-11 0 0,-1 0 0 0 0,-1-1 0 0 0,0 1 0 0 0,-1 13 0 0 0,0-26-1 0 0,0 0 0 0 0,0 0-1 0 0,0 1 1 0 0,0-1 0 0 0,0 0-1 0 0,0 0 1 0 0,0 0 0 0 0,0 0 0 0 0,0 0-1 0 0,0 0 1 0 0,0 0 0 0 0,0 1-1 0 0,0-1 1 0 0,0 0 0 0 0,0 0 0 0 0,0 0-1 0 0,0 0 1 0 0,0 0 0 0 0,0 0 0 0 0,0 0-1 0 0,0 1 1 0 0,0-1 0 0 0,0 0-1 0 0,0 0 1 0 0,0 0 0 0 0,0 0 0 0 0,0 0-1 0 0,0 0 1 0 0,0 0 0 0 0,0 1-1 0 0,0-1 1 0 0,0 0 0 0 0,1 0 0 0 0,-1 0-1 0 0,0 0 1 0 0,0 0 0 0 0,0 0 0 0 0,0 0-1 0 0,0 0 1 0 0,0 0 0 0 0,0 0-1 0 0,0 0 1 0 0,1 0 0 0 0,-1 0 0 0 0,0 0-1 0 0,0 0 1 0 0,0 0 0 0 0,0 1-1 0 0,0-1 1 0 0,0 0 0 0 0,0 0 0 0 0,1 0-1 0 0,-1 0 1 0 0,0 0 0 0 0,0-1-1 0 0,0 1 1 0 0,0 0 0 0 0,0 0 0 0 0,0 0-1 0 0,8-8-177 0 0,3-11-181 0 0,-5 7-239 0 0,0-1 0 0 0,-1 0 0 0 0,-1 1 0 0 0,0-2 0 0 0,3-19 0 0 0,-7 31 550 0 0,-1 0 1 0 0,1 0 0 0 0,0 1-1 0 0,-1-1 1 0 0,1 0 0 0 0,-1 0 0 0 0,1 1-1 0 0,-1-1 1 0 0,0 0 0 0 0,0 1-1 0 0,0-1 1 0 0,0 0 0 0 0,0 1-1 0 0,0-1 1 0 0,0 1 0 0 0,-1 0 0 0 0,1-1-1 0 0,0 1 1 0 0,-1 0 0 0 0,1 0-1 0 0,-1 0 1 0 0,-2-1 0 0 0,3 1 159 0 0,-1 0 0 0 0,1 0 1 0 0,-1 0-1 0 0,1 0 0 0 0,0-1 0 0 0,-1 1 1 0 0,1 0-1 0 0,0 0 0 0 0,0-1 1 0 0,0 1-1 0 0,0-1 0 0 0,0 0 0 0 0,0 1 1 0 0,0-1-1 0 0,0 1 0 0 0,1-1 0 0 0,-1 0 1 0 0,0 0-1 0 0,1-1 0 0 0,0 2-66 0 0,0 0-1 0 0,0 0 1 0 0,0 1 0 0 0,0-1-1 0 0,1 0 1 0 0,-1 1-1 0 0,0-1 1 0 0,1 0 0 0 0,-1 1-1 0 0,0-1 1 0 0,1 0-1 0 0,-1 1 1 0 0,1-1 0 0 0,-1 1-1 0 0,1-1 1 0 0,-1 1-1 0 0,1-1 1 0 0,-1 1 0 0 0,1-1-1 0 0,0 0 1 0 0,2 0-32 0 0,-1 0 0 0 0,0 0 0 0 0,0 0 0 0 0,0 0 0 0 0,1 1 0 0 0,-1-1 0 0 0,0 1 0 0 0,1-1 0 0 0,-1 1 0 0 0,4 0 0 0 0,19 0 51 0 0,-19 0 240 0 0,2 4-237 0 0,23 15-41 0 0,-23-15 121 0 0,-6 6-67 0 0,4 37-3 0 0,-5-40-65 0 0,-1 0-1 0 0,-1 0 0 0 0,0 1 0 0 0,-1 6 0 0 0,1-5-9 0 0,-1-1-1 0 0,0 1 0 0 0,-1-1 0 0 0,1 0 0 0 0,-1 1 0 0 0,-1-1 0 0 0,0-1 0 0 0,0 1 0 0 0,-10 14 0 0 0,12-21-1 0 0,0 0 0 0 0,0-1 0 0 0,1 1 0 0 0,-1 0 0 0 0,0-1 0 0 0,0 1 0 0 0,0-1 0 0 0,0 1 0 0 0,0-1 0 0 0,0 0 0 0 0,1 0 0 0 0,-1 0 0 0 0,0 0 0 0 0,0 0 0 0 0,0-1 0 0 0,-2 1 0 0 0,-33-8 0 0 0,35 8 0 0 0,-4-1 0 0 0,1 0 0 0 0,-1 0 0 0 0,1 1 0 0 0,-1 0 0 0 0,1 0 0 0 0,-1 0 0 0 0,0 1 0 0 0,1 0 0 0 0,-1 0 0 0 0,1 0 0 0 0,0 1 0 0 0,-1 0 0 0 0,1 0 0 0 0,0 0 0 0 0,-8 6 0 0 0,12-8 0 0 0,1 0 0 0 0,0 0 0 0 0,-1 0 0 0 0,1 1 0 0 0,0-1 0 0 0,-1 0 0 0 0,1 1 0 0 0,-1-1 0 0 0,1 0 0 0 0,0 1 0 0 0,0-1 0 0 0,-1 1 0 0 0,1-1 0 0 0,0 1 0 0 0,0-1 0 0 0,-1 0 0 0 0,1 1 0 0 0,0-1 0 0 0,0 1 0 0 0,0-1 0 0 0,0 1 0 0 0,0-1 0 0 0,0 2 0 0 0,0-2 0 0 0,0 0 0 0 0,1 0 0 0 0,-1 0 0 0 0,0 0 0 0 0,1 0 0 0 0,-1 0 0 0 0,0 0 0 0 0,1 1 0 0 0,-1-1 0 0 0,0 0 0 0 0,1 0 0 0 0,-1 0 0 0 0,0-1 0 0 0,1 1 0 0 0,-1 0 0 0 0,0 0 0 0 0,1 0 0 0 0,-1 0 0 0 0,0 0 0 0 0,0 0 0 0 0,1 0 0 0 0,-1 0 0 0 0,0-1 0 0 0,1 1 0 0 0,-1 0 0 0 0,0 0 0 0 0,0 0 0 0 0,1-1 0 0 0,-1 1 0 0 0,0 0 0 0 0,0 0 0 0 0,1-1 0 0 0,-1 1 0 0 0,0 0 0 0 0,0-1 0 0 0,12-9 0 0 0,-1-1 0 0 0,-1 0 0 0 0,0-1 0 0 0,0 0 0 0 0,-1-1 0 0 0,-1 0 0 0 0,0 0 0 0 0,-1-1 0 0 0,0 0 0 0 0,5-18 0 0 0,-11 30-27 0 0,-1 0 0 0 0,1 1 0 0 0,-1-1 1 0 0,1 0-1 0 0,-1 0 0 0 0,0 1 0 0 0,0-1 0 0 0,0 0 0 0 0,0 0 0 0 0,0 0 0 0 0,-1 1 0 0 0,1-1 1 0 0,-1 0-1 0 0,1 0 0 0 0,-2-2 0 0 0,-6-7-4517 0 0,7 9 2686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3:02.1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101 65 4607 0 0,'-6'-13'913'0'0,"-3"-7"5179"0"0,0 1 127 0 0,3 6-4953 0 0,9 20 1741 0 0,2 3-64 0 0,24 33-3372 0 0,-26-40 622 0 0,24 37-162 0 0,6 3 26 0 0,-23-33-46 0 0,-3-1 142 0 0,-1 2-73 0 0,20 31 0 0 0,-16-23-13 0 0,3 18-41 0 0,-9-28 44 0 0,-1 1 7 0 0,12 30-45 0 0,-11-30 43 0 0,1-2-17 0 0,14 28-59 0 0,-14-27-68 0 0,-8-9-270 0 0,0-1 303 0 0,0 0 0 0 0,0 0 0 0 0,0 0 0 0 0,0 0 0 0 0,-4-2 0 0 0,-18-6 8 0 0,-3 6-30 0 0,0 1-1 0 0,0 2 0 0 0,0 1 1 0 0,-39 6-1 0 0,28-3 32 0 0,37-3 27 0 0,-1-1 0 0 0,1 0 0 0 0,0 0 0 0 0,0 0 0 0 0,-1 0 0 0 0,1-1 0 0 0,0 1 0 0 0,0-1 0 0 0,-3 0 0 0 0,4 1 0 0 0,1 0 0 0 0,0-1 0 0 0,0 1 0 0 0,-1 0 0 0 0,1 0 0 0 0,0 0 0 0 0,0 0 0 0 0,-1 0 0 0 0,1-1 0 0 0,0 1 0 0 0,0 0 0 0 0,0 0 0 0 0,0-1 0 0 0,-1 1 0 0 0,1 0 0 0 0,0 0 0 0 0,0 0 0 0 0,0-1 0 0 0,0 1 0 0 0,0 0 0 0 0,0-1 0 0 0,0 1 0 0 0,-1 0 0 0 0,1 0 0 0 0,0-1 0 0 0,0 1 0 0 0,0 0 0 0 0,0-1 0 0 0,9-10 0 0 0,8-2-66 0 0,0 0 0 0 0,21-10 0 0 0,-23 14-4 0 0,1-1-1 0 0,-2 0 1 0 0,22-19-1 0 0,-26 19-630 0 0,-13 14-381 0 0,-14 19 57 0 0,15-19 978 0 0,1-1-1 0 0,0 1 1 0 0,0 0 0 0 0,0 0-1 0 0,1 0 1 0 0,-1-1-1 0 0,1 1 1 0 0,0 0 0 0 0,0 4-1 0 0,0-7 47 0 0,1 1-1 0 0,-1-1 0 0 0,0 0 1 0 0,0 1-1 0 0,1-1 0 0 0,-1 0 1 0 0,1 1-1 0 0,-1-1 0 0 0,1 0 0 0 0,-1 0 1 0 0,1 0-1 0 0,1 3 0 0 0,-1-4 3 0 0,-1 1 0 0 0,1-1 0 0 0,-1 0-1 0 0,1 1 1 0 0,0-1 0 0 0,-1 1-1 0 0,1-1 1 0 0,0 0 0 0 0,-1 0 0 0 0,1 1-1 0 0,0-1 1 0 0,-1 0 0 0 0,1 0-1 0 0,0 0 1 0 0,0 0 0 0 0,-1 0-1 0 0,1 0 1 0 0,0 0 0 0 0,0 0 0 0 0,-1 0-1 0 0,1 0 1 0 0,0 0 0 0 0,-1 0-1 0 0,1-1 1 0 0,1 1 0 0 0,-2-1 5 0 0,1 0 1 0 0,-1 1-1 0 0,0-1 1 0 0,1 0 0 0 0,-1 1-1 0 0,0-1 1 0 0,0 0-1 0 0,1 1 1 0 0,-1-1-1 0 0,0 0 1 0 0,0 0-1 0 0,0 1 1 0 0,0-1 0 0 0,0 0-1 0 0,0 0 1 0 0,0 1-1 0 0,0-1 1 0 0,0 0-1 0 0,-1 1 1 0 0,1-1-1 0 0,0 0 1 0 0,0 0-1 0 0,-1 1 1 0 0,1-1 0 0 0,-1 0-1 0 0,-7-20 157 0 0,4 14-184 0 0,-1 1 1 0 0,0-1-1 0 0,0 1 0 0 0,0 1 0 0 0,0-1 0 0 0,-1 1 0 0 0,0 0 1 0 0,0 0-1 0 0,0 0 0 0 0,-1 1 0 0 0,0 0 0 0 0,-10-4 1 0 0,10 4-7454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3:02.9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97 6911 0 0,'-3'6'733'0'0,"-1"0"-1"0"0,1-1 0 0 0,0 1 0 0 0,1 0 0 0 0,-3 7 0 0 0,2-5-122 0 0,0 0 7 0 0,1-4-188 0 0,1 0 0 0 0,-1 0 1 0 0,1 0-1 0 0,0 0 0 0 0,0 1 0 0 0,0-1 1 0 0,1 0-1 0 0,0 1 0 0 0,0 7 0 0 0,1 20 519 0 0,-1-24 1432 0 0,6 2-1666 0 0,19 33-232 0 0,-24-41-433 0 0,0 0 0 0 0,1 0 1 0 0,-1 0-1 0 0,1-1 0 0 0,0 1 0 0 0,-1-1 0 0 0,1 1 0 0 0,0-1 0 0 0,0 0 0 0 0,0 1 0 0 0,0-1 0 0 0,0 0 1 0 0,0 0-1 0 0,0-1 0 0 0,1 1 0 0 0,-1 0 0 0 0,0-1 0 0 0,4 1 0 0 0,-1-1 10 0 0,1 0-1 0 0,-1 0 0 0 0,0 0 0 0 0,0-1 1 0 0,7-1-1 0 0,-11 2-58 0 0,4-1 23 0 0,1-1 1 0 0,0 1-1 0 0,0-1 1 0 0,-1 0-1 0 0,0-1 0 0 0,1 1 1 0 0,-1-1-1 0 0,0 0 1 0 0,0-1-1 0 0,0 1 1 0 0,-1-1-1 0 0,1 0 1 0 0,-1 0-1 0 0,0 0 1 0 0,0-1-1 0 0,0 1 0 0 0,-1-1 1 0 0,1 0-1 0 0,-1 0 1 0 0,0 0-1 0 0,-1 0 1 0 0,1-1-1 0 0,-1 1 1 0 0,0-1-1 0 0,-1 0 0 0 0,1 1 1 0 0,-1-1-1 0 0,0 0 1 0 0,-1 0-1 0 0,1 0 1 0 0,-1 0-1 0 0,0 0 1 0 0,-1 0-1 0 0,1 1 0 0 0,-3-11 1 0 0,0 4-20 0 0,0 1 1 0 0,-1-1-1 0 0,0 1 1 0 0,-1 0-1 0 0,0 0 0 0 0,-13-19 1 0 0,15 25 11 0 0,1 2 1 0 0,-1-1-1 0 0,0 0 1 0 0,-1 0-1 0 0,1 1 0 0 0,-1 0 1 0 0,1 0-1 0 0,-1 0 1 0 0,0 0-1 0 0,0 0 1 0 0,0 1-1 0 0,0 0 0 0 0,-1 0 1 0 0,1 0-1 0 0,-1 0 1 0 0,1 1-1 0 0,-1-1 1 0 0,1 1-1 0 0,-1 0 0 0 0,-6 0 1 0 0,7 2 45 0 0,1-1 0 0 0,-1 1 0 0 0,1 0 0 0 0,-1 0 0 0 0,1 0 0 0 0,0 0 0 0 0,-1 1 0 0 0,1-1 0 0 0,0 1 0 0 0,0 0 0 0 0,0 0 0 0 0,0 0 0 0 0,0 0 0 0 0,1 1 0 0 0,-1-1 0 0 0,1 1 0 0 0,-1 0 0 0 0,-2 3 0 0 0,-2 5 172 0 0,-1 0-1 0 0,1 0 1 0 0,-8 19 0 0 0,12-23-466 0 0,0 0 0 0 0,0 1 0 0 0,1-1 0 0 0,0 1 0 0 0,-1 10 0 0 0,3-16 219 0 0,-1-1 1 0 0,1 1-1 0 0,0 0 0 0 0,1 0 1 0 0,-1-1-1 0 0,0 1 0 0 0,0 0 0 0 0,1-1 1 0 0,-1 1-1 0 0,1 0 0 0 0,-1-1 1 0 0,3 3-1 0 0,21 42-121 0 0,-24-45 118 0 0,1 0-1 0 0,-1 0 0 0 0,0 0 1 0 0,1 0-1 0 0,-1-1 0 0 0,1 1 1 0 0,0 0-1 0 0,-1 0 0 0 0,1-1 1 0 0,-1 1-1 0 0,1 0 0 0 0,0-1 0 0 0,-1 1 1 0 0,1-1-1 0 0,0 1 0 0 0,0-1 1 0 0,0 1-1 0 0,-1-1 0 0 0,1 1 1 0 0,0-1-1 0 0,0 0 0 0 0,1 1 0 0 0,11 4-240 0 0,-8-2 41 0 0,0-1-1 0 0,0 0 1 0 0,0-1-1 0 0,0 1 1 0 0,0-1-1 0 0,0 0 0 0 0,1 0 1 0 0,-1 0-1 0 0,6-1 1 0 0,10 0-7547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3:03.3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36 135 17967 0 0,'0'0'70'0'0,"-1"0"1"0"0,1 0-1 0 0,-1 0 0 0 0,0 0 0 0 0,1 0 0 0 0,-1 0 1 0 0,1 0-1 0 0,-1 1 0 0 0,0-1 0 0 0,1 0 0 0 0,-1 0 1 0 0,1 0-1 0 0,-1 1 0 0 0,1-1 0 0 0,-1 0 0 0 0,1 1 1 0 0,-1-1-1 0 0,1 0 0 0 0,-1 1 0 0 0,1-1 0 0 0,-1 1 1 0 0,1-1-1 0 0,0 1 0 0 0,-1-1 0 0 0,1 1 0 0 0,-1-1 0 0 0,1 1 1 0 0,-6 25-70 0 0,6-23 44 0 0,-6 39-33 0 0,2 0-24 0 0,-1 12-128 0 0,5-44 60 0 0,5-9-26 0 0,-2-1 92 0 0,-2 0 16 0 0,1 1 0 0 0,-1-1 1 0 0,1 0-1 0 0,-1 0 0 0 0,1 0 0 0 0,-1 0 1 0 0,1 0-1 0 0,-1 0 0 0 0,1 0 1 0 0,-1 0-1 0 0,3-1 0 0 0,-4 0-31 0 0,1 0 0 0 0,0 1 0 0 0,0-1 0 0 0,-1 0 0 0 0,1 0 0 0 0,0 1 0 0 0,-1-1 0 0 0,1 0 0 0 0,-1 0-1 0 0,1 0 1 0 0,-1 0 0 0 0,1 0 0 0 0,-1 0 0 0 0,0 0 0 0 0,1 1 0 0 0,-1-1 0 0 0,0 0 0 0 0,0 0 0 0 0,0 0 0 0 0,0 0 0 0 0,0 0-1 0 0,0-1 1 0 0,0 1 0 0 0,0-1 0 0 0,-3-99-3332 0 0,-2-1 3428 0 0,3 65 527 0 0,2 34-634 0 0,0-1 424 0 0,0-1 0 0 0,0 0-1 0 0,0 1 1 0 0,0-1-1 0 0,2-5 1 0 0,-2 9-218 0 0,0 0-1 0 0,1 0 1 0 0,-1 0 0 0 0,0 0 0 0 0,1 1 0 0 0,-1-1-1 0 0,1 0 1 0 0,-1 0 0 0 0,1 0 0 0 0,0 0-1 0 0,-1 1 1 0 0,1-1 0 0 0,0 0 0 0 0,0 0 0 0 0,-1 1-1 0 0,1-1 1 0 0,0 1 0 0 0,0-1 0 0 0,0 1-1 0 0,0-1 1 0 0,0 1 0 0 0,0-1 0 0 0,0 1 0 0 0,0 0-1 0 0,0-1 1 0 0,0 1 0 0 0,0 0 0 0 0,1 0-1 0 0,19-1 558 0 0,-1 1 0 0 0,30 3 0 0 0,-34-2-1035 0 0,0 1 0 0 0,0-2 0 0 0,0 0 0 0 0,0-1 0 0 0,23-4-1 0 0,-36 3-1658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3:03.7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0 11519 0 0,'-6'1'307'0'0,"-9"2"1632"0"0,13 0 419 0 0,9 3 2765 0 0,1-4-4578 0 0,12 1-368 0 0,0 0-1 0 0,0-1 1 0 0,39-1 0 0 0,16-5-17 0 0,-43 5-6477 0 0,-21 0-705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3:04.0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54 221 16583 0 0,'-1'1'106'0'0,"0"-1"-1"0"0,0 1 1 0 0,0-1-1 0 0,0 0 1 0 0,0 1-1 0 0,0 0 1 0 0,0-1-1 0 0,0 1 1 0 0,0 0-1 0 0,0-1 1 0 0,1 1-1 0 0,-1 0 1 0 0,0 0-1 0 0,0 0 1 0 0,1 0-1 0 0,-1 0 1 0 0,0 0-1 0 0,1 0 1 0 0,-1 1-1 0 0,-6 23 773 0 0,5-13-238 0 0,1-10-382 0 0,0 5-88 0 0,0-1-120 0 0,0-3-30 0 0,1-1 1 0 0,-1 0-1 0 0,1 0 1 0 0,0 0-1 0 0,0 0 0 0 0,0 1 1 0 0,0-1-1 0 0,0 0 1 0 0,0 0-1 0 0,1 3 1 0 0,4-5-44 0 0,-4-1 23 0 0,1 1 0 0 0,0 0 1 0 0,-1 0-1 0 0,1-1 0 0 0,-1 1 0 0 0,1-1 0 0 0,-1 0 0 0 0,1 1 0 0 0,-1-1 1 0 0,0 0-1 0 0,1 0 0 0 0,-1 0 0 0 0,0 0 0 0 0,1 0 0 0 0,-1 0 0 0 0,1-1 1 0 0,0-1-20 0 0,-1 1 1 0 0,0-1 0 0 0,1 1 0 0 0,-1-1-1 0 0,0 0 1 0 0,0 0 0 0 0,-1 1-1 0 0,1-1 1 0 0,0 0 0 0 0,-1-5 0 0 0,2-10-438 0 0,-2 0 1 0 0,0 0-1 0 0,-1 0 1 0 0,-1 1-1 0 0,0-1 1 0 0,-2 0-1 0 0,-5-19 1 0 0,4 24 1093 0 0,1 1 1 0 0,-2 0 0 0 0,-8-14-1 0 0,14 25-498 0 0,-1-1 0 0 0,0 1 0 0 0,1 0-1 0 0,-1 0 1 0 0,1 0 0 0 0,-1 0 0 0 0,1 0 0 0 0,0 0-1 0 0,0-1 1 0 0,-1 1 0 0 0,1 0 0 0 0,0 0 0 0 0,0-2-1 0 0,0 3-85 0 0,0-1-1 0 0,0 1 1 0 0,0-1-1 0 0,1 1 0 0 0,-1-1 1 0 0,0 1-1 0 0,0-1 0 0 0,1 1 1 0 0,-1 0-1 0 0,0-1 0 0 0,0 1 1 0 0,1-1-1 0 0,-1 1 1 0 0,0 0-1 0 0,1-1 0 0 0,-1 1 1 0 0,1 0-1 0 0,-1 0 0 0 0,0-1 1 0 0,1 1-1 0 0,-1 0 0 0 0,1-1 1 0 0,3 0 84 0 0,0 0 1 0 0,0 1 0 0 0,0-1-1 0 0,1 1 1 0 0,-1-1-1 0 0,6 2 1 0 0,7-2-43 0 0,27-4 159 0 0,-22 2-385 0 0,-1 0 1 0 0,1 2 0 0 0,43 2-1 0 0,-60 4-1202 0 0,-6-1 128 0 0</inkml:trace>
  <inkml:trace contextRef="#ctx0" brushRef="#br0" timeOffset="1">1 187 17047 0 0,'13'-1'1548'0'0,"0"0"1"0"0,17-4-1 0 0,-15 2-1306 0 0,0 0 1 0 0,1 1-1 0 0,-1 1 1 0 0,19 1-1 0 0,-26 0-212 0 0,-4 0-6 0 0,1 0 0 0 0,-1 0-1 0 0,0 0 1 0 0,1 1 0 0 0,-1 0 0 0 0,5 1-1 0 0,30 7-35 0 0,-29-7-101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3:05.1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859 21 5063 0 0,'0'-1'271'0'0,"0"1"-1"0"0,1-1 1 0 0,-1 1-1 0 0,0-1 1 0 0,0 1-1 0 0,0-1 1 0 0,0 1-1 0 0,0-1 1 0 0,0 1 0 0 0,0-1-1 0 0,0 1 1 0 0,0-1-1 0 0,0 1 1 0 0,0-1-1 0 0,0 1 1 0 0,-1-1-1 0 0,1 1 1 0 0,0 0-1 0 0,0-1 1 0 0,0 1-1 0 0,-1-1 1 0 0,1 1-1 0 0,0-1 1 0 0,0 1-1 0 0,-1 0 1 0 0,1-1-1 0 0,0 1 1 0 0,-1 0-1 0 0,1-1 1 0 0,-1 1-1 0 0,1 0 1 0 0,-1-1-1 0 0,-1 0 34 0 0,0 0 0 0 0,0 1 0 0 0,0-1-1 0 0,0 0 1 0 0,0 1 0 0 0,0-1 0 0 0,0 1-1 0 0,-3 0 1 0 0,-4 0 255 0 0,0 0 0 0 0,-17 2 0 0 0,1 3 230 0 0,1 1 0 0 0,0 1 0 0 0,0 2 1 0 0,-38 18-1 0 0,-83 58-268 0 0,-76 79-321 0 0,185-136-125 0 0,-8 8 85 0 0,2 2 0 0 0,-65 75 0 0 0,92-94-160 0 0,-1 4-19 0 0,13-18-67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3:06.0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137 168 9671 0 0,'-4'0'290'0'0,"-1"1"-1"0"0,1-1 0 0 0,-1 1 0 0 0,1 0 1 0 0,0 0-1 0 0,-1 0 0 0 0,1 0 0 0 0,0 1 0 0 0,-1 0 1 0 0,1 0-1 0 0,0 0 0 0 0,1 0 0 0 0,-7 5 1 0 0,10-7-225 0 0,-1 1 1 0 0,1-1-1 0 0,0 0 1 0 0,0 0-1 0 0,0 0 1 0 0,0 0-1 0 0,0 0 1 0 0,0 0-1 0 0,0 0 1 0 0,0 0-1 0 0,0 0 1 0 0,0 0-1 0 0,0 0 1 0 0,0 0-1 0 0,0 0 1 0 0,0 0-1 0 0,0 1 1 0 0,0-1-1 0 0,0 0 1 0 0,0 0-1 0 0,0 0 1 0 0,0 0-1 0 0,0 0 1 0 0,0 0-1 0 0,0 0 1 0 0,0 0-1 0 0,0 0 1 0 0,0 0-1 0 0,0 1 1 0 0,0-1-1 0 0,0 0 1 0 0,0 0-1 0 0,0 0 1 0 0,0 0-1 0 0,0 0 1 0 0,0 0-1 0 0,0 0 1 0 0,0 0-1 0 0,0 0 1 0 0,0 0-1 0 0,0 0 1 0 0,0 0-1 0 0,0 0 1 0 0,1 0-1 0 0,-1 0 1 0 0,0 1-1 0 0,0-1 1 0 0,0 0-1 0 0,0 0 1 0 0,0 0-1 0 0,0 0 1 0 0,0 0-1 0 0,0 0 1 0 0,8 1 1691 0 0,7 0-519 0 0,7-5-977 0 0,-1 0 1 0 0,0-1-1 0 0,37-15 1 0 0,57-34 704 0 0,-102 48-952 0 0,-68 26 482 0 0,-235 122-352 0 0,294-153-144 0 0,9-12 0 0 0,-9 17 0 0 0,7-14-7 0 0,-1 0 0 0 0,12-35 0 0 0,-19 48 80 0 0,-1-1 0 0 0,0 1 0 0 0,-1-1 0 0 0,1 1 0 0 0,-2-1 0 0 0,1 1 0 0 0,-1-1 0 0 0,0 0 0 0 0,-1 1 0 0 0,1-1 0 0 0,-4-12 0 0 0,4 19-58 0 0,-1-1 1 0 0,1 1 0 0 0,0 0-1 0 0,-1-1 1 0 0,1 1 0 0 0,0 0-1 0 0,-1 0 1 0 0,0 0 0 0 0,1-1-1 0 0,-1 1 1 0 0,0 0 0 0 0,1 0-1 0 0,-1 0 1 0 0,0 0 0 0 0,0 0-1 0 0,0 0 1 0 0,0 0 0 0 0,0 1-1 0 0,0-1 1 0 0,0 0 0 0 0,0 0-1 0 0,-1 1 1 0 0,1-1 0 0 0,0 1-1 0 0,0-1 1 0 0,-1 1 0 0 0,1-1-1 0 0,0 1 1 0 0,0 0-1 0 0,-3-1 1 0 0,35 15-4 0 0,-20-11-5 0 0,0-1 1 0 0,17 1-1 0 0,-21-2-2 0 0,1-1-1 0 0,-1 1 1 0 0,0 0 0 0 0,0 1-1 0 0,0-1 1 0 0,0 2 0 0 0,-1-1-1 0 0,14 7 1 0 0,-19-8-5 0 0,1 0 1 0 0,-1 1-1 0 0,0-1 0 0 0,0 1 1 0 0,1-1-1 0 0,-1 1 0 0 0,0 0 1 0 0,0 0-1 0 0,-1-1 0 0 0,1 1 1 0 0,1 4-1 0 0,-2-5-1 0 0,1 1-1 0 0,-1-1 1 0 0,1 1 0 0 0,-1-1-1 0 0,1 0 1 0 0,0 1 0 0 0,0-1-1 0 0,0 0 1 0 0,-1 1 0 0 0,1-1-1 0 0,0 0 1 0 0,1 0 0 0 0,-1 0-1 0 0,1 1 1 0 0,1-3-193 0 0,-1-1-1 0 0,0 0 1 0 0,0 0 0 0 0,-1-1-1 0 0,1 1 1 0 0,0 0-1 0 0,-1 0 1 0 0,1-1 0 0 0,1-3-1 0 0,-3 6 171 0 0,0 0-1 0 0,0 0 0 0 0,0-1 1 0 0,0 1-1 0 0,0 0 1 0 0,0 0-1 0 0,0 0 1 0 0,0 0-1 0 0,0 0 1 0 0,0 0-1 0 0,0 0 0 0 0,0 0 1 0 0,0 0-1 0 0,0 0 1 0 0,0-1-1 0 0,0 1 1 0 0,0 0-1 0 0,0 0 1 0 0,0 0-1 0 0,0 0 0 0 0,0 0 1 0 0,0 0-1 0 0,0 0 1 0 0,0 0-1 0 0,-1 0 1 0 0,1 0-1 0 0,0 0 0 0 0,0 0 1 0 0,0-1-1 0 0,0 1 1 0 0,0 0-1 0 0,0 0 1 0 0,0 0-1 0 0,0 0 1 0 0,0 0-1 0 0,0 0 0 0 0,0 0 1 0 0,0 0-1 0 0,-1 0 1 0 0,1 0-1 0 0,0 0 1 0 0,0 0-1 0 0,0 0 1 0 0,0 0-1 0 0,0 0 0 0 0,0 0 1 0 0,0 0-1 0 0,0 0 1 0 0,0 0-1 0 0,0 0 1 0 0,-1 0-1 0 0,1 0 0 0 0,0 0 1 0 0,0 0-1 0 0,0 0 1 0 0,0 0-1 0 0,0 0 1 0 0,0 0-1 0 0,0 0 1 0 0,0 0-1 0 0,0 0 0 0 0,0 1 1 0 0,-11 3-617 0 0,-9 6 273 0 0,13-7 361 0 0,-12 8-16 0 0,18-11 29 0 0,1 0 0 0 0,-1 1-1 0 0,0-1 1 0 0,1 1 0 0 0,-1-1 0 0 0,0 1 0 0 0,1 0 0 0 0,-1-1 0 0 0,1 1 0 0 0,-1 0 0 0 0,1-1-1 0 0,-1 1 1 0 0,1 0 0 0 0,0-1 0 0 0,-1 1 0 0 0,1 0 0 0 0,0 0 0 0 0,-1 1 0 0 0,1-1 5 0 0,1-1 0 0 0,-1 0 0 0 0,0 0 0 0 0,0 1 1 0 0,1-1-1 0 0,-1 0 0 0 0,0 0 0 0 0,1 1 1 0 0,-1-1-1 0 0,0 0 0 0 0,1 0 0 0 0,-1 0 1 0 0,1 0-1 0 0,-1 1 0 0 0,0-1 0 0 0,1 0 1 0 0,-1 0-1 0 0,0 0 0 0 0,1 0 0 0 0,-1 0 0 0 0,1 0 1 0 0,-1 0-1 0 0,0 0 0 0 0,1 0 0 0 0,-1 0 1 0 0,1 0-1 0 0,-1 0 0 0 0,0-1 0 0 0,1 1 1 0 0,-1 0-1 0 0,1 0 0 0 0,-1 0 0 0 0,1-1 0 0 0,17-4 296 0 0,-17 4-230 0 0,14-4 316 0 0,-11 4-260 0 0,-1-1 0 0 0,2 1 0 0 0,-1-1 1 0 0,0 1-1 0 0,8 0 0 0 0,-41 17 656 0 0,13-9-615 0 0,0 0 1 0 0,0-1-1 0 0,-1-1 0 0 0,0-1 1 0 0,0 0-1 0 0,-28 2 0 0 0,36-8-140 0 0,9 2-38 0 0,0 0-1 0 0,0 0 1 0 0,0 0 0 0 0,0 0 0 0 0,1 0 0 0 0,-1 0 0 0 0,0 0-1 0 0,0 0 1 0 0,0 0 0 0 0,0 0 0 0 0,0 0 0 0 0,0 0-1 0 0,1 0 1 0 0,-1 0 0 0 0,0 0 0 0 0,0 0 0 0 0,0 0-1 0 0,0 0 1 0 0,0 0 0 0 0,0 0 0 0 0,0 0 0 0 0,1 0-1 0 0,-1 0 1 0 0,0 0 0 0 0,0-1 0 0 0,0 1 0 0 0,0 0-1 0 0,0 0 1 0 0,0 0 0 0 0,0 0 0 0 0,0 0 0 0 0,0 0-1 0 0,0 0 1 0 0,0-1 0 0 0,0 1 0 0 0,0 0 0 0 0,0 0-1 0 0,0 0 1 0 0,0 0 0 0 0,1 0 0 0 0,-1 0 0 0 0,0-1-1 0 0,0 1 1 0 0,-1 0 0 0 0,1 0 0 0 0,0 0 0 0 0,0 0 0 0 0,0 0-1 0 0,0 0 1 0 0,0-1 0 0 0,0 1 0 0 0,0 0 0 0 0,0 0-1 0 0,0 0 1 0 0,0 0 0 0 0,0 0 0 0 0,0 0 0 0 0,0 0-1 0 0,0 0 1 0 0,0-1 0 0 0,0 1 0 0 0,-1 0 0 0 0,1 0-1 0 0,0 0 1 0 0,0 0 0 0 0,0 0 0 0 0,0 0 0 0 0,0 0-1 0 0,-1 0 1 0 0,8-3-300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3:07.2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150 71 9671 0 0,'-6'2'268'0'0,"2"0"0"0"0,-1 0 0 0 0,0 1 0 0 0,0-1 0 0 0,1 1 0 0 0,-1 0-1 0 0,-3 4 1 0 0,-29 26 1657 0 0,27-22-971 0 0,0 1 0 0 0,1 0 0 0 0,0 0 0 0 0,0 1 0 0 0,-6 14 0 0 0,12-21 732 0 0,3 4-1225 0 0,-2 3-310 0 0,-1 26 918 0 0,10-30-908 0 0,25 26-12 0 0,-30-33-136 0 0,0 0-1 0 0,1 0 0 0 0,-1-1 1 0 0,0 1-1 0 0,1-1 0 0 0,0 0 0 0 0,-1 1 1 0 0,1-1-1 0 0,0-1 0 0 0,-1 1 0 0 0,1 0 1 0 0,0-1-1 0 0,0 1 0 0 0,0-1 1 0 0,-1 0-1 0 0,1 0 0 0 0,0 0 0 0 0,0 0 1 0 0,0 0-1 0 0,0-1 0 0 0,-1 1 0 0 0,1-1 1 0 0,0 0-1 0 0,4-1 0 0 0,-4 1 5 0 0,8-3 16 0 0,0 0-1 0 0,-1 0 0 0 0,0-1 1 0 0,0 0-1 0 0,0-1 0 0 0,0 0 0 0 0,-1 0 1 0 0,0-1-1 0 0,-1-1 0 0 0,1 1 1 0 0,11-15-1 0 0,-14 15-28 0 0,0 0 0 0 0,-1-1 0 0 0,0 0 0 0 0,0 0 0 0 0,-1 0 0 0 0,0 0 0 0 0,0-1 0 0 0,-1 0-1 0 0,0 1 1 0 0,0-1 0 0 0,-1 0 0 0 0,-1 0 0 0 0,1-1 0 0 0,-1-15 0 0 0,-1 21 5 0 0,0-1 0 0 0,-1 0 0 0 0,0 0 0 0 0,0 0 0 0 0,0 1 0 0 0,0-1 0 0 0,-1 0 0 0 0,1 1 0 0 0,-1 0 0 0 0,-1-1 0 0 0,1 1 0 0 0,0 0 0 0 0,-1 0-1 0 0,0 0 1 0 0,0 0 0 0 0,0 1 0 0 0,-1-1 0 0 0,1 1 0 0 0,-1 0 0 0 0,-5-4 0 0 0,4 4 2 0 0,0 0 0 0 0,0 0 0 0 0,-1 1 0 0 0,1 0 0 0 0,-1 0 0 0 0,0 0 1 0 0,1 1-1 0 0,-1 0 0 0 0,0 0 0 0 0,0 0 0 0 0,0 1 0 0 0,0 0 0 0 0,0 0 0 0 0,1 1 0 0 0,-1-1 0 0 0,-7 3 0 0 0,4-2-16 0 0,1 1 0 0 0,0 1 1 0 0,0 0-1 0 0,1 0 0 0 0,-1 0 0 0 0,1 1 0 0 0,-1 0 0 0 0,1 0 1 0 0,0 1-1 0 0,1 0 0 0 0,-1 0 0 0 0,1 1 0 0 0,0-1 0 0 0,0 1 1 0 0,1 1-1 0 0,-1-1 0 0 0,2 1 0 0 0,-6 8 0 0 0,9-13-71 0 0,9 9-3225 0 0,30 44-4270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3:23.7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168 198 12439 0 0,'15'-24'862'0'0,"-8"14"-458"0"0,-1 1 1 0 0,-1-1 0 0 0,0 0-1 0 0,7-20 1 0 0,-11 27-312 0 0,0 0 0 0 0,0 1 1 0 0,-1-1-1 0 0,0 0 0 0 0,0 0 0 0 0,1 1 1 0 0,-2-1-1 0 0,1 0 0 0 0,0 0 0 0 0,0 0 1 0 0,-1 1-1 0 0,0-1 0 0 0,1 0 0 0 0,-1 1 1 0 0,0-1-1 0 0,0 0 0 0 0,-1 1 0 0 0,1-1 1 0 0,0 1-1 0 0,-1 0 0 0 0,0-1 0 0 0,1 1 1 0 0,-1 0-1 0 0,-3-3 0 0 0,-1 1 142 0 0,1 0 0 0 0,-1 0 0 0 0,0 1 1 0 0,0-1-1 0 0,0 1 0 0 0,0 1 0 0 0,0-1 0 0 0,-1 1 0 0 0,1 0 0 0 0,-1 1 0 0 0,1 0 0 0 0,-1 0 0 0 0,-7-1 0 0 0,9 2-187 0 0,-1 0 0 0 0,1 0 0 0 0,0 0 0 0 0,0 0 0 0 0,0 1 0 0 0,0 0 0 0 0,0 0 0 0 0,0 0 0 0 0,0 0 0 0 0,0 1 0 0 0,0 0 0 0 0,1 0 0 0 0,-1 0 0 0 0,0 1 0 0 0,1 0 0 0 0,0-1 0 0 0,-7 7 0 0 0,10-8-39 0 0,0 1 0 0 0,0-1 0 0 0,0 0 0 0 0,0 0 0 0 0,0 1-1 0 0,0-1 1 0 0,0 0 0 0 0,1 1 0 0 0,-1-1 0 0 0,0 1 0 0 0,1-1 0 0 0,0 1 0 0 0,-1-1 0 0 0,1 1 0 0 0,0-1 0 0 0,0 1 0 0 0,-1 0 0 0 0,1-1 0 0 0,0 1 0 0 0,1 2 0 0 0,0-1-3 0 0,0-1 1 0 0,0 1-1 0 0,0-1 1 0 0,0 1-1 0 0,0-1 1 0 0,1 1-1 0 0,-1-1 1 0 0,1 0-1 0 0,0 0 1 0 0,-1 0-1 0 0,4 2 1 0 0,3 4 65 0 0,1-1 1 0 0,0-1 0 0 0,0 0-1 0 0,18 9 1 0 0,4 0 159 0 0,-14-8-64 0 0,-1 1 0 0 0,18 12-1 0 0,-29-17-102 0 0,-1 0 0 0 0,1 1-1 0 0,-1 0 1 0 0,0 0 0 0 0,0 0 0 0 0,0 0-1 0 0,-1 1 1 0 0,1-1 0 0 0,-1 1 0 0 0,0 0-1 0 0,2 6 1 0 0,-4-10-62 0 0,0 1 0 0 0,-1-1 0 0 0,1 0 1 0 0,-1 1-1 0 0,1-1 0 0 0,-1 1 0 0 0,0-1 0 0 0,0 1 0 0 0,0-1 0 0 0,0 1 0 0 0,0-1 1 0 0,0 1-1 0 0,0-1 0 0 0,0 1 0 0 0,0-1 0 0 0,-1 1 0 0 0,1-1 0 0 0,0 1 0 0 0,-1-1 1 0 0,1 0-1 0 0,-1 1 0 0 0,-1 1 0 0 0,0-1 4 0 0,1 0 0 0 0,-1 0 0 0 0,0 0 0 0 0,0-1 0 0 0,0 1 0 0 0,0-1-1 0 0,-1 1 1 0 0,1-1 0 0 0,0 0 0 0 0,-1 0 0 0 0,1 0 0 0 0,-3 1 0 0 0,-5 0 11 0 0,1 1 1 0 0,-1-1-1 0 0,0-1 0 0 0,0 0 1 0 0,-17-1-1 0 0,13 0-716 0 0,0-2 1 0 0,-15-2-1 0 0,25 3 492 0 0,1 0 0 0 0,-1 0 0 0 0,0 0-1 0 0,1 0 1 0 0,-1-1 0 0 0,1 1 0 0 0,0-1-1 0 0,-1 0 1 0 0,1 0 0 0 0,0 0 0 0 0,0 0 0 0 0,0-1-1 0 0,-3-2 1 0 0,5-1-3946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3:07.6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48 256 14279 0 0,'-1'0'84'0'0,"0"0"0"0"0,0 0 1 0 0,0 1-1 0 0,0-1 0 0 0,0 0 0 0 0,0 1 0 0 0,0-1 0 0 0,0 0 0 0 0,0 1 0 0 0,0-1 0 0 0,0 1 0 0 0,0-1 0 0 0,1 1 0 0 0,-1 0 1 0 0,0-1-1 0 0,-1 2 0 0 0,-4 17 28 0 0,3-2-175 0 0,-7 24 48 0 0,0 0 189 0 0,8-33 6697 0 0,5-9-6840 0 0,-1 1-1 0 0,0 0 0 0 0,0-1 0 0 0,0 1 1 0 0,0-1-1 0 0,0 0 0 0 0,0 0 0 0 0,0 0 1 0 0,0 0-1 0 0,0 0 0 0 0,0 0 0 0 0,0 0 1 0 0,0 0-1 0 0,-1-1 0 0 0,1 1 0 0 0,-1-1 1 0 0,1 0-1 0 0,-1 1 0 0 0,1-1 0 0 0,-1 0 1 0 0,0 0-1 0 0,1-2 0 0 0,4-7 11 0 0,-1 0 1 0 0,8-23-1 0 0,-9 21-15 0 0,15-54 134 0 0,-14 47 260 0 0,1-1 1 0 0,15-37-1 0 0,-20 58-415 0 0,-1 0-1 0 0,0 0 1 0 0,0 0 0 0 0,1 0-1 0 0,-1 0 1 0 0,0 0 0 0 0,0 0-1 0 0,1 0 1 0 0,-1 0 0 0 0,0 0-1 0 0,0 0 1 0 0,1 1 0 0 0,-1-1-1 0 0,0 0 1 0 0,0 0 0 0 0,0 0-1 0 0,1 0 1 0 0,-1 0 0 0 0,0 1-1 0 0,0-1 1 0 0,0 0 0 0 0,1 0-1 0 0,-1 0 1 0 0,0 1 0 0 0,0-1-1 0 0,0 0 1 0 0,0 0 0 0 0,0 1-1 0 0,0-1 1 0 0,0 0 0 0 0,1 0-1 0 0,-1 1 1 0 0,0-1 0 0 0,0 0-1 0 0,0 0 1 0 0,0 1 0 0 0,0-1-1 0 0,0 0 1 0 0,0 2 5 0 0,10 14-10 0 0,25 36 0 0 0,-28-44 0 0 0,0 0 0 0 0,1 0 0 0 0,16 12 0 0 0,-20-16 0 0 0,1-1 0 0 0,0 0 0 0 0,0 0 0 0 0,0 0 0 0 0,0 0 0 0 0,0-1 0 0 0,1 0 0 0 0,-1 0 0 0 0,1 0 0 0 0,-1 0 0 0 0,1-1 0 0 0,10 1 0 0 0,-13-2 3 0 0,-1 0 0 0 0,1 0 0 0 0,-1-1-1 0 0,1 1 1 0 0,-1 0 0 0 0,1-1 0 0 0,-1 0 0 0 0,1 1-1 0 0,-1-1 1 0 0,0 0 0 0 0,0 0 0 0 0,1-1 0 0 0,-1 1 0 0 0,0 0-1 0 0,0-1 1 0 0,0 1 0 0 0,0-1 0 0 0,0 0 0 0 0,2-2-1 0 0,-2 1 8 0 0,0-1 0 0 0,0 1-1 0 0,0-1 1 0 0,0 0 0 0 0,0 0-1 0 0,-1 0 1 0 0,0 0 0 0 0,0 0-1 0 0,0 0 1 0 0,1-7 0 0 0,-1-3-12 0 0,-1 0-1 0 0,0-1 1 0 0,-1 1 0 0 0,-1 0 0 0 0,-5-23-1 0 0,-1 7-517 0 0,-11-28-1 0 0,14 46 5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3:10.2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168 78 7831 0 0,'-1'0'51'0'0,"1"-1"0"0"0,-1 1 0 0 0,0 0-1 0 0,0 0 1 0 0,0 0 0 0 0,0 0-1 0 0,1 0 1 0 0,-1 0 0 0 0,0 0-1 0 0,0 1 1 0 0,0-1 0 0 0,0 0 0 0 0,1 0-1 0 0,-1 1 1 0 0,0-1 0 0 0,0 0-1 0 0,1 1 1 0 0,-1-1 0 0 0,0 1 0 0 0,0-1-1 0 0,1 1 1 0 0,-2 0 0 0 0,-17 14 75 0 0,19-15-99 0 0,-12 12 976 0 0,1 1-1 0 0,1-1 0 0 0,0 2 0 0 0,1-1 1 0 0,0 2-1 0 0,-6 14 0 0 0,0-1-44 0 0,6-14-449 0 0,-12 24 626 0 0,20-35-1043 0 0,-1 0 0 0 0,1 0 1 0 0,0 1-1 0 0,0-1 0 0 0,0 0 0 0 0,1 0 0 0 0,-1 1 1 0 0,1-1-1 0 0,0 0 0 0 0,0 5 0 0 0,0-7-49 0 0,1 1 1 0 0,-1 0-1 0 0,1-1 0 0 0,0 1 0 0 0,0 0 0 0 0,0-1 1 0 0,0 1-1 0 0,0-1 0 0 0,0 1 0 0 0,0-1 0 0 0,1 1 1 0 0,-1-1-1 0 0,0 0 0 0 0,1 0 0 0 0,-1 0 0 0 0,1 0 1 0 0,0 0-1 0 0,-1 0 0 0 0,1 0 0 0 0,0 0 0 0 0,-1 0 0 0 0,1-1 1 0 0,0 1-1 0 0,0-1 0 0 0,2 1 0 0 0,5 1 173 0 0,1-1 1 0 0,-1 1-1 0 0,16-1 0 0 0,-15-1 13 0 0,7-1 76 0 0,30 5 0 0 0,-43-4-270 0 0,0 1 0 0 0,1 0 1 0 0,-1 0-1 0 0,0 0 0 0 0,0 1 0 0 0,0-1 1 0 0,0 1-1 0 0,0 0 0 0 0,-1 0 1 0 0,1 1-1 0 0,-1-1 0 0 0,5 4 0 0 0,-2 3-23 0 0,-9-14-13 0 0,-7-16 9 0 0,2 0 0 0 0,0 0 0 0 0,1-1 0 0 0,2 0 0 0 0,0 0 0 0 0,1-1 0 0 0,-2-42 0 0 0,0-53-8 0 0,6 117 1 0 0,0 1 90 0 0,1 22 497 0 0,4-1-572 0 0,8 42-16 0 0,6 6 0 0 0,-11-45 0 0 0,-4-14 0 0 0,-1-1 0 0 0,-1 1 0 0 0,0-1 0 0 0,1 13 0 0 0,-2-16 0 0 0,1 21 0 0 0,-2-26 0 0 0,0 0 0 0 0,0 0 0 0 0,0 0 0 0 0,0 0 0 0 0,0 0 0 0 0,0 0 0 0 0,-1 0 0 0 0,1 0 0 0 0,0 0 0 0 0,-1 0 0 0 0,1 0 0 0 0,0-1 0 0 0,-1 1 0 0 0,1 0 0 0 0,-1 0 0 0 0,0 0 0 0 0,1 0 0 0 0,-1-1 0 0 0,1 1 0 0 0,-1 0 0 0 0,-2 1 0 0 0,-16-14-486 0 0,14 9 324 0 0,-1 0-61 0 0,0 0-1 0 0,-1 0 1 0 0,1 1 0 0 0,-1-1-1 0 0,0 2 1 0 0,1-1 0 0 0,-13-1-1 0 0,-1 2-683 0 0,-26 2 0 0 0,12 0 676 0 0,32-1 348 0 0,0 0 0 0 0,-1 0 0 0 0,1-1 0 0 0,0 1 0 0 0,0 0 0 0 0,0-1 0 0 0,-1 1 0 0 0,-2-2 0 0 0,5 2-67 0 0,-1 0 0 0 0,1-1 0 0 0,0 1 0 0 0,0 0 1 0 0,0 0-1 0 0,0 0 0 0 0,-1 0 0 0 0,1-1 1 0 0,0 1-1 0 0,0 0 0 0 0,0 0 0 0 0,0 0 0 0 0,0 0 1 0 0,-1-1-1 0 0,1 1 0 0 0,0 0 0 0 0,0 0 0 0 0,0-1 1 0 0,0 1-1 0 0,0 0 0 0 0,0 0 0 0 0,0 0 1 0 0,0-1-1 0 0,0 1 0 0 0,0 0 0 0 0,0 0 0 0 0,0-1 1 0 0,0 1-1 0 0,7-10 566 0 0,15-7-559 0 0,2 2-1 0 0,-1 0 1 0 0,2 2-1 0 0,-1 0 1 0 0,43-14-1 0 0,16-2 85 0 0,120-26 0 0 0,92-1 297 0 0,-278 53-421 0 0,194-29 393 0 0,220-4 0 0 0,-384 34-263 0 0,-4 0-1506 0 0,-15 1-4255 0 0,-1 1-1925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3:10.9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134 121 6447 0 0,'-3'0'182'0'0,"0"1"-1"0"0,0-1 1 0 0,0 1-1 0 0,0 0 1 0 0,0 0-1 0 0,0 0 1 0 0,0 0-1 0 0,0 1 1 0 0,0-1-1 0 0,0 1 0 0 0,1-1 1 0 0,-1 1-1 0 0,1 0 1 0 0,-1 0-1 0 0,1 0 1 0 0,0 0-1 0 0,-1 1 1 0 0,1-1-1 0 0,1 1 1 0 0,-4 4-1 0 0,-21 44 687 0 0,22-44-533 0 0,3 4 523 0 0,-5 31 228 0 0,5-32 1198 0 0,8-1-1091 0 0,20 25 20 0 0,-26-34-1145 0 0,-1 1-1 0 0,1 0 1 0 0,-1 0-1 0 0,1-1 1 0 0,-1 1 0 0 0,1 0-1 0 0,0-1 1 0 0,-1 1-1 0 0,1 0 1 0 0,0-1-1 0 0,-1 1 1 0 0,1-1-1 0 0,0 0 1 0 0,0 1 0 0 0,0-1-1 0 0,-1 1 1 0 0,3-1-1 0 0,7 3 224 0 0,0 0-1 0 0,0-2 1 0 0,1 1-1 0 0,-1-1 1 0 0,1 0-1 0 0,0-1 1 0 0,-1-1-1 0 0,17-2 1 0 0,-11 0-218 0 0,0-1 0 0 0,-1-1 0 0 0,0 0 0 0 0,0-1 0 0 0,-1-1 0 0 0,0 0 0 0 0,0-1 0 0 0,0-1 0 0 0,14-12 0 0 0,-21 16-75 0 0,-1-1-1 0 0,0 0 1 0 0,-1 0 0 0 0,1-1 0 0 0,-1 1 0 0 0,0-1 0 0 0,-1 0 0 0 0,5-12 0 0 0,-6 14 6 0 0,-1-1 1 0 0,0 0 0 0 0,-1 0 0 0 0,1 0 0 0 0,-1 0 0 0 0,-1-1 0 0 0,1 1 0 0 0,-1 0 0 0 0,0 0 0 0 0,0 0 0 0 0,-1-1 0 0 0,-1-8-1 0 0,1 11-3 0 0,-1-1-1 0 0,1 1 0 0 0,-1-1 0 0 0,0 1 0 0 0,0 0 0 0 0,0-1 0 0 0,0 1 0 0 0,-1 0 0 0 0,0 0 0 0 0,0 1 0 0 0,0-1 0 0 0,0 1 0 0 0,-5-5 0 0 0,2 4 12 0 0,0-1 0 0 0,0 1-1 0 0,-1 0 1 0 0,1 1 0 0 0,-1 0 0 0 0,0 0 0 0 0,-13-4 0 0 0,4 3 25 0 0,0 1 1 0 0,0 1-1 0 0,-1 0 1 0 0,1 1-1 0 0,-1 1 0 0 0,-32 3 1 0 0,39-1-28 0 0,1-1 1 0 0,-1 1-1 0 0,1 1 1 0 0,-1 0-1 0 0,1 0 1 0 0,0 1-1 0 0,0 0 1 0 0,1 0-1 0 0,-1 1 1 0 0,1 1 0 0 0,0-1-1 0 0,0 1 1 0 0,1 0-1 0 0,-1 1 1 0 0,1 0-1 0 0,1 0 1 0 0,-12 16-1 0 0,11-9-69 0 0,7-1-245 0 0,5 30-101 0 0,-3-32-1420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3:11.3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69 132 16583 0 0,'-1'0'65'0'0,"1"-1"-1"0"0,0 1 1 0 0,-1 0-1 0 0,1 0 1 0 0,-1 0-1 0 0,1 0 1 0 0,-1 0 0 0 0,1 0-1 0 0,0 0 1 0 0,-1 0-1 0 0,1 0 1 0 0,-1 0-1 0 0,1 0 1 0 0,-1 1-1 0 0,1-1 1 0 0,0 0-1 0 0,-1 0 1 0 0,1 0-1 0 0,-1 1 1 0 0,1-1-1 0 0,0 0 1 0 0,-1 0 0 0 0,1 1-1 0 0,0-1 1 0 0,-1 0-1 0 0,1 1 1 0 0,0-1-1 0 0,-1 0 1 0 0,1 1-1 0 0,0-1 1 0 0,-7 19 468 0 0,1 0 465 0 0,-12 28-1728 0 0,6-10 183 0 0,9-27 31 0 0,3-3 413 0 0,0 1 0 0 0,-1 0 0 0 0,0-1 1 0 0,-3 12-1 0 0,1-4 17 0 0,1-2-157 0 0,2-1 61 0 0,1 34 227 0 0,-1-34 2204 0 0,15-10-3346 0 0,-14-2 1080 0 0,-1 1-1 0 0,1-1 1 0 0,-1 0 0 0 0,1 0 0 0 0,-1 0 0 0 0,1 1-1 0 0,-1-1 1 0 0,1 0 0 0 0,-1 0 0 0 0,1 0-1 0 0,0 0 1 0 0,-1 0 0 0 0,1 0 0 0 0,-1 0-1 0 0,1 0 1 0 0,-1 0 0 0 0,1 0 0 0 0,-1 0 0 0 0,1-1-1 0 0,0 1 1 0 0,-1 0 0 0 0,1 0 0 0 0,-1 0-1 0 0,1-1 1 0 0,-1 1 0 0 0,1 0 0 0 0,-1-1-1 0 0,0 1 1 0 0,1 0 0 0 0,-1-1 0 0 0,1 1 0 0 0,-1-1-1 0 0,0 1 1 0 0,1-1 0 0 0,-1 1 0 0 0,0-1-1 0 0,1 1 1 0 0,-1-1 0 0 0,0 1 0 0 0,0-1-1 0 0,1 1 1 0 0,-1-1 0 0 0,0 1 0 0 0,0-1-1 0 0,0 1 1 0 0,0-1 0 0 0,0 1 0 0 0,0-1 0 0 0,0 0-1 0 0,0 1 1 0 0,0-1 0 0 0,28-235-7659 0 0,-24 177 8934 0 0,-4 41 2232 0 0,4-26-1 0 0,-4 41-3308 0 0,1 1 0 0 0,0 0 0 0 0,-1 0 0 0 0,1-1 0 0 0,0 1 0 0 0,1 0 0 0 0,-1 0 0 0 0,0 0 0 0 0,1 0-1 0 0,-1 0 1 0 0,1 0 0 0 0,-1 1 0 0 0,1-1 0 0 0,0 0 0 0 0,0 1 0 0 0,0-1 0 0 0,0 1 0 0 0,0 0 0 0 0,0 0 0 0 0,0 0 0 0 0,0 0 0 0 0,0 0-1 0 0,1 0 1 0 0,-1 0 0 0 0,0 1 0 0 0,1-1 0 0 0,-1 1 0 0 0,3-1 0 0 0,9 0-184 0 0,-1 0 1 0 0,1 1-1 0 0,23 2 0 0 0,-27-1 207 0 0,23 1-191 0 0,72 8-41 0 0,-80-2-2063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3:11.6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1 18887 0 0,'-1'0'58'0'0,"1"0"-1"0"0,-1 0 0 0 0,1 0 1 0 0,-1 0-1 0 0,1 0 0 0 0,-1 0 1 0 0,1 1-1 0 0,-1-1 0 0 0,1 0 1 0 0,0 0-1 0 0,-1 1 0 0 0,1-1 1 0 0,-1 0-1 0 0,1 1 0 0 0,0-1 1 0 0,-1 0-1 0 0,1 1 0 0 0,0-1 1 0 0,-1 0-1 0 0,1 1 0 0 0,0-1 1 0 0,-1 1-1 0 0,1-1 0 0 0,0 1 1 0 0,0-1-1 0 0,0 0 0 0 0,-1 1 1 0 0,1-1-1 0 0,0 1 0 0 0,0-1 1 0 0,0 1-1 0 0,0-1 0 0 0,0 1 1 0 0,0 0-1 0 0,1 0 9 0 0,-1 0 0 0 0,1 0 0 0 0,0 0 0 0 0,0 0 0 0 0,-1 0 1 0 0,1 0-1 0 0,0 0 0 0 0,0 0 0 0 0,0 0 0 0 0,0 0 0 0 0,0-1 0 0 0,3 2 0 0 0,4 3 54 0 0,0-2 1 0 0,0 1-1 0 0,9 2 0 0 0,5-2-15 0 0,0 0 1 0 0,0-2 0 0 0,0 0-1 0 0,0-2 1 0 0,0 0-1 0 0,27-5 1 0 0,1 2-149 0 0,-38 3-201 0 0,-1 1-115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3:12.0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4 247 13823 0 0,'5'26'2666'0'0,"-5"-16"2758"0"0,5-13-5354 0 0,-4-5-115 0 0,0 1 0 0 0,0-1-1 0 0,-1 0 1 0 0,0 1 0 0 0,0-1 0 0 0,-2-7 0 0 0,1-6-405 0 0,-12-98-1578 0 0,13 115 2410 0 0,-1 0 0 0 0,1 0 1 0 0,0 0-1 0 0,0-1 1 0 0,1 1-1 0 0,-1 0 0 0 0,3-8 1 0 0,-2 11-308 0 0,-1-1 1 0 0,1 1-1 0 0,0-1 0 0 0,0 1 1 0 0,1-1-1 0 0,-1 1 1 0 0,0 0-1 0 0,0-1 0 0 0,1 1 1 0 0,-1 0-1 0 0,1 0 1 0 0,-1 0-1 0 0,1 0 0 0 0,-1 0 1 0 0,1 0-1 0 0,0 0 1 0 0,-1 1-1 0 0,1-1 0 0 0,0 1 1 0 0,3-1-1 0 0,21-4 145 0 0,1 1 0 0 0,0 1 0 0 0,46 1 0 0 0,-69 2-221 0 0,25 2-87 0 0,-28-2 78 0 0,0 0 0 0 0,0 0 1 0 0,0 0-1 0 0,0 0 0 0 0,0 0 1 0 0,0 1-1 0 0,0-1 0 0 0,0 0 1 0 0,0 1-1 0 0,0-1 0 0 0,0 1 1 0 0,-1-1-1 0 0,1 1 1 0 0,0-1-1 0 0,0 1 0 0 0,-1-1 1 0 0,1 1-1 0 0,0 0 0 0 0,-1-1 1 0 0,1 1-1 0 0,0 0 0 0 0,-1 0 1 0 0,1 0-1 0 0,0 1 0 0 0,-3 4-1354 0 0,-1-2-2566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3:12.4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0 9215 0 0,'0'0'40'0'0,"-1"0"0"0"0,1 0-1 0 0,0 0 1 0 0,-1 0-1 0 0,1 0 1 0 0,0 0 0 0 0,-1 0-1 0 0,1 0 1 0 0,-1 0 0 0 0,1 0-1 0 0,0 0 1 0 0,-1 1-1 0 0,1-1 1 0 0,0 0 0 0 0,-1 0-1 0 0,1 0 1 0 0,0 0 0 0 0,-1 1-1 0 0,1-1 1 0 0,0 0-1 0 0,-1 0 1 0 0,1 1 0 0 0,0-1-1 0 0,0 0 1 0 0,-1 1 0 0 0,1-1-1 0 0,0 0 1 0 0,0 1-1 0 0,0-1 1 0 0,-1 0 0 0 0,1 1-1 0 0,0-1 1 0 0,0 0-1 0 0,0 1 1 0 0,0-1 0 0 0,0 0-1 0 0,0 1 1 0 0,0 0 0 0 0,0 0 140 0 0,1 0 0 0 0,0 0 1 0 0,-1 0-1 0 0,1 0 1 0 0,0 0-1 0 0,0-1 0 0 0,0 1 1 0 0,-1 0-1 0 0,1 0 1 0 0,0 0-1 0 0,0-1 0 0 0,2 2 1 0 0,34 16 3816 0 0,-21-14-2851 0 0,0-1 0 0 0,0 0-1 0 0,0-1 1 0 0,26 0 0 0 0,-7-2-1280 0 0,38-6 0 0 0,-58 3-5307 0 0,1 0-1907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3:22.0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 51 2303 0 0,'-15'-1'2313'0'0,"13"1"-1320"0"0,-1 0-1 0 0,1 1 1 0 0,-1-1-1 0 0,1 1 1 0 0,0 0-1 0 0,-1-1 1 0 0,1 1-1 0 0,0 0 1 0 0,-1 0-1 0 0,1 0 1 0 0,0 1-1 0 0,0-1 1 0 0,-2 2-1 0 0,11-5 2464 0 0,10 1-2835 0 0,-7 0-307 0 0,42-6 142 0 0,92-18 477 0 0,-92 15-658 0 0,0 3 1 0 0,76 0-1 0 0,-74 4-254 0 0,82 5 112 0 0,-44 0 75 0 0,-72-2-158 0 0,0 1 1 0 0,0 0-1 0 0,0 1 0 0 0,0 1 1 0 0,0 1-1 0 0,25 9 0 0 0,-26-3-50 0 0,33 16 0 0 0,24 9 0 0 0,-33-15 0 0 0,5 1 0 0 0,2-7 0 0 0,-2-5 0 0 0,17 0 0 0 0,-29-4 0 0 0,40 9 0 0 0,-59-5 0 0 0,-7-2 0 0 0,0 1 0 0 0,14 14 0 0 0,-15-12-15 0 0,15 23 1 0 0,-24-33 14 0 0,1 2-16 0 0,0-1 1 0 0,0 1-1 0 0,1-1 1 0 0,-1 1-1 0 0,0-1 1 0 0,0 0 0 0 0,1 1-1 0 0,-1-1 1 0 0,2 1-1 0 0,30 21-203 0 0,-33-22 155 0 0,0-1-1 0 0,0 1 0 0 0,1-1 0 0 0,-1 0 0 0 0,0 0 0 0 0,1 1 0 0 0,-1-1 0 0 0,1 0 1 0 0,-1 0-1 0 0,0 1 0 0 0,1-1 0 0 0,-1 0 0 0 0,1 0 0 0 0,-1 0 0 0 0,1 0 0 0 0,-1 1 1 0 0,0-1-1 0 0,1 0 0 0 0,-1 0 0 0 0,1 0 0 0 0,-1 0 0 0 0,1 0 0 0 0,-1 0 0 0 0,1 0 1 0 0,-1-1-1 0 0,1 1 0 0 0,-1 0 0 0 0,1 0 0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3:23.1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200 52 12439 0 0,'-72'-51'5284'0'0,"75"53"-621"0"0,21 13-3767 0 0,-23-14-356 0 0,6 9-467 0 0,22 30-1 0 0,-22-30 97 0 0,-4 0-66 0 0,17 47 222 0 0,-17-45-315 0 0,-1-4 10 0 0,1 1 0 0 0,0-1 1 0 0,7 13-1 0 0,13 25-4 0 0,21 16-16 0 0,-71-58 0 0 0,0-1 0 0 0,0 1 0 0 0,1 1 0 0 0,-1 2 0 0 0,1 1 0 0 0,1 0 0 0 0,0 2 0 0 0,-25 13 0 0 0,39-16 0 0 0,7-5 0 0 0,1 0 0 0 0,-1 0 0 0 0,0 0 0 0 0,0 0 0 0 0,0 0 0 0 0,0-1 0 0 0,-7 2 0 0 0,30-28 0 0 0,12-2 0 0 0,52-54 0 0 0,-73 71 0 0 0,-2-1 0 0 0,0 0 0 0 0,0 0 0 0 0,-1-1 0 0 0,0 0 0 0 0,7-19 0 0 0,-11 22 0 0 0,1 0 0 0 0,-1 1 0 0 0,0 0 0 0 0,0-1 0 0 0,-1 0 0 0 0,0 1 0 0 0,-1-1 0 0 0,0 0 0 0 0,0-13 0 0 0,-1 21 0 0 0,0 1 0 0 0,0-1 0 0 0,0 1 0 0 0,0-1 0 0 0,0 1 0 0 0,0-1 0 0 0,0 1 0 0 0,0 0 0 0 0,0-1 0 0 0,0 1 0 0 0,0-1 0 0 0,0 1 0 0 0,-1-1 0 0 0,1 1 0 0 0,0 0 0 0 0,0-1 0 0 0,-1 1 0 0 0,1-1 0 0 0,0 1 0 0 0,0 0 0 0 0,-1-1 0 0 0,1 1 0 0 0,0 0 0 0 0,-1-1 0 0 0,1 1 0 0 0,-1 0 0 0 0,1 0 0 0 0,0 0 0 0 0,-1-1 0 0 0,1 1 0 0 0,-1 0 0 0 0,0 0 0 0 0,0 0 0 0 0,0 0 0 0 0,0 0 0 0 0,0 1 0 0 0,0-1 0 0 0,0 0 0 0 0,0 1 0 0 0,0-1 0 0 0,0 1 0 0 0,0 0 0 0 0,0-1 0 0 0,0 1 0 0 0,0 0 0 0 0,0 0 0 0 0,-23 27 0 0 0,18-20-16 0 0,0 0 0 0 0,1 1 0 0 0,-4 10 0 0 0,2-2 16 0 0,0 20 0 0 0,3 2-11 0 0,4-31-47 0 0,6-9-465 0 0,-3 1 512 0 0,-2 0-4 0 0,1 0 1 0 0,-1 0-1 0 0,1 0 1 0 0,-1 0-1 0 0,0 0 0 0 0,1-1 1 0 0,-1 1-1 0 0,0 0 1 0 0,1-1-1 0 0,-1 1 1 0 0,0-1-1 0 0,1 0 0 0 0,-1 1 1 0 0,0-1-1 0 0,0 0 1 0 0,0 0-1 0 0,0 0 1 0 0,0 0-1 0 0,0 0 0 0 0,0 0 1 0 0,0 0-1 0 0,0 0 1 0 0,0 0-1 0 0,0 0 0 0 0,-1 0 1 0 0,1-1-1 0 0,0 1 1 0 0,-1 0-1 0 0,1-1 1 0 0,-1 1-1 0 0,1 0 0 0 0,-1-1 1 0 0,0 1-1 0 0,0 0 1 0 0,0-1-1 0 0,0-1 0 0 0,4-63-586 0 0,-13 98 601 0 0,1-1 0 0 0,-4 14 11 0 0,12-43 106 0 0,0 10-55 0 0,0-9-48 0 0,0 1 0 0 0,0-1 0 0 0,0 0 0 0 0,-1 0 0 0 0,1 0 0 0 0,-1 1 0 0 0,0-1 0 0 0,1 0 0 0 0,-2 0 0 0 0,0 4 0 0 0,2-7-10 0 0,0 1-1 0 0,0-1 1 0 0,0 0 0 0 0,-1 1-1 0 0,1-1 1 0 0,0 1 0 0 0,0-1-1 0 0,0 1 1 0 0,0-1 0 0 0,0 0-1 0 0,-1 1 1 0 0,1-1 0 0 0,0 1-1 0 0,0-1 1 0 0,-1 0 0 0 0,1 1-1 0 0,0-1 1 0 0,0 0 0 0 0,-1 1-1 0 0,1-1 1 0 0,0 0 0 0 0,-1 0-1 0 0,1 1 1 0 0,-1-1 0 0 0,1 0-1 0 0,0 0 1 0 0,-1 0 0 0 0,1 1-1 0 0,-1-1 1 0 0,1 0 0 0 0,-1 0-1 0 0,1 0 1 0 0,0 0 0 0 0,-1 0-1 0 0,1 0 1 0 0,-1 0 0 0 0,1 0-1 0 0,-1 0 1 0 0,1 0 0 0 0,-1 0-1 0 0,0-1 14 0 0,0 1 0 0 0,1-1 0 0 0,-1 0 0 0 0,1 1 0 0 0,-1-1 1 0 0,0 0-1 0 0,1 0 0 0 0,-1 0 0 0 0,1 1 0 0 0,0-1 0 0 0,-1 0 0 0 0,1 0 0 0 0,0 0 0 0 0,-1 0 0 0 0,1 0 0 0 0,0-1 0 0 0,-1-3 20 0 0,-2-13 242 0 0,3 18-299 0 0,0-1-1 0 0,0 1 1 0 0,-1-1 0 0 0,1 1 0 0 0,0-1 0 0 0,0 1 0 0 0,-1 0 0 0 0,1-1 0 0 0,0 1-1 0 0,-1-1 1 0 0,1 1 0 0 0,0-1 0 0 0,-1 1 0 0 0,1 0 0 0 0,0-1 0 0 0,-1 1 0 0 0,1 0-1 0 0,-1-1 1 0 0,1 1 0 0 0,-1 0 0 0 0,1 0 0 0 0,-1 0 0 0 0,1-1 0 0 0,-1 1 0 0 0,1 0-1 0 0,-1 0 1 0 0,0 0 0 0 0,-2 0-476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3:24.0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174 126 455 0 0,'-1'0'146'0'0,"0"-1"0"0"0,1 1-1 0 0,-1-1 1 0 0,0 1-1 0 0,1-1 1 0 0,-1 1-1 0 0,0-1 1 0 0,0 1-1 0 0,0 0 1 0 0,1-1-1 0 0,-1 1 1 0 0,0 0-1 0 0,0 0 1 0 0,0-1-1 0 0,0 1 1 0 0,0 0-1 0 0,1 0 1 0 0,-1 0-1 0 0,0 0 1 0 0,0 0-1 0 0,0 0 1 0 0,0 1-1 0 0,0-1 1 0 0,1 0-1 0 0,-1 0 1 0 0,0 1-1 0 0,0-1 1 0 0,0 0-1 0 0,0 1 1 0 0,1-1-1 0 0,-1 1 1 0 0,0-1 0 0 0,-1 2-1 0 0,-27 20 6129 0 0,26-20-6010 0 0,-5 5 262 0 0,1 1 1 0 0,0-1-1 0 0,0 2 1 0 0,1-1 0 0 0,0 1-1 0 0,0 0 1 0 0,1 0-1 0 0,0 0 1 0 0,1 1-1 0 0,0-1 1 0 0,0 1-1 0 0,1 0 1 0 0,0 1 0 0 0,-1 13-1 0 0,3-21 426 0 0,4 9-520 0 0,8 34-134 0 0,-8-35 164 0 0,6-4-253 0 0,29 19-61 0 0,-37-25-138 0 0,0 0-1 0 0,0 0 0 0 0,0 0 1 0 0,0-1-1 0 0,0 1 0 0 0,0-1 1 0 0,0 1-1 0 0,0 0 0 0 0,0-1 1 0 0,0 0-1 0 0,1 1 0 0 0,1-1 1 0 0,6 2 28 0 0,1-1 1 0 0,-1 0 0 0 0,1-1-1 0 0,0 0 1 0 0,-1-1 0 0 0,1 0-1 0 0,-1-1 1 0 0,1 1 0 0 0,-1-2-1 0 0,11-3 1 0 0,-10 2-6 0 0,-1-1 0 0 0,1-1 0 0 0,-1 0 0 0 0,1 0 0 0 0,-2-1-1 0 0,1 0 1 0 0,-1 0 0 0 0,0-1 0 0 0,0 0 0 0 0,-1 0 0 0 0,0-1 0 0 0,-1 0-1 0 0,0 0 1 0 0,0-1 0 0 0,-1 1 0 0 0,6-17 0 0 0,-8 19-29 0 0,0-1-1 0 0,-1-1 1 0 0,0 1 0 0 0,-1 0-1 0 0,0-1 1 0 0,0 1 0 0 0,0 0-1 0 0,-1-1 1 0 0,-1 1 0 0 0,1-1 0 0 0,-1 1-1 0 0,-1 0 1 0 0,1-1 0 0 0,-2 1-1 0 0,1 0 1 0 0,-1 0 0 0 0,0 0-1 0 0,-1 1 1 0 0,1-1 0 0 0,-2 1-1 0 0,-9-14 1 0 0,10 16 5 0 0,0-1 0 0 0,-1 1 0 0 0,0 0-1 0 0,0 0 1 0 0,0 1 0 0 0,-1-1 0 0 0,1 1 0 0 0,-1 1 0 0 0,0-1-1 0 0,0 1 1 0 0,-1 0 0 0 0,1 0 0 0 0,-1 1 0 0 0,1-1 0 0 0,-1 2-1 0 0,0-1 1 0 0,0 1 0 0 0,0 0 0 0 0,1 0 0 0 0,-1 1 0 0 0,0 0-1 0 0,0 0 1 0 0,0 0 0 0 0,0 1 0 0 0,0 0 0 0 0,0 1 0 0 0,0 0-1 0 0,1 0 1 0 0,-1 0 0 0 0,1 1 0 0 0,-9 4 0 0 0,5-2-5 0 0,1 0 0 0 0,0 1 1 0 0,0 0-1 0 0,0 1 0 0 0,1 0 1 0 0,-1 0-1 0 0,2 1 0 0 0,-1 0 1 0 0,1 1-1 0 0,1-1 0 0 0,-1 1 1 0 0,1 0-1 0 0,1 1 0 0 0,0-1 1 0 0,-6 17-1 0 0,9-21-6 0 0,2-3 0 0 0,-1 1 1 0 0,0-1-1 0 0,1 1 1 0 0,0-1-1 0 0,-1 1 1 0 0,1-1-1 0 0,0 1 1 0 0,0 0-1 0 0,1-1 0 0 0,-1 1 1 0 0,1-1-1 0 0,-1 1 1 0 0,2 3-1 0 0,-2-4-117 0 0,9 7-154 0 0,33 34-702 0 0,-32-40 42 0 0,32 6-1265 0 0,-14-5-4912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3:24.1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0 3679 0 0,'-1'0'248'0'0,"1"1"0"0"0,-1-1 0 0 0,1 0 0 0 0,-1 1 0 0 0,1-1 0 0 0,0 1 0 0 0,-1-1 0 0 0,1 1 0 0 0,-1-1 0 0 0,1 1 0 0 0,0-1 0 0 0,0 1 0 0 0,-1-1 0 0 0,1 1 0 0 0,0-1 0 0 0,0 1 0 0 0,-1 0 0 0 0,1-1 0 0 0,0 1 0 0 0,0-1 0 0 0,0 2 0 0 0,-4 20 3976 0 0,2-12-3368 0 0,-6 26 2048 0 0,4-24-2527 0 0,1-1 0 0 0,0 1 0 0 0,1 1 0 0 0,1-1 1 0 0,-1 24-1 0 0,5-25-1537 0 0,0-7-63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3:26.8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26 562 5983 0 0,'-12'5'2532'0'0,"3"-1"-121"0"0,9-4-2250 0 0,-1-1 1 0 0,1 1-1 0 0,0 0 0 0 0,-1-1 1 0 0,1 1-1 0 0,0 0 0 0 0,0-1 0 0 0,-1 1 1 0 0,1-1-1 0 0,0 1 0 0 0,0-1 0 0 0,0 1 1 0 0,-1-1-1 0 0,1 1 0 0 0,0 0 1 0 0,0-1-1 0 0,0 1 0 0 0,0-1 0 0 0,0 1 1 0 0,0-1-1 0 0,0 1 0 0 0,0-1 0 0 0,0 1 1 0 0,0-1-1 0 0,0 0 0 0 0,4-50 5714 0 0,7-27-3832 0 0,-1 11-1628 0 0,-4 2-136 0 0,-5 41-56 0 0,1-1 1 0 0,1 1-1 0 0,2 1 0 0 0,13-46 0 0 0,-11 59-10 0 0,-7 10-210 0 0,1 0 1 0 0,-1 0-1 0 0,0 0 1 0 0,0 0-1 0 0,0 0 0 0 0,1 0 1 0 0,-1 0-1 0 0,0 0 0 0 0,0 0 1 0 0,1 0-1 0 0,-1 0 0 0 0,0 0 1 0 0,0 0-1 0 0,1 0 0 0 0,-1 0 1 0 0,0 0-1 0 0,0 0 0 0 0,0 0 1 0 0,1 1-1 0 0,-1-1 1 0 0,0 0-1 0 0,0 0 0 0 0,0 0 1 0 0,1 0-1 0 0,-1 1 0 0 0,0-1 1 0 0,0 0-1 0 0,0 0 0 0 0,0 0 1 0 0,0 1-1 0 0,10 24 27 0 0,-7-17-33 0 0,5 13 3 0 0,17 33 0 0 0,8 13 0 0 0,-5-6 0 0 0,-1 0 0 0 0,-21-49 0 0 0,0 0 0 0 0,1 0 0 0 0,9 13 0 0 0,-10-19 0 0 0,0 1 0 0 0,0-1 0 0 0,0 0 0 0 0,11 6 0 0 0,-16-11 4 0 0,0 0 0 0 0,0 0-1 0 0,1 0 1 0 0,-1 0 0 0 0,0-1-1 0 0,0 1 1 0 0,1 0 0 0 0,-1-1-1 0 0,1 0 1 0 0,-1 1 0 0 0,1-1 0 0 0,-1 0-1 0 0,0 1 1 0 0,1-1 0 0 0,-1 0-1 0 0,1 0 1 0 0,-1 0 0 0 0,1 0 0 0 0,-1-1-1 0 0,1 1 1 0 0,-1 0 0 0 0,1-1-1 0 0,-1 1 1 0 0,0-1 0 0 0,1 1-1 0 0,-1-1 1 0 0,0 1 0 0 0,1-1 0 0 0,-1 0-1 0 0,0 0 1 0 0,0 0 0 0 0,0 0-1 0 0,1 0 1 0 0,-1 0 0 0 0,1-1 0 0 0,1-2 53 0 0,0 0 1 0 0,0 0-1 0 0,-1-1 0 0 0,1 1 1 0 0,-1-1-1 0 0,0 0 1 0 0,2-6-1 0 0,3-14 154 0 0,-1 0 0 0 0,-1-1 0 0 0,1-29 0 0 0,-1-82-50 0 0,-4 70-167 0 0,-1 50 49 0 0,-1-1 0 0 0,-5-20 1 0 0,0-15-2565 0 0,6 40-6240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3:28.7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13 14279 0 0,'-18'0'3681'0'0,"4"1"-2091"0"0,131-7 2131 0 0,4-1-3106 0 0,-45 10-239 0 0,107 17 1 0 0,-138-11-202 0 0,-7 1-6 0 0,24 6 71 0 0,0 1-67 0 0,-5-2-89 0 0,-1 0 63 0 0,3 1 73 0 0,-1 2-20 0 0,0 5-8 0 0,-2 0-25 0 0,-22-8-102 0 0,-26-12-1 0 0,3 3-11 0 0,56 28 38 0 0,-16-6-12 0 0,-2-1-6 0 0,-29-15-13 0 0,21 11-37 0 0,-21-12 19 0 0,29 15-31 0 0,5 4-11 0 0,-30-18 1 0 0,15 10-18 0 0,-48-43-5883 0 0,7 19 3832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3:29.7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73 6911 0 0,'-16'-16'5993'0'0,"14"13"-5516"0"0,0 0 0 0 0,0 0 0 0 0,1 0 0 0 0,-1 0 0 0 0,1 0 0 0 0,0 0 0 0 0,0 0 0 0 0,0-1 0 0 0,0 1 0 0 0,0 0 0 0 0,1-1 0 0 0,-1 1 0 0 0,1 0 0 0 0,0-5 0 0 0,0 8-422 0 0,0-1-1 0 0,0 1 1 0 0,1 0-1 0 0,-1 0 1 0 0,0-1-1 0 0,0 1 1 0 0,0 0-1 0 0,0 0 1 0 0,0 0-1 0 0,0-1 1 0 0,1 1-1 0 0,-1 0 1 0 0,0 0-1 0 0,0 0 1 0 0,0 0-1 0 0,0-1 1 0 0,1 1-1 0 0,-1 0 1 0 0,0 0-1 0 0,0 0 1 0 0,1 0-1 0 0,-1 0 1 0 0,0 0-1 0 0,0 0 1 0 0,0 0-1 0 0,1 0 1 0 0,-1-1-1 0 0,0 1 1 0 0,0 0-1 0 0,1 0 1 0 0,-1 0 0 0 0,0 0-1 0 0,0 0 1 0 0,1 0-1 0 0,-1 1 1 0 0,0-1-1 0 0,0 0 1 0 0,1 0-1 0 0,-1 0 1 0 0,0 0-1 0 0,0 0 1 0 0,0 0-1 0 0,1 0 1 0 0,-1 0-1 0 0,0 1 1 0 0,14 7 359 0 0,-7-3 280 0 0,2 2-619 0 0,24 20-10 0 0,-25-21 160 0 0,0 0-122 0 0,25 18 1 0 0,-25-18-7 0 0,0 1-37 0 0,1 1-56 0 0,-1 0 0 0 0,10 12-1 0 0,-9-8-3 0 0,12 23 0 0 0,-20-32 0 0 0,1 0 0 0 0,-1-1 0 0 0,0 1 0 0 0,0 0 0 0 0,0 0 0 0 0,0-1 0 0 0,-1 1 0 0 0,1 0 0 0 0,-1 0 0 0 0,1 0 0 0 0,-1 6 0 0 0,0-8 0 0 0,-1 0 0 0 0,1 1 0 0 0,0-1 0 0 0,-1 0 0 0 0,1 0 0 0 0,-1 0 0 0 0,1 1 0 0 0,-1-1 0 0 0,0 0 0 0 0,1 0 0 0 0,-1 0 0 0 0,0 0 0 0 0,0 0 0 0 0,0 0 0 0 0,0 0 0 0 0,0-1 0 0 0,0 1 0 0 0,0 0 0 0 0,-1 0 0 0 0,-5 2 0 0 0,1-1 0 0 0,0 0 0 0 0,-1 0 0 0 0,1-1 0 0 0,-1 1 0 0 0,0-2 0 0 0,-11 1 0 0 0,-8 2 0 0 0,1 2 0 0 0,-39 16 0 0 0,41-13 0 0 0,-44 10 0 0 0,66-18 0 0 0,1 0 0 0 0,0 0 0 0 0,0 0 0 0 0,0 0 0 0 0,0 0 0 0 0,0 0 0 0 0,0 0 0 0 0,0 0 0 0 0,0 0 0 0 0,0 0 0 0 0,-1 0 0 0 0,1 0 0 0 0,0 0 0 0 0,0 0 0 0 0,0 0 0 0 0,0 0 0 0 0,0 0 0 0 0,0 0 0 0 0,0 0 0 0 0,0 0 0 0 0,0 0 0 0 0,0-1 0 0 0,-1 1 0 0 0,1 0 0 0 0,0 0 0 0 0,0 0 0 0 0,0 0 0 0 0,0 0 0 0 0,0 0 0 0 0,0 0 0 0 0,0 0 0 0 0,0 0 0 0 0,0 0 0 0 0,0 0 0 0 0,0 0 0 0 0,0 0 0 0 0,0-1 0 0 0,0 1 0 0 0,0 0 0 0 0,-1 0 0 0 0,1 0 0 0 0,0 0 0 0 0,0 0 0 0 0,0 0 0 0 0,0 0 0 0 0,0 0 0 0 0,0 0 0 0 0,0-1 0 0 0,0 1 0 0 0,0 0 0 0 0,1 0 0 0 0,2-8 0 0 0,11-13 0 0 0,-8 14 0 0 0,49-87-292 0 0,-48 80 234 0 0,-1-1-1 0 0,0 1 1 0 0,-1-1 0 0 0,7-29-1 0 0,-12 43 61 0 0,0 0-1 0 0,0 0 1 0 0,0 0 0 0 0,1 1-1 0 0,-1-1 1 0 0,0 0 0 0 0,0 0-1 0 0,0 0 1 0 0,0 0 0 0 0,0 0-1 0 0,-1 0 1 0 0,1 1-1 0 0,0-1 1 0 0,0 0 0 0 0,0 0-1 0 0,-1-1 1 0 0,0 1 0 0 0,1 1 0 0 0,0 0 0 0 0,-1 0 1 0 0,1 0-1 0 0,0 0 0 0 0,-1 0 0 0 0,1 0 0 0 0,0 0 0 0 0,-1 0 1 0 0,1 0-1 0 0,0 0 0 0 0,-1 0 0 0 0,1 0 0 0 0,0 0 0 0 0,-1 0 1 0 0,1 0-1 0 0,0 0 0 0 0,0 1 0 0 0,-1-1 0 0 0,1 0 0 0 0,0 0 1 0 0,-1 0-1 0 0,1 0 0 0 0,0 1 0 0 0,0-1 0 0 0,-1 0 0 0 0,1 0 1 0 0,0 1-1 0 0,-3 2 13 0 0,0-1 0 0 0,0 1 1 0 0,1 0-1 0 0,-1 1 0 0 0,1-1 0 0 0,-2 4 0 0 0,1 0-12 0 0,0-1-1 0 0,1 1 0 0 0,0 0 0 0 0,-2 11 0 0 0,5 3-2 0 0,0-16 0 0 0,0 1 0 0 0,0-1 0 0 0,1 0 0 0 0,0 0 0 0 0,0 1 0 0 0,0-1 0 0 0,5 7 0 0 0,-4-8 0 0 0,1-1 0 0 0,-1 0 0 0 0,0 1 0 0 0,1-1 0 0 0,-1-1 0 0 0,1 1 0 0 0,0 0 0 0 0,7 3 0 0 0,-9-5 0 0 0,0 0 0 0 0,1-1 0 0 0,-1 1 0 0 0,0-1 0 0 0,0 1 0 0 0,0-1 0 0 0,0 1 0 0 0,0-1 0 0 0,1 0 0 0 0,-1 0 0 0 0,0 0 0 0 0,0-1 0 0 0,0 1 0 0 0,0 0 0 0 0,4-2 0 0 0,-5 2 0 0 0,0 0 0 0 0,0-1 0 0 0,1 1 0 0 0,-1-1 0 0 0,0 1 0 0 0,0-1 0 0 0,0 1 0 0 0,0-1 0 0 0,0 0 0 0 0,0 0 0 0 0,0 0 0 0 0,0 1 0 0 0,0-1 0 0 0,-1 0 0 0 0,1 0 0 0 0,0 0 0 0 0,0 0 0 0 0,-1 0 0 0 0,1 0 0 0 0,0-3 0 0 0,-1 4 0 0 0,0-1 0 0 0,0 0 0 0 0,0 0 0 0 0,0 0 0 0 0,-1 1 0 0 0,1-1 0 0 0,0 0 0 0 0,-1 1 0 0 0,1-1 0 0 0,0 0 0 0 0,-1 0 0 0 0,1 1 0 0 0,-1-1 0 0 0,1 1 0 0 0,-1-1 0 0 0,1 0 0 0 0,-1 1 0 0 0,0-1 0 0 0,1 1 0 0 0,-1-1 0 0 0,-1 0 0 0 0,-18-11 0 0 0,15 9 0 0 0,3 2 0 0 0,0-1 0 0 0,0 1 0 0 0,0 0 0 0 0,0-1 0 0 0,1 0 0 0 0,-1 1 0 0 0,0-1 0 0 0,1 0 0 0 0,0 1 0 0 0,-1-1 0 0 0,1 0 0 0 0,0 0 0 0 0,0 0 0 0 0,-1-3 0 0 0,2 4 0 0 0,0 0 0 0 0,-1 0 0 0 0,1 0 0 0 0,0 0 0 0 0,1 0 0 0 0,-1 0 0 0 0,0 0 0 0 0,0 0 0 0 0,0 0 0 0 0,0 0 0 0 0,1 1 0 0 0,-1-1 0 0 0,0 0 0 0 0,1 0 0 0 0,-1 0 0 0 0,1 0 0 0 0,-1 0 0 0 0,1 1 0 0 0,0-1 0 0 0,-1 0 0 0 0,1 0 0 0 0,0 1 0 0 0,-1-1 0 0 0,1 1 0 0 0,0-1 0 0 0,0 0 0 0 0,-1 1 0 0 0,1 0 0 0 0,0-1 0 0 0,0 1 0 0 0,0-1 0 0 0,0 1 0 0 0,0 0 0 0 0,0 0 0 0 0,0-1 0 0 0,1 1 0 0 0,3-2 70 0 0,1 1 0 0 0,0 0 0 0 0,0 0 0 0 0,-1 0 0 0 0,1 0 0 0 0,0 1 1 0 0,0 0-1 0 0,0 0 0 0 0,-1 1 0 0 0,12 2 0 0 0,-17-3-53 0 0,0 0-1 0 0,0 0 1 0 0,1 0 0 0 0,-1 0 0 0 0,0 0-1 0 0,1 0 1 0 0,-1 0 0 0 0,0 0 0 0 0,0 0 0 0 0,1 0-1 0 0,-1 0 1 0 0,0 1 0 0 0,0-1 0 0 0,1 0-1 0 0,-1 0 1 0 0,0 0 0 0 0,0 0 0 0 0,0 1-1 0 0,1-1 1 0 0,-1 0 0 0 0,0 0 0 0 0,0 1 0 0 0,0-1-1 0 0,0 0 1 0 0,0 0 0 0 0,1 1 0 0 0,-1-1-1 0 0,0 0 1 0 0,0 0 0 0 0,0 1 0 0 0,0-1 0 0 0,0 0-1 0 0,0 0 1 0 0,0 1 0 0 0,0-1 0 0 0,0 1-1 0 0,-9 5 140 0 0,-14 2-183 0 0,-1-4-205 0 0,19-4-105 0 0,0 0-1 0 0,1 1 0 0 0,-1 0 1 0 0,0 0-1 0 0,1 0 1 0 0,-1 1-1 0 0,1-1 0 0 0,-1 1 1 0 0,-5 3-1 0 0,2 2-7606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3:30.5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110 152 10135 0 0,'-6'4'503'0'0,"0"-1"-1"0"0,0 1 1 0 0,0 0-1 0 0,1 1 1 0 0,-1-1-1 0 0,1 1 1 0 0,1 0-1 0 0,-1 0 0 0 0,1 1 1 0 0,0-1-1 0 0,-6 11 1 0 0,5-6-80 0 0,0 0 0 0 0,1 1 0 0 0,0-1 1 0 0,0 1-1 0 0,1 0 0 0 0,-1 13 0 0 0,3-21 680 0 0,3 7-599 0 0,7 30-7 0 0,-7-30 526 0 0,8-5-790 0 0,34 13-16 0 0,-40-17-193 0 0,0 0 0 0 0,-1-1 0 0 0,1 1 0 0 0,0-1 0 0 0,0 0 0 0 0,0 0 0 0 0,0-1 0 0 0,-1 1 0 0 0,1-1-1 0 0,0 0 1 0 0,0 0 0 0 0,-1 0 0 0 0,1 0 0 0 0,0 0 0 0 0,-1-1 0 0 0,1 0 0 0 0,-1 0 0 0 0,0 0 0 0 0,4-2-1 0 0,0 0 19 0 0,6-5-3 0 0,1 0-1 0 0,-2-1 1 0 0,1 0-1 0 0,-1 0 0 0 0,0-2 1 0 0,-1 1-1 0 0,-1-2 0 0 0,0 1 1 0 0,14-24-1 0 0,-19 29-33 0 0,-1 0 0 0 0,-1-1 0 0 0,0 1 0 0 0,0-1 0 0 0,0 0 0 0 0,-1 1 0 0 0,0-1 0 0 0,0 0 0 0 0,-1 0 0 0 0,0 0 1 0 0,0-1-1 0 0,-1 1 0 0 0,0 0 0 0 0,-1 0 0 0 0,0 0 0 0 0,0 0 0 0 0,0 0 0 0 0,-1 0 0 0 0,-1 0 0 0 0,1 0 0 0 0,-4-7 0 0 0,4 11 0 0 0,0 0 1 0 0,0 0-1 0 0,-1 1 1 0 0,1-1-1 0 0,-1 1 0 0 0,0 0 1 0 0,0 0-1 0 0,0 0 0 0 0,0 0 1 0 0,0 0-1 0 0,0 0 0 0 0,-1 1 1 0 0,0 0-1 0 0,1 0 0 0 0,-1 0 1 0 0,0 0-1 0 0,0 0 0 0 0,0 1 1 0 0,0 0-1 0 0,0-1 0 0 0,0 2 1 0 0,0-1-1 0 0,-1 0 0 0 0,1 1 1 0 0,0 0-1 0 0,0 0 0 0 0,-5 0 1 0 0,0 2 13 0 0,0-1 1 0 0,-1 1-1 0 0,1 1 1 0 0,1 0-1 0 0,-1 0 1 0 0,0 1-1 0 0,1 0 1 0 0,0 0 0 0 0,-1 1-1 0 0,2 0 1 0 0,-12 9-1 0 0,6-3-19 0 0,0 1 0 0 0,-17 19 0 0 0,26-26 0 0 0,-1 1 0 0 0,1 1 0 0 0,0-1 0 0 0,0 0 0 0 0,1 1 0 0 0,0 0 0 0 0,0 0 0 0 0,-3 10 0 0 0,6-15 0 0 0,0 0 0 0 0,-1 0 0 0 0,1 0 0 0 0,0 0 0 0 0,0 0 0 0 0,0 0 0 0 0,1 0 0 0 0,-1 0 0 0 0,0 0 0 0 0,1 0 0 0 0,0 3 0 0 0,2 3 0 0 0,0 0 0 0 0,0-1 0 0 0,1 1 0 0 0,0-1 0 0 0,7 10 0 0 0,-5-10-10 0 0,0-1-1 0 0,0 1 1 0 0,1-1 0 0 0,8 6-1 0 0,1-3-249 0 0,-10-7 68 0 0,6 3-451 0 0,1-1-1 0 0,18 4 1 0 0,-7-5-7163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3:30.9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0 346 9671 0 0,'0'6'353'0'0,"0"-1"0"0"0,1 1 0 0 0,-1 0 0 0 0,1-1-1 0 0,0 1 1 0 0,0-1 0 0 0,5 12 6641 0 0,13-15-5518 0 0,-16-1-1419 0 0,-1-1-1 0 0,1 0 1 0 0,-1 1 0 0 0,1-1-1 0 0,-1 0 1 0 0,1-1 0 0 0,3 1-1 0 0,-5-1-28 0 0,0 1 0 0 0,0-1 0 0 0,0 1 0 0 0,0-1 0 0 0,0 1 0 0 0,0-1-1 0 0,0 0 1 0 0,0 0 0 0 0,-1 1 0 0 0,1-1 0 0 0,0 0 0 0 0,0 0 0 0 0,-1 0 0 0 0,1 0 0 0 0,0 0-1 0 0,-1 0 1 0 0,1 0 0 0 0,-1 0 0 0 0,1 0 0 0 0,-1-1 0 0 0,21-53 644 0 0,-4-1 1 0 0,19-96-1 0 0,-33 114 228 0 0,-5 44-827 0 0,4 9-42 0 0,1 5-31 0 0,8 36 0 0 0,-5-36 0 0 0,10 28 0 0 0,-11-37 0 0 0,1 0 0 0 0,-1-1 0 0 0,14 19 0 0 0,-13-21 0 0 0,1-1 0 0 0,0 1 0 0 0,0-1 0 0 0,15 11 0 0 0,-17-14 0 0 0,0-1 0 0 0,1 0 0 0 0,-1-1 0 0 0,0 1 0 0 0,1-1 0 0 0,5 1 0 0 0,-9-2 0 0 0,0-1 0 0 0,0 0 1 0 0,0 1-1 0 0,0-1 0 0 0,0 0 0 0 0,0 0 0 0 0,0-1 1 0 0,0 1-1 0 0,0 0 0 0 0,0-1 0 0 0,0 1 0 0 0,0-1 0 0 0,0 1 1 0 0,0-1-1 0 0,0 0 0 0 0,-1 0 0 0 0,1 0 0 0 0,0 0 1 0 0,0 0-1 0 0,-1 0 0 0 0,1 0 0 0 0,-1-1 0 0 0,1 1 0 0 0,-1-1 1 0 0,2-2-1 0 0,1-1 19 0 0,0 0-1 0 0,-1 0 1 0 0,0-1 0 0 0,0 1 0 0 0,3-12-1 0 0,-2 3 13 0 0,-1 1 0 0 0,0 0 0 0 0,-1-1 0 0 0,-1 1 0 0 0,0-1 0 0 0,-1-20 0 0 0,-14-84 230 0 0,10 93-248 0 0,3 15 46 0 0,-5-41-2486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3:32.2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120 631 4143 0 0,'-37'5'1524'0'0,"23"-2"932"0"0,-1-1 1 0 0,0-1-1 0 0,-21-1 1 0 0,36 0-2419 0 0,0 0 0 0 0,0 0 1 0 0,0 0-1 0 0,0 0 0 0 0,0 0 1 0 0,0 0-1 0 0,0 0 1 0 0,0 1-1 0 0,0-1 0 0 0,0 0 1 0 0,0 0-1 0 0,0 0 0 0 0,-1 0 1 0 0,1 0-1 0 0,0 0 1 0 0,0 0-1 0 0,0 0 0 0 0,0 0 1 0 0,0 0-1 0 0,0 0 0 0 0,0 0 1 0 0,0 0-1 0 0,0 0 1 0 0,0 0-1 0 0,-1 0 0 0 0,1 0 1 0 0,0 0-1 0 0,0 0 0 0 0,0-1 1 0 0,0 1-1 0 0,0 0 1 0 0,0 0-1 0 0,0 0 0 0 0,0 0 1 0 0,0 0-1 0 0,0 0 0 0 0,0 0 1 0 0,0 0-1 0 0,0 0 1 0 0,-1 0-1 0 0,1 0 0 0 0,0 0 1 0 0,0 0-1 0 0,0 0 0 0 0,0 0 1 0 0,0-1-1 0 0,0 1 1 0 0,0 0-1 0 0,0 0 0 0 0,0 0 1 0 0,0 0-1 0 0,0 0 0 0 0,0 0 1 0 0,0 0-1 0 0,0 0 1 0 0,0 0-1 0 0,0 0 0 0 0,0-1 1 0 0,0 1-1 0 0,0 0 0 0 0,0 0 1 0 0,0 0-1 0 0,0 0 1 0 0,0 0-1 0 0,0 0 0 0 0,0 0 1 0 0,0 0-1 0 0,0 0 1 0 0,1 0-1 0 0,7-5 1218 0 0,14-1-85 0 0,175-31 792 0 0,-108 23-1628 0 0,-2-4 1 0 0,110-38-1 0 0,357-169 177 0 0,-491 195-512 0 0,-1-3 0 0 0,-2-2 0 0 0,-1-3 0 0 0,63-54 0 0 0,-118 89 0 0 0,-1 1 0 0 0,0 0 0 0 0,-1 0 0 0 0,1 0 0 0 0,0-1 0 0 0,-1 1 0 0 0,1-1 0 0 0,-1 0 0 0 0,0 0 0 0 0,0 0 0 0 0,0 0 0 0 0,3-6 0 0 0,-6 8 0 0 0,1 1 0 0 0,0-1 0 0 0,0 1 0 0 0,-1-1 0 0 0,1 1 1 0 0,0-1-1 0 0,0 1 0 0 0,-1-1 0 0 0,1 1 0 0 0,-1-1 0 0 0,1 1 0 0 0,0-1 0 0 0,-1 1 0 0 0,1 0 0 0 0,-1-1 0 0 0,1 1 0 0 0,-1 0 0 0 0,1-1 0 0 0,-1 1 0 0 0,0 0 0 0 0,1 0 0 0 0,-1 0 1 0 0,1-1-1 0 0,-1 1 0 0 0,1 0 0 0 0,-1 0 0 0 0,0 0 0 0 0,1 0 0 0 0,-1 0 0 0 0,1 0 0 0 0,-1 0 0 0 0,-1 0 0 0 0,-21 1-25 0 0,0 3-374 0 0,8 0-5068 0 0,14-3 4444 0 0,-9 2-6353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3:33.0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46 120 3679 0 0,'-15'-5'-292'0'0,"13"4"957"0"0,0 1-1 0 0,0 0 0 0 0,0 0 0 0 0,0-1 0 0 0,-1 1 1 0 0,1 0-1 0 0,0 1 0 0 0,0-1 0 0 0,0 0 0 0 0,0 1 1 0 0,-1-1-1 0 0,-2 2 0 0 0,16-4 932 0 0,0 0 0 0 0,16-1 0 0 0,5-1-159 0 0,56-14 375 0 0,106-38-1 0 0,-103 28-1347 0 0,-89 27-430 0 0,0 0 1 0 0,1 1-1 0 0,-1-1 0 0 0,0 1 1 0 0,1 0-1 0 0,-1-1 0 0 0,1 1 1 0 0,-1 0-1 0 0,0 1 1 0 0,4-1-1 0 0,-6 1-32 0 0,1-1 0 0 0,-1 0 0 0 0,0 0-1 0 0,0 0 1 0 0,1 0 0 0 0,-1 0 0 0 0,0 0 0 0 0,0 0 0 0 0,0 1 0 0 0,1-1-1 0 0,-1 0 1 0 0,0 0 0 0 0,0 0 0 0 0,0 1 0 0 0,1-1 0 0 0,-1 0 0 0 0,0 0-1 0 0,0 0 1 0 0,0 1 0 0 0,0-1 0 0 0,0 0 0 0 0,1 0 0 0 0,-1 1 0 0 0,0-1-1 0 0,0 0 1 0 0,0 0 0 0 0,0 1 0 0 0,0-1 0 0 0,0 0 0 0 0,0 0 0 0 0,0 1-1 0 0,0-1 1 0 0,-1 1-2 0 0,1 1-1 0 0,0-1 1 0 0,-1 0-1 0 0,0 0 1 0 0,1 0-1 0 0,-1 0 1 0 0,0 0-1 0 0,1 0 1 0 0,-1 0-1 0 0,0 0 1 0 0,-1 1-1 0 0,-19 20 1 0 0,-28 36 0 0 0,41-46 0 0 0,0 0 0 0 0,0 1 0 0 0,1-1 0 0 0,1 2 0 0 0,-6 16 0 0 0,10-23 0 0 0,1-1 0 0 0,-1 0 0 0 0,1 1 0 0 0,1-1 0 0 0,0 1 0 0 0,-1-1 0 0 0,2 0 0 0 0,-1 1 0 0 0,1-1 0 0 0,0 1 0 0 0,3 10 0 0 0,-4-16 0 0 0,0-1 0 0 0,-1 0 0 0 0,1 0 0 0 0,0 1 0 0 0,-1-1 0 0 0,1 0 0 0 0,0 0 0 0 0,-1 0 0 0 0,1 0 0 0 0,-1 0 0 0 0,1 0 0 0 0,0 0 0 0 0,-1 1 0 0 0,1-1 0 0 0,-1 0 0 0 0,1 0 0 0 0,0 0 0 0 0,-1-1 0 0 0,1 1 0 0 0,-1 0 0 0 0,1 0 0 0 0,0 0 0 0 0,-1 0 0 0 0,1 0 0 0 0,0 0 0 0 0,-1-1 0 0 0,1 1 0 0 0,0 0 0 0 0,-1-1 0 0 0,-15-4 0 0 0,-6-4 0 0 0,1-1 0 0 0,1-1 0 0 0,0-1 0 0 0,1 0 0 0 0,0-2 0 0 0,-26-24 0 0 0,44 37 0 0 0,-1 0 0 0 0,1 0 0 0 0,0 0 0 0 0,0 0 0 0 0,0 0 0 0 0,0 0 0 0 0,0-1 0 0 0,0 1 0 0 0,1 0 0 0 0,-1-1 0 0 0,0 1 0 0 0,1 0 0 0 0,-2-2 0 0 0,3 2 0 0 0,-1 0 0 0 0,0 1 0 0 0,0-1 0 0 0,0 1 0 0 0,1-1 0 0 0,-1 1 0 0 0,0-1 0 0 0,0 1 0 0 0,1-1 0 0 0,-1 0 0 0 0,1 1 0 0 0,-1 0 0 0 0,0-1 0 0 0,1 1 0 0 0,-1-1 0 0 0,1 1 0 0 0,-1-1 0 0 0,1 1 0 0 0,-1 0 0 0 0,1-1 0 0 0,-1 1 0 0 0,1 0 0 0 0,0 0 0 0 0,-1 0 0 0 0,1-1 0 0 0,-1 1 0 0 0,1 0 0 0 0,0 0 0 0 0,-1 0 0 0 0,1 0 0 0 0,-1 0 0 0 0,1 0 0 0 0,0 0 0 0 0,0 0 0 0 0,23-3 0 0 0,38 1 0 0 0,14-1 0 0 0,-65 1 101 0 0,0 1-1 0 0,0-2 1 0 0,0 1 0 0 0,0-1-1 0 0,20-9 1 0 0,-30 12-99 0 0,-1-1-1 0 0,0 1 1 0 0,0 0-1 0 0,0 0 1 0 0,0 0-1 0 0,0 0 1 0 0,1 0-1 0 0,-1 0 1 0 0,0 0 0 0 0,0 0-1 0 0,0 0 1 0 0,0-1-1 0 0,0 1 1 0 0,0 0-1 0 0,0 0 1 0 0,0 0-1 0 0,1 0 1 0 0,-1 0-1 0 0,0 0 1 0 0,0-1 0 0 0,0 1-1 0 0,0 0 1 0 0,0 0-1 0 0,0 0 1 0 0,0 0-1 0 0,0-1 1 0 0,0 1-1 0 0,0 0 1 0 0,0 0-1 0 0,0 0 1 0 0,0 0-1 0 0,0 0 1 0 0,0-1 0 0 0,0 1-1 0 0,0 0 1 0 0,0 0-1 0 0,0 0 1 0 0,0 0-1 0 0,-1 0 1 0 0,1-1-1 0 0,0 1 1 0 0,0 0-1 0 0,0 0 1 0 0,0 0-1 0 0,0 0 1 0 0,0 0 0 0 0,0 0-1 0 0,0-1 1 0 0,-1 1-1 0 0,-10-8 93 0 0,-14-2 19 0 0,23 10-235 0 0,0-1 1 0 0,0 1-1 0 0,0 0 1 0 0,1 0-1 0 0,-1 0 0 0 0,0 0 1 0 0,0 1-1 0 0,0-1 0 0 0,1 0 1 0 0,-1 1-1 0 0,0-1 0 0 0,-1 2 1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3:33.7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121 122 8287 0 0,'-7'3'405'0'0,"1"1"0"0"0,-1 0 0 0 0,1 0 0 0 0,0 1-1 0 0,0 0 1 0 0,1 0 0 0 0,-8 8 0 0 0,1 2 944 0 0,-18 27-1 0 0,27-37-1111 0 0,0 0-1 0 0,0 0 1 0 0,1 0-1 0 0,-1 1 1 0 0,1-1-1 0 0,0 1 1 0 0,1 0-1 0 0,0-1 1 0 0,0 1 0 0 0,-1 8-1 0 0,2-11-111 0 0,0 0 0 0 0,0 0 0 0 0,1 0 0 0 0,-1 0 0 0 0,1 0 0 0 0,-1 0 1 0 0,1 0-1 0 0,0-1 0 0 0,0 1 0 0 0,0 0 0 0 0,1 0 0 0 0,-1 0 0 0 0,1-1 0 0 0,-1 1 0 0 0,1-1 0 0 0,0 0 0 0 0,0 1 0 0 0,0-1 0 0 0,0 0 0 0 0,1 0 0 0 0,3 3 1 0 0,1 0 76 0 0,1-1 0 0 0,0 0 1 0 0,0 0-1 0 0,0 0 0 0 0,0-1 1 0 0,1-1-1 0 0,-1 1 1 0 0,1-1-1 0 0,0-1 0 0 0,13 1 1 0 0,-9-1-97 0 0,-1-1-1 0 0,0-1 1 0 0,0 0 0 0 0,1-1 0 0 0,-1 0 0 0 0,0-1-1 0 0,16-6 1 0 0,-17 5-90 0 0,1-1 0 0 0,-1-1 0 0 0,0 0-1 0 0,0 0 1 0 0,-1-1 0 0 0,0-1 0 0 0,12-10 0 0 0,-16 12-10 0 0,1-1 0 0 0,-1 1 0 0 0,0-1 0 0 0,-1-1 0 0 0,0 1 0 0 0,0-1 0 0 0,-1 0 0 0 0,0 0 0 0 0,0-1 0 0 0,3-10 0 0 0,-6 14-1 0 0,0-1 1 0 0,0 1-1 0 0,0-1 0 0 0,0 1 1 0 0,-1-1-1 0 0,0 0 1 0 0,0 1-1 0 0,0-1 0 0 0,-1 1 1 0 0,0-1-1 0 0,0 1 1 0 0,-1-1-1 0 0,1 1 0 0 0,-4-7 1 0 0,2 5 10 0 0,-1 0-1 0 0,0 0 1 0 0,0 1 0 0 0,-1-1 0 0 0,0 1-1 0 0,0 0 1 0 0,-1 0 0 0 0,0 0 0 0 0,-8-6-1 0 0,5 6 0 0 0,0-1 0 0 0,-1 1 0 0 0,1 1 0 0 0,-1 0 0 0 0,-1 0 0 0 0,1 1-1 0 0,-1 0 1 0 0,0 0 0 0 0,1 2 0 0 0,-2-1 0 0 0,1 1 0 0 0,0 1-1 0 0,0 0 1 0 0,-14 1 0 0 0,16 1-11 0 0,0 0-1 0 0,0 1 1 0 0,0 0-1 0 0,0 0 1 0 0,0 1-1 0 0,1 0 1 0 0,0 1 0 0 0,-15 8-1 0 0,20-10-2 0 0,1-1 0 0 0,0 1 0 0 0,-1-1 0 0 0,1 1 0 0 0,0 0 0 0 0,0 0 0 0 0,0 0 0 0 0,1 0 0 0 0,-1 0 0 0 0,0 0 0 0 0,1 1 0 0 0,-1-1 0 0 0,1 1 0 0 0,0-1 0 0 0,0 1 0 0 0,0-1 0 0 0,0 1 0 0 0,0-1 0 0 0,0 1 0 0 0,1 0-1 0 0,-1 0 1 0 0,1-1 0 0 0,0 1 0 0 0,0 0 0 0 0,0 0 0 0 0,0-1 0 0 0,1 1 0 0 0,-1 0 0 0 0,1 0 0 0 0,-1-1 0 0 0,1 1 0 0 0,2 3 0 0 0,-1 0-187 0 0,1-1-1 0 0,-1 0 1 0 0,2 0 0 0 0,-1 0-1 0 0,0 0 1 0 0,1-1 0 0 0,0 1-1 0 0,6 5 1 0 0,-1-3-1077 0 0,0-1-1 0 0,0 1 1 0 0,16 7 0 0 0,0-1-5895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3:34.1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10 404 13359 0 0,'-10'-7'1347'0'0,"14"12"-763"0"0,-4-4-578 0 0,0-1 0 0 0,0 1 1 0 0,1-1-1 0 0,-1 1 0 0 0,0-1 0 0 0,1 0 0 0 0,-1 1 0 0 0,1-1 0 0 0,-1 0 0 0 0,1 1 0 0 0,-1-1 0 0 0,0 0 0 0 0,1 0 0 0 0,-1 0 0 0 0,1 1 0 0 0,-1-1 0 0 0,1 0 0 0 0,-1 0 0 0 0,1 0 1 0 0,-1 0-1 0 0,1 0 0 0 0,0 0 0 0 0,-1 0 0 0 0,1 0 0 0 0,-1 0 0 0 0,1 0 0 0 0,-1 0 0 0 0,1 0 0 0 0,-1 0 0 0 0,1 0 0 0 0,-1-1 0 0 0,1 1 0 0 0,-1 0 0 0 0,1 0 0 0 0,-1 0 0 0 0,0-1 1 0 0,1 1-1 0 0,-1 0 0 0 0,1-1 0 0 0,-1 1 0 0 0,0 0 0 0 0,1-1 0 0 0,-1 1 0 0 0,0-1 0 0 0,1 1 0 0 0,-1 0 0 0 0,0-1 0 0 0,1 0 0 0 0,27-58 3612 0 0,36-110 0 0 0,-59 129-3370 0 0,-5 53-248 0 0,1 1 0 0 0,1-1 0 0 0,0-1 0 0 0,1 1 0 0 0,1 0 0 0 0,0-1 0 0 0,0 1 0 0 0,1-1 0 0 0,1 0 0 0 0,0-1 0 0 0,0 1 0 0 0,1-1 0 0 0,1 0 0 0 0,0-1 0 0 0,0 0 0 0 0,1 0 0 0 0,1-1 0 0 0,-1 0 0 0 0,1-1 0 0 0,1 0 0 0 0,11 7 0 0 0,-21-14 1 0 0,0 0 0 0 0,1 0 0 0 0,-1 0 0 0 0,0-1 0 0 0,1 1 0 0 0,-1 0 0 0 0,0-1 0 0 0,1 1 0 0 0,-1-1 0 0 0,1 1 0 0 0,-1-1 0 0 0,1 0 0 0 0,-1 0 0 0 0,1 0 0 0 0,-1 0 0 0 0,1 0 0 0 0,-1 0 0 0 0,1 0 0 0 0,-1 0 0 0 0,1 0 0 0 0,-1-1 0 0 0,0 1 0 0 0,1-1 0 0 0,-1 1 0 0 0,1-1 0 0 0,-1 1 0 0 0,0-1 0 0 0,1 0 0 0 0,-1 0 0 0 0,0 0 0 0 0,0 0 0 0 0,0 0 0 0 0,0 0 0 0 0,0 0 0 0 0,0 0 0 0 0,0 0 0 0 0,0 0 0 0 0,0 0 0 0 0,0-1 0 0 0,0 1 0 0 0,-1 0 0 0 0,1-1 0 0 0,0-1 0 0 0,2-4 70 0 0,-1-1 0 0 0,0 0 1 0 0,0 1-1 0 0,-1-1 0 0 0,0 0 0 0 0,0-15 1 0 0,-3-13 1 0 0,-1-1 1 0 0,-2 1-1 0 0,-2 0 1 0 0,-1 0 0 0 0,-19-48-1 0 0,23 69-1561 0 0,3 6-3653 0 0,1 0-2342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3:36.7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22 316 5063 0 0,'-6'10'2667'0'0,"11"-23"100"0"0,3-6-1185 0 0,-4-5 254 0 0,0 1-1 0 0,0-33 1 0 0,3-25 354 0 0,-5 71-2016 0 0,0 0 0 0 0,0 1-1 0 0,1-1 1 0 0,0 1-1 0 0,10-18 1 0 0,-12 24-128 0 0,1 1 0 0 0,1-1 0 0 0,-1 1 0 0 0,0-1 0 0 0,1 1 0 0 0,-1 0-1 0 0,1 0 1 0 0,-1 0 0 0 0,1 0 0 0 0,0 1 0 0 0,0-1 0 0 0,0 1 0 0 0,0-1 0 0 0,0 1 0 0 0,0 0 0 0 0,1 0 0 0 0,-1 1 0 0 0,0-1 0 0 0,0 1 0 0 0,6-1 0 0 0,7 0 60 0 0,1 1 0 0 0,30 5 1 0 0,-33-4-154 0 0,219 24 47 0 0,-231-24 0 0 0,15 2 0 0 0,-16 2 0 0 0,-9 3 0 0 0,1-3 0 0 0,0 0 0 0 0,-1 0 0 0 0,1-1 0 0 0,-10 4 0 0 0,-13 7 0 0 0,-275 182 0 0 0,295-190 0 0 0,1-1 0 0 0,1 0 0 0 0,-1 1 0 0 0,1 0 0 0 0,0 1 0 0 0,1-1 0 0 0,0 1 0 0 0,0 1 0 0 0,1-1 0 0 0,-6 11 0 0 0,9-9 0 0 0,8-8 0 0 0,-4-2 0 0 0,1 0 0 0 0,-1-1 0 0 0,0 1 0 0 0,0-1 0 0 0,0 0 0 0 0,1 1 0 0 0,-1-1 0 0 0,0 0 0 0 0,0 0 0 0 0,0 1 0 0 0,0-1 0 0 0,1-1 0 0 0,12-18 0 0 0,-1-1 0 0 0,-1 0 0 0 0,-1-1 0 0 0,-1 0 0 0 0,13-41 0 0 0,4-7 0 0 0,-25 66 0 0 0,-1 1 0 0 0,0-1 0 0 0,0 1 0 0 0,0-1 0 0 0,-1 1 0 0 0,1-1 0 0 0,-1 1 0 0 0,0-1 0 0 0,0 0 0 0 0,0 1 0 0 0,-1-6 0 0 0,0 7 0 0 0,1-1 0 0 0,-1 1 0 0 0,0 0 0 0 0,1 0 0 0 0,-1 0 0 0 0,0 0 0 0 0,0 0 0 0 0,0 0 0 0 0,-1 0 0 0 0,1 0 0 0 0,0 1 0 0 0,-1-1 0 0 0,1 0 0 0 0,-1 1 0 0 0,1-1 0 0 0,-1 1 0 0 0,0-1 0 0 0,0 1 0 0 0,-2-1 0 0 0,-1 2 3 0 0,6 5 78 0 0,6 7 115 0 0,107 121 740 0 0,-86-102-936 0 0,28 31 0 0 0,-23-30 0 0 0,1-2 0 0 0,1-1 0 0 0,2-1 0 0 0,1-3 0 0 0,0-1 0 0 0,2-1 0 0 0,1-3 0 0 0,0-1 0 0 0,2-2 0 0 0,0-2 0 0 0,54 11 0 0 0,-50-17 0 0 0,0-3 0 0 0,0-2 0 0 0,58-2 0 0 0,-66-3 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3:24.4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77 6447 0 0,'-4'-12'576'0'0,"3"5"-464"0"0,1 4-112 0 0,1 3 0 0 0,2 0-184 0 0,-2-2-56 0 0,2-4-16 0 0,1-4 0 0 0,3-1 184 0 0,1-1 72 0 0,1 2-64 0 0,2 6 64 0 0</inkml:trace>
  <inkml:trace contextRef="#ctx0" brushRef="#br0" timeOffset="1">376 117 9215 0 0,'1'-1'84'0'0,"0"1"-1"0"0,0-1 0 0 0,-1 0 0 0 0,1 0 1 0 0,0 0-1 0 0,-1 0 0 0 0,1 0 0 0 0,-1-1 1 0 0,1 1-1 0 0,-1 0 0 0 0,1 0 0 0 0,-1 0 1 0 0,0 0-1 0 0,0 0 0 0 0,0-1 0 0 0,0 1 1 0 0,1 0-1 0 0,-2 0 0 0 0,1 0 0 0 0,0-2 1 0 0,-1 1-13 0 0,0 1 1 0 0,0-1 0 0 0,0 1 0 0 0,0-1 0 0 0,0 1-1 0 0,0 0 1 0 0,0-1 0 0 0,-1 1 0 0 0,1 0 0 0 0,0 0-1 0 0,-1 0 1 0 0,1 0 0 0 0,-1 0 0 0 0,-2-1 0 0 0,-1 0 109 0 0,-1-1 0 0 0,0 1 1 0 0,0 0-1 0 0,0 0 1 0 0,0 1-1 0 0,-1 0 0 0 0,1 0 1 0 0,0 0-1 0 0,0 1 1 0 0,-10 0-1 0 0,11 1-119 0 0,0-1 1 0 0,1 1-1 0 0,-1-1 0 0 0,0 1 1 0 0,0 0-1 0 0,1 1 0 0 0,-1 0 1 0 0,1-1-1 0 0,-1 1 0 0 0,1 0 1 0 0,0 1-1 0 0,0-1 1 0 0,0 1-1 0 0,-5 4 0 0 0,8-6 2 0 0,0 0 0 0 0,0 0 0 0 0,0 0 0 0 0,0 0 0 0 0,0 0 0 0 0,1 0 0 0 0,-1 0 0 0 0,0 0 0 0 0,0 1 0 0 0,1-1 0 0 0,-1 0 0 0 0,1 1 0 0 0,-1-1 0 0 0,1 0 0 0 0,0 1 0 0 0,-1-1 0 0 0,1 1 0 0 0,0-1 0 0 0,0 0 0 0 0,0 1 0 0 0,0-1 0 0 0,0 1 0 0 0,0-1 0 0 0,1 0 0 0 0,-1 1 0 0 0,0-1 0 0 0,1 1 0 0 0,-1-1 0 0 0,1 0 0 0 0,-1 1 0 0 0,1-1 0 0 0,0 0 0 0 0,0 0 0 0 0,-1 0 0 0 0,1 1 0 0 0,0-1 0 0 0,0 0 0 0 0,0 0 0 0 0,2 1 0 0 0,5 5 249 0 0,0-1 1 0 0,0 0-1 0 0,1 0 1 0 0,14 6-1 0 0,-11-5 114 0 0,20 10 671 0 0,-10-5-444 0 0,-1 0 0 0 0,0 2 0 0 0,23 19 0 0 0,-43-33-634 0 0,0 1 0 0 0,0-1 0 0 0,0 1 0 0 0,0 0 1 0 0,-1-1-1 0 0,1 1 0 0 0,0 0 0 0 0,-1 0 0 0 0,1 0 0 0 0,0 0 0 0 0,-1-1 0 0 0,1 1 0 0 0,-1 0 0 0 0,1 0 0 0 0,-1 0 1 0 0,0 0-1 0 0,1 0 0 0 0,-1 0 0 0 0,0 0 0 0 0,0 1 0 0 0,1-1 0 0 0,-1 0 0 0 0,0 0 0 0 0,0 0 0 0 0,0 0 0 0 0,-1 1 1 0 0,0-1-15 0 0,1 0 1 0 0,-1 0 0 0 0,0 0-1 0 0,0 0 1 0 0,0-1 0 0 0,0 1-1 0 0,0 0 1 0 0,0-1 0 0 0,-1 1-1 0 0,1 0 1 0 0,0-1 0 0 0,0 0-1 0 0,0 1 1 0 0,0-1 0 0 0,-1 0-1 0 0,1 1 1 0 0,0-1 0 0 0,0 0-1 0 0,-1 0 1 0 0,1 0 0 0 0,0 0-1 0 0,-2-1 1 0 0,-23 1-195 0 0,-1-2-1 0 0,1-2 1 0 0,0 0-1 0 0,0-1 1 0 0,-35-13-1 0 0,43 11-1148 0 0,0-2-4033 0 0,4-1-1560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3:37.2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157 166 5527 0 0,'-1'0'20'0'0,"-5"-1"71"0"0,0 1 0 0 0,0 0 1 0 0,-1 0-1 0 0,-6 1 0 0 0,10 0-54 0 0,1-1-1 0 0,0 1 0 0 0,-1 0 1 0 0,1 0-1 0 0,0 0 0 0 0,0 0 0 0 0,0 0 1 0 0,0 1-1 0 0,0-1 0 0 0,0 1 0 0 0,0-1 1 0 0,0 1-1 0 0,0 0 0 0 0,-1 2 0 0 0,-16 16 791 0 0,9-10-283 0 0,1 1 0 0 0,0 0 0 0 0,-9 15 0 0 0,16-24-326 0 0,1 1-1 0 0,-1 0 1 0 0,1-1 0 0 0,0 1-1 0 0,0 0 1 0 0,0 0-1 0 0,0 0 1 0 0,0 0-1 0 0,0 0 1 0 0,1 0 0 0 0,0 0-1 0 0,-1 0 1 0 0,1 0-1 0 0,1 1 1 0 0,-1-1-1 0 0,0 0 1 0 0,1 0 0 0 0,-1 0-1 0 0,1 0 1 0 0,1 3-1 0 0,0-3 21 0 0,0 0 0 0 0,0 0-1 0 0,0 0 1 0 0,0-1 0 0 0,0 1-1 0 0,1-1 1 0 0,-1 1 0 0 0,1-1-1 0 0,-1 0 1 0 0,1 0 0 0 0,0 0-1 0 0,0-1 1 0 0,0 1 0 0 0,0-1-1 0 0,0 1 1 0 0,0-1 0 0 0,1 0-1 0 0,-1 0 1 0 0,0 0 0 0 0,1-1 0 0 0,-1 1-1 0 0,7-1 1 0 0,0 1 32 0 0,0-1-1 0 0,1-1 1 0 0,-1 1 0 0 0,0-2-1 0 0,0 1 1 0 0,14-5 0 0 0,-13 2-250 0 0,0 0-1 0 0,-1-1 1 0 0,1 0 0 0 0,-1-1 0 0 0,-1 0 0 0 0,1-1-1 0 0,-1 0 1 0 0,0 0 0 0 0,0-1 0 0 0,-1 0 0 0 0,0 0-1 0 0,-1-1 1 0 0,0 0 0 0 0,0-1 0 0 0,6-10 0 0 0,-10 13-14 0 0,1 1 1 0 0,-1-1 0 0 0,0 0-1 0 0,0 1 1 0 0,-1-1 0 0 0,0-1 0 0 0,-1 1-1 0 0,1 0 1 0 0,-1 0 0 0 0,0-1 0 0 0,-1 1-1 0 0,0 0 1 0 0,0-1 0 0 0,-1 1 0 0 0,0-1-1 0 0,0 1 1 0 0,0 0 0 0 0,-1 0 0 0 0,0 0-1 0 0,-1 0 1 0 0,0 0 0 0 0,0 0 0 0 0,0 1-1 0 0,-7-11 1 0 0,6 13 3 0 0,1-1 0 0 0,-2 1-1 0 0,1 0 1 0 0,0 0 0 0 0,-1 0 0 0 0,0 1-1 0 0,1 0 1 0 0,-2 0 0 0 0,1 0 0 0 0,0 0-1 0 0,0 1 1 0 0,-1 0 0 0 0,1 0 0 0 0,-1 0-1 0 0,0 1 1 0 0,1 0 0 0 0,-1 0-1 0 0,0 0 1 0 0,0 1 0 0 0,0 0 0 0 0,0 0-1 0 0,-9 2 1 0 0,4-1 9 0 0,0 1-1 0 0,0 0 1 0 0,0 1 0 0 0,0 0-1 0 0,1 1 1 0 0,0 0 0 0 0,0 0-1 0 0,0 1 1 0 0,0 1 0 0 0,1 0 0 0 0,-11 8-1 0 0,15-10-2 0 0,1 0-1 0 0,0 0 1 0 0,0 1-1 0 0,0-1 1 0 0,0 1-1 0 0,1 0 1 0 0,0 0-1 0 0,0 0 1 0 0,0 1-1 0 0,1-1 1 0 0,-1 1-1 0 0,-2 10 1 0 0,5-13-113 0 0,-1 1 0 0 0,1-1 1 0 0,-1 1-1 0 0,1 0 1 0 0,0-1-1 0 0,0 1 1 0 0,0 0-1 0 0,1-1 1 0 0,0 1-1 0 0,-1-1 1 0 0,1 1-1 0 0,0 0 0 0 0,1-1 1 0 0,-1 0-1 0 0,1 1 1 0 0,-1-1-1 0 0,1 0 1 0 0,0 0-1 0 0,0 0 1 0 0,0 0-1 0 0,5 5 1 0 0,7 4-7262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3:37.6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5 221 11055 0 0,'-1'2'98'0'0,"0"-1"0"0"0,1 1 0 0 0,-1 0 0 0 0,1 0 0 0 0,-1-1-1 0 0,1 1 1 0 0,0 0 0 0 0,0 0 0 0 0,0 0 0 0 0,0 0 0 0 0,0 0 0 0 0,0-1-1 0 0,1 1 1 0 0,-1 0 0 0 0,2 3 0 0 0,0 10 360 0 0,-1 22 163 0 0,-6 58 0 0 0,6-85 2842 0 0,4-15-2442 0 0,5-16-1841 0 0,-6 8 784 0 0,-1 0 0 0 0,-1 0 1 0 0,0 0-1 0 0,-1-23 0 0 0,-6-55-24 0 0,4 69 20 0 0,-1 7 31 0 0,-7-26 1 0 0,-1-14 74 0 0,10 53 72 0 0,0 0-1 0 0,0 0 0 0 0,0 0 1 0 0,0 0-1 0 0,0 0 0 0 0,1 0 1 0 0,-1 0-1 0 0,1 0 1 0 0,-1 1-1 0 0,1-1 0 0 0,0 0 1 0 0,0 0-1 0 0,-1 0 0 0 0,1 0 1 0 0,1 1-1 0 0,-1-1 0 0 0,2-2 1 0 0,-1 2 21 0 0,1 0-1 0 0,-1 0 1 0 0,1 0 0 0 0,0 0-1 0 0,0 0 1 0 0,-1 1 0 0 0,1-1-1 0 0,0 1 1 0 0,7-2 0 0 0,3-1 63 0 0,1 2 0 0 0,0 0 0 0 0,1 1 0 0 0,13 0 0 0 0,-16 0-244 0 0,46 1 172 0 0,52-5-349 0 0,-105 5-1257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3:38.0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2 11055 0 0,'-1'0'-17'0'0,"-13"-1"1461"0"0,12 2 232 0 0,9 4 344 0 0,1-3-1594 0 0,-1 0 1 0 0,0 0-1 0 0,0-1 0 0 0,1 0 1 0 0,-1 0-1 0 0,0-1 0 0 0,1 0 0 0 0,8-1 1 0 0,9 1-19 0 0,63 7-1410 0 0,-67-6-5932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3:38.3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21 362 12895 0 0,'-1'1'37'0'0,"0"0"1"0"0,0 0-1 0 0,0 0 0 0 0,0-1 0 0 0,0 1 0 0 0,0 0 0 0 0,1 0 1 0 0,-1 0-1 0 0,0 0 0 0 0,0 1 0 0 0,1-1 0 0 0,-1 0 0 0 0,0 0 0 0 0,1 0 1 0 0,-1 0-1 0 0,1 1 0 0 0,0-1 0 0 0,-1 0 0 0 0,1 1 0 0 0,0-1 0 0 0,0 2 1 0 0,1 33 887 0 0,0-18-716 0 0,-1-18-201 0 0,0 0 0 0 0,0 0 0 0 0,0 0 0 0 0,0 0 1 0 0,0 0-1 0 0,0 0 0 0 0,0 1 0 0 0,-1-1 0 0 0,1 0 0 0 0,0 0 0 0 0,0 0 0 0 0,0 0 0 0 0,0 0 0 0 0,0 0 0 0 0,0 0 0 0 0,0 0 0 0 0,0 1 0 0 0,0-1 0 0 0,0 0 0 0 0,0 0 0 0 0,0 0 0 0 0,0 0 0 0 0,0 0 1 0 0,0 0-1 0 0,0 1 0 0 0,0-1 0 0 0,0 0 0 0 0,0 0 0 0 0,1 0 0 0 0,-1 0 0 0 0,0 0 0 0 0,0 0 0 0 0,0 0 0 0 0,0 0 0 0 0,0 0 0 0 0,0 1 0 0 0,0-1 0 0 0,0 0 0 0 0,0 0 0 0 0,0 0 0 0 0,0 0 0 0 0,1 0 1 0 0,-1 0-1 0 0,0 0 0 0 0,0 0 0 0 0,0 0 0 0 0,0 0 0 0 0,0 0 0 0 0,0 0 0 0 0,0 0 0 0 0,1 0 0 0 0,-1 0 0 0 0,0 0 0 0 0,0 0 0 0 0,0 0 0 0 0,0 0 0 0 0,5-7 1013 0 0,3-15 571 0 0,1-12-1434 0 0,-1 0-1 0 0,-3-1 0 0 0,0 0 1 0 0,-2 0-1 0 0,-2 0 0 0 0,-2 0 1 0 0,-7-59-1 0 0,8 91 28 0 0,-1 1 0 0 0,1-1 0 0 0,0 0 0 0 0,0 0 0 0 0,0 0-1 0 0,0 0 1 0 0,0 0 0 0 0,1 0 0 0 0,-1 0 0 0 0,1 0 0 0 0,0 0 0 0 0,1-3 0 0 0,-1 5-108 0 0,0-1-1 0 0,0 0 1 0 0,1 1 0 0 0,-1-1 0 0 0,0 1-1 0 0,1 0 1 0 0,-1-1 0 0 0,1 1 0 0 0,0 0-1 0 0,-1 0 1 0 0,1 0 0 0 0,0 0-1 0 0,-1 0 1 0 0,1 0 0 0 0,0 1 0 0 0,0-1-1 0 0,0 0 1 0 0,0 1 0 0 0,2-1-1 0 0,24-5 53 0 0,1 2-1 0 0,-1 0 1 0 0,1 2-1 0 0,0 1 1 0 0,32 3-1 0 0,-49 2 104 0 0,-11-4-317 0 0,-1 0 0 0 0,0 0 1 0 0,0 0-1 0 0,1 0 1 0 0,-1 0-1 0 0,0 0 0 0 0,0 0 1 0 0,1 0-1 0 0,-1 0 0 0 0,0 0 1 0 0,0 1-1 0 0,1-1 1 0 0,-1 0-1 0 0,0 0 0 0 0,0 0 1 0 0,0 0-1 0 0,1 1 0 0 0,-1-1 1 0 0,0 0-1 0 0,0 0 1 0 0,0 0-1 0 0,0 1 0 0 0,1-1 1 0 0,-1 0-1 0 0,0 0 0 0 0,0 1 1 0 0,0-1-1 0 0,0 0 1 0 0,0 0-1 0 0,0 1 0 0 0,0-1 1 0 0,0 0-1 0 0,0 0 0 0 0,0 1 1 0 0,0-1-1 0 0,0 0 1 0 0,0 0-1 0 0,0 1 0 0 0,0-1 1 0 0,0 0-1 0 0,0 0 0 0 0,0 1 1 0 0,0-1-1 0 0</inkml:trace>
  <inkml:trace contextRef="#ctx0" brushRef="#br0" timeOffset="1">2 178 3679 0 0,'0'0'61'0'0,"0"0"0"0"0,0 0 0 0 0,0 0-1 0 0,0 0 1 0 0,0 0 0 0 0,-1 0-1 0 0,1 1 1 0 0,0-1 0 0 0,0 0 0 0 0,0 0-1 0 0,0 0 1 0 0,0 0 0 0 0,0 0 0 0 0,0 0-1 0 0,0 0 1 0 0,-1 0 0 0 0,1 0-1 0 0,0 1 1 0 0,0-1 0 0 0,0 0 0 0 0,0 0-1 0 0,0 0 1 0 0,0 0 0 0 0,0 0-1 0 0,0 0 1 0 0,0 1 0 0 0,0-1 0 0 0,0 0-1 0 0,0 0 1 0 0,0 0 0 0 0,0 0 0 0 0,0 0-1 0 0,0 1 1 0 0,0-1 0 0 0,0 0-1 0 0,0 0 1 0 0,0 0 0 0 0,0 0 0 0 0,0 0-1 0 0,0 0 1 0 0,0 0 0 0 0,0 1-1 0 0,1-1 1 0 0,-1 0 0 0 0,0 0 0 0 0,0 0-1 0 0,8 6 2949 0 0,9 2 1522 0 0,-5-6-2323 0 0,0 0 0 0 0,24 0 1 0 0,56-9-231 0 0,-43 2-2098 0 0,-41 4-93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3:39.9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56 189 2759 0 0,'-2'-4'588'0'0,"-1"0"0"0"0,0 0 0 0 0,0 1 1 0 0,-1-1-1 0 0,1 1 0 0 0,-5-4 0 0 0,4 4 117 0 0,1 1 1 0 0,0-1 0 0 0,0-1 0 0 0,0 1 0 0 0,0 0-1 0 0,0-1 1 0 0,-3-5 0 0 0,6 8-534 0 0,-1 0 1 0 0,1-1-1 0 0,0 1 0 0 0,0 0 1 0 0,-1-1-1 0 0,1 1 1 0 0,0 0-1 0 0,0-1 0 0 0,0 1 1 0 0,0 0-1 0 0,1-1 0 0 0,-1 1 1 0 0,0 0-1 0 0,1-1 0 0 0,-1 1 1 0 0,0 0-1 0 0,1 0 0 0 0,0 0 1 0 0,-1-1-1 0 0,1 1 0 0 0,0 0 1 0 0,-1 0-1 0 0,1 0 0 0 0,0 0 1 0 0,0 0-1 0 0,0 0 1 0 0,0 0-1 0 0,0 0 0 0 0,2-1 1 0 0,2-1 155 0 0,-1-1 0 0 0,1 1 0 0 0,0 1 1 0 0,0-1-1 0 0,0 0 0 0 0,1 1 1 0 0,-1 0-1 0 0,10-2 0 0 0,50-7 605 0 0,-43 9-691 0 0,-17 1-209 0 0,232-39 700 0 0,-222 37-714 0 0,-10 1-13 0 0,1 0 0 0 0,-1 1 1 0 0,1 0-1 0 0,0 0 0 0 0,0 0 0 0 0,-1 1 1 0 0,1 0-1 0 0,9 0 0 0 0,-15 1-5 0 0,1-1-1 0 0,-1 0 1 0 0,0 0-1 0 0,0 0 1 0 0,1 1 0 0 0,-1-1-1 0 0,0 0 1 0 0,0 0-1 0 0,1 1 1 0 0,-1-1 0 0 0,0 0-1 0 0,0 0 1 0 0,0 1-1 0 0,0-1 1 0 0,1 0-1 0 0,-1 1 1 0 0,0-1 0 0 0,0 0-1 0 0,0 1 1 0 0,0-1-1 0 0,0 0 1 0 0,0 1 0 0 0,0-1-1 0 0,0 0 1 0 0,0 1-1 0 0,0-1 1 0 0,0 0 0 0 0,0 1-1 0 0,0-1 1 0 0,0 0-1 0 0,0 1 1 0 0,0-1-1 0 0,0 0 1 0 0,-1 1 0 0 0,1-1-1 0 0,0 0 1 0 0,0 1-1 0 0,0-1 1 0 0,0 0 0 0 0,-1 1-1 0 0,1-1 1 0 0,0 0-1 0 0,0 0 1 0 0,-1 0-1 0 0,1 1 1 0 0,-14 15 34 0 0,12-14-33 0 0,-43 43-2 0 0,-62 46 0 0 0,61-53 0 0 0,-68 70 0 0 0,50-38 0 0 0,65-72 9 0 0,1 0 0 0 0,0 0-1 0 0,-1-1 1 0 0,1 1 0 0 0,-1-1 0 0 0,0 1-1 0 0,0-1 1 0 0,0 0 0 0 0,0 1 0 0 0,0-1-1 0 0,0 0 1 0 0,0-5 0 0 0,0 0 41 0 0,-1 0 0 0 0,0 1 0 0 0,0-1 0 0 0,-3-14 0 0 0,1 11-4 0 0,-1 0-1 0 0,0 0 1 0 0,-1 0-1 0 0,0 0 1 0 0,0 1-1 0 0,-1 0 1 0 0,-11-18-1 0 0,11 21-45 0 0,2 4 0 0 0,1 0 0 0 0,-1 0 0 0 0,1 0 0 0 0,0 0 0 0 0,0-1 0 0 0,0 1 0 0 0,0-1 0 0 0,1 0 0 0 0,0 0 0 0 0,-1 1 0 0 0,0-6 0 0 0,2 8 0 0 0,1 1 0 0 0,-1-1 0 0 0,0 0 0 0 0,0 1 0 0 0,0-1 0 0 0,1 1 0 0 0,-1-1 0 0 0,0 1 0 0 0,1 0 0 0 0,-1-1 0 0 0,0 1 0 0 0,1-1 0 0 0,-1 1 0 0 0,1-1 0 0 0,-1 1 0 0 0,0 0 0 0 0,1-1 0 0 0,-1 1 0 0 0,1 0 0 0 0,-1 0 0 0 0,1-1 0 0 0,-1 1 0 0 0,1 0 0 0 0,-1 0 0 0 0,1 0 0 0 0,0 0 0 0 0,-1 0 0 0 0,1-1 0 0 0,-1 1 0 0 0,1 0 0 0 0,-1 0 0 0 0,1 0 0 0 0,0 1 0 0 0,-1-1 0 0 0,1 0 0 0 0,0 0 0 0 0,1 0 0 0 0,0 0 0 0 0,-1 1 0 0 0,1-1 0 0 0,0 0 0 0 0,0 1 0 0 0,-1-1 0 0 0,1 1 0 0 0,0 0 0 0 0,-1-1 0 0 0,1 1 0 0 0,1 1 0 0 0,-2-1 0 0 0,-1-1 0 0 0,1 1 0 0 0,-1-1 0 0 0,1 1 0 0 0,0-1 0 0 0,-1 1 0 0 0,1-1 0 0 0,0 0 0 0 0,0 1 0 0 0,-1-1 0 0 0,1 0 0 0 0,0 0 0 0 0,0 0 0 0 0,0 1 0 0 0,-1-1 0 0 0,1 0 0 0 0,0 0 0 0 0,0 0 0 0 0,0 0 0 0 0,-1 0 0 0 0,1 0 0 0 0,0-1 0 0 0,0 1 0 0 0,0 0 0 0 0,-1 0 0 0 0,1-1 0 0 0,0 1 0 0 0,0 0 0 0 0,-1-1 0 0 0,1 1 0 0 0,0 0 0 0 0,-1-1 0 0 0,2 0 0 0 0,2-3 0 0 0,1 0 0 0 0,-2 0 0 0 0,1 0 0 0 0,3-5 0 0 0,2 0 0 0 0,-8 9 29 0 0,0 0-1 0 0,0 0 1 0 0,0 1-1 0 0,1-1 0 0 0,-1 0 1 0 0,0 1-1 0 0,0-1 1 0 0,0 1-1 0 0,0 0 1 0 0,0-1-1 0 0,0 1 1 0 0,0 0-1 0 0,0-1 1 0 0,0 1-1 0 0,0 0 1 0 0,0 0-1 0 0,1 1 1 0 0,3 2 58 0 0,24 14-87 0 0,2-2 0 0 0,0-1 0 0 0,1-2 0 0 0,50 15 0 0 0,140 22 0 0 0,13 4 0 0 0,-141-26 0 0 0,150 25 0 0 0,-188-46 0 0 0,0-2 0 0 0,0-2 0 0 0,1-3 0 0 0,64-8 0 0 0,30-17-28 0 0,-92 14-208 0 0,-13 3-60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3:40.7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107 153 6911 0 0,'-8'6'624'0'0,"0"0"0"0"0,0 0 0 0 0,0 1-1 0 0,1 0 1 0 0,-10 11 0 0 0,15-14-302 0 0,-1-1-1 0 0,1 1 1 0 0,0-1-1 0 0,0 1 0 0 0,0 0 1 0 0,-3 8-1 0 0,5-10-183 0 0,-1 0-1 0 0,1 0 1 0 0,0 0-1 0 0,-1-1 0 0 0,1 1 1 0 0,0 0-1 0 0,0 0 0 0 0,0 0 1 0 0,1 0-1 0 0,-1 0 0 0 0,0 0 1 0 0,1 0-1 0 0,-1-1 0 0 0,1 1 1 0 0,0 0-1 0 0,1 2 0 0 0,-1-2-2 0 0,1 0 0 0 0,0 0 0 0 0,0 0 0 0 0,0 0 0 0 0,0 0 0 0 0,0-1 0 0 0,1 1 0 0 0,-1-1 0 0 0,1 1 0 0 0,-1-1 0 0 0,1 0 0 0 0,-1 0 0 0 0,1 0 0 0 0,-1 0-1 0 0,1-1 1 0 0,0 1 0 0 0,5 0 0 0 0,1 0 262 0 0,0 0 0 0 0,1-1-1 0 0,17-1 1 0 0,-7-2 29 0 0,-1 0 0 0 0,1-2 0 0 0,-1 0 0 0 0,31-13-1 0 0,-37 12-272 0 0,1-1 0 0 0,-2 0-1 0 0,1-1 1 0 0,-1 0-1 0 0,0 0 1 0 0,21-21-1 0 0,-29 25-132 0 0,0 0-1 0 0,-1 0 0 0 0,0 0 0 0 0,0-1 1 0 0,0 1-1 0 0,0-1 0 0 0,-1 1 0 0 0,0-1 1 0 0,0 0-1 0 0,0 0 0 0 0,0 0 0 0 0,-1 0 0 0 0,0-1 1 0 0,1-5-1 0 0,-2 8-17 0 0,0-1 0 0 0,0 0 1 0 0,-1 1-1 0 0,1-1 0 0 0,-1 0 1 0 0,0 1-1 0 0,0-1 0 0 0,0 1 0 0 0,0-1 1 0 0,-1 1-1 0 0,0 0 0 0 0,1 0 1 0 0,-1-1-1 0 0,0 1 0 0 0,-1 0 0 0 0,1 1 1 0 0,0-1-1 0 0,-1 0 0 0 0,0 1 1 0 0,1-1-1 0 0,-4-1 0 0 0,-2-2-2 0 0,-1 1 0 0 0,1 1 0 0 0,-1-1 0 0 0,1 1 0 0 0,-1 1 0 0 0,-1 0 0 0 0,1 0 0 0 0,0 1 0 0 0,-1 0 0 0 0,-13-1 0 0 0,6 2 0 0 0,0 0 0 0 0,1 1 0 0 0,-1 1 0 0 0,0 1 0 0 0,-19 4 0 0 0,23-3 0 0 0,1 0 0 0 0,0 2 0 0 0,0-1 0 0 0,-18 11 0 0 0,25-12 0 0 0,-1 0 0 0 0,1 1 0 0 0,-1 0 0 0 0,1 0 0 0 0,0 0 0 0 0,1 1 0 0 0,-1-1 0 0 0,1 1 0 0 0,0 0 0 0 0,-7 10 0 0 0,11-13-3 0 0,-1-1-1 0 0,0 1 1 0 0,0-1-1 0 0,1 1 1 0 0,-1-1-1 0 0,1 1 1 0 0,0-1-1 0 0,-1 1 1 0 0,1 0-1 0 0,0-1 1 0 0,0 1-1 0 0,0-1 0 0 0,0 1 1 0 0,0 0-1 0 0,0-1 1 0 0,1 1-1 0 0,-1 0 1 0 0,0-1-1 0 0,2 3 1 0 0,-1-1-13 0 0,0-1 0 0 0,1 0 0 0 0,-1 0 0 0 0,1 0 0 0 0,0 0 0 0 0,0 0 0 0 0,0 0 0 0 0,0 0 0 0 0,0 0 0 0 0,0-1 0 0 0,2 2 1 0 0,6 2-572 0 0,0 0 1 0 0,0 0 0 0 0,0-1 0 0 0,18 5 0 0 0,-4-4-1879 0 0,0-1-3950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3:41.0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94 253 7367 0 0,'-1'0'36'0'0,"1"-1"0"0"0,0 1 0 0 0,0 0 0 0 0,0 0 0 0 0,0 0 0 0 0,0 0-1 0 0,0 0 1 0 0,0 0 0 0 0,-1 0 0 0 0,1 0 0 0 0,0 0 0 0 0,0 0 0 0 0,0 0 0 0 0,0 0-1 0 0,0 0 1 0 0,0 0 0 0 0,0 0 0 0 0,-1 0 0 0 0,1 0 0 0 0,0 0 0 0 0,0 0 0 0 0,0 0-1 0 0,0 0 1 0 0,0 0 0 0 0,0 0 0 0 0,0 0 0 0 0,0 0 0 0 0,-1 0 0 0 0,1 1 0 0 0,0-1-1 0 0,0 0 1 0 0,0 0 0 0 0,0 0 0 0 0,0 0 0 0 0,0 0 0 0 0,0 0 0 0 0,0 0 0 0 0,0 0-1 0 0,0 0 1 0 0,-1 0 0 0 0,1 1 0 0 0,0-1 0 0 0,0 0 0 0 0,0 0 0 0 0,0 0 0 0 0,0 0-1 0 0,0 0 1 0 0,0 0 0 0 0,0 0 0 0 0,0 1 0 0 0,0-1 0 0 0,-6 12 2474 0 0,-4 14-423 0 0,-14 56-1554 0 0,20-60-530 0 0,-2-1 0 0 0,-1 0 0 0 0,0 0 0 0 0,-18 33 0 0 0,28-61 291 0 0,-1 0 1 0 0,0-1-1 0 0,0 1 0 0 0,1-15 0 0 0,4-45 1257 0 0,-7 64-1544 0 0,3-39-56 0 0,-1 0 0 0 0,-9-80-1 0 0,5 110 319 0 0,1-1 0 0 0,0 1 0 0 0,1 0 0 0 0,0 0 0 0 0,3-13 0 0 0,-3 21-119 0 0,1 1-1 0 0,0 0 1 0 0,0-1-1 0 0,0 1 0 0 0,0 0 1 0 0,1 0-1 0 0,-1 0 1 0 0,1 0-1 0 0,0 0 0 0 0,0 0 1 0 0,0 0-1 0 0,0 0 1 0 0,1 1-1 0 0,-1-1 1 0 0,1 1-1 0 0,-1 0 0 0 0,1-1 1 0 0,0 1-1 0 0,0 1 1 0 0,0-1-1 0 0,0 0 0 0 0,4-1 1 0 0,14-3-3 0 0,1 0 1 0 0,-1 2-1 0 0,1 0 1 0 0,0 1 0 0 0,22 1-1 0 0,5-2-124 0 0,-17 0-6 0 0,-15 2-8 0 0,-1 0 0 0 0,1 1 0 0 0,31 2 0 0 0,-33 5-1772 0 0,-15-6 1598 0 0,0 0 1 0 0,1 0 0 0 0,-1 1-1 0 0,0-1 1 0 0,0 1 0 0 0,1-1-1 0 0,-1 0 1 0 0,0 1 0 0 0,0-1-1 0 0,1 1 1 0 0,-1-1-1 0 0,0 0 1 0 0,0 1 0 0 0,0-1-1 0 0,0 1 1 0 0,0-1 0 0 0,0 1-1 0 0,0-1 1 0 0,0 1 0 0 0,0-1-1 0 0,0 1 1 0 0,0-1 0 0 0,0 1-1 0 0,0-1 1 0 0,0 0-1 0 0,0 1 1 0 0,0-1 0 0 0,-1 1-1 0 0,1-1 1 0 0,0 1 0 0 0,-4 6-6890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3:41.4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22 11055 0 0,'-11'-1'-7'0'0,"-3"0"3232"0"0,23 0 583 0 0,204-11-82 0 0,-149 6-3230 0 0,-51 6-1309 0 0,0 0 0 0 0,19 2-1 0 0,-20-1-6362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3:41.8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14 244 16127 0 0,'5'29'1832'0'0,"3"31"-1779"0"0,-7-54-177 0 0,-1 0 0 0 0,0 0 1 0 0,-1 0-1 0 0,1 1 1 0 0,-1-1-1 0 0,0 0 1 0 0,-4 11-1 0 0,5-17 87 0 0,0 1 1 0 0,0-1-1 0 0,-1 1 0 0 0,1-1 0 0 0,0 1 0 0 0,0-1 0 0 0,-1 1 0 0 0,1-1 1 0 0,0 1-1 0 0,-1-1 0 0 0,1 1 0 0 0,0-1 0 0 0,-1 1 0 0 0,1-1 0 0 0,0 0 1 0 0,-1 1-1 0 0,1-1 0 0 0,-1 0 0 0 0,1 1 0 0 0,-2-1 0 0 0,2 0 48 0 0,0 0 0 0 0,-1 0 0 0 0,1 0 0 0 0,0 0 0 0 0,-1 0 0 0 0,1 0 0 0 0,0-1 0 0 0,-1 1 0 0 0,1 0 0 0 0,0 0 0 0 0,0 0 0 0 0,-1-1 0 0 0,1 1 0 0 0,0 0 0 0 0,0 0 0 0 0,-1-1 0 0 0,1 1 0 0 0,0 0 0 0 0,0-1 0 0 0,0 1 0 0 0,0 0 0 0 0,-1-1 0 0 0,1 1 0 0 0,-5-25 2013 0 0,12-90-109 0 0,1 0-2224 0 0,-9 84 354 0 0,-7-54 0 0 0,8 84 13 0 0,0 0 0 0 0,0 0 0 0 0,1 1 1 0 0,-1-1-1 0 0,0 0 0 0 0,0 0 1 0 0,0 0-1 0 0,1 1 0 0 0,-1-1 1 0 0,0 0-1 0 0,1 1 0 0 0,-1-1 0 0 0,0 0 1 0 0,1 1-1 0 0,-1-1 0 0 0,1 0 1 0 0,-1 1-1 0 0,1-1 0 0 0,0 1 1 0 0,-1-1-1 0 0,1 1 0 0 0,-1-1 0 0 0,1 1 1 0 0,0-1-1 0 0,-1 1 0 0 0,1 0 1 0 0,0-1-1 0 0,0 1 0 0 0,-1 0 1 0 0,1 0-1 0 0,0 0 0 0 0,0-1 0 0 0,0 1 1 0 0,-1 0-1 0 0,1 0 0 0 0,1 0 1 0 0,38-1 291 0 0,-32 1-159 0 0,55 2 204 0 0,-33 0-630 0 0,0-2 1 0 0,0-1-1 0 0,40-7 0 0 0,-68 8-1699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3:42.1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 4607 0 0,'0'-1'112'0'0,"0"1"-1"0"0,0 0 1 0 0,0 0-1 0 0,0 0 1 0 0,0-1-1 0 0,-1 1 1 0 0,1 0-1 0 0,0 0 1 0 0,0-1-1 0 0,0 1 1 0 0,0 0-1 0 0,0-1 1 0 0,0 1-1 0 0,0 0 1 0 0,0 0-1 0 0,0-1 1 0 0,0 1-1 0 0,0 0 1 0 0,0 0-1 0 0,0-1 1 0 0,0 1-1 0 0,0 0 1 0 0,0-1 0 0 0,1 1-1 0 0,-1 0 1 0 0,0 0-1 0 0,0-1 1 0 0,0 1-1 0 0,0 0 1 0 0,0 0-1 0 0,1 0 1 0 0,-1-1-1 0 0,0 1 1 0 0,0 0-1 0 0,0 0 1 0 0,1-1-1 0 0,12 2 5374 0 0,25 13 2088 0 0,-24-8-8895 0 0,9 2 1702 0 0,44 10 0 0 0,-59-16-553 0 0,1-1 0 0 0,-1 0-1 0 0,1 0 1 0 0,-1-1 0 0 0,1 0 0 0 0,0-1 0 0 0,-1 0 0 0 0,16-4 0 0 0,-15 3-6867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3:24.8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15 2759 0 0,'2'-3'28'0'0,"10"-8"381"0"0,-11 11-370 0 0,-1 0 0 0 0,1 0 0 0 0,-1 0 0 0 0,1 0 1 0 0,-1 0-1 0 0,1 0 0 0 0,-1 0 0 0 0,1 1 0 0 0,-1-1 1 0 0,0 0-1 0 0,1 0 0 0 0,-1 0 0 0 0,1 1 0 0 0,-1-1 1 0 0,0 0-1 0 0,1 1 0 0 0,-1-1 0 0 0,0 0 0 0 0,1 1 0 0 0,-1-1 1 0 0,0 0-1 0 0,0 1 0 0 0,1-1 0 0 0,-1 1 0 0 0,0-1 1 0 0,0 0-1 0 0,0 1 0 0 0,1-1 0 0 0,-1 1 0 0 0,0-1 0 0 0,0 1 1 0 0,0-1-1 0 0,0 1 0 0 0,0-1 0 0 0,0 1 0 0 0,0-1 1 0 0,0 1-1 0 0,3 6 322 0 0,-2-5-177 0 0,-1 0 0 0 0,1 0 0 0 0,0 0 0 0 0,-1 0 0 0 0,1 0 0 0 0,-1 0-1 0 0,0 1 1 0 0,0-1 0 0 0,0 0 0 0 0,0 0 0 0 0,0 0 0 0 0,-1 3 0 0 0,1 66 2204 0 0,-1-58-1226 0 0,-6 38-248 0 0,6-38-108 0 0,-2 0-26 0 0,-7 42-77 0 0,8-42-308 0 0,-1-1-137 0 0,-7 36-30 0 0,8-36-54 0 0,-1-3-214 0 0,-14 50-1224 0 0,12-46-3750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4:02.944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2332 0 0,'0'-2276'0'0,"0"2220"0"0,0 102 0 0,0-40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4:29.630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2 1 0 0,'-1'0'0'0,"18"0"0"0,3422 0 0 0,-3441 0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4:44.9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85 42 5527 0 0,'-27'-16'1564'0'0,"4"1"849"0"0,11 5 6552 0 0,16 16-6588 0 0,3 0-1664 0 0,0-3-471 0 0,0 0 0 0 0,1-1 0 0 0,0 0 0 0 0,12 2 0 0 0,-11-3-206 0 0,0 1 1 0 0,0 0 0 0 0,9 4-1 0 0,-12-3-32 0 0,14 6 41 0 0,1-1-1 0 0,0 0 1 0 0,0-2-1 0 0,0 0 1 0 0,1-1 0 0 0,22 1-1 0 0,-18-5-44 0 0,-4 0 0 0 0,28 4 0 0 0,-43-4 0 0 0,0 1 0 0 0,0 0 0 0 0,0 0 0 0 0,-1 0 0 0 0,1 1 0 0 0,-1 0 0 0 0,0 0 0 0 0,8 5 0 0 0,-10-6 0 0 0,-1 0 0 0 0,0 0 0 0 0,1-1 0 0 0,-1 0 0 0 0,1 0 0 0 0,0 0 0 0 0,0 0 0 0 0,-1 0 0 0 0,1-1 0 0 0,7 1 0 0 0,20 4 0 0 0,-31-5 0 0 0,0 0 0 0 0,1 0 0 0 0,-1 0 0 0 0,0 0 0 0 0,0 0 0 0 0,0 0 0 0 0,0 1 0 0 0,0-1 0 0 0,0 0 0 0 0,0 0 0 0 0,0 0 0 0 0,1 0 0 0 0,-1 0 0 0 0,0 0 0 0 0,0 1 0 0 0,0-1 0 0 0,0 0 0 0 0,0 0 0 0 0,0 0 0 0 0,0 0 0 0 0,0 1 0 0 0,0-1 0 0 0,0 0 0 0 0,0 0 0 0 0,0 0 0 0 0,0 0 0 0 0,0 0 0 0 0,0 1 0 0 0,0-1 0 0 0,0 0 0 0 0,0 0 0 0 0,0 0 0 0 0,0 0 0 0 0,-1 0 0 0 0,1 1 0 0 0,0-1 0 0 0,0 0 0 0 0,0 0 0 0 0,0 0 0 0 0,0 0 0 0 0,0 0 0 0 0,-8 11 0 0 0,-9 6 0 0 0,11-12 0 0 0,0-1 0 0 0,-1 1 0 0 0,1-1 0 0 0,-1-1 0 0 0,0 1 0 0 0,0-1 0 0 0,0 0 0 0 0,0-1 0 0 0,-13 4 0 0 0,-13 3 0 0 0,-33 14 0 0 0,-26 8 0 0 0,-1-14 0 0 0,64-14 0 0 0,0 3 0 0 0,-34 9 0 0 0,40 0 0 0 0,22-15 0 0 0,-1 1 0 0 0,1 0 0 0 0,0 0 0 0 0,0 0 0 0 0,0 0 0 0 0,0 1 0 0 0,0-1 0 0 0,0 0 0 0 0,0 0 0 0 0,0 1 0 0 0,1-1 0 0 0,-1 0 0 0 0,0 1 0 0 0,1-1 0 0 0,-1 3 0 0 0,3 2-1501 0 0,3 0-3408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4:46.5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 82 5063 0 0,'0'1'31'0'0,"-1"0"0"0"0,1 0 0 0 0,-1 0 0 0 0,0 0 0 0 0,1 0 0 0 0,0 0 0 0 0,-1 0 0 0 0,1 0-1 0 0,0 0 1 0 0,0 0 0 0 0,-1 0 0 0 0,1 0 0 0 0,0 1 0 0 0,0-1 0 0 0,0 0 0 0 0,0 0-1 0 0,1 0 1 0 0,-1 0 0 0 0,0 0 0 0 0,0 0 0 0 0,1 0 0 0 0,-1 0 0 0 0,0 1 0 0 0,2 0 0 0 0,-2-1-34 0 0,1 1 0 0 0,-1-1 1 0 0,1 0-1 0 0,0 0 0 0 0,-1 0 1 0 0,1 0-1 0 0,0 0 0 0 0,0 0 0 0 0,0 0 1 0 0,0 0-1 0 0,0 0 0 0 0,0 0 1 0 0,0 0-1 0 0,0-1 0 0 0,0 1 1 0 0,0 0-1 0 0,0-1 0 0 0,1 1 1 0 0,-1-1-1 0 0,0 1 0 0 0,2 0 1 0 0,14-1 1347 0 0,0-1 1 0 0,-1-1 0 0 0,1 0-1 0 0,0-1 1 0 0,15-5 0 0 0,21-4 738 0 0,-36 9-1371 0 0,-13 1-452 0 0,0 1-1 0 0,1 0 1 0 0,-1 0 0 0 0,0 1-1 0 0,1 0 1 0 0,-1-1 0 0 0,0 1-1 0 0,5 1 1 0 0,-9-1-281 0 0,0 0 0 0 0,1 0 0 0 0,-1 0 0 0 0,0 0 0 0 0,0 0 0 0 0,0 0 0 0 0,0 0 0 0 0,0 0 0 0 0,0 0 0 0 0,0 0 0 0 0,0 0 0 0 0,0 0 0 0 0,0 0 0 0 0,1 1 0 0 0,-1-1 0 0 0,0 0 0 0 0,0 0 0 0 0,0 0 0 0 0,0 0 0 0 0,0 0 0 0 0,0 0 0 0 0,0 0 0 0 0,0 0 0 0 0,0 0 0 0 0,0 0 0 0 0,0 0 0 0 0,0 1 0 0 0,0-1 0 0 0,0 0 0 0 0,0 0 1 0 0,0 0-1 0 0,0 0 0 0 0,0 0 0 0 0,0 0 0 0 0,0 0 0 0 0,0 0 0 0 0,0 0 0 0 0,0 1 0 0 0,0-1 0 0 0,0 0 0 0 0,0 0 0 0 0,0 0 0 0 0,0 0 0 0 0,0 0 0 0 0,0 0 0 0 0,0 0 0 0 0,0 0 0 0 0,0 0 0 0 0,0 0 0 0 0,0 1 0 0 0,-6 5-198 0 0,-8 3 300 0 0,-16 5-47 0 0,-1-2 0 0 0,0-1 0 0 0,-52 10 0 0 0,50-13 137 0 0,13-5 501 0 0,19-5-78 0 0,11-3-216 0 0,133-37 760 0 0,-39 13-1053 0 0,-92 25-83 0 0,-2 0 4 0 0,1 1 1 0 0,-1 0 0 0 0,1 0-1 0 0,0 1 1 0 0,0 1 0 0 0,-1 0-1 0 0,14 0 1 0 0,-24 1-8 0 0,0 0 0 0 0,0 0 0 0 0,1 0 0 0 0,-1 0 0 0 0,0 0 0 0 0,0 0 0 0 0,0 0 0 0 0,0 0 0 0 0,0 0 0 0 0,0 0 0 0 0,1 0 0 0 0,-1 0 0 0 0,0 0 0 0 0,0 0 0 0 0,0 0 0 0 0,0 0 0 0 0,0 0 0 0 0,0 0 0 0 0,1 0 0 0 0,-1 0 0 0 0,0 1 0 0 0,0-1 0 0 0,0 0 0 0 0,0 0 0 0 0,0 0 0 0 0,0 0 0 0 0,0 0 0 0 0,0 0 0 0 0,0 0 0 0 0,1 0 0 0 0,-1 1 0 0 0,0-1 0 0 0,0 0 0 0 0,0 0 0 0 0,0 0 0 0 0,0 0 0 0 0,0 0 0 0 0,0 0 0 0 0,0 1 0 0 0,0-1 0 0 0,0 0 0 0 0,0 0 0 0 0,0 0 0 0 0,0 0 0 0 0,0 0 0 0 0,0 1 0 0 0,-6 5 0 0 0,-12 7 0 0 0,17-12 0 0 0,-30 17 0 0 0,-1-2 0 0 0,-63 24 0 0 0,-73 13 0 0 0,218-65 0 0 0,55-16 0 0 0,-62 13 0 0 0,77-23 0 0 0,-178 64-10 0 0,-78 18-48 0 0,115-39 58 0 0,0-1 1 0 0,-1-1 0 0 0,1 0 0 0 0,-36-2 0 0 0,55-1-1 0 0,0 0 0 0 0,0 0-1 0 0,-1-1 1 0 0,1 1 0 0 0,0 0-1 0 0,0-1 1 0 0,0 0 0 0 0,0 1 0 0 0,0-1-1 0 0,0 0 1 0 0,0 0 0 0 0,1 0-1 0 0,-1 0 1 0 0,0 0 0 0 0,-2-2-1 0 0,4 2 3 0 0,-1 0 0 0 0,1 0-1 0 0,-1 0 1 0 0,1 0 0 0 0,0 1-1 0 0,-1-1 1 0 0,1 0 0 0 0,0 0-1 0 0,0 0 1 0 0,0 0 0 0 0,-1 0-1 0 0,1 0 1 0 0,0 0 0 0 0,0 0-1 0 0,0 0 1 0 0,1 0 0 0 0,-1 0-1 0 0,0 0 1 0 0,0 0 0 0 0,0 0-1 0 0,1 0 1 0 0,-1 0 0 0 0,0 0-1 0 0,1 0 1 0 0,-1 1 0 0 0,1-1-1 0 0,-1 0 1 0 0,1 0 0 0 0,0 0-1 0 0,-1 1 1 0 0,1-1 0 0 0,0 0-1 0 0,-1 1 1 0 0,2-2 0 0 0,5-4 106 0 0,0 0 0 0 0,0 0 0 0 0,0 1 0 0 0,1-1 0 0 0,-1 2 0 0 0,16-8 0 0 0,19-12 242 0 0,-41 24-350 0 0,0-1 0 0 0,0 1 0 0 0,-1 0 0 0 0,1-1 0 0 0,0 0 0 0 0,0 1 0 0 0,-1-1 0 0 0,1 1 0 0 0,0-1 0 0 0,-1 0 0 0 0,1 1 0 0 0,-1-1 0 0 0,1 0 0 0 0,-1 0 0 0 0,1 0 0 0 0,-1 1 0 0 0,1-1 0 0 0,-1 0 0 0 0,0 0 0 0 0,1 0 0 0 0,-1 0 0 0 0,0 0 0 0 0,0 0 0 0 0,0 0 0 0 0,0 1 0 0 0,0-1 0 0 0,0 0 0 0 0,0 0 0 0 0,0 0 0 0 0,0 0 0 0 0,0 0 0 0 0,0 0 0 0 0,-1 0 0 0 0,1 0 0 0 0,0 0 0 0 0,-1 1 0 0 0,1-1 0 0 0,-1 0 0 0 0,1 0 0 0 0,-1 0 0 0 0,1 1 0 0 0,-1-1 0 0 0,1 0 0 0 0,-1 1 0 0 0,0-2 0 0 0,-1 0 0 0 0,-1 1 0 0 0,1-1 0 0 0,0 0 0 0 0,-1 1 0 0 0,1-1 0 0 0,-1 1 0 0 0,1 0 0 0 0,-1 0 0 0 0,1 0 0 0 0,-1 0 0 0 0,0 0 0 0 0,0 1 0 0 0,1-1 0 0 0,-5 1 0 0 0,6 0 0 0 0,1 1 0 0 0,0-1 0 0 0,-1 1 0 0 0,1-1 0 0 0,-1 1 0 0 0,1-1 0 0 0,0 1 0 0 0,0-1 0 0 0,-1 1 0 0 0,1-1 0 0 0,0 1 0 0 0,0-1 0 0 0,0 1 0 0 0,0-1 0 0 0,-1 1 0 0 0,1 0 0 0 0,0-1 0 0 0,0 1 0 0 0,0-1 0 0 0,0 1 0 0 0,1 0 0 0 0,-1-1 0 0 0,0 2 0 0 0,2 19 0 0 0,-2-18 0 0 0,1 9 0 0 0,-1 1 0 0 0,0-1 0 0 0,0 0 0 0 0,-1 0 0 0 0,-1 0 0 0 0,-4 19 0 0 0,6-31 0 0 0,0 0 0 0 0,0 1 0 0 0,0-1 0 0 0,0 0 0 0 0,0 1 0 0 0,0-1 0 0 0,-1 0 0 0 0,1 1 0 0 0,0-1 0 0 0,0 1 0 0 0,0-1 0 0 0,0 0 0 0 0,-1 1 0 0 0,1-1 0 0 0,0 0 0 0 0,0 0 0 0 0,0 1 0 0 0,-1-1 0 0 0,1 0 0 0 0,0 0 0 0 0,-1 1 0 0 0,1-1 0 0 0,0 0 0 0 0,-1 0 0 0 0,1 0 0 0 0,0 1 0 0 0,-1-1 0 0 0,1 0 0 0 0,0 0 0 0 0,-1 0 0 0 0,1 0 0 0 0,0 0 0 0 0,-1 0 0 0 0,1 0 0 0 0,0 0 0 0 0,-1 0 0 0 0,1 0 0 0 0,-1 0 0 0 0,1 0 0 0 0,0 0 0 0 0,-1 0 0 0 0,1 0 0 0 0,0 0 0 0 0,-1 0 0 0 0,1 0 0 0 0,-1 0 0 0 0,1-1 0 0 0,0 1 0 0 0,0 0 0 0 0,-1 0 0 0 0,1 0 0 0 0,0-1 0 0 0,-1 1 0 0 0,1 0 0 0 0,0 0 0 0 0,-1-1 0 0 0,0-1 0 0 0,-1 1 0 0 0,1-1 0 0 0,0 1 0 0 0,0-1 0 0 0,-1 0 0 0 0,1 0 0 0 0,1 0 0 0 0,-1 1 0 0 0,-1-3 0 0 0,-9-57 0 0 0,-1-5 0 0 0,10 60 0 0 0,0-1 0 0 0,-1 0 0 0 0,1 0 0 0 0,-1 1 0 0 0,-1 0 0 0 0,-6-11 0 0 0,10 17 0 0 0,0-1 0 0 0,0 1 0 0 0,0 0 0 0 0,0 0 0 0 0,0-1 0 0 0,-1 1 0 0 0,1 0 0 0 0,0 0 0 0 0,0 0 0 0 0,0-1 0 0 0,0 1 0 0 0,0 0 0 0 0,-1 0 0 0 0,1 0 0 0 0,0-1 0 0 0,0 1 0 0 0,0 0 0 0 0,-1 0 0 0 0,1 0 0 0 0,0 0 0 0 0,0 0 0 0 0,0 0 0 0 0,-1-1 0 0 0,1 1 0 0 0,0 0 0 0 0,0 0 0 0 0,-1 0 0 0 0,1 0 0 0 0,0 0 0 0 0,0 0 0 0 0,-1 0 0 0 0,1 0 0 0 0,0 0 0 0 0,0 0 0 0 0,-1 0 0 0 0,1 0 0 0 0,0 0 0 0 0,0 1 0 0 0,-1-1 0 0 0,1 0 0 0 0,0 0 0 0 0,0 0 0 0 0,-1 0 0 0 0,1 0 0 0 0,0 0 0 0 0,0 0 0 0 0,0 1 0 0 0,0-1 0 0 0,-1 0 0 0 0,1 0 0 0 0,0 1 0 0 0,-1 0 0 0 0,1-1 0 0 0,0 1 0 0 0,0 0 0 0 0,0-1 0 0 0,0 1 0 0 0,-1-1 0 0 0,1 1 0 0 0,0 0 0 0 0,0-1 0 0 0,0 1 0 0 0,0 0 0 0 0,1-1 0 0 0,-1 1 0 0 0,0 0 0 0 0,0-1 0 0 0,0 1 0 0 0,0 0 0 0 0,1 0 0 0 0,1 1 0 0 0,-1 1 0 0 0,1-1 0 0 0,0 0 0 0 0,0 0 0 0 0,0 0 0 0 0,0-1 0 0 0,0 1 0 0 0,0 0 0 0 0,0-1 0 0 0,1 1 0 0 0,-1-1 0 0 0,0 0 0 0 0,1 0 0 0 0,-1 0 0 0 0,1 0 0 0 0,-1 0 0 0 0,1 0 0 0 0,4 0 0 0 0,8 1 0 0 0,-1-1 0 0 0,19 1 0 0 0,-17-2 0 0 0,3 0 50 0 0,1 1 0 0 0,-1 1 0 0 0,0 1 0 0 0,1 0 0 0 0,-1 1 0 0 0,-1 1 0 0 0,28 12 0 0 0,-46-17-46 0 0,0 0 0 0 0,1 0 0 0 0,-1 0 0 0 0,0 0 0 0 0,0 0 0 0 0,1 0 0 0 0,-1 0 0 0 0,0 0 0 0 0,0 1 0 0 0,1-1 0 0 0,-1 0 0 0 0,0 0 0 0 0,0 0 0 0 0,1 0 0 0 0,-1 0 0 0 0,0 1 0 0 0,0-1 0 0 0,0 0 0 0 0,0 0 0 0 0,1 0 0 0 0,-1 1 0 0 0,0-1 0 0 0,0 0 0 0 0,0 0 0 0 0,0 1 0 0 0,0-1 0 0 0,0 0 0 0 0,1 0 0 0 0,-1 1 0 0 0,0-1 0 0 0,0 1 0 0 0,-9 2 26 0 0,-19-3-55 0 0,25 0 36 0 0,-8 0-11 0 0,1 0 0 0 0,-1-1 0 0 0,1 0 0 0 0,-1-1 0 0 0,1 0 0 0 0,0-1 0 0 0,0 0 0 0 0,0 0 0 0 0,0-1 0 0 0,1 0 0 0 0,-14-8 0 0 0,24 9 0 0 0,6 2 0 0 0,6 0 0 0 0,28 0 0 0 0,-22 0 0 0 0,1 1 0 0 0,-1 0 0 0 0,0 1 0 0 0,-1 2 0 0 0,35 7 0 0 0,-51-10 50 0 0,-1 1 0 0 0,1 0 0 0 0,-1-1 0 0 0,1 1 0 0 0,-1 0 1 0 0,1 0-1 0 0,-1 0 0 0 0,0 0 0 0 0,1 0 0 0 0,0 1 0 0 0,2 8-1657 0 0,-7-2-3615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4:47.6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159 1 919 0 0,'-12'1'80'0'0,"0"0"-1"0"0,0 1 0 0 0,1 0 0 0 0,-13 5 1 0 0,-24 4-437 0 0,37-9 1093 0 0,-4 1 2743 0 0,2-2 6642 0 0,20 2-4556 0 0,6 2-5003 0 0,15-1-95 0 0,-1-2 1 0 0,32-1-1 0 0,13 0-108 0 0,21 7 27 0 0,57 3-2558 0 0,-135-10-5522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4:48.4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168 3 4607 0 0,'-5'-1'193'0'0,"-1"0"-1"0"0,1 1 1 0 0,0-1-1 0 0,-1 1 0 0 0,1 0 1 0 0,-1 1-1 0 0,-6 0 0 0 0,-14 1 528 0 0,-2-3 276 0 0,-2 0 2046 0 0,1 4 3637 0 0,29-3-6618 0 0,-1-1 0 0 0,1 1 0 0 0,0 0 1 0 0,0 0-1 0 0,0 0 0 0 0,0 0 0 0 0,0 0 0 0 0,0 0 0 0 0,-1 0 0 0 0,1 0 0 0 0,0 0 0 0 0,0 0 0 0 0,0 0 0 0 0,0 1 0 0 0,0-1 0 0 0,0 0 1 0 0,-1 0-1 0 0,1 0 0 0 0,0 0 0 0 0,0 0 0 0 0,0 0 0 0 0,0 0 0 0 0,0 0 0 0 0,0 0 0 0 0,0 0 0 0 0,-1 0 0 0 0,1 0 0 0 0,0 1 0 0 0,0-1 1 0 0,0 0-1 0 0,0 0 0 0 0,0 0 0 0 0,0 0 0 0 0,0 0 0 0 0,0 0 0 0 0,0 0 0 0 0,0 1 0 0 0,0-1 0 0 0,0 0 0 0 0,0 0 0 0 0,0 0 0 0 0,0 0 1 0 0,0 0-1 0 0,0 0 0 0 0,0 1 0 0 0,0-1 0 0 0,0 0 0 0 0,6 5 1143 0 0,11 1-741 0 0,0-2-298 0 0,0-2 1 0 0,0 0-1 0 0,28-1 0 0 0,-2 0 128 0 0,184-5 603 0 0,-149 0-857 0 0,-73 4-591 0 0,22 0 1405 0 0,-13 6-7986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4:48.9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252 75 6911 0 0,'0'-1'118'0'0,"0"0"0"0"0,-1 0 0 0 0,1-1 0 0 0,-1 1 0 0 0,1 0 0 0 0,-1 0 0 0 0,1 0 0 0 0,-1 0 0 0 0,0-1 0 0 0,1 1 0 0 0,-1 0 0 0 0,0 0 0 0 0,0 0 0 0 0,0 1 0 0 0,0-1 0 0 0,0 0 0 0 0,0 0 0 0 0,0 0-1 0 0,0 1 1 0 0,0-1 0 0 0,0 0 0 0 0,0 1 0 0 0,-2-1 0 0 0,-1 0 253 0 0,0 1 0 0 0,0 0 0 0 0,1-1 0 0 0,-1 2 0 0 0,0-1-1 0 0,-6 1 1 0 0,9-1-391 0 0,-13 2 350 0 0,0 0 1 0 0,1 2-1 0 0,-1-1 0 0 0,1 1 0 0 0,0 1 1 0 0,-22 11-1 0 0,29-12-106 0 0,0-1 0 0 0,0 1 0 0 0,1-1 0 0 0,-1 1 0 0 0,1 1 0 0 0,0-1 1 0 0,1 1-1 0 0,-1 0 0 0 0,1 0 0 0 0,0 0 0 0 0,0 1 0 0 0,0 0 0 0 0,1-1 0 0 0,0 1 0 0 0,0 0 0 0 0,-2 9 0 0 0,4-13-144 0 0,0 1 0 0 0,0 0 0 0 0,1 0 0 0 0,0-1-1 0 0,-1 1 1 0 0,1 0 0 0 0,0 0 0 0 0,0 0 0 0 0,1 0 0 0 0,-1-1-1 0 0,0 1 1 0 0,1 0 0 0 0,0 0 0 0 0,-1 0 0 0 0,1-1 0 0 0,1 1 0 0 0,-1-1-1 0 0,0 1 1 0 0,0-1 0 0 0,1 1 0 0 0,0-1 0 0 0,-1 0 0 0 0,1 1-1 0 0,0-1 1 0 0,0 0 0 0 0,0 0 0 0 0,0 0 0 0 0,1-1 0 0 0,-1 1-1 0 0,0 0 1 0 0,1-1 0 0 0,3 2 0 0 0,1 0 15 0 0,1 1 0 0 0,0-2 0 0 0,0 1 0 0 0,1-1 0 0 0,-1 0-1 0 0,1-1 1 0 0,-1 0 0 0 0,0 0 0 0 0,15-1 0 0 0,0-2 35 0 0,1-1-1 0 0,-1-1 1 0 0,0-1 0 0 0,42-14-1 0 0,-52 14-80 0 0,0 0 0 0 0,-1-1-1 0 0,0 0 1 0 0,-1-1 0 0 0,1 0 0 0 0,-1-1-1 0 0,0 0 1 0 0,-1-1 0 0 0,0 0-1 0 0,9-10 1 0 0,-16 15-45 0 0,0 0-1 0 0,0-1 0 0 0,-1 1 1 0 0,1 0-1 0 0,-1-1 0 0 0,0 0 1 0 0,0 1-1 0 0,-1-1 1 0 0,1 0-1 0 0,-1 0 0 0 0,0 0 1 0 0,0 0-1 0 0,0 0 0 0 0,-1-8 1 0 0,0 10-2 0 0,-1 0 1 0 0,1-1 0 0 0,-1 1-1 0 0,0 0 1 0 0,0 0 0 0 0,0 0-1 0 0,0 1 1 0 0,0-1 0 0 0,0 0-1 0 0,-1 0 1 0 0,0 0 0 0 0,1 1-1 0 0,-1-1 1 0 0,0 1 0 0 0,0 0-1 0 0,-1-1 1 0 0,1 1 0 0 0,0 0-1 0 0,-1 0 1 0 0,1 0 0 0 0,-1 1 0 0 0,0-1-1 0 0,1 1 1 0 0,-6-3-1 0 0,-2 1 13 0 0,0 0 1 0 0,0 0-1 0 0,0 1 0 0 0,0 0 0 0 0,0 1 0 0 0,0 0 0 0 0,-1 1 0 0 0,1 0 0 0 0,-18 3 0 0 0,4 0-2 0 0,0 2 0 0 0,1 1 0 0 0,-25 9 0 0 0,40-12-169 0 0,0 0-1 0 0,-1 0 1 0 0,1 1-1 0 0,1 0 1 0 0,-1 1-1 0 0,1 0 1 0 0,0 0-1 0 0,0 0 1 0 0,0 1-1 0 0,-10 12 1 0 0,4 3-7651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4:16.290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4 0 0,'0'-3'0'0,"0"7"0"0,0 10 0 0,0 1945 0 0,0-2009 0 0,0 47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4:18.708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20 0 0,'0'-19'0'0,"0"349"0"0,0-26 0 0,0-262 0 0,0 32 0 0,0-42 0 0,0 35 0 0,0-2 0 0,0 438 0 0,0-528 0 0,0 15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4:20.650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0 0 0,'0'203'0'0,"0"-49"0"0,0-24 0 0,0-25 0 0,0-104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3:25.1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8 217 3679 0 0,'-1'-6'325'0'0,"-1"-1"-204"0"0,1 1 0 0 0,-1-1 0 0 0,0-10 0 0 0,7-10 6988 0 0,-2 17-6017 0 0,0-1 0 0 0,2 1 0 0 0,-1-1 0 0 0,1 1 0 0 0,1 1 0 0 0,0-1 0 0 0,9-10 0 0 0,-11 15-876 0 0,0 0 0 0 0,1 1 0 0 0,0-1 1 0 0,0 1-1 0 0,0 1 0 0 0,1-1 0 0 0,-1 1 0 0 0,1 0 0 0 0,0 0 0 0 0,-1 0 1 0 0,1 1-1 0 0,1 0 0 0 0,-1 0 0 0 0,7-1 0 0 0,10 1-202 0 0,-1 0 0 0 0,0 1 0 0 0,1 1 0 0 0,-1 2-1 0 0,0 0 1 0 0,0 1 0 0 0,0 1 0 0 0,0 1 0 0 0,38 14 0 0 0,-53-16-534 0 0,-1 0-1 0 0,0 0 1 0 0,0 0 0 0 0,8 5 0 0 0,-4 1-7106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3:49.315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1 0 0,'0'582'0'0,"0"-594"0"0,0 9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3:50.564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19 0 0,'0'-18'0'0,"0"30"0"0,0 1078 0 0,0-1098 0 0,0 3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3:53.120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40 0 0,'0'-40'0'0,"0"529"0"0,0-452 0 0,0 6 0 0,0 7 0 0,0-5 0 0,0 78 0 0,0-86 0 0,0 0 0 0,0 0 0 0,0 2 0 0,0 5 0 0,0 0 0 0,0 3 0 0,0 0 0 0,0 1 0 0,0 3 0 0,0 1 0 0,0-2 0 0,0-1 0 0,0-5 0 0,0 4 0 0,0-4 0 0,0-4 0 0,0 14 0 0,0 324 0 0,0-345 0 0,0 16 0 0,0 3 0 0,0-5 0 0,0-2 0 0,0-3 0 0,0 0 0 0,0 0 0 0,0 2 0 0,0 78 0 0,0-79 0 0,0 6 0 0,0-3 0 0,0-11 0 0,0 11 0 0,0-1 0 0,0-4 0 0,0 16 0 0,0 71 0 0,0-103 0 0,0 3 0 0,0 0 0 0,0 5 0 0,0 2 0 0,0-2 0 0,0 1 0 0,0 304 0 0,0-303 0 0,0 2 0 0,0 1 0 0,0 40 0 0,0-44 0 0,0-1 0 0,0 14 0 0,0 48 0 0,0-74 0 0,0 4 0 0,0 0 0 0,0 0 0 0,0 33 0 0,0 455 0 0,0-511 0 0,0 0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3:54.053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0 176 0 0,'0'-156'0'0,"0"137"0"0,0 164 0 0,0-170 0 0,0 61 0 0,0-29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3:55.686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98 0 0,'0'-55'0'0,"0"46"0"0,0 12 0 0,0 20 0 0,0-7 0 0,0-45 0 0,0-17 0 0,0 48 0 0,0 0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4:51.3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80 113 455 0 0,'2'-10'5444'0'0,"-2"10"-5024"0"0,0-1 0 0 0,0 0 0 0 0,0 0-1 0 0,0 1 1 0 0,0-1 0 0 0,0 0 0 0 0,0 1-1 0 0,0-1 1 0 0,0 0 0 0 0,0 0 0 0 0,0 1-1 0 0,1-1 1 0 0,-1 0 0 0 0,0 1 0 0 0,1-2-1 0 0,2-5 985 0 0,-7 10 1092 0 0,-10 11 948 0 0,-1 16-2721 0 0,14-28-682 0 0,0-1 0 0 0,1 1 0 0 0,-1-1 0 0 0,0 1 0 0 0,1-1 0 0 0,0 1 0 0 0,-1 0 0 0 0,1-1 0 0 0,0 1 0 0 0,0 0 0 0 0,0-1 0 0 0,0 1 0 0 0,0 0 0 0 0,0-1 0 0 0,1 1 0 0 0,-1-1 0 0 0,1 4 0 0 0,0-5-39 0 0,0 0 0 0 0,-1 0 0 0 0,1 0 0 0 0,-1 0 0 0 0,1 0 0 0 0,0 0 0 0 0,-1 0 0 0 0,1 0 0 0 0,0 0 0 0 0,-1 0 0 0 0,1 0 0 0 0,0 0 0 0 0,-1 0 0 0 0,1-1 0 0 0,-1 1 0 0 0,1 0 0 0 0,0 0 0 0 0,-1-1 0 0 0,1 1 0 0 0,-1 0 0 0 0,1-1 0 0 0,0 1 0 0 0,13-10 27 0 0,4-2-7 0 0,-2 1 73 0 0,20-18-1 0 0,-32 26-81 0 0,-1-1-1 0 0,1 0 0 0 0,-1 0 0 0 0,0 0 0 0 0,0 0 0 0 0,0 0 0 0 0,0-1 0 0 0,-1 1 0 0 0,1-1 0 0 0,1-5 0 0 0,-4 9-9 0 0,0 0 0 0 0,1-1 0 0 0,-1 1 0 0 0,0-1 1 0 0,1 1-1 0 0,-1 0 0 0 0,0-1 0 0 0,0 1 0 0 0,0-1 0 0 0,0 1 0 0 0,0 0 0 0 0,-1-1 0 0 0,1 1 0 0 0,0-1 0 0 0,-1 1 0 0 0,1 0 1 0 0,0-1-1 0 0,-1 1 0 0 0,0 0 0 0 0,1 0 0 0 0,-3-3 0 0 0,2 3-2 0 0,-1-1-1 0 0,1 1 1 0 0,-1 0 0 0 0,0 0 0 0 0,1 0-1 0 0,-1 0 1 0 0,0 0 0 0 0,0 0 0 0 0,0 0-1 0 0,1 1 1 0 0,-1-1 0 0 0,0 1 0 0 0,-4-1-1 0 0,1 0 0 0 0,-1 1-1 0 0,1-1 1 0 0,-1 1-1 0 0,0 1 1 0 0,1-1-1 0 0,-1 1 0 0 0,1 0 1 0 0,0 0-1 0 0,-1 1 1 0 0,-7 2-1 0 0,9-1 1 0 0,0-1 0 0 0,0 1 0 0 0,1 0 0 0 0,-1 0 0 0 0,1 0 0 0 0,-1 0 0 0 0,1 1-1 0 0,0 0 1 0 0,0-1 0 0 0,1 1 0 0 0,-1 0 0 0 0,1 0 0 0 0,0 0 0 0 0,0 1 0 0 0,0-1 0 0 0,0 0 0 0 0,1 1 0 0 0,-1 4 0 0 0,1-6 0 0 0,1 0 1 0 0,-1-1-1 0 0,1 1 1 0 0,0 0 0 0 0,0 0-1 0 0,0-1 1 0 0,0 1-1 0 0,0 0 1 0 0,1-1 0 0 0,-1 1-1 0 0,1 0 1 0 0,0-1 0 0 0,0 1-1 0 0,0-1 1 0 0,0 1-1 0 0,0-1 1 0 0,0 1 0 0 0,1-1-1 0 0,-1 0 1 0 0,1 0-1 0 0,0 0 1 0 0,-1 0 0 0 0,1 0-1 0 0,0 0 1 0 0,0 0 0 0 0,0 0-1 0 0,1-1 1 0 0,-1 1-1 0 0,0-1 1 0 0,1 0 0 0 0,-1 1-1 0 0,4 0 1 0 0,-1 0 32 0 0,0-1 1 0 0,1 0 0 0 0,-1 0-1 0 0,0 0 1 0 0,1-1-1 0 0,-1 1 1 0 0,1-1 0 0 0,-1-1-1 0 0,0 1 1 0 0,1-1-1 0 0,-1 0 1 0 0,9-2-1 0 0,-11 2-18 0 0,-1 0-1 0 0,1 0 0 0 0,-1 0 0 0 0,1 0 0 0 0,-1 0 0 0 0,0 0 0 0 0,1 0 0 0 0,-1-1 0 0 0,0 1 0 0 0,0-1 0 0 0,0 0 1 0 0,0 0-1 0 0,-1 0 0 0 0,1 0 0 0 0,0 0 0 0 0,-1 0 0 0 0,1 0 0 0 0,-1 0 0 0 0,0-1 0 0 0,0 1 0 0 0,0 0 1 0 0,0-1-1 0 0,0 1 0 0 0,0-1 0 0 0,-1 1 0 0 0,1-1 0 0 0,-1 1 0 0 0,1-5 0 0 0,-1 5-14 0 0,-1 0 0 0 0,1-1 0 0 0,0 1 0 0 0,-1-1 0 0 0,1 1 0 0 0,-1 0 0 0 0,0 0 0 0 0,0-1 0 0 0,0 1 0 0 0,0 0 0 0 0,0 0 0 0 0,-1 0 0 0 0,1 0 0 0 0,0 0 0 0 0,-1 0 0 0 0,0 1 0 0 0,1-1 0 0 0,-1 0 0 0 0,0 1 0 0 0,0-1 0 0 0,0 1 0 0 0,0 0 0 0 0,0-1 0 0 0,0 1 0 0 0,0 0 0 0 0,0 0 0 0 0,-1 1 0 0 0,1-1 0 0 0,0 0 0 0 0,-1 1 0 0 0,1-1 0 0 0,-3 1 0 0 0,-1-1 0 0 0,0 0 0 0 0,0 1 0 0 0,-1 0 0 0 0,1 0 0 0 0,0 0 0 0 0,0 1 0 0 0,0 0 0 0 0,0 0 0 0 0,0 0 0 0 0,0 1 0 0 0,-9 3 0 0 0,10-2 0 0 0,0 0 0 0 0,1 0 0 0 0,-1 0 0 0 0,1 1 0 0 0,-1-1 0 0 0,1 1 0 0 0,0 0 0 0 0,-6 8 0 0 0,9-11 0 0 0,1 0 0 0 0,-1 0 0 0 0,0 0 0 0 0,1 0 0 0 0,-1 1 0 0 0,1-1 0 0 0,-1 0 0 0 0,1 0 0 0 0,0 0 0 0 0,0 1 0 0 0,-1-1 0 0 0,1 0 0 0 0,0 0 0 0 0,0 1 0 0 0,0-1 0 0 0,0 0 0 0 0,0 0 0 0 0,1 2 0 0 0,-1-1 0 0 0,1-1 0 0 0,0 0 0 0 0,0 0 0 0 0,0 1 0 0 0,0-1 0 0 0,0 0 0 0 0,0 0 0 0 0,0 0 0 0 0,0 0 0 0 0,0 0 0 0 0,0 0 0 0 0,1 0 0 0 0,-1 0 0 0 0,0 0 0 0 0,1-1 0 0 0,-1 1 0 0 0,1-1 0 0 0,-1 1 0 0 0,2 0 0 0 0,3 1 24 0 0,0-1 0 0 0,1 0 0 0 0,-1 0 0 0 0,0 0 0 0 0,1-1 0 0 0,-1 0 0 0 0,1 0 0 0 0,-1-1 0 0 0,0 0 0 0 0,12-2 0 0 0,-15 2-7 0 0,0 0-1 0 0,0 0 1 0 0,0-1-1 0 0,0 1 1 0 0,0 0-1 0 0,0-1 1 0 0,0 0-1 0 0,0 0 1 0 0,-1 0-1 0 0,4-3 1 0 0,-5 4-13 0 0,0 0 0 0 0,0-1 1 0 0,0 0-1 0 0,0 1 0 0 0,0-1 1 0 0,0 1-1 0 0,0-1 0 0 0,0 0 1 0 0,0 0-1 0 0,-1 0 0 0 0,1 0 1 0 0,-1 1-1 0 0,0-1 0 0 0,1 0 1 0 0,-1 0-1 0 0,0 0 0 0 0,0 0 1 0 0,-1-3-1 0 0,1 4-4 0 0,0 0 0 0 0,0 0 0 0 0,0 1 0 0 0,0-1 0 0 0,0 0 0 0 0,-1 0 0 0 0,1 0 0 0 0,0 0 0 0 0,-1 0 0 0 0,1 0 0 0 0,-1 1 0 0 0,1-1 0 0 0,-1 0 0 0 0,1 0 0 0 0,-1 0 0 0 0,0 1 0 0 0,1-1 0 0 0,-1 0 0 0 0,0 1 0 0 0,0-1 0 0 0,1 1 0 0 0,-1-1 0 0 0,-1 0 0 0 0,0 0 0 0 0,0 1 0 0 0,-1-1 0 0 0,1 1 0 0 0,0-1 0 0 0,0 1 0 0 0,0 0 0 0 0,0 0 0 0 0,0 0 0 0 0,0 0 0 0 0,-3 1 0 0 0,-2 0 0 0 0,0 1 0 0 0,0 0 0 0 0,1 0 0 0 0,-1 0 0 0 0,-10 6 0 0 0,13-6 0 0 0,-5 3 0 0 0,0 1 0 0 0,-13 10 0 0 0,20-15 0 0 0,1 0 0 0 0,0 0 0 0 0,-1 0 0 0 0,1 0 0 0 0,0 0 0 0 0,0 1 0 0 0,0-1 0 0 0,-1 1 0 0 0,1-1 0 0 0,1 1 0 0 0,-1-1 0 0 0,0 1 0 0 0,0-1 0 0 0,1 1 0 0 0,-1 0 0 0 0,1-1 0 0 0,-1 1 0 0 0,1 0 0 0 0,0 0 0 0 0,-1-1 0 0 0,1 1 0 0 0,0 0 0 0 0,0 2 0 0 0,1-2 0 0 0,0 0 0 0 0,0-1 0 0 0,0 1 0 0 0,0-1 0 0 0,0 1 0 0 0,1-1 0 0 0,-1 1 0 0 0,0-1 0 0 0,1 0 0 0 0,-1 0 0 0 0,1 1 0 0 0,-1-1 0 0 0,1 0 0 0 0,0 0 0 0 0,-1 0 0 0 0,1-1 0 0 0,0 1 0 0 0,0 0 0 0 0,0-1 0 0 0,-1 1 0 0 0,1-1 0 0 0,2 1 0 0 0,8 1 0 0 0,0 0 0 0 0,14 0 0 0 0,-23-2 0 0 0,3 0 0 0 0,41 0 0 0 0,-45 0 0 0 0,0 0 0 0 0,0 0 0 0 0,-1 0 0 0 0,1-1 0 0 0,0 1 0 0 0,0 0 0 0 0,-1-1 0 0 0,1 0 0 0 0,0 1 0 0 0,-1-1 0 0 0,1 0 0 0 0,-1 0 0 0 0,1 0 0 0 0,-1 0 0 0 0,1 0 0 0 0,-1 0 0 0 0,1 0 0 0 0,-1-1 0 0 0,0 1 0 0 0,0 0 0 0 0,2-4 0 0 0,-2 5 0 0 0,-1-1 0 0 0,0 0 0 0 0,0 1 0 0 0,0-1 0 0 0,0 0 0 0 0,0 1 0 0 0,0-1 0 0 0,0 0 0 0 0,-1 1 0 0 0,1-1 0 0 0,0 0 0 0 0,0 1 0 0 0,0-1 0 0 0,-1 0 0 0 0,1 1 0 0 0,0-1 0 0 0,-1 1 0 0 0,1-1 0 0 0,0 0 0 0 0,-1 1 0 0 0,1-1 0 0 0,-1 1 0 0 0,1-1 0 0 0,-1 1 0 0 0,1 0 0 0 0,-1-1 0 0 0,1 1 0 0 0,-1-1 0 0 0,1 1 0 0 0,-1 0 0 0 0,0 0 0 0 0,1-1 0 0 0,-1 1 0 0 0,0 0 0 0 0,1 0 0 0 0,-1 0 0 0 0,0-1 0 0 0,1 1 0 0 0,-1 0 0 0 0,0 0 0 0 0,-29-3 0 0 0,23 3 0 0 0,-1 0 0 0 0,1 1 0 0 0,-1 0 0 0 0,1 1 0 0 0,0 0 0 0 0,-1 0 0 0 0,1 0 0 0 0,0 1 0 0 0,0 0 0 0 0,1 1 0 0 0,-1-1 0 0 0,-8 7 0 0 0,15-10 0 0 0,0 1 0 0 0,-1-1 0 0 0,1 0 0 0 0,0 0 0 0 0,0 0 0 0 0,0 0 0 0 0,-1 1 0 0 0,1-1 0 0 0,0 0 0 0 0,0 0 0 0 0,0 1 0 0 0,0-1 0 0 0,-1 0 0 0 0,1 0 0 0 0,0 1 0 0 0,0-1 0 0 0,0 0 0 0 0,0 0 0 0 0,0 1 0 0 0,0-1 0 0 0,0 0 0 0 0,0 0 0 0 0,0 1 0 0 0,0-1 0 0 0,0 0 0 0 0,0 1 0 0 0,0-1 0 0 0,0 0 0 0 0,0 0 0 0 0,0 1 0 0 0,0-1 0 0 0,0 0 0 0 0,0 0 0 0 0,1 1 0 0 0,-1-1 0 0 0,0 0 0 0 0,0 0 0 0 0,0 1 0 0 0,13 8 0 0 0,17 1 0 0 0,-30-10 0 0 0,4 1 0 0 0,1 0 0 0 0,-1-1 0 0 0,1 0 0 0 0,-1 0 0 0 0,1 0 0 0 0,-1 0 0 0 0,0-1 0 0 0,1 1 0 0 0,-1-1 0 0 0,0 0 0 0 0,1 0 0 0 0,-1-1 0 0 0,6-3 0 0 0,-8 5 0 0 0,0-1 0 0 0,0 0 0 0 0,-1 0 0 0 0,1 0 0 0 0,0 0 0 0 0,-1 0 0 0 0,1-1 0 0 0,-1 1 0 0 0,1 0 0 0 0,-1-1 0 0 0,0 1 0 0 0,1-1 0 0 0,-1 0 0 0 0,0 1 0 0 0,0-1 0 0 0,0 0 0 0 0,0 1 0 0 0,-1-1 0 0 0,1 0 0 0 0,0 0 0 0 0,-1 0 0 0 0,1 0 0 0 0,-1 0 0 0 0,0 0 0 0 0,0 0 0 0 0,1 0 0 0 0,-1 0 0 0 0,0 0 0 0 0,-1 0 0 0 0,1 0 0 0 0,0 0 0 0 0,-1-2 0 0 0,0 2 0 0 0,1 1 0 0 0,-1 0 0 0 0,1 0 0 0 0,-1-1 0 0 0,0 1 0 0 0,1 0 0 0 0,-1 0 0 0 0,0 0 0 0 0,0 0 0 0 0,0 0 0 0 0,0 0 0 0 0,0 0 0 0 0,0 0 0 0 0,0 0 0 0 0,0 1 0 0 0,0-1 0 0 0,0 0 0 0 0,-1 1 0 0 0,-1-2 0 0 0,0 1 0 0 0,0 0 0 0 0,0 1 0 0 0,0-1 0 0 0,-1 0 0 0 0,1 1 0 0 0,0 0 0 0 0,-7 0 0 0 0,2 1 0 0 0,0 0 0 0 0,1 1 0 0 0,-1-1 0 0 0,0 1 0 0 0,1 1 0 0 0,-9 3 0 0 0,13-4 0 0 0,0 0 0 0 0,0 0 0 0 0,0-1 0 0 0,0 2 0 0 0,0-1 0 0 0,1 0 0 0 0,-1 0 0 0 0,1 1 0 0 0,0 0 0 0 0,-3 3 0 0 0,4-5 0 0 0,1 0 0 0 0,-1 0 0 0 0,1 0 0 0 0,-1 0 0 0 0,1 0 0 0 0,0 0 0 0 0,0 0 0 0 0,-1 0 0 0 0,1 0 0 0 0,0 0 0 0 0,0 0 0 0 0,0 0 0 0 0,0 0 0 0 0,0 0 0 0 0,0 0 0 0 0,0 0 0 0 0,0 0 0 0 0,1 0 0 0 0,-1 0 0 0 0,0-1 0 0 0,1 1 0 0 0,-1 0 0 0 0,0 0 0 0 0,1 0 0 0 0,-1 0 0 0 0,1 0 0 0 0,0 0 0 0 0,-1-1 0 0 0,1 1 0 0 0,0 0 0 0 0,-1 0 0 0 0,1-1 0 0 0,0 1 0 0 0,0-1 0 0 0,-1 1 0 0 0,1-1 0 0 0,0 1 0 0 0,0-1 0 0 0,1 1 0 0 0,2 1 0 0 0,0 0 0 0 0,0-1 0 0 0,0 0 0 0 0,0 0 0 0 0,0 0 0 0 0,0 0 0 0 0,0-1 0 0 0,0 1 0 0 0,0-1 0 0 0,0 0 0 0 0,0 0 0 0 0,0-1 0 0 0,0 1 0 0 0,0-1 0 0 0,0 0 0 0 0,7-2 0 0 0,-9 2 0 0 0,0 1 0 0 0,0-1 0 0 0,0 0 0 0 0,-1 0 0 0 0,1 0 0 0 0,0 0 0 0 0,0 0 0 0 0,-1 0 0 0 0,1 0 0 0 0,-1-1 0 0 0,1 1 0 0 0,-1-1 0 0 0,1 1 0 0 0,-1-1 0 0 0,0 0 0 0 0,0 1 0 0 0,0-1 0 0 0,0 0 0 0 0,0 0 0 0 0,0 0 0 0 0,0 1 0 0 0,-1-1 0 0 0,1 0 0 0 0,-1 0 0 0 0,1 0 0 0 0,-1 0 0 0 0,0 0 0 0 0,0 0 0 0 0,1-1 0 0 0,-2 1 0 0 0,1 0 0 0 0,0 0 0 0 0,0 0 0 0 0,-1 0 0 0 0,0-2 0 0 0,1 2 0 0 0,-1 0 0 0 0,1 0 0 0 0,-1 1 0 0 0,0-1 0 0 0,0 0 0 0 0,1 1 0 0 0,-1-1 0 0 0,0 1 0 0 0,0-1 0 0 0,-1 1 0 0 0,1-1 0 0 0,0 1 0 0 0,0 0 0 0 0,-1 0 0 0 0,1 0 0 0 0,-1-1 0 0 0,1 1 0 0 0,-1 0 0 0 0,1 1 0 0 0,-3-2 0 0 0,1 1 0 0 0,0 0 0 0 0,0 0 0 0 0,0 1 0 0 0,0 0 0 0 0,0-1 0 0 0,0 1 0 0 0,0 0 0 0 0,0 0 0 0 0,0 1 0 0 0,0-1 0 0 0,-4 1 0 0 0,1 1 0 0 0,0-1 0 0 0,1 1 0 0 0,-1 0 0 0 0,1 1 0 0 0,0-1 0 0 0,0 1 0 0 0,0 0 0 0 0,0 0 0 0 0,0 1 0 0 0,1-1 0 0 0,0 1 0 0 0,-7 7 0 0 0,9-9 0 0 0,1 0 0 0 0,0 0 0 0 0,-1 0 0 0 0,1 0 0 0 0,0 0 0 0 0,0 1 0 0 0,0-1 0 0 0,1 0 0 0 0,-1 1 0 0 0,0-1 0 0 0,1 0 0 0 0,0 1 0 0 0,-1-1 0 0 0,1 0 0 0 0,0 1 0 0 0,0-1 0 0 0,1 1 0 0 0,-1-1 0 0 0,0 0 0 0 0,1 1 0 0 0,-1-1 0 0 0,1 0 0 0 0,0 1 0 0 0,0-1 0 0 0,0 0 0 0 0,0 0 0 0 0,0 0 0 0 0,0 0 0 0 0,1 0 0 0 0,-1 0 0 0 0,1 0 0 0 0,-1 0 0 0 0,1 0 0 0 0,0-1 0 0 0,0 1 0 0 0,-1-1 0 0 0,1 1 0 0 0,0-1 0 0 0,4 2 0 0 0,-3-1 0 0 0,1 0 0 0 0,0 0 0 0 0,-1 0 0 0 0,1 0 0 0 0,0-1 0 0 0,0 1 0 0 0,0-1 0 0 0,1 0 0 0 0,-1 0 0 0 0,0-1 0 0 0,0 1 0 0 0,0-1 0 0 0,1 0 0 0 0,-1 0 0 0 0,0 0 0 0 0,0-1 0 0 0,1 0 0 0 0,-1 0 0 0 0,0 0 0 0 0,0 0 0 0 0,0 0 0 0 0,4-3 0 0 0,-5 3 0 0 0,-1 0 0 0 0,0-1 0 0 0,0 1 0 0 0,0-1 0 0 0,-1 1 0 0 0,1-1 0 0 0,0 0 0 0 0,-1 0 0 0 0,1 0 0 0 0,-1 0 0 0 0,1 0 0 0 0,-1 0 0 0 0,0 0 0 0 0,0 0 0 0 0,0 0 0 0 0,0-1 0 0 0,0 1 0 0 0,1-4 0 0 0,-2 4 0 0 0,0 0 0 0 0,-1 0 0 0 0,1 0 0 0 0,0 0 0 0 0,0 0 0 0 0,-1 0 0 0 0,1 0 0 0 0,-1 0 0 0 0,0 1 0 0 0,1-1 0 0 0,-1 0 0 0 0,0 0 0 0 0,0 1 0 0 0,0-1 0 0 0,0 0 0 0 0,-1 1 0 0 0,1-1 0 0 0,0 1 0 0 0,-1 0 0 0 0,1-1 0 0 0,-1 1 0 0 0,1 0 0 0 0,-4-2 0 0 0,0 0-54 0 0,1 0 0 0 0,-1 1 0 0 0,0-1 0 0 0,0 1 0 0 0,0 0 0 0 0,0 0 0 0 0,0 1 0 0 0,-6-1-1 0 0,-3 0-458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4:53.1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 34 2303 0 0,'-1'-1'222'0'0,"0"1"-1"0"0,0-1 0 0 0,0 1 0 0 0,0 0 0 0 0,0-1 0 0 0,0 1 0 0 0,0 0 0 0 0,-1 0 0 0 0,1 0 0 0 0,0 0 0 0 0,0 0 0 0 0,0 0 0 0 0,0 0 0 0 0,0 0 0 0 0,0 0 0 0 0,0 0 0 0 0,0 1 0 0 0,0-1 0 0 0,0 0 0 0 0,0 1 0 0 0,0-1 0 0 0,0 1 0 0 0,0-1 1 0 0,0 1-1 0 0,0 0 0 0 0,0-1 0 0 0,0 1 0 0 0,0 0 0 0 0,0 0 0 0 0,-3 2 228 0 0,-1 1 0 0 0,2-1 0 0 0,-1 1 0 0 0,0 0 0 0 0,-3 5 0 0 0,6-7-225 0 0,-1 1 0 0 0,1 0-1 0 0,0 0 1 0 0,0 0 0 0 0,0 0 0 0 0,0 0 0 0 0,1 0 0 0 0,-1 0 0 0 0,1 1 0 0 0,0-1 0 0 0,0 0 0 0 0,0 0 0 0 0,0 0 0 0 0,1 4 0 0 0,-1-5-113 0 0,0-1 1 0 0,0 0-1 0 0,1 0 1 0 0,-1 0-1 0 0,0 1 1 0 0,1-1-1 0 0,-1 0 0 0 0,1 0 1 0 0,-1 0-1 0 0,1 0 1 0 0,-1 0-1 0 0,1 1 1 0 0,0-1-1 0 0,0 0 1 0 0,-1-1-1 0 0,1 1 1 0 0,0 0-1 0 0,0 0 1 0 0,0 0-1 0 0,0 0 0 0 0,0-1 1 0 0,0 1-1 0 0,0-1 1 0 0,1 1-1 0 0,-1 0 1 0 0,0-1-1 0 0,0 0 1 0 0,0 1-1 0 0,1-1 1 0 0,-1 0-1 0 0,0 0 0 0 0,0 1 1 0 0,0-1-1 0 0,1 0 1 0 0,-1 0-1 0 0,0 0 1 0 0,2-1-1 0 0,0 0-35 0 0,0 1-1 0 0,0-1 1 0 0,0 0 0 0 0,0-1-1 0 0,0 1 1 0 0,0 0 0 0 0,0-1-1 0 0,-1 0 1 0 0,1 0-1 0 0,0 1 1 0 0,-1-2 0 0 0,0 1-1 0 0,1 0 1 0 0,-1 0-1 0 0,0-1 1 0 0,0 1 0 0 0,0-1-1 0 0,1-2 1 0 0,0-1-77 0 0,0 0-1 0 0,0 0 1 0 0,-1 0 0 0 0,0-1 0 0 0,0 1-1 0 0,0 0 1 0 0,1-12 0 0 0,-3 17 3 0 0,0 0-1 0 0,0 1 1 0 0,0-1 0 0 0,0 0 0 0 0,0 1-1 0 0,0-1 1 0 0,0 0 0 0 0,0 0 0 0 0,0 1 0 0 0,-1-1-1 0 0,1 0 1 0 0,0 1 0 0 0,0-1 0 0 0,-1 0-1 0 0,1 1 1 0 0,0-1 0 0 0,-1 0 0 0 0,1 1-1 0 0,-1-1 1 0 0,1 1 0 0 0,-1-1 0 0 0,1 1 0 0 0,-1-1-1 0 0,0 0 1 0 0,-1 0 8 0 0,1 0 1 0 0,-1 1-1 0 0,1-1 1 0 0,-1 0-1 0 0,0 1 1 0 0,1 0-1 0 0,-1-1 0 0 0,0 1 1 0 0,1 0-1 0 0,-3 0 1 0 0,-3 0 39 0 0,1 0 0 0 0,0 1 0 0 0,-1-1 0 0 0,-10 4 0 0 0,15-3-38 0 0,0 0 0 0 0,0-1-1 0 0,0 1 1 0 0,1 0 0 0 0,-1 0-1 0 0,0 0 1 0 0,0 0 0 0 0,1 1-1 0 0,-1-1 1 0 0,0 0 0 0 0,1 1-1 0 0,-1-1 1 0 0,1 1 0 0 0,0 0-1 0 0,0-1 1 0 0,-1 1 0 0 0,1 0-1 0 0,-1 3 1 0 0,1-1 31 0 0,-1-1 1 0 0,1 1-1 0 0,0 0 0 0 0,1 0 1 0 0,-1 0-1 0 0,1 0 0 0 0,0 0 1 0 0,0 0-1 0 0,0 5 0 0 0,1 0 25 0 0,1 0 0 0 0,0-1 0 0 0,0 1 1 0 0,0-1-1 0 0,1 1 0 0 0,1-1 0 0 0,-1 0 0 0 0,7 10 0 0 0,-9-17-64 0 0,-1 0 0 0 0,1 0 0 0 0,0 0 0 0 0,-1 0 0 0 0,1 0 0 0 0,0 0 0 0 0,0 0 0 0 0,0 0 0 0 0,0 0 0 0 0,0 0 0 0 0,0-1 0 0 0,0 1 0 0 0,0 0 0 0 0,0-1 0 0 0,1 1 0 0 0,-1 0 0 0 0,0-1 0 0 0,0 0 0 0 0,1 1 0 0 0,-1-1 0 0 0,0 0 0 0 0,0 1 0 0 0,1-1 0 0 0,-1 0 0 0 0,0 0 0 0 0,1 0 0 0 0,-1 0 0 0 0,0-1 0 0 0,1 1 0 0 0,-1 0 0 0 0,0 0 0 0 0,0-1 0 0 0,1 1 0 0 0,-1-1 0 0 0,0 1 0 0 0,0-1 0 0 0,0 1 0 0 0,0-1 0 0 0,0 0 0 0 0,1 0 0 0 0,-1 1 0 0 0,-1-1 0 0 0,1 0 0 0 0,0 0 0 0 0,1-1-1 0 0,3-3 23 0 0,-1 0-1 0 0,0 0 1 0 0,0 0-1 0 0,-1 0 1 0 0,1-1-1 0 0,-1 1 0 0 0,4-12 1 0 0,-5 13-24 0 0,-1 0-1 0 0,0-1 1 0 0,0 1 0 0 0,0-1 0 0 0,-1 1-1 0 0,0 0 1 0 0,1-1 0 0 0,-1 1 0 0 0,-1-1 0 0 0,1 1-1 0 0,-1-1 1 0 0,0 1 0 0 0,0 0 0 0 0,0-1-1 0 0,-4-6 1 0 0,4 8 0 0 0,0 1 0 0 0,0 0-1 0 0,-1 0 1 0 0,1 0 0 0 0,-1 0-1 0 0,0 0 1 0 0,0 0 0 0 0,1 0-1 0 0,-1 0 1 0 0,0 1 0 0 0,-1-1-1 0 0,1 1 1 0 0,0 0 0 0 0,0-1 0 0 0,-1 1-1 0 0,1 0 1 0 0,0 0 0 0 0,-1 1-1 0 0,1-1 1 0 0,-1 0 0 0 0,1 1-1 0 0,-1 0 1 0 0,0-1 0 0 0,1 1-1 0 0,-1 0 1 0 0,1 0 0 0 0,-1 1-1 0 0,-3 0 1 0 0,3-1-2 0 0,0 0 0 0 0,0 1 0 0 0,0 0 0 0 0,0 0 0 0 0,1 0 0 0 0,-1 0 0 0 0,0 0 0 0 0,1 0 0 0 0,-1 1 0 0 0,1-1 0 0 0,0 1 0 0 0,-1 0 0 0 0,1 0 0 0 0,0 0 0 0 0,0 0 0 0 0,0 0 0 0 0,0 0 0 0 0,0 0 0 0 0,-2 5 0 0 0,2-3 0 0 0,0 0 0 0 0,1 0 0 0 0,-1 0 0 0 0,1 0 0 0 0,0 0 0 0 0,1 0 0 0 0,-1 0 0 0 0,0 0 0 0 0,1 1 0 0 0,0-1 0 0 0,0 0 0 0 0,2 8 0 0 0,-2-8 0 0 0,1 1 0 0 0,0-1 0 0 0,1 1 0 0 0,-1-1 0 0 0,1 0 0 0 0,0 1 0 0 0,0-1 0 0 0,0 0 0 0 0,1 0 0 0 0,-1 0 0 0 0,6 6 0 0 0,-6-8 0 0 0,1 0 0 0 0,-1 0 0 0 0,0 0 0 0 0,1 0 0 0 0,0 0 0 0 0,-1-1 0 0 0,1 1 0 0 0,0-1 0 0 0,0 0 0 0 0,0 1 0 0 0,0-1 0 0 0,0-1 0 0 0,0 1 0 0 0,0 0 0 0 0,0-1 0 0 0,0 1 0 0 0,0-1 0 0 0,4 0 0 0 0,-1-1 10 0 0,-1 0-1 0 0,0 0 1 0 0,0 0-1 0 0,0-1 0 0 0,0 0 1 0 0,0 0-1 0 0,0 0 1 0 0,-1 0-1 0 0,1-1 1 0 0,-1 0-1 0 0,1 0 1 0 0,-1 0-1 0 0,0 0 1 0 0,0-1-1 0 0,0 1 0 0 0,-1-1 1 0 0,1 0-1 0 0,-1 0 1 0 0,0-1-1 0 0,0 1 1 0 0,3-9-1 0 0,-4 10-2 0 0,0 0 0 0 0,-1-1-1 0 0,1 1 1 0 0,-1-1 0 0 0,0 0-1 0 0,0 1 1 0 0,-1-1 0 0 0,1 0 0 0 0,-1 0-1 0 0,0 0 1 0 0,0 1 0 0 0,0-1-1 0 0,0 0 1 0 0,-1 0 0 0 0,1 0-1 0 0,-1 1 1 0 0,0-1 0 0 0,0 0 0 0 0,0 1-1 0 0,-1-1 1 0 0,1 1 0 0 0,-1 0-1 0 0,0-1 1 0 0,0 1 0 0 0,0 0 0 0 0,-1 0-1 0 0,1 0 1 0 0,-1 0 0 0 0,1 0-1 0 0,-6-3 1 0 0,3 3-7 0 0,1 0 0 0 0,-1 1 0 0 0,0-1 0 0 0,0 1 0 0 0,1 0 0 0 0,-2 1 0 0 0,1-1 0 0 0,0 1 0 0 0,0 0 0 0 0,0 1 0 0 0,0-1 0 0 0,-1 1 0 0 0,1 0 0 0 0,-8 1 0 0 0,10-1 0 0 0,1 0 0 0 0,-1 0 0 0 0,0 1 0 0 0,1-1 0 0 0,-1 1 0 0 0,1 0 0 0 0,-1 0 0 0 0,1 0 0 0 0,-1 0 0 0 0,1 0 0 0 0,0 0 0 0 0,-1 0 0 0 0,1 1 0 0 0,0-1 0 0 0,0 1 0 0 0,0 0 0 0 0,0 0 0 0 0,1 0 0 0 0,-1 0 0 0 0,0 0 0 0 0,1 0 0 0 0,-1 0 0 0 0,1 0 0 0 0,0 0 0 0 0,-1 1 0 0 0,1-1 0 0 0,0 1 0 0 0,1-1 0 0 0,-1 1 0 0 0,-1 4 0 0 0,2-5 0 0 0,0 0 0 0 0,0 0 0 0 0,0 0 0 0 0,0 0 0 0 0,0 0 0 0 0,0-1 0 0 0,0 1 0 0 0,1 0 0 0 0,-1 0 0 0 0,1 0 0 0 0,-1 0 0 0 0,1-1 0 0 0,0 1 0 0 0,0 0 0 0 0,0-1 0 0 0,0 1 0 0 0,0 0 0 0 0,0-1 0 0 0,0 1 0 0 0,0-1 0 0 0,3 3 0 0 0,-2-2 0 0 0,1-1 0 0 0,-1 0 0 0 0,1 1 0 0 0,-1-1 0 0 0,1 0 0 0 0,-1 0 0 0 0,1-1 0 0 0,0 1 0 0 0,0 0 0 0 0,-1-1 0 0 0,1 0 0 0 0,0 1 0 0 0,4-1 0 0 0,-2-1 0 0 0,-1 1 0 0 0,1-1 0 0 0,-1 1 0 0 0,1-1 0 0 0,-1-1 0 0 0,0 1 0 0 0,0 0 0 0 0,7-4 0 0 0,-9 3 0 0 0,1 1 0 0 0,-1 0 0 0 0,0 0 0 0 0,0-1 0 0 0,0 0 0 0 0,0 1 0 0 0,-1-1 0 0 0,1 0 0 0 0,0 0 0 0 0,-1 0 0 0 0,1 0 0 0 0,-1 0 0 0 0,0 0 0 0 0,0 0 0 0 0,2-3 0 0 0,-3 4 0 0 0,0 1 0 0 0,0-1 0 0 0,1 0 0 0 0,-1 0 0 0 0,0 1 0 0 0,0-1 0 0 0,0 0 0 0 0,0 0 0 0 0,0 1 0 0 0,0-1 0 0 0,0 0 0 0 0,0 0 0 0 0,0 1 0 0 0,0-1 0 0 0,0 0 0 0 0,0 0 0 0 0,-1 1 0 0 0,1-1 0 0 0,0 0 0 0 0,0 0 0 0 0,-1 1 0 0 0,1-1 0 0 0,-1 0 0 0 0,1 1 0 0 0,-1-1 0 0 0,0-1 0 0 0,0 2 0 0 0,-1-1 0 0 0,1 0 0 0 0,-1 0 0 0 0,1 0 0 0 0,-1 1 0 0 0,1-1 0 0 0,-1 1 0 0 0,0-1 0 0 0,1 1 0 0 0,-1-1 0 0 0,-3 1 0 0 0,-2 0 0 0 0,0 0 0 0 0,0 0 0 0 0,0 1 0 0 0,-13 3 0 0 0,12-3 0 0 0,0 2 0 0 0,0-1 0 0 0,0 1 0 0 0,1 1 0 0 0,-13 6 0 0 0,19-9 0 0 0,0 0 0 0 0,-1 0 0 0 0,1 0 0 0 0,0 0 0 0 0,0 0 0 0 0,0 0 0 0 0,0 0 0 0 0,0 1 0 0 0,0-1 0 0 0,1 0 0 0 0,-1 0 0 0 0,0 1 0 0 0,1-1 0 0 0,-1 0 0 0 0,1 1 0 0 0,-1 1 0 0 0,1-1 0 0 0,0-1 0 0 0,0 1 0 0 0,0 0 0 0 0,0-1 0 0 0,0 1 0 0 0,1 0 0 0 0,-1-1 0 0 0,1 1 0 0 0,-1-1 0 0 0,1 1 0 0 0,0-1 0 0 0,-1 1 0 0 0,1-1 0 0 0,0 1 0 0 0,0-1 0 0 0,0 0 0 0 0,0 1 0 0 0,2 0 0 0 0,-1 0 0 0 0,0 0 0 0 0,0 0 0 0 0,0 0 0 0 0,0 0 0 0 0,0-1 0 0 0,1 1 0 0 0,-1-1 0 0 0,1 1 0 0 0,-1-1 0 0 0,1 0 0 0 0,-1 0 0 0 0,1 0 0 0 0,5 1 0 0 0,0-1 0 0 0,-1-1 0 0 0,1 1 0 0 0,12-2 0 0 0,2 0 0 0 0,-22 1 0 0 0,0 0 0 0 0,0 0 0 0 0,0 0 0 0 0,0 0 0 0 0,0 0 0 0 0,0 0 0 0 0,0 0 0 0 0,0 0 0 0 0,0 1 0 0 0,0-1 0 0 0,-1 0 0 0 0,1 0 0 0 0,0 0 0 0 0,0 0 0 0 0,0 0 0 0 0,0 0 0 0 0,0 0 0 0 0,0 0 0 0 0,0 0 0 0 0,0 0 0 0 0,0 0 0 0 0,0 0 0 0 0,0 0 0 0 0,0 0 0 0 0,0 0 0 0 0,0 0 0 0 0,0 0 0 0 0,0 0 0 0 0,0 0 0 0 0,0 0 0 0 0,0 0 0 0 0,1 0 0 0 0,-1 1 0 0 0,0-1 0 0 0,0 0 0 0 0,0 0 0 0 0,0 0 0 0 0,0 0 0 0 0,0 0 0 0 0,0 0 0 0 0,0 0 0 0 0,0 0 0 0 0,0 0 0 0 0,0 0 0 0 0,0 0 0 0 0,0 0 0 0 0,0 0 0 0 0,0 0 0 0 0,0 0 0 0 0,0 0 0 0 0,0 0 0 0 0,0 0 0 0 0,0 0 0 0 0,0 0 0 0 0,0 0 0 0 0,0 0 0 0 0,0 0 0 0 0,0 0 0 0 0,0 0 0 0 0,1 0 0 0 0,-1 0 0 0 0,-6 4 0 0 0,-8 2 0 0 0,7-4-1546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4:55.1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63 279 6447 0 0,'-4'2'249'0'0,"-12"5"4693"0"0,16-7-4899 0 0,0 0 1 0 0,0 0-1 0 0,0 0 1 0 0,0 0-1 0 0,0 0 1 0 0,0 0 0 0 0,0 0-1 0 0,0 0 1 0 0,0 0-1 0 0,0 0 1 0 0,0 0-1 0 0,0 0 1 0 0,0 0-1 0 0,0 0 1 0 0,0 0-1 0 0,0 0 1 0 0,0 0 0 0 0,0 0-1 0 0,-1 0 1 0 0,1 0-1 0 0,0 0 1 0 0,0 0-1 0 0,0 0 1 0 0,0 0-1 0 0,0 0 1 0 0,0 0-1 0 0,0 0 1 0 0,0 0-1 0 0,0 0 1 0 0,0 0 0 0 0,0 0-1 0 0,0 0 1 0 0,0 0-1 0 0,0 0 1 0 0,0-1-1 0 0,0 1 1 0 0,0 0-1 0 0,0 0 1 0 0,0 0-1 0 0,0 0 1 0 0,0 0-1 0 0,0 0 1 0 0,0 0 0 0 0,0 0-1 0 0,0 0 1 0 0,0 0-1 0 0,-1 0 1 0 0,1 0-1 0 0,0 0 1 0 0,0 0-1 0 0,0 0 1 0 0,0 0-1 0 0,0 0 1 0 0,0 0 0 0 0,0 0-1 0 0,0-1 1 0 0,1 1-1 0 0,-1 0 1 0 0,0 0-1 0 0,0 0 1 0 0,0 0-1 0 0,0 0 1 0 0,0 0-1 0 0,0 0 1 0 0,0 0-1 0 0,0 0 1 0 0,0 0 0 0 0,0 0-1 0 0,7-9 1914 0 0,99-84 2148 0 0,-70 64-3769 0 0,-2-2-1 0 0,43-48 0 0 0,-66 64-269 0 0,-9 11-51 0 0,1 0 1 0 0,0 0-1 0 0,1 0 1 0 0,-1 0-1 0 0,6-5 1 0 0,-18 17 131 0 0,-1 0 1 0 0,1 1-1 0 0,-10 13 1 0 0,-21 19-168 0 0,6-12 8 0 0,-2 0 166 0 0,1 2-1 0 0,-45 53 0 0 0,80-83-153 0 0,-14 17 0 0 0,-31 29 0 0 0,39-44 2 0 0,9-11-6 0 0,10-12 59 0 0,16-9 144 0 0,59-44 0 0 0,13-13 211 0 0,-101 86-405 0 0,2-2 1 0 0,1 0 0 0 0,-1-1 0 0 0,0 1 1 0 0,0-1-1 0 0,0 1 0 0 0,0-1 0 0 0,-1 1 1 0 0,1-1-1 0 0,1-3 0 0 0,-20 18-6 0 0,11-6-312 0 0,-72 69 237 0 0,47-39-6468 0 0,16-17-719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4:56.4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100 285 7831 0 0,'-4'1'4536'0'0,"11"-4"-2720"0"0,21-15 391 0 0,36-30 0 0 0,-45 32-1539 0 0,32-22 4 0 0,-20 16 155 0 0,44-42 0 0 0,-61 48-795 0 0,-9 6-10 0 0,-5 10-22 0 0,0 0 1 0 0,0-1-1 0 0,0 1 0 0 0,0 0 0 0 0,0 0 1 0 0,1 0-1 0 0,-1-1 0 0 0,0 1 1 0 0,0 0-1 0 0,0 0 0 0 0,0 0 0 0 0,0 0 1 0 0,0-1-1 0 0,0 1 0 0 0,0 0 0 0 0,-1 0 1 0 0,1 0-1 0 0,0-1 0 0 0,0 1 0 0 0,0 0 1 0 0,0 0-1 0 0,0 0 0 0 0,0 0 0 0 0,0-1 1 0 0,0 1-1 0 0,0 0 0 0 0,0 0 1 0 0,-1 0-1 0 0,1 0 0 0 0,0 0 0 0 0,0-1 1 0 0,0 1-1 0 0,0 0 0 0 0,-1 0 0 0 0,1 0 1 0 0,0 0-1 0 0,0 0 0 0 0,-2 0 12 0 0,1 0 0 0 0,0 0 0 0 0,-1 0-1 0 0,1 0 1 0 0,0 0 0 0 0,-1 0 0 0 0,1 1 0 0 0,0-1-1 0 0,-1 0 1 0 0,1 1 0 0 0,0-1 0 0 0,0 1 0 0 0,-1-1-1 0 0,1 1 1 0 0,0 0 0 0 0,-1 1 0 0 0,-20 14 269 0 0,20-14-260 0 0,-84 65 149 0 0,-55 48 101 0 0,115-90-271 0 0,-60 53 0 0 0,85-77 8 0 0,2-3 13 0 0,4-5 48 0 0,10-9 73 0 0,129-95 47 0 0,-86 68-59 0 0,59-55-1 0 0,-37 20 207 0 0,-127 124-336 0 0,-1-2 0 0 0,-3-3 0 0 0,-68 44 0 0 0,96-73 216 0 0,17-10-427 0 0,1 1 0 0 0,0-1 0 0 0,0 1 0 0 0,0 0 0 0 0,-8 7-1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4:57.8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332 56 919 0 0,'7'-15'506'0'0,"-6"12"-80"0"0,1 1 0 0 0,-1-1 0 0 0,0 0 0 0 0,0 0 0 0 0,0 0 0 0 0,0 0 0 0 0,0-6 0 0 0,-12 23 5546 0 0,3-6-5026 0 0,-7 11-62 0 0,-1-1 0 0 0,0 0 0 0 0,-26 19-1 0 0,-14 17 1029 0 0,42-41-1468 0 0,0-1 1 0 0,0 0-1 0 0,-20 12 0 0 0,29-19 560 0 0,6-3-429 0 0,13-5 38 0 0,7-9-366 0 0,-1-2-1 0 0,0 0 1 0 0,32-31 0 0 0,-18 16-98 0 0,121-102-96 0 0,-235 186 166 0 0,-176 167-134 0 0,217-184-31 0 0,-5 5 52 0 0,78-78-99 0 0,21-22-5 0 0,3 3-1 0 0,69-51 0 0 0,-125 104-132 0 0,-1 0 49 0 0,0 0 0 0 0,0 1 0 0 0,0-1 0 0 0,0 0 0 0 0,-1 1 0 0 0,1-1 0 0 0,1 1 0 0 0,-1-1 0 0 0,0 1 0 0 0,0-1 0 0 0,0 1 0 0 0,0 0 0 0 0,0-1 0 0 0,0 1 0 0 0,0 0 0 0 0,2 0 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3:25.5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125 66 2759 0 0,'-22'10'504'0'0,"14"-5"937"0"0,1 0 1 0 0,0 0 0 0 0,-1 1 0 0 0,2 0-1 0 0,-1 1 1 0 0,-5 7 0 0 0,-4 10 114 0 0,15-22-1374 0 0,0-1-1 0 0,0 1 1 0 0,0-1-1 0 0,0 1 1 0 0,1 0-1 0 0,-1-1 1 0 0,1 1-1 0 0,-1 0 0 0 0,1 0 1 0 0,0 0-1 0 0,0-1 1 0 0,-1 1-1 0 0,1 0 1 0 0,0 0-1 0 0,1 0 1 0 0,-1-1-1 0 0,0 1 1 0 0,0 0-1 0 0,1 0 1 0 0,-1 0-1 0 0,2 1 1 0 0,-1-1-27 0 0,0 0 1 0 0,1 0 0 0 0,-1-1 0 0 0,1 1 0 0 0,0-1 0 0 0,-1 1-1 0 0,1-1 1 0 0,0 1 0 0 0,0-1 0 0 0,0 0 0 0 0,0 0 0 0 0,0 0-1 0 0,0 0 1 0 0,4 1 0 0 0,5 0 74 0 0,0 1 0 0 0,0-1 0 0 0,1-1 0 0 0,-1 0 0 0 0,17-1-1 0 0,-9-1-150 0 0,1-1-1 0 0,0-1 0 0 0,28-7 1 0 0,-40 8-75 0 0,-1 0 0 0 0,1 0 0 0 0,-1-1 0 0 0,0-1 0 0 0,0 1 0 0 0,0-1 1 0 0,0 0-1 0 0,-1 0 0 0 0,1-1 0 0 0,-1 0 0 0 0,10-10 0 0 0,-15 13-4 0 0,1 0 0 0 0,-1 1 0 0 0,0-1 0 0 0,0 0 0 0 0,0 0 0 0 0,0 0 0 0 0,0 0 0 0 0,0 0 0 0 0,0 0 0 0 0,-1 0 0 0 0,1 0 0 0 0,-1 0 0 0 0,1-1 0 0 0,-1 1 0 0 0,0 0 0 0 0,0 0 0 0 0,0 0 0 0 0,0 0 0 0 0,0-1 0 0 0,-1-1 0 0 0,0 0 0 0 0,0 1 0 0 0,-1 0 0 0 0,1 0 0 0 0,-1 0 0 0 0,0 0 0 0 0,0 0 0 0 0,0 0 0 0 0,0 0 0 0 0,0 0 0 0 0,-1 1 0 0 0,-3-4 0 0 0,-4-1 0 0 0,1 0 0 0 0,-1 0 0 0 0,0 1 0 0 0,0 1 0 0 0,-1 0 0 0 0,-17-6 0 0 0,14 7 26 0 0,0 0-1 0 0,0 1 1 0 0,0 0 0 0 0,-1 2-1 0 0,1-1 1 0 0,-16 2 0 0 0,23 0-6 0 0,0 0 0 0 0,0 1 0 0 0,0 0 0 0 0,0 1 0 0 0,0 0 0 0 0,0 0 0 0 0,0 0 0 0 0,0 1 0 0 0,1 0 0 0 0,-1 0 0 0 0,1 0 0 0 0,0 1 0 0 0,0 0 0 0 0,-6 6 0 0 0,10-9-18 0 0,1 1 1 0 0,-1 0-1 0 0,1-1 0 0 0,-1 1 0 0 0,1 0 0 0 0,0 0 1 0 0,-1 0-1 0 0,1 0 0 0 0,0 0 0 0 0,0 0 1 0 0,1 0-1 0 0,-1 0 0 0 0,0 0 0 0 0,1 0 0 0 0,-1 0 1 0 0,1 1-1 0 0,0-1 0 0 0,0 0 0 0 0,-1 0 0 0 0,2 1 1 0 0,-1-1-1 0 0,0 0 0 0 0,0 0 0 0 0,1 0 1 0 0,-1 1-1 0 0,1-1 0 0 0,0 0 0 0 0,-1 0 0 0 0,1 0 1 0 0,0 0-1 0 0,0 0 0 0 0,1 0 0 0 0,-1 0 1 0 0,0 0-1 0 0,0-1 0 0 0,3 3 0 0 0,2 3-133 0 0,1 0-1 0 0,-1-1 0 0 0,1 1 1 0 0,0-2-1 0 0,1 1 1 0 0,0-1-1 0 0,12 7 0 0 0,43 14-2217 0 0,-41-19 813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4:59.2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245 191 5063 0 0,'-6'3'233'0'0,"1"0"0"0"0,-1 0-1 0 0,1 1 1 0 0,0-1 0 0 0,0 1-1 0 0,0 0 1 0 0,-4 5 0 0 0,-14 11 417 0 0,16-15-516 0 0,-15 12 694 0 0,22-17-797 0 0,-1 1 0 0 0,1-1-1 0 0,-1 1 1 0 0,0-1 0 0 0,1 1 0 0 0,-1-1 0 0 0,1 0 0 0 0,-1 0 0 0 0,0 1-1 0 0,1-1 1 0 0,-1 0 0 0 0,0 0 0 0 0,0 0 0 0 0,1 1 0 0 0,-1-1 0 0 0,0 0-1 0 0,1 0 1 0 0,-1 0 0 0 0,0 0 0 0 0,0-1 0 0 0,1 1 0 0 0,-1 0-1 0 0,0 0 1 0 0,1 0 0 0 0,-1 0 0 0 0,0-1 0 0 0,0 0 0 0 0,1 1 132 0 0,-1 0 0 0 0,1-1 0 0 0,0 1 1 0 0,0-1-1 0 0,0 1 0 0 0,0-1 0 0 0,0 1 1 0 0,0-1-1 0 0,0 1 0 0 0,0-1 0 0 0,0 1 1 0 0,0-1-1 0 0,0 1 0 0 0,0-1 0 0 0,0 1 1 0 0,0-1-1 0 0,1 1 0 0 0,-1-1 0 0 0,0 1 1 0 0,0-1-1 0 0,0 1 0 0 0,1 0 0 0 0,-1-1 1 0 0,0 1-1 0 0,1-1 0 0 0,9-13 1408 0 0,-8 13-1358 0 0,24-29 1524 0 0,1 2 0 0 0,50-41-1 0 0,70-39-1260 0 0,-136 102-340 0 0,-17 15-76 0 0,-14 14-52 0 0,-13 7 14 0 0,-43 30-1 0 0,23-19 0 0 0,-177 170-21 0 0,221-204 8 0 0,6-6 19 0 0,6-7 13 0 0,6-8 191 0 0,0 2 0 0 0,2-1-1 0 0,-1 2 1 0 0,25-21 0 0 0,-9 8-260 0 0,154-143 225 0 0,-176 162-200 0 0,-11 9 40 0 0,-10 9-6345 0 0,7-5-786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5:00.6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292 67 1375 0 0,'1'-19'888'0'0,"0"1"3911"0"0,-1 18-4658 0 0,-1 0 0 0 0,1 0-1 0 0,0 0 1 0 0,0 0 0 0 0,-1 0 0 0 0,1 0-1 0 0,0 0 1 0 0,0 0 0 0 0,-1 0 0 0 0,1 0-1 0 0,0 0 1 0 0,0 0 0 0 0,-1 0 0 0 0,1 0-1 0 0,0 0 1 0 0,0 0 0 0 0,0 0 0 0 0,-1 0-1 0 0,1 1 1 0 0,0-1 0 0 0,0 0 0 0 0,0 0 0 0 0,-1 0-1 0 0,1 0 1 0 0,0 0 0 0 0,0 1 0 0 0,0-1-1 0 0,-1 0 1 0 0,1 0 0 0 0,0 0 0 0 0,0 1-1 0 0,0-1 1 0 0,0 0 0 0 0,0 0 0 0 0,0 1-1 0 0,-10 8 870 0 0,9-8-678 0 0,-33 36 1040 0 0,-34 48-1 0 0,42-49-421 0 0,-2-2 0 0 0,-33 32-1 0 0,52-59-902 0 0,1 0 0 0 0,-1-1-1 0 0,0 0 1 0 0,-14 7 0 0 0,44-41 1826 0 0,184-178-819 0 0,-202 203-1042 0 0,4-4 10 0 0,0 0 25 0 0,-1 1-1 0 0,1 0 1 0 0,0 1 0 0 0,0-1-1 0 0,0 1 1 0 0,1 1 0 0 0,8-5-1 0 0,-29 29-46 0 0,-28 26-41 0 0,-1-2-1 0 0,-65 52 1 0 0,50-50 29 0 0,104-94 12 0 0,200-165 576 0 0,-242 209-584 0 0,-2 2 1 0 0,-1 0 0 0 0,1 0 0 0 0,-1 0 0 0 0,0 0 0 0 0,0-1 0 0 0,0 1 0 0 0,0 0 0 0 0,0-1 0 0 0,0 0 0 0 0,0 1 0 0 0,1-4 0 0 0,-4 5-21 0 0,1 1-1 0 0,0 0 0 0 0,-1-1 1 0 0,1 1-1 0 0,0 0 1 0 0,-1 0-1 0 0,1-1 0 0 0,0 1 1 0 0,-1 0-1 0 0,1 0 1 0 0,0 0-1 0 0,-1-1 0 0 0,1 1 1 0 0,-1 0-1 0 0,1 0 1 0 0,0 0-1 0 0,-1 0 1 0 0,1 0-1 0 0,-1 0 0 0 0,1 0 1 0 0,0 0-1 0 0,-1 0 1 0 0,1 0-1 0 0,-2 0 0 0 0,2 0-129 0 0,-8 0-653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7:02.2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150 78 1375 0 0,'0'0'152'0'0,"1"0"-1"0"0,-1 0 1 0 0,1 0-1 0 0,-1 0 0 0 0,0-1 1 0 0,1 1-1 0 0,-1 0 1 0 0,1 0-1 0 0,-1 0 0 0 0,0 0 1 0 0,1-1-1 0 0,-1 1 1 0 0,0 0-1 0 0,1 0 0 0 0,-1-1 1 0 0,0 1-1 0 0,1 0 1 0 0,-1-1-1 0 0,0 1 0 0 0,0 0 1 0 0,1-1-1 0 0,-1 1 1 0 0,0 0-1 0 0,0-1 0 0 0,0 1 1 0 0,0-1-1 0 0,1 1 1 0 0,-1 0-1 0 0,0-1 0 0 0,0 1 1 0 0,0-1-1 0 0,0 1 1 0 0,0-1-1 0 0,0 1 0 0 0,0 0 1 0 0,0-1-1 0 0,0 1 1 0 0,-1-1-1 0 0,1 0 34 0 0,-1 1 0 0 0,1-1 0 0 0,-1 1 0 0 0,1 0 0 0 0,-1-1 0 0 0,1 1 0 0 0,-1 0 0 0 0,0 0 0 0 0,1-1 0 0 0,-1 1 0 0 0,1 0 0 0 0,-1 0 0 0 0,0 0 0 0 0,1 0 0 0 0,-1 0 0 0 0,0 0-1 0 0,1 0 1 0 0,-1 0 0 0 0,1 0 0 0 0,-1 0 0 0 0,0 0 0 0 0,1 0 0 0 0,-2 1 0 0 0,1-1 48 0 0,0 1-1 0 0,0-1 0 0 0,0 1 0 0 0,0-1 1 0 0,0 0-1 0 0,0 0 0 0 0,-1 0 0 0 0,1 1 1 0 0,0-1-1 0 0,0 0 0 0 0,0 0 1 0 0,0 0-1 0 0,0-1 0 0 0,0 1 0 0 0,0 0 1 0 0,0 0-1 0 0,0-1 0 0 0,0 1 0 0 0,0 0 1 0 0,0-1-1 0 0,0 1 0 0 0,0-1 1 0 0,0 1-1 0 0,0-1 0 0 0,0 0 0 0 0,0 1 1 0 0,0-1-1 0 0,0-1 0 0 0,0 2-173 0 0,0 0 1 0 0,1 0-1 0 0,-1 0 0 0 0,1 0 0 0 0,-1 0 0 0 0,1 0 0 0 0,-1 0 1 0 0,1 1-1 0 0,-1-1 0 0 0,1 0 0 0 0,-1 0 0 0 0,1 0 1 0 0,-1 1-1 0 0,1-1 0 0 0,-1 0 0 0 0,1 0 0 0 0,0 1 0 0 0,-1-1 1 0 0,1 0-1 0 0,-1 1 0 0 0,1-1 0 0 0,0 1 0 0 0,-1-1 1 0 0,1 0-1 0 0,0 1 0 0 0,-1-1 0 0 0,1 1 0 0 0,-13 17 738 0 0,11-16-599 0 0,-3 4-41 0 0,-14 22 701 0 0,18-27-828 0 0,1 0 0 0 0,-1 1 0 0 0,0-1 0 0 0,1 0 0 0 0,-1 1 0 0 0,1-1 0 0 0,-1 1 0 0 0,1-1 1 0 0,-1 1-1 0 0,1-1 0 0 0,0 1 0 0 0,0-1 0 0 0,0 1 0 0 0,0-1 0 0 0,0 1 0 0 0,0-1 0 0 0,0 2 0 0 0,2-1-22 0 0,-1 0-1 0 0,1 0 1 0 0,0 0-1 0 0,0-1 0 0 0,-1 1 1 0 0,1-1-1 0 0,0 1 1 0 0,0-1-1 0 0,0 0 1 0 0,1 0-1 0 0,-1 0 1 0 0,0 0-1 0 0,0 0 1 0 0,3 1-1 0 0,14 6 57 0 0,-18-6-49 0 0,1-1-1 0 0,0 0 1 0 0,-1 0-1 0 0,1 0 0 0 0,0 0 1 0 0,0-1-1 0 0,0 1 1 0 0,0 0-1 0 0,0-1 1 0 0,0 1-1 0 0,2-1 1 0 0,-3 0-12 0 0,0 0-1 0 0,0 0 1 0 0,0 0 0 0 0,-1 0 0 0 0,1 0 0 0 0,0 0 0 0 0,0-1 0 0 0,0 1 0 0 0,0 0-1 0 0,0-1 1 0 0,0 1 0 0 0,-1 0 0 0 0,1-1 0 0 0,0 1 0 0 0,0-1 0 0 0,0 1 0 0 0,1-2-1 0 0,-1 0-6 0 0,0 0-1 0 0,0 0 0 0 0,0 0 0 0 0,0 0 0 0 0,0 0 0 0 0,0 0 0 0 0,-1 0 1 0 0,1 0-1 0 0,-1 0 0 0 0,1 0 0 0 0,-1 0 0 0 0,0 0 0 0 0,0 0 0 0 0,0 0 0 0 0,0-1 1 0 0,0 1-1 0 0,0 0 0 0 0,-1 0 0 0 0,0-3 0 0 0,0 0-3 0 0,-1 1 0 0 0,0 0 1 0 0,0 0-1 0 0,0 0 0 0 0,0 0 0 0 0,-1 0 0 0 0,1 1 0 0 0,-1-1 1 0 0,-6-5-1 0 0,7 7 8 0 0,0-1 1 0 0,0 1-1 0 0,-1 0 1 0 0,1 0-1 0 0,-1 0 0 0 0,1 1 1 0 0,-1-1-1 0 0,0 1 1 0 0,1-1-1 0 0,-1 1 0 0 0,0 0 1 0 0,0 0-1 0 0,0 0 1 0 0,-6 0-1 0 0,8 1 0 0 0,-1 0 0 0 0,1 1 0 0 0,0 0 0 0 0,0-1 0 0 0,-1 1 0 0 0,1 0 0 0 0,0-1 0 0 0,0 1 0 0 0,0 0 0 0 0,0 0 0 0 0,0 0 0 0 0,0 0 0 0 0,0 0 0 0 0,0 0 0 0 0,0 1 0 0 0,0-1 0 0 0,1 0 0 0 0,-1 0 0 0 0,0 0 0 0 0,0 3 0 0 0,-1 1 21 0 0,0-1-1 0 0,0 1 1 0 0,1-1 0 0 0,-1 1-1 0 0,0 5 1 0 0,2-8-8 0 0,0 0 0 0 0,0 0 0 0 0,0 0 0 0 0,0 0 0 0 0,1 0 0 0 0,-1 1 0 0 0,1-1 0 0 0,-1 0 0 0 0,1 0 0 0 0,-1 0 0 0 0,1 0 0 0 0,0 0 0 0 0,0 0 0 0 0,0 0 0 0 0,1-1 0 0 0,-1 1 0 0 0,0 0 0 0 0,0 0 0 0 0,1-1 0 0 0,-1 1 0 0 0,1-1 0 0 0,0 1 0 0 0,-1-1 0 0 0,1 0 0 0 0,2 1 0 0 0,-2 0-9 0 0,1-1 0 0 0,-1 0 1 0 0,1 0-1 0 0,0 0 0 0 0,-1 0 0 0 0,1 0 1 0 0,0-1-1 0 0,-1 1 0 0 0,1-1 0 0 0,0 0 1 0 0,0 0-1 0 0,0 0 0 0 0,-1 0 0 0 0,1 0 1 0 0,0 0-1 0 0,0-1 0 0 0,-1 1 0 0 0,1-1 1 0 0,3-1-1 0 0,-2 0-1 0 0,1 0 1 0 0,-1 0 0 0 0,1-1-1 0 0,-1 0 1 0 0,0 0 0 0 0,0 0-1 0 0,0 0 1 0 0,0 0-1 0 0,-1-1 1 0 0,1 0 0 0 0,-1 0-1 0 0,0 0 1 0 0,0 0 0 0 0,0 0-1 0 0,2-6 1 0 0,-4 7-4 0 0,1-1-1 0 0,-1 0 1 0 0,0 1 0 0 0,0-1 0 0 0,-1 0-1 0 0,1 0 1 0 0,-1 0 0 0 0,0 0 0 0 0,0 1 0 0 0,0-1-1 0 0,-1 0 1 0 0,1 0 0 0 0,-1 0 0 0 0,0 0-1 0 0,0 1 1 0 0,0-1 0 0 0,0 0 0 0 0,-1 1 0 0 0,0-1-1 0 0,-2-3 1 0 0,3 4 0 0 0,0 1 0 0 0,-1 0 0 0 0,1 0 0 0 0,-1 0 0 0 0,1 0 0 0 0,-1 0 0 0 0,0 1 0 0 0,1-1 0 0 0,-1 0 0 0 0,0 1 0 0 0,0-1 0 0 0,0 1 0 0 0,0 0 0 0 0,-1-1 0 0 0,1 1 0 0 0,0 0 0 0 0,0 1 0 0 0,-1-1 0 0 0,1 0 0 0 0,-1 1 0 0 0,-3-1 0 0 0,3 1 0 0 0,0 0 0 0 0,0 0 0 0 0,0 1 0 0 0,1 0 0 0 0,-1-1 0 0 0,0 1 0 0 0,0 0 0 0 0,1 0 0 0 0,-1 0 0 0 0,0 1 0 0 0,1-1 0 0 0,-1 1 0 0 0,1 0 0 0 0,0-1 0 0 0,-1 1 0 0 0,1 0 0 0 0,0 0 0 0 0,-2 3 0 0 0,-1 1 19 0 0,1 0 0 0 0,-1 0-1 0 0,1 0 1 0 0,1 0 0 0 0,-1 1 0 0 0,1 0 0 0 0,-4 10-1 0 0,6-12 1 0 0,0-1-1 0 0,-1 1 0 0 0,2-1 0 0 0,-1 1 0 0 0,0-1 1 0 0,1 1-1 0 0,0-1 0 0 0,0 1 0 0 0,0 0 1 0 0,1-1-1 0 0,0 1 0 0 0,0-1 0 0 0,2 7 0 0 0,-3-10-15 0 0,0 0 0 0 0,1 0-1 0 0,-1 0 1 0 0,1 0 0 0 0,-1 0-1 0 0,1 0 1 0 0,0 0-1 0 0,-1 0 1 0 0,1 0 0 0 0,0 0-1 0 0,0 0 1 0 0,-1-1 0 0 0,1 1-1 0 0,0 0 1 0 0,0-1 0 0 0,0 1-1 0 0,0-1 1 0 0,0 1-1 0 0,0-1 1 0 0,0 1 0 0 0,0-1-1 0 0,0 1 1 0 0,0-1 0 0 0,2 0-1 0 0,-1 0 6 0 0,0 0-1 0 0,0 0 1 0 0,0 0-1 0 0,1 0 1 0 0,-1-1-1 0 0,0 1 1 0 0,0-1-1 0 0,0 0 1 0 0,0 1-1 0 0,0-1 1 0 0,0 0-1 0 0,2-2 1 0 0,-1 1 0 0 0,0 0 1 0 0,0 0-1 0 0,0 0 1 0 0,0 0-1 0 0,0-1 1 0 0,0 0-1 0 0,-1 1 1 0 0,1-1-1 0 0,-1 0 1 0 0,0 0-1 0 0,0-1 1 0 0,0 1-1 0 0,0 0 1 0 0,2-7-1 0 0,-4 9-8 0 0,1-1 0 0 0,-1 0 0 0 0,0 0 0 0 0,0 0 0 0 0,0 0 0 0 0,0 0 0 0 0,0 1 0 0 0,0-1 0 0 0,-1 0 0 0 0,1 0 0 0 0,-1 0 0 0 0,1 0 0 0 0,-1 1 0 0 0,0-1 0 0 0,0 0 0 0 0,1 1 0 0 0,-1-1 0 0 0,0 0 0 0 0,0 1 0 0 0,-1-1 0 0 0,0-1 0 0 0,-1 1 0 0 0,1 0 0 0 0,-1 0 0 0 0,1 1 0 0 0,-1-1 0 0 0,0 1 0 0 0,0-1 0 0 0,0 1 0 0 0,0 0 0 0 0,0 0 0 0 0,0 0 0 0 0,-6-1 0 0 0,5 1 0 0 0,0 1 0 0 0,0-1 0 0 0,-1 1 0 0 0,1 0 0 0 0,0 0 0 0 0,0 0 0 0 0,-1 1 0 0 0,1-1 0 0 0,0 1 0 0 0,0 0 0 0 0,0 1 0 0 0,0-1 0 0 0,0 0 0 0 0,0 1 0 0 0,0 0 0 0 0,0 0 0 0 0,1 0 0 0 0,-1 1 0 0 0,-3 3 0 0 0,6-5 1 0 0,0 0-1 0 0,0 0 1 0 0,0 0-1 0 0,0 1 1 0 0,1-1-1 0 0,-1 0 1 0 0,1 0-1 0 0,-1 1 1 0 0,1-1-1 0 0,-1 0 1 0 0,1 1-1 0 0,0-1 1 0 0,-1 1-1 0 0,1-1 1 0 0,0 1-1 0 0,0-1 1 0 0,0 0-1 0 0,0 1 1 0 0,0-1-1 0 0,1 3 1 0 0,0-1 1 0 0,0-1 1 0 0,0 1-1 0 0,0-1 0 0 0,0 1 1 0 0,1-1-1 0 0,-1 1 0 0 0,1-1 1 0 0,0 0-1 0 0,-1 1 0 0 0,4 1 1 0 0,-2-1 1 0 0,1 1 1 0 0,-1-1-1 0 0,1 0 0 0 0,0-1 1 0 0,0 1-1 0 0,0-1 0 0 0,0 1 1 0 0,0-1-1 0 0,1 0 0 0 0,-1-1 1 0 0,1 1-1 0 0,7 0 0 0 0,-9-1 1 0 0,0-1 0 0 0,0 0-1 0 0,0 0 1 0 0,-1-1 0 0 0,1 1-1 0 0,0 0 1 0 0,0-1 0 0 0,0 0-1 0 0,0 0 1 0 0,-1 0-1 0 0,1 0 1 0 0,0 0 0 0 0,-1 0-1 0 0,1-1 1 0 0,-1 1 0 0 0,1-1-1 0 0,-1 0 1 0 0,0 0 0 0 0,1 0-1 0 0,-1 0 1 0 0,0 0 0 0 0,0 0-1 0 0,2-4 1 0 0,-3 4-2 0 0,0-1 1 0 0,0 1-1 0 0,0-1 0 0 0,0 1 1 0 0,0-1-1 0 0,-1 1 0 0 0,1-1 1 0 0,-1 1-1 0 0,0-1 1 0 0,0 1-1 0 0,0-1 0 0 0,0 0 1 0 0,0 1-1 0 0,0-1 1 0 0,-1 1-1 0 0,1-1 0 0 0,-1 1 1 0 0,1-1-1 0 0,-1 1 0 0 0,0-1 1 0 0,0 1-1 0 0,-1 0 1 0 0,1-1-1 0 0,0 1 0 0 0,-1 0 1 0 0,-2-4-1 0 0,1 2-3 0 0,0 0 0 0 0,0 1 0 0 0,-1-1 0 0 0,1 1 0 0 0,-1-1 0 0 0,0 1 0 0 0,0 0 0 0 0,0 0 0 0 0,0 1 0 0 0,-1 0 0 0 0,1-1 0 0 0,-1 1 0 0 0,-5-2 0 0 0,9 4 3 0 0,1 0-1 0 0,-1 0 0 0 0,1 0 1 0 0,-1 0-1 0 0,1 0 0 0 0,-1 0 1 0 0,1 0-1 0 0,-1 0 1 0 0,1 1-1 0 0,-1-1 0 0 0,1 0 1 0 0,-1 0-1 0 0,1 0 0 0 0,0 0 1 0 0,-1 1-1 0 0,1-1 1 0 0,-1 0-1 0 0,1 0 0 0 0,0 1 1 0 0,-1-1-1 0 0,1 0 0 0 0,-1 1 1 0 0,1-1-1 0 0,0 0 1 0 0,0 1-1 0 0,-1 0 0 0 0,-4 15 141 0 0,5 16 85 0 0,1-27-221 0 0,1 1 0 0 0,-1-1 0 0 0,1 1 0 0 0,0-1 0 0 0,0 0 0 0 0,0 0 1 0 0,5 7-1 0 0,-5-9-2 0 0,-1-1 0 0 0,1 1 0 0 0,0-1 0 0 0,0 0 0 0 0,0 0-1 0 0,0 0 1 0 0,0 0 0 0 0,0 0 0 0 0,0-1 0 0 0,1 1 0 0 0,-1 0 0 0 0,0-1 0 0 0,1 0 0 0 0,0 1 0 0 0,-1-1 0 0 0,5 1 0 0 0,-6-2-5 0 0,0 0 0 0 0,0 0 0 0 0,0 0 0 0 0,0-1 0 0 0,0 1 0 0 0,0 0 0 0 0,0 0 0 0 0,0-1 0 0 0,-1 1 0 0 0,1 0 0 0 0,0-1 0 0 0,0 1 0 0 0,0-1 0 0 0,-1 1 0 0 0,1-1 0 0 0,0 1 0 0 0,0-1 0 0 0,-1 0 0 0 0,1 1 0 0 0,-1-1 0 0 0,1 0 0 0 0,0 0 0 0 0,-1 1 0 0 0,1-1 0 0 0,-1 0 0 0 0,0 0 0 0 0,1 0 0 0 0,-1 0 0 0 0,0 0 0 0 0,1 1 0 0 0,-1-1 0 0 0,0 0 0 0 0,0 0 0 0 0,0 0 0 0 0,0 0 0 0 0,0-2 0 0 0,1-3 0 0 0,-1 0 0 0 0,0 0 0 0 0,0 0 0 0 0,-1-8 0 0 0,1 9-3 0 0,-1 1 1 0 0,0-1-1 0 0,0 0 1 0 0,-1 0-1 0 0,0 0 0 0 0,0 1 1 0 0,0-1-1 0 0,0 1 0 0 0,-4-7 1 0 0,5 10-13 0 0,0 1 1 0 0,1-1-1 0 0,-1 0 1 0 0,0 0-1 0 0,0 1 1 0 0,0-1 0 0 0,1 0-1 0 0,-1 1 1 0 0,0-1-1 0 0,0 1 1 0 0,0-1-1 0 0,0 1 1 0 0,0-1-1 0 0,0 1 1 0 0,0 0 0 0 0,0-1-1 0 0,0 1 1 0 0,0 0-1 0 0,-2 0 1 0 0,2 0-28 0 0,-1 1-1 0 0,0-1 1 0 0,1 0 0 0 0,-1 1 0 0 0,1 0-1 0 0,-1-1 1 0 0,1 1 0 0 0,-1 0 0 0 0,1 0-1 0 0,-1 0 1 0 0,1 0 0 0 0,0 0 0 0 0,-1 0 0 0 0,1 0-1 0 0,0 0 1 0 0,-1 2 0 0 0,-6 6-1594 0 0,2 2-3587 0 0,0 2-2165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7:02.2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167 110 2303 0 0,'-13'-14'894'0'0,"11"10"-283"0"0,-1 1 1 0 0,0 0 0 0 0,0 0-1 0 0,0 0 1 0 0,-1 0-1 0 0,1 0 1 0 0,-1 1 0 0 0,1-1-1 0 0,-6-2 1 0 0,4 3 616 0 0,1 0 1 0 0,0 1 0 0 0,-1-1-1 0 0,1 1 1 0 0,-1 0 0 0 0,-6 0-1 0 0,10 1-1117 0 0,0 0-1 0 0,0 0 0 0 0,-1 0 0 0 0,1 0 0 0 0,0 0 1 0 0,-1 0-1 0 0,1 1 0 0 0,0-1 0 0 0,0 1 0 0 0,0-1 1 0 0,0 1-1 0 0,-1-1 0 0 0,1 1 0 0 0,0 0 0 0 0,0-1 1 0 0,0 1-1 0 0,0 0 0 0 0,0 0 0 0 0,0 0 1 0 0,1 0-1 0 0,-1 0 0 0 0,0 0 0 0 0,0 0 0 0 0,1 0 1 0 0,-1 0-1 0 0,0 0 0 0 0,0 3 0 0 0,-1 0-46 0 0,0 1 0 0 0,1-1 0 0 0,0 1 0 0 0,0-1 0 0 0,0 1 0 0 0,0 0 0 0 0,1-1 0 0 0,-1 1-1 0 0,1 0 1 0 0,0 0 0 0 0,1-1 0 0 0,-1 1 0 0 0,1 0 0 0 0,0 0 0 0 0,0-1 0 0 0,2 6 0 0 0,-1-8-41 0 0,-1 1-1 0 0,0-1 1 0 0,0 0 0 0 0,1 0 0 0 0,0 0-1 0 0,-1 0 1 0 0,1 0 0 0 0,0 0 0 0 0,0 0-1 0 0,0 0 1 0 0,0-1 0 0 0,0 1 0 0 0,0-1-1 0 0,1 1 1 0 0,-1-1 0 0 0,1 0 0 0 0,-1 0-1 0 0,0 0 1 0 0,1 0 0 0 0,0-1 0 0 0,-1 1-1 0 0,1-1 1 0 0,-1 1 0 0 0,1-1 0 0 0,0 0-1 0 0,-1 0 1 0 0,1 0 0 0 0,0 0 0 0 0,-1-1-1 0 0,4 0 1 0 0,-3 1-21 0 0,1-1 0 0 0,-1 0 0 0 0,1 0-1 0 0,-1 0 1 0 0,0-1 0 0 0,0 1 0 0 0,1-1 0 0 0,-1 1-1 0 0,0-1 1 0 0,0 0 0 0 0,0-1 0 0 0,-1 1 0 0 0,1 0-1 0 0,0-1 1 0 0,-1 1 0 0 0,0-1 0 0 0,0 0 0 0 0,0 0 0 0 0,0 0-1 0 0,0 0 1 0 0,0 0 0 0 0,-1 0 0 0 0,1-1 0 0 0,-1 1-1 0 0,1-4 1 0 0,-1 3-1 0 0,0 1-1 0 0,-1 0 1 0 0,1 0 0 0 0,-1-1-1 0 0,0 1 1 0 0,0 0 0 0 0,0-1-1 0 0,0 1 1 0 0,-1 0-1 0 0,1 0 1 0 0,-1-1 0 0 0,0 1-1 0 0,0 0 1 0 0,0 0 0 0 0,0 0-1 0 0,-1 0 1 0 0,1 0 0 0 0,-1 0-1 0 0,0 0 1 0 0,1 1-1 0 0,-1-1 1 0 0,-1 1 0 0 0,1-1-1 0 0,0 1 1 0 0,-1 0 0 0 0,-4-4-1 0 0,4 4 0 0 0,0 1-1 0 0,0-1 0 0 0,1 1 1 0 0,-1 0-1 0 0,0 0 1 0 0,0 1-1 0 0,0-1 0 0 0,0 0 1 0 0,0 1-1 0 0,0 0 1 0 0,0 0-1 0 0,0 0 0 0 0,0 0 1 0 0,-1 0-1 0 0,1 1 1 0 0,0-1-1 0 0,0 1 0 0 0,0 0 1 0 0,1 0-1 0 0,-1 0 0 0 0,0 0 1 0 0,0 0-1 0 0,0 1 1 0 0,1-1-1 0 0,-1 1 0 0 0,-3 2 1 0 0,4-2 8 0 0,0 0-1 0 0,0 0 1 0 0,0-1-1 0 0,0 1 1 0 0,0 1 0 0 0,0-1-1 0 0,0 0 1 0 0,1 0 0 0 0,-1 1-1 0 0,1-1 1 0 0,0 1 0 0 0,0-1-1 0 0,0 1 1 0 0,0-1 0 0 0,0 1-1 0 0,0 0 1 0 0,1 0 0 0 0,-1-1-1 0 0,1 1 1 0 0,0 0 0 0 0,0 0-1 0 0,0-1 1 0 0,0 1 0 0 0,0 0-1 0 0,0 0 1 0 0,1 0 0 0 0,0-1-1 0 0,-1 1 1 0 0,3 4-1 0 0,-2-4 3 0 0,1 1 0 0 0,0 0 0 0 0,0-1-1 0 0,1 1 1 0 0,-1-1 0 0 0,1 0 0 0 0,0 0-1 0 0,-1 0 1 0 0,1 0 0 0 0,1 0 0 0 0,-1-1-1 0 0,0 1 1 0 0,1-1 0 0 0,-1 0 0 0 0,1 0-1 0 0,-1 0 1 0 0,6 1 0 0 0,-7-2-5 0 0,0-1 0 0 0,1 1 0 0 0,-1-1 0 0 0,0 0 0 0 0,1 0 0 0 0,-1 0 0 0 0,0 0 0 0 0,1 0 0 0 0,-1 0 0 0 0,0 0 0 0 0,1-1 0 0 0,-1 0 0 0 0,0 1 0 0 0,0-1 0 0 0,0 0 0 0 0,1 0 0 0 0,-1 0 0 0 0,0 0 0 0 0,0 0 0 0 0,0-1 0 0 0,-1 1 0 0 0,1 0 0 0 0,0-1 0 0 0,0 0 0 0 0,-1 1 0 0 0,1-1 0 0 0,-1 0 0 0 0,1 0 0 0 0,-1 0 0 0 0,2-4 0 0 0,-1 2-5 0 0,-1 1 0 0 0,1-1 0 0 0,-1 0 0 0 0,0 0 0 0 0,0 0 0 0 0,0-1 0 0 0,-1 1 0 0 0,0 0 0 0 0,1 0 0 0 0,-1 0 0 0 0,-1 0 0 0 0,1-1 0 0 0,-1 1 0 0 0,1 0 0 0 0,-1 0 0 0 0,0 0 0 0 0,-1 0 0 0 0,1 0 0 0 0,-1 0 0 0 0,0 1 0 0 0,1-1 0 0 0,-2 0 0 0 0,-3-5 0 0 0,4 5 0 0 0,-1 0 0 0 0,0 0 0 0 0,-1 0 0 0 0,1 1 0 0 0,0-1 0 0 0,-1 1 0 0 0,0 0 0 0 0,0 0 0 0 0,0 0 0 0 0,0 0 0 0 0,-1 1 0 0 0,1-1 0 0 0,0 1 0 0 0,-1 0 0 0 0,0 1 0 0 0,1-1 0 0 0,-1 1 0 0 0,0 0 0 0 0,-7-1 0 0 0,9 3 2 0 0,0-1-1 0 0,0 1 1 0 0,0 0-1 0 0,0-1 0 0 0,0 1 1 0 0,1 1-1 0 0,-1-1 1 0 0,0 0-1 0 0,1 1 1 0 0,-1-1-1 0 0,1 1 1 0 0,0 0-1 0 0,-1 0 1 0 0,1 0-1 0 0,0 0 0 0 0,0 0 1 0 0,0 0-1 0 0,1 1 1 0 0,-1-1-1 0 0,0 0 1 0 0,-1 5-1 0 0,0-3 2 0 0,1 1-1 0 0,-1 0 1 0 0,1 0 0 0 0,1 0-1 0 0,-1 0 1 0 0,1 0 0 0 0,-1 0-1 0 0,1 1 1 0 0,1-1 0 0 0,-1 0-1 0 0,1 7 1 0 0,0-10 0 0 0,0-1 0 0 0,0 1 0 0 0,1 0 1 0 0,-1-1-1 0 0,1 1 0 0 0,-1 0 0 0 0,1-1 0 0 0,-1 1 0 0 0,1 0 0 0 0,0-1 0 0 0,0 1 0 0 0,0-1 0 0 0,0 0 1 0 0,0 1-1 0 0,0-1 0 0 0,0 0 0 0 0,0 0 0 0 0,1 1 0 0 0,-1-1 0 0 0,0 0 0 0 0,1 0 0 0 0,1 1 1 0 0,0-1 5 0 0,0 0 0 0 0,0 0 0 0 0,0 0 0 0 0,0 0 0 0 0,0-1 0 0 0,0 1 0 0 0,1-1 0 0 0,-1 0 0 0 0,0 0 0 0 0,0 0 1 0 0,6-1-1 0 0,-5 0-5 0 0,1 0 1 0 0,0 0-1 0 0,-1 0 0 0 0,1 0 1 0 0,-1-1-1 0 0,1 0 1 0 0,-1 0-1 0 0,0 0 1 0 0,1 0-1 0 0,-1-1 0 0 0,0 1 1 0 0,-1-1-1 0 0,1 0 1 0 0,0 0-1 0 0,-1-1 1 0 0,5-5-1 0 0,-7 8-4 0 0,-1 0 0 0 0,1 0 0 0 0,0 0 0 0 0,-1-1 0 0 0,1 1 0 0 0,-1 0 0 0 0,1 0 0 0 0,-1-1 0 0 0,1 1 0 0 0,-1 0 0 0 0,0-1 0 0 0,0 1 0 0 0,0 0 0 0 0,0-1 0 0 0,0 1 0 0 0,0-1 0 0 0,0 1 0 0 0,0 0 0 0 0,-1-1 0 0 0,1 1 0 0 0,0 0 0 0 0,-1 0 0 0 0,1-1 0 0 0,-1 1 0 0 0,1 0 0 0 0,-1 0 0 0 0,0-1 0 0 0,0 1 0 0 0,1 0 0 0 0,-1 0 0 0 0,0 0 0 0 0,0 0 0 0 0,0 0 0 0 0,0 0 0 0 0,0 1 0 0 0,0-1 0 0 0,0 0 0 0 0,-1 0 0 0 0,1 1 0 0 0,0-1 0 0 0,0 1 0 0 0,-2-2 0 0 0,-1 1 0 0 0,0 0 0 0 0,0-1 0 0 0,0 1 0 0 0,0 1 0 0 0,0-1 0 0 0,-1 1 0 0 0,1-1 0 0 0,0 1 0 0 0,0 0 0 0 0,0 1 0 0 0,0-1 0 0 0,0 1 0 0 0,-4 1 0 0 0,5-2 0 0 0,1 1 0 0 0,0 0 0 0 0,0 0 0 0 0,0 0 0 0 0,0 0 0 0 0,0 1 0 0 0,0-1 0 0 0,0 0 0 0 0,1 1 0 0 0,-1-1 0 0 0,0 1 0 0 0,1 0 0 0 0,-1-1 0 0 0,1 1 0 0 0,-1 0 0 0 0,1 0 0 0 0,0 0 0 0 0,0 0 0 0 0,0 0 0 0 0,0 0 0 0 0,0 1 0 0 0,1-1 0 0 0,-1 0 0 0 0,0 0 0 0 0,1 1 0 0 0,0-1 0 0 0,-1 3 0 0 0,2-3 0 0 0,-1 0 0 0 0,0 0 0 0 0,0 0 0 0 0,1 0 0 0 0,-1 0 0 0 0,1 0 0 0 0,0 0 0 0 0,-1 0 0 0 0,1-1 0 0 0,0 1 0 0 0,0 0 0 0 0,0 0 0 0 0,0-1 0 0 0,1 1 0 0 0,-1-1 0 0 0,0 1 0 0 0,1-1 0 0 0,-1 1 0 0 0,1-1 0 0 0,-1 0 0 0 0,1 0 0 0 0,0 0 0 0 0,-1 0 0 0 0,1 0 0 0 0,0 0 0 0 0,0 0 0 0 0,0-1 0 0 0,0 1 0 0 0,0-1 0 0 0,-1 1 0 0 0,5 0 0 0 0,0-1 0 0 0,0 1 0 0 0,0-1 0 0 0,1 0 0 0 0,11-2 0 0 0,-17 2 0 0 0,0 0 0 0 0,0 0 0 0 0,0 0 0 0 0,1 0 0 0 0,-1-1 0 0 0,0 1 0 0 0,0 0 0 0 0,0-1 0 0 0,1 1 0 0 0,-1-1 0 0 0,0 1 0 0 0,0-1 0 0 0,0 0 0 0 0,0 1 0 0 0,0-1 0 0 0,0 0 0 0 0,0 0 0 0 0,0 1 0 0 0,0-1 0 0 0,-1 0 0 0 0,1 0 0 0 0,0 0 0 0 0,-1 0 0 0 0,1 0 0 0 0,0-1 0 0 0,-1 1 0 0 0,1 0 0 0 0,-1 0 0 0 0,0 0 0 0 0,1 0 0 0 0,-1-2 0 0 0,0 2 1 0 0,0 0 1 0 0,0 0-1 0 0,-1 1 0 0 0,1-1 0 0 0,0 0 1 0 0,-1 0-1 0 0,1 0 0 0 0,0 1 0 0 0,-1-1 1 0 0,1 0-1 0 0,-1 1 0 0 0,0-1 0 0 0,1 0 1 0 0,-1 1-1 0 0,1-1 0 0 0,-1 1 0 0 0,0-1 1 0 0,1 1-1 0 0,-1-1 0 0 0,0 1 0 0 0,0 0 1 0 0,1-1-1 0 0,-1 1 0 0 0,0 0 0 0 0,0-1 1 0 0,-1 1-1 0 0,-8 0-6908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7:04.1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150 78 1375 0 0,'0'0'152'0'0,"1"0"-1"0"0,-1 0 1 0 0,1 0-1 0 0,-1 0 0 0 0,0-1 1 0 0,1 1-1 0 0,-1 0 1 0 0,1 0-1 0 0,-1 0 0 0 0,0 0 1 0 0,1-1-1 0 0,-1 1 1 0 0,0 0-1 0 0,1 0 0 0 0,-1-1 1 0 0,0 1-1 0 0,1 0 1 0 0,-1-1-1 0 0,0 1 0 0 0,0 0 1 0 0,1-1-1 0 0,-1 1 1 0 0,0 0-1 0 0,0-1 0 0 0,0 1 1 0 0,0-1-1 0 0,1 1 1 0 0,-1 0-1 0 0,0-1 0 0 0,0 1 1 0 0,0-1-1 0 0,0 1 1 0 0,0-1-1 0 0,0 1 0 0 0,0 0 1 0 0,0-1-1 0 0,0 1 1 0 0,-1-1-1 0 0,1 0 34 0 0,-1 1 0 0 0,1-1 0 0 0,-1 1 0 0 0,1 0 0 0 0,-1-1 0 0 0,1 1 0 0 0,-1 0 0 0 0,0 0 0 0 0,1-1 0 0 0,-1 1 0 0 0,1 0 0 0 0,-1 0 0 0 0,0 0 0 0 0,1 0 0 0 0,-1 0 0 0 0,0 0-1 0 0,1 0 1 0 0,-1 0 0 0 0,1 0 0 0 0,-1 0 0 0 0,0 0 0 0 0,1 0 0 0 0,-2 1 0 0 0,1-1 48 0 0,0 1-1 0 0,0-1 0 0 0,0 1 0 0 0,0-1 1 0 0,0 0-1 0 0,0 0 0 0 0,-1 0 0 0 0,1 1 1 0 0,0-1-1 0 0,0 0 0 0 0,0 0 1 0 0,0 0-1 0 0,0-1 0 0 0,0 1 0 0 0,0 0 1 0 0,0 0-1 0 0,0-1 0 0 0,0 1 0 0 0,0 0 1 0 0,0-1-1 0 0,0 1 0 0 0,0-1 1 0 0,0 1-1 0 0,0-1 0 0 0,0 0 0 0 0,0 1 1 0 0,0-1-1 0 0,0-1 0 0 0,0 2-173 0 0,0 0 1 0 0,1 0-1 0 0,-1 0 0 0 0,1 0 0 0 0,-1 0 0 0 0,1 0 0 0 0,-1 0 1 0 0,1 1-1 0 0,-1-1 0 0 0,1 0 0 0 0,-1 0 0 0 0,1 0 1 0 0,-1 1-1 0 0,1-1 0 0 0,-1 0 0 0 0,1 0 0 0 0,0 1 0 0 0,-1-1 1 0 0,1 0-1 0 0,-1 1 0 0 0,1-1 0 0 0,0 1 0 0 0,-1-1 1 0 0,1 0-1 0 0,0 1 0 0 0,-1-1 0 0 0,1 1 0 0 0,-13 17 738 0 0,11-16-599 0 0,-3 4-41 0 0,-14 22 701 0 0,18-27-828 0 0,1 0 0 0 0,-1 1 0 0 0,0-1 0 0 0,1 0 0 0 0,-1 1 0 0 0,1-1 0 0 0,-1 1 0 0 0,1-1 1 0 0,-1 1-1 0 0,1-1 0 0 0,0 1 0 0 0,0-1 0 0 0,0 1 0 0 0,0-1 0 0 0,0 1 0 0 0,0-1 0 0 0,0 2 0 0 0,2-1-22 0 0,-1 0-1 0 0,1 0 1 0 0,0 0-1 0 0,0-1 0 0 0,-1 1 1 0 0,1-1-1 0 0,0 1 1 0 0,0-1-1 0 0,0 0 1 0 0,1 0-1 0 0,-1 0 1 0 0,0 0-1 0 0,0 0 1 0 0,3 1-1 0 0,14 6 57 0 0,-18-6-49 0 0,1-1-1 0 0,0 0 1 0 0,-1 0-1 0 0,1 0 0 0 0,0 0 1 0 0,0-1-1 0 0,0 1 1 0 0,0 0-1 0 0,0-1 1 0 0,0 1-1 0 0,2-1 1 0 0,-3 0-12 0 0,0 0-1 0 0,0 0 1 0 0,0 0 0 0 0,-1 0 0 0 0,1 0 0 0 0,0 0 0 0 0,0-1 0 0 0,0 1 0 0 0,0 0-1 0 0,0-1 1 0 0,0 1 0 0 0,-1 0 0 0 0,1-1 0 0 0,0 1 0 0 0,0-1 0 0 0,0 1 0 0 0,1-2-1 0 0,-1 0-6 0 0,0 0-1 0 0,0 0 0 0 0,0 0 0 0 0,0 0 0 0 0,0 0 0 0 0,0 0 0 0 0,-1 0 1 0 0,1 0-1 0 0,-1 0 0 0 0,1 0 0 0 0,-1 0 0 0 0,0 0 0 0 0,0 0 0 0 0,0 0 0 0 0,0-1 1 0 0,0 1-1 0 0,0 0 0 0 0,-1 0 0 0 0,0-3 0 0 0,0 0-3 0 0,-1 1 0 0 0,0 0 1 0 0,0 0-1 0 0,0 0 0 0 0,0 0 0 0 0,-1 0 0 0 0,1 1 0 0 0,-1-1 1 0 0,-6-5-1 0 0,7 7 8 0 0,0-1 1 0 0,0 1-1 0 0,-1 0 1 0 0,1 0-1 0 0,-1 0 0 0 0,1 1 1 0 0,-1-1-1 0 0,0 1 1 0 0,1-1-1 0 0,-1 1 0 0 0,0 0 1 0 0,0 0-1 0 0,0 0 1 0 0,-6 0-1 0 0,8 1 0 0 0,-1 0 0 0 0,1 1 0 0 0,0 0 0 0 0,0-1 0 0 0,-1 1 0 0 0,1 0 0 0 0,0-1 0 0 0,0 1 0 0 0,0 0 0 0 0,0 0 0 0 0,0 0 0 0 0,0 0 0 0 0,0 0 0 0 0,0 0 0 0 0,0 1 0 0 0,0-1 0 0 0,1 0 0 0 0,-1 0 0 0 0,0 0 0 0 0,0 3 0 0 0,-1 1 21 0 0,0-1-1 0 0,0 1 1 0 0,1-1 0 0 0,-1 1-1 0 0,0 5 1 0 0,2-8-8 0 0,0 0 0 0 0,0 0 0 0 0,0 0 0 0 0,0 0 0 0 0,1 0 0 0 0,-1 1 0 0 0,1-1 0 0 0,-1 0 0 0 0,1 0 0 0 0,-1 0 0 0 0,1 0 0 0 0,0 0 0 0 0,0 0 0 0 0,0 0 0 0 0,1-1 0 0 0,-1 1 0 0 0,0 0 0 0 0,0 0 0 0 0,1-1 0 0 0,-1 1 0 0 0,1-1 0 0 0,0 1 0 0 0,-1-1 0 0 0,1 0 0 0 0,2 1 0 0 0,-2 0-9 0 0,1-1 0 0 0,-1 0 1 0 0,1 0-1 0 0,0 0 0 0 0,-1 0 0 0 0,1 0 1 0 0,0-1-1 0 0,-1 1 0 0 0,1-1 0 0 0,0 0 1 0 0,0 0-1 0 0,0 0 0 0 0,-1 0 0 0 0,1 0 1 0 0,0 0-1 0 0,0-1 0 0 0,-1 1 0 0 0,1-1 1 0 0,3-1-1 0 0,-2 0-1 0 0,1 0 1 0 0,-1 0 0 0 0,1-1-1 0 0,-1 0 1 0 0,0 0 0 0 0,0 0-1 0 0,0 0 1 0 0,0 0-1 0 0,-1-1 1 0 0,1 0 0 0 0,-1 0-1 0 0,0 0 1 0 0,0 0 0 0 0,0 0-1 0 0,2-6 1 0 0,-4 7-4 0 0,1-1-1 0 0,-1 0 1 0 0,0 1 0 0 0,0-1 0 0 0,-1 0-1 0 0,1 0 1 0 0,-1 0 0 0 0,0 0 0 0 0,0 1 0 0 0,0-1-1 0 0,-1 0 1 0 0,1 0 0 0 0,-1 0 0 0 0,0 0-1 0 0,0 1 1 0 0,0-1 0 0 0,0 0 0 0 0,-1 1 0 0 0,0-1-1 0 0,-2-3 1 0 0,3 4 0 0 0,0 1 0 0 0,-1 0 0 0 0,1 0 0 0 0,-1 0 0 0 0,1 0 0 0 0,-1 0 0 0 0,0 1 0 0 0,1-1 0 0 0,-1 0 0 0 0,0 1 0 0 0,0-1 0 0 0,0 1 0 0 0,0 0 0 0 0,-1-1 0 0 0,1 1 0 0 0,0 0 0 0 0,0 1 0 0 0,-1-1 0 0 0,1 0 0 0 0,-1 1 0 0 0,-3-1 0 0 0,3 1 0 0 0,0 0 0 0 0,0 0 0 0 0,0 1 0 0 0,1 0 0 0 0,-1-1 0 0 0,0 1 0 0 0,0 0 0 0 0,1 0 0 0 0,-1 0 0 0 0,0 1 0 0 0,1-1 0 0 0,-1 1 0 0 0,1 0 0 0 0,0-1 0 0 0,-1 1 0 0 0,1 0 0 0 0,0 0 0 0 0,-2 3 0 0 0,-1 1 19 0 0,1 0 0 0 0,-1 0-1 0 0,1 0 1 0 0,1 0 0 0 0,-1 1 0 0 0,1 0 0 0 0,-4 10-1 0 0,6-12 1 0 0,0-1-1 0 0,-1 1 0 0 0,2-1 0 0 0,-1 1 0 0 0,0-1 1 0 0,1 1-1 0 0,0-1 0 0 0,0 1 0 0 0,0 0 1 0 0,1-1-1 0 0,0 1 0 0 0,0-1 0 0 0,2 7 0 0 0,-3-10-15 0 0,0 0 0 0 0,1 0-1 0 0,-1 0 1 0 0,1 0 0 0 0,-1 0-1 0 0,1 0 1 0 0,0 0-1 0 0,-1 0 1 0 0,1 0 0 0 0,0 0-1 0 0,0 0 1 0 0,-1-1 0 0 0,1 1-1 0 0,0 0 1 0 0,0-1 0 0 0,0 1-1 0 0,0-1 1 0 0,0 1-1 0 0,0-1 1 0 0,0 1 0 0 0,0-1-1 0 0,0 1 1 0 0,0-1 0 0 0,2 0-1 0 0,-1 0 6 0 0,0 0-1 0 0,0 0 1 0 0,0 0-1 0 0,1 0 1 0 0,-1-1-1 0 0,0 1 1 0 0,0-1-1 0 0,0 0 1 0 0,0 1-1 0 0,0-1 1 0 0,0 0-1 0 0,2-2 1 0 0,-1 1 0 0 0,0 0 1 0 0,0 0-1 0 0,0 0 1 0 0,0 0-1 0 0,0-1 1 0 0,0 0-1 0 0,-1 1 1 0 0,1-1-1 0 0,-1 0 1 0 0,0 0-1 0 0,0-1 1 0 0,0 1-1 0 0,0 0 1 0 0,2-7-1 0 0,-4 9-8 0 0,1-1 0 0 0,-1 0 0 0 0,0 0 0 0 0,0 0 0 0 0,0 0 0 0 0,0 0 0 0 0,0 1 0 0 0,0-1 0 0 0,-1 0 0 0 0,1 0 0 0 0,-1 0 0 0 0,1 0 0 0 0,-1 1 0 0 0,0-1 0 0 0,0 0 0 0 0,1 1 0 0 0,-1-1 0 0 0,0 0 0 0 0,0 1 0 0 0,-1-1 0 0 0,0-1 0 0 0,-1 1 0 0 0,1 0 0 0 0,-1 0 0 0 0,1 1 0 0 0,-1-1 0 0 0,0 1 0 0 0,0-1 0 0 0,0 1 0 0 0,0 0 0 0 0,0 0 0 0 0,0 0 0 0 0,-6-1 0 0 0,5 1 0 0 0,0 1 0 0 0,0-1 0 0 0,-1 1 0 0 0,1 0 0 0 0,0 0 0 0 0,0 0 0 0 0,-1 1 0 0 0,1-1 0 0 0,0 1 0 0 0,0 0 0 0 0,0 1 0 0 0,0-1 0 0 0,0 0 0 0 0,0 1 0 0 0,0 0 0 0 0,0 0 0 0 0,1 0 0 0 0,-1 1 0 0 0,-3 3 0 0 0,6-5 1 0 0,0 0-1 0 0,0 0 1 0 0,0 0-1 0 0,0 1 1 0 0,1-1-1 0 0,-1 0 1 0 0,1 0-1 0 0,-1 1 1 0 0,1-1-1 0 0,-1 0 1 0 0,1 1-1 0 0,0-1 1 0 0,-1 1-1 0 0,1-1 1 0 0,0 1-1 0 0,0-1 1 0 0,0 0-1 0 0,0 1 1 0 0,0-1-1 0 0,1 3 1 0 0,0-1 1 0 0,0-1 1 0 0,0 1-1 0 0,0-1 0 0 0,0 1 1 0 0,1-1-1 0 0,-1 1 0 0 0,1-1 1 0 0,0 0-1 0 0,-1 1 0 0 0,4 1 1 0 0,-2-1 1 0 0,1 1 1 0 0,-1-1-1 0 0,1 0 0 0 0,0-1 1 0 0,0 1-1 0 0,0-1 0 0 0,0 1 1 0 0,0-1-1 0 0,1 0 0 0 0,-1-1 1 0 0,1 1-1 0 0,7 0 0 0 0,-9-1 1 0 0,0-1 0 0 0,0 0-1 0 0,0 0 1 0 0,-1-1 0 0 0,1 1-1 0 0,0 0 1 0 0,0-1 0 0 0,0 0-1 0 0,0 0 1 0 0,-1 0-1 0 0,1 0 1 0 0,0 0 0 0 0,-1 0-1 0 0,1-1 1 0 0,-1 1 0 0 0,1-1-1 0 0,-1 0 1 0 0,0 0 0 0 0,1 0-1 0 0,-1 0 1 0 0,0 0 0 0 0,0 0-1 0 0,2-4 1 0 0,-3 4-2 0 0,0-1 1 0 0,0 1-1 0 0,0-1 0 0 0,0 1 1 0 0,0-1-1 0 0,-1 1 0 0 0,1-1 1 0 0,-1 1-1 0 0,0-1 1 0 0,0 1-1 0 0,0-1 0 0 0,0 0 1 0 0,0 1-1 0 0,0-1 1 0 0,-1 1-1 0 0,1-1 0 0 0,-1 1 1 0 0,1-1-1 0 0,-1 1 0 0 0,0-1 1 0 0,0 1-1 0 0,-1 0 1 0 0,1-1-1 0 0,0 1 0 0 0,-1 0 1 0 0,-2-4-1 0 0,1 2-3 0 0,0 0 0 0 0,0 1 0 0 0,-1-1 0 0 0,1 1 0 0 0,-1-1 0 0 0,0 1 0 0 0,0 0 0 0 0,0 0 0 0 0,0 1 0 0 0,-1 0 0 0 0,1-1 0 0 0,-1 1 0 0 0,-5-2 0 0 0,9 4 3 0 0,1 0-1 0 0,-1 0 0 0 0,1 0 1 0 0,-1 0-1 0 0,1 0 0 0 0,-1 0 1 0 0,1 0-1 0 0,-1 0 1 0 0,1 1-1 0 0,-1-1 0 0 0,1 0 1 0 0,-1 0-1 0 0,1 0 0 0 0,0 0 1 0 0,-1 1-1 0 0,1-1 1 0 0,-1 0-1 0 0,1 0 0 0 0,0 1 1 0 0,-1-1-1 0 0,1 0 0 0 0,-1 1 1 0 0,1-1-1 0 0,0 0 1 0 0,0 1-1 0 0,-1 0 0 0 0,-4 15 141 0 0,5 16 85 0 0,1-27-221 0 0,1 1 0 0 0,-1-1 0 0 0,1 1 0 0 0,0-1 0 0 0,0 0 0 0 0,0 0 1 0 0,5 7-1 0 0,-5-9-2 0 0,-1-1 0 0 0,1 1 0 0 0,0-1 0 0 0,0 0 0 0 0,0 0-1 0 0,0 0 1 0 0,0 0 0 0 0,0 0 0 0 0,0-1 0 0 0,1 1 0 0 0,-1 0 0 0 0,0-1 0 0 0,1 0 0 0 0,0 1 0 0 0,-1-1 0 0 0,5 1 0 0 0,-6-2-5 0 0,0 0 0 0 0,0 0 0 0 0,0 0 0 0 0,0-1 0 0 0,0 1 0 0 0,0 0 0 0 0,0 0 0 0 0,0-1 0 0 0,-1 1 0 0 0,1 0 0 0 0,0-1 0 0 0,0 1 0 0 0,0-1 0 0 0,-1 1 0 0 0,1-1 0 0 0,0 1 0 0 0,0-1 0 0 0,-1 0 0 0 0,1 1 0 0 0,-1-1 0 0 0,1 0 0 0 0,0 0 0 0 0,-1 1 0 0 0,1-1 0 0 0,-1 0 0 0 0,0 0 0 0 0,1 0 0 0 0,-1 0 0 0 0,0 0 0 0 0,1 1 0 0 0,-1-1 0 0 0,0 0 0 0 0,0 0 0 0 0,0 0 0 0 0,0 0 0 0 0,0-2 0 0 0,1-3 0 0 0,-1 0 0 0 0,0 0 0 0 0,0 0 0 0 0,-1-8 0 0 0,1 9-3 0 0,-1 1 1 0 0,0-1-1 0 0,0 0 1 0 0,-1 0-1 0 0,0 0 0 0 0,0 1 1 0 0,0-1-1 0 0,0 1 0 0 0,-4-7 1 0 0,5 10-13 0 0,0 1 1 0 0,1-1-1 0 0,-1 0 1 0 0,0 0-1 0 0,0 1 1 0 0,0-1 0 0 0,1 0-1 0 0,-1 1 1 0 0,0-1-1 0 0,0 1 1 0 0,0-1-1 0 0,0 1 1 0 0,0-1-1 0 0,0 1 1 0 0,0 0 0 0 0,0-1-1 0 0,0 1 1 0 0,0 0-1 0 0,-2 0 1 0 0,2 0-28 0 0,-1 1-1 0 0,0-1 1 0 0,1 0 0 0 0,-1 1 0 0 0,1 0-1 0 0,-1-1 1 0 0,1 1 0 0 0,-1 0 0 0 0,1 0-1 0 0,-1 0 1 0 0,1 0 0 0 0,0 0 0 0 0,-1 0 0 0 0,1 0-1 0 0,0 0 1 0 0,-1 2 0 0 0,-6 6-1594 0 0,2 2-3587 0 0,0 2-2165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7:04.1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167 110 2303 0 0,'-13'-14'894'0'0,"11"10"-283"0"0,-1 1 1 0 0,0 0 0 0 0,0 0-1 0 0,0 0 1 0 0,-1 0-1 0 0,1 0 1 0 0,-1 1 0 0 0,1-1-1 0 0,-6-2 1 0 0,4 3 616 0 0,1 0 1 0 0,0 1 0 0 0,-1-1-1 0 0,1 1 1 0 0,-1 0 0 0 0,-6 0-1 0 0,10 1-1117 0 0,0 0-1 0 0,0 0 0 0 0,-1 0 0 0 0,1 0 0 0 0,0 0 1 0 0,-1 0-1 0 0,1 1 0 0 0,0-1 0 0 0,0 1 0 0 0,0-1 1 0 0,0 1-1 0 0,-1-1 0 0 0,1 1 0 0 0,0 0 0 0 0,0-1 1 0 0,0 1-1 0 0,0 0 0 0 0,0 0 0 0 0,0 0 1 0 0,1 0-1 0 0,-1 0 0 0 0,0 0 0 0 0,0 0 0 0 0,1 0 1 0 0,-1 0-1 0 0,0 0 0 0 0,0 3 0 0 0,-1 0-46 0 0,0 1 0 0 0,1-1 0 0 0,0 1 0 0 0,0-1 0 0 0,0 1 0 0 0,0 0 0 0 0,1-1 0 0 0,-1 1-1 0 0,1 0 1 0 0,0 0 0 0 0,1-1 0 0 0,-1 1 0 0 0,1 0 0 0 0,0 0 0 0 0,0-1 0 0 0,2 6 0 0 0,-1-8-41 0 0,-1 1-1 0 0,0-1 1 0 0,0 0 0 0 0,1 0 0 0 0,0 0-1 0 0,-1 0 1 0 0,1 0 0 0 0,0 0 0 0 0,0 0-1 0 0,0 0 1 0 0,0-1 0 0 0,0 1 0 0 0,0-1-1 0 0,1 1 1 0 0,-1-1 0 0 0,1 0 0 0 0,-1 0-1 0 0,0 0 1 0 0,1 0 0 0 0,0-1 0 0 0,-1 1-1 0 0,1-1 1 0 0,-1 1 0 0 0,1-1 0 0 0,0 0-1 0 0,-1 0 1 0 0,1 0 0 0 0,0 0 0 0 0,-1-1-1 0 0,4 0 1 0 0,-3 1-21 0 0,1-1 0 0 0,-1 0 0 0 0,1 0-1 0 0,-1 0 1 0 0,0-1 0 0 0,0 1 0 0 0,1-1 0 0 0,-1 1-1 0 0,0-1 1 0 0,0 0 0 0 0,0-1 0 0 0,-1 1 0 0 0,1 0-1 0 0,0-1 1 0 0,-1 1 0 0 0,0-1 0 0 0,0 0 0 0 0,0 0 0 0 0,0 0-1 0 0,0 0 1 0 0,0 0 0 0 0,-1 0 0 0 0,1-1 0 0 0,-1 1-1 0 0,1-4 1 0 0,-1 3-1 0 0,0 1-1 0 0,-1 0 1 0 0,1 0 0 0 0,-1-1-1 0 0,0 1 1 0 0,0 0 0 0 0,0-1-1 0 0,0 1 1 0 0,-1 0-1 0 0,1 0 1 0 0,-1-1 0 0 0,0 1-1 0 0,0 0 1 0 0,0 0 0 0 0,0 0-1 0 0,-1 0 1 0 0,1 0 0 0 0,-1 0-1 0 0,0 0 1 0 0,1 1-1 0 0,-1-1 1 0 0,-1 1 0 0 0,1-1-1 0 0,0 1 1 0 0,-1 0 0 0 0,-4-4-1 0 0,4 4 0 0 0,0 1-1 0 0,0-1 0 0 0,1 1 1 0 0,-1 0-1 0 0,0 0 1 0 0,0 1-1 0 0,0-1 0 0 0,0 0 1 0 0,0 1-1 0 0,0 0 1 0 0,0 0-1 0 0,0 0 0 0 0,0 0 1 0 0,-1 0-1 0 0,1 1 1 0 0,0-1-1 0 0,0 1 0 0 0,0 0 1 0 0,1 0-1 0 0,-1 0 0 0 0,0 0 1 0 0,0 0-1 0 0,0 1 1 0 0,1-1-1 0 0,-1 1 0 0 0,-3 2 1 0 0,4-2 8 0 0,0 0-1 0 0,0 0 1 0 0,0-1-1 0 0,0 1 1 0 0,0 1 0 0 0,0-1-1 0 0,0 0 1 0 0,1 0 0 0 0,-1 1-1 0 0,1-1 1 0 0,0 1 0 0 0,0-1-1 0 0,0 1 1 0 0,0-1 0 0 0,0 1-1 0 0,0 0 1 0 0,1 0 0 0 0,-1-1-1 0 0,1 1 1 0 0,0 0 0 0 0,0 0-1 0 0,0-1 1 0 0,0 1 0 0 0,0 0-1 0 0,0 0 1 0 0,1 0 0 0 0,0-1-1 0 0,-1 1 1 0 0,3 4-1 0 0,-2-4 3 0 0,1 1 0 0 0,0 0 0 0 0,0-1-1 0 0,1 1 1 0 0,-1-1 0 0 0,1 0 0 0 0,0 0-1 0 0,-1 0 1 0 0,1 0 0 0 0,1 0 0 0 0,-1-1-1 0 0,0 1 1 0 0,1-1 0 0 0,-1 0 0 0 0,1 0-1 0 0,-1 0 1 0 0,6 1 0 0 0,-7-2-5 0 0,0-1 0 0 0,1 1 0 0 0,-1-1 0 0 0,0 0 0 0 0,1 0 0 0 0,-1 0 0 0 0,0 0 0 0 0,1 0 0 0 0,-1 0 0 0 0,0 0 0 0 0,1-1 0 0 0,-1 0 0 0 0,0 1 0 0 0,0-1 0 0 0,0 0 0 0 0,1 0 0 0 0,-1 0 0 0 0,0 0 0 0 0,0 0 0 0 0,0-1 0 0 0,-1 1 0 0 0,1 0 0 0 0,0-1 0 0 0,0 0 0 0 0,-1 1 0 0 0,1-1 0 0 0,-1 0 0 0 0,1 0 0 0 0,-1 0 0 0 0,2-4 0 0 0,-1 2-5 0 0,-1 1 0 0 0,1-1 0 0 0,-1 0 0 0 0,0 0 0 0 0,0 0 0 0 0,0-1 0 0 0,-1 1 0 0 0,0 0 0 0 0,1 0 0 0 0,-1 0 0 0 0,-1 0 0 0 0,1-1 0 0 0,-1 1 0 0 0,1 0 0 0 0,-1 0 0 0 0,0 0 0 0 0,-1 0 0 0 0,1 0 0 0 0,-1 0 0 0 0,0 1 0 0 0,1-1 0 0 0,-2 0 0 0 0,-3-5 0 0 0,4 5 0 0 0,-1 0 0 0 0,0 0 0 0 0,-1 0 0 0 0,1 1 0 0 0,0-1 0 0 0,-1 1 0 0 0,0 0 0 0 0,0 0 0 0 0,0 0 0 0 0,0 0 0 0 0,-1 1 0 0 0,1-1 0 0 0,0 1 0 0 0,-1 0 0 0 0,0 1 0 0 0,1-1 0 0 0,-1 1 0 0 0,0 0 0 0 0,-7-1 0 0 0,9 3 2 0 0,0-1-1 0 0,0 1 1 0 0,0 0-1 0 0,0-1 0 0 0,0 1 1 0 0,1 1-1 0 0,-1-1 1 0 0,0 0-1 0 0,1 1 1 0 0,-1-1-1 0 0,1 1 1 0 0,0 0-1 0 0,-1 0 1 0 0,1 0-1 0 0,0 0 0 0 0,0 0 1 0 0,0 0-1 0 0,1 1 1 0 0,-1-1-1 0 0,0 0 1 0 0,-1 5-1 0 0,0-3 2 0 0,1 1-1 0 0,-1 0 1 0 0,1 0 0 0 0,1 0-1 0 0,-1 0 1 0 0,1 0 0 0 0,-1 0-1 0 0,1 1 1 0 0,1-1 0 0 0,-1 0-1 0 0,1 7 1 0 0,0-10 0 0 0,0-1 0 0 0,0 1 0 0 0,1 0 1 0 0,-1-1-1 0 0,1 1 0 0 0,-1 0 0 0 0,1-1 0 0 0,-1 1 0 0 0,1 0 0 0 0,0-1 0 0 0,0 1 0 0 0,0-1 0 0 0,0 0 1 0 0,0 1-1 0 0,0-1 0 0 0,0 0 0 0 0,0 0 0 0 0,1 1 0 0 0,-1-1 0 0 0,0 0 0 0 0,1 0 0 0 0,1 1 1 0 0,0-1 5 0 0,0 0 0 0 0,0 0 0 0 0,0 0 0 0 0,0 0 0 0 0,0-1 0 0 0,0 1 0 0 0,1-1 0 0 0,-1 0 0 0 0,0 0 0 0 0,0 0 1 0 0,6-1-1 0 0,-5 0-5 0 0,1 0 1 0 0,0 0-1 0 0,-1 0 0 0 0,1 0 1 0 0,-1-1-1 0 0,1 0 1 0 0,-1 0-1 0 0,0 0 1 0 0,1 0-1 0 0,-1-1 0 0 0,0 1 1 0 0,-1-1-1 0 0,1 0 1 0 0,0 0-1 0 0,-1-1 1 0 0,5-5-1 0 0,-7 8-4 0 0,-1 0 0 0 0,1 0 0 0 0,0 0 0 0 0,-1-1 0 0 0,1 1 0 0 0,-1 0 0 0 0,1 0 0 0 0,-1-1 0 0 0,1 1 0 0 0,-1 0 0 0 0,0-1 0 0 0,0 1 0 0 0,0 0 0 0 0,0-1 0 0 0,0 1 0 0 0,0-1 0 0 0,0 1 0 0 0,0 0 0 0 0,-1-1 0 0 0,1 1 0 0 0,0 0 0 0 0,-1 0 0 0 0,1-1 0 0 0,-1 1 0 0 0,1 0 0 0 0,-1 0 0 0 0,0-1 0 0 0,0 1 0 0 0,1 0 0 0 0,-1 0 0 0 0,0 0 0 0 0,0 0 0 0 0,0 0 0 0 0,0 0 0 0 0,0 1 0 0 0,0-1 0 0 0,0 0 0 0 0,-1 0 0 0 0,1 1 0 0 0,0-1 0 0 0,0 1 0 0 0,-2-2 0 0 0,-1 1 0 0 0,0 0 0 0 0,0-1 0 0 0,0 1 0 0 0,0 1 0 0 0,0-1 0 0 0,-1 1 0 0 0,1-1 0 0 0,0 1 0 0 0,0 0 0 0 0,0 1 0 0 0,0-1 0 0 0,0 1 0 0 0,-4 1 0 0 0,5-2 0 0 0,1 1 0 0 0,0 0 0 0 0,0 0 0 0 0,0 0 0 0 0,0 0 0 0 0,0 1 0 0 0,0-1 0 0 0,0 0 0 0 0,1 1 0 0 0,-1-1 0 0 0,0 1 0 0 0,1 0 0 0 0,-1-1 0 0 0,1 1 0 0 0,-1 0 0 0 0,1 0 0 0 0,0 0 0 0 0,0 0 0 0 0,0 0 0 0 0,0 0 0 0 0,0 1 0 0 0,1-1 0 0 0,-1 0 0 0 0,0 0 0 0 0,1 1 0 0 0,0-1 0 0 0,-1 3 0 0 0,2-3 0 0 0,-1 0 0 0 0,0 0 0 0 0,0 0 0 0 0,1 0 0 0 0,-1 0 0 0 0,1 0 0 0 0,0 0 0 0 0,-1 0 0 0 0,1-1 0 0 0,0 1 0 0 0,0 0 0 0 0,0 0 0 0 0,0-1 0 0 0,1 1 0 0 0,-1-1 0 0 0,0 1 0 0 0,1-1 0 0 0,-1 1 0 0 0,1-1 0 0 0,-1 0 0 0 0,1 0 0 0 0,0 0 0 0 0,-1 0 0 0 0,1 0 0 0 0,0 0 0 0 0,0 0 0 0 0,0-1 0 0 0,0 1 0 0 0,0-1 0 0 0,-1 1 0 0 0,5 0 0 0 0,0-1 0 0 0,0 1 0 0 0,0-1 0 0 0,1 0 0 0 0,11-2 0 0 0,-17 2 0 0 0,0 0 0 0 0,0 0 0 0 0,0 0 0 0 0,1 0 0 0 0,-1-1 0 0 0,0 1 0 0 0,0 0 0 0 0,0-1 0 0 0,1 1 0 0 0,-1-1 0 0 0,0 1 0 0 0,0-1 0 0 0,0 0 0 0 0,0 1 0 0 0,0-1 0 0 0,0 0 0 0 0,0 0 0 0 0,0 1 0 0 0,0-1 0 0 0,-1 0 0 0 0,1 0 0 0 0,0 0 0 0 0,-1 0 0 0 0,1 0 0 0 0,0-1 0 0 0,-1 1 0 0 0,1 0 0 0 0,-1 0 0 0 0,0 0 0 0 0,1 0 0 0 0,-1-2 0 0 0,0 2 1 0 0,0 0 1 0 0,0 0-1 0 0,-1 1 0 0 0,1-1 0 0 0,0 0 1 0 0,-1 0-1 0 0,1 0 0 0 0,0 1 0 0 0,-1-1 1 0 0,1 0-1 0 0,-1 1 0 0 0,0-1 0 0 0,1 0 1 0 0,-1 1-1 0 0,1-1 0 0 0,-1 1 0 0 0,0-1 1 0 0,1 1-1 0 0,-1-1 0 0 0,0 1 0 0 0,0 0 1 0 0,1-1-1 0 0,-1 1 0 0 0,0 0 0 0 0,0-1 1 0 0,-1 1-1 0 0,-8 0-6908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7:04.1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167 110 2303 0 0,'-13'-14'894'0'0,"11"10"-283"0"0,-1 1 1 0 0,0 0 0 0 0,0 0-1 0 0,0 0 1 0 0,-1 0-1 0 0,1 0 1 0 0,-1 1 0 0 0,1-1-1 0 0,-6-2 1 0 0,4 3 616 0 0,1 0 1 0 0,0 1 0 0 0,-1-1-1 0 0,1 1 1 0 0,-1 0 0 0 0,-6 0-1 0 0,10 1-1117 0 0,0 0-1 0 0,0 0 0 0 0,-1 0 0 0 0,1 0 0 0 0,0 0 1 0 0,-1 0-1 0 0,1 1 0 0 0,0-1 0 0 0,0 1 0 0 0,0-1 1 0 0,0 1-1 0 0,-1-1 0 0 0,1 1 0 0 0,0 0 0 0 0,0-1 1 0 0,0 1-1 0 0,0 0 0 0 0,0 0 0 0 0,0 0 1 0 0,1 0-1 0 0,-1 0 0 0 0,0 0 0 0 0,0 0 0 0 0,1 0 1 0 0,-1 0-1 0 0,0 0 0 0 0,0 3 0 0 0,-1 0-46 0 0,0 1 0 0 0,1-1 0 0 0,0 1 0 0 0,0-1 0 0 0,0 1 0 0 0,0 0 0 0 0,1-1 0 0 0,-1 1-1 0 0,1 0 1 0 0,0 0 0 0 0,1-1 0 0 0,-1 1 0 0 0,1 0 0 0 0,0 0 0 0 0,0-1 0 0 0,2 6 0 0 0,-1-8-41 0 0,-1 1-1 0 0,0-1 1 0 0,0 0 0 0 0,1 0 0 0 0,0 0-1 0 0,-1 0 1 0 0,1 0 0 0 0,0 0 0 0 0,0 0-1 0 0,0 0 1 0 0,0-1 0 0 0,0 1 0 0 0,0-1-1 0 0,1 1 1 0 0,-1-1 0 0 0,1 0 0 0 0,-1 0-1 0 0,0 0 1 0 0,1 0 0 0 0,0-1 0 0 0,-1 1-1 0 0,1-1 1 0 0,-1 1 0 0 0,1-1 0 0 0,0 0-1 0 0,-1 0 1 0 0,1 0 0 0 0,0 0 0 0 0,-1-1-1 0 0,4 0 1 0 0,-3 1-21 0 0,1-1 0 0 0,-1 0 0 0 0,1 0-1 0 0,-1 0 1 0 0,0-1 0 0 0,0 1 0 0 0,1-1 0 0 0,-1 1-1 0 0,0-1 1 0 0,0 0 0 0 0,0-1 0 0 0,-1 1 0 0 0,1 0-1 0 0,0-1 1 0 0,-1 1 0 0 0,0-1 0 0 0,0 0 0 0 0,0 0 0 0 0,0 0-1 0 0,0 0 1 0 0,0 0 0 0 0,-1 0 0 0 0,1-1 0 0 0,-1 1-1 0 0,1-4 1 0 0,-1 3-1 0 0,0 1-1 0 0,-1 0 1 0 0,1 0 0 0 0,-1-1-1 0 0,0 1 1 0 0,0 0 0 0 0,0-1-1 0 0,0 1 1 0 0,-1 0-1 0 0,1 0 1 0 0,-1-1 0 0 0,0 1-1 0 0,0 0 1 0 0,0 0 0 0 0,0 0-1 0 0,-1 0 1 0 0,1 0 0 0 0,-1 0-1 0 0,0 0 1 0 0,1 1-1 0 0,-1-1 1 0 0,-1 1 0 0 0,1-1-1 0 0,0 1 1 0 0,-1 0 0 0 0,-4-4-1 0 0,4 4 0 0 0,0 1-1 0 0,0-1 0 0 0,1 1 1 0 0,-1 0-1 0 0,0 0 1 0 0,0 1-1 0 0,0-1 0 0 0,0 0 1 0 0,0 1-1 0 0,0 0 1 0 0,0 0-1 0 0,0 0 0 0 0,0 0 1 0 0,-1 0-1 0 0,1 1 1 0 0,0-1-1 0 0,0 1 0 0 0,0 0 1 0 0,1 0-1 0 0,-1 0 0 0 0,0 0 1 0 0,0 0-1 0 0,0 1 1 0 0,1-1-1 0 0,-1 1 0 0 0,-3 2 1 0 0,4-2 8 0 0,0 0-1 0 0,0 0 1 0 0,0-1-1 0 0,0 1 1 0 0,0 1 0 0 0,0-1-1 0 0,0 0 1 0 0,1 0 0 0 0,-1 1-1 0 0,1-1 1 0 0,0 1 0 0 0,0-1-1 0 0,0 1 1 0 0,0-1 0 0 0,0 1-1 0 0,0 0 1 0 0,1 0 0 0 0,-1-1-1 0 0,1 1 1 0 0,0 0 0 0 0,0 0-1 0 0,0-1 1 0 0,0 1 0 0 0,0 0-1 0 0,0 0 1 0 0,1 0 0 0 0,0-1-1 0 0,-1 1 1 0 0,3 4-1 0 0,-2-4 3 0 0,1 1 0 0 0,0 0 0 0 0,0-1-1 0 0,1 1 1 0 0,-1-1 0 0 0,1 0 0 0 0,0 0-1 0 0,-1 0 1 0 0,1 0 0 0 0,1 0 0 0 0,-1-1-1 0 0,0 1 1 0 0,1-1 0 0 0,-1 0 0 0 0,1 0-1 0 0,-1 0 1 0 0,6 1 0 0 0,-7-2-5 0 0,0-1 0 0 0,1 1 0 0 0,-1-1 0 0 0,0 0 0 0 0,1 0 0 0 0,-1 0 0 0 0,0 0 0 0 0,1 0 0 0 0,-1 0 0 0 0,0 0 0 0 0,1-1 0 0 0,-1 0 0 0 0,0 1 0 0 0,0-1 0 0 0,0 0 0 0 0,1 0 0 0 0,-1 0 0 0 0,0 0 0 0 0,0 0 0 0 0,0-1 0 0 0,-1 1 0 0 0,1 0 0 0 0,0-1 0 0 0,0 0 0 0 0,-1 1 0 0 0,1-1 0 0 0,-1 0 0 0 0,1 0 0 0 0,-1 0 0 0 0,2-4 0 0 0,-1 2-5 0 0,-1 1 0 0 0,1-1 0 0 0,-1 0 0 0 0,0 0 0 0 0,0 0 0 0 0,0-1 0 0 0,-1 1 0 0 0,0 0 0 0 0,1 0 0 0 0,-1 0 0 0 0,-1 0 0 0 0,1-1 0 0 0,-1 1 0 0 0,1 0 0 0 0,-1 0 0 0 0,0 0 0 0 0,-1 0 0 0 0,1 0 0 0 0,-1 0 0 0 0,0 1 0 0 0,1-1 0 0 0,-2 0 0 0 0,-3-5 0 0 0,4 5 0 0 0,-1 0 0 0 0,0 0 0 0 0,-1 0 0 0 0,1 1 0 0 0,0-1 0 0 0,-1 1 0 0 0,0 0 0 0 0,0 0 0 0 0,0 0 0 0 0,0 0 0 0 0,-1 1 0 0 0,1-1 0 0 0,0 1 0 0 0,-1 0 0 0 0,0 1 0 0 0,1-1 0 0 0,-1 1 0 0 0,0 0 0 0 0,-7-1 0 0 0,9 3 2 0 0,0-1-1 0 0,0 1 1 0 0,0 0-1 0 0,0-1 0 0 0,0 1 1 0 0,1 1-1 0 0,-1-1 1 0 0,0 0-1 0 0,1 1 1 0 0,-1-1-1 0 0,1 1 1 0 0,0 0-1 0 0,-1 0 1 0 0,1 0-1 0 0,0 0 0 0 0,0 0 1 0 0,0 0-1 0 0,1 1 1 0 0,-1-1-1 0 0,0 0 1 0 0,-1 5-1 0 0,0-3 2 0 0,1 1-1 0 0,-1 0 1 0 0,1 0 0 0 0,1 0-1 0 0,-1 0 1 0 0,1 0 0 0 0,-1 0-1 0 0,1 1 1 0 0,1-1 0 0 0,-1 0-1 0 0,1 7 1 0 0,0-10 0 0 0,0-1 0 0 0,0 1 0 0 0,1 0 1 0 0,-1-1-1 0 0,1 1 0 0 0,-1 0 0 0 0,1-1 0 0 0,-1 1 0 0 0,1 0 0 0 0,0-1 0 0 0,0 1 0 0 0,0-1 0 0 0,0 0 1 0 0,0 1-1 0 0,0-1 0 0 0,0 0 0 0 0,0 0 0 0 0,1 1 0 0 0,-1-1 0 0 0,0 0 0 0 0,1 0 0 0 0,1 1 1 0 0,0-1 5 0 0,0 0 0 0 0,0 0 0 0 0,0 0 0 0 0,0 0 0 0 0,0-1 0 0 0,0 1 0 0 0,1-1 0 0 0,-1 0 0 0 0,0 0 0 0 0,0 0 1 0 0,6-1-1 0 0,-5 0-5 0 0,1 0 1 0 0,0 0-1 0 0,-1 0 0 0 0,1 0 1 0 0,-1-1-1 0 0,1 0 1 0 0,-1 0-1 0 0,0 0 1 0 0,1 0-1 0 0,-1-1 0 0 0,0 1 1 0 0,-1-1-1 0 0,1 0 1 0 0,0 0-1 0 0,-1-1 1 0 0,5-5-1 0 0,-7 8-4 0 0,-1 0 0 0 0,1 0 0 0 0,0 0 0 0 0,-1-1 0 0 0,1 1 0 0 0,-1 0 0 0 0,1 0 0 0 0,-1-1 0 0 0,1 1 0 0 0,-1 0 0 0 0,0-1 0 0 0,0 1 0 0 0,0 0 0 0 0,0-1 0 0 0,0 1 0 0 0,0-1 0 0 0,0 1 0 0 0,0 0 0 0 0,-1-1 0 0 0,1 1 0 0 0,0 0 0 0 0,-1 0 0 0 0,1-1 0 0 0,-1 1 0 0 0,1 0 0 0 0,-1 0 0 0 0,0-1 0 0 0,0 1 0 0 0,1 0 0 0 0,-1 0 0 0 0,0 0 0 0 0,0 0 0 0 0,0 0 0 0 0,0 0 0 0 0,0 1 0 0 0,0-1 0 0 0,0 0 0 0 0,-1 0 0 0 0,1 1 0 0 0,0-1 0 0 0,0 1 0 0 0,-2-2 0 0 0,-1 1 0 0 0,0 0 0 0 0,0-1 0 0 0,0 1 0 0 0,0 1 0 0 0,0-1 0 0 0,-1 1 0 0 0,1-1 0 0 0,0 1 0 0 0,0 0 0 0 0,0 1 0 0 0,0-1 0 0 0,0 1 0 0 0,-4 1 0 0 0,5-2 0 0 0,1 1 0 0 0,0 0 0 0 0,0 0 0 0 0,0 0 0 0 0,0 0 0 0 0,0 1 0 0 0,0-1 0 0 0,0 0 0 0 0,1 1 0 0 0,-1-1 0 0 0,0 1 0 0 0,1 0 0 0 0,-1-1 0 0 0,1 1 0 0 0,-1 0 0 0 0,1 0 0 0 0,0 0 0 0 0,0 0 0 0 0,0 0 0 0 0,0 0 0 0 0,0 1 0 0 0,1-1 0 0 0,-1 0 0 0 0,0 0 0 0 0,1 1 0 0 0,0-1 0 0 0,-1 3 0 0 0,2-3 0 0 0,-1 0 0 0 0,0 0 0 0 0,0 0 0 0 0,1 0 0 0 0,-1 0 0 0 0,1 0 0 0 0,0 0 0 0 0,-1 0 0 0 0,1-1 0 0 0,0 1 0 0 0,0 0 0 0 0,0 0 0 0 0,0-1 0 0 0,1 1 0 0 0,-1-1 0 0 0,0 1 0 0 0,1-1 0 0 0,-1 1 0 0 0,1-1 0 0 0,-1 0 0 0 0,1 0 0 0 0,0 0 0 0 0,-1 0 0 0 0,1 0 0 0 0,0 0 0 0 0,0 0 0 0 0,0-1 0 0 0,0 1 0 0 0,0-1 0 0 0,-1 1 0 0 0,5 0 0 0 0,0-1 0 0 0,0 1 0 0 0,0-1 0 0 0,1 0 0 0 0,11-2 0 0 0,-17 2 0 0 0,0 0 0 0 0,0 0 0 0 0,0 0 0 0 0,1 0 0 0 0,-1-1 0 0 0,0 1 0 0 0,0 0 0 0 0,0-1 0 0 0,1 1 0 0 0,-1-1 0 0 0,0 1 0 0 0,0-1 0 0 0,0 0 0 0 0,0 1 0 0 0,0-1 0 0 0,0 0 0 0 0,0 0 0 0 0,0 1 0 0 0,0-1 0 0 0,-1 0 0 0 0,1 0 0 0 0,0 0 0 0 0,-1 0 0 0 0,1 0 0 0 0,0-1 0 0 0,-1 1 0 0 0,1 0 0 0 0,-1 0 0 0 0,0 0 0 0 0,1 0 0 0 0,-1-2 0 0 0,0 2 1 0 0,0 0 1 0 0,0 0-1 0 0,-1 1 0 0 0,1-1 0 0 0,0 0 1 0 0,-1 0-1 0 0,1 0 0 0 0,0 1 0 0 0,-1-1 1 0 0,1 0-1 0 0,-1 1 0 0 0,0-1 0 0 0,1 0 1 0 0,-1 1-1 0 0,1-1 0 0 0,-1 1 0 0 0,0-1 1 0 0,1 1-1 0 0,-1-1 0 0 0,0 1 0 0 0,0 0 1 0 0,1-1-1 0 0,-1 1 0 0 0,0 0 0 0 0,0-1 1 0 0,-1 1-1 0 0,-8 0-6908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8:43.6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287 7 9671 0 0,'-10'-7'5840'0'0,"5"10"-2651"0"0,3 16-1079 0 0,1-11-1433 0 0,1-6-201 0 0,-1 6-116 0 0,-4 26-28 0 0,4-25-29 0 0,0 0-107 0 0,-2 29-48 0 0,2-29-11 0 0,1 0-4 0 0,0 28-11 0 0,0-28 103 0 0,1 2-118 0 0,0 2-74 0 0,0-2 34 0 0,0-1 0 0 0,0 0-1 0 0,4 12 1 0 0,4 20-2 0 0,-6-32 63 0 0,-1 1-75 0 0,12 41-42 0 0,8 23-11 0 0,-21-71-115 0 0,-1 0 0 0 0,1 0 0 0 0,-1 0 0 0 0,0-1 1 0 0,0 1-1 0 0,0 0 0 0 0,-1 0 0 0 0,1 0 0 0 0,-1 0 0 0 0,-2 7 0 0 0,3-11 64 0 0,0 0 1 0 0,-1 0-1 0 0,1 0 0 0 0,0 0 0 0 0,-1 1 1 0 0,1-1-1 0 0,-1 0 0 0 0,1 0 0 0 0,0 0 1 0 0,-1 0-1 0 0,1 0 0 0 0,0 0 0 0 0,-1 0 1 0 0,1 0-1 0 0,-1 0 0 0 0,1 0 0 0 0,0 0 1 0 0,-1 0-1 0 0,1 0 0 0 0,-1 0 0 0 0,1 0 1 0 0,0-1-1 0 0,-1 1 0 0 0,1 0 0 0 0,0 0 1 0 0,-1 0-1 0 0,1-1 0 0 0,-15-6-948 0 0,9 4 493 0 0,-14-3 51 0 0,1 2 1 0 0,-1 0-1 0 0,0 1 1 0 0,-34 0-1 0 0,42 2 422 0 0,10 1 45 0 0,-12-1 226 0 0,0 0 0 0 0,0 0-1 0 0,0 2 1 0 0,0 0 0 0 0,0 0-1 0 0,1 2 1 0 0,-22 5 0 0 0,35-8-207 0 0,-1 0 1 0 0,1 0 0 0 0,0 0 0 0 0,0 0-1 0 0,0 0 1 0 0,0 0 0 0 0,0 0 0 0 0,0 0 0 0 0,-1 0-1 0 0,1 0 1 0 0,0 0 0 0 0,0 0 0 0 0,0 0-1 0 0,0 0 1 0 0,0 0 0 0 0,0 1 0 0 0,0-1 0 0 0,0 0-1 0 0,-1 0 1 0 0,1 0 0 0 0,0 0 0 0 0,0 0 0 0 0,0 0-1 0 0,0 0 1 0 0,0 0 0 0 0,0 1 0 0 0,0-1-1 0 0,0 0 1 0 0,0 0 0 0 0,0 0 0 0 0,0 0 0 0 0,0 0-1 0 0,0 0 1 0 0,0 1 0 0 0,0-1 0 0 0,0 0-1 0 0,0 0 1 0 0,0 0 0 0 0,0 0 0 0 0,0 0 0 0 0,0 0-1 0 0,0 1 1 0 0,0-1 0 0 0,0 0 0 0 0,0 0 0 0 0,0 0-1 0 0,0 0 1 0 0,0 0 0 0 0,0 0 0 0 0,0 1-1 0 0,0-1 1 0 0,0 0 0 0 0,0 0 0 0 0,0 0 0 0 0,1 0-1 0 0,-1 0 1 0 0,11 6 681 0 0,13 2-319 0 0,-23-7-346 0 0,13 2 165 0 0,1 1 0 0 0,-1-1-1 0 0,1-1 1 0 0,20 0 0 0 0,35-5 363 0 0,-1-3 0 0 0,73-15 0 0 0,-134 20-581 0 0,-1 0-1 0 0,0 0 0 0 0,-1-1-1 0 0,1 1 1 0 0,0-1-1 0 0,0-1 1 0 0,-1 1 0 0 0,12-7-1 0 0,-18 9-82 0 0,0 0 0 0 0,1-1 0 0 0,-1 1 0 0 0,0 0-1 0 0,0 0 1 0 0,1-1 0 0 0,-1 1 0 0 0,0 0 0 0 0,0 0 0 0 0,0-1 0 0 0,0 1 0 0 0,1 0-1 0 0,-1 0 1 0 0,0-1 0 0 0,0 1 0 0 0,0 0 0 0 0,0-1 0 0 0,0 1 0 0 0,0 0-1 0 0,0-1 1 0 0,0 1 0 0 0,0 0 0 0 0,0-1 0 0 0,0 1 0 0 0,0 0 0 0 0,0-1-1 0 0,0 1 1 0 0,0 0 0 0 0,0-1 0 0 0,0 1 0 0 0,0 0 0 0 0,-1-1 0 0 0,1 1 0 0 0,0 0-1 0 0,0 0 1 0 0,0-1 0 0 0,0 1 0 0 0,-1 0 0 0 0,1 0 0 0 0,0-1 0 0 0,0 1-1 0 0,-1 0 1 0 0,1 0 0 0 0,0-1 0 0 0,0 1 0 0 0,-1 0 0 0 0,1 0 0 0 0,0 0 0 0 0,-1 0-1 0 0,1 0 1 0 0,0-1 0 0 0,0 1 0 0 0,-1 0 0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8:43.9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81 3679 0 0,'-12'-6'229'0'0,"-5"-2"83"0"0,9 1 4382 0 0,8 7-4545 0 0,0-1-1 0 0,0 1 1 0 0,0 0-1 0 0,0 0 1 0 0,0-1 0 0 0,0 1-1 0 0,0 0 1 0 0,0 0 0 0 0,0-1-1 0 0,0 1 1 0 0,0 0-1 0 0,0-1 1 0 0,0 1 0 0 0,0 0-1 0 0,1 0 1 0 0,-1-1-1 0 0,0 1 1 0 0,0 0 0 0 0,0 0-1 0 0,0 0 1 0 0,0-1-1 0 0,1 1 1 0 0,-1 0 0 0 0,0 0-1 0 0,0 0 1 0 0,0-1 0 0 0,1 1-1 0 0,-1 0 1 0 0,0 0-1 0 0,0 0 1 0 0,1 0 0 0 0,-1 0-1 0 0,0-1 1 0 0,0 1-1 0 0,1 0 1 0 0,-1 0 0 0 0,0 0-1 0 0,0 0 1 0 0,1 0-1 0 0,-1 0 1 0 0,0 0 0 0 0,1 0-1 0 0,-1 0 1 0 0,16-3 2444 0 0,-15 3-2382 0 0,150-6 5564 0 0,-9 1-4681 0 0,-122 3-1144 0 0,1-1 1 0 0,-1 0-1 0 0,-1-2 0 0 0,36-13 1 0 0,-52 17-435 0 0,1-1 1 0 0,-1 1-1 0 0,0 0 0 0 0,0 1 1 0 0,1-1-1 0 0,3 0 1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8:44.3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5 6911 0 0,'-6'-5'7398'0'0,"5"10"-3907"0"0,4 14-149 0 0,-3-17-1682 0 0,1 3-1594 0 0,-1-1 0 0 0,1 1 0 0 0,0 0 1 0 0,1-1-1 0 0,-1 1 0 0 0,4 6 0 0 0,0-1 20 0 0,-2 0 369 0 0,0 1-263 0 0,8 31-7 0 0,-8-31-10 0 0,-2-2-38 0 0,1 2-92 0 0,-1-3 34 0 0,1 0 0 0 0,-2 0 0 0 0,1 14 0 0 0,0 20 7 0 0,-1-32-13 0 0,1 0-1 0 0,3 53 200 0 0,1-20-168 0 0,-4-33-7 0 0,1 0-37 0 0,5 30-34 0 0,0-19 32 0 0,-4-14-55 0 0,0 0 0 0 0,0 0 0 0 0,1 0 0 0 0,9 13 0 0 0,-10-17-3 0 0,0-1 0 0 0,0 1 0 0 0,1 0 0 0 0,-1-1 0 0 0,0 0 0 0 0,1 1 0 0 0,-1-1 0 0 0,1-1 0 0 0,7 4 0 0 0,-9-5-4 0 0,0 1 1 0 0,0-1-1 0 0,0 0 0 0 0,0 0 0 0 0,0 1 0 0 0,0-1 1 0 0,0-1-1 0 0,0 1 0 0 0,0 0 0 0 0,0 0 0 0 0,0-1 1 0 0,0 1-1 0 0,0-1 0 0 0,0 0 0 0 0,0 1 0 0 0,0-1 1 0 0,-1 0-1 0 0,1 0 0 0 0,0 0 0 0 0,0-1 0 0 0,1 0 1 0 0,5-3-174 0 0,12-5-585 0 0,-8 5 542 0 0,-1-1-1 0 0,12-8 1 0 0,-20 12-268 0 0,0 0 0 0 0,-1-1 0 0 0,1 1 0 0 0,-1 0 0 0 0,1-1 0 0 0,-1 1 0 0 0,0-1 0 0 0,0 0 0 0 0,0 1 1 0 0,-1-1-1 0 0,1 0 0 0 0,-1 0 0 0 0,2-4 0 0 0,-1-2-5982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3:25.9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60 5527 0 0,'-10'-6'13095'0'0,"6"14"-13091"0"0,0 4 975 0 0,1 1 0 0 0,0-1 0 0 0,-2 16 0 0 0,1-6-610 0 0,4-20 375 0 0,0 10-591 0 0,-2 3-114 0 0,1-7-17 0 0,0-1 0 0 0,1 1 0 0 0,0 0-1 0 0,1 12 1 0 0,-1-19-20 0 0,0-1 0 0 0,0 1-1 0 0,0-1 1 0 0,0 1-1 0 0,0-1 1 0 0,1 1 0 0 0,-1-1-1 0 0,0 1 1 0 0,0-1-1 0 0,0 1 1 0 0,0-1-1 0 0,0 1 1 0 0,1-1 0 0 0,-1 1-1 0 0,0-1 1 0 0,0 0-1 0 0,1 1 1 0 0,-1-1-1 0 0,0 1 1 0 0,1-1 0 0 0,-1 0-1 0 0,0 1 1 0 0,1-1-1 0 0,-1 0 1 0 0,1 0 0 0 0,-1 1-1 0 0,0-1 1 0 0,1 0-1 0 0,-1 0 1 0 0,1 1-1 0 0,-1-1 1 0 0,1 0 0 0 0,-1 0-1 0 0,1 0 1 0 0,0 0-1 0 0,1 0 9 0 0,0 0-1 0 0,-1-1 1 0 0,1 1-1 0 0,0-1 1 0 0,-1 0-1 0 0,1 1 1 0 0,0-1-1 0 0,-1 0 1 0 0,1 0-1 0 0,1-2 1 0 0,6-3 38 0 0,-1-1 1 0 0,10-11-1 0 0,9-12 0 0 0,52-51 401 0 0,-67 71-395 0 0,0 0-1 0 0,1 0 0 0 0,0 2 0 0 0,1-1 0 0 0,17-6 0 0 0,5 2 124 0 0,5-3-3395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8:44.6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87 12439 0 0,'-5'-2'197'0'0,"2"1"-90"0"0,1 0 0 0 0,-1 0 0 0 0,0-1-1 0 0,1 1 1 0 0,-1-1 0 0 0,1 0 0 0 0,-1 0 0 0 0,1 0 0 0 0,0 0 0 0 0,0 0 0 0 0,-2-2 0 0 0,4 3 63 0 0,-1 0 1 0 0,1 0-1 0 0,0 1 0 0 0,-1-1 0 0 0,1 0 0 0 0,0 0 0 0 0,0 0 0 0 0,0 1 1 0 0,0-1-1 0 0,0 0 0 0 0,-1 0 0 0 0,1 0 0 0 0,1 1 0 0 0,-1-1 0 0 0,0 0 1 0 0,0 0-1 0 0,0 0 0 0 0,0 1 0 0 0,1-1 0 0 0,-1 0 0 0 0,0 0 0 0 0,1 1 0 0 0,-1-2 1 0 0,2 0 49 0 0,-1 1 0 0 0,0 0 0 0 0,0-1 0 0 0,1 1 0 0 0,-1 0 0 0 0,1 0 0 0 0,-1 0 0 0 0,1 0 0 0 0,3-2 0 0 0,2 0 273 0 0,0 0 0 0 0,1 1 0 0 0,11-3 0 0 0,-4 2-75 0 0,0 0 0 0 0,0 1-1 0 0,0 1 1 0 0,0 0 0 0 0,17 2 0 0 0,9 2 26 0 0,-13 0-491 0 0,-1-1 0 0 0,0-1 0 0 0,0-2 0 0 0,1-1 0 0 0,36-6 0 0 0,-53 5-1927 0 0,0 2-6281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8:45.8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74 4143 0 0,'1'-14'1022'0'0,"6"3"9340"0"0,-7 14-6162 0 0,-1 13-2401 0 0,0-5-1466 0 0,1 0 1 0 0,0 0 0 0 0,1-1-1 0 0,0 1 1 0 0,0 0 0 0 0,2-1-1 0 0,6 21 1 0 0,5 25 91 0 0,-13-54-334 0 0,1 8-11 0 0,9 30-51 0 0,-8-29 38 0 0,1-2 0 0 0,11 30-43 0 0,-15-37-22 0 0,1-1 0 0 0,-1 1 1 0 0,1-1-1 0 0,-1 0 0 0 0,1 1 0 0 0,0-1 1 0 0,0 0-1 0 0,0 1 0 0 0,-1-1 1 0 0,1 0-1 0 0,0 0 0 0 0,1 0 0 0 0,-1 0 1 0 0,0 0-1 0 0,0 0 0 0 0,0 0 1 0 0,0 0-1 0 0,1 0 0 0 0,-1-1 0 0 0,0 1 1 0 0,2 0-1 0 0,-1-1-2 0 0,-1 0 1 0 0,1 0-1 0 0,-1 0 1 0 0,0 0-1 0 0,1 0 1 0 0,-1 0-1 0 0,1-1 0 0 0,-1 1 1 0 0,0-1-1 0 0,1 1 1 0 0,-1-1-1 0 0,0 1 1 0 0,0-1-1 0 0,1 0 0 0 0,-1 1 1 0 0,0-1-1 0 0,2-2 1 0 0,2-1-2 0 0,-1-1 0 0 0,1 0 1 0 0,-1 0-1 0 0,0-1 0 0 0,0 1 1 0 0,5-10-1 0 0,5-18 1 0 0,-9 19 0 0 0,1 1 0 0 0,1 0 0 0 0,0 0 0 0 0,13-18 0 0 0,-20 31 0 0 0,1-1 0 0 0,-1 1 0 0 0,1-1 0 0 0,-1 1 0 0 0,1 0 0 0 0,-1-1 0 0 0,1 1 0 0 0,0-1 0 0 0,-1 1 0 0 0,1 0 0 0 0,0 0 0 0 0,-1-1 0 0 0,1 1 0 0 0,0 0 0 0 0,-1 0 0 0 0,1 0 0 0 0,0 0 0 0 0,-1 0 0 0 0,1 0 0 0 0,0 0 0 0 0,-1 0 0 0 0,1 0 0 0 0,0 0 0 0 0,-1 0 0 0 0,1 0 0 0 0,0 0 0 0 0,-1 1 0 0 0,1-1 0 0 0,0 0 0 0 0,-1 0 0 0 0,1 1 0 0 0,-1-1 0 0 0,1 0 0 0 0,-1 1 0 0 0,1-1 0 0 0,0 1 0 0 0,-1-1 0 0 0,0 1 0 0 0,1-1 0 0 0,-1 1 0 0 0,1-1 0 0 0,-1 1 0 0 0,1-1 0 0 0,-1 1 0 0 0,1 1 0 0 0,3 4 0 0 0,0 0 0 0 0,0 1 0 0 0,4 8 0 0 0,-5-9 0 0 0,-2-4-1 0 0,0 1 1 0 0,1-1-1 0 0,0 0 0 0 0,-1 0 1 0 0,1 0-1 0 0,0 0 0 0 0,0 0 0 0 0,0 0 1 0 0,0 0-1 0 0,0 0 0 0 0,0-1 1 0 0,0 1-1 0 0,1-1 0 0 0,-1 0 1 0 0,1 0-1 0 0,4 2 0 0 0,-5-3 16 0 0,-1 0 0 0 0,1 1-1 0 0,-1-1 1 0 0,1 0 0 0 0,0-1-1 0 0,-1 1 1 0 0,1 0 0 0 0,-1 0 0 0 0,1-1-1 0 0,-1 1 1 0 0,1-1 0 0 0,-1 1-1 0 0,1-1 1 0 0,-1 0 0 0 0,0 1-1 0 0,1-1 1 0 0,-1 0 0 0 0,0 0 0 0 0,0 0-1 0 0,1 0 1 0 0,-1 0 0 0 0,0 0-1 0 0,0 0 1 0 0,0-1 0 0 0,0 1 0 0 0,-1 0-1 0 0,1-1 1 0 0,0 1 0 0 0,0 0-1 0 0,0-3 1 0 0,32-67 857 0 0,-18 37-1128 0 0,0 2 0 0 0,3 0 1 0 0,21-31-1 0 0,-39 63 195 0 0,1-2-73 0 0,0 1-1 0 0,0 0 1 0 0,0 0-1 0 0,0 0 1 0 0,0-1-1 0 0,0 1 0 0 0,0 0 1 0 0,0 0-1 0 0,0 1 1 0 0,1-1-1 0 0,-1 0 0 0 0,2-1 1 0 0,1 2-773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8:46.2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3 122 2759 0 0,'-1'1'85'0'0,"1"0"-1"0"0,0 0 0 0 0,-1 0 1 0 0,1 0-1 0 0,0 0 0 0 0,0 0 1 0 0,0 0-1 0 0,0 0 0 0 0,0 1 0 0 0,0-1 1 0 0,0 0-1 0 0,1 2 0 0 0,2 8 2935 0 0,5 5 4701 0 0,12 27-6281 0 0,-15-33 3197 0 0,5-6-3835 0 0,31 12-91 0 0,-36-15-649 0 0,-1-1 0 0 0,0 1-1 0 0,1 0 1 0 0,-1-1 0 0 0,1 0-1 0 0,-1 0 1 0 0,1-1-1 0 0,-1 1 1 0 0,1-1 0 0 0,-1 0-1 0 0,1 0 1 0 0,-1 0 0 0 0,0-1-1 0 0,0 1 1 0 0,7-5-1 0 0,-5 4-14 0 0,-1-1-23 0 0,1 1 0 0 0,-1-1-1 0 0,1 0 1 0 0,-1-1-1 0 0,0 1 1 0 0,0-1-1 0 0,0 0 1 0 0,-1-1-1 0 0,1 1 1 0 0,-1-1-1 0 0,0 0 1 0 0,-1 1-1 0 0,6-10 1 0 0,-7 10-5 0 0,-1 1 1 0 0,1-1-1 0 0,-1 0 1 0 0,0 0-1 0 0,0 1 1 0 0,0-1-1 0 0,0 0 1 0 0,-1 0-1 0 0,0 0 1 0 0,0 0-1 0 0,0 0 1 0 0,0 0 0 0 0,0 0-1 0 0,-1 0 1 0 0,0 0-1 0 0,0 0 1 0 0,0 0-1 0 0,0 0 1 0 0,-1 0-1 0 0,1 1 1 0 0,-1-1-1 0 0,-2-3 1 0 0,0 1-4 0 0,0 1 1 0 0,-1 0 0 0 0,1 0 0 0 0,-1 0-1 0 0,0 1 1 0 0,0 0 0 0 0,-1 0-1 0 0,1 0 1 0 0,-1 0 0 0 0,0 1-1 0 0,0 0 1 0 0,0 0 0 0 0,0 1-1 0 0,0-1 1 0 0,-1 1 0 0 0,-8-1-1 0 0,9 2-4 0 0,1 0 0 0 0,-1 0 0 0 0,1 0 0 0 0,-1 1-1 0 0,1 0 1 0 0,-1 0 0 0 0,1 0 0 0 0,-1 1 0 0 0,1-1-1 0 0,0 1 1 0 0,-1 1 0 0 0,1-1 0 0 0,0 1 0 0 0,0 0-1 0 0,0 0 1 0 0,0 1 0 0 0,0-1 0 0 0,0 1 0 0 0,1 0-1 0 0,-7 5 1 0 0,10-6-17 0 0,-1 0 0 0 0,0 0 0 0 0,1 0 1 0 0,-1 0-1 0 0,1 0 0 0 0,0 0 0 0 0,0 1 0 0 0,-1-1 0 0 0,2 0 0 0 0,-1 1 0 0 0,0-1 0 0 0,0 1 0 0 0,1-1 1 0 0,-1 1-1 0 0,1-1 0 0 0,0 1 0 0 0,0 0 0 0 0,0 4 0 0 0,0-5-238 0 0,9 7-1421 0 0,26 27 874 0 0,-26-27-1293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8:46.6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47 3679 0 0,'-7'-5'571'0'0,"4"7"2016"0"0,3 12 3449 0 0,1-2-5852 0 0,-3 15 5640 0 0,0-5-4319 0 0,1 2-1493 0 0,0-14 1756 0 0,2 0-1488 0 0,3 31-142 0 0,-4-31 333 0 0,0-10-467 0 0,0 0 0 0 0,0 0 0 0 0,-1 0 0 0 0,1 0 0 0 0,0 1 0 0 0,0-1 0 0 0,-1 0 0 0 0,1 0 0 0 0,0 0 0 0 0,0 1 0 0 0,-1-1 0 0 0,1 0 0 0 0,0 0 0 0 0,0 1 0 0 0,0-1 0 0 0,0 0 0 0 0,-1 0-1 0 0,1 1 1 0 0,0-1 0 0 0,0 0 0 0 0,0 0 0 0 0,0 1 0 0 0,0-1 0 0 0,0 1 0 0 0,-3 3 76 0 0,-2-9-43 0 0,5 4-36 0 0,-1 0 0 0 0,1-1-1 0 0,0 1 1 0 0,0 0 0 0 0,0 0 0 0 0,-1-1 0 0 0,1 1-1 0 0,0 0 1 0 0,1 0 0 0 0,-1-1 0 0 0,0 1-1 0 0,0 0 1 0 0,0 0 0 0 0,1-1 0 0 0,-1 1 0 0 0,1 0-1 0 0,-1 0 1 0 0,1 0 0 0 0,-1 0 0 0 0,1 0-1 0 0,0-1 1 0 0,-1 1 0 0 0,2-1 0 0 0,23-26 37 0 0,-20 23-28 0 0,12-13 36 0 0,1 0 0 0 0,1 2 1 0 0,0 0-1 0 0,1 1 0 0 0,1 1 1 0 0,1 1-1 0 0,41-18 0 0 0,-49 27-130 0 0,6-2-190 0 0,-12 2-7367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8:47.1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2 168 11055 0 0,'0'0'356'0'0,"-1"1"-321"0"0,3 13 2390 0 0,1-3-2244 0 0,4 38 294 0 0,-1 5-384 0 0,-5-47 33 0 0,0 0-1 0 0,0 1 1 0 0,-1-1 0 0 0,0 1 0 0 0,-2 8 0 0 0,1-3 56 0 0,1-3 390 0 0,-2-2 32 0 0,-12 61 2703 0 0,14-69-3293 0 0,0 0 1 0 0,0 0-1 0 0,0 0 1 0 0,0 0-1 0 0,0 0 0 0 0,0 0 1 0 0,0 0-1 0 0,0 0 1 0 0,0 0-1 0 0,0 0 1 0 0,0 0-1 0 0,0 0 0 0 0,0 0 1 0 0,0 0-1 0 0,0 0 1 0 0,0 0-1 0 0,0 0 0 0 0,1 0 1 0 0,-1 0-1 0 0,0 0 1 0 0,0 0-1 0 0,0 0 1 0 0,0 0-1 0 0,0 0 0 0 0,0 0 1 0 0,0 0-1 0 0,0 0 1 0 0,0 0-1 0 0,0 0 1 0 0,0 0-1 0 0,0 0 0 0 0,0 0 1 0 0,0 0-1 0 0,0 0 1 0 0,0 0-1 0 0,1 0 1 0 0,-1 0-1 0 0,0 0 0 0 0,0 0 1 0 0,0 0-1 0 0,0 0 1 0 0,0 0-1 0 0,0 0 0 0 0,0 0 1 0 0,0 0-1 0 0,0 0 1 0 0,0 0-1 0 0,0 0 1 0 0,0 0-1 0 0,0 1 0 0 0,0-1 1 0 0,0 0-1 0 0,0 0 1 0 0,0 0-1 0 0,0 0 1 0 0,0 0-1 0 0,0 0 0 0 0,0 0 1 0 0,0 0-1 0 0,0 0 1 0 0,0 0-1 0 0,7-7 142 0 0,6-10-209 0 0,30-37 664 0 0,81-80-1 0 0,-40 47-104 0 0,-55 55-399 0 0,1-2 190 0 0,59-51 0 0 0,-155 137-983 0 0,4-5-1548 0 0,-95 94 0 0 0,119-90 1158 0 0,37-43 1239 0 0,-3 24 95 0 0,2-24 2115 0 0,10 0-1385 0 0,23 21-72 0 0,-23-22-331 0 0,-1-4-139 0 0,2 1-304 0 0,24 9 531 0 0,5-2-55 0 0,11 2-53 0 0,0-3-1 0 0,56 5 1 0 0,-91-16-874 0 0,-13 0 167 0 0,-1 1 0 0 0,0-1 1 0 0,0 1-1 0 0,0-1 0 0 0,0 0 0 0 0,0 1 0 0 0,0-1 0 0 0,0 1 0 0 0,-1-1 1 0 0,1 1-1 0 0,0-1 0 0 0,0 1 0 0 0,0-1 0 0 0,0 1 0 0 0,-1-1 1 0 0,1 1-1 0 0,0-1 0 0 0,-1 1 0 0 0,1-1 0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8:47.6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119 73 5983 0 0,'13'-10'4460'0'0,"-9"8"-3585"0"0,-1-1 0 0 0,1 1 0 0 0,-1-1 0 0 0,0 0 0 0 0,0 0-1 0 0,3-4 1 0 0,-6 7-735 0 0,1-1 0 0 0,-1 0 0 0 0,1 0-1 0 0,-1 0 1 0 0,0 1 0 0 0,1-1 0 0 0,-1 0 0 0 0,0 0-1 0 0,0 0 1 0 0,0 0 0 0 0,1 0 0 0 0,-1 1-1 0 0,0-1 1 0 0,0 0 0 0 0,0 0 0 0 0,-1 0 0 0 0,1 0-1 0 0,0 0 1 0 0,0 1 0 0 0,0-1 0 0 0,-1 0-1 0 0,1 0 1 0 0,0 0 0 0 0,-1 0 0 0 0,1 1-1 0 0,0-1 1 0 0,-1 0 0 0 0,1 0 0 0 0,-1 1 0 0 0,0-1-1 0 0,1 0 1 0 0,-1 1 0 0 0,0-1 0 0 0,1 1-1 0 0,-2-2 1 0 0,-1 1-61 0 0,1-1-1 0 0,-1 1 1 0 0,1 0 0 0 0,-1 0-1 0 0,0 0 1 0 0,1 0 0 0 0,-1 0-1 0 0,0 1 1 0 0,0-1 0 0 0,0 1-1 0 0,0 0 1 0 0,0-1-1 0 0,1 1 1 0 0,-1 1 0 0 0,-5 0-1 0 0,-2 0 3 0 0,-1 1 0 0 0,-19 6-1 0 0,25-7-71 0 0,1 1-1 0 0,-1 0 0 0 0,1 0 1 0 0,-1 0-1 0 0,1 0 1 0 0,0 1-1 0 0,0-1 0 0 0,0 1 1 0 0,-4 4-1 0 0,8-6-8 0 0,-1-1 0 0 0,1 1 0 0 0,0-1 0 0 0,-1 1 0 0 0,1 0 0 0 0,-1-1 0 0 0,1 1 0 0 0,0 0 0 0 0,0-1 0 0 0,-1 1 0 0 0,1 0 0 0 0,0 0 0 0 0,0-1 0 0 0,0 1 0 0 0,0 0 0 0 0,0 0 0 0 0,0-1 0 0 0,0 1 0 0 0,0 0 0 0 0,0 0 0 0 0,0 1 0 0 0,1 3 0 0 0,0 0 0 0 0,0 0 0 0 0,0 0 0 0 0,1 0 0 0 0,-1 0 0 0 0,1 0 0 0 0,4 8 0 0 0,-3-9 1 0 0,0 0 1 0 0,1 0-1 0 0,-1 0 0 0 0,1 0 0 0 0,0 0 0 0 0,0-1 0 0 0,0 0 1 0 0,8 6-1 0 0,31 13 52 0 0,8 3 27 0 0,-43-21-5 0 0,0 1-6 0 0,22 14-5 0 0,-15-6-11 0 0,15 18-30 0 0,-22-23 212 0 0,-10 1-170 0 0,-8 27 10 0 0,9-34-58 0 0,0 0 0 0 0,0-1 1 0 0,0 1-1 0 0,0 0 0 0 0,-1 0 1 0 0,1-1-1 0 0,0 1 0 0 0,-1-1 1 0 0,1 1-1 0 0,-1-1 0 0 0,1 0 1 0 0,-1 0-1 0 0,0 1 0 0 0,0-1 1 0 0,0 0-1 0 0,-2 1 0 0 0,-29 7 285 0 0,29-8-262 0 0,-7 0-17 0 0,0 0 0 0 0,-1-1 0 0 0,1 0 1 0 0,-1 0-1 0 0,1-1 0 0 0,0-1 0 0 0,-1 0 0 0 0,1-1 1 0 0,-19-6-1 0 0,-8-2-1287 0 0,35 11 697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8:48.8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55 6447 0 0,'0'0'31'0'0,"0"0"-1"0"0,-1 1 0 0 0,1-1 1 0 0,0 0-1 0 0,-1 0 1 0 0,1 1-1 0 0,0-1 0 0 0,0 0 1 0 0,-1 1-1 0 0,1-1 0 0 0,0 1 1 0 0,0-1-1 0 0,0 0 0 0 0,-1 1 1 0 0,1-1-1 0 0,0 1 0 0 0,0-1 1 0 0,0 0-1 0 0,0 1 1 0 0,0-1-1 0 0,0 1 0 0 0,0-1 1 0 0,0 1-1 0 0,0-1 0 0 0,0 1 1 0 0,0-1-1 0 0,0 0 0 0 0,0 1 1 0 0,0-1-1 0 0,1 1 1 0 0,-1-1-1 0 0,0 0 0 0 0,0 1 1 0 0,0-1-1 0 0,1 1 0 0 0,-1-1 1 0 0,0 0-1 0 0,0 1 0 0 0,1-1 1 0 0,-1 0-1 0 0,0 0 0 0 0,1 1 1 0 0,-1-1-1 0 0,0 0 1 0 0,1 0-1 0 0,-1 1 0 0 0,0-1 1 0 0,2 0-1 0 0,-1 1 175 0 0,0-1-1 0 0,0 1 1 0 0,0-1-1 0 0,0 1 1 0 0,0-1-1 0 0,0 0 1 0 0,1 1 0 0 0,-1-1-1 0 0,0 0 1 0 0,0 0-1 0 0,1 0 1 0 0,-1 0-1 0 0,0 0 1 0 0,0 0 0 0 0,0 0-1 0 0,2-1 1 0 0,-1 1 11 0 0,-1-1 0 0 0,1 0 0 0 0,-1 0 1 0 0,1 0-1 0 0,-1 0 0 0 0,1 0 0 0 0,-1 0 1 0 0,0 0-1 0 0,0 0 0 0 0,1-1 0 0 0,-1 1 1 0 0,0 0-1 0 0,0-1 0 0 0,0 1 0 0 0,0-1 1 0 0,-1 1-1 0 0,1-1 0 0 0,0 1 0 0 0,-1-1 1 0 0,1 0-1 0 0,0-1 0 0 0,-1 1-125 0 0,0 0 0 0 0,0 1 1 0 0,0-1-1 0 0,0 0 0 0 0,0 0 0 0 0,0 1 0 0 0,0-1 0 0 0,-1 0 1 0 0,1 0-1 0 0,-1 1 0 0 0,1-1 0 0 0,-1 1 0 0 0,0-1 0 0 0,0 0 1 0 0,0 1-1 0 0,0-1 0 0 0,0 1 0 0 0,0 0 0 0 0,0-1 0 0 0,0 1 0 0 0,0 0 1 0 0,-1 0-1 0 0,1-1 0 0 0,0 1 0 0 0,-1 0 0 0 0,1 0 0 0 0,-1 1 1 0 0,1-1-1 0 0,-1 0 0 0 0,0 0 0 0 0,-1 0 0 0 0,2 1-54 0 0,0 0 1 0 0,0-1-1 0 0,0 1 0 0 0,0 0 0 0 0,0 0 0 0 0,0 0 1 0 0,0 0-1 0 0,0 0 0 0 0,1 0 0 0 0,-1 1 0 0 0,0-1 1 0 0,0 0-1 0 0,0 0 0 0 0,0 1 0 0 0,0-1 0 0 0,0 0 1 0 0,1 1-1 0 0,-1-1 0 0 0,0 1 0 0 0,0-1 0 0 0,0 1 1 0 0,1-1-1 0 0,-1 1 0 0 0,0-1 0 0 0,1 1 0 0 0,-1 0 1 0 0,1 0-1 0 0,-1-1 0 0 0,1 1 0 0 0,-1 1 0 0 0,0-1 9 0 0,0 0 1 0 0,1 0-1 0 0,-1 0 0 0 0,1 0 0 0 0,0 0 0 0 0,-1 0 0 0 0,1 0 0 0 0,0 0 0 0 0,-1 1 0 0 0,1-1 0 0 0,0 0 0 0 0,0 0 0 0 0,0 0 0 0 0,0 0 0 0 0,0 1 0 0 0,0-1 0 0 0,1 0 1 0 0,-1 0-1 0 0,0 0 0 0 0,1 0 0 0 0,-1 0 0 0 0,0 0 0 0 0,1 2 0 0 0,2 0 80 0 0,-1-1-1 0 0,1 1 1 0 0,-1 0 0 0 0,1-1 0 0 0,0 0 0 0 0,0 0-1 0 0,0 1 1 0 0,0-2 0 0 0,0 1 0 0 0,0 0 0 0 0,4 1 0 0 0,-5-2-244 0 0,0 0 1 0 0,0-1 0 0 0,0 1 0 0 0,-1-1 0 0 0,1 1 0 0 0,0-1 0 0 0,0 0 0 0 0,0 0-1 0 0,0 1 1 0 0,0-1 0 0 0,0-1 0 0 0,-1 1 0 0 0,1 0 0 0 0,0 0 0 0 0,0-1 0 0 0,0 1 0 0 0,0-1-1 0 0,0 1 1 0 0,-1-1 0 0 0,1 0 0 0 0,0 0 0 0 0,2-2 0 0 0,3-2-7166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8:49.2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 1 5063 0 0,'-4'1'77'0'0,"1"0"-1"0"0,0 0 0 0 0,0 0 1 0 0,-1 0-1 0 0,1 1 0 0 0,-4 2 1 0 0,6-3 50 0 0,0 0 0 0 0,0-1 0 0 0,0 1 0 0 0,0 0 0 0 0,0 0 0 0 0,0 0 0 0 0,0 0 0 0 0,0 0 0 0 0,0 0 0 0 0,1 0 0 0 0,-1 0 0 0 0,0 0 0 0 0,1 0 0 0 0,-1 0 0 0 0,1 0 0 0 0,-1 0 0 0 0,1 1 0 0 0,-1-1 0 0 0,1 0 0 0 0,0 2 0 0 0,0-2 94 0 0,0 0 1 0 0,0 0-1 0 0,1 0 0 0 0,-1 0 1 0 0,0-1-1 0 0,1 1 1 0 0,-1 0-1 0 0,1 0 0 0 0,-1 0 1 0 0,1-1-1 0 0,0 1 1 0 0,-1 0-1 0 0,1 0 1 0 0,0-1-1 0 0,-1 1 0 0 0,1-1 1 0 0,0 1-1 0 0,0-1 1 0 0,-1 1-1 0 0,1-1 0 0 0,0 1 1 0 0,0-1-1 0 0,0 0 1 0 0,0 1-1 0 0,0-1 1 0 0,0 0-1 0 0,0 0 0 0 0,1 1 1 0 0,28 2 2690 0 0,-24-4-2745 0 0,-1 1 1 0 0,1-1-1 0 0,-1 0 0 0 0,1 0 1 0 0,-1 0-1 0 0,1-1 0 0 0,-1 1 1 0 0,0-2-1 0 0,7-3 0 0 0,-11 6-167 0 0,-1 0 0 0 0,0 0 0 0 0,0 0 0 0 0,1 0 0 0 0,-1 0 0 0 0,0-1 0 0 0,0 1 0 0 0,1 0 0 0 0,-1 0 0 0 0,0 0 0 0 0,0-1 0 0 0,0 1 0 0 0,0 0 0 0 0,1 0 0 0 0,-1-1 0 0 0,0 1 0 0 0,0 0 0 0 0,0 0 0 0 0,0-1 0 0 0,0 1 0 0 0,0 0 0 0 0,0-1 0 0 0,0 1 0 0 0,0 0 0 0 0,0 0 0 0 0,0-1 0 0 0,0 1 0 0 0,0 0 0 0 0,0-1 0 0 0,0 1 0 0 0,0 0 0 0 0,0 0 0 0 0,0-1 0 0 0,0 1 0 0 0,0-1 0 0 0,-10-8 0 0 0,-15-4 0 0 0,20 12 12 0 0,0-1 0 0 0,0 1 0 0 0,0 1 0 0 0,0-1 0 0 0,0 1 0 0 0,0 0 0 0 0,-9 1 0 0 0,11-1 32 0 0,0 0 1 0 0,1 0 0 0 0,-1 1 0 0 0,0-1 0 0 0,0 1 0 0 0,0 0-1 0 0,1 0 1 0 0,-1 0 0 0 0,0 0 0 0 0,1 1 0 0 0,-1-1 0 0 0,1 1 0 0 0,0-1-1 0 0,-5 5 1 0 0,7-5-35 0 0,-1 0 1 0 0,1 0-1 0 0,-1 0 0 0 0,1-1 0 0 0,0 1 0 0 0,-1 0 0 0 0,1 0 0 0 0,0 0 1 0 0,0 1-1 0 0,0-1 0 0 0,0 0 0 0 0,0 0 0 0 0,0 0 0 0 0,0 0 1 0 0,0 0-1 0 0,0 0 0 0 0,0 0 0 0 0,1 0 0 0 0,0 1 0 0 0,8 18-2282 0 0,-3-12-4219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8:49.5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101 1 13359 0 0,'0'0'57'0'0,"-1"0"-1"0"0,1 0 1 0 0,0 0-1 0 0,-1 0 1 0 0,1 0-1 0 0,-1 0 1 0 0,1 0-1 0 0,0 0 1 0 0,-1 0-1 0 0,1 0 1 0 0,-1 0-1 0 0,1 1 0 0 0,0-1 1 0 0,-1 0-1 0 0,1 0 1 0 0,-1 0-1 0 0,1 1 1 0 0,0-1-1 0 0,-1 0 1 0 0,1 0-1 0 0,0 1 1 0 0,-1-1-1 0 0,1 0 1 0 0,0 1-1 0 0,-1 0 1 0 0,-2 16-57 0 0,1-5 323 0 0,-7 51 181 0 0,0-1 368 0 0,-2 1 258 0 0,0-2 324 0 0,0-4-370 0 0,-2-1-505 0 0,3 1-226 0 0,8-46-340 0 0,-4 39 70 0 0,4 2-81 0 0,1-39-76 0 0,2-1-14 0 0,1 36-160 0 0,-1-36-672 0 0,3-2-2537 0 0,15 42-2670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8:49.9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7 203 10135 0 0,'0'-1'248'0'0,"-1"0"-1"0"0,0 0 1 0 0,0-1-1 0 0,0 1 0 0 0,1 0 1 0 0,-1-1-1 0 0,1 1 1 0 0,-1-1-1 0 0,1 1 1 0 0,0-1-1 0 0,-1 1 0 0 0,1-1 1 0 0,0 1-1 0 0,0-1 1 0 0,0 1-1 0 0,0-1 1 0 0,0 1-1 0 0,1-1 0 0 0,-1 1 1 0 0,1-2-1 0 0,0-1 72 0 0,0 1-1 0 0,1 0 1 0 0,-1 0 0 0 0,1 0-1 0 0,0 0 1 0 0,0 0-1 0 0,0 0 1 0 0,4-4-1 0 0,2 0 237 0 0,0 0 0 0 0,1 0 0 0 0,-1 0 0 0 0,1 1-1 0 0,11-5 1 0 0,12-5-66 0 0,0 1-1 0 0,1 2 1 0 0,1 1-1 0 0,0 2 1 0 0,0 1-1 0 0,1 2 1 0 0,57-5-1 0 0,-85 12-609 0 0,-1 0-1 0 0,1 0 1 0 0,0 0-1 0 0,-1 1 1 0 0,1 0-1 0 0,0 0 1 0 0,-1 0-1 0 0,13 5 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4:32.7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0 125 455 0 0,'4'-10'499'0'0,"-4"7"-6"0"0,1-1-1 0 0,1 1 1 0 0,-1 0 0 0 0,0-1-1 0 0,1 1 1 0 0,0 0 0 0 0,3-5-1 0 0,3-1 580 0 0,-1 1 1 0 0,1 0-1 0 0,0 1 0 0 0,1 0 0 0 0,0 0 0 0 0,13-7 0 0 0,-16 11-482 0 0,0 0 1 0 0,0 0-1 0 0,0 0 0 0 0,0 1 1 0 0,1 0-1 0 0,-1 0 1 0 0,1 0-1 0 0,-1 1 0 0 0,1 0 1 0 0,0 0-1 0 0,10 1 1 0 0,-11 1-397 0 0,-1 0 0 0 0,0 1 0 0 0,0 0 0 0 0,0 0 0 0 0,0 0 0 0 0,-1 1 0 0 0,1-1 0 0 0,0 1 1 0 0,-1 0-1 0 0,0 0 0 0 0,5 5 0 0 0,42 42 535 0 0,-51-49-721 0 0,15 17 103 0 0,-2 0 0 0 0,0 1 0 0 0,-1 1 1 0 0,-1 0-1 0 0,16 42 0 0 0,-24-55-104 0 0,0 1 0 0 0,-1-1 0 0 0,0 1 0 0 0,1 13-1 0 0,-2-17-4 0 0,-1 0 0 0 0,0 1 0 0 0,0-1-1 0 0,0 0 1 0 0,-1 0 0 0 0,1 1-1 0 0,-1-1 1 0 0,0 0 0 0 0,0 0-1 0 0,-2 5 1 0 0,3-9-2 0 0,-1 1 0 0 0,1-1 0 0 0,0 0 0 0 0,-1 0 0 0 0,1 0 0 0 0,0 0 0 0 0,0 1 0 0 0,-1-1 0 0 0,1 0 0 0 0,0 0 0 0 0,-1 0 0 0 0,1 0 0 0 0,0 0 0 0 0,-1 0 0 0 0,1 0 0 0 0,0 0 0 0 0,-1 0 0 0 0,1 0 0 0 0,0 0 0 0 0,-1 0 0 0 0,1 0 0 0 0,0 0 0 0 0,-1 0 0 0 0,1-1 0 0 0,0 1 0 0 0,-1 0 0 0 0,1 0 0 0 0,0 0 0 0 0,-1 0 0 0 0,1-1 0 0 0,0 1 0 0 0,0 0 0 0 0,-1 0 0 0 0,1-1 0 0 0,0 1 0 0 0,0 0 0 0 0,0 0 0 0 0,-1-1 0 0 0,1 1 0 0 0,-16-17 0 0 0,9 11 0 0 0,0 0 0 0 0,-1 0 0 0 0,0 0 0 0 0,-1 2 0 0 0,1-1 0 0 0,-1 1 0 0 0,0 0 0 0 0,0 0 0 0 0,0 1 0 0 0,-19-3 0 0 0,21 4 0 0 0,1 1 0 0 0,-1 1 0 0 0,1-1 0 0 0,-1 1 0 0 0,1 0 0 0 0,-1 1 0 0 0,1 0 0 0 0,-1 0 0 0 0,1 0 0 0 0,0 1 0 0 0,-1-1 0 0 0,1 2 0 0 0,0-1 0 0 0,0 1 0 0 0,-9 5 0 0 0,13-7 0 0 0,0 1 0 0 0,0-1 0 0 0,0 1 0 0 0,0 0 0 0 0,0 0 0 0 0,0 0 0 0 0,1 0 0 0 0,-1 0 0 0 0,1 0 0 0 0,-1 0 0 0 0,1 0 0 0 0,0 0 0 0 0,0 1 0 0 0,0-1 0 0 0,0 1 0 0 0,0-1 0 0 0,0 1 0 0 0,1-1 0 0 0,-1 1 0 0 0,1-1 0 0 0,0 1 0 0 0,0-1 0 0 0,0 1 0 0 0,0 3 0 0 0,1-2 0 0 0,0 0 0 0 0,0 0 0 0 0,0 0 0 0 0,1 0 0 0 0,0 0 0 0 0,-1-1 0 0 0,1 1 0 0 0,0 0 0 0 0,1-1 0 0 0,-1 0 0 0 0,1 1 0 0 0,-1-1 0 0 0,1 0 0 0 0,6 4 0 0 0,-2-1 0 0 0,0-1 0 0 0,0-1 0 0 0,1 1 0 0 0,0-1 0 0 0,-1-1 0 0 0,2 0 0 0 0,-1 0 0 0 0,0 0 0 0 0,0-1 0 0 0,1 0 0 0 0,0-1 0 0 0,-1 1 0 0 0,1-2 0 0 0,0 1 0 0 0,-1-1 0 0 0,1-1 0 0 0,0 0 0 0 0,-1 0 0 0 0,1 0 0 0 0,-1-1 0 0 0,1-1 0 0 0,-1 1 0 0 0,0-1 0 0 0,0-1 0 0 0,8-4 0 0 0,-14 7-252 0 0,0-1 0 0 0,1 0 0 0 0,-1 0 1 0 0,0 0-1 0 0,0 0 0 0 0,3-4 0 0 0,-4 5 30 0 0,-1 0 1 0 0,1 0-1 0 0,-1 0 1 0 0,1 1-1 0 0,-1-1 1 0 0,1 0-1 0 0,-1 0 1 0 0,0 0-1 0 0,1 0 1 0 0,-1 0-1 0 0,0 0 0 0 0,0 0 1 0 0,0 0-1 0 0,0 0 1 0 0,0 0-1 0 0,0 0 1 0 0,0 0-1 0 0,0 0 1 0 0,0 0-1 0 0,0 0 1 0 0,0 0-1 0 0,-1-2 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4:04.7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1039 49 5063 0 0,'7'-16'1317'0'0,"-6"15"-1142"0"0,0 0 0 0 0,-1 0-1 0 0,1 0 1 0 0,0-1 0 0 0,-1 1-1 0 0,1 0 1 0 0,-1 0 0 0 0,1-1 0 0 0,-1 1-1 0 0,0 0 1 0 0,1 0 0 0 0,-1-1-1 0 0,0 1 1 0 0,0-1 0 0 0,0 1-1 0 0,0 0 1 0 0,0-1 0 0 0,0 1-1 0 0,0 0 1 0 0,-1-1 0 0 0,1-1-1 0 0,-1 3-94 0 0,0 0 0 0 0,1-1-1 0 0,-1 1 1 0 0,0 0 0 0 0,1-1-1 0 0,-1 1 1 0 0,0 0 0 0 0,1 0-1 0 0,-1 0 1 0 0,0-1-1 0 0,1 1 1 0 0,-1 0 0 0 0,0 0-1 0 0,1 0 1 0 0,-1 0 0 0 0,0 0-1 0 0,0 1 1 0 0,1-1 0 0 0,-1 0-1 0 0,0 0 1 0 0,1 0 0 0 0,-1 0-1 0 0,0 1 1 0 0,1-1 0 0 0,-1 0-1 0 0,0 1 1 0 0,0 0 0 0 0,-21 11 1016 0 0,21-12-1008 0 0,-37 26 1349 0 0,0 1 0 0 0,-54 53 1 0 0,-57 76-93 0 0,-59 105 804 0 0,29 10-1391 0 0,177-268-751 0 0,-6 9 14 0 0,0 1-1 0 0,-6 15 1 0 0,-11 24 53 0 0,-15 31 20 0 0,-78 142 226 0 0,114-218-282 0 0,0 0 3 0 0,0-1-1 0 0,-1 1 0 0 0,0-1 0 0 0,0 0 1 0 0,0 0-1 0 0,-8 6 0 0 0,13-12-39 0 0,-1 0 0 0 0,1 1 0 0 0,0-1 0 0 0,0 0 0 0 0,0 0 0 0 0,0 0 0 0 0,0 0 0 0 0,-1 1 0 0 0,1-1 0 0 0,0 0 0 0 0,0 0 0 0 0,0 0 0 0 0,-1 0 0 0 0,1 0 0 0 0,0 0 0 0 0,0 0 0 0 0,0 1 0 0 0,-1-1 0 0 0,1 0 0 0 0,0 0 0 0 0,0 0 0 0 0,-1 0 1 0 0,1 0-1 0 0,0 0 0 0 0,0 0 0 0 0,0 0 0 0 0,-1 0 0 0 0,1 0 0 0 0,0 0 0 0 0,0 0 0 0 0,-1-1 0 0 0,1 1 0 0 0,0 0 0 0 0,0 0 0 0 0,0 0 0 0 0,-1 0 0 0 0,1 0 0 0 0,0 0 0 0 0,0 0 0 0 0,0-1 0 0 0,0 1 0 0 0,-1 0 0 0 0,1 0 0 0 0,0 0 0 0 0,0 0 0 0 0,0-1 0 0 0,0 1 0 0 0,0 0 0 0 0,-1 0 0 0 0,1 0 0 0 0,0-1 0 0 0,0 1 0 0 0,0 0 0 0 0,0 0 0 0 0,0 0 0 0 0,0-1 0 0 0,0 1 0 0 0,0 0 0 0 0,0 0 0 0 0,0-1 0 0 0,0 1 0 0 0,0 0 0 0 0,3-16 63 0 0,1 11-62 0 0,-1 1-1 0 0,1-1 0 0 0,-1 1 1 0 0,1 0-1 0 0,1 0 1 0 0,-1 1-1 0 0,0-1 0 0 0,1 1 1 0 0,0 0-1 0 0,0 0 1 0 0,0 0-1 0 0,0 1 0 0 0,0 0 1 0 0,0 0-1 0 0,8-2 0 0 0,4 1 8 0 0,1 0 0 0 0,0 1 0 0 0,26 1-1 0 0,5-1-1 0 0,-44 1-7 0 0,0 1 0 0 0,-1-1 0 0 0,1 0 0 0 0,0-1 0 0 0,-1 1 0 0 0,0-1 0 0 0,1 1 0 0 0,-1-1 0 0 0,0-1 0 0 0,0 1 0 0 0,7-5 0 0 0,-45 23 0 0 0,-104 85 0 0 0,106-80 13 0 0,26-18-7 0 0,1 0 1 0 0,-1 0-1 0 0,1 0 1 0 0,0 1-1 0 0,0 0 1 0 0,1 0-1 0 0,-1 0 1 0 0,1 1-1 0 0,0 0 1 0 0,-6 7-1 0 0,11-14 38 0 0,0 0-1 0 0,-1 0 1 0 0,1 0 0 0 0,-1-1 0 0 0,0 1-1 0 0,0 0 1 0 0,0 0 0 0 0,0 0-1 0 0,0-1 1 0 0,0 1 0 0 0,0 0-1 0 0,0 0 1 0 0,-1 0 0 0 0,0 0-1 0 0,1-1 1 0 0,-2-1 0 0 0,-19-40-123 0 0,5 13 107 0 0,14 25-28 0 0,1 0 0 0 0,0-1 0 0 0,0 1 0 0 0,0 0 0 0 0,1-1 0 0 0,0 1 0 0 0,0 0 0 0 0,2-10 0 0 0,0-13 0 0 0,-2 26 0 0 0,0 1 0 0 0,1-1 0 0 0,-1 1 0 0 0,1-1 0 0 0,-1 1 0 0 0,1-1 0 0 0,0 1 0 0 0,0 0 0 0 0,0-1 0 0 0,0 1 0 0 0,0 0 0 0 0,1 0 0 0 0,-1-1 0 0 0,1 1 0 0 0,-1 0 0 0 0,3-2 0 0 0,12-19 0 0 0,-26 31 16 0 0,9-8-25 0 0,0 1 0 0 0,0 0 0 0 0,1-1 0 0 0,-1 1 1 0 0,1 0-1 0 0,-1 0 0 0 0,0 0 0 0 0,1 0 0 0 0,-1 0 0 0 0,1 0 1 0 0,0-1-1 0 0,-1 1 0 0 0,1 0 0 0 0,0 0 0 0 0,-1 0 0 0 0,1 0 1 0 0,0 1-1 0 0,0-1 0 0 0,0 0 0 0 0,0 0 0 0 0,0 1 0 0 0,1 2-32 0 0,-1 0-1 0 0,1 0 0 0 0,-1 0 0 0 0,0 0 0 0 0,0 0 0 0 0,-1 0 0 0 0,-1 7 0 0 0,0 21-164 0 0,4-13 206 0 0,6 35 0 0 0,-7-50 0 0 0,-1 0 0 0 0,1 0 0 0 0,-1 0 0 0 0,0 1 0 0 0,-1-1 0 0 0,1 0 0 0 0,-1 0 0 0 0,1 0 0 0 0,-2 4 0 0 0,-3 23 0 0 0,3-68 0 0 0,-12-10 0 0 0,9 32 0 0 0,1 0 0 0 0,-5-23 0 0 0,9 32 0 0 0,1 0 0 0 0,-1 0 0 0 0,1 0 0 0 0,1 1 0 0 0,-1-1 0 0 0,1 0 0 0 0,0 1 0 0 0,0 0 0 0 0,0-1 0 0 0,1 1 0 0 0,0 0 0 0 0,0 0 0 0 0,0 0 0 0 0,7-7 0 0 0,-10 13 0 0 0,-1-1 0 0 0,1 0 0 0 0,0 1 0 0 0,-1-1 0 0 0,1 0 0 0 0,0 1 0 0 0,-1-1 0 0 0,1 1 0 0 0,0-1 0 0 0,0 1 0 0 0,-1-1 0 0 0,1 1 0 0 0,0-1 0 0 0,0 1 0 0 0,0-1 0 0 0,-1 1 0 0 0,1-1 0 0 0,0 1 0 0 0,0-1 0 0 0,0 1 0 0 0,0-1 0 0 0,0 1 0 0 0,0-1 0 0 0,0 1 0 0 0,0-1 0 0 0,1 1 0 0 0,-1 0 0 0 0,0-1 0 0 0,0 1 0 0 0,0-1 0 0 0,1 1 0 0 0,-1-1 0 0 0,0 0 0 0 0,0 1 0 0 0,1-1 0 0 0,-1 1 0 0 0,0-1 0 0 0,1 1 0 0 0,-1-1 0 0 0,0 0 0 0 0,1 1 0 0 0,1 0 0 0 0,0 0 0 0 0,-1 1 0 0 0,1-2 0 0 0,0 1 0 0 0,-1 0 0 0 0,1 0 0 0 0,0 0 0 0 0,0-1 0 0 0,0 1 0 0 0,2 0 0 0 0,5 0 0 0 0,-1 0 0 0 0,0 1 0 0 0,1 0 0 0 0,-1 0 0 0 0,0 1 0 0 0,0 0 0 0 0,-1 0 0 0 0,1 1 0 0 0,-1 0 0 0 0,0 0 0 0 0,0 1 0 0 0,0 0 0 0 0,11 10 0 0 0,-13-10 0 0 0,1 0 0 0 0,0 0 0 0 0,-1-1 0 0 0,1 0 0 0 0,1 0 0 0 0,10 4 0 0 0,-12-6 0 0 0,0-1 0 0 0,0 1 0 0 0,0-1 0 0 0,0-1 0 0 0,1 1 0 0 0,-1-1 0 0 0,0 0 0 0 0,0 0 0 0 0,11-2 0 0 0,-10 2 0 0 0,0-2 0 0 0,0 1 0 0 0,0-1 0 0 0,0 0 0 0 0,8-3 0 0 0,-58 12 0 0 0,-149 55 0 0 0,144-45 0 0 0,93-26 0 0 0,-36 6 0 0 0,1-1 0 0 0,-1 0 0 0 0,0 0 0 0 0,0 0 0 0 0,0-1 0 0 0,-1 0 0 0 0,1-1 0 0 0,-1 0 0 0 0,-1 0 0 0 0,10-10 0 0 0,-16 15 0 0 0,1 1 0 0 0,-1-1 0 0 0,1 0 0 0 0,-1 1 0 0 0,1-1 0 0 0,-1 0 0 0 0,0 1 0 0 0,1-1 0 0 0,-1 0 0 0 0,0 0 0 0 0,0 1 0 0 0,1-1 0 0 0,-1 0 0 0 0,0 0 0 0 0,0 1 0 0 0,0-1 0 0 0,0 0 0 0 0,0-1 0 0 0,-1 2 0 0 0,1-1 0 0 0,0 1 0 0 0,0 0 0 0 0,-1-1 0 0 0,1 1 0 0 0,0 0 0 0 0,-1-1 0 0 0,1 1 0 0 0,0 0 0 0 0,-1 0 0 0 0,1 0 0 0 0,0-1 0 0 0,-1 1 0 0 0,1 0 0 0 0,0 0 0 0 0,-1 0 0 0 0,1 0 0 0 0,-1 0 0 0 0,1 0 0 0 0,0 0 0 0 0,-1-1 0 0 0,1 1 0 0 0,-1 0 0 0 0,0 1 0 0 0,-2-1 0 0 0,0 0 0 0 0,0 0 0 0 0,0 1 0 0 0,0 0 0 0 0,0 0 0 0 0,0-1 0 0 0,-4 3 0 0 0,-38 25 0 0 0,41-26 0 0 0,1 0 0 0 0,0 1 0 0 0,0-1 0 0 0,0 1 0 0 0,0 0 0 0 0,1 0 0 0 0,-1 0 0 0 0,1 0 0 0 0,0 1 0 0 0,0-1 0 0 0,-2 4 0 0 0,8-13 0 0 0,-1 2 0 0 0,0 0 0 0 0,-1 0 0 0 0,0 0 0 0 0,4-8 0 0 0,4-24 0 0 0,-9 35 0 0 0,1 1 0 0 0,0 1 0 0 0,0-1 0 0 0,0 0 0 0 0,0 1 0 0 0,0 0 0 0 0,0-1 0 0 0,0 1 0 0 0,0 0 0 0 0,0 0 0 0 0,2 1 0 0 0,0 1 0 0 0,-2-2 0 0 0,0 0 0 0 0,0 0 0 0 0,0 0 0 0 0,0 0 0 0 0,0 1 0 0 0,0-1 0 0 0,0 1 0 0 0,2 2 0 0 0,-4-4 0 0 0,0 1 0 0 0,0-1 0 0 0,0 0 0 0 0,1 0 0 0 0,-1 0 0 0 0,0 1 0 0 0,0-1 0 0 0,0 0 0 0 0,0 0 0 0 0,0 0 0 0 0,0 1 0 0 0,0-1 0 0 0,0 0 0 0 0,0 0 0 0 0,0 1 0 0 0,1-1 0 0 0,-1 0 0 0 0,0 0 0 0 0,0 0 0 0 0,0 1 0 0 0,-1-1 0 0 0,1 0 0 0 0,0 0 0 0 0,0 1 0 0 0,0-1 0 0 0,0 0 0 0 0,0 0 0 0 0,0 1 0 0 0,0-1 0 0 0,0 0 0 0 0,-1 1 0 0 0,1-1 0 0 0,-1 0 0 0 0,0 1 0 0 0,0-1 0 0 0,0 1 0 0 0,1-1 0 0 0,-1 0 0 0 0,0 0 0 0 0,0 0 0 0 0,0 1 0 0 0,0-1 0 0 0,0 0 0 0 0,0 0 0 0 0,0 0 0 0 0,-1 0 0 0 0,-6-1 0 0 0,0 0 0 0 0,0 0 0 0 0,0 0 0 0 0,0-1 0 0 0,0 0 0 0 0,0-1 0 0 0,0 0 0 0 0,1 0 0 0 0,-9-5 0 0 0,12 6 0 0 0,1 0 0 0 0,0 0 0 0 0,0 0 0 0 0,0 0 0 0 0,0 0 0 0 0,0 0 0 0 0,0-1 0 0 0,1 0 0 0 0,-1 1 0 0 0,1-1 0 0 0,0 0 0 0 0,0 0 0 0 0,0 0 0 0 0,0-1 0 0 0,0 1 0 0 0,1 0 0 0 0,-1-1 0 0 0,1 1 0 0 0,0-1 0 0 0,0 1 0 0 0,0-1 0 0 0,0-4 0 0 0,1 7 0 0 0,0 0 0 0 0,0 0 0 0 0,0 0 0 0 0,0 0 0 0 0,0-1 0 0 0,0 1 0 0 0,1 0 0 0 0,-1 0 0 0 0,0 0 0 0 0,0 0 0 0 0,1 0 0 0 0,-1 0 0 0 0,1 0 0 0 0,-1 0 0 0 0,1 0 0 0 0,-1 1 0 0 0,1-1 0 0 0,0 0 0 0 0,-1 0 0 0 0,1 0 0 0 0,0 1 0 0 0,0-1 0 0 0,1-1 0 0 0,0 1 0 0 0,-1 1 0 0 0,1-1 0 0 0,0 1 0 0 0,-1-1 0 0 0,1 1 0 0 0,0 0 0 0 0,-1 0 0 0 0,1 0 0 0 0,0 0 0 0 0,0 0 0 0 0,-1 0 0 0 0,1 0 0 0 0,2 1 0 0 0,3 1 0 0 0,0 0 0 0 0,0 0 0 0 0,0 1 0 0 0,-1 0 0 0 0,13 7 0 0 0,89 65 0 0 0,-116-81 0 0 0,-4-4 0 0 0,0 2 0 0 0,-16-10 0 0 0,9 8 0 0 0,9 5 0 0 0,0-1 0 0 0,-1 2 0 0 0,-16-6 0 0 0,75 34 0 0 0,-11-15 0 0 0,-28-8 0 0 0,-1 1 0 0 0,0-1 0 0 0,0 2 0 0 0,0-1 0 0 0,0 1 0 0 0,0 1 0 0 0,0-1 0 0 0,6 6 0 0 0,-13-9 0 0 0,-1 0 0 0 0,0 0 0 0 0,1 0 0 0 0,-1 0 0 0 0,0 1 0 0 0,1-1 0 0 0,-1 0 0 0 0,0 0 0 0 0,0 0 0 0 0,1 1 0 0 0,-1-1 0 0 0,0 0 0 0 0,0 0 0 0 0,0 1 0 0 0,1-1 0 0 0,-1 0 0 0 0,0 1 0 0 0,0-1 0 0 0,0 0 0 0 0,0 1 0 0 0,1-1 0 0 0,-1 0 0 0 0,0 1 0 0 0,0-1 0 0 0,0 0 0 0 0,0 1 0 0 0,0-1 0 0 0,0 0 0 0 0,0 1 0 0 0,0-1 0 0 0,0 0 0 0 0,0 1 0 0 0,0-1 0 0 0,0 0 0 0 0,-1 1 0 0 0,-11 4 0 0 0,-19-4 0 0 0,22-2 0 0 0,-1-1 0 0 0,1 0 0 0 0,0-1 0 0 0,0 0 0 0 0,0 0 0 0 0,0-1 0 0 0,0 0 0 0 0,1-1 0 0 0,0 0 0 0 0,0 0 0 0 0,0-1 0 0 0,-8-7 0 0 0,41 32-26 0 0,-18-15 16 0 0,-1 1 1 0 0,0-1-1 0 0,9 11 1 0 0,-9-9 9 0 0,-4-4 0 0 0,-1-1 0 0 0,1 1 0 0 0,-1-1 0 0 0,0 1 0 0 0,0-1 0 0 0,0 1 0 0 0,0 0 0 0 0,0 0 0 0 0,1 2 0 0 0,-2-3 0 0 0,0-1 0 0 0,0 1 0 0 0,0 0 0 0 0,0 0 0 0 0,0-1 0 0 0,0 1 0 0 0,-1 0 0 0 0,1 0 0 0 0,0-1 0 0 0,-1 1 0 0 0,1 0 0 0 0,0-1 0 0 0,-1 1 0 0 0,1 0 0 0 0,-1-1 0 0 0,1 1 0 0 0,-1-1 0 0 0,1 1 0 0 0,-1-1 0 0 0,1 1 0 0 0,-1-1 0 0 0,1 1 0 0 0,-1-1 0 0 0,0 0 0 0 0,1 1 0 0 0,-1-1 0 0 0,0 0 0 0 0,0 1 0 0 0,-1-1 0 0 0,-3 3 0 0 0,0-1 0 0 0,0 0 0 0 0,-1-1 0 0 0,1 1 0 0 0,0-1 0 0 0,-1 0 0 0 0,0 0 0 0 0,-6 0 0 0 0,9-1 0 0 0,-1 0 0 0 0,1 0 0 0 0,0-1 0 0 0,0 1 0 0 0,0-1 0 0 0,0 0 0 0 0,0 1 0 0 0,0-1 0 0 0,0-1 0 0 0,0 1 0 0 0,0 0 0 0 0,1-1 0 0 0,-1 1 0 0 0,0-1 0 0 0,1 0 0 0 0,-4-2 0 0 0,6 3 0 0 0,0 1 0 0 0,0 0-1 0 0,-1 0 1 0 0,1 0 0 0 0,0 0 0 0 0,0-1 0 0 0,0 1-1 0 0,0 0 1 0 0,-1 0 0 0 0,1-1 0 0 0,0 1-1 0 0,0 0 1 0 0,0 0 0 0 0,0 0 0 0 0,0-1 0 0 0,0 1-1 0 0,0 0 1 0 0,0 0 0 0 0,0-1 0 0 0,0 1 0 0 0,0 0-1 0 0,0-1 1 0 0,0 1 0 0 0,0 0 0 0 0,0 0-1 0 0,0-1 1 0 0,0 1 0 0 0,0 0 0 0 0,0 0 0 0 0,0-1-1 0 0,0 1 1 0 0,0 0 0 0 0,0 0 0 0 0,0-1-1 0 0,1 1 1 0 0,-1 0 0 0 0,11-6-24 0 0,14 2-71 0 0,-23 4-80 0 0,1 0-1 0 0,0 1 0 0 0,0-1 0 0 0,-1 1 0 0 0,1 0 1 0 0,-1-1-1 0 0,6 4 0 0 0,-3-1-987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8:50.2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15 18887 0 0,'-3'-7'907'0'0,"1"-1"191"0"0,11 12-823 0 0,-7-2-244 0 0,0 0 1 0 0,-1-1-1 0 0,1 1 0 0 0,0 0 0 0 0,-1 0 0 0 0,1 0 0 0 0,-1 0 1 0 0,0 0-1 0 0,0 0 0 0 0,1 0 0 0 0,-1 0 0 0 0,-1 1 0 0 0,1-1 1 0 0,0 0-1 0 0,0 1 0 0 0,-1-1 0 0 0,0 1 0 0 0,1-1 0 0 0,-1 0 1 0 0,0 4-1 0 0,-1 7 558 0 0,1 0 1 0 0,-6 23-1 0 0,2-8-484 0 0,-7 35-89 0 0,11-63-16 0 0,0 0 0 0 0,0 0 1 0 0,0 1-1 0 0,0-1 0 0 0,0 0 0 0 0,-1 0 0 0 0,1 0 0 0 0,0 1 0 0 0,0-1 1 0 0,0 0-1 0 0,0 0 0 0 0,0 0 0 0 0,0 0 0 0 0,0 1 0 0 0,0-1 0 0 0,0 0 1 0 0,0 0-1 0 0,0 0 0 0 0,0 0 0 0 0,0 1 0 0 0,1-1 0 0 0,-1 0 0 0 0,0 0 1 0 0,0 0-1 0 0,0 0 0 0 0,0 1 0 0 0,0-1 0 0 0,0 0 0 0 0,0 0 0 0 0,0 0 1 0 0,0 0-1 0 0,1 0 0 0 0,-1 1 0 0 0,0-1 0 0 0,0 0 0 0 0,0 0 0 0 0,0 0 1 0 0,0 0-1 0 0,1 0 0 0 0,-1 0 0 0 0,0 0 0 0 0,9-3 18 0 0,6-9 54 0 0,29-36 336 0 0,-25 26-78 0 0,41-37 0 0 0,-53 54-272 0 0,0 0-1 0 0,-1 0 1 0 0,2 1 0 0 0,-1 0-1 0 0,0 0 1 0 0,1 0 0 0 0,0 1-1 0 0,0 0 1 0 0,0 1 0 0 0,0 0-1 0 0,10-1 1 0 0,-17 2-110 0 0,0 1-1 0 0,0 0 1 0 0,1 0-1 0 0,-1 0 1 0 0,0 0-1 0 0,0 0 0 0 0,1 0 1 0 0,-1 0-1 0 0,0 1 1 0 0,0-1-1 0 0,0 0 1 0 0,1 1-1 0 0,-1-1 1 0 0,0 1-1 0 0,0-1 1 0 0,0 1-1 0 0,0-1 1 0 0,0 1-1 0 0,0 0 1 0 0,0 0-1 0 0,0 0 1 0 0,1 1-1 0 0,7 3-3675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8:50.7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0 7367 0 0,'-2'1'286'0'0,"1"0"0"0"0,-1 0-1 0 0,0 1 1 0 0,1-1 0 0 0,-1 0-1 0 0,1 1 1 0 0,-1-1-1 0 0,1 0 1 0 0,0 1 0 0 0,0 0-1 0 0,-1-1 1 0 0,1 1 0 0 0,0 0-1 0 0,0 0 1 0 0,0 2-1 0 0,-11 29 2363 0 0,11-31-2410 0 0,0 1 1517 0 0,0 6-982 0 0,-1 2-490 0 0,1-5 97 0 0,0 0 1 0 0,1 0 0 0 0,-1 0 0 0 0,1 0-1 0 0,1 11 1 0 0,1 23 108 0 0,-1-30 526 0 0,-1 1-782 0 0,0 2-154 0 0,2 29 378 0 0,-12 17-252 0 0,9-57-36 0 0,0-11-165 0 0,4-17-229 0 0,7 3-754 0 0,-2 11-19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8:51.1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124 3 13359 0 0,'-1'-1'184'0'0,"0"1"0"0"0,0-1 0 0 0,0 1 0 0 0,0 0 0 0 0,-1-1 1 0 0,1 1-1 0 0,0 0 0 0 0,0 0 0 0 0,0 0 0 0 0,-1 0 0 0 0,1 0 0 0 0,0 0 0 0 0,0 0 0 0 0,-1 1 0 0 0,1-1 0 0 0,0 0 0 0 0,0 1 0 0 0,0-1 0 0 0,0 1 0 0 0,0-1 0 0 0,-2 2 0 0 0,-24 12 355 0 0,21-10-285 0 0,0 1-1 0 0,0-1 0 0 0,1 1 1 0 0,0 0-1 0 0,0 0 0 0 0,0 1 1 0 0,1-1-1 0 0,0 1 0 0 0,-7 12 1 0 0,10-15 520 0 0,1 1-677 0 0,-1-1-1 0 0,1 1 1 0 0,0 0-1 0 0,-1-1 1 0 0,0 1-1 0 0,0-1 1 0 0,-2 6-1 0 0,0 0 32 0 0,2-1 571 0 0,3 4-471 0 0,7 33-48 0 0,-7-33 149 0 0,5-5-204 0 0,18 21-18 0 0,-18-20-3 0 0,-1-7-1 0 0,-1 0-73 0 0,-1 0 0 0 0,1 0 1 0 0,-1-1-1 0 0,1 0 0 0 0,-1 0 0 0 0,1 0 1 0 0,-1 0-1 0 0,1-1 0 0 0,-1 1 1 0 0,1-1-1 0 0,-1 0 0 0 0,0-1 0 0 0,1 1 1 0 0,-1-1-1 0 0,0 1 0 0 0,7-6 0 0 0,-5 3 27 0 0,0-1 0 0 0,0 0-1 0 0,0 0 1 0 0,-1 0 0 0 0,0-1-1 0 0,0 0 1 0 0,0 0-1 0 0,-1 0 1 0 0,0 0 0 0 0,5-12-1 0 0,-7 14-92 0 0,0 1 0 0 0,-1-1 0 0 0,1 0 0 0 0,-1 0-1 0 0,0 0 1 0 0,0 1 0 0 0,-1-1 0 0 0,1 0 0 0 0,-1 0 0 0 0,0 0-1 0 0,0 0 1 0 0,0 0 0 0 0,-1 0 0 0 0,1 0 0 0 0,-1 0-1 0 0,0 0 1 0 0,0 0 0 0 0,0 0 0 0 0,-1 1 0 0 0,1-1 0 0 0,-1 1-1 0 0,-3-5 1 0 0,-5-4-675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8:51.5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151 113 3223 0 0,'4'-1'478'0'0,"-1"0"0"0"0,1-1-1 0 0,0 0 1 0 0,-1 1-1 0 0,0-1 1 0 0,1-1-1 0 0,-1 1 1 0 0,0 0-1 0 0,0-1 1 0 0,0 0-1 0 0,0 1 1 0 0,-1-1-1 0 0,1 0 1 0 0,-1-1-1 0 0,3-2 1 0 0,-4 4-298 0 0,-1 1 1 0 0,1-1-1 0 0,0 1 0 0 0,-1-1 0 0 0,1 1 1 0 0,-1-1-1 0 0,1 0 0 0 0,-1 1 1 0 0,0-1-1 0 0,0 0 0 0 0,0 1 0 0 0,1-1 1 0 0,-2 0-1 0 0,1 1 0 0 0,0-1 1 0 0,0 0-1 0 0,0 1 0 0 0,-1-1 1 0 0,1 1-1 0 0,-1-1 0 0 0,1 1 0 0 0,-1-1 1 0 0,0 1-1 0 0,0-1 0 0 0,0 1 1 0 0,0-1-1 0 0,0 1 0 0 0,0 0 1 0 0,0-1-1 0 0,0 1 0 0 0,0 0 0 0 0,0 0 1 0 0,-1 0-1 0 0,1 0 0 0 0,0 0 1 0 0,-1 0-1 0 0,-1 0 0 0 0,-2-2 202 0 0,0 1 0 0 0,0-1 0 0 0,0 1 0 0 0,-1 0 0 0 0,1 1 0 0 0,-1 0 0 0 0,1-1 1 0 0,-12 1-1 0 0,15 0-310 0 0,0 1 0 0 0,-1 0 0 0 0,1 0 0 0 0,-1 0 0 0 0,1 1 1 0 0,0-1-1 0 0,-1 0 0 0 0,1 1 0 0 0,0 0 0 0 0,-1-1 1 0 0,1 1-1 0 0,0 0 0 0 0,0 0 0 0 0,-1 0 0 0 0,1 1 0 0 0,0-1 1 0 0,0 0-1 0 0,1 1 0 0 0,-1 0 0 0 0,0-1 0 0 0,0 1 0 0 0,1 0 1 0 0,-3 2-1 0 0,2 3 60 0 0,1-6-43 0 0,6 10 31 0 0,16 33-5 0 0,-15-33-10 0 0,1-5 14 0 0,21 19 59 0 0,-21-19 22 0 0,2 2 7 0 0,45 38 514 0 0,-17-14-458 0 0,-28-24-7 0 0,-1-1-35 0 0,22 24-18 0 0,-23-24 185 0 0,-1 2-252 0 0,15 27-28 0 0,-16-27 93 0 0,-8-1-126 0 0,-13 25-6 0 0,14-31-66 0 0,1 0 0 0 0,0-1 0 0 0,-1 1-1 0 0,1-1 1 0 0,-1 1 0 0 0,1-1 0 0 0,-1 0-1 0 0,0 0 1 0 0,1 1 0 0 0,-1-1 0 0 0,0 0-1 0 0,0-1 1 0 0,0 1 0 0 0,0 0 0 0 0,-3 0-1 0 0,-30 3 31 0 0,27-3-31 0 0,-9-1-128 0 0,1 0-1 0 0,0-1 1 0 0,0 0 0 0 0,0-1-1 0 0,0-1 1 0 0,0-1 0 0 0,0 0-1 0 0,1-1 1 0 0,0 0 0 0 0,0-1-1 0 0,-21-13 1 0 0,34 18 25 0 0,0 0-1 0 0,0-1 1 0 0,0 1-1 0 0,0-1 0 0 0,0 1 1 0 0,1-1-1 0 0,-1 0 1 0 0,0 0-1 0 0,1 0 1 0 0,0 0-1 0 0,-1 0 1 0 0,1 0-1 0 0,0 0 1 0 0,0-1-1 0 0,0 1 1 0 0,0 0-1 0 0,1-1 0 0 0,-1 1 1 0 0,0 0-1 0 0,1-1 1 0 0,0 1-1 0 0,0-6 1 0 0,0 3-736 0 0,1 0-1 0 0,0 0 1 0 0,1 0 0 0 0,-1 0 0 0 0,1 0-1 0 0,0 0 1 0 0,0 0 0 0 0,1 0 0 0 0,4-7-1 0 0,8-9-5490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8:51.8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1 186 5983 0 0,'42'-70'2046'0'0,"29"-41"9340"0"0,-70 109-10925 0 0,3 0 494 0 0,0 21 1269 0 0,-1 30-2077 0 0,-2-36-57 0 0,0 0-34 0 0,1 65 35 0 0,0-29-75 0 0,0 11-16 0 0,2 2 0 0 0,8 10 0 0 0,2-16-24 0 0,-12-47-15 0 0,1 0 1 0 0,-1-1-1 0 0,1 1 0 0 0,7 11 0 0 0,-4-6 2 0 0,-1-3-109 0 0,1-4-1527 0 0,22 23 461 0 0,-18-23-278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8:52.2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73 185 5063 0 0,'-17'-16'304'0'0,"-20"-22"3928"0"0,35 36-3690 0 0,0-1 0 0 0,0 1-1 0 0,0-1 1 0 0,1 0 0 0 0,-1 1-1 0 0,1-1 1 0 0,0 0 0 0 0,-1 0 0 0 0,1 0-1 0 0,1 0 1 0 0,-1-1 0 0 0,0 1 0 0 0,0-4-1 0 0,2 6-325 0 0,-1-1 0 0 0,0 0 0 0 0,0 1 0 0 0,1-1 0 0 0,-1 0 0 0 0,1 1 0 0 0,0-1 0 0 0,-1 1 0 0 0,1-1 0 0 0,0 1 0 0 0,0-1 0 0 0,0 1 0 0 0,0 0 0 0 0,0-1 0 0 0,0 1-1 0 0,0 0 1 0 0,1 0 0 0 0,-1 0 0 0 0,0 0 0 0 0,1 0 0 0 0,-1 0 0 0 0,0 0 0 0 0,3 0 0 0 0,4-3 102 0 0,1 0 1 0 0,-1 1-1 0 0,11-3 0 0 0,-7 3 1 0 0,28-8 84 0 0,1 3 1 0 0,0 1-1 0 0,1 2 1 0 0,72 1-1 0 0,-47 5-2418 0 0,-53 0-6570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8:53.0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0 6911 0 0,'-7'10'3092'0'0,"5"-5"-2266"0"0,0-1 1 0 0,0 1-1 0 0,1-1 0 0 0,-1 1 0 0 0,1 0 0 0 0,0 0 0 0 0,0-1 0 0 0,1 1 0 0 0,0 0 1 0 0,-1 0-1 0 0,2 0 0 0 0,0 6 0 0 0,-1-3-330 0 0,0 0 0 0 0,0-1 0 0 0,0 1 0 0 0,-3 10 0 0 0,2-14-470 0 0,0 1 0 0 0,0 0-1 0 0,1-1 1 0 0,-1 1 0 0 0,2 8 0 0 0,-1-2 3 0 0,-1-2 155 0 0,-1 0-104 0 0,-6 25-52 0 0,6-26 96 0 0,6-7-71 0 0,-3-1-51 0 0,0 0 0 0 0,0 0 0 0 0,0 1 0 0 0,0-1 0 0 0,0 0 0 0 0,0 0 0 0 0,0 0 0 0 0,0 0 0 0 0,0-1 0 0 0,0 1 0 0 0,1 0-1 0 0,-1 0 1 0 0,0-1 0 0 0,0 1 0 0 0,0 0 0 0 0,0-1 0 0 0,0 1 0 0 0,-1-1 0 0 0,1 0 0 0 0,0 1 0 0 0,0-1 0 0 0,0 0-1 0 0,0 1 1 0 0,-1-1 0 0 0,1 0 0 0 0,0 0 0 0 0,0 0 0 0 0,-1 1 0 0 0,1-1 0 0 0,-1 0 0 0 0,1 0 0 0 0,-1 0 0 0 0,1 0 0 0 0,-1 0-1 0 0,0 0 1 0 0,1 0 0 0 0,-1 0 0 0 0,0-2 0 0 0,8-18-18 0 0,2 0 0 0 0,0 1 0 0 0,18-27 0 0 0,-22 38 10 0 0,0 0-1 0 0,1 1 1 0 0,0 0 0 0 0,1 0-1 0 0,-1 1 1 0 0,2 0-1 0 0,-1 1 1 0 0,1-1 0 0 0,14-7-1 0 0,-22 14 7 0 0,0-1 0 0 0,1 1 0 0 0,-1-1 0 0 0,0 1 0 0 0,0-1 0 0 0,0 1 0 0 0,1 0 0 0 0,-1 0 0 0 0,0 0 0 0 0,1 0 0 0 0,-1 0 0 0 0,2 0 0 0 0,-3 0 0 0 0,1 0 0 0 0,-1 0 0 0 0,1 0 0 0 0,-1 1 0 0 0,1-1 0 0 0,-1 0 0 0 0,0 0 0 0 0,1 1 0 0 0,-1-1 0 0 0,1 0 0 0 0,-1 1 0 0 0,0-1 0 0 0,1 0 0 0 0,-1 1 0 0 0,0-1 0 0 0,1 0 0 0 0,-1 1 0 0 0,0-1 0 0 0,1 1 0 0 0,-1 0 0 0 0,1 1 0 0 0,-1-1 0 0 0,0 1 0 0 0,1 0 0 0 0,-1-1 0 0 0,0 1 0 0 0,0 0 0 0 0,0 0 0 0 0,0-1 0 0 0,-1 4 0 0 0,-6 38 0 0 0,2-24 0 0 0,3-15 0 0 0,1-1 0 0 0,0 1 0 0 0,0-1 0 0 0,1 1 0 0 0,-1 0 0 0 0,1 0 0 0 0,-1 3 0 0 0,1-6 0 0 0,0 0 0 0 0,0 0 0 0 0,0 0 0 0 0,0-1 0 0 0,0 1 0 0 0,0 0 0 0 0,1 0 0 0 0,-1 0 0 0 0,0-1 0 0 0,0 1 0 0 0,0 0 0 0 0,1 0 0 0 0,-1-1 0 0 0,0 1 0 0 0,1 0 0 0 0,-1-1 0 0 0,1 1 0 0 0,-1 0 0 0 0,1-1 0 0 0,-1 1 0 0 0,1-1 0 0 0,-1 1 0 0 0,1-1 0 0 0,-1 1 0 0 0,2 0 0 0 0,-1-1 0 0 0,1 1 0 0 0,-1-1 0 0 0,0 0 0 0 0,1 0 0 0 0,-1 0 0 0 0,0 1 0 0 0,0-1 0 0 0,1-1 0 0 0,-1 1 0 0 0,0 0 0 0 0,1 0 0 0 0,-1 0 0 0 0,0-1 0 0 0,2 0 0 0 0,5-2 0 0 0,1-1 0 0 0,-1 0 0 0 0,11-8 0 0 0,-14 9 0 0 0,10-6 44 0 0,2-2 208 0 0,27-13-1 0 0,-40 22-223 0 0,0 1 0 0 0,0-1 0 0 0,0 1 0 0 0,0 0 0 0 0,0-1 0 0 0,1 2 0 0 0,-1-1 1 0 0,0 1-1 0 0,1-1 0 0 0,-1 1 0 0 0,0 0 0 0 0,9 2 0 0 0,-12-2-24 0 0,0 1 0 0 0,0-1 0 0 0,0 0 0 0 0,0 1 0 0 0,0-1 0 0 0,-1 1 0 0 0,1 0 0 0 0,0-1 0 0 0,0 1 0 0 0,0 0 0 0 0,-1 0 0 0 0,1-1 0 0 0,0 1 0 0 0,-1 0 0 0 0,1 0 0 0 0,0 0 0 0 0,-1 0 0 0 0,1 0 0 0 0,-1 0 0 0 0,0 0 0 0 0,1 0 0 0 0,-1 0 0 0 0,0 1 0 0 0,3 12-1578 0 0,-3 0-4965 0 0,0-8-660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8:53.5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1 180 2759 0 0,'10'-6'1407'0'0,"1"-1"0"0"0,15-6 0 0 0,-20 11-194 0 0,1-1-1 0 0,-1 1 0 0 0,1 0 1 0 0,-1 1-1 0 0,1 0 1 0 0,0 0-1 0 0,-1 0 1 0 0,1 1-1 0 0,12 1 1 0 0,22 7 1187 0 0,-28-5-2218 0 0,0 0-1 0 0,1-1 1 0 0,16 1-1 0 0,-27-3-158 0 0,-1 0 0 0 0,1 0 0 0 0,0-1 0 0 0,0 1 0 0 0,0 0 0 0 0,0-1 0 0 0,0 0 0 0 0,0 0 0 0 0,0 0 0 0 0,-1 0 0 0 0,1 0 0 0 0,0-1 0 0 0,-1 1 0 0 0,1-1 0 0 0,-1 1 0 0 0,1-1 0 0 0,-1 0 0 0 0,0 0 0 0 0,3-4 0 0 0,-3 4-6 0 0,0-1 0 0 0,-1 1 0 0 0,0-1 0 0 0,1 0 0 0 0,-1 1 0 0 0,0-1-1 0 0,-1 0 1 0 0,1 0 0 0 0,0 0 0 0 0,-1 0 0 0 0,0 0 0 0 0,1 0 0 0 0,-1 0 0 0 0,0 0 0 0 0,-1 0 0 0 0,1 0-1 0 0,0 1 1 0 0,-1-1 0 0 0,0 0 0 0 0,1 0 0 0 0,-1 0 0 0 0,0 0 0 0 0,-3-4 0 0 0,2 3-7 0 0,0-1 0 0 0,-1 1 0 0 0,0 0 0 0 0,0 0 0 0 0,0 0 0 0 0,0 0 0 0 0,0 0 0 0 0,-1 1 0 0 0,0 0 0 0 0,0-1 0 0 0,0 1 0 0 0,0 1 0 0 0,-6-4-1 0 0,7 4 26 0 0,0 1-1 0 0,-1 0 0 0 0,1-1 1 0 0,-1 1-1 0 0,0 1 0 0 0,1-1 0 0 0,-1 0 1 0 0,0 1-1 0 0,1 0 0 0 0,-1 0 0 0 0,0 0 1 0 0,1 0-1 0 0,-1 1 0 0 0,0-1 0 0 0,-4 3 1 0 0,4-2-2 0 0,0 1-1 0 0,0 0 1 0 0,0 0 0 0 0,0 0 0 0 0,1 1 0 0 0,-1 0 0 0 0,1-1 0 0 0,-1 1 0 0 0,1 0 0 0 0,0 1 0 0 0,0-1 0 0 0,1 0-1 0 0,-1 1 1 0 0,1 0 0 0 0,-3 4 0 0 0,2 1 34 0 0,-8 33-43 0 0,6 3 40 0 0,5-25 52 0 0,6 19 4 0 0,-5-29 209 0 0,4 1-225 0 0,14 33 0 0 0,-14-33 104 0 0,3-6-104 0 0,27 14 0 0 0,-32-17-79 0 0,1-1-1 0 0,-1 0 1 0 0,1 0 0 0 0,-1 0-1 0 0,1 0 1 0 0,0-1 0 0 0,-1 1-1 0 0,1-1 1 0 0,0 0 0 0 0,-1 0-1 0 0,1 0 1 0 0,7-2-1 0 0,-2 0 26 0 0,1-1-1 0 0,-1 0 1 0 0,10-5 0 0 0,-16 6-49 0 0,8-3-22 0 0,-1 0 1 0 0,1-1-1 0 0,-1-1 1 0 0,0 0-1 0 0,-1 0 0 0 0,0-1 1 0 0,9-10-1 0 0,-9 9-1425 0 0,-1-1 0 0 0,-1 0 0 0 0,12-18 0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8:53.8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47 9671 0 0,'-1'-7'1062'0'0,"0"-19"-1380"0"0,1 25 875 0 0,0 0 0 0 0,0 0 0 0 0,0 1 0 0 0,0-1 0 0 0,1 0 0 0 0,-1 0 0 0 0,0 0 0 0 0,1 0 0 0 0,-1 0 0 0 0,0 0 0 0 0,1 1 0 0 0,-1-1 0 0 0,2-1 0 0 0,-2 21 4109 0 0,-5 42-3363 0 0,0 12-315 0 0,0 4-679 0 0,1-31-189 0 0,-1 10-96 0 0,-2-1-36 0 0,6-44-49 0 0,0 26-4781 0 0,0-25 2573 0 0,0-3-5659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8:54.2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70 4607 0 0,'0'0'10056'0'0,"6"6"-8384"0"0,20 21-121 0 0,-24-27-1448 0 0,-1 1 0 0 0,0 0 0 0 0,0-1 0 0 0,0 1 0 0 0,0-1 0 0 0,0 1 0 0 0,1-1 0 0 0,-1 1 0 0 0,0-1 0 0 0,1 0 0 0 0,-1 0 0 0 0,0 1 0 0 0,0-1 0 0 0,1 0 0 0 0,-1 0 0 0 0,0 0 0 0 0,1-1 0 0 0,-1 1 0 0 0,0 0 0 0 0,1 0 0 0 0,-1-1-1 0 0,1 0 1 0 0,21-11 1260 0 0,-22 11-1323 0 0,1 0 0 0 0,-1 0 0 0 0,1 0 0 0 0,-1-1 0 0 0,0 1 0 0 0,0 0 1 0 0,1-1-1 0 0,-1 1 0 0 0,0-1 0 0 0,0 1 0 0 0,0-1 0 0 0,0 1 0 0 0,-1-1 1 0 0,1 0-1 0 0,0 1 0 0 0,-1-1 0 0 0,1 0 0 0 0,-1 0 0 0 0,0 0 0 0 0,1 1 1 0 0,-1-1-1 0 0,0 0 0 0 0,0 0 0 0 0,0 0 0 0 0,-1-2 0 0 0,0 2-16 0 0,1 0 1 0 0,-1-1-1 0 0,0 1 0 0 0,0 0 0 0 0,-1 0 0 0 0,1 0 0 0 0,0 0 0 0 0,-1 0 1 0 0,1 0-1 0 0,-1 0 0 0 0,0 0 0 0 0,1 1 0 0 0,-1-1 0 0 0,0 0 1 0 0,0 1-1 0 0,0 0 0 0 0,0-1 0 0 0,-4 0 0 0 0,2-1-99 0 0,-1 1 0 0 0,0 0 0 0 0,1 1-1 0 0,-1-1 1 0 0,0 1 0 0 0,0 0 0 0 0,0 0 0 0 0,0 0 0 0 0,0 1-1 0 0,0 0 1 0 0,0 0 0 0 0,0 0 0 0 0,-1 1 0 0 0,1-1 0 0 0,0 1-1 0 0,0 0 1 0 0,1 1 0 0 0,-1-1 0 0 0,0 1 0 0 0,-7 4 0 0 0,3 0-7651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3:26.9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249 96 4143 0 0,'5'0'643'0'0,"-1"-1"-1"0"0,0 0 0 0 0,1 0 0 0 0,-1-1 0 0 0,1 1 1 0 0,-1-1-1 0 0,0 0 0 0 0,4-2 0 0 0,-5 2-132 0 0,0 1 0 0 0,0-1-1 0 0,0 0 1 0 0,-1 0 0 0 0,1 0 0 0 0,-1 0-1 0 0,1 0 1 0 0,-1-1 0 0 0,0 1 0 0 0,0-1-1 0 0,0 1 1 0 0,2-4 0 0 0,-4 5-361 0 0,0 0 0 0 0,1 0 1 0 0,-1 0-1 0 0,0 0 0 0 0,0 1 0 0 0,0-1 0 0 0,0 0 1 0 0,0 0-1 0 0,0 0 0 0 0,0 0 0 0 0,0 0 0 0 0,0 0 1 0 0,0 0-1 0 0,0 1 0 0 0,-1-1 0 0 0,1 0 1 0 0,0 0-1 0 0,-1 0 0 0 0,1 0 0 0 0,0 1 0 0 0,-1-1 1 0 0,0-1-1 0 0,-1 0 8 0 0,1 0-1 0 0,-1 1 1 0 0,0-1 0 0 0,0 1 0 0 0,0-1-1 0 0,0 1 1 0 0,0 0 0 0 0,-3-2-1 0 0,-3 0-18 0 0,1 0-1 0 0,0 1 0 0 0,-1 0 0 0 0,-11-1 0 0 0,6 2-112 0 0,-1 1 0 0 0,1 1 1 0 0,0 0-1 0 0,-1 1 0 0 0,1 0 0 0 0,0 1 0 0 0,0 1 1 0 0,1 0-1 0 0,-1 0 0 0 0,1 2 0 0 0,0-1 1 0 0,0 2-1 0 0,-11 7 0 0 0,17-10-25 0 0,1 0 0 0 0,0 0 0 0 0,0 1 0 0 0,0 0 0 0 0,0 0 0 0 0,1 0 0 0 0,0 0 0 0 0,0 1 0 0 0,0 0 0 0 0,1 0 0 0 0,0 0 0 0 0,-3 7 0 0 0,5-10 0 0 0,0 0 0 0 0,0 1 0 0 0,1-1 0 0 0,-1 1 0 0 0,1-1 0 0 0,-1 1 0 0 0,1-1 0 0 0,0 1 0 0 0,1-1 0 0 0,-1 1 0 0 0,1-1 0 0 0,-1 1 0 0 0,1-1 0 0 0,0 0 0 0 0,0 1 0 0 0,1-1 0 0 0,-1 0 0 0 0,1 0 0 0 0,-1 0 0 0 0,1 0 0 0 0,0 0 0 0 0,0 0 0 0 0,1 0 0 0 0,4 4 0 0 0,1 0-2 0 0,0 0 1 0 0,0-1-1 0 0,1 0 0 0 0,0-1 0 0 0,0 0 1 0 0,0 0-1 0 0,1-1 0 0 0,-1 0 1 0 0,1-1-1 0 0,12 3 0 0 0,15 2-36 0 0,54 3 0 0 0,-79-9 26 0 0,0-1-162 0 0,0 0 0 0 0,1-1-1 0 0,-1 0 1 0 0,1-1-1 0 0,-1-1 1 0 0,12-2-1 0 0,-22 3 175 0 0,5 2 16 0 0,0-1 0 0 0,0 1 0 0 0,14 4 0 0 0,-1 1 222 0 0,2-1 1 0 0,-1-1-1 0 0,0-1 0 0 0,1-1 0 0 0,43-1 0 0 0,-63-2-236 0 0,-1 1-1 0 0,1 0 0 0 0,0 0 0 0 0,-1-1 0 0 0,1 1 0 0 0,0 0 1 0 0,-1-1-1 0 0,1 0 0 0 0,0 1 0 0 0,-1-1 0 0 0,1 0 0 0 0,-1 0 0 0 0,1 0 1 0 0,-1 0-1 0 0,0 0 0 0 0,1 0 0 0 0,1-3 0 0 0,-2 3 1 0 0,-1 0-1 0 0,1-1 0 0 0,0 1 1 0 0,-1 0-1 0 0,0-1 0 0 0,1 1 1 0 0,-1 0-1 0 0,0-1 0 0 0,0 1 1 0 0,1-1-1 0 0,-1 1 1 0 0,0 0-1 0 0,-1-1 0 0 0,1 1 1 0 0,0-1-1 0 0,0 1 0 0 0,-1-2 1 0 0,-1-3 1 0 0,0 1 0 0 0,0 0 0 0 0,-1 0 0 0 0,1 0-1 0 0,-1 1 1 0 0,-1-1 0 0 0,1 1 0 0 0,0-1 0 0 0,-7-5 0 0 0,1 3 0 0 0,1 1 0 0 0,-1 0 0 0 0,-1 0 0 0 0,1 1 0 0 0,-1 1 0 0 0,0-1 0 0 0,0 1 1 0 0,0 1-1 0 0,-1 0 0 0 0,1 1 0 0 0,-1-1 0 0 0,0 2 0 0 0,0 0 0 0 0,1 0 0 0 0,-1 1 0 0 0,0 0 0 0 0,0 1 0 0 0,0 0 0 0 0,1 1 0 0 0,-20 6 0 0 0,26-7-49 0 0,1 0 0 0 0,-1 1 0 0 0,1 0 0 0 0,0 0 0 0 0,0 0 0 0 0,0 0 0 0 0,0 0 0 0 0,0 1 0 0 0,0-1 0 0 0,1 1-1 0 0,-1 0 1 0 0,1-1 0 0 0,0 1 0 0 0,0 0 0 0 0,-3 5 0 0 0,4-6-4 0 0,1 0-1 0 0,-1 0 0 0 0,0 1 1 0 0,1-1-1 0 0,-1 0 1 0 0,1 0-1 0 0,0 1 1 0 0,0-1-1 0 0,-1 0 0 0 0,2 1 1 0 0,-1-1-1 0 0,0 0 1 0 0,0 0-1 0 0,1 1 1 0 0,-1-1-1 0 0,1 0 0 0 0,0 0 1 0 0,-1 0-1 0 0,1 0 1 0 0,0 0-1 0 0,1 0 0 0 0,-1 0 1 0 0,0 0-1 0 0,0 0 1 0 0,4 3-1 0 0,20 17-3455 0 0,-8-12-2880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8:55.2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124 86 7831 0 0,'-3'1'222'0'0,"0"1"0"0"0,0-1 0 0 0,0 1 0 0 0,0 0 0 0 0,1 0 0 0 0,-1 0 0 0 0,0 0 0 0 0,1 0 0 0 0,0 1 0 0 0,-1-1 0 0 0,-2 5 0 0 0,0 0 46 0 0,0-1-1 0 0,1 1 1 0 0,-7 13 0 0 0,10-18-166 0 0,1-1 0 0 0,-1 0 0 0 0,1 0 0 0 0,-1 1 0 0 0,1-1 1 0 0,0 0-1 0 0,-1 1 0 0 0,1-1 0 0 0,0 1 0 0 0,0-1 0 0 0,0 0 0 0 0,0 1 0 0 0,0-1 0 0 0,0 1 0 0 0,0-1 0 0 0,0 0 1 0 0,1 1-1 0 0,-1-1 0 0 0,1 0 0 0 0,-1 1 0 0 0,1-1 0 0 0,-1 0 0 0 0,1 0 0 0 0,1 2 0 0 0,-1-2 60 0 0,1 1 0 0 0,-1-1 0 0 0,1 0 0 0 0,0 1 0 0 0,0-1 0 0 0,0 0 0 0 0,0 0-1 0 0,0 0 1 0 0,0-1 0 0 0,0 1 0 0 0,0 0 0 0 0,0-1 0 0 0,4 1 0 0 0,4 0 298 0 0,0 0-1 0 0,1-1 1 0 0,-1 0 0 0 0,0-1-1 0 0,13-2 1 0 0,-13 1-332 0 0,-1 0 0 0 0,1 0 0 0 0,-1-1 0 0 0,0 0 0 0 0,0-1 0 0 0,0 0 0 0 0,-1-1 0 0 0,11-6 0 0 0,-16 9-98 0 0,-1 0 0 0 0,1 0 0 0 0,-1 0-1 0 0,0-1 1 0 0,0 1 0 0 0,0-1 0 0 0,0 1 0 0 0,0-1-1 0 0,0 1 1 0 0,-1-1 0 0 0,1 0 0 0 0,-1 0-1 0 0,0 0 1 0 0,1 0 0 0 0,-1 0 0 0 0,-1 0 0 0 0,1 0-1 0 0,0 0 1 0 0,-1 0 0 0 0,0-1 0 0 0,0 1 0 0 0,0 0-1 0 0,0 0 1 0 0,0 0 0 0 0,-1 0 0 0 0,1-1 0 0 0,-1 1-1 0 0,-1-4 1 0 0,1 2-18 0 0,-1 1 1 0 0,0 0-1 0 0,0 0 0 0 0,0-1 1 0 0,0 1-1 0 0,0 1 0 0 0,-1-1 1 0 0,0 0-1 0 0,0 1 0 0 0,0-1 0 0 0,0 1 1 0 0,0 0-1 0 0,-1 0 0 0 0,0 0 1 0 0,-6-4-1 0 0,5 4 24 0 0,0 1 0 0 0,-1 0 1 0 0,1 0-1 0 0,-1 0 0 0 0,1 1 1 0 0,-1 0-1 0 0,0 0 0 0 0,0 0 0 0 0,1 1 1 0 0,-1 0-1 0 0,-8 0 0 0 0,5 1 3 0 0,1 0-1 0 0,-1 1 1 0 0,1 0 0 0 0,0 0-1 0 0,-1 1 1 0 0,1 0-1 0 0,0 1 1 0 0,0-1-1 0 0,1 1 1 0 0,-1 1 0 0 0,1-1-1 0 0,0 2 1 0 0,0-1-1 0 0,1 1 1 0 0,-1-1 0 0 0,-8 13-1 0 0,11-14-31 0 0,1 0 1 0 0,1 1-1 0 0,-1-1 0 0 0,0 1 1 0 0,1 0-1 0 0,0 0 0 0 0,0 0 0 0 0,1 0 1 0 0,-1 0-1 0 0,0 9 0 0 0,2-12-8 0 0,0-1-1 0 0,0 0 1 0 0,0 0 0 0 0,0 1-1 0 0,1-1 1 0 0,-1 0 0 0 0,0 0-1 0 0,1 1 1 0 0,-1-1 0 0 0,1 0-1 0 0,0 0 1 0 0,-1 0 0 0 0,1 0-1 0 0,0 0 1 0 0,1 2 0 0 0,32 36-111 0 0,-31-36 53 0 0,0-1 0 0 0,0 0 0 0 0,0 0 0 0 0,1 0 0 0 0,-1 0 0 0 0,1-1 0 0 0,-1 1 0 0 0,1-1 0 0 0,-1 0 0 0 0,1 0 0 0 0,0 0 0 0 0,-1-1 0 0 0,1 1 0 0 0,0-1 0 0 0,0 0 0 0 0,0 0 0 0 0,6-1 0 0 0,-1 1-607 0 0,11-1-737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8:55.5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40 8287 0 0,'0'0'58'0'0,"0"0"-1"0"0,-1 0 0 0 0,1-1 0 0 0,0 1 0 0 0,0 0 0 0 0,0 0 1 0 0,0 0-1 0 0,0 0 0 0 0,-1 0 0 0 0,1 0 0 0 0,0 0 1 0 0,0 0-1 0 0,0 0 0 0 0,0 0 0 0 0,0 0 0 0 0,-1 0 0 0 0,1 0 1 0 0,0 0-1 0 0,0 0 0 0 0,0 0 0 0 0,0 0 0 0 0,0 0 1 0 0,-1 0-1 0 0,1 0 0 0 0,0 0 0 0 0,0 0 0 0 0,0 0 0 0 0,0 0 1 0 0,-1 0-1 0 0,1 0 0 0 0,0 0 0 0 0,0 0 0 0 0,0 0 1 0 0,0 1-1 0 0,0-1 0 0 0,0 0 0 0 0,-1 0 0 0 0,1 0 1 0 0,0 0-1 0 0,0 0 0 0 0,0 0 0 0 0,0 1 0 0 0,0-1 0 0 0,0 0 1 0 0,0 0-1 0 0,0 0 0 0 0,0 0 0 0 0,0 0 0 0 0,0 1 1 0 0,0-1-1 0 0,0 0 0 0 0,0 0 0 0 0,0 0 0 0 0,0 0 0 0 0,0 0 1 0 0,0 1-1 0 0,-7 17 1708 0 0,-1 23 1924 0 0,7-1-943 0 0,1-38-1135 0 0,1 9-1316 0 0,0-3-270 0 0,-1-1 71 0 0,1 1 0 0 0,0 0 0 0 0,0-1 0 0 0,1 1 0 0 0,0 0 0 0 0,1-1 0 0 0,-1 0 0 0 0,1 0 0 0 0,5 8 0 0 0,-8-15-96 0 0,1 1 1 0 0,-1 0-1 0 0,1-1 1 0 0,0 1-1 0 0,0 0 1 0 0,-1-1-1 0 0,1 1 1 0 0,0-1 0 0 0,0 1-1 0 0,-1-1 1 0 0,1 1-1 0 0,0-1 1 0 0,0 0-1 0 0,0 1 1 0 0,0-1-1 0 0,0 0 1 0 0,0 0-1 0 0,-1 0 1 0 0,1 0-1 0 0,0 0 1 0 0,0 0-1 0 0,0 0 1 0 0,0 0-1 0 0,0 0 1 0 0,0 0-1 0 0,0 0 1 0 0,0 0-1 0 0,0-1 1 0 0,-1 1-1 0 0,1 0 1 0 0,0-1 0 0 0,0 1-1 0 0,0-1 1 0 0,0 1-1 0 0,-1-1 1 0 0,1 1-1 0 0,0-1 1 0 0,-1 1-1 0 0,1-1 1 0 0,1-1-1 0 0,4-4-1 0 0,1 0 1 0 0,-1-1-1 0 0,7-10 0 0 0,-7 9 0 0 0,26-30 129 0 0,39-36 0 0 0,-58 61-91 0 0,1 2-1 0 0,0 0 1 0 0,1 0-1 0 0,1 1 1 0 0,-1 1 0 0 0,24-9-1 0 0,-38 17-50 0 0,1 0 0 0 0,0 0 0 0 0,0 1 0 0 0,0-1 1 0 0,-1 1-1 0 0,1-1 0 0 0,0 1 0 0 0,0 0 0 0 0,0 0 0 0 0,0 0 0 0 0,0 0 0 0 0,0 0 0 0 0,3 1 0 0 0,-4-1-9 0 0,0 1 1 0 0,0-1-1 0 0,0 1 0 0 0,0 0 1 0 0,0-1-1 0 0,0 1 0 0 0,0 0 0 0 0,-1 0 1 0 0,1 0-1 0 0,0-1 0 0 0,0 1 1 0 0,-1 0-1 0 0,1 0 0 0 0,0 0 1 0 0,-1 0-1 0 0,1 0 0 0 0,-1 0 0 0 0,0 1 1 0 0,1-1-1 0 0,-1 0 0 0 0,0 0 1 0 0,0 0-1 0 0,1 2 0 0 0,-1 5-717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8:56.4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6911 0 0,'0'0'528'0'0,"0"16"1436"0"0,4 49 2163 0 0,-4-63-1856 0 0,0 9-1885 0 0,1 0-442 0 0,-2-1 5 0 0,2 1-1 0 0,-1-1 0 0 0,2 1 1 0 0,-1-1-1 0 0,1 1 1 0 0,6 15-1 0 0,-4-19-5575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8:57.5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14 135 3223 0 0,'-6'-2'519'0'0,"0"3"4981"0"0,6 0-5167 0 0,0 0 1 0 0,0-1 0 0 0,-1 1-1 0 0,1-1 1 0 0,0 1 0 0 0,0-1-1 0 0,0 1 1 0 0,0 0 0 0 0,0-1-1 0 0,0 1 1 0 0,0 0 0 0 0,0-1 0 0 0,0 1-1 0 0,0-1 1 0 0,0 1 0 0 0,0 0-1 0 0,0-1 1 0 0,0 1 0 0 0,1-1-1 0 0,-1 1 1 0 0,0-1 0 0 0,1 2 0 0 0,5 23 3591 0 0,-4 11-2393 0 0,-2-34-1099 0 0,2 8-332 0 0,-1 4-62 0 0,0-3 14 0 0,1 0 0 0 0,0 0 0 0 0,3 12 0 0 0,-4-22 378 0 0,4 9-363 0 0,19 30-42 0 0,-24-39-22 0 0,1 0-1 0 0,-1 0 1 0 0,1 0-1 0 0,-1 0 1 0 0,1-1-1 0 0,-1 1 1 0 0,1 0-1 0 0,0 0 0 0 0,0-1 1 0 0,-1 1-1 0 0,1 0 1 0 0,0-1-1 0 0,0 1 1 0 0,0 0-1 0 0,0-1 1 0 0,0 0-1 0 0,0 1 0 0 0,0-1 1 0 0,0 1-1 0 0,0-1 1 0 0,0 0-1 0 0,0 0 1 0 0,0 0-1 0 0,0 1 1 0 0,0-1-1 0 0,0 0 0 0 0,0 0 1 0 0,0 0-1 0 0,0-1 1 0 0,0 1-1 0 0,0 0 1 0 0,0 0-1 0 0,0-1 1 0 0,0 1-1 0 0,0 0 1 0 0,2-2-1 0 0,0 1 27 0 0,0-1 1 0 0,0-1-1 0 0,-1 1 1 0 0,1 0-1 0 0,-1-1 0 0 0,1 1 1 0 0,2-4-1 0 0,44-62-89 0 0,53-99-1 0 0,-102 166 23 0 0,5-7-996 0 0,-6 11-280 0 0,0-1 1141 0 0,0 1 0 0 0,0-1-1 0 0,0 1 1 0 0,0-1 0 0 0,1 1 0 0 0,-1-1 0 0 0,1 1 0 0 0,-1 0-1 0 0,1 2 1 0 0,1-3 212 0 0,1 0 0 0 0,-1 0 0 0 0,0 0 0 0 0,1 0 0 0 0,-1-1 0 0 0,1 1 0 0 0,0-1 0 0 0,-1 1 1 0 0,1-1-1 0 0,0 0 0 0 0,0 1 0 0 0,0-1 0 0 0,0 0 0 0 0,0 0 0 0 0,0 0 0 0 0,0-1 0 0 0,0 1 0 0 0,5 0 0 0 0,42 8 1154 0 0,-47-8-1174 0 0,14 0 127 0 0,0 1 0 0 0,27-3 0 0 0,-39 1-125 0 0,0 0 0 0 0,0-1 0 0 0,1 1 0 0 0,-1-1 0 0 0,0 0 0 0 0,0-1 0 0 0,0 1 0 0 0,0-1 0 0 0,0 1 0 0 0,-1-1 0 0 0,1 0 0 0 0,0-1 0 0 0,-1 1 0 0 0,0-1 0 0 0,5-3 0 0 0,-7 4-21 0 0,0 0 1 0 0,0 0-1 0 0,0 0 0 0 0,0 0 0 0 0,0 0 1 0 0,0 0-1 0 0,-1 0 0 0 0,1-1 0 0 0,-1 1 0 0 0,0 0 1 0 0,1 0-1 0 0,-1 0 0 0 0,0-1 0 0 0,0 1 1 0 0,0 0-1 0 0,-1 0 0 0 0,1-1 0 0 0,0 1 1 0 0,-1 0-1 0 0,0 0 0 0 0,1 0 0 0 0,-1 0 0 0 0,0 0 1 0 0,0 0-1 0 0,-2-3 0 0 0,0-2 4 0 0,-1 1-1 0 0,-1-1 1 0 0,1 1-1 0 0,-1 0 1 0 0,0 0 0 0 0,-6-5-1 0 0,9 8 11 0 0,-1 1-1 0 0,0 0 1 0 0,1 0 0 0 0,-1 0-1 0 0,0 0 1 0 0,0 0 0 0 0,0 1-1 0 0,0 0 1 0 0,0-1 0 0 0,0 1-1 0 0,-1 0 1 0 0,1 0 0 0 0,0 1-1 0 0,-1-1 1 0 0,1 1 0 0 0,-6-1-1 0 0,6 2 1 0 0,1-1-1 0 0,-1 1 1 0 0,0 0-1 0 0,0 0 1 0 0,0 0-1 0 0,1 0 1 0 0,-1 0-1 0 0,0 0 1 0 0,1 1-1 0 0,-1-1 1 0 0,1 1-1 0 0,0 0 1 0 0,0-1-1 0 0,-1 1 0 0 0,1 0 1 0 0,0 1-1 0 0,0-1 1 0 0,1 0-1 0 0,-3 4 1 0 0,0 1 4 0 0,0-1 1 0 0,1 1-1 0 0,0-1 1 0 0,1 1-1 0 0,0 0 1 0 0,0 0-1 0 0,-1 8 1 0 0,2-12 49 0 0,0 6-1 0 0,-1 28-4 0 0,1-28 4 0 0,4 29 75 0 0,-1-26-114 0 0,-2-2 243 0 0,6 2-176 0 0,17 33 0 0 0,-17-34 88 0 0,2-8-96 0 0,-5-1-83 0 0,3 0 16 0 0,1 1-1 0 0,-1-1 0 0 0,0 0 1 0 0,1 0-1 0 0,-1 0 1 0 0,1-1-1 0 0,-1 0 0 0 0,1-1 1 0 0,0 1-1 0 0,11-2 0 0 0,-5-2-16 0 0,1 0 0 0 0,-1-1-1 0 0,0 0 1 0 0,0-1 0 0 0,13-8-1 0 0,-16 8-1194 0 0,-1-1-1 0 0,0 0 0 0 0,16-14 0 0 0,-16 12-6132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8:57.9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 10591 0 0,'1'0'55'0'0,"-1"0"-1"0"0,0 0 1 0 0,0 0 0 0 0,0 0-1 0 0,0 0 1 0 0,0 1-1 0 0,1-1 1 0 0,-1 0-1 0 0,0 0 1 0 0,0 0-1 0 0,0 0 1 0 0,0 0-1 0 0,1 0 1 0 0,-1 0-1 0 0,0 0 1 0 0,0 0 0 0 0,0 0-1 0 0,0 0 1 0 0,0 0-1 0 0,1 0 1 0 0,-1 0-1 0 0,0 0 1 0 0,0 0-1 0 0,0-1 1 0 0,0 1-1 0 0,1 0 1 0 0,-1 0 0 0 0,0 0-1 0 0,0 0 1 0 0,0 0-1 0 0,0 0 1 0 0,0 0-1 0 0,0 0 1 0 0,1 0-1 0 0,-1-1 1 0 0,0 1-1 0 0,0 0 1 0 0,0 0-1 0 0,0 0 1 0 0,0 0 0 0 0,0 0-1 0 0,0-1 1 0 0,0 1-1 0 0,0 0 1 0 0,0 0-1 0 0,0 0 1 0 0,0 0-1 0 0,0-1 1 0 0,1 1-1 0 0,-1 0 1 0 0,0 0 0 0 0,0 0-1 0 0,-1 0 1 0 0,1-1-1 0 0,0 1 1 0 0,0 0-1 0 0,0 0 1 0 0,0 0-1 0 0,0 0 1 0 0,0 0-1 0 0,0-1 1 0 0,0 1 0 0 0,0 0-1 0 0,0 0 1 0 0,0 0-1 0 0,0 0 1 0 0,9 8 1834 0 0,-7-2-1031 0 0,0 0 0 0 0,-1 1 0 0 0,0 0 0 0 0,0 8-1 0 0,1 3 234 0 0,-2-17 96 0 0,2 10-1113 0 0,1 0-59 0 0,0 5 9 0 0,0-1 0 0 0,9 23 0 0 0,-11-37-23 0 0,-1 0 0 0 0,0 0 0 0 0,1 0 0 0 0,-1 0 0 0 0,1 0-1 0 0,0 0 1 0 0,-1-1 0 0 0,1 1 0 0 0,-1 0 0 0 0,1 0 0 0 0,0 0 0 0 0,0-1-1 0 0,-1 1 1 0 0,1 0 0 0 0,0-1 0 0 0,0 1 0 0 0,0-1 0 0 0,0 1 0 0 0,0-1 0 0 0,0 1-1 0 0,0-1 1 0 0,0 0 0 0 0,0 1 0 0 0,2-1 0 0 0,-1 0-6 0 0,0 0 0 0 0,0 0 0 0 0,-1-1 0 0 0,1 1 1 0 0,0-1-1 0 0,0 1 0 0 0,0-1 0 0 0,0 0 0 0 0,-1 1 0 0 0,1-1 0 0 0,0 0 0 0 0,2-2 1 0 0,4-4-114 0 0,0 1 0 0 0,0-2 0 0 0,12-13 0 0 0,-5 3 52 0 0,-1 1-100 0 0,19-18-1 0 0,-29 31 147 0 0,1 0-1 0 0,-1 0 0 0 0,1 0 0 0 0,0 1 0 0 0,0 0 0 0 0,1 0 1 0 0,-1 0-1 0 0,0 1 0 0 0,9-3 0 0 0,-13 5 33 0 0,1-1 0 0 0,-1 1-1 0 0,1-1 1 0 0,-1 1 0 0 0,1 0-1 0 0,-1 0 1 0 0,1 0 0 0 0,0 0 0 0 0,-1 0-1 0 0,1 0 1 0 0,-1 0 0 0 0,1 0-1 0 0,-1 0 1 0 0,1 1 0 0 0,-1-1 0 0 0,1 1-1 0 0,-1-1 1 0 0,1 1 0 0 0,-1 0-1 0 0,1-1 1 0 0,-1 1 0 0 0,0 0 0 0 0,1 0-1 0 0,-1 0 1 0 0,0 0 0 0 0,0 0-1 0 0,1 2 1 0 0,0-1 21 0 0,0 1-1 0 0,-1 1 1 0 0,0-1 0 0 0,0 0-1 0 0,0 0 1 0 0,0 0 0 0 0,0 1-1 0 0,-1-1 1 0 0,1 0 0 0 0,-1 1 0 0 0,0 5-1 0 0,-3 38 251 0 0,0-10-285 0 0,2-27-67 0 0,-3 48-720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8:58.3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13 109 11975 0 0,'-6'-22'1064'0'0,"2"9"-848"0"0,1 0-216 0 0,3 6 0 0 0,0 3 800 0 0,0 2 128 0 0,0-1 16 0 0,2-3 8 0 0,-1-1-2136 0 0,2-2-416 0 0,1-1-96 0 0,2 3-8 0 0,0 3 1344 0 0,4 3 264 0 0,1 1 96 0 0,1 0 0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8:58.7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0 340 15199 0 0,'6'2'251'0'0,"-1"0"1"0"0,1 0-1 0 0,0-1 0 0 0,0 1 0 0 0,0-1 0 0 0,0-1 0 0 0,0 1 0 0 0,1-1 0 0 0,-1 0 1 0 0,0 0-1 0 0,0-1 0 0 0,0 0 0 0 0,0 0 0 0 0,0 0 0 0 0,7-3 0 0 0,-3 0-147 0 0,0 1-1 0 0,0-2 0 0 0,-1 1 1 0 0,0-1-1 0 0,0 0 0 0 0,0-1 1 0 0,-1 0-1 0 0,10-9 0 0 0,-10 6-11 0 0,-1 0-1 0 0,0 0 0 0 0,0 0 1 0 0,0-1-1 0 0,-2 0 1 0 0,1 0-1 0 0,-1 0 1 0 0,-1-1-1 0 0,0 0 0 0 0,0 0 1 0 0,2-12-1 0 0,-5 16-10 0 0,1-1-1 0 0,-1 0 1 0 0,-1 0 0 0 0,0 0-1 0 0,0-1 1 0 0,0 1 0 0 0,-3-11-1 0 0,2 14-58 0 0,-1 0 0 0 0,1 0 0 0 0,-1 0 0 0 0,0 0 0 0 0,0 1 0 0 0,-1-1 0 0 0,1 0 0 0 0,-1 1 0 0 0,0 0 0 0 0,0 0 0 0 0,0 0 0 0 0,-5-4 0 0 0,6 6-11 0 0,-1 0 0 0 0,1 0 0 0 0,0 0-1 0 0,-1 1 1 0 0,1-1 0 0 0,-1 1 0 0 0,0 0 0 0 0,1 0 0 0 0,-1-1-1 0 0,0 2 1 0 0,0-1 0 0 0,0 0 0 0 0,1 1 0 0 0,-1-1 0 0 0,0 1 0 0 0,0 0-1 0 0,0 0 1 0 0,0 0 0 0 0,0 0 0 0 0,0 1 0 0 0,0-1 0 0 0,0 1-1 0 0,-4 1 1 0 0,2 0 13 0 0,0 0 1 0 0,-1 0-1 0 0,1 1 0 0 0,0 0 1 0 0,1 0-1 0 0,-1 0 0 0 0,1 1 1 0 0,-1 0-1 0 0,1-1 0 0 0,0 1 1 0 0,-5 7-1 0 0,-7 15 29 0 0,-7 29-31 0 0,0 23 31 0 0,5 13 11 0 0,7 5 5 0 0,7 0 22 0 0,4-5-11 0 0,6-4-64 0 0,4-7-16 0 0,0-9 0 0 0,-1-10 0 0 0,0-11-48 0 0,-7-40-195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8:59.0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6 368 6911 0 0,'-2'-7'582'0'0,"1"-1"-1"0"0,0 1 1 0 0,0-1-1 0 0,1 1 1 0 0,0-1-1 0 0,0 1 1 0 0,1-1 0 0 0,0 1-1 0 0,0 0 1 0 0,1-1-1 0 0,-1 1 1 0 0,2 0-1 0 0,4-12 1 0 0,-3 12-98 0 0,0 0 0 0 0,0 0 0 0 0,0 0 0 0 0,1 0 0 0 0,0 1 0 0 0,0 0 0 0 0,0 0 0 0 0,1 1 0 0 0,0-1 1 0 0,0 1-1 0 0,0 0 0 0 0,13-7 0 0 0,6-1-1127 0 0,1 1 0 0 0,35-11-1 0 0,8-4-4090 0 0,-62 24 3843 0 0,-2 0-90 0 0,1 1-1 0 0,0-1 0 0 0,-1 0 0 0 0,0 0 0 0 0,0 0 1 0 0,0-1-1 0 0,0 1 0 0 0,6-7 0 0 0,-12 8 620 0 0,-4 2 1137 0 0,-6 4 2162 0 0,9-3-2276 0 0,1 0 1 0 0,0 1 0 0 0,-1-1 0 0 0,1 1 0 0 0,0-1-1 0 0,-1 1 1 0 0,1-1 0 0 0,0 1 0 0 0,0 0-1 0 0,0-1 1 0 0,1 1 0 0 0,-1 0 0 0 0,0 0-1 0 0,1 0 1 0 0,-1 0 0 0 0,1 0 0 0 0,-1 0 0 0 0,1 0-1 0 0,0 0 1 0 0,0 3 0 0 0,5 4-336 0 0,17 30-138 0 0,-16-30-26 0 0,0-6-17 0 0,1-1-113 0 0,-1 0 0 0 0,1 0-1 0 0,0 0 1 0 0,-1-1 0 0 0,1 0-1 0 0,0-1 1 0 0,0 1 0 0 0,0-1-1 0 0,0-1 1 0 0,0 1 0 0 0,-1-1-1 0 0,13-3 1 0 0,-10 1-16 0 0,1-1 0 0 0,-1 0 1 0 0,0-1-1 0 0,0 0 0 0 0,-1 0 0 0 0,1-1 0 0 0,-1 0 0 0 0,9-9 0 0 0,-12 10-41 0 0,0 0-1 0 0,0-1 1 0 0,-1 1-1 0 0,1-1 0 0 0,-1 0 1 0 0,-1 0-1 0 0,1-1 0 0 0,-1 1 1 0 0,0-1-1 0 0,0 1 0 0 0,-1-1 1 0 0,2-9-1 0 0,-3 15 24 0 0,-1 1 1 0 0,0-1-1 0 0,0 0 0 0 0,0 1 1 0 0,0-1-1 0 0,1 0 0 0 0,-1 0 0 0 0,0 1 1 0 0,0-1-1 0 0,0 0 0 0 0,-1 1 1 0 0,1-1-1 0 0,0 0 0 0 0,0 0 0 0 0,0 1 1 0 0,0-1-1 0 0,-1 0 0 0 0,1 1 1 0 0,0-1-1 0 0,-1 0 0 0 0,1 1 0 0 0,-1-1 1 0 0,1 1-1 0 0,0-1 0 0 0,-1 1 1 0 0,1-1-1 0 0,-2 0 0 0 0,1 1 2 0 0,1 0-1 0 0,-1-1 0 0 0,0 1 1 0 0,1 0-1 0 0,-1 0 1 0 0,0 1-1 0 0,1-1 1 0 0,-1 0-1 0 0,0 0 0 0 0,0 0 1 0 0,1 0-1 0 0,-1 1 1 0 0,0-1-1 0 0,1 0 1 0 0,-1 0-1 0 0,1 1 0 0 0,-1-1 1 0 0,0 1-1 0 0,1-1 1 0 0,-1 0-1 0 0,1 1 1 0 0,-1-1-1 0 0,1 1 0 0 0,-1 0 1 0 0,1-1-1 0 0,-1 1 1 0 0,0 0-1 0 0,-7 16 92 0 0,7-15-22 0 0,-1 8-4 0 0,-3 32 7 0 0,5-21 10 0 0,7 23 12 0 0,-6-33 9 0 0,1 1 1 0 0,8 36 3 0 0,-8-36 10 0 0,0 0 3 0 0,9 37 0 0 0,-9-36 1 0 0,1 31 91 0 0,-1-31-169 0 0,-1-1 85 0 0,-3-2-8 0 0,-3 34-33 0 0,5-41-76 0 0,0 0 0 0 0,-1 0 0 0 0,1 0 0 0 0,-1 0 0 0 0,1 0 0 0 0,-1 0 0 0 0,0 0 0 0 0,0-1 0 0 0,0 1 0 0 0,-2 4 0 0 0,-1-1 13 0 0,3-1-20 0 0,-1 0 1 0 0,0-1-1 0 0,0 1 0 0 0,0-1 1 0 0,0 0-1 0 0,-1 0 0 0 0,1 0 0 0 0,-1 0 1 0 0,0 0-1 0 0,0 0 0 0 0,-1-1 1 0 0,1 1-1 0 0,-1-1 0 0 0,0 0 1 0 0,0 0-1 0 0,0 0 0 0 0,0-1 0 0 0,0 0 1 0 0,-5 3-1 0 0,1-3-14 0 0,0 0 0 0 0,0-1 0 0 0,-1 0 0 0 0,1 0 0 0 0,0-1 0 0 0,0 0 0 0 0,0 0 0 0 0,0-1 0 0 0,-13-3-1 0 0,-5-1-134 0 0,12 2-855 0 0,0 1 0 0 0,-21-1 0 0 0,22 4-6976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8:59.6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19 106 13359 0 0,'-1'1'89'0'0,"0"0"-1"0"0,0 0 1 0 0,0-1-1 0 0,1 1 0 0 0,-1 0 1 0 0,0 0-1 0 0,1 0 1 0 0,-1 0-1 0 0,0 0 0 0 0,1 0 1 0 0,0 0-1 0 0,-1 0 1 0 0,1 0-1 0 0,-1 0 0 0 0,1 0 1 0 0,0 1-1 0 0,0-1 1 0 0,0 0-1 0 0,0 0 0 0 0,0 2 1 0 0,-1 5 350 0 0,1-7 103 0 0,0 10-308 0 0,1 1-141 0 0,0 30 964 0 0,7-36-316 0 0,28 22 26 0 0,-34-26-678 0 0,1-1 0 0 0,-1 1 0 0 0,1-1 0 0 0,0 0 0 0 0,-1 0 0 0 0,1 0 0 0 0,0 0 0 0 0,0-1 0 0 0,0 1 0 0 0,0-1 0 0 0,0 0 0 0 0,0 1 0 0 0,0-2 1 0 0,0 1-1 0 0,0 0 0 0 0,-1 0 0 0 0,5-2 0 0 0,3 1 200 0 0,-1 0-220 0 0,0-1 0 0 0,0 0 0 0 0,0 0 0 0 0,0-1 0 0 0,0 0 0 0 0,-1 0 0 0 0,1-1 0 0 0,-1 0 0 0 0,0-1 0 0 0,0 0 1 0 0,-1 0-1 0 0,1 0 0 0 0,9-11 0 0 0,-14 13-47 0 0,0 0 0 0 0,0 0-1 0 0,0-1 1 0 0,-1 1 0 0 0,0 0 0 0 0,0-1 0 0 0,0 0 0 0 0,0 0 0 0 0,0 1-1 0 0,-1-1 1 0 0,1 0 0 0 0,-1 0 0 0 0,0 0 0 0 0,-1 0 0 0 0,1-1 0 0 0,-1 1-1 0 0,1 0 1 0 0,-1 0 0 0 0,0 0 0 0 0,-1 0 0 0 0,1-1 0 0 0,-1 1-1 0 0,0 0 1 0 0,0 0 0 0 0,0 0 0 0 0,0 0 0 0 0,-1 0 0 0 0,0 1 0 0 0,0-1-1 0 0,0 0 1 0 0,-4-5 0 0 0,2 4-13 0 0,0 0 1 0 0,0 1-1 0 0,-1-1 0 0 0,1 1 1 0 0,-1 0-1 0 0,0 1 0 0 0,0-1 0 0 0,-1 1 1 0 0,1 0-1 0 0,-1 0 0 0 0,0 0 0 0 0,1 1 1 0 0,-1 0-1 0 0,0 0 0 0 0,0 1 1 0 0,-1-1-1 0 0,1 1 0 0 0,0 1 0 0 0,0-1 1 0 0,0 1-1 0 0,-13 1 0 0 0,13-1 0 0 0,0 1 0 0 0,0 0 0 0 0,0 0 0 0 0,0 0-1 0 0,0 1 1 0 0,0 0 0 0 0,0 0 0 0 0,0 0 0 0 0,1 1 0 0 0,-1 0 0 0 0,1 0 0 0 0,0 0-1 0 0,0 1 1 0 0,0 0 0 0 0,0 0 0 0 0,1 0 0 0 0,0 0 0 0 0,-1 1 0 0 0,2-1 0 0 0,-1 1-1 0 0,0 0 1 0 0,-3 8 0 0 0,6-11-9 0 0,1-1 0 0 0,-1 1 0 0 0,1 0 0 0 0,-1-1 0 0 0,1 1 0 0 0,0-1 0 0 0,0 1 0 0 0,0 0 0 0 0,0-1 0 0 0,0 1 0 0 0,0 0 0 0 0,1 1 0 0 0,8 47-68 0 0,-7-37-279 0 0,5-7-94 0 0,22 20-8 0 0,-28-25 399 0 0,0 0 0 0 0,0-1 0 0 0,0 1 0 0 0,0 0 0 0 0,0 0 1 0 0,0-1-1 0 0,0 1 0 0 0,0-1 0 0 0,0 1 0 0 0,0-1 0 0 0,3 1 0 0 0,7 3-800 0 0,0-1 0 0 0,0-1 0 0 0,0 0-1 0 0,0 0 1 0 0,18-1 0 0 0,-5-3-5185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8:59.9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63 8751 0 0,'-3'6'1689'0'0,"1"0"0"0"0,0 0 0 0 0,0 0-1 0 0,0 0 1 0 0,1 0 0 0 0,-1 12 0 0 0,2-17-1576 0 0,-1 1 0 0 0,1 0 0 0 0,0-1 1 0 0,0 1-1 0 0,1-1 0 0 0,-1 1 0 0 0,0-1 0 0 0,1 1 1 0 0,-1 0-1 0 0,0-1 0 0 0,1 1 0 0 0,0-1 1 0 0,-1 1-1 0 0,1-1 0 0 0,1 3 0 0 0,0-4-101 0 0,-1 1-1 0 0,0-1 0 0 0,0 1 0 0 0,0-1 1 0 0,0 1-1 0 0,1-1 0 0 0,-1 0 0 0 0,0 0 0 0 0,0 1 1 0 0,0-1-1 0 0,1 0 0 0 0,-1 0 0 0 0,0 0 0 0 0,0-1 1 0 0,1 1-1 0 0,-1 0 0 0 0,0 0 0 0 0,0-1 0 0 0,0 1 1 0 0,1 0-1 0 0,0-2 0 0 0,10-3 15 0 0,-1 0-1 0 0,1-1 1 0 0,-2 0 0 0 0,1-1-1 0 0,-1 0 1 0 0,17-15-1 0 0,-14 11-15 0 0,0 1 0 0 0,29-17-1 0 0,-27 19-9 0 0,34-15 0 0 0,-46 22 0 0 0,1 0 0 0 0,0 0 0 0 0,-1 0 0 0 0,1 0 0 0 0,0 0 0 0 0,-1 1 0 0 0,1 0 0 0 0,0-1 0 0 0,0 1 0 0 0,0 1 0 0 0,4 0 0 0 0,-7-1 41 0 0,0 0 1 0 0,0 1-1 0 0,-1-1 0 0 0,1 1 0 0 0,0-1 0 0 0,0 1 1 0 0,0-1-1 0 0,-1 1 0 0 0,1-1 0 0 0,0 1 0 0 0,-1 0 1 0 0,1-1-1 0 0,0 1 0 0 0,-1 0 0 0 0,1 0 0 0 0,-1 0 1 0 0,1-1-1 0 0,-1 1 0 0 0,1 0 0 0 0,-1 0 0 0 0,0 0 1 0 0,0 0-1 0 0,1 0 0 0 0,-1 0 0 0 0,0 0 1 0 0,0 0-1 0 0,0 0 0 0 0,0 0 0 0 0,0-1 0 0 0,0 3 1 0 0,0 2-162 0 0,-1 1 0 0 0,0 0-1 0 0,0 0 1 0 0,0-1 0 0 0,-3 8 0 0 0,-7 20 63 0 0,6-17 105 0 0,-8 20-68 0 0,3 4-144 0 0,8-31-49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3:27.3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177 86 6911 0 0,'0'-1'-2'0'0,"-1"-6"320"0"0,0 1 0 0 0,-1-1 0 0 0,-5-11 0 0 0,6 16 155 0 0,0-1 0 0 0,-1 1 0 0 0,1 0 0 0 0,-1 0-1 0 0,1 0 1 0 0,-1 0 0 0 0,0 0 0 0 0,0 0 0 0 0,0 0-1 0 0,0 0 1 0 0,0 1 0 0 0,-1-1 0 0 0,-2 0 0 0 0,-1-2-162 0 0,-1 2 0 0 0,1-1 0 0 0,-1 1 0 0 0,0 0 0 0 0,0 0 1 0 0,0 1-1 0 0,0 0 0 0 0,0 0 0 0 0,-10 0 0 0 0,15 1-183 0 0,-1 0 0 0 0,1 0 0 0 0,-1 0 1 0 0,1 1-1 0 0,-1-1 0 0 0,1 1 0 0 0,0-1 0 0 0,-1 1 0 0 0,1 0 0 0 0,0 0 0 0 0,0 0 0 0 0,-1 0 0 0 0,1 0 0 0 0,0 1 0 0 0,0-1 0 0 0,0 1 0 0 0,0-1 0 0 0,1 1 0 0 0,-1 0 0 0 0,0-1 0 0 0,1 1 0 0 0,-1 0 0 0 0,1 0 1 0 0,-1 0-1 0 0,1 0 0 0 0,0 1 0 0 0,0-1 0 0 0,0 0 0 0 0,0 0 0 0 0,0 5 0 0 0,0-5-90 0 0,1-1 0 0 0,0 1-1 0 0,0 0 1 0 0,-1-1 0 0 0,1 1 0 0 0,1 0 0 0 0,-1-1 0 0 0,0 1 0 0 0,0 0 0 0 0,1-1 0 0 0,-1 1-1 0 0,1-1 1 0 0,-1 1 0 0 0,1 0 0 0 0,-1-1 0 0 0,1 1 0 0 0,2 2 0 0 0,-1-2-1 0 0,0 1 0 0 0,0-1 0 0 0,1 0 1 0 0,-1 0-1 0 0,1 0 0 0 0,-1 0 0 0 0,1 0 1 0 0,0-1-1 0 0,2 2 0 0 0,4 1 28 0 0,0-1 0 0 0,0 0 1 0 0,0 0-1 0 0,0-1 0 0 0,14 1 0 0 0,-6-2-31 0 0,-1 0 0 0 0,1-2 0 0 0,-1 0 0 0 0,0 0 0 0 0,22-6 0 0 0,-26 4-14 0 0,0 0-1 0 0,-1-1 1 0 0,1 0-1 0 0,-1-1 1 0 0,0 0-1 0 0,-1-1 1 0 0,21-13-1 0 0,-29 17-124 0 0,0-1-1 0 0,1 1 1 0 0,-1 0-1 0 0,0-1 1 0 0,0 1-1 0 0,0-1 1 0 0,-1 0-1 0 0,3-3 1 0 0,-4 5 9 0 0,1 0 0 0 0,-1 1 1 0 0,0-1-1 0 0,1 0 0 0 0,-1 0 1 0 0,0 0-1 0 0,0 0 0 0 0,1 0 1 0 0,-1 1-1 0 0,0-1 0 0 0,0 0 1 0 0,0 0-1 0 0,0 0 0 0 0,0 0 1 0 0,0 0-1 0 0,-1 0 0 0 0,1 0 0 0 0,0 1 1 0 0,0-1-1 0 0,-1 0 0 0 0,1 0 1 0 0,0 0-1 0 0,-1 0 0 0 0,1 1 1 0 0,-1-1-1 0 0,1 0 0 0 0,-1 0 1 0 0,1 1-1 0 0,-1-1 0 0 0,0 0 1 0 0,1 1-1 0 0,-1-1 0 0 0,0 0 1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9:01.1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 14 9671 0 0,'0'-1'93'0'0,"0"1"0"0"0,0-1-1 0 0,0 1 1 0 0,0-1 0 0 0,0 1-1 0 0,0-1 1 0 0,0 1 0 0 0,0-1-1 0 0,0 0 1 0 0,-1 1-1 0 0,1-1 1 0 0,0 1 0 0 0,0 0-1 0 0,-1-1 1 0 0,1 1 0 0 0,0-1-1 0 0,-1 1 1 0 0,1-1 0 0 0,0 1-1 0 0,-1 0 1 0 0,1-1 0 0 0,-1 1-1 0 0,1-1 1 0 0,-1 1-1 0 0,1 0 1 0 0,-1 0 0 0 0,1-1-1 0 0,-1 1 1 0 0,1 0 0 0 0,-1 0-1 0 0,1 0 1 0 0,-1 0 0 0 0,0-1-1 0 0,-1 2 64 0 0,1-1-1 0 0,-1 0 1 0 0,1 1 0 0 0,-1-1-1 0 0,1 1 1 0 0,-1 0 0 0 0,1-1-1 0 0,0 1 1 0 0,-1 0-1 0 0,1 0 1 0 0,-3 2 0 0 0,-4 4 561 0 0,1 0-1 0 0,-13 15 1 0 0,15-15-71 0 0,0 1 0 0 0,0 0 0 0 0,-5 13 0 0 0,9-19 68 0 0,0 7-61 0 0,-6 27-12 0 0,5-27 274 0 0,6 1-697 0 0,12 30-23 0 0,-12-29-14 0 0,3-7-46 0 0,-2-1-113 0 0,0 1 0 0 0,0-2-1 0 0,0 1 1 0 0,0 0 0 0 0,0-1 0 0 0,1 0 0 0 0,-1-1-1 0 0,1 1 1 0 0,0-1 0 0 0,-1 0 0 0 0,1 0-1 0 0,0-1 1 0 0,-1 1 0 0 0,9-2 0 0 0,-4 0-13 0 0,-1-1 1 0 0,0-1 0 0 0,0 0 0 0 0,0 0-1 0 0,0-1 1 0 0,-1 0 0 0 0,13-8-1 0 0,-18 11-20 0 0,0-1-1 0 0,1-1 0 0 0,-1 1 0 0 0,0 0 1 0 0,0-1-1 0 0,-1 0 0 0 0,1 0 1 0 0,-1 0-1 0 0,1 0 0 0 0,-1 0 1 0 0,0 0-1 0 0,0 0 0 0 0,0-1 1 0 0,0 1-1 0 0,-1-1 0 0 0,1 1 1 0 0,-1-1-1 0 0,0 0 0 0 0,0 0 0 0 0,0-6 1 0 0,0 9 21 0 0,-1 0 0 0 0,0 1-1 0 0,0-1 1 0 0,0 0 0 0 0,0 1 0 0 0,0-1 0 0 0,0 0 0 0 0,0 1-1 0 0,0-1 1 0 0,0 0 0 0 0,-1 1 0 0 0,1-1 0 0 0,0 0 0 0 0,0 1 0 0 0,0-1-1 0 0,-1 0 1 0 0,1 1 0 0 0,0-1 0 0 0,-1 1 0 0 0,1-1 0 0 0,-1 1-1 0 0,1-1 1 0 0,-1 1 0 0 0,1-1 0 0 0,-1 1 0 0 0,1-1 0 0 0,-1 1-1 0 0,1-1 1 0 0,-1 1 0 0 0,1 0 0 0 0,-1-1 0 0 0,0 1 0 0 0,1 0 0 0 0,-1 0-1 0 0,0 0 1 0 0,1-1 0 0 0,-1 1 0 0 0,0 0 0 0 0,1 0 0 0 0,-1 0-1 0 0,-1 0 1 0 0,1 0-28 0 0,0 1 1 0 0,0-1-1 0 0,0 0 0 0 0,-1 1 0 0 0,1-1 0 0 0,0 1 1 0 0,0 0-1 0 0,0-1 0 0 0,0 1 0 0 0,0 0 0 0 0,0 0 1 0 0,0 0-1 0 0,0-1 0 0 0,0 1 0 0 0,1 0 0 0 0,-1 0 1 0 0,0 0-1 0 0,0 0 0 0 0,1 1 0 0 0,-1-1 0 0 0,1 0 1 0 0,-1 2-1 0 0,-1 0-140 0 0,0 16-219 0 0,1 26 438 0 0,1-34 47 0 0,2 1 11 0 0,7 35 1 0 0,-7-36 4 0 0,1 2 17 0 0,14 64 319 0 0,-6-27-280 0 0,-8-37 11 0 0,-1-3 1 0 0,5 32-1 0 0,-5-32 178 0 0,-2 1-185 0 0,1 33-9 0 0,-1-33-38 0 0,-2-5-10 0 0,1-1-109 0 0,-1-1 0 0 0,1 0 0 0 0,-1 0 0 0 0,0 0 0 0 0,0 0 0 0 0,0 0 0 0 0,-1 0 0 0 0,1 0 0 0 0,-1-1 0 0 0,0 1 0 0 0,0-1 0 0 0,0 0 0 0 0,-1 0 0 0 0,1 0 0 0 0,-1 0 0 0 0,0-1 0 0 0,-7 5 0 0 0,4-5-21 0 0,-1 1 0 0 0,0-1 1 0 0,1 0-1 0 0,-1-1 0 0 0,0 0 0 0 0,0 0 1 0 0,0-1-1 0 0,0 0 0 0 0,-13-2 1 0 0,15 2-118 0 0,0-1 1 0 0,1 0 0 0 0,-1 0-1 0 0,0-1 1 0 0,1 0 0 0 0,0 0-1 0 0,-1 0 1 0 0,1 0 0 0 0,0-1-1 0 0,0 0 1 0 0,0 0-1 0 0,1 0 1 0 0,-1-1 0 0 0,-4-4-1 0 0,8 6-77 0 0,0 1 0 0 0,0 0 0 0 0,0 0 0 0 0,0-1-1 0 0,0 1 1 0 0,0-1 0 0 0,1 1 0 0 0,-1-1-1 0 0,1 1 1 0 0,-1-1 0 0 0,1 1 0 0 0,0-1-1 0 0,-1 0 1 0 0,1-1 0 0 0,1-12-7510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9:01.7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1 254 6911 0 0,'5'-10'1489'0'0,"-4"8"-684"0"0,0-1 0 0 0,0 1-1 0 0,1 0 1 0 0,-1 0 0 0 0,0-1 0 0 0,1 1 0 0 0,0 0 0 0 0,-1 0-1 0 0,1 1 1 0 0,0-1 0 0 0,3-2 0 0 0,-4 4-501 0 0,0 1 1 0 0,0 0-1 0 0,0 0 1 0 0,0 0-1 0 0,0 0 0 0 0,0 0 1 0 0,0 0-1 0 0,0 0 1 0 0,0 0-1 0 0,-1 0 0 0 0,2 3 1 0 0,2 1 227 0 0,-4-4 324 0 0,9 3-661 0 0,26 13-10 0 0,-33-16-166 0 0,-1 0 0 0 0,1 0 0 0 0,0 0 0 0 0,0 0 0 0 0,0-1 0 0 0,-1 1 0 0 0,1-1 0 0 0,0 1 0 0 0,0-1 0 0 0,0 1 0 0 0,0-1 0 0 0,0 0 0 0 0,0 0 0 0 0,2 0 0 0 0,4 0 31 0 0,5 1 24 0 0,-1-1-1 0 0,0 0 1 0 0,1-1 0 0 0,-1 0-1 0 0,1 0 1 0 0,-1-2 0 0 0,0 1 0 0 0,0-2-1 0 0,19-7 1 0 0,-24 9-56 0 0,-1-1 0 0 0,0 0 0 0 0,0-1 0 0 0,0 1 0 0 0,-1-1 0 0 0,1 0 0 0 0,-1-1 0 0 0,0 1 0 0 0,0-1 0 0 0,-1 0 0 0 0,1 0 0 0 0,-1-1 0 0 0,0 1 0 0 0,0-1 0 0 0,-1 0 0 0 0,0 0 0 0 0,0 0-1 0 0,4-11 1 0 0,-6 13 27 0 0,-1-1 0 0 0,1 1 0 0 0,-1-1 0 0 0,0 1 0 0 0,0-1 0 0 0,0 1 0 0 0,-1-1 0 0 0,0 1 0 0 0,1 0 0 0 0,-1-1 0 0 0,-1 1 0 0 0,1 0 0 0 0,-1 0 0 0 0,0 0-1 0 0,0 0 1 0 0,0 0 0 0 0,0 0 0 0 0,-1 0 0 0 0,1 1 0 0 0,-1-1 0 0 0,0 1 0 0 0,0 0 0 0 0,0 0 0 0 0,-1 0 0 0 0,-4-3 0 0 0,3 1-13 0 0,-1 1 1 0 0,0 0 0 0 0,0 0-1 0 0,-1 1 1 0 0,1 0 0 0 0,-1 0-1 0 0,1 0 1 0 0,-1 1 0 0 0,0 0-1 0 0,0 1 1 0 0,0-1 0 0 0,0 1-1 0 0,0 0 1 0 0,0 1-1 0 0,-9 0 1 0 0,12 1-52 0 0,-1 0 1 0 0,1 0-1 0 0,-1 0 1 0 0,1 0-1 0 0,0 1 0 0 0,-1 0 1 0 0,1 0-1 0 0,-7 4 1 0 0,9-5 61 0 0,0 1 1 0 0,0-1 0 0 0,0 1 0 0 0,0 0 0 0 0,1-1-1 0 0,-1 1 1 0 0,0 0 0 0 0,1 0 0 0 0,-1 0 0 0 0,1 0 0 0 0,0 1-1 0 0,-1-1 1 0 0,1 0 0 0 0,0 0 0 0 0,1 1 0 0 0,-2 3-1 0 0,2-4-1021 0 0,3 5-2612 0 0,1 0 2952 0 0,0-1 0 0 0,7 9 1 0 0,-4-4 127 0 0,-1-2-1012 0 0,4-5 2 0 0,27 10 18 0 0,-33-12 1238 0 0,-1-1 1 0 0,0 1 0 0 0,1-1-1 0 0,-1 0 1 0 0,1 0-1 0 0,0 0 1 0 0,-1-1 0 0 0,8 1-1 0 0,-2 0-197 0 0,19 2-952 0 0,0-1 0 0 0,0-1 0 0 0,0-2 0 0 0,53-7 0 0 0,-78 8 1372 0 0,15-4 5470 0 0,-24 12-46 0 0,4-5-4974 0 0,0-1 1 0 0,0 0-1 0 0,0 1 0 0 0,0-1 0 0 0,1 1 1 0 0,-1-1-1 0 0,1 1 0 0 0,0 0 0 0 0,0 0 1 0 0,0-1-1 0 0,0 1 0 0 0,0 0 0 0 0,0 0 1 0 0,0 4-1 0 0,8 1-288 0 0,21 25 6 0 0,-28-32-119 0 0,1 0 1 0 0,-1 0-1 0 0,0-1 1 0 0,1 1-1 0 0,0 0 1 0 0,-1-1-1 0 0,1 1 1 0 0,-1-1-1 0 0,1 1 1 0 0,0-1 0 0 0,-1 1-1 0 0,1-1 1 0 0,0 1-1 0 0,-1-1 1 0 0,1 0-1 0 0,0 1 1 0 0,1-1-1 0 0,11 3 67 0 0,0 0 0 0 0,1-1 0 0 0,-1-1-1 0 0,0 0 1 0 0,1-1 0 0 0,-1 0 0 0 0,1-1 0 0 0,-1 0-1 0 0,19-5 1 0 0,-24 3-17 0 0,1 1 0 0 0,-1-1-1 0 0,-1 0 1 0 0,1-1 0 0 0,0 1-1 0 0,-1-2 1 0 0,10-6 0 0 0,-13 7-42 0 0,1 1 0 0 0,-1-1-1 0 0,-1 0 1 0 0,1 0 0 0 0,-1 0 0 0 0,1-1 0 0 0,-1 1 0 0 0,0-1 0 0 0,-1 0 0 0 0,1 0-1 0 0,-1 0 1 0 0,2-7 0 0 0,-3 8-38 0 0,0 0 1 0 0,-1 0-1 0 0,0 0 0 0 0,0 0 0 0 0,0 0 1 0 0,0 0-1 0 0,-1 0 0 0 0,1 0 1 0 0,-1 1-1 0 0,0-1 0 0 0,0 0 0 0 0,-1 0 1 0 0,1 1-1 0 0,-1-1 0 0 0,0 1 0 0 0,0-1 1 0 0,0 1-1 0 0,0 0 0 0 0,0-1 1 0 0,-4-2-1 0 0,4 4-10 0 0,1 0 1 0 0,-1 0-1 0 0,0 0 1 0 0,0 1-1 0 0,0-1 1 0 0,0 0 0 0 0,0 1-1 0 0,0 0 1 0 0,0-1-1 0 0,0 1 1 0 0,-1 0-1 0 0,1 0 1 0 0,0 0-1 0 0,-1 1 1 0 0,1-1-1 0 0,-1 1 1 0 0,1-1-1 0 0,-1 1 1 0 0,1 0 0 0 0,-1-1-1 0 0,1 1 1 0 0,-1 1-1 0 0,1-1 1 0 0,-1 0-1 0 0,1 1 1 0 0,-1-1-1 0 0,1 1 1 0 0,0 0-1 0 0,-1 0 1 0 0,1-1-1 0 0,0 2 1 0 0,-4 1-1 0 0,1 1-1776 0 0,0 0-3687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9:02.0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30 9215 0 0,'0'-1'200'0'0,"1"1"-1"0"0,0-1 0 0 0,0 1 1 0 0,0-1-1 0 0,0 1 1 0 0,-1 0-1 0 0,1 0 0 0 0,0-1 1 0 0,0 1-1 0 0,0 0 0 0 0,0 0 1 0 0,0 0-1 0 0,0 0 1 0 0,0 0-1 0 0,0 0 0 0 0,-1 0 1 0 0,1 0-1 0 0,0 0 0 0 0,0 0 1 0 0,0 1-1 0 0,0-1 0 0 0,0 0 1 0 0,0 1-1 0 0,-1-1 1 0 0,1 0-1 0 0,0 1 0 0 0,0-1 1 0 0,0 1-1 0 0,-1-1 0 0 0,5 5 5770 0 0,0 6-5360 0 0,16 31-65 0 0,-15-31 440 0 0,0-4-839 0 0,1 3-94 0 0,-5-6-18 0 0,2 1 0 0 0,-1-1 0 0 0,0 0 0 0 0,1 0 0 0 0,-1-1 0 0 0,6 5-1 0 0,-8-7-30 0 0,10 6 446 0 0,-12-17-37 0 0,1 9-417 0 0,0-3 7 0 0,0 1 0 0 0,1-1 0 0 0,-1 1 0 0 0,1-1 0 0 0,-1 1 0 0 0,1 0-1 0 0,0-1 1 0 0,1 1 0 0 0,-1 0 0 0 0,0 0 0 0 0,1-1 0 0 0,0 1 0 0 0,0 0 0 0 0,0 1 0 0 0,0-1 0 0 0,0 0-1 0 0,0 1 1 0 0,1-1 0 0 0,4-3 0 0 0,4-4 103 0 0,1 0-1 0 0,1 1 1 0 0,14-8-1 0 0,-18 11 10 0 0,0 2 0 0 0,1-1 0 0 0,-1 1 0 0 0,1 1 0 0 0,15-4 0 0 0,-21 6-183 0 0,0 0 0 0 0,0 0 0 0 0,0 1 0 0 0,-1-1 0 0 0,1 1 0 0 0,0 0 1 0 0,0 1-1 0 0,0-1 0 0 0,0 0 0 0 0,0 1 0 0 0,0 0 0 0 0,0 0 0 0 0,0 0 0 0 0,-1 1 0 0 0,1-1 0 0 0,0 1 0 0 0,4 3 0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9:03.4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105 30 11519 0 0,'-6'6'255'0'0,"-1"-1"0"0"0,1 1 0 0 0,0 0 0 0 0,1 1 0 0 0,0-1 0 0 0,-6 10 0 0 0,-22 44 672 0 0,28-52-604 0 0,3-5 2 0 0,0 1 0 0 0,1-1 0 0 0,-1 1 0 0 0,0 0-1 0 0,1-1 1 0 0,0 1 0 0 0,-2 8 0 0 0,3-9-157 0 0,0 0 0 0 0,0 0 0 0 0,1 0 0 0 0,-1 0 0 0 0,1 0 0 0 0,-1 0 0 0 0,1-1 0 0 0,2 6 0 0 0,-2-5 42 0 0,0 0 0 0 0,0-1 1 0 0,0 1-1 0 0,-1 0 0 0 0,1 0 0 0 0,-1 0 0 0 0,0 0 0 0 0,0 5 1 0 0,9-4 407 0 0,27 13-56 0 0,-33-16-506 0 0,1 0 0 0 0,0 0 1 0 0,-1-1-1 0 0,1 1 1 0 0,0-1-1 0 0,0 0 1 0 0,-1 0-1 0 0,1 0 1 0 0,0 0-1 0 0,0-1 1 0 0,6-1-1 0 0,0-1 68 0 0,0 0 0 0 0,14-8 0 0 0,-21 10-99 0 0,6-4-4 0 0,-1 0 0 0 0,0 0 0 0 0,0-1 0 0 0,0 0 0 0 0,-1 0 0 0 0,0-1 0 0 0,0 0 0 0 0,-1 0 0 0 0,1 0-1 0 0,8-15 1 0 0,-12 18-15 0 0,-1-1-1 0 0,1 1 0 0 0,-1-1 0 0 0,1 0 1 0 0,-2 0-1 0 0,1 1 0 0 0,0-1 0 0 0,-1 0 0 0 0,0-1 1 0 0,0 1-1 0 0,0 0 0 0 0,-1 0 0 0 0,0 0 1 0 0,0-1-1 0 0,0 1 0 0 0,0 0 0 0 0,-1 0 1 0 0,0 0-1 0 0,0 0 0 0 0,-1 0 0 0 0,-2-7 0 0 0,2 8-1 0 0,0 0-1 0 0,-1 1 0 0 0,1-1 0 0 0,-1 1 0 0 0,0 0 0 0 0,0-1 0 0 0,-1 1 1 0 0,1 0-1 0 0,-1 1 0 0 0,1-1 0 0 0,-1 1 0 0 0,0-1 0 0 0,0 1 0 0 0,0 0 0 0 0,0 1 1 0 0,0-1-1 0 0,0 1 0 0 0,-1 0 0 0 0,1 0 0 0 0,0 0 0 0 0,-1 0 0 0 0,1 1 0 0 0,-1 0 1 0 0,1 0-1 0 0,-9 1 0 0 0,5-1 1 0 0,0 1 1 0 0,-1 1 0 0 0,1 0-1 0 0,0 0 1 0 0,0 0 0 0 0,1 1-1 0 0,-1 0 1 0 0,0 1 0 0 0,1-1-1 0 0,0 2 1 0 0,0-1 0 0 0,0 1-1 0 0,-6 6 1 0 0,8-8-6 0 0,1 1 0 0 0,1 0 0 0 0,-1 0-1 0 0,0 0 1 0 0,1 0 0 0 0,0 1 0 0 0,0-1 0 0 0,1 1-1 0 0,-1 0 1 0 0,1 0 0 0 0,0 0 0 0 0,0 0 0 0 0,0 0 0 0 0,1 1-1 0 0,0-1 1 0 0,0 0 0 0 0,0 7 0 0 0,7 0-101 0 0,23 27 2 0 0,-26-37 46 0 0,-1 0-1 0 0,0 0 1 0 0,0 0-1 0 0,0 0 1 0 0,1 0-1 0 0,-1-1 1 0 0,1 1-1 0 0,0-1 1 0 0,-1 0-1 0 0,1 1 0 0 0,0-1 1 0 0,0-1-1 0 0,0 1 1 0 0,0 0-1 0 0,0-1 1 0 0,0 1-1 0 0,3-1 1 0 0,4 1-258 0 0,8 2-651 0 0,-1-2 0 0 0,21 0 0 0 0,-14-3-704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9:03.9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13 103 5063 0 0,'-12'-14'5701'0'0,"17"23"-2859"0"0,-4-8-2712 0 0,0 1 14 0 0,1 0 0 0 0,-1 0 0 0 0,0 1 1 0 0,0-1-1 0 0,0 1 0 0 0,0-1 0 0 0,0 1 1 0 0,1 4-1 0 0,1 17 3613 0 0,-1-9-3466 0 0,7 37 948 0 0,-9-50 575 0 0,5 8-1721 0 0,17 29-18 0 0,-22-38-73 0 0,1-1 0 0 0,0 1-1 0 0,0 0 1 0 0,0 0 0 0 0,-1 0 0 0 0,1 0 0 0 0,0-1-1 0 0,0 1 1 0 0,0-1 0 0 0,0 1 0 0 0,0 0-1 0 0,0-1 1 0 0,0 0 0 0 0,0 1 0 0 0,1-1 0 0 0,-1 0-1 0 0,0 1 1 0 0,0-1 0 0 0,0 0 0 0 0,0 0-1 0 0,0 0 1 0 0,1 0 0 0 0,-1 0 0 0 0,0 0-1 0 0,0 0 1 0 0,0 0 0 0 0,0-1 0 0 0,0 1 0 0 0,0 0-1 0 0,1-1 1 0 0,-1 1 0 0 0,0-1 0 0 0,0 1-1 0 0,0-1 1 0 0,0 0 0 0 0,0 1 0 0 0,1-2-1 0 0,1 0 4 0 0,12-7 9 0 0,-1 0-1 0 0,0-1 0 0 0,0 0 1 0 0,13-14-1 0 0,-14 11-14 0 0,1 1 1 0 0,1 1-1 0 0,17-10 0 0 0,-31 20 1 0 0,-1 1 0 0 0,1 0 0 0 0,-1-1 0 0 0,0 1 0 0 0,1 0 0 0 0,-1 0 0 0 0,1-1 0 0 0,-1 1 0 0 0,1 0 0 0 0,-1 0 0 0 0,1 0 0 0 0,-1 0 0 0 0,1-1 0 0 0,-1 1 0 0 0,1 0 0 0 0,0 0 0 0 0,-1 0 0 0 0,1 0 0 0 0,-1 0 0 0 0,1 1 0 0 0,-1-1 0 0 0,1 0 0 0 0,-1 0 0 0 0,1 0 0 0 0,-1 0 0 0 0,1 0 0 0 0,-1 1 0 0 0,1-1 0 0 0,-1 0 0 0 0,1 0 0 0 0,-1 1 0 0 0,1-1 0 0 0,-1 0 0 0 0,0 1 0 0 0,1-1 0 0 0,-1 1 0 0 0,0-1 0 0 0,1 0 0 0 0,-1 1 0 0 0,0-1 0 0 0,1 1 0 0 0,-1-1 0 0 0,0 1 0 0 0,0-1 0 0 0,0 1 0 0 0,1-1 0 0 0,-1 1 0 0 0,0-1 0 0 0,0 1 0 0 0,0-1 0 0 0,0 2 0 0 0,1 5 0 0 0,-1-1 0 0 0,1 1 0 0 0,-2 11 0 0 0,0-2 0 0 0,2-12 0 0 0,3 40 0 0 0,-3-42 0 0 0,-1 0 0 0 0,1 1 0 0 0,-1-1 0 0 0,1 0 0 0 0,0 0 0 0 0,0 0 0 0 0,0 0 0 0 0,0 0 0 0 0,0 0 0 0 0,0 0 0 0 0,0 0 0 0 0,1 0 0 0 0,-1 0 0 0 0,1-1 0 0 0,-1 1 0 0 0,3 1 0 0 0,-2-2 17 0 0,0-1-1 0 0,0 1 1 0 0,0-1-1 0 0,-1 0 1 0 0,1 1 0 0 0,0-1-1 0 0,0 0 1 0 0,0 0-1 0 0,0 0 1 0 0,0-1-1 0 0,0 1 1 0 0,0 0 0 0 0,-1-1-1 0 0,1 1 1 0 0,0-1-1 0 0,0 0 1 0 0,0 1-1 0 0,-1-1 1 0 0,1 0 0 0 0,0 0-1 0 0,-1 0 1 0 0,1 0-1 0 0,1-2 1 0 0,6-4 133 0 0,0 0 1 0 0,11-12-1 0 0,-19 18-143 0 0,17-18 35 0 0,-1-1-1 0 0,-1 0 1 0 0,0-1 0 0 0,-2 0-1 0 0,-1-2 1 0 0,0 1-1 0 0,-2-2 1 0 0,0 1 0 0 0,8-33-1 0 0,-17 52-648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9:04.2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39 7831 0 0,'-4'-8'941'0'0,"7"8"1209"0"0,10 11-309 0 0,-11-10-1713 0 0,0 1-429 0 0,1 14 3880 0 0,6 33-2551 0 0,-7-37 2169 0 0,-2-1-2577 0 0,-1 2-454 0 0,0 2 269 0 0,1 0 1 0 0,2 27 0 0 0,-2-42-434 0 0,0 0-1 0 0,0 0 0 0 0,0 0 1 0 0,0 0-1 0 0,0 0 1 0 0,0 1-1 0 0,0-1 0 0 0,0 0 1 0 0,0 0-1 0 0,0 0 1 0 0,0 0-1 0 0,0 0 0 0 0,0 1 1 0 0,0-1-1 0 0,0 0 0 0 0,0 0 1 0 0,1 0-1 0 0,-1 0 1 0 0,0 0-1 0 0,0 0 0 0 0,0 0 1 0 0,0 1-1 0 0,0-1 1 0 0,0 0-1 0 0,0 0 0 0 0,0 0 1 0 0,1 0-1 0 0,-1 0 1 0 0,0 0-1 0 0,0 0 0 0 0,0 0 1 0 0,0 0-1 0 0,0 0 1 0 0,1 0-1 0 0,-1 0 0 0 0,0 0 1 0 0,0 0-1 0 0,0 0 1 0 0,0 0-1 0 0,0 0 0 0 0,1 0 1 0 0,5-4 9 0 0,6-11-20 0 0,-12 14 12 0 0,80-104 38 0 0,-69 91-28 0 0,2 1 0 0 0,0 1-1 0 0,0 0 1 0 0,1 0 0 0 0,20-12-1 0 0,-31 23-9 0 0,-1 0 0 0 0,0 0 0 0 0,0 0-1 0 0,0 0 1 0 0,1 0 0 0 0,-1 0-1 0 0,0 1 1 0 0,1-1 0 0 0,-1 1-1 0 0,1 0 1 0 0,3-1 0 0 0,-5 1 2 0 0,0 1 0 0 0,0-1 0 0 0,0 0-1 0 0,0 0 1 0 0,0 1 0 0 0,0-1 0 0 0,0 0 0 0 0,0 1 0 0 0,0-1 0 0 0,0 1 0 0 0,0-1 0 0 0,0 1 0 0 0,0 0 0 0 0,-1-1 0 0 0,1 1 0 0 0,0 0 0 0 0,0 0-1 0 0,-1-1 1 0 0,1 1 0 0 0,0 0 0 0 0,-1 0 0 0 0,1 0 0 0 0,-1 0 0 0 0,1 0 0 0 0,-1 0 0 0 0,1 2 0 0 0,-1-2 128 0 0,0 9-80 0 0,0-7-50 0 0,1 8-2 0 0,-2 1 1 0 0,0 0-1 0 0,0 0 0 0 0,-1-1 1 0 0,-6 22-1 0 0,-3-8-131 0 0,-3 9-227 0 0,9-10-6121 0 0,5-16-437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9:04.6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30 3679 0 0,'-2'-4'211'0'0,"1"2"-157"0"0,0 0 0 0 0,0 0-1 0 0,1 1 1 0 0,-1-1 0 0 0,0 0 0 0 0,1 0 0 0 0,0 0-1 0 0,-1 0 1 0 0,1 0 0 0 0,0 0 0 0 0,2-2 5476 0 0,5 7-1612 0 0,8 4 1287 0 0,-4-3-4950 0 0,-3-1 44 0 0,0 0-1 0 0,-1 1 1 0 0,14 8 0 0 0,-11-7-99 0 0,-4-2-53 0 0,0 0 1 0 0,0 0 0 0 0,-1 0 0 0 0,1 1-1 0 0,7 7 1 0 0,24 18 363 0 0,-20-14-37 0 0,13 17-130 0 0,-17-15-58 0 0,10 20-13 0 0,-17-28-20 0 0,0 6-77 0 0,17 45-30 0 0,-22-57-127 0 0,0 0 1 0 0,0 0 0 0 0,0 0-1 0 0,0 0 1 0 0,-1 0 0 0 0,1 6-1 0 0,4 36 105 0 0,-5-22-59 0 0,-5 22-42 0 0,1-20 25 0 0,-4 8-124 0 0,-2 1-1 0 0,-20 43 1 0 0,10-37-1670 0 0,-2-1-6347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9:05.0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368 3 13823 0 0,'-2'-1'103'0'0,"0"1"0"0"0,0-1-1 0 0,0 1 1 0 0,0 0 0 0 0,0 0-1 0 0,0 0 1 0 0,0 0 0 0 0,0 0-1 0 0,0 0 1 0 0,-1 0 0 0 0,1 1 0 0 0,0-1-1 0 0,0 1 1 0 0,0-1 0 0 0,-3 2-1 0 0,0 2 148 0 0,-1-1 0 0 0,1 1 0 0 0,-9 7 0 0 0,-2 2 403 0 0,-20 16-169 0 0,2 1-1 0 0,-49 54 1 0 0,65-63-390 0 0,1 1 0 0 0,1 0 0 0 0,1 2 0 0 0,1-1 0 0 0,-18 42 0 0 0,17-15 19 0 0,13-40-87 0 0,1 0 0 0 0,-1 0 0 0 0,2 18 0 0 0,0-10-10 0 0,2 0-1 0 0,0 0 0 0 0,6 21 1 0 0,-4-23-14 0 0,2 0 0 0 0,0-1 0 0 0,0 1 0 0 0,15 23 0 0 0,0-7-2 0 0,30 33 0 0 0,-50-64 0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9:28.4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37 116 1839 0 0,'-9'-6'-175'0'0,"6"4"1041"0"0,0-1 1 0 0,0 1-1 0 0,0 0 1 0 0,0-1-1 0 0,1 0 1 0 0,-1 0-1 0 0,-2-3 1 0 0,5 5-701 0 0,0 0-1 0 0,-1 0 1 0 0,1 0 0 0 0,0 0-1 0 0,-1 0 1 0 0,1 0 0 0 0,0 0 0 0 0,0 0-1 0 0,0 0 1 0 0,0 0 0 0 0,0 0-1 0 0,0 0 1 0 0,0 0 0 0 0,0 0 0 0 0,0 0-1 0 0,1 0 1 0 0,-1 0 0 0 0,0 0 0 0 0,1 0-1 0 0,-1 0 1 0 0,1 0 0 0 0,-1 0-1 0 0,1 1 1 0 0,-1-1 0 0 0,1 0 0 0 0,0 0-1 0 0,-1 0 1 0 0,1 1 0 0 0,0-1-1 0 0,-1 0 1 0 0,1 1 0 0 0,1-2 0 0 0,3-2 310 0 0,1 0 1 0 0,-1 1 0 0 0,1 0 0 0 0,0-1-1 0 0,0 2 1 0 0,0-1 0 0 0,12-3-1 0 0,47-8 1374 0 0,-56 12-1592 0 0,22-2 216 0 0,0 1 1 0 0,0 1 0 0 0,43 3-1 0 0,94 17-74 0 0,-119-12-181 0 0,13 3-51 0 0,-1 3 0 0 0,-1 2 0 0 0,88 33 0 0 0,201 77 348 0 0,266 111 168 0 0,-269-53-385 0 0,-238-113 66 0 0,133 112 0 0 0,-204-151-355 0 0,-20-15-10 0 0,1 0 1 0 0,0-1-1 0 0,1-1 0 0 0,1-1 0 0 0,25 12 0 0 0,-35-21 0 0 0,23 13 0 0 0,-32-15 0 0 0,0 0 0 0 0,0-1 0 0 0,1 1 0 0 0,-1 0 0 0 0,0 0 0 0 0,0 0 0 0 0,0 0 0 0 0,0 0 0 0 0,-1 0 0 0 0,1 1 0 0 0,0-1 0 0 0,0 0 0 0 0,-1 0 0 0 0,1 1 0 0 0,-1-1 0 0 0,1 0 0 0 0,-1 1 0 0 0,1-1 0 0 0,-1 0 0 0 0,0 1 0 0 0,1 1 0 0 0,-3 4-184 0 0,-3-10-279 0 0,-8-22-748 0 0,2 3 533 0 0,7 17 620 0 0,0-1 0 0 0,1 0 0 0 0,-1-1 0 0 0,1 1 0 0 0,1-1 0 0 0,-1 1 0 0 0,-1-11 0 0 0,0-5 46 0 0,-2-23 0 0 0,5 31 17 0 0,-1-1 0 0 0,0 0 0 0 0,-1 1-1 0 0,-9-25 1 0 0,10 32 94 0 0,-1 0 1 0 0,0 1-1 0 0,-1-1 0 0 0,0 0 0 0 0,0 1 1 0 0,0 0-1 0 0,-1 0 0 0 0,-8-9 0 0 0,87 92 299 0 0,-63-65-332 0 0,81 84 175 0 0,54 63 233 0 0,-144-156-474 0 0,1 0 0 0 0,-1 0 0 0 0,0 1 0 0 0,0-1 0 0 0,0 1 0 0 0,0-1 0 0 0,-1 1 0 0 0,1 0 0 0 0,-1-1 0 0 0,0 1 0 0 0,0 0 0 0 0,0 0 0 0 0,0 6 0 0 0,-2-8 0 0 0,1 0 0 0 0,0 0 0 0 0,-1 0 0 0 0,1 0 0 0 0,-1 0 0 0 0,1 0 0 0 0,-1 0 0 0 0,0 0 0 0 0,0 0 0 0 0,0 0 0 0 0,0 0 0 0 0,0-1 0 0 0,0 1 0 0 0,-1 0 0 0 0,1-1 0 0 0,-1 1 0 0 0,1-1 0 0 0,-1 1 0 0 0,0-1 0 0 0,1 0 0 0 0,-1 0 0 0 0,0 0 0 0 0,0 0 0 0 0,0 0 0 0 0,0 0 0 0 0,-3 1 0 0 0,-17 6 428 0 0,-1-2 1 0 0,-1 0-1 0 0,-26 3 1 0 0,4-1-39 0 0,-180 30-168 0 0,198-33-208 0 0,1-1 21 0 0,13-1-548 0 0,0 0-1 0 0,-17-1 1 0 0,37-3 625 0 0,-1 0 0 0 0,1 0 1 0 0,0-1-1 0 0,9-4 1 0 0,2-1-901 0 0,-2 2 1045 0 0,0-2-1 0 0,0 0 1 0 0,0 0-1 0 0,-1-2 1 0 0,0 0-1 0 0,19-16 0 0 0,-11 5-932 0 0,-1 0 0 0 0,33-42 0 0 0,-50 57 676 0 0,4-5 0 0 0,0 0 0 0 0,-1-1 0 0 0,9-17 0 0 0,-14 26 0 0 0,-1-1 0 0 0,0 0 0 0 0,0 1 0 0 0,0-1 0 0 0,0 0 0 0 0,0 1 0 0 0,-1-1 0 0 0,0 0 0 0 0,1 0 0 0 0,-1 0 0 0 0,0 1 0 0 0,0-1 0 0 0,0 0 0 0 0,-1 0 0 0 0,1 0 0 0 0,-1 0 0 0 0,1 1 0 0 0,-1-1 0 0 0,0 0 0 0 0,0 1 0 0 0,0-1 0 0 0,-2-3 0 0 0,2 6-15 0 0,1 0 0 0 0,-1 0 0 0 0,1 0-1 0 0,-1 0 1 0 0,1 0 0 0 0,-1 0 0 0 0,1-1 0 0 0,-1 1-1 0 0,1 0 1 0 0,-1 0 0 0 0,1 1 0 0 0,0-1 0 0 0,-1 0-1 0 0,1 0 1 0 0,-1 0 0 0 0,1 0 0 0 0,-1 0 0 0 0,1 0-1 0 0,-1 1 1 0 0,1-1 0 0 0,-1 0 0 0 0,1 0 0 0 0,-1 1-1 0 0,1-1 1 0 0,0 0 0 0 0,-1 1 0 0 0,1-1 0 0 0,0 0-1 0 0,-1 1 1 0 0,1-1 0 0 0,0 1 0 0 0,-1-1 0 0 0,1 0-1 0 0,0 1 1 0 0,0 0 0 0 0,-17 19-1076 0 0,16-18 1050 0 0,-38 52-306 0 0,-22 29 318 0 0,50-69 31 0 0,-1-1-1 0 0,-1 0 1 0 0,-21 17 0 0 0,25-23-2 0 0,14-10 0 0 0,14-9 0 0 0,25-9 5 0 0,85-26 1 0 0,-128 46-2 0 0,0 1 0 0 0,0-1-1 0 0,0 1 1 0 0,0 0 0 0 0,0-1 0 0 0,0 1 0 0 0,0 0 0 0 0,0 0 0 0 0,0 0-1 0 0,0 0 1 0 0,0 0 0 0 0,1 0 0 0 0,-1 0 0 0 0,2 1 0 0 0,-3 0-5 0 0,-1-1 1 0 0,1 1 0 0 0,-1 0 0 0 0,1-1 0 0 0,0 1-1 0 0,-1 0 1 0 0,1-1 0 0 0,-1 1 0 0 0,1 0 0 0 0,-1-1-1 0 0,1 1 1 0 0,-1-1 0 0 0,0 1 0 0 0,1-1-1 0 0,-1 0 1 0 0,0 1 0 0 0,1-1 0 0 0,-1 0 0 0 0,0 1-1 0 0,-1-1 1 0 0,-58 24 0 0 0,81-23 0 0 0,-14-3 0 0 0,0 0 0 0 0,0-1 0 0 0,-1 1 0 0 0,1-2 0 0 0,-1 1 0 0 0,8-5 0 0 0,-11 6 0 0 0,0 0 0 0 0,0-1 0 0 0,0 1 0 0 0,0 0 0 0 0,-1-1 0 0 0,1 1 0 0 0,-1-1 0 0 0,0 0 0 0 0,1 0 0 0 0,-1 0 0 0 0,-1 0 0 0 0,1 0 0 0 0,0-1 0 0 0,1-4 0 0 0,-3 6 0 0 0,1 1 0 0 0,-1 0 0 0 0,0 0 0 0 0,0-1 0 0 0,0 1 0 0 0,0 0 0 0 0,0-1 0 0 0,0 1 0 0 0,-1 0 0 0 0,1-1 0 0 0,0 1 0 0 0,-1 0 0 0 0,1-1 0 0 0,0 1 0 0 0,-1 0 0 0 0,0 0 0 0 0,1 0 0 0 0,-1 0 0 0 0,0-1 0 0 0,0 1 0 0 0,1 0 0 0 0,-1 0 0 0 0,0 0 0 0 0,0 1 0 0 0,0-1 0 0 0,0 0 0 0 0,0 0 0 0 0,0 0 0 0 0,-2 0 0 0 0,-2-2 0 0 0,0 1 0 0 0,0 0 0 0 0,0 0 0 0 0,-1 1 0 0 0,-8-2 0 0 0,14 3 0 0 0,0 0 0 0 0,0 0 0 0 0,0 0 0 0 0,-1 0 0 0 0,1 0 0 0 0,0 0 0 0 0,0 0 0 0 0,0 0 0 0 0,0 0 0 0 0,-1 0 0 0 0,1 0 0 0 0,0 0 0 0 0,0 0 0 0 0,0-1 0 0 0,0 1 0 0 0,0 0 0 0 0,-1 0 0 0 0,1 0 0 0 0,0 0 0 0 0,0 0 0 0 0,0 0 0 0 0,0 0 0 0 0,0 0 0 0 0,-1 0 0 0 0,1-1 0 0 0,0 1 0 0 0,0 0 0 0 0,0 0 0 0 0,0 0 0 0 0,0 0 0 0 0,0 0 0 0 0,0-1 0 0 0,0 1 0 0 0,0 0 0 0 0,0 0 0 0 0,-1 0 0 0 0,1 0 0 0 0,0-1 0 0 0,0 1 0 0 0,0 0 0 0 0,0 0 0 0 0,0 0 0 0 0,0 0 0 0 0,0-1 0 0 0,0 1 0 0 0,1 0 0 0 0,6-7 0 0 0,15-3 0 0 0,-21 10 19 0 0,-1 0 0 0 0,1-1 0 0 0,0 1 0 0 0,-1 0 0 0 0,1 0 1 0 0,0 0-1 0 0,-1 0 0 0 0,1 0 0 0 0,0 0 0 0 0,0 0 0 0 0,-1 0 0 0 0,1 0 0 0 0,0 0 0 0 0,-1 1 0 0 0,1-1 0 0 0,0 0 0 0 0,-1 0 0 0 0,1 1 0 0 0,0-1 0 0 0,-1 0 0 0 0,1 1 1 0 0,0-1-1 0 0,-1 1 0 0 0,1-1 0 0 0,-1 1 0 0 0,1-1 0 0 0,-1 1 0 0 0,1 0 0 0 0,0 11-1638 0 0,-4-2-3635 0 0,0-2-1866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5:59:44.9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150 78 1375 0 0,'0'0'152'0'0,"1"0"-1"0"0,-1 0 1 0 0,1 0-1 0 0,-1 0 0 0 0,0-1 1 0 0,1 1-1 0 0,-1 0 1 0 0,1 0-1 0 0,-1 0 0 0 0,0 0 1 0 0,1-1-1 0 0,-1 1 1 0 0,0 0-1 0 0,1 0 0 0 0,-1-1 1 0 0,0 1-1 0 0,1 0 1 0 0,-1-1-1 0 0,0 1 0 0 0,0 0 1 0 0,1-1-1 0 0,-1 1 1 0 0,0 0-1 0 0,0-1 0 0 0,0 1 1 0 0,0-1-1 0 0,1 1 1 0 0,-1 0-1 0 0,0-1 0 0 0,0 1 1 0 0,0-1-1 0 0,0 1 1 0 0,0-1-1 0 0,0 1 0 0 0,0 0 1 0 0,0-1-1 0 0,0 1 1 0 0,-1-1-1 0 0,1 0 34 0 0,-1 1 0 0 0,1-1 0 0 0,-1 1 0 0 0,1 0 0 0 0,-1-1 0 0 0,1 1 0 0 0,-1 0 0 0 0,0 0 0 0 0,1-1 0 0 0,-1 1 0 0 0,1 0 0 0 0,-1 0 0 0 0,0 0 0 0 0,1 0 0 0 0,-1 0 0 0 0,0 0-1 0 0,1 0 1 0 0,-1 0 0 0 0,1 0 0 0 0,-1 0 0 0 0,0 0 0 0 0,1 0 0 0 0,-2 1 0 0 0,1-1 48 0 0,0 1-1 0 0,0-1 0 0 0,0 1 0 0 0,0-1 1 0 0,0 0-1 0 0,0 0 0 0 0,-1 0 0 0 0,1 1 1 0 0,0-1-1 0 0,0 0 0 0 0,0 0 1 0 0,0 0-1 0 0,0-1 0 0 0,0 1 0 0 0,0 0 1 0 0,0 0-1 0 0,0-1 0 0 0,0 1 0 0 0,0 0 1 0 0,0-1-1 0 0,0 1 0 0 0,0-1 1 0 0,0 1-1 0 0,0-1 0 0 0,0 0 0 0 0,0 1 1 0 0,0-1-1 0 0,0-1 0 0 0,0 2-173 0 0,0 0 1 0 0,1 0-1 0 0,-1 0 0 0 0,1 0 0 0 0,-1 0 0 0 0,1 0 0 0 0,-1 0 1 0 0,1 1-1 0 0,-1-1 0 0 0,1 0 0 0 0,-1 0 0 0 0,1 0 1 0 0,-1 1-1 0 0,1-1 0 0 0,-1 0 0 0 0,1 0 0 0 0,0 1 0 0 0,-1-1 1 0 0,1 0-1 0 0,-1 1 0 0 0,1-1 0 0 0,0 1 0 0 0,-1-1 1 0 0,1 0-1 0 0,0 1 0 0 0,-1-1 0 0 0,1 1 0 0 0,-13 17 738 0 0,11-16-599 0 0,-3 4-41 0 0,-14 22 701 0 0,18-27-828 0 0,1 0 0 0 0,-1 1 0 0 0,0-1 0 0 0,1 0 0 0 0,-1 1 0 0 0,1-1 0 0 0,-1 1 0 0 0,1-1 1 0 0,-1 1-1 0 0,1-1 0 0 0,0 1 0 0 0,0-1 0 0 0,0 1 0 0 0,0-1 0 0 0,0 1 0 0 0,0-1 0 0 0,0 2 0 0 0,2-1-22 0 0,-1 0-1 0 0,1 0 1 0 0,0 0-1 0 0,0-1 0 0 0,-1 1 1 0 0,1-1-1 0 0,0 1 1 0 0,0-1-1 0 0,0 0 1 0 0,1 0-1 0 0,-1 0 1 0 0,0 0-1 0 0,0 0 1 0 0,3 1-1 0 0,14 6 57 0 0,-18-6-49 0 0,1-1-1 0 0,0 0 1 0 0,-1 0-1 0 0,1 0 0 0 0,0 0 1 0 0,0-1-1 0 0,0 1 1 0 0,0 0-1 0 0,0-1 1 0 0,0 1-1 0 0,2-1 1 0 0,-3 0-12 0 0,0 0-1 0 0,0 0 1 0 0,0 0 0 0 0,-1 0 0 0 0,1 0 0 0 0,0 0 0 0 0,0-1 0 0 0,0 1 0 0 0,0 0-1 0 0,0-1 1 0 0,0 1 0 0 0,-1 0 0 0 0,1-1 0 0 0,0 1 0 0 0,0-1 0 0 0,0 1 0 0 0,1-2-1 0 0,-1 0-6 0 0,0 0-1 0 0,0 0 0 0 0,0 0 0 0 0,0 0 0 0 0,0 0 0 0 0,0 0 0 0 0,-1 0 1 0 0,1 0-1 0 0,-1 0 0 0 0,1 0 0 0 0,-1 0 0 0 0,0 0 0 0 0,0 0 0 0 0,0 0 0 0 0,0-1 1 0 0,0 1-1 0 0,0 0 0 0 0,-1 0 0 0 0,0-3 0 0 0,0 0-3 0 0,-1 1 0 0 0,0 0 1 0 0,0 0-1 0 0,0 0 0 0 0,0 0 0 0 0,-1 0 0 0 0,1 1 0 0 0,-1-1 1 0 0,-6-5-1 0 0,7 7 8 0 0,0-1 1 0 0,0 1-1 0 0,-1 0 1 0 0,1 0-1 0 0,-1 0 0 0 0,1 1 1 0 0,-1-1-1 0 0,0 1 1 0 0,1-1-1 0 0,-1 1 0 0 0,0 0 1 0 0,0 0-1 0 0,0 0 1 0 0,-6 0-1 0 0,8 1 0 0 0,-1 0 0 0 0,1 1 0 0 0,0 0 0 0 0,0-1 0 0 0,-1 1 0 0 0,1 0 0 0 0,0-1 0 0 0,0 1 0 0 0,0 0 0 0 0,0 0 0 0 0,0 0 0 0 0,0 0 0 0 0,0 0 0 0 0,0 0 0 0 0,0 1 0 0 0,0-1 0 0 0,1 0 0 0 0,-1 0 0 0 0,0 0 0 0 0,0 3 0 0 0,-1 1 21 0 0,0-1-1 0 0,0 1 1 0 0,1-1 0 0 0,-1 1-1 0 0,0 5 1 0 0,2-8-8 0 0,0 0 0 0 0,0 0 0 0 0,0 0 0 0 0,0 0 0 0 0,1 0 0 0 0,-1 1 0 0 0,1-1 0 0 0,-1 0 0 0 0,1 0 0 0 0,-1 0 0 0 0,1 0 0 0 0,0 0 0 0 0,0 0 0 0 0,0 0 0 0 0,1-1 0 0 0,-1 1 0 0 0,0 0 0 0 0,0 0 0 0 0,1-1 0 0 0,-1 1 0 0 0,1-1 0 0 0,0 1 0 0 0,-1-1 0 0 0,1 0 0 0 0,2 1 0 0 0,-2 0-9 0 0,1-1 0 0 0,-1 0 1 0 0,1 0-1 0 0,0 0 0 0 0,-1 0 0 0 0,1 0 1 0 0,0-1-1 0 0,-1 1 0 0 0,1-1 0 0 0,0 0 1 0 0,0 0-1 0 0,0 0 0 0 0,-1 0 0 0 0,1 0 1 0 0,0 0-1 0 0,0-1 0 0 0,-1 1 0 0 0,1-1 1 0 0,3-1-1 0 0,-2 0-1 0 0,1 0 1 0 0,-1 0 0 0 0,1-1-1 0 0,-1 0 1 0 0,0 0 0 0 0,0 0-1 0 0,0 0 1 0 0,0 0-1 0 0,-1-1 1 0 0,1 0 0 0 0,-1 0-1 0 0,0 0 1 0 0,0 0 0 0 0,0 0-1 0 0,2-6 1 0 0,-4 7-4 0 0,1-1-1 0 0,-1 0 1 0 0,0 1 0 0 0,0-1 0 0 0,-1 0-1 0 0,1 0 1 0 0,-1 0 0 0 0,0 0 0 0 0,0 1 0 0 0,0-1-1 0 0,-1 0 1 0 0,1 0 0 0 0,-1 0 0 0 0,0 0-1 0 0,0 1 1 0 0,0-1 0 0 0,0 0 0 0 0,-1 1 0 0 0,0-1-1 0 0,-2-3 1 0 0,3 4 0 0 0,0 1 0 0 0,-1 0 0 0 0,1 0 0 0 0,-1 0 0 0 0,1 0 0 0 0,-1 0 0 0 0,0 1 0 0 0,1-1 0 0 0,-1 0 0 0 0,0 1 0 0 0,0-1 0 0 0,0 1 0 0 0,0 0 0 0 0,-1-1 0 0 0,1 1 0 0 0,0 0 0 0 0,0 1 0 0 0,-1-1 0 0 0,1 0 0 0 0,-1 1 0 0 0,-3-1 0 0 0,3 1 0 0 0,0 0 0 0 0,0 0 0 0 0,0 1 0 0 0,1 0 0 0 0,-1-1 0 0 0,0 1 0 0 0,0 0 0 0 0,1 0 0 0 0,-1 0 0 0 0,0 1 0 0 0,1-1 0 0 0,-1 1 0 0 0,1 0 0 0 0,0-1 0 0 0,-1 1 0 0 0,1 0 0 0 0,0 0 0 0 0,-2 3 0 0 0,-1 1 19 0 0,1 0 0 0 0,-1 0-1 0 0,1 0 1 0 0,1 0 0 0 0,-1 1 0 0 0,1 0 0 0 0,-4 10-1 0 0,6-12 1 0 0,0-1-1 0 0,-1 1 0 0 0,2-1 0 0 0,-1 1 0 0 0,0-1 1 0 0,1 1-1 0 0,0-1 0 0 0,0 1 0 0 0,0 0 1 0 0,1-1-1 0 0,0 1 0 0 0,0-1 0 0 0,2 7 0 0 0,-3-10-15 0 0,0 0 0 0 0,1 0-1 0 0,-1 0 1 0 0,1 0 0 0 0,-1 0-1 0 0,1 0 1 0 0,0 0-1 0 0,-1 0 1 0 0,1 0 0 0 0,0 0-1 0 0,0 0 1 0 0,-1-1 0 0 0,1 1-1 0 0,0 0 1 0 0,0-1 0 0 0,0 1-1 0 0,0-1 1 0 0,0 1-1 0 0,0-1 1 0 0,0 1 0 0 0,0-1-1 0 0,0 1 1 0 0,0-1 0 0 0,2 0-1 0 0,-1 0 6 0 0,0 0-1 0 0,0 0 1 0 0,0 0-1 0 0,1 0 1 0 0,-1-1-1 0 0,0 1 1 0 0,0-1-1 0 0,0 0 1 0 0,0 1-1 0 0,0-1 1 0 0,0 0-1 0 0,2-2 1 0 0,-1 1 0 0 0,0 0 1 0 0,0 0-1 0 0,0 0 1 0 0,0 0-1 0 0,0-1 1 0 0,0 0-1 0 0,-1 1 1 0 0,1-1-1 0 0,-1 0 1 0 0,0 0-1 0 0,0-1 1 0 0,0 1-1 0 0,0 0 1 0 0,2-7-1 0 0,-4 9-8 0 0,1-1 0 0 0,-1 0 0 0 0,0 0 0 0 0,0 0 0 0 0,0 0 0 0 0,0 0 0 0 0,0 1 0 0 0,0-1 0 0 0,-1 0 0 0 0,1 0 0 0 0,-1 0 0 0 0,1 0 0 0 0,-1 1 0 0 0,0-1 0 0 0,0 0 0 0 0,1 1 0 0 0,-1-1 0 0 0,0 0 0 0 0,0 1 0 0 0,-1-1 0 0 0,0-1 0 0 0,-1 1 0 0 0,1 0 0 0 0,-1 0 0 0 0,1 1 0 0 0,-1-1 0 0 0,0 1 0 0 0,0-1 0 0 0,0 1 0 0 0,0 0 0 0 0,0 0 0 0 0,0 0 0 0 0,-6-1 0 0 0,5 1 0 0 0,0 1 0 0 0,0-1 0 0 0,-1 1 0 0 0,1 0 0 0 0,0 0 0 0 0,0 0 0 0 0,-1 1 0 0 0,1-1 0 0 0,0 1 0 0 0,0 0 0 0 0,0 1 0 0 0,0-1 0 0 0,0 0 0 0 0,0 1 0 0 0,0 0 0 0 0,0 0 0 0 0,1 0 0 0 0,-1 1 0 0 0,-3 3 0 0 0,6-5 1 0 0,0 0-1 0 0,0 0 1 0 0,0 0-1 0 0,0 1 1 0 0,1-1-1 0 0,-1 0 1 0 0,1 0-1 0 0,-1 1 1 0 0,1-1-1 0 0,-1 0 1 0 0,1 1-1 0 0,0-1 1 0 0,-1 1-1 0 0,1-1 1 0 0,0 1-1 0 0,0-1 1 0 0,0 0-1 0 0,0 1 1 0 0,0-1-1 0 0,1 3 1 0 0,0-1 1 0 0,0-1 1 0 0,0 1-1 0 0,0-1 0 0 0,0 1 1 0 0,1-1-1 0 0,-1 1 0 0 0,1-1 1 0 0,0 0-1 0 0,-1 1 0 0 0,4 1 1 0 0,-2-1 1 0 0,1 1 1 0 0,-1-1-1 0 0,1 0 0 0 0,0-1 1 0 0,0 1-1 0 0,0-1 0 0 0,0 1 1 0 0,0-1-1 0 0,1 0 0 0 0,-1-1 1 0 0,1 1-1 0 0,7 0 0 0 0,-9-1 1 0 0,0-1 0 0 0,0 0-1 0 0,0 0 1 0 0,-1-1 0 0 0,1 1-1 0 0,0 0 1 0 0,0-1 0 0 0,0 0-1 0 0,0 0 1 0 0,-1 0-1 0 0,1 0 1 0 0,0 0 0 0 0,-1 0-1 0 0,1-1 1 0 0,-1 1 0 0 0,1-1-1 0 0,-1 0 1 0 0,0 0 0 0 0,1 0-1 0 0,-1 0 1 0 0,0 0 0 0 0,0 0-1 0 0,2-4 1 0 0,-3 4-2 0 0,0-1 1 0 0,0 1-1 0 0,0-1 0 0 0,0 1 1 0 0,0-1-1 0 0,-1 1 0 0 0,1-1 1 0 0,-1 1-1 0 0,0-1 1 0 0,0 1-1 0 0,0-1 0 0 0,0 0 1 0 0,0 1-1 0 0,0-1 1 0 0,-1 1-1 0 0,1-1 0 0 0,-1 1 1 0 0,1-1-1 0 0,-1 1 0 0 0,0-1 1 0 0,0 1-1 0 0,-1 0 1 0 0,1-1-1 0 0,0 1 0 0 0,-1 0 1 0 0,-2-4-1 0 0,1 2-3 0 0,0 0 0 0 0,0 1 0 0 0,-1-1 0 0 0,1 1 0 0 0,-1-1 0 0 0,0 1 0 0 0,0 0 0 0 0,0 0 0 0 0,0 1 0 0 0,-1 0 0 0 0,1-1 0 0 0,-1 1 0 0 0,-5-2 0 0 0,9 4 3 0 0,1 0-1 0 0,-1 0 0 0 0,1 0 1 0 0,-1 0-1 0 0,1 0 0 0 0,-1 0 1 0 0,1 0-1 0 0,-1 0 1 0 0,1 1-1 0 0,-1-1 0 0 0,1 0 1 0 0,-1 0-1 0 0,1 0 0 0 0,0 0 1 0 0,-1 1-1 0 0,1-1 1 0 0,-1 0-1 0 0,1 0 0 0 0,0 1 1 0 0,-1-1-1 0 0,1 0 0 0 0,-1 1 1 0 0,1-1-1 0 0,0 0 1 0 0,0 1-1 0 0,-1 0 0 0 0,-4 15 141 0 0,5 16 85 0 0,1-27-221 0 0,1 1 0 0 0,-1-1 0 0 0,1 1 0 0 0,0-1 0 0 0,0 0 0 0 0,0 0 1 0 0,5 7-1 0 0,-5-9-2 0 0,-1-1 0 0 0,1 1 0 0 0,0-1 0 0 0,0 0 0 0 0,0 0-1 0 0,0 0 1 0 0,0 0 0 0 0,0 0 0 0 0,0-1 0 0 0,1 1 0 0 0,-1 0 0 0 0,0-1 0 0 0,1 0 0 0 0,0 1 0 0 0,-1-1 0 0 0,5 1 0 0 0,-6-2-5 0 0,0 0 0 0 0,0 0 0 0 0,0 0 0 0 0,0-1 0 0 0,0 1 0 0 0,0 0 0 0 0,0 0 0 0 0,0-1 0 0 0,-1 1 0 0 0,1 0 0 0 0,0-1 0 0 0,0 1 0 0 0,0-1 0 0 0,-1 1 0 0 0,1-1 0 0 0,0 1 0 0 0,0-1 0 0 0,-1 0 0 0 0,1 1 0 0 0,-1-1 0 0 0,1 0 0 0 0,0 0 0 0 0,-1 1 0 0 0,1-1 0 0 0,-1 0 0 0 0,0 0 0 0 0,1 0 0 0 0,-1 0 0 0 0,0 0 0 0 0,1 1 0 0 0,-1-1 0 0 0,0 0 0 0 0,0 0 0 0 0,0 0 0 0 0,0 0 0 0 0,0-2 0 0 0,1-3 0 0 0,-1 0 0 0 0,0 0 0 0 0,0 0 0 0 0,-1-8 0 0 0,1 9-3 0 0,-1 1 1 0 0,0-1-1 0 0,0 0 1 0 0,-1 0-1 0 0,0 0 0 0 0,0 1 1 0 0,0-1-1 0 0,0 1 0 0 0,-4-7 1 0 0,5 10-13 0 0,0 1 1 0 0,1-1-1 0 0,-1 0 1 0 0,0 0-1 0 0,0 1 1 0 0,0-1 0 0 0,1 0-1 0 0,-1 1 1 0 0,0-1-1 0 0,0 1 1 0 0,0-1-1 0 0,0 1 1 0 0,0-1-1 0 0,0 1 1 0 0,0 0 0 0 0,0-1-1 0 0,0 1 1 0 0,0 0-1 0 0,-2 0 1 0 0,2 0-28 0 0,-1 1-1 0 0,0-1 1 0 0,1 0 0 0 0,-1 1 0 0 0,1 0-1 0 0,-1-1 1 0 0,1 1 0 0 0,-1 0 0 0 0,1 0-1 0 0,-1 0 1 0 0,1 0 0 0 0,0 0 0 0 0,-1 0 0 0 0,1 0-1 0 0,0 0 1 0 0,-1 2 0 0 0,-6 6-1594 0 0,2 2-3587 0 0,0 2-2165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3:27.6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16 455 0 0,'0'-1'58'0'0,"-1"1"0"0"0,1 0 0 0 0,-1 0 0 0 0,1 0 0 0 0,-1 0 0 0 0,1-1 0 0 0,-1 1 0 0 0,1 0 0 0 0,-1 0 0 0 0,1 0 0 0 0,-1 0 0 0 0,0 0-1 0 0,1 0 1 0 0,-1 0 0 0 0,1 1 0 0 0,-1-1 0 0 0,1 0 0 0 0,-1 0 0 0 0,1 0 0 0 0,-1 0 0 0 0,1 1 0 0 0,-1-1 0 0 0,1 0 0 0 0,0 1-1 0 0,-1-1 1 0 0,1 0 0 0 0,-1 1 0 0 0,1-1 0 0 0,0 0 0 0 0,-1 1 0 0 0,1-1 0 0 0,0 1 0 0 0,-1-1 0 0 0,1 1 0 0 0,0-1 0 0 0,0 0-1 0 0,-1 1 1 0 0,1-1 0 0 0,0 1 0 0 0,0 0 0 0 0,0-1 0 0 0,0 1 0 0 0,-11 33 3911 0 0,8-21-3061 0 0,-4 4-715 0 0,-8 28 2476 0 0,14-42-2291 0 0,0 0 0 0 0,1-1 1 0 0,-1 1-1 0 0,1 0 0 0 0,0 0 1 0 0,0-1-1 0 0,0 1 1 0 0,0 0-1 0 0,0 0 0 0 0,1 0 1 0 0,-1-1-1 0 0,1 1 1 0 0,1 4-1 0 0,-2-7-308 0 0,1 1 0 0 0,0-1 0 0 0,-1 1 0 0 0,1-1 0 0 0,-1 0 1 0 0,1 1-1 0 0,0-1 0 0 0,-1 1 0 0 0,1-1 0 0 0,0 0 0 0 0,-1 0 0 0 0,1 1 0 0 0,0-1 0 0 0,0 0 1 0 0,-1 0-1 0 0,1 0 0 0 0,0 0 0 0 0,-1 0 0 0 0,1 0 0 0 0,0 0 0 0 0,0 0 0 0 0,-1 0 0 0 0,1 0 0 0 0,0 0 1 0 0,0 0-1 0 0,-1-1 0 0 0,1 1 0 0 0,0 0 0 0 0,0-1 0 0 0,23-10 338 0 0,-23 11-376 0 0,40-24 589 0 0,0-2 0 0 0,-1-1 0 0 0,43-41 0 0 0,-81 67-561 0 0,20-16 721 0 0,-21 16-757 0 0,0 1 0 0 0,-1-1 0 0 0,1 1-1 0 0,-1 0 1 0 0,1-1 0 0 0,0 1-1 0 0,-1-1 1 0 0,1 1 0 0 0,0 0 0 0 0,-1 0-1 0 0,1-1 1 0 0,0 1 0 0 0,0 0 0 0 0,-1 0-1 0 0,1 0 1 0 0,0 0 0 0 0,0 0 0 0 0,-1 0-1 0 0,1 0 1 0 0,0 0 0 0 0,0 0-1 0 0,-1 0 1 0 0,1 0 0 0 0,0 1 0 0 0,-1-1-1 0 0,1 0 1 0 0,0 0 0 0 0,0 1 0 0 0,-1-1-1 0 0,1 1 1 0 0,0 0 0 0 0,0 2-19 0 0,0 0-1 0 0,-1 1 1 0 0,1-1 0 0 0,-1 0-1 0 0,0 1 1 0 0,0-1 0 0 0,0 1 0 0 0,0-1-1 0 0,0 0 1 0 0,-2 5 0 0 0,1-4-4 0 0,-2 14-609 0 0,-11 34 1 0 0,9-34-709 0 0,-6 28 1 0 0,10-37-3433 0 0,1-2-1322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6:30:12.2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0 375 8751 0 0,'7'-5'1176'0'0,"0"0"-1"0"0,-1 0 0 0 0,0 0 0 0 0,10-13 0 0 0,14-17 2288 0 0,49-77-1 0 0,-67 92-3280 0 0,-2 0-1 0 0,0 0 1 0 0,-1-1-1 0 0,-1 0 1 0 0,-1 0 0 0 0,5-26-1 0 0,-12 32-64 0 0,0 15-113 0 0,0 0 0 0 0,0-1-1 0 0,0 1 1 0 0,0 0 0 0 0,-1 0-1 0 0,1-1 1 0 0,0 1 0 0 0,0 0-1 0 0,0 0 1 0 0,0-1 0 0 0,-1 1 0 0 0,1 0-1 0 0,0 0 1 0 0,0 0 0 0 0,0-1-1 0 0,-1 1 1 0 0,1 0 0 0 0,0 0-1 0 0,0 0 1 0 0,-1 0 0 0 0,1 0-1 0 0,0-1 1 0 0,0 1 0 0 0,-1 0 0 0 0,1 0-1 0 0,-1 0 1 0 0,0 0 1 0 0,1 1 0 0 0,-1-1-1 0 0,0 0 1 0 0,0 1 0 0 0,1-1 0 0 0,-1 0-1 0 0,0 1 1 0 0,0-1 0 0 0,1 1 0 0 0,-1 0 0 0 0,0-1-1 0 0,1 1 1 0 0,-1-1 0 0 0,1 1 0 0 0,-1 0 0 0 0,1 0-1 0 0,-1-1 1 0 0,1 1 0 0 0,-1 0 0 0 0,1 0 0 0 0,0-1-1 0 0,0 1 1 0 0,-1 0 0 0 0,1 0 0 0 0,0 1-1 0 0,-14 54 0 0 0,4 0 1 0 0,-7 85-1 0 0,8-54-6 0 0,8-70 2 0 0,1-12 0 0 0,-1 1 0 0 0,1-1 0 0 0,-1 1 0 0 0,-2 7 0 0 0,2-11 0 0 0,0-1 0 0 0,0 1 0 0 0,0 0 0 0 0,0 0 0 0 0,0-1 0 0 0,0 1 0 0 0,0 0 0 0 0,0-1 0 0 0,-1 1 0 0 0,1-1 0 0 0,-1 0 0 0 0,1 1 0 0 0,-1-1 0 0 0,1 0 0 0 0,-1 0 0 0 0,-2 1 0 0 0,2-1 0 0 0,0 0 0 0 0,1 0 0 0 0,-1 0 0 0 0,0 0 0 0 0,1 0 0 0 0,-1 0 0 0 0,1 1 0 0 0,0-1 0 0 0,-3 3 0 0 0,4-4 0 0 0,0 0 0 0 0,0 0 0 0 0,0 0 0 0 0,0 0 0 0 0,0 0 0 0 0,0 1 0 0 0,0-1 0 0 0,0 0 0 0 0,0 0 0 0 0,0 0 0 0 0,0 0 0 0 0,0 0 0 0 0,0 1 0 0 0,0-1 0 0 0,0 0 0 0 0,0 0 0 0 0,0 0 0 0 0,0 0 0 0 0,0 0 0 0 0,0 0 0 0 0,0 1 0 0 0,0-1 0 0 0,0 0 0 0 0,0 0 0 0 0,0 0 0 0 0,0 0 0 0 0,0 0 0 0 0,0 0 0 0 0,0 1 0 0 0,1-1 0 0 0,-1 0 0 0 0,0 0 0 0 0,0 0 0 0 0,0 0 0 0 0,0 0 0 0 0,0 0 0 0 0,0 0 0 0 0,0 0 0 0 0,0 0 0 0 0,1 1 0 0 0,-1-1 0 0 0,13 0 0 0 0,163-19 848 0 0,-160 15-733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6:30:13.0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9 357 11975 0 0,'-1'0'43'0'0,"1"0"0"0"0,0 0 0 0 0,0 0 1 0 0,-1 0-1 0 0,1 0 0 0 0,0 0 0 0 0,-1 0 0 0 0,1 0 0 0 0,0 0 0 0 0,-1 0 0 0 0,1-1 0 0 0,0 1 0 0 0,0 0 0 0 0,-1 0 0 0 0,1 0 0 0 0,0 0 0 0 0,0 0 0 0 0,-1 0 0 0 0,1-1 0 0 0,0 1 1 0 0,0 0-1 0 0,-1 0 0 0 0,1 0 0 0 0,0-1 0 0 0,0 1 0 0 0,0 0 0 0 0,-1 0 0 0 0,1-1 0 0 0,0 1 0 0 0,0 0 0 0 0,0-1 0 0 0,0 1 0 0 0,0 0 0 0 0,0-1 0 0 0,8-5 550 0 0,6-4 151 0 0,10-15 1468 0 0,-1-2 0 0 0,37-55 0 0 0,-42 54-1692 0 0,20-36 0 0 0,-34 55-430 0 0,0-1 0 0 0,0 1-1 0 0,-1-1 1 0 0,0 0 0 0 0,0 0 0 0 0,-1 0 0 0 0,-1 0-1 0 0,1-15 1 0 0,-2 25-89 0 0,1 0-1 0 0,-1 0 1 0 0,0 0 0 0 0,0-1-1 0 0,0 1 1 0 0,0 0-1 0 0,0 0 1 0 0,0 0 0 0 0,0 0-1 0 0,0 0 1 0 0,0-1-1 0 0,0 1 1 0 0,0 0 0 0 0,0 0-1 0 0,0 0 1 0 0,0 0-1 0 0,0-1 1 0 0,0 1 0 0 0,0 0-1 0 0,0 0 1 0 0,0 0-1 0 0,-1 0 1 0 0,1-1 0 0 0,0 1-1 0 0,0 0 1 0 0,0 0-1 0 0,0 0 1 0 0,0 0 0 0 0,0 0-1 0 0,0 0 1 0 0,0-1-1 0 0,-1 1 1 0 0,1 0 0 0 0,0 0-1 0 0,0 0 1 0 0,0 0-1 0 0,0 0 1 0 0,0 0 0 0 0,-1 0-1 0 0,1 0 1 0 0,0 0-1 0 0,0 0 1 0 0,0 0 0 0 0,0 0-1 0 0,-1 0 1 0 0,1 0-1 0 0,0 0 1 0 0,0 0 0 0 0,0 0-1 0 0,0 0 1 0 0,-1 0-1 0 0,1 0 1 0 0,0 0 0 0 0,0 0-1 0 0,0 0 1 0 0,-11 9 74 0 0,-8 16 51 0 0,12-14-119 0 0,1 1 0 0 0,1-1 0 0 0,0 1 0 0 0,0 1 0 0 0,1-1-1 0 0,1 1 1 0 0,-4 23 0 0 0,4 4-8 0 0,1 49 1 0 0,2-54-1 0 0,-1 0 1 0 0,-6 38 0 0 0,5-66 0 0 0,1 0 0 0 0,-1-1 0 0 0,0 1 0 0 0,-1 0 0 0 0,0 0 0 0 0,-6 10 0 0 0,8-16 0 0 0,1 1 0 0 0,-1-1 0 0 0,0 1 0 0 0,0-1 0 0 0,0 1 0 0 0,-1-1 0 0 0,1 0 0 0 0,0 0 0 0 0,0 1 0 0 0,-1-1 0 0 0,1 0 0 0 0,-1 0 0 0 0,1-1 0 0 0,-1 1 0 0 0,1 0 0 0 0,-1 0 0 0 0,0-1 0 0 0,1 1 0 0 0,-1-1 0 0 0,0 1 0 0 0,1-1 0 0 0,-1 0 0 0 0,0 1 0 0 0,1-1 0 0 0,-1 0 0 0 0,0 0 0 0 0,0-1 0 0 0,1 1 0 0 0,-1 0 0 0 0,0 0 0 0 0,0-1 0 0 0,-2 0 0 0 0,4 1 0 0 0,0 0 0 0 0,-1 0 0 0 0,1 0 0 0 0,0-1 0 0 0,-1 1 0 0 0,1 0 0 0 0,-1 0 0 0 0,1 0 0 0 0,0 0 0 0 0,0 0 0 0 0,-1-1 0 0 0,1 1 0 0 0,0 0 0 0 0,-1 0 0 0 0,1 0 0 0 0,0-1 0 0 0,0 1 0 0 0,-1 0 0 0 0,1 0 0 0 0,0-1 0 0 0,0 1 0 0 0,0 0 0 0 0,-1-1 0 0 0,1 1 0 0 0,0 0 0 0 0,0-1 0 0 0,0 1 0 0 0,0 0 0 0 0,0-1 0 0 0,-1 0 0 0 0,10-5 0 0 0,16 0 0 0 0,-3 5 191 0 0,25 2 1 0 0,-32 0-3 0 0,-1 0 1 0 0,1-1 0 0 0,0-1-1 0 0,25-5 1 0 0,-31 3-30 0 0,-9 3-192 0 0,0 0 1 0 0,0 0-1 0 0,0 0 0 0 0,1 0 0 0 0,-1 0 1 0 0,0 0-1 0 0,0-1 0 0 0,0 1 0 0 0,0 0 0 0 0,0 0 1 0 0,0 0-1 0 0,0 0 0 0 0,1 0 0 0 0,-1 0 1 0 0,0 0-1 0 0,0 0 0 0 0,0 0 0 0 0,0-1 1 0 0,0 1-1 0 0,0 0 0 0 0,0 0 0 0 0,0 0 0 0 0,0 0 1 0 0,0 0-1 0 0,0 0 0 0 0,0-1 0 0 0,0 1 1 0 0,0 0-1 0 0,0 0 0 0 0,0 0 0 0 0,0 0 0 0 0,0 0 1 0 0,0-1-1 0 0,0 1 0 0 0,0 0 0 0 0,0 0 1 0 0,0 0-1 0 0,0 0 0 0 0,0 0 0 0 0,0-1 1 0 0,0 1-1 0 0,0 0 0 0 0,0 0 0 0 0,0 0 0 0 0,0 0 1 0 0,0 0-1 0 0,0 0 0 0 0,0 0 0 0 0,-1-1 1 0 0,1 1-1 0 0,0 0 0 0 0,0 0 0 0 0,0 0 1 0 0,0 0-1 0 0,0 0 0 0 0,-1 0 0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6:30:13.8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181 185 5063 0 0,'0'-1'130'0'0,"-1"0"1"0"0,0 0-1 0 0,1 0 0 0 0,-1 0 0 0 0,0 0 0 0 0,1 0 0 0 0,-1 0 0 0 0,0 1 0 0 0,0-1 0 0 0,0 0 0 0 0,0 0 0 0 0,0 1 0 0 0,0-1 0 0 0,0 0 1 0 0,0 1-1 0 0,0-1 0 0 0,0 1 0 0 0,0 0 0 0 0,0-1 0 0 0,0 1 0 0 0,0 0 0 0 0,0-1 0 0 0,0 1 0 0 0,-1 0 0 0 0,1 0 0 0 0,-2 0 0 0 0,0 1 59 0 0,1 0-1 0 0,0 0 1 0 0,-1 0-1 0 0,1 1 1 0 0,0-1-1 0 0,0 1 1 0 0,0-1-1 0 0,0 1 1 0 0,0 0-1 0 0,0-1 1 0 0,0 1-1 0 0,-1 3 1 0 0,-4 4 270 0 0,2 0 1 0 0,-1 0-1 0 0,1 1 0 0 0,0 0 0 0 0,1 0 1 0 0,1 0-1 0 0,-1 0 0 0 0,1 1 0 0 0,1-1 1 0 0,0 1-1 0 0,1 0 0 0 0,0-1 0 0 0,0 1 1 0 0,1 0-1 0 0,1 0 0 0 0,0 0 0 0 0,3 18 1 0 0,-2-24-326 0 0,-1 0 0 0 0,1 0 0 0 0,0 0 0 0 0,0 0 0 0 0,0 0 0 0 0,1-1 1 0 0,-1 1-1 0 0,1-1 0 0 0,0 0 0 0 0,1 0 0 0 0,-1 0 0 0 0,1 0 0 0 0,0 0 1 0 0,-1-1-1 0 0,2 1 0 0 0,4 2 0 0 0,-5-4-89 0 0,0 0 1 0 0,0 0-1 0 0,0-1 1 0 0,0 1-1 0 0,0-1 1 0 0,1 0-1 0 0,-1-1 0 0 0,0 1 1 0 0,0-1-1 0 0,1 0 1 0 0,-1 0-1 0 0,1 0 1 0 0,-1 0-1 0 0,0-1 1 0 0,0 1-1 0 0,1-1 0 0 0,-1-1 1 0 0,0 1-1 0 0,0 0 1 0 0,4-3-1 0 0,1-1 0 0 0,1 0 0 0 0,-2-1-1 0 0,1 0 1 0 0,-1 0 0 0 0,0-1-1 0 0,0 0 1 0 0,0-1 0 0 0,-1 1-1 0 0,0-1 1 0 0,-1-1 0 0 0,0 1-1 0 0,0-1 1 0 0,-1 0 0 0 0,0-1 0 0 0,-1 1-1 0 0,5-15 1 0 0,-4 11-16 0 0,-1 0 1 0 0,-1 0-1 0 0,0 0 0 0 0,-1 0 1 0 0,0 0-1 0 0,-1 0 0 0 0,-1-1 1 0 0,0 1-1 0 0,-1 0 0 0 0,0-1 1 0 0,-1 1-1 0 0,-6-21 0 0 0,6 27-17 0 0,-1-1 0 0 0,-1 1 0 0 0,0 0 0 0 0,0 1 0 0 0,0-1 0 0 0,0 1 0 0 0,-1-1 0 0 0,0 1 0 0 0,-1 1 0 0 0,1-1-1 0 0,-9-5 1 0 0,6 4-1 0 0,-1 1 0 0 0,0 0 0 0 0,-1 1-1 0 0,1 0 1 0 0,-1 0 0 0 0,0 1 0 0 0,0 0 0 0 0,-12-2-1 0 0,14 4-6 0 0,-1 1-1 0 0,1 0 1 0 0,-1 0 0 0 0,1 0-1 0 0,0 1 1 0 0,-1 0-1 0 0,1 1 1 0 0,-1 0-1 0 0,1 0 1 0 0,-12 4-1 0 0,14-3-5 0 0,0 0 1 0 0,1 1-1 0 0,-1 0 0 0 0,1 0 0 0 0,0 0 0 0 0,0 0 0 0 0,0 1 0 0 0,0 0 0 0 0,1 0 0 0 0,-1 0 0 0 0,1 0 0 0 0,0 1 0 0 0,0-1 0 0 0,1 1 0 0 0,-5 8 0 0 0,5-7-100 0 0,1 0-1 0 0,-1 0 0 0 0,1 0 1 0 0,1 0-1 0 0,-1 0 0 0 0,0 7 1 0 0,0 16-6263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6:30:14.3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201 149 9215 0 0,'-5'3'158'0'0,"0"1"-1"0"0,0-1 1 0 0,1 1-1 0 0,0 1 1 0 0,-1-1-1 0 0,1 0 1 0 0,1 1-1 0 0,-1 0 1 0 0,1 0-1 0 0,0 0 1 0 0,-4 9-1 0 0,0 0 402 0 0,1 1-1 0 0,1 0 1 0 0,-4 18-1 0 0,8-29-302 0 0,0 0 0 0 0,0 0 0 0 0,1 0 0 0 0,0-1 0 0 0,0 1 0 0 0,0 0 0 0 0,0 0 0 0 0,0 0 0 0 0,1 0 0 0 0,-1 0 0 0 0,1-1 0 0 0,0 1-1 0 0,0 0 1 0 0,3 5 0 0 0,-2-7-56 0 0,-1 1 0 0 0,1-1 0 0 0,0 1 0 0 0,0-1 0 0 0,0 0-1 0 0,0 0 1 0 0,0 0 0 0 0,1 0 0 0 0,-1 0 0 0 0,1 0 0 0 0,-1-1-1 0 0,1 1 1 0 0,-1-1 0 0 0,1 0 0 0 0,0 0 0 0 0,0 0 0 0 0,0 0-1 0 0,0 0 1 0 0,3 0 0 0 0,2 1-144 0 0,0-1-1 0 0,0 0 1 0 0,1-1-1 0 0,-1 1 1 0 0,0-1-1 0 0,0-1 1 0 0,0 0-1 0 0,1 0 1 0 0,-1-1-1 0 0,0 0 1 0 0,0 0-1 0 0,0 0 1 0 0,-1-1-1 0 0,1-1 1 0 0,-1 1-1 0 0,0-1 1 0 0,1 0-1 0 0,-2-1 0 0 0,1 0 1 0 0,0 0-1 0 0,-1 0 1 0 0,0-1-1 0 0,0 0 1 0 0,-1 0-1 0 0,0-1 1 0 0,0 1-1 0 0,0-1 1 0 0,-1 0-1 0 0,0 0 1 0 0,0-1-1 0 0,-1 1 1 0 0,0-1-1 0 0,0 0 1 0 0,-1 0-1 0 0,0 0 1 0 0,0 0-1 0 0,-1 0 1 0 0,0 0-1 0 0,0 0 1 0 0,-1-1-1 0 0,-1-8 1 0 0,0 8-48 0 0,0 1 1 0 0,-1-1-1 0 0,0 0 1 0 0,-1 1-1 0 0,0 0 1 0 0,0-1-1 0 0,-1 1 1 0 0,0 0-1 0 0,0 1 1 0 0,-1-1-1 0 0,0 1 1 0 0,0 0-1 0 0,0 0 1 0 0,-1 0-1 0 0,0 1 1 0 0,-1 0-1 0 0,0 0 1 0 0,-13-9-1 0 0,14 11 4 0 0,-1 0-1 0 0,0 0 0 0 0,-1 1 0 0 0,1 0 0 0 0,0 0 0 0 0,-1 1 0 0 0,0 0 0 0 0,0 0 0 0 0,1 1 0 0 0,-1 0 0 0 0,0 0 0 0 0,0 1 0 0 0,0 0 1 0 0,0 0-1 0 0,0 1 0 0 0,0 0 0 0 0,0 1 0 0 0,0-1 0 0 0,1 1 0 0 0,-1 1 0 0 0,-8 3 0 0 0,6-1-32 0 0,1 1 0 0 0,0-1 1 0 0,0 2-1 0 0,1-1 0 0 0,-1 1 0 0 0,2 0 0 0 0,-1 1 0 0 0,1 0 0 0 0,0 0 0 0 0,0 0 1 0 0,1 1-1 0 0,0 0 0 0 0,1 0 0 0 0,0 1 0 0 0,0 0 0 0 0,1 0 0 0 0,1 0 0 0 0,-1 0 1 0 0,2 0-1 0 0,-1 1 0 0 0,1-1 0 0 0,0 16 0 0 0,0 2-1743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6:30:17.1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12 426 8751 0 0,'-5'-4'196'0'0,"5"4"-133"0"0,0 0 0 0 0,-1 0-1 0 0,1-1 1 0 0,-1 1-1 0 0,1 0 1 0 0,0 0 0 0 0,-1 0-1 0 0,1-1 1 0 0,0 1 0 0 0,-1 0-1 0 0,1-1 1 0 0,0 1-1 0 0,-1 0 1 0 0,1 0 0 0 0,0-1-1 0 0,0 1 1 0 0,0-1-1 0 0,-1 1 1 0 0,1 0 0 0 0,0-1-1 0 0,0 1 1 0 0,0 0 0 0 0,0-1-1 0 0,0 1 1 0 0,-1-1-1 0 0,1 1 1 0 0,0-1 0 0 0,0 1-1 0 0,0 0 1 0 0,0-1 0 0 0,0 1-1 0 0,0-1 1 0 0,0 1-1 0 0,1 0 1 0 0,-1-1 0 0 0,0 1-1 0 0,0-1 1 0 0,0 1-1 0 0,0 0 1 0 0,0-1 0 0 0,1 1-1 0 0,-1-1 1 0 0,0 1 0 0 0,0 0-1 0 0,1-1 1 0 0,-1 1-1 0 0,0 0 1 0 0,1 0 0 0 0,-1-1-1 0 0,0 1 1 0 0,1 0 0 0 0,-1 0-1 0 0,0-1 1 0 0,1 1-1 0 0,0 0 1 0 0,29-26 1400 0 0,0-1 0 0 0,-2-1-1 0 0,-1-1 1 0 0,-1-2 0 0 0,-2 0 0 0 0,37-64 0 0 0,-52 80-1349 0 0,12-30 1 0 0,-19 38-110 0 0,0 1 0 0 0,0 0 0 0 0,0 0 0 0 0,-1-1 0 0 0,0 1-1 0 0,0 0 1 0 0,-1-1 0 0 0,0-8 0 0 0,0 15-5 0 0,0-1 0 0 0,0 1 0 0 0,1-1 0 0 0,-1 1 0 0 0,0 0 0 0 0,0-1 0 0 0,0 1 0 0 0,-1 0 0 0 0,1-1 0 0 0,0 1 0 0 0,0-1 0 0 0,0 1 0 0 0,0 0 0 0 0,0-1 0 0 0,0 1 0 0 0,0 0 0 0 0,-1-1 0 0 0,1 1 0 0 0,0 0 0 0 0,0-1 0 0 0,-1 1 0 0 0,1 0 0 0 0,0 0 0 0 0,0-1 0 0 0,-1 1 0 0 0,1 0 0 0 0,0 0 0 0 0,-1-1 0 0 0,1 1 0 0 0,0 0 0 0 0,-1 0 0 0 0,1 0 0 0 0,0 0 0 0 0,-1-1 0 0 0,1 1 0 0 0,-1 1 0 0 0,0-1 0 0 0,0 0 0 0 0,0 1 0 0 0,0-1 0 0 0,0 1 0 0 0,1-1 0 0 0,-1 1 0 0 0,0-1 0 0 0,0 1 0 0 0,1 0 0 0 0,-1-1 0 0 0,0 1 0 0 0,0 1 0 0 0,-18 26 0 0 0,14-16 0 0 0,0 0 0 0 0,0 1 0 0 0,1-1 0 0 0,0 1 0 0 0,1 0 0 0 0,1 0 0 0 0,-2 19 0 0 0,5 96 0 0 0,1-54 0 0 0,1 27 0 0 0,-3-100 0 0 0,0 0 0 0 0,0-1 0 0 0,-1 1 0 0 0,1 0 0 0 0,0 0 0 0 0,-1-1 0 0 0,1 1 0 0 0,0 0 0 0 0,-1-1 0 0 0,1 1 0 0 0,-1-1 0 0 0,1 1 0 0 0,-1 0 0 0 0,1-1 0 0 0,-1 1 0 0 0,0-1 0 0 0,1 1 0 0 0,-1-1 0 0 0,0 0 0 0 0,1 1 0 0 0,-1-1 0 0 0,0 0 0 0 0,0 1 0 0 0,1-1 0 0 0,-1 0 0 0 0,0 0 0 0 0,0 0 0 0 0,0 1 0 0 0,0-1 0 0 0,1 0 0 0 0,-1 0 0 0 0,1 0 0 0 0,-1 0 0 0 0,1 0 0 0 0,-1 0 0 0 0,1 0 0 0 0,-1 0 0 0 0,1 0 0 0 0,-1 0 0 0 0,1 1 0 0 0,0-1 0 0 0,-1 0 0 0 0,1 0 0 0 0,-1 1 0 0 0,1-1 0 0 0,0 0 0 0 0,-1 0 0 0 0,1 1 0 0 0,-1-1 0 0 0,1 0 0 0 0,0 1 0 0 0,0-1 0 0 0,-1 1 0 0 0,1-1 0 0 0,0 1 0 0 0,0-1 0 0 0,-1 0 0 0 0,1 1 0 0 0,0-1 0 0 0,0 1 0 0 0,0-1 0 0 0,0 1 0 0 0,0-1 0 0 0,0 1 0 0 0,0-1 0 0 0,-1 1 0 0 0,2 0 0 0 0,0 1 0 0 0,0-1 0 0 0,0 1 0 0 0,0 0 0 0 0,0-1 0 0 0,0 1 0 0 0,1-1 0 0 0,-1 1 0 0 0,1-1 0 0 0,-1 0 0 0 0,1 1 0 0 0,0-1 0 0 0,-1 0 0 0 0,1 0 0 0 0,0 0 0 0 0,0 0 0 0 0,0-1 0 0 0,-1 1 0 0 0,1 0 0 0 0,0-1 0 0 0,0 0 0 0 0,4 1 0 0 0,1 0 0 0 0,1 0 0 0 0,0 0 0 0 0,0-1 0 0 0,9-1 0 0 0,18-6 114 0 0,-28 5-460 0 0,0 0 1 0 0,-1 1 0 0 0,1 0-1 0 0,8-1 1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6:30:17.9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6 291 11975 0 0,'-6'-9'1309'0'0,"12"4"-4"0"0,0 2-964 0 0,5-5 384 0 0,0 0 1 0 0,-1 0-1 0 0,0-1 0 0 0,0-1 1 0 0,-1 0-1 0 0,15-19 1 0 0,40-73 2024 0 0,-56 89-2696 0 0,-1 0 1 0 0,-1-1 0 0 0,0 0-1 0 0,6-21 1 0 0,-25 53 62 0 0,5-1-114 0 0,2 1-1 0 0,0 0 0 0 0,1 0 0 0 0,1 0 0 0 0,-3 32 1 0 0,5 95-5 0 0,2-88 1 0 0,0-50 1 0 0,-1 1 0 0 0,1 0 0 0 0,-2 0 0 0 0,-3 12 0 0 0,5-17 0 0 0,-1-1 0 0 0,1 0 0 0 0,-1 0 0 0 0,0 1 0 0 0,0-1 0 0 0,0 0 0 0 0,-1 0 0 0 0,1 0 0 0 0,0 0 0 0 0,-1 0 0 0 0,0 0 0 0 0,1 0 0 0 0,-1-1 0 0 0,0 1 0 0 0,0 0 0 0 0,0-1 0 0 0,0 0 0 0 0,0 1 0 0 0,-2 0 0 0 0,-9-1 0 0 0,12-2 0 0 0,0 1 0 0 0,1 0 0 0 0,-1 0 0 0 0,0 0 0 0 0,0 0 0 0 0,0 0 0 0 0,1 0 0 0 0,-1 0 0 0 0,0 0 0 0 0,0 0 0 0 0,0 0 0 0 0,1 1 0 0 0,-1-1 0 0 0,0 0 0 0 0,0 0 0 0 0,1 1 0 0 0,-1-1 0 0 0,-1 1 0 0 0,2 0 0 0 0,27-1 0 0 0,9 7 118 0 0,-27-5-16 0 0,0 0-1 0 0,0-1 1 0 0,1 0 0 0 0,16 0-1 0 0,-23-1-85 0 0,0-1 0 0 0,0 1 0 0 0,0-1 0 0 0,0 0 0 0 0,0 0 0 0 0,0 0-1 0 0,0 0 1 0 0,-1 0 0 0 0,1-1 0 0 0,0 1 0 0 0,-1-1 0 0 0,1 0 0 0 0,-1 0 0 0 0,0 0 0 0 0,0 0 0 0 0,1 0-1 0 0,-1 0 1 0 0,-1-1 0 0 0,4-3 0 0 0,3-9-1711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6:30:18.9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27 390 6911 0 0,'-9'-1'-542'0'0,"-6"-3"5438"0"0,14 4-4765 0 0,1-1-1 0 0,0 1 1 0 0,0-1 0 0 0,0 1-1 0 0,-1-1 1 0 0,1 1-1 0 0,0 0 1 0 0,0-1-1 0 0,0 1 1 0 0,0-1 0 0 0,0 1-1 0 0,0-1 1 0 0,0 1-1 0 0,0-1 1 0 0,0 1-1 0 0,0-1 1 0 0,0 1-1 0 0,0-1 1 0 0,0 1 0 0 0,0 0-1 0 0,0-1 1 0 0,1 1-1 0 0,-1-1 1 0 0,0 1-1 0 0,0-1 1 0 0,0 1 0 0 0,1 0-1 0 0,-1-1 1 0 0,0 1-1 0 0,1-1 1 0 0,-1 1-1 0 0,1-1 1 0 0,22-31 1171 0 0,53-57-1 0 0,2-2 1666 0 0,-68 77-2723 0 0,0 0 0 0 0,-1 0 0 0 0,-1-1 0 0 0,-1 0-1 0 0,7-17 1 0 0,-14 30-243 0 0,9-26 33 0 0,-9 27-32 0 0,0 0-1 0 0,1 0 0 0 0,-1 0 0 0 0,0 0 1 0 0,0 0-1 0 0,0 0 0 0 0,0 0 0 0 0,0 0 1 0 0,0 0-1 0 0,0 0 0 0 0,0 0 0 0 0,0 0 1 0 0,0 0-1 0 0,-1 0 0 0 0,1 0 0 0 0,0 0 1 0 0,-1 0-1 0 0,1 0 0 0 0,-1 0 0 0 0,1 0 1 0 0,-1 0-1 0 0,0-1 0 0 0,0 2-1 0 0,0 1 0 0 0,1-1 0 0 0,-1 0 0 0 0,0 0 0 0 0,0 1 0 0 0,0-1 0 0 0,1 0 0 0 0,-1 1 0 0 0,0-1 0 0 0,0 1 0 0 0,1-1 0 0 0,-1 1 0 0 0,0-1 0 0 0,1 1 0 0 0,-1 0 0 0 0,1-1 0 0 0,-1 1 0 0 0,1 0 0 0 0,-1-1 0 0 0,1 1 0 0 0,-1 1 0 0 0,-12 17 0 0 0,4-2 0 0 0,0 0 0 0 0,2 1 0 0 0,0 0 0 0 0,1 0 0 0 0,-6 30 0 0 0,5-11 0 0 0,-2 70 0 0 0,13 28 0 0 0,-4-134-1 0 0,0-1 0 0 0,0 0 0 0 0,0 1 1 0 0,0-1-1 0 0,0 1 0 0 0,0-1 0 0 0,0 1 0 0 0,0-1 0 0 0,0 1 0 0 0,0-1 0 0 0,0 0 0 0 0,0 1 0 0 0,0-1 1 0 0,0 1-1 0 0,-1-1 0 0 0,1 1 0 0 0,0-1 0 0 0,0 0 0 0 0,0 1 0 0 0,-1-1 0 0 0,1 0 0 0 0,0 1 0 0 0,0-1 0 0 0,-1 0 1 0 0,1 1-1 0 0,0-1 0 0 0,-1 0 0 0 0,1 1 0 0 0,0-1 0 0 0,-1 0 0 0 0,1 0 0 0 0,0 1 0 0 0,-1-1 0 0 0,1 0 1 0 0,-1 0-1 0 0,1 0 0 0 0,-1 0 0 0 0,1 1 0 0 0,0-1 0 0 0,-1 0 0 0 0,1 0 0 0 0,-1 0 0 0 0,1 0 0 0 0,-1 0 1 0 0,1 0-1 0 0,-1 0 0 0 0,1 0 0 0 0,0-1 0 0 0,-1 1 0 0 0,1 0 0 0 0,-1 0 0 0 0,1 0 0 0 0,-1 0 0 0 0,1-1 1 0 0,0 1-1 0 0,-1 0 0 0 0,-11-2-12 0 0,12 2 13 0 0,0 0 0 0 0,0 0 0 0 0,-1 0 0 0 0,1 0 0 0 0,0 0 0 0 0,0 0 0 0 0,0 0 0 0 0,0 0 0 0 0,-1 0 0 0 0,1 0 0 0 0,0 1 0 0 0,0-1 0 0 0,0 0 0 0 0,0 0 0 0 0,0 0 0 0 0,-1 0 0 0 0,1 0 0 0 0,0 0 0 0 0,0 1 0 0 0,0-1 0 0 0,0 0 0 0 0,0 0 0 0 0,0 0 0 0 0,0 0 0 0 0,0 1 0 0 0,0-1 0 0 0,0 0 0 0 0,-1 0 0 0 0,1 0 0 0 0,0 0 0 0 0,0 1 0 0 0,0-1 0 0 0,0 0 0 0 0,0 0 0 0 0,0 0 0 0 0,0 1 0 0 0,0-1 0 0 0,1 0 0 0 0,-1 0 0 0 0,0 0 0 0 0,0 0 0 0 0,0 1 0 0 0,0-1 0 0 0,0 0 0 0 0,0 0 0 0 0,0 0 0 0 0,0 0 0 0 0,0 1 0 0 0,0-1 0 0 0,1 0 0 0 0,-1 0 0 0 0,0 0 0 0 0,0 0 0 0 0,0 0 0 0 0,0 0 0 0 0,0 0 0 0 0,1 1 0 0 0,6 7 0 0 0,-1-5 42 0 0,1 0 0 0 0,-1-1-1 0 0,1 0 1 0 0,0 0 0 0 0,0 0-1 0 0,0-1 1 0 0,0 0 0 0 0,0 0-1 0 0,0-1 1 0 0,0 0 0 0 0,0 0-1 0 0,0 0 1 0 0,0-1 0 0 0,8-2-1 0 0,-12 3-1823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6:30:19.8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15 308 9215 0 0,'-12'2'619'0'0,"9"1"3218"0"0,4-2-3690 0 0,0-1 1 0 0,0 0-1 0 0,0-1 0 0 0,0 1 0 0 0,1 0 0 0 0,-1 0 0 0 0,0 0 1 0 0,0-1-1 0 0,0 1 0 0 0,0 0 0 0 0,0-1 0 0 0,0 1 0 0 0,0-1 1 0 0,-1 0-1 0 0,1 1 0 0 0,0-1 0 0 0,0 1 0 0 0,1-2 0 0 0,15-14 948 0 0,-16 15-954 0 0,46-48 872 0 0,-20 23 107 0 0,-1-2 1 0 0,-1 0 0 0 0,35-54 0 0 0,-59 80-1121 0 0,16-33 20 0 0,-16 33-19 0 0,-1 1 1 0 0,1 0-1 0 0,-1 0 1 0 0,1-1-1 0 0,-1 1 0 0 0,0-1 1 0 0,0 1-1 0 0,0 0 1 0 0,1-1-1 0 0,-1 1 0 0 0,0-1 1 0 0,-1 1-1 0 0,1-1 1 0 0,0 1-1 0 0,0 0 0 0 0,-1-1 1 0 0,1 1-1 0 0,0 0 1 0 0,-1-1-1 0 0,1 1 0 0 0,-1 0 1 0 0,0-1-1 0 0,-1 0 0 0 0,2 1 1 0 0,-1 1 0 0 0,1-1 0 0 0,0 1 0 0 0,-1 0-1 0 0,1-1 1 0 0,-1 1 0 0 0,0 0 0 0 0,1-1-1 0 0,-1 1 1 0 0,1 0 0 0 0,-1 0 0 0 0,1 0 0 0 0,-1-1-1 0 0,0 1 1 0 0,1 0 0 0 0,-1 0 0 0 0,0 0-1 0 0,1 0 1 0 0,-1 0 0 0 0,1 0 0 0 0,-1 0 0 0 0,0 0-1 0 0,1 0 1 0 0,-2 1 0 0 0,-14 10 75 0 0,11-6-51 0 0,1 0 0 0 0,0 0 1 0 0,-6 9-1 0 0,5-4-26 0 0,1 0 0 0 0,-1 0 0 0 0,2 0 0 0 0,-1 0 0 0 0,1 0 0 0 0,1 1 0 0 0,0 0 0 0 0,-1 19 0 0 0,2 4 0 0 0,6 50 0 0 0,-2-53 0 0 0,-2 60 0 0 0,-2-66 0 0 0,-6 39 0 0 0,6-59 0 0 0,0 0 0 0 0,0 0 0 0 0,-1 0 0 0 0,1-1 0 0 0,-1 1 0 0 0,0 0 0 0 0,-1-1 0 0 0,1 1 0 0 0,-6 6 0 0 0,6-9-9 0 0,1-1 0 0 0,0 1 0 0 0,-1-1 0 0 0,1 0 0 0 0,-1 0 0 0 0,0 1 0 0 0,1-1 0 0 0,-1-1 0 0 0,0 1 1 0 0,0 0-1 0 0,0 0 0 0 0,0 0 0 0 0,1-1 0 0 0,-1 1 0 0 0,0-1 0 0 0,0 0 0 0 0,0 0 0 0 0,0 1 0 0 0,0-1 0 0 0,0 0 0 0 0,0-1 0 0 0,0 1 0 0 0,0 0 0 0 0,0 0 0 0 0,0-1 0 0 0,0 1 0 0 0,0-1 0 0 0,0 0 0 0 0,1 0 0 0 0,-1 0 0 0 0,0 1 0 0 0,0-2 0 0 0,1 1 0 0 0,-1 0 1 0 0,0 0-1 0 0,1 0 0 0 0,0-1 0 0 0,-1 1 0 0 0,1-1 0 0 0,0 1 0 0 0,-1-1 0 0 0,1 1 0 0 0,0-1 0 0 0,0 0 0 0 0,0 0 0 0 0,1 0 0 0 0,-1 1 0 0 0,0-1 0 0 0,0-3 0 0 0,1 5 9 0 0,0-1 0 0 0,0 1 0 0 0,0 0 0 0 0,0-1 0 0 0,0 1 0 0 0,0 0 0 0 0,0-1 0 0 0,0 1-1 0 0,0 0 1 0 0,0-1 0 0 0,0 1 0 0 0,0 0 0 0 0,0-1 0 0 0,0 1 0 0 0,0 0 0 0 0,0-1 0 0 0,1 1 0 0 0,-1 0 0 0 0,0 0 0 0 0,0-1 0 0 0,0 1 0 0 0,1 0-1 0 0,-1 0 1 0 0,0-1 0 0 0,0 1 0 0 0,0 0 0 0 0,1 0 0 0 0,-1-1 0 0 0,0 1 0 0 0,1 0 0 0 0,12-3 6 0 0,14 4 74 0 0,66 23 740 0 0,-81-22-744 0 0,23 4 184 0 0,-36-6-616 0 0,-1 0-48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6:30:22.2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130 68 7831 0 0,'-1'-1'138'0'0,"0"1"-1"0"0,-1 0 0 0 0,1 0 1 0 0,0-1-1 0 0,0 1 0 0 0,-1 0 1 0 0,1 0-1 0 0,0 0 0 0 0,-1 1 1 0 0,1-1-1 0 0,0 0 0 0 0,-1 0 1 0 0,1 1-1 0 0,0-1 0 0 0,0 1 1 0 0,0-1-1 0 0,-1 1 0 0 0,1-1 1 0 0,0 1-1 0 0,-1 1 0 0 0,-23 15 1001 0 0,18-10-424 0 0,0 1 0 0 0,1 0 0 0 0,0 0 0 0 0,0 0 1 0 0,1 0-1 0 0,0 1 0 0 0,-7 17 0 0 0,7-13-23 0 0,1 1 0 0 0,0-1 1 0 0,0 1-1 0 0,-2 26 0 0 0,6-37-28 0 0,3 8-389 0 0,8 35-27 0 0,-9-35 66 0 0,8-2-234 0 0,32 28-6 0 0,-38-34-49 0 0,0-1-1 0 0,1 1 0 0 0,-1-1 1 0 0,0 0-1 0 0,1 0 0 0 0,-1 0 1 0 0,1-1-1 0 0,0 0 0 0 0,0 1 1 0 0,-1-2-1 0 0,1 1 0 0 0,0-1 1 0 0,0 1-1 0 0,0-1 1 0 0,0-1-1 0 0,-1 1 0 0 0,1-1 1 0 0,0 1-1 0 0,0-1 0 0 0,0-1 1 0 0,-1 1-1 0 0,1-1 0 0 0,-1 0 1 0 0,5-2-1 0 0,0 0-8 0 0,-1 0-1 0 0,0-1 0 0 0,-1 0 1 0 0,1 0-1 0 0,-1-1 1 0 0,0 0-1 0 0,0 0 1 0 0,-1-1-1 0 0,1 0 1 0 0,-2 0-1 0 0,1 0 0 0 0,-1-1 1 0 0,0 0-1 0 0,0 0 1 0 0,-1 0-1 0 0,0 0 1 0 0,4-15-1 0 0,-5 13 1 0 0,0 0 0 0 0,-1-1-1 0 0,0 1 1 0 0,-1-1 0 0 0,0 1 0 0 0,-1-1-1 0 0,0 0 1 0 0,0 1 0 0 0,-1-1 0 0 0,-1 0-1 0 0,1 1 1 0 0,-2-1 0 0 0,0 1 0 0 0,0 0-1 0 0,-5-10 1 0 0,5 14-15 0 0,0 1 0 0 0,0 0 0 0 0,0-1 0 0 0,-1 1 0 0 0,0 1 0 0 0,0-1 0 0 0,0 0 0 0 0,-1 1 0 0 0,0 0 0 0 0,0 0 0 0 0,0 1 0 0 0,0-1 0 0 0,0 1 0 0 0,-1 0 0 0 0,1 0 0 0 0,-1 1 0 0 0,0 0 0 0 0,0 0 0 0 0,0 0 0 0 0,0 0 0 0 0,0 1 0 0 0,0 0 0 0 0,0 1 0 0 0,0-1 0 0 0,-1 1 0 0 0,1 0 0 0 0,0 1 0 0 0,0 0 0 0 0,-1 0 0 0 0,1 0 0 0 0,0 0 0 0 0,0 1 0 0 0,0 0 0 0 0,1 0 0 0 0,-1 1 0 0 0,0 0 0 0 0,1 0 0 0 0,0 0 0 0 0,-10 8 0 0 0,10-6-114 0 0,0 0-1 0 0,0 0 1 0 0,0 1-1 0 0,0 0 1 0 0,1 0 0 0 0,0 0-1 0 0,0 0 1 0 0,1 1-1 0 0,0-1 1 0 0,0 1 0 0 0,0 0-1 0 0,1 0 1 0 0,0 0-1 0 0,0 0 1 0 0,0 9-1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6:30:22.9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179 7 8751 0 0,'-4'3'335'0'0,"0"1"-1"0"0,0-1 0 0 0,1 1 0 0 0,-1-1 0 0 0,1 1 0 0 0,-5 8 1 0 0,0-2 196 0 0,-67 98 4660 0 0,66-92-4216 0 0,0 2-1 0 0,0-1 1 0 0,2 1-1 0 0,-9 30 1 0 0,15-45-625 0 0,-1 48 597 0 0,4-41-820 0 0,7 30-15 0 0,-7-29 30 0 0,6-4-50 0 0,21 23 11 0 0,-22-22 1 0 0,1-7 0 0 0,-2 0-76 0 0,0 0 0 0 0,-1 0 0 0 0,1-1 0 0 0,0 0 0 0 0,0 0 0 0 0,0 0 0 0 0,0-1 0 0 0,0 0 0 0 0,0 0 0 0 0,0 0 0 0 0,0-1 0 0 0,-1 0 0 0 0,9-3 0 0 0,-4-2-18 0 0,-1 0 0 0 0,0 0-1 0 0,0-1 1 0 0,-1 0 0 0 0,0-1-1 0 0,0 1 1 0 0,-1-2 0 0 0,0 1 0 0 0,0-1-1 0 0,-1 0 1 0 0,-1 0 0 0 0,0-1-1 0 0,5-11 1 0 0,-4 5 1 0 0,-1 0 0 0 0,0-1 0 0 0,-2 1 0 0 0,0-1 0 0 0,0 1 0 0 0,-2-1 0 0 0,-1-35 0 0 0,0 47-11 0 0,-1 0 0 0 0,1 1 0 0 0,-2-1 0 0 0,1 0 0 0 0,0 0 0 0 0,-1 1 0 0 0,0-1 0 0 0,-1 1 0 0 0,1 0 0 0 0,-1 0 0 0 0,0 0 0 0 0,0 0 0 0 0,0 0 0 0 0,-6-5 0 0 0,6 7 0 0 0,0 0 0 0 0,-1 0 0 0 0,1 1 0 0 0,-1-1 0 0 0,0 1 0 0 0,0 0 0 0 0,0 0 0 0 0,0 0 0 0 0,0 1 0 0 0,0 0 0 0 0,-1-1 0 0 0,1 2 0 0 0,0-1 0 0 0,-1 0 0 0 0,1 1 0 0 0,-1 0 0 0 0,1 0 0 0 0,0 0 0 0 0,-7 1 0 0 0,2 0-176 0 0,-1 1-1 0 0,1 0 0 0 0,0 0 1 0 0,0 1-1 0 0,0 1 1 0 0,0-1-1 0 0,0 1 1 0 0,1 1-1 0 0,-11 7 0 0 0,12-7-303 0 0,0 0 0 0 0,0 1 0 0 0,1 0-1 0 0,0 0 1 0 0,0 1 0 0 0,1-1-1 0 0,0 1 1 0 0,0 1 0 0 0,1-1-1 0 0,-6 13 1 0 0,-2 8-6975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3:28.0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67 10591 0 0,'7'-60'1152'0'0,"-7"60"-1091"0"0,0-1 1 0 0,0 1-1 0 0,0 0 0 0 0,0 0 0 0 0,0 0 0 0 0,0 0 0 0 0,0-1 0 0 0,0 1 0 0 0,0 0 0 0 0,0 0 1 0 0,1 0-1 0 0,-1 0 0 0 0,0-1 0 0 0,0 1 0 0 0,0 0 0 0 0,0 0 0 0 0,0 0 0 0 0,0 0 1 0 0,0-1-1 0 0,-1 1 0 0 0,1 0 0 0 0,0 0 0 0 0,0 0 0 0 0,0 0 0 0 0,0-1 0 0 0,0 1 0 0 0,0 0 1 0 0,0 0-1 0 0,0 0 0 0 0,0 0 0 0 0,0-1 0 0 0,0 1 0 0 0,-1 0 0 0 0,1 0 0 0 0,0 0 0 0 0,0 0 1 0 0,0 0-1 0 0,0 0 0 0 0,0 0 0 0 0,-1-1 0 0 0,1 1 0 0 0,0 0 0 0 0,0 0 0 0 0,0 0 1 0 0,0 0-1 0 0,-1 0 0 0 0,1 0 0 0 0,0 0 0 0 0,-1 0 7 0 0,1 0-1 0 0,0 1 1 0 0,-1-1-1 0 0,1 0 1 0 0,-1 0-1 0 0,1 1 1 0 0,0-1-1 0 0,-1 0 1 0 0,1 1 0 0 0,0-1-1 0 0,0 0 1 0 0,-1 1-1 0 0,1-1 1 0 0,0 0-1 0 0,0 1 1 0 0,-1-1-1 0 0,1 0 1 0 0,0 1-1 0 0,0-1 1 0 0,0 1 0 0 0,0-1-1 0 0,0 1 1 0 0,-1 0-1 0 0,-8 84 3123 0 0,8-74-3212 0 0,0 2 441 0 0,1 4-124 0 0,-3 81 167 0 0,4-20-184 0 0,3 14-208 0 0,-4-78-303 0 0,2 48 486 0 0,1-15-3942 0 0,-3-37-2702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6:30:26.0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 52 6447 0 0,'0'-1'87'0'0,"0"1"0"0"0,0-1-1 0 0,0 1 1 0 0,0-1-1 0 0,-1 1 1 0 0,1-1-1 0 0,0 1 1 0 0,0 0-1 0 0,0-1 1 0 0,0 1-1 0 0,-1-1 1 0 0,1 1 0 0 0,0-1-1 0 0,0 1 1 0 0,-1-1-1 0 0,1 1 1 0 0,0 0-1 0 0,-1-1 1 0 0,1 1-1 0 0,0 0 1 0 0,-1-1 0 0 0,1 1-1 0 0,-1 0 1 0 0,1 0-1 0 0,0-1 1 0 0,-1 1-1 0 0,1 0 1 0 0,-1 0-1 0 0,1 0 1 0 0,-1-1-1 0 0,1 1 1 0 0,-1 0 0 0 0,1 0-1 0 0,-1 0 1 0 0,1 0-1 0 0,-1 0 1 0 0,1 0-1 0 0,-1 0 1 0 0,1 0-1 0 0,-1 0 1 0 0,1 0 0 0 0,-1 0-1 0 0,1 1 1 0 0,-1-1-1 0 0,1 0 1 0 0,-1 0-1 0 0,0 1 1 0 0,-2-1 209 0 0,1 1 0 0 0,-1 0 0 0 0,0 1 0 0 0,1-1 0 0 0,-1 0 0 0 0,-3 3 0 0 0,0 1 186 0 0,1 0 1 0 0,0 0-1 0 0,1 0 0 0 0,-1 1 0 0 0,1 0 1 0 0,0-1-1 0 0,0 1 0 0 0,1 1 0 0 0,-5 10 1 0 0,3-2 388 0 0,1 0 1 0 0,-5 30-1 0 0,7-38-423 0 0,1 2-201 0 0,-4 30-88 0 0,3-30-21 0 0,2 0 1 0 0,-1 26 10 0 0,1-26 307 0 0,4 1-304 0 0,13 33 0 0 0,-16-41-131 0 0,0 0 1 0 0,0 0-1 0 0,1 0 0 0 0,-1 0 0 0 0,0-1 0 0 0,1 1 0 0 0,0 0 1 0 0,-1 0-1 0 0,1-1 0 0 0,0 1 0 0 0,0-1 0 0 0,0 0 1 0 0,0 1-1 0 0,0-1 0 0 0,0 0 0 0 0,0 0 0 0 0,0 0 1 0 0,1-1-1 0 0,-1 1 0 0 0,3 0 0 0 0,0 0 15 0 0,0 0 0 0 0,1-1 0 0 0,-1 0 0 0 0,1 0-1 0 0,-1 0 1 0 0,6-2 0 0 0,0 0-6 0 0,0-1-1 0 0,0-1 1 0 0,0 1-1 0 0,-1-2 0 0 0,1 1 1 0 0,-1-1-1 0 0,0-1 1 0 0,-1 0-1 0 0,1 0 1 0 0,11-12-1 0 0,-6 5 17 0 0,0-1 0 0 0,-2-1 0 0 0,0 0 0 0 0,0-1 0 0 0,10-18 0 0 0,-14 19-46 0 0,-1 0 0 0 0,0-1 0 0 0,8-24 0 0 0,-14 34 0 0 0,0-1 0 0 0,0 0 0 0 0,-1 0 0 0 0,0 0 0 0 0,0 0 0 0 0,0-1 0 0 0,-1 1 0 0 0,0 0 0 0 0,-1 0 0 0 0,1 0 0 0 0,-3-8 0 0 0,2 12 0 0 0,1 1 0 0 0,-1-1 0 0 0,0 1 0 0 0,0 0 0 0 0,0-1 0 0 0,0 1 0 0 0,-1 0 0 0 0,1 0 0 0 0,-1 0 0 0 0,1 0 0 0 0,-1 0 0 0 0,0 0 0 0 0,0 1 0 0 0,1-1 0 0 0,-1 0 0 0 0,0 1 0 0 0,-1-1 0 0 0,1 1 0 0 0,-2-1 0 0 0,0 0 0 0 0,0 1 0 0 0,0 0 0 0 0,0 0 0 0 0,0 1 0 0 0,0-1 0 0 0,0 1 0 0 0,0 0 0 0 0,0 0 0 0 0,0 0 0 0 0,-7 2 0 0 0,-3 1 0 0 0,1 0 0 0 0,0 1 0 0 0,0 1 0 0 0,0 0 0 0 0,-22 13 0 0 0,19-8-623 0 0,1 0 0 0 0,-25 22 0 0 0,30-23-417 0 0,1 0 1 0 0,1 1 0 0 0,-1 0 0 0 0,-11 20 0 0 0,7-7-6000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6:30:27.5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109 90 6447 0 0,'0'0'195'0'0,"-1"-1"0"0"0,0 0-1 0 0,1 1 1 0 0,-1-1-1 0 0,0 1 1 0 0,1-1 0 0 0,-1 1-1 0 0,0-1 1 0 0,0 1-1 0 0,0 0 1 0 0,0-1 0 0 0,1 1-1 0 0,-1 0 1 0 0,0 0 0 0 0,0 0-1 0 0,0-1 1 0 0,0 1-1 0 0,0 0 1 0 0,0 0 0 0 0,0 0-1 0 0,0 1 1 0 0,-1-1-1 0 0,0 0 76 0 0,0 1-1 0 0,1 0 1 0 0,-1 0-1 0 0,0 0 0 0 0,0 0 1 0 0,1 0-1 0 0,-1 0 0 0 0,0 0 1 0 0,-2 3-1 0 0,-1 1 448 0 0,1 1-1 0 0,-1-1 0 0 0,1 1 1 0 0,-6 11-1 0 0,5-8-292 0 0,1 0-1 0 0,0 0 1 0 0,1 1-1 0 0,0-1 1 0 0,0 1-1 0 0,1 0 1 0 0,0 0-1 0 0,1 0 1 0 0,0 0-1 0 0,1 14 1 0 0,1 33-27 0 0,1-17-18 0 0,1-30-302 0 0,10 32 3 0 0,-10-31 296 0 0,6-7-316 0 0,30 12-35 0 0,-37-15-17 0 0,1-1 0 0 0,-1 0 0 0 0,1 1 0 0 0,0-1 0 0 0,-1 0 0 0 0,1-1 0 0 0,-1 1 0 0 0,1 0 0 0 0,0-1 0 0 0,-1 1 0 0 0,1-1 0 0 0,-1 0 0 0 0,1 0 0 0 0,-1 0 0 0 0,0 0 0 0 0,1 0-1 0 0,-1-1 1 0 0,0 1 0 0 0,0-1 0 0 0,0 1 0 0 0,0-1 0 0 0,0 0 0 0 0,0 0 0 0 0,2-4 0 0 0,-1 4 7 0 0,8-11-2 0 0,1 0 1 0 0,-2-1-1 0 0,0 0 0 0 0,0 0 1 0 0,-2-1-1 0 0,0-1 1 0 0,0 1-1 0 0,8-30 0 0 0,-12 33-5 0 0,-1 1-1 0 0,0-1 0 0 0,-1 0 0 0 0,0 1 0 0 0,-1-1 1 0 0,0 0-1 0 0,-1 0 0 0 0,-1 0 0 0 0,0 0 0 0 0,0 0 1 0 0,-1 0-1 0 0,0 1 0 0 0,-7-19 0 0 0,7 26-6 0 0,0 0 1 0 0,0 0-1 0 0,0 0 0 0 0,0 0 0 0 0,-1 1 1 0 0,1-1-1 0 0,-1 1 0 0 0,0-1 0 0 0,0 1 0 0 0,0 0 1 0 0,-1 0-1 0 0,1 0 0 0 0,-1 1 0 0 0,1-1 1 0 0,-1 1-1 0 0,0 0 0 0 0,0 0 0 0 0,0 0 1 0 0,0 1-1 0 0,0-1 0 0 0,-1 1 0 0 0,1 0 0 0 0,0 0 1 0 0,-1 1-1 0 0,-5-1 0 0 0,5 1 1 0 0,-1 0-1 0 0,1 1 1 0 0,0-1-1 0 0,-1 1 1 0 0,1 1-1 0 0,0-1 1 0 0,0 1-1 0 0,0 0 1 0 0,0 0-1 0 0,0 0 1 0 0,0 0-1 0 0,0 1 1 0 0,1 0-1 0 0,-1 0 1 0 0,1 1 0 0 0,0-1-1 0 0,0 1 1 0 0,0 0-1 0 0,1 0 1 0 0,-6 7-1 0 0,4-5-68 0 0,0 1 0 0 0,1 1 0 0 0,-1-1-1 0 0,1 1 1 0 0,1-1 0 0 0,0 1 0 0 0,0 0 0 0 0,0 0 0 0 0,1 1-1 0 0,0-1 1 0 0,1 1 0 0 0,0-1 0 0 0,0 1 0 0 0,1-1 0 0 0,0 14-1 0 0,4 27-681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6:30:35.4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5 523 9215 0 0,'-5'-4'669'0'0,"5"4"-610"0"0,0 0 0 0 0,1 0 0 0 0,-1 0 0 0 0,0 0 0 0 0,0 0 0 0 0,0 0-1 0 0,0 0 1 0 0,0 0 0 0 0,0 0 0 0 0,0 0 0 0 0,0 0 0 0 0,0 0 0 0 0,0 0 0 0 0,0 0 0 0 0,0-1 0 0 0,0 1 0 0 0,1 0 0 0 0,-1 0 0 0 0,0 0 0 0 0,0 0 0 0 0,0 0 0 0 0,0 0-1 0 0,0 0 1 0 0,0 0 0 0 0,0 0 0 0 0,0 0 0 0 0,0-1 0 0 0,0 1 0 0 0,0 0 0 0 0,0 0 0 0 0,0 0 0 0 0,0 0 0 0 0,0 0 0 0 0,0 0 0 0 0,0 0 0 0 0,0 0 0 0 0,0 0 0 0 0,0-1 0 0 0,0 1-1 0 0,0 0 1 0 0,0 0 0 0 0,0 0 0 0 0,-1 0 0 0 0,1 0 0 0 0,0 0 0 0 0,0 0 0 0 0,0 0 0 0 0,0 0 0 0 0,0 0 0 0 0,0 0 0 0 0,0 0 0 0 0,0 0 0 0 0,0-1 0 0 0,0 1 0 0 0,0 0 0 0 0,-1 0-1 0 0,15-5 1181 0 0,4-7 420 0 0,0-1 0 0 0,-2 0 0 0 0,31-30 0 0 0,-29 25-978 0 0,-2 1-401 0 0,-1 1 0 0 0,0-2 0 0 0,-2 0 0 0 0,0-1 0 0 0,18-35 0 0 0,37-108 103 0 0,-41 92-210 0 0,-26 67-164 0 0,8-17 79 0 0,-9 19-85 0 0,0 0 1 0 0,1 0-1 0 0,-1 1 1 0 0,1-1-1 0 0,-1 0 1 0 0,1 0-1 0 0,-1 0 1 0 0,1 1-1 0 0,-1-1 1 0 0,1 0-1 0 0,0 0 1 0 0,0 1-1 0 0,-1-1 1 0 0,1 1-1 0 0,0-1 1 0 0,1 0-1 0 0,-2 4-3 0 0,0 0 0 0 0,0-1 0 0 0,0 1 0 0 0,0 0 0 0 0,-1 0 0 0 0,1-1 0 0 0,-1 1 0 0 0,-1 3 0 0 0,2-4 0 0 0,-7 22 0 0 0,2 0 0 0 0,1 1 0 0 0,1-1 0 0 0,1 1 0 0 0,1 0 0 0 0,4 37 0 0 0,1-29 0 0 0,-2 0 0 0 0,0 0 0 0 0,-3 0 0 0 0,-1 1 0 0 0,-1-1 0 0 0,-8 33 0 0 0,10-61 0 0 0,0 0 0 0 0,-1 1 0 0 0,0-2 0 0 0,0 1 0 0 0,0 0 0 0 0,0 0 0 0 0,-1-1 0 0 0,-4 6 0 0 0,7-9 0 0 0,-1 0 0 0 0,0 0 0 0 0,0 0 0 0 0,0 0 0 0 0,0 0 0 0 0,0 0 0 0 0,0-1 0 0 0,-1 1 0 0 0,1 0 0 0 0,0-1 0 0 0,0 1 0 0 0,0 0 0 0 0,-1-1 0 0 0,1 0 0 0 0,0 1 0 0 0,-1-1 0 0 0,1 0 0 0 0,0 1 0 0 0,-1-1 0 0 0,1 0 0 0 0,0 0 0 0 0,-1 0 0 0 0,1 0 0 0 0,0-1 0 0 0,-1 1 0 0 0,1 0 0 0 0,0-1 0 0 0,-1 1 0 0 0,1 0 0 0 0,0-1 0 0 0,-1 0 0 0 0,1 1 0 0 0,0-1 0 0 0,0 0 0 0 0,-2-1 0 0 0,-14-6 0 0 0,-6-5 0 0 0,25 13 0 0 0,0-1 0 0 0,0 1 0 0 0,-1 0 0 0 0,1 0 0 0 0,0-1 0 0 0,0 1 0 0 0,0 0 0 0 0,2 1 0 0 0,52 6 76 0 0,-21-2 104 0 0,44 0-1 0 0,-68-5-169 0 0,-1 0 1 0 0,1-1 0 0 0,-1 0-1 0 0,1-1 1 0 0,-1 0 0 0 0,0-1-1 0 0,0 0 1 0 0,16-7 0 0 0,-24 8-334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6:30:37.1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6 405 9215 0 0,'0'0'77'0'0,"-1"0"-1"0"0,1 0 0 0 0,0 0 0 0 0,0 0 1 0 0,-1 0-1 0 0,1 0 0 0 0,0 0 0 0 0,0 1 1 0 0,-1-1-1 0 0,1 0 0 0 0,0 0 0 0 0,0 0 1 0 0,0 0-1 0 0,-1 0 0 0 0,1 1 0 0 0,0-1 1 0 0,0 0-1 0 0,0 0 0 0 0,-1 0 0 0 0,1 0 1 0 0,0 1-1 0 0,0-1 0 0 0,0 0 0 0 0,0 0 1 0 0,0 1-1 0 0,0-1 0 0 0,-1 0 0 0 0,1 0 0 0 0,0 1 1 0 0,0-1-1 0 0,0 0 0 0 0,0 0 0 0 0,0 1 1 0 0,0-1-1 0 0,0 0 0 0 0,0 0 0 0 0,0 1 1 0 0,0-1-1 0 0,0 0 0 0 0,0 0 0 0 0,0 1 1 0 0,0-1-1 0 0,1 0 0 0 0,-1 0 0 0 0,0 1 1 0 0,0-1-1 0 0,0 0 0 0 0,0 0 0 0 0,0 0 1 0 0,0 1-1 0 0,1-1 0 0 0,-1 0 0 0 0,0 0 1 0 0,0 0-1 0 0,0 1 0 0 0,1-1 0 0 0,-1 0 1 0 0,0 0-1 0 0,1 1 116 0 0,0-1 0 0 0,0 1-1 0 0,-1 0 1 0 0,1-1 0 0 0,0 1 0 0 0,0-1 0 0 0,0 1-1 0 0,0-1 1 0 0,0 0 0 0 0,0 1 0 0 0,0-1 0 0 0,0 0 0 0 0,0 0-1 0 0,2 1 1 0 0,3-3 225 0 0,0 0-1 0 0,1 0 1 0 0,-1 0 0 0 0,0 0-1 0 0,0-1 1 0 0,0 0-1 0 0,-1-1 1 0 0,1 1-1 0 0,-1-1 1 0 0,0 0 0 0 0,9-9-1 0 0,6-7 236 0 0,23-31 0 0 0,-39 46-635 0 0,8-10 31 0 0,0 0 1 0 0,-2-2-1 0 0,0 1 0 0 0,0-1 1 0 0,-2 0-1 0 0,0-1 0 0 0,-1 0 1 0 0,-1 0-1 0 0,0-1 0 0 0,-2 0 1 0 0,5-34-1 0 0,-9 49-22 0 0,0 0 1 0 0,0 0-1 0 0,0 0 0 0 0,0 0 1 0 0,-1 0-1 0 0,0 0 0 0 0,1 0 0 0 0,-2 0 1 0 0,1 1-1 0 0,0-1 0 0 0,-1 0 1 0 0,1 1-1 0 0,-5-7 0 0 0,6 10-23 0 0,-1 0 1 0 0,1 0-1 0 0,-1 0 0 0 0,1 0 0 0 0,-1 0 1 0 0,1 0-1 0 0,-1 0 0 0 0,1 0 1 0 0,0 0-1 0 0,-1 0 0 0 0,1 0 0 0 0,-1 0 1 0 0,1 0-1 0 0,0 0 0 0 0,-1 1 0 0 0,1-1 1 0 0,-1 0-1 0 0,1 0 0 0 0,0 1 0 0 0,-1-1 1 0 0,1 0-1 0 0,0 0 0 0 0,-1 1 0 0 0,1-1 1 0 0,0 0-1 0 0,0 1 0 0 0,-1-1 1 0 0,1 1-1 0 0,0-1 0 0 0,0 0 0 0 0,-1 1 1 0 0,1-1-1 0 0,0 1 0 0 0,0 0 0 0 0,-9 16 31 0 0,4 5-34 0 0,1 1 0 0 0,1 0 0 0 0,1-1 0 0 0,2 45 0 0 0,0-37 0 0 0,1-4 0 0 0,3 27 0 0 0,1 7 0 0 0,-4 5 0 0 0,-1-51 0 0 0,0-1 0 0 0,-2 1 0 0 0,1-1 0 0 0,-2 0 0 0 0,-7 26 0 0 0,8-35 0 0 0,0 0 0 0 0,0 0 0 0 0,0 0 0 0 0,0-1 0 0 0,0 1 0 0 0,-1-1 0 0 0,0 0 0 0 0,1 1 0 0 0,-1-1 0 0 0,-1 0 0 0 0,1-1 0 0 0,0 1 0 0 0,-1 0 0 0 0,-4 2 0 0 0,3-3 0 0 0,-1 1 0 0 0,1-1 0 0 0,-1 0 0 0 0,0 0 0 0 0,0-1 0 0 0,0 1 0 0 0,0-2 0 0 0,0 1 0 0 0,-10 0 0 0 0,66 7 0 0 0,-25-7 117 0 0,-18 0-20 0 0,1-1-1 0 0,0 1 0 0 0,0-1 0 0 0,0-1 1 0 0,-1 0-1 0 0,1 0 0 0 0,0 0 1 0 0,0-1-1 0 0,13-5 0 0 0,-20 6-136 0 0,0 1 1 0 0,0-1-1 0 0,0 1 0 0 0,-1-1 0 0 0,1 1 1 0 0,0-1-1 0 0,0 0 0 0 0,-1 0 0 0 0,1 1 0 0 0,-1-1 1 0 0,1 0-1 0 0,-1 0 0 0 0,1 0 0 0 0,-1 0 1 0 0,1 0-1 0 0,-1 1 0 0 0,0-1 0 0 0,1 0 1 0 0,-1 0-1 0 0,0 0 0 0 0,0 0 0 0 0,0-2 0 0 0,-2 1-493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6:30:40.2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209 128 3223 0 0,'10'-25'2183'0'0,"3"-8"-61"0"0,-13 32-1933 0 0,1 0 0 0 0,-1-1 0 0 0,0 1 0 0 0,0-1 1 0 0,0 1-1 0 0,0-1 0 0 0,0 1 0 0 0,0-1 0 0 0,0 1 0 0 0,0 0 1 0 0,-1-1-1 0 0,1 1 0 0 0,0-1 0 0 0,-1 1 0 0 0,1 0 1 0 0,-1-1-1 0 0,0 1 0 0 0,1 0 0 0 0,-3-3 0 0 0,2 3 27 0 0,0 0 1 0 0,0 0-1 0 0,-1 0 0 0 0,1 0 0 0 0,0 0 0 0 0,-1 0 0 0 0,1 1 1 0 0,-1-1-1 0 0,1 1 0 0 0,-1-1 0 0 0,1 1 0 0 0,-1-1 0 0 0,1 1 0 0 0,-1 0 1 0 0,1-1-1 0 0,-1 1 0 0 0,0 0 0 0 0,1 0 0 0 0,-1 0 0 0 0,0 0 0 0 0,1 1 1 0 0,-1-1-1 0 0,1 0 0 0 0,-1 1 0 0 0,-2 0 0 0 0,0 1 111 0 0,0-1 0 0 0,0 1-1 0 0,0 0 1 0 0,0 0 0 0 0,0 1-1 0 0,1-1 1 0 0,-1 1 0 0 0,-4 3-1 0 0,-7 12 344 0 0,0 0-1 0 0,-20 34 0 0 0,10-15-254 0 0,17-25-294 0 0,0 0-1 0 0,1 0 1 0 0,1 1 0 0 0,0 0 0 0 0,0 1-1 0 0,-5 21 1 0 0,10-30-91 0 0,0 0 0 0 0,1 0-1 0 0,-1 0 1 0 0,1 0 0 0 0,0 0-1 0 0,0 0 1 0 0,1 0 0 0 0,-1 0 0 0 0,3 9-1 0 0,-2-11-17 0 0,0 0 0 0 0,1 0 1 0 0,-1 0-1 0 0,1 0 0 0 0,0 0 0 0 0,0-1 0 0 0,0 1 0 0 0,0 0 0 0 0,0-1 0 0 0,0 0 0 0 0,1 1 0 0 0,-1-1 0 0 0,1 0 1 0 0,-1 0-1 0 0,1 0 0 0 0,4 1 0 0 0,-3-1 1 0 0,-1-1 1 0 0,1 1-1 0 0,0-1 0 0 0,0 0 1 0 0,0-1-1 0 0,0 1 1 0 0,0-1-1 0 0,0 0 0 0 0,0 0 1 0 0,0 0-1 0 0,1 0 1 0 0,-1-1-1 0 0,0 1 0 0 0,0-1 1 0 0,0 0-1 0 0,-1-1 0 0 0,1 1 1 0 0,0 0-1 0 0,0-1 1 0 0,6-4-1 0 0,2-1 27 0 0,0-1 1 0 0,-1 0-1 0 0,1-1 0 0 0,15-16 0 0 0,-15 12-38 0 0,0 0 0 0 0,-1-1 0 0 0,0-1 0 0 0,-1 0 0 0 0,10-21 0 0 0,-16 27-2 0 0,0 1 0 0 0,0 0 0 0 0,-1-1 0 0 0,0 0 0 0 0,-1 0 0 0 0,0 0 0 0 0,-1 0-1 0 0,1 0 1 0 0,-2 0 0 0 0,1 0 0 0 0,-1-1 0 0 0,-2-9 0 0 0,1 14 0 0 0,0 0 0 0 0,-1 0 0 0 0,1 0 0 0 0,-1 0 0 0 0,0 1 0 0 0,-1-1 0 0 0,1 1 0 0 0,-1-1 0 0 0,0 1 0 0 0,0 0 0 0 0,0 0 0 0 0,0 0 0 0 0,-1 1 0 0 0,0-1 0 0 0,0 1 0 0 0,0 0 0 0 0,0 0 0 0 0,0 0 0 0 0,0 0 0 0 0,-1 1 0 0 0,1 0 0 0 0,-1 0 0 0 0,0 0 0 0 0,0 0 0 0 0,0 1 0 0 0,-6-2 0 0 0,6 3 0 0 0,0-1 0 0 0,-1 0 0 0 0,1 1 0 0 0,0 0 0 0 0,0 0 0 0 0,0 0 0 0 0,0 1 0 0 0,-1 0 0 0 0,1 0 0 0 0,0 0 0 0 0,0 0 0 0 0,1 1 0 0 0,-1 0 0 0 0,0 0 0 0 0,0 0 0 0 0,1 1 0 0 0,-1 0 0 0 0,1 0 0 0 0,0 0 0 0 0,0 0 0 0 0,0 0 0 0 0,0 1 0 0 0,1 0 0 0 0,-1 0 0 0 0,-4 7 0 0 0,-10 26-140 0 0,17-33-219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6:31:04.9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1 444 11055 0 0,'22'-24'4004'0'0,"16"-16"-1493"0"0,-4 5-337 0 0,40-54-1 0 0,-65 76-2037 0 0,0 0-1 0 0,-1-1 0 0 0,-1 1 1 0 0,0-1-1 0 0,-1-1 0 0 0,-1 1 1 0 0,0-1-1 0 0,5-23 0 0 0,-9 30-86 0 0,4-40 251 0 0,-4 45-260 0 0,-1 0 0 0 0,0 1 1 0 0,-1-1-1 0 0,1 0 0 0 0,0 0 0 0 0,-1 0 0 0 0,0 0 0 0 0,1 1 0 0 0,-1-1 0 0 0,0 0 0 0 0,0 1 1 0 0,-1-1-1 0 0,-2-4 0 0 0,4 7-30 0 0,-1-1 1 0 0,1 0 0 0 0,0 1-1 0 0,-1-1 1 0 0,1 1-1 0 0,-1 0 1 0 0,1-1 0 0 0,-1 1-1 0 0,1-1 1 0 0,-1 1 0 0 0,0 0-1 0 0,1-1 1 0 0,-1 1-1 0 0,1 0 1 0 0,-1 0 0 0 0,0-1-1 0 0,1 1 1 0 0,-1 0-1 0 0,0 0 1 0 0,1 0 0 0 0,-1 0-1 0 0,0 0 1 0 0,1 0-1 0 0,-1 0 1 0 0,0 0 0 0 0,1 0-1 0 0,-2 0 1 0 0,1 1 3 0 0,-1 0 0 0 0,1-1 1 0 0,0 1-1 0 0,-1 0 0 0 0,1 0 1 0 0,0 0-1 0 0,0 0 0 0 0,0 0 0 0 0,0 0 1 0 0,0 0-1 0 0,-1 3 0 0 0,-3 2 32 0 0,2 1-1 0 0,-1 0 0 0 0,-4 11 0 0 0,5-5-43 0 0,0 0 1 0 0,0 0-1 0 0,1 0 0 0 0,1 0 1 0 0,0 0-1 0 0,2 15 0 0 0,-2 0-2 0 0,0 31 0 0 0,-2 8 0 0 0,0-5 0 0 0,2-44 0 0 0,0 43 0 0 0,2-46-6 0 0,0-3-6 0 0,0-1 0 0 0,-1 0 0 0 0,0 1 0 0 0,-3 14-1 0 0,-2-11-99 0 0,5-14 88 0 0,-1 0-1 0 0,1 0 1 0 0,0 0 0 0 0,-1 0 0 0 0,1 0 0 0 0,0 0 0 0 0,-1 1-1 0 0,1-1 1 0 0,0 0 0 0 0,0 0 0 0 0,0 0 0 0 0,0 0 0 0 0,0 2-1 0 0,1-2 34 0 0,0 0 0 0 0,0-1 0 0 0,-1 1 0 0 0,1 0 0 0 0,0-1 0 0 0,0 1 0 0 0,0-1 0 0 0,-1 1 0 0 0,1-1 0 0 0,0 0 0 0 0,0 1 0 0 0,0-1 0 0 0,0 0 0 0 0,0 0 0 0 0,0 0 0 0 0,0 1-1 0 0,0-1 1 0 0,0 0 0 0 0,0 0 0 0 0,0 0 0 0 0,0-1 0 0 0,1 1 0 0 0,13-1 99 0 0,1 0 0 0 0,-1-1 0 0 0,0-1 0 0 0,0 0 0 0 0,0-1 0 0 0,0-1 0 0 0,-1 0 0 0 0,0-1 0 0 0,0 0 0 0 0,0-1 0 0 0,13-10 0 0 0,-16 11-736 0 0,-9 6 56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6:31:05.7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1 397 11975 0 0,'20'-22'4248'0'0,"-7"9"-3164"0"0,12-17 1206 0 0,38-58 1 0 0,-45 59-1995 0 0,-2 0-1 0 0,-1-2 1 0 0,-1 0 0 0 0,15-51 0 0 0,-29 80-267 0 0,1-1 0 0 0,-1 1-1 0 0,1-1 1 0 0,-1 1 0 0 0,0-1 0 0 0,0 1 0 0 0,0-1-1 0 0,0 1 1 0 0,0 0 0 0 0,-1-1 0 0 0,-1-4-1 0 0,2 7-13 0 0,0-1-1 0 0,0 1 0 0 0,0-1 0 0 0,-1 1 0 0 0,1-1 0 0 0,0 1 0 0 0,-1 0 0 0 0,1-1 0 0 0,0 1 1 0 0,-1-1-1 0 0,1 1 0 0 0,0 0 0 0 0,-1-1 0 0 0,1 1 0 0 0,-1 0 0 0 0,1-1 0 0 0,-1 1 1 0 0,1 0-1 0 0,-1 0 0 0 0,1 0 0 0 0,-1-1 0 0 0,0 1 0 0 0,0 0 5 0 0,0 0-1 0 0,0 0 1 0 0,0 0-1 0 0,0 1 0 0 0,0-1 1 0 0,0 0-1 0 0,0 0 1 0 0,0 1-1 0 0,0-1 1 0 0,0 1-1 0 0,0-1 1 0 0,0 1-1 0 0,0-1 1 0 0,0 1-1 0 0,-1 1 0 0 0,-2 1 3 0 0,1 0 1 0 0,-1 0-1 0 0,1 1 0 0 0,0 0 0 0 0,0 0 0 0 0,1 0 0 0 0,-1 0 0 0 0,1 0 0 0 0,-1 0 0 0 0,-1 8 0 0 0,-2 3-16 0 0,-5 29 1 0 0,7-21-6 0 0,0 19 0 0 0,0 17 0 0 0,5 1 0 0 0,1-2 0 0 0,1-26 0 0 0,9 46 0 0 0,-11-77 1 0 0,-1 1-1 0 0,1 0 0 0 0,-1-1 1 0 0,1 1-1 0 0,-1 0 0 0 0,0-1 1 0 0,0 1-1 0 0,0 0 1 0 0,0 0-1 0 0,0-1 0 0 0,0 1 1 0 0,-1 0-1 0 0,1-1 0 0 0,-1 1 1 0 0,1 0-1 0 0,-1-1 1 0 0,1 1-1 0 0,-2 2 0 0 0,0-3-10 0 0,1 0-1 0 0,0 0 0 0 0,-1-1 1 0 0,1 1-1 0 0,0 0 0 0 0,-1 0 0 0 0,1-1 1 0 0,-1 1-1 0 0,1-1 0 0 0,-1 1 1 0 0,0-1-1 0 0,1 0 0 0 0,-1 0 1 0 0,1 1-1 0 0,-1-1 0 0 0,0 0 1 0 0,1 0-1 0 0,-1-1 0 0 0,-2 1 0 0 0,-82-8-638 0 0,96 9 835 0 0,-1 0 0 0 0,0 1 0 0 0,9 2 0 0 0,17 4 590 0 0,-32-8-718 0 0,17 2 265 0 0,-1 0 1 0 0,22-2-1 0 0,-36 0-314 0 0,0 0 0 0 0,0-1 0 0 0,-1 1-1 0 0,1-1 1 0 0,0 0 0 0 0,-1-1 0 0 0,1 1 0 0 0,-1-1-1 0 0,1 0 1 0 0,-1 0 0 0 0,0 0 0 0 0,0-1 0 0 0,0 1-1 0 0,6-5 1 0 0,-9 1-665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6:31:06.8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169 87 10135 0 0,'-1'0'117'0'0,"0"0"0"0"0,-1 0-1 0 0,1 0 1 0 0,-1 0 0 0 0,1 1-1 0 0,-1-1 1 0 0,1 0-1 0 0,0 1 1 0 0,-1-1 0 0 0,1 1-1 0 0,0 0 1 0 0,-1-1 0 0 0,1 1-1 0 0,0 0 1 0 0,0 0 0 0 0,-2 1-1 0 0,-22 20 1416 0 0,18-15-1335 0 0,-5 5 396 0 0,0 0 0 0 0,1 0 0 0 0,1 1 0 0 0,0 1 0 0 0,-14 24 0 0 0,19-28-146 0 0,0 1 1 0 0,0 0-1 0 0,1 0 0 0 0,0 0 0 0 0,1 0 0 0 0,1 0 0 0 0,0 1 0 0 0,0-1 0 0 0,0 14 0 0 0,5 13 43 0 0,-1-26-394 0 0,-1-2 350 0 0,4 3-292 0 0,17 36-9 0 0,-16-36 76 0 0,2-6-154 0 0,30 22-3 0 0,-32-25-27 0 0,0-1 0 0 0,0 0 1 0 0,0 0-1 0 0,0-1 0 0 0,0 0 0 0 0,1 0 0 0 0,-1-1 1 0 0,1 1-1 0 0,-1-1 0 0 0,1-1 0 0 0,0 1 0 0 0,-1-1 0 0 0,1-1 1 0 0,0 1-1 0 0,-1-1 0 0 0,12-2 0 0 0,-8 1 1 0 0,0-1 0 0 0,0 1-1 0 0,0-1 1 0 0,0-1 0 0 0,-1 0 0 0 0,0 0-1 0 0,1-1 1 0 0,-2 0 0 0 0,1-1-1 0 0,-1 0 1 0 0,1 0 0 0 0,-2-1 0 0 0,1 0-1 0 0,-1 0 1 0 0,0-1 0 0 0,0 0 0 0 0,-1 0-1 0 0,0 0 1 0 0,-1-1 0 0 0,0 0 0 0 0,5-12-1 0 0,-4 6-31 0 0,0 0-1 0 0,-2-1 0 0 0,0 1 0 0 0,-1-1 1 0 0,0 0-1 0 0,-1 1 0 0 0,-1-1 0 0 0,0 0 1 0 0,-1 0-1 0 0,-1 0 0 0 0,-1 0 1 0 0,0 0-1 0 0,-5-17 0 0 0,4 23-5 0 0,0 0 0 0 0,0-1 0 0 0,-1 2 0 0 0,-1-1 0 0 0,1 0 0 0 0,-1 1 0 0 0,-1 0 0 0 0,0 0 0 0 0,-12-14 0 0 0,13 18 0 0 0,-1 0 0 0 0,1 1 0 0 0,-1-1 0 0 0,1 1 0 0 0,-1 0 0 0 0,-1 1 0 0 0,1 0 0 0 0,0 0 0 0 0,-1 0 0 0 0,0 0 0 0 0,1 1 0 0 0,-1 0 0 0 0,0 1 0 0 0,0 0 0 0 0,-12-1 0 0 0,10 1 39 0 0,0 1 0 0 0,0 1 0 0 0,0 0-1 0 0,1 0 1 0 0,-1 0 0 0 0,0 1 0 0 0,1 0 0 0 0,-1 1-1 0 0,1 0 1 0 0,0 0 0 0 0,0 1 0 0 0,-12 7 0 0 0,15-7-226 0 0,-1 0 0 0 0,0 0 0 0 0,1 1 1 0 0,0 0-1 0 0,0 0 0 0 0,-7 10 0 0 0,8-9-670 0 0,0 1-1 0 0,1-1 1 0 0,-1 0-1 0 0,1 1 1 0 0,1 0 0 0 0,-1 0-1 0 0,0 7 1 0 0,-2 12-6641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6:31:08.3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0 466 13359 0 0,'1'-1'312'0'0,"0"-1"0"0"0,1 1 0 0 0,-1-1 0 0 0,0 1 0 0 0,1 0 0 0 0,-1-1 0 0 0,1 1 0 0 0,-1 0 0 0 0,1 0 0 0 0,2-1 0 0 0,3-2 103 0 0,34-34 878 0 0,-2-2-1 0 0,-1-2 1 0 0,-3-1 0 0 0,41-64 0 0 0,-65 91-1221 0 0,-1-1 1 0 0,10-27-1 0 0,-16 35-22 0 0,-1-1-1 0 0,0 0 1 0 0,0 1-1 0 0,-1-1 1 0 0,0 0-1 0 0,0-16 1 0 0,-2 25-47 0 0,0 0 1 0 0,0 1-1 0 0,0-1 0 0 0,0 1 1 0 0,0-1-1 0 0,0 0 1 0 0,0 1-1 0 0,0-1 0 0 0,0 1 1 0 0,0-1-1 0 0,0 0 1 0 0,0 1-1 0 0,0-1 0 0 0,0 1 1 0 0,-1-1-1 0 0,1 0 1 0 0,0 1-1 0 0,-1-1 0 0 0,1 1 1 0 0,0-1-1 0 0,-1 1 1 0 0,1-1-1 0 0,0 1 0 0 0,-1-1 1 0 0,0 0-1 0 0,0 2 5 0 0,1-1-1 0 0,-1 0 1 0 0,1 0-1 0 0,-1 0 1 0 0,0 1-1 0 0,1-1 1 0 0,-1 0-1 0 0,1 0 1 0 0,-1 1-1 0 0,1-1 1 0 0,-1 1-1 0 0,0-1 1 0 0,1 0-1 0 0,0 1 1 0 0,-1-1-1 0 0,1 1 0 0 0,-1-1 1 0 0,0 2-1 0 0,-18 28 184 0 0,7-2-191 0 0,1 1 0 0 0,1 0 0 0 0,1 0 0 0 0,2 0 0 0 0,0 1 0 0 0,3 1 0 0 0,-3 56 0 0 0,7-40 0 0 0,1-19 0 0 0,-1 51 0 0 0,-1-68 0 0 0,1 0 0 0 0,-2 0 0 0 0,0 0 0 0 0,0-1 0 0 0,-4 13 0 0 0,5-22-17 0 0,0 0-1 0 0,0 1 1 0 0,1-1-1 0 0,-1 0 1 0 0,0 0-1 0 0,0 0 1 0 0,0 0-1 0 0,0 0 1 0 0,-1 0-1 0 0,1 0 1 0 0,0 0-1 0 0,0 0 1 0 0,-1 0-1 0 0,1 0 1 0 0,0-1-1 0 0,-1 1 1 0 0,1-1-1 0 0,0 1 1 0 0,-1-1-1 0 0,1 0 1 0 0,-1 1-1 0 0,1-1 1 0 0,-3 0-1 0 0,-6 1-154 0 0,1-1 0 0 0,0-1 1 0 0,-9-1-1 0 0,-4 0-12 0 0,0 0 150 0 0,19-1 20 0 0,14 0 9 0 0,-4 3 87 0 0,1 1 1 0 0,-1-1-1 0 0,0 1 0 0 0,1 1 0 0 0,-1-1 1 0 0,0 1-1 0 0,0 1 0 0 0,10 4 0 0 0,20 5 242 0 0,-26-10-273 0 0,-1 0 1 0 0,1-1-1 0 0,-1 0 0 0 0,1-1 0 0 0,11 0 1 0 0,11-4-7022 0 0,-22 2-648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6:31:20.8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0 459 8287 0 0,'3'-5'3222'0'0,"13"-15"-1620"0"0,31-35 1871 0 0,-26 32-1704 0 0,31-46 0 0 0,-9 6-507 0 0,16-27-332 0 0,-50 75-867 0 0,-1 0 0 0 0,-1-1 0 0 0,0 0 0 0 0,4-19-1 0 0,-10 33-49 0 0,-1 0-1 0 0,1-1 0 0 0,-1 1 0 0 0,0 0 1 0 0,1 0-1 0 0,-1-1 0 0 0,-1 1 0 0 0,1 0 1 0 0,0 0-1 0 0,0-1 0 0 0,-2-2 0 0 0,2 4-7 0 0,0 1-1 0 0,0 0 1 0 0,0-1-1 0 0,-1 1 1 0 0,1 0 0 0 0,0-1-1 0 0,0 1 1 0 0,-1 0-1 0 0,1-1 1 0 0,0 1-1 0 0,0 0 1 0 0,-1 0-1 0 0,1-1 1 0 0,0 1-1 0 0,-1 0 1 0 0,1 0 0 0 0,0 0-1 0 0,-1-1 1 0 0,1 1-1 0 0,0 0 1 0 0,-1 0-1 0 0,1 0 1 0 0,-1 0-1 0 0,1 0 1 0 0,-1 0-1 0 0,0 0 5 0 0,0 0 0 0 0,0 0 0 0 0,0 0 0 0 0,0 1 0 0 0,0-1-1 0 0,0 1 1 0 0,0-1 0 0 0,0 0 0 0 0,0 1 0 0 0,1 0-1 0 0,-1-1 1 0 0,0 1 0 0 0,0-1 0 0 0,-1 2 0 0 0,-2 3-2 0 0,-1 0 1 0 0,1 0 0 0 0,1 0-1 0 0,-1 1 1 0 0,1-1 0 0 0,-1 1-1 0 0,2 0 1 0 0,-1 0 0 0 0,1 0-1 0 0,0 0 1 0 0,0 0 0 0 0,0 1-1 0 0,0 9 1 0 0,-2 10 35 0 0,2 53 1 0 0,2-61-41 0 0,2 9-3 0 0,6 40 0 0 0,0-7 0 0 0,-8-58 0 0 0,0 0 0 0 0,0 0 0 0 0,0 1 0 0 0,0-1 0 0 0,-1 0 0 0 0,1 0 0 0 0,-1 0 0 0 0,1 0 0 0 0,-1 0 0 0 0,0 0 0 0 0,0 0 0 0 0,0 0 0 0 0,0 0 0 0 0,0 0 0 0 0,0 0 0 0 0,0 0 0 0 0,-1-1 0 0 0,1 1 0 0 0,-1-1 0 0 0,1 1 0 0 0,-1-1 0 0 0,0 1 0 0 0,1-1 0 0 0,-4 2 0 0 0,-1 0 0 0 0,0 0 0 0 0,-1 0 0 0 0,1-1 0 0 0,0 1 0 0 0,-1-1 0 0 0,-11 1 0 0 0,19-3 2 0 0,31-5 223 0 0,0 1 0 0 0,54 0 0 0 0,-85 4-382 0 0,1 0-1 0 0,-1 1 1 0 0,1-1-1 0 0,-1 0 1 0 0,0 1-1 0 0,1-1 1 0 0,-1 1-1 0 0,0 0 1 0 0,1-1-1 0 0,-1 1 1 0 0,0 0-1 0 0,2 1 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3:28.3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7 161 12439 0 0,'-1'-2'125'0'0,"0"0"-1"0"0,0 0 1 0 0,0-1-1 0 0,1 1 0 0 0,-1 0 1 0 0,1 0-1 0 0,-1 0 1 0 0,1-1-1 0 0,0 1 1 0 0,0 0-1 0 0,0 0 0 0 0,0-1 1 0 0,0 1-1 0 0,0 0 1 0 0,0-1-1 0 0,2-2 1 0 0,0 2 251 0 0,-1-1 1 0 0,1 1-1 0 0,0 0 0 0 0,1 0 1 0 0,-1 0-1 0 0,1 0 1 0 0,-1 0-1 0 0,1 0 1 0 0,4-2-1 0 0,5-5 167 0 0,1 1-1 0 0,0 0 1 0 0,1 1 0 0 0,0 1-1 0 0,0 0 1 0 0,0 1 0 0 0,1 1-1 0 0,28-7 1 0 0,-21 7-449 0 0,0 1 0 0 0,0 2 0 0 0,1 0 0 0 0,-1 1 0 0 0,37 4 0 0 0,-56-3-215 0 0,33 6 385 0 0,-35-6-360 0 0,0 0 1 0 0,-1 0 0 0 0,1 1-1 0 0,0-1 1 0 0,0 0 0 0 0,0 0-1 0 0,0 1 1 0 0,0-1 0 0 0,0 0-1 0 0,-1 1 1 0 0,1-1 0 0 0,0 1-1 0 0,0-1 1 0 0,-1 1 0 0 0,1 0-1 0 0,0-1 1 0 0,-1 1 0 0 0,1 0-1 0 0,0-1 1 0 0,-1 1 0 0 0,1 0-1 0 0,-1 0 1 0 0,1-1 0 0 0,-1 1-1 0 0,0 0 1 0 0,1 0 0 0 0,-1 0 0 0 0,0 0-1 0 0,1 0 1 0 0,-1-1 0 0 0,0 3-1 0 0,-2 5-7460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6:31:21.4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72 166 7367 0 0,'-1'0'121'0'0,"0"0"0"0"0,0 1 0 0 0,0-1 0 0 0,0 0 0 0 0,0 1-1 0 0,0-1 1 0 0,0 1 0 0 0,0-1 0 0 0,0 1 0 0 0,1 0 0 0 0,-1-1 0 0 0,0 1-1 0 0,0 0 1 0 0,1-1 0 0 0,-1 1 0 0 0,0 0 0 0 0,0 1 0 0 0,-12 18 2247 0 0,8-12-2138 0 0,2-2 153 0 0,-1 0 0 0 0,1-1 1 0 0,1 2-1 0 0,-1-1 1 0 0,1 0-1 0 0,0 1 0 0 0,0-1 1 0 0,0 1-1 0 0,1-1 0 0 0,0 12 1 0 0,1-16-217 0 0,0 1-1 0 0,0-1 1 0 0,0 1 0 0 0,0-1 0 0 0,1 1-1 0 0,-1 0 1 0 0,1-1 0 0 0,0 1 0 0 0,0-1-1 0 0,0 0 1 0 0,0 1 0 0 0,0-1 0 0 0,0 0-1 0 0,1 0 1 0 0,-1 1 0 0 0,1-1 0 0 0,-1 0-1 0 0,1-1 1 0 0,0 1 0 0 0,0 0 0 0 0,0 0-1 0 0,0-1 1 0 0,0 1 0 0 0,0-1 0 0 0,1 0-1 0 0,-1 1 1 0 0,0-1 0 0 0,1 0 0 0 0,-1 0-1 0 0,3 0 1 0 0,4 1-28 0 0,1 0 0 0 0,-1-1 0 0 0,0 0 0 0 0,1-1 0 0 0,-1 0 0 0 0,0-1 0 0 0,1 1 0 0 0,-1-2 0 0 0,0 1-1 0 0,13-5 1 0 0,-2 0-73 0 0,-1-1-1 0 0,0 0 0 0 0,31-19 0 0 0,-39 20-56 0 0,0-1 0 0 0,-1-1 0 0 0,1 0 0 0 0,-2-1-1 0 0,1 0 1 0 0,-1 0 0 0 0,0-1 0 0 0,-1 0-1 0 0,0-1 1 0 0,7-13 0 0 0,-12 20-2 0 0,-1 0 1 0 0,0 0-1 0 0,0-1 1 0 0,0 1-1 0 0,-1-1 1 0 0,0 1-1 0 0,1-1 1 0 0,-1 0-1 0 0,-1 0 1 0 0,1 1-1 0 0,-1-1 1 0 0,0 0-1 0 0,0 0 1 0 0,0 1-1 0 0,-1-1 0 0 0,0 0 1 0 0,0 0-1 0 0,0 1 1 0 0,0-1-1 0 0,-1 1 1 0 0,1-1-1 0 0,-1 1 1 0 0,-1-1-1 0 0,1 1 1 0 0,0 0-1 0 0,-1 0 1 0 0,0 0-1 0 0,0 1 1 0 0,0-1-1 0 0,-5-4 0 0 0,1 3 1 0 0,1 0-1 0 0,-1 1 1 0 0,0-1-1 0 0,0 2 1 0 0,-1-1-1 0 0,1 1 1 0 0,-1 0-1 0 0,1 0 0 0 0,-1 1 1 0 0,0 0-1 0 0,0 1 1 0 0,0 0-1 0 0,-15-1 1 0 0,9 2 16 0 0,0 0 0 0 0,0 1 1 0 0,0 0-1 0 0,1 1 0 0 0,-1 1 0 0 0,0 0 1 0 0,-16 7-1 0 0,20-6-13 0 0,1 0-1 0 0,0 0 1 0 0,1 1-1 0 0,-1 0 1 0 0,1 1 0 0 0,0 0-1 0 0,-11 11 1 0 0,14-12-45 0 0,1 0-1 0 0,-1 0 1 0 0,2 0 0 0 0,-1 1 0 0 0,0-1 0 0 0,1 1-1 0 0,0 0 1 0 0,1 0 0 0 0,-1 0 0 0 0,1 1 0 0 0,0-1-1 0 0,-1 9 1 0 0,1 3-1708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6:31:22.4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2 412 12439 0 0,'-1'0'2950'0'0,"2"-4"-1143"0"0,8-10-591 0 0,14-17-1151 0 0,-23 30 24 0 0,184-257 4588 0 0,-172 243-4656 0 0,-7 10-14 0 0,0-1 0 0 0,0-1-1 0 0,0 1 1 0 0,-1-1-1 0 0,0 0 1 0 0,0 0-1 0 0,-1 0 1 0 0,0 0-1 0 0,4-11 1 0 0,-7 17 0 0 0,0 1-1 0 0,0-1 1 0 0,0 1 0 0 0,0-1-1 0 0,0 1 1 0 0,0-1 0 0 0,0 1-1 0 0,0-1 1 0 0,0 1 0 0 0,0-1-1 0 0,0 1 1 0 0,0-1 0 0 0,0 1 0 0 0,0-1-1 0 0,0 1 1 0 0,-1-1 0 0 0,1 1-1 0 0,0-1 1 0 0,0 1 0 0 0,-1-1-1 0 0,-6 4 182 0 0,-6 16-34 0 0,7-5-142 0 0,1 0 0 0 0,0 0 0 0 0,1 1 0 0 0,1 0-1 0 0,-2 15 1 0 0,-2 75-17 0 0,2-4 6 0 0,-4-52-1 0 0,8-45 0 0 0,0 0 0 0 0,0 0 0 0 0,-1 0 0 0 0,1 0 0 0 0,-1 0 0 0 0,0 0 0 0 0,0 0 0 0 0,-1-1 0 0 0,-4 6 0 0 0,7-8 0 0 0,-1-1 0 0 0,0 0 0 0 0,1 1 0 0 0,-1-1 0 0 0,0 0 0 0 0,1 1 0 0 0,-1-1 0 0 0,0 0 0 0 0,1 0 0 0 0,-1 1 0 0 0,0-1 0 0 0,0 0 0 0 0,1 0 0 0 0,-1 0 0 0 0,0 0 0 0 0,0 0 0 0 0,0 0 0 0 0,1 0 0 0 0,-1 0 0 0 0,0-1 0 0 0,0 1 0 0 0,1 0 0 0 0,-1 0 0 0 0,0-1 0 0 0,1 1 0 0 0,-1 0 0 0 0,0-1 0 0 0,1 1 0 0 0,-1-1 0 0 0,0 1 0 0 0,1 0 0 0 0,-1-1 0 0 0,0 0 0 0 0,20 1 0 0 0,3 3 253 0 0,0-1 0 0 0,-1 0 0 0 0,1-2 0 0 0,34-3 0 0 0,-48 2-450 0 0,20-1 588 0 0,-27 2-579 0 0,0 0 0 0 0,-1 0 0 0 0,1 0 0 0 0,0 0 1 0 0,0 0-1 0 0,0 0 0 0 0,0 1 0 0 0,0-1 0 0 0,0 0 1 0 0,0 1-1 0 0,-1-1 0 0 0,1 1 0 0 0,1 0 0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6:31:23.2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15 320 12439 0 0,'-1'0'20'0'0,"0"-1"258"0"0,0 1 0 0 0,0 0 0 0 0,0-1 1 0 0,1 1-1 0 0,-1-1 0 0 0,0 1 0 0 0,0-1 0 0 0,0 1 0 0 0,1-1 0 0 0,-1 0 1 0 0,0 1-1 0 0,1-1 0 0 0,-1 0 0 0 0,0 0 0 0 0,0-1 0 0 0,2 1-6 0 0,-1 0-1 0 0,1 0 0 0 0,0 0 0 0 0,0 0 1 0 0,0 0-1 0 0,0 0 0 0 0,0 0 0 0 0,0 0 1 0 0,0 0-1 0 0,0 1 0 0 0,0-1 0 0 0,2 0 1 0 0,-1 0-354 0 0,10-8 477 0 0,0-1-1 0 0,-1 0 1 0 0,0 0 0 0 0,12-16-1 0 0,36-51 371 0 0,-46 59-506 0 0,8-10 29 0 0,-13 19-232 0 0,0 0 0 0 0,-1-1 0 0 0,0 0 0 0 0,-1 0 0 0 0,0 0 0 0 0,8-21 0 0 0,-14 30-56 0 0,1 0 1 0 0,-1 0-1 0 0,0 0 0 0 0,0 0 0 0 0,1 0 1 0 0,-1-1-1 0 0,0 1 0 0 0,0 0 0 0 0,0 0 1 0 0,0 0-1 0 0,0 0 0 0 0,-1-3 0 0 0,1 4 0 0 0,0 0 0 0 0,0 0 0 0 0,-1 0-1 0 0,1 0 1 0 0,0-1 0 0 0,0 1 0 0 0,0 0 0 0 0,0 0-1 0 0,-1 0 1 0 0,1 0 0 0 0,0 0 0 0 0,0 0-1 0 0,0 0 1 0 0,-1-1 0 0 0,1 1 0 0 0,0 0 0 0 0,0 0-1 0 0,-1 0 1 0 0,1 0 0 0 0,0 0 0 0 0,0 0 0 0 0,0 0-1 0 0,-1 0 1 0 0,1 0 0 0 0,0 0 0 0 0,0 0-1 0 0,-1 0 1 0 0,1 0 0 0 0,0 0 0 0 0,0 1 0 0 0,0-1-1 0 0,-1 0 1 0 0,1 0 0 0 0,0 0 0 0 0,-1 0 0 0 0,-1 2 5 0 0,0-1 1 0 0,0 1 0 0 0,0-1 0 0 0,0 1 0 0 0,0 0-1 0 0,0 0 1 0 0,0 0 0 0 0,1 0 0 0 0,-3 2-1 0 0,-2 8-4 0 0,0-1 0 0 0,0 0 0 0 0,1 1 0 0 0,1 0 0 0 0,0 0-1 0 0,1 1 1 0 0,0-1 0 0 0,0 1 0 0 0,2 0 0 0 0,-1-1 0 0 0,2 1-1 0 0,1 25 1 0 0,7 51-1 0 0,-6-67 0 0 0,0-1 0 0 0,-1 37 0 0 0,-1-52 0 0 0,0-1 0 0 0,-1 0 0 0 0,0 0 0 0 0,0 1 0 0 0,0-1 0 0 0,-1 0 0 0 0,0 0 0 0 0,0 0 0 0 0,0 0 0 0 0,-1-1 0 0 0,1 1 0 0 0,-5 5 0 0 0,5-9 0 0 0,1 0 0 0 0,0 0 0 0 0,-1 0 0 0 0,1 0 0 0 0,0 0 0 0 0,-1 0 0 0 0,1 0 0 0 0,-1-1 0 0 0,0 1 0 0 0,1 0 0 0 0,-1-1 0 0 0,0 0 0 0 0,1 1 0 0 0,-1-1 0 0 0,0 0 0 0 0,-2 0 0 0 0,-34-2 0 0 0,16 0 0 0 0,46 1-4 0 0,-12 1 126 0 0,0-1-1 0 0,0 2 1 0 0,22 3 0 0 0,11 9 1147 0 0,-40-11-1266 0 0,1 0 1 0 0,0-1-1 0 0,0 1 1 0 0,1-1-1 0 0,-1 0 1 0 0,7 0-1 0 0,-11-1 15 0 0,1 0-1 0 0,-1 0 0 0 0,1-1 1 0 0,-1 1-1 0 0,1-1 1 0 0,-1 1-1 0 0,1-1 1 0 0,3-2-1 0 0,-5 3-25 0 0,-1 0 0 0 0,1 0-1 0 0,-1 0 1 0 0,1-1 0 0 0,-1 1 0 0 0,1 0 0 0 0,-1 0 0 0 0,1-1-1 0 0,-1 1 1 0 0,1 0 0 0 0,-1-1 0 0 0,1 1 0 0 0,-1-1-1 0 0,0 1 1 0 0,1 0 0 0 0,-1-1 0 0 0,0 1 0 0 0,1-1 0 0 0,-1 1-1 0 0,0-1 1 0 0,1 1 0 0 0,-1-1 0 0 0,0 1 0 0 0,0-1 0 0 0,0 0-1 0 0,0 1 1 0 0,0-1 0 0 0,1 1 0 0 0,-1-1 0 0 0,0 1 0 0 0,0-1-1 0 0,0 1 1 0 0,0-1 0 0 0,-1 0 0 0 0,1 1 0 0 0,0-1-1 0 0,0 1 1 0 0,0-1 0 0 0,0 1 0 0 0,-1-1 0 0 0,1 1 0 0 0,-1-2-1 0 0,-4 1-2379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6:31:24.6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186 131 11055 0 0,'-1'0'182'0'0,"-1"0"0"0"0,1 1 0 0 0,-1-1 0 0 0,0 1 0 0 0,1 0 0 0 0,0-1 0 0 0,-1 1-1 0 0,1 0 1 0 0,-1 0 0 0 0,1 0 0 0 0,0 0 0 0 0,-3 2 0 0 0,-17 19 1719 0 0,13-13-1683 0 0,2-3-55 0 0,-18 17 1825 0 0,-39 52 1 0 0,58-68-1736 0 0,0 0 1 0 0,0 1-1 0 0,1 0 1 0 0,0 0 0 0 0,0 0-1 0 0,1 0 1 0 0,0 1-1 0 0,0-1 1 0 0,1 1-1 0 0,1 0 1 0 0,-1 0 0 0 0,1 10-1 0 0,1-17 170 0 0,5 10-318 0 0,17 34-1 0 0,-16-35 87 0 0,3-4-110 0 0,-2-1-44 0 0,1-1 1 0 0,0 0-1 0 0,0 0 0 0 0,0-1 1 0 0,1 0-1 0 0,-1 0 0 0 0,1-1 1 0 0,0 0-1 0 0,0 0 0 0 0,0-1 1 0 0,19 2-1 0 0,-18-5-25 0 0,-1 0-1 0 0,1 0 1 0 0,-1-1-1 0 0,1 0 1 0 0,-1 0 0 0 0,1-1-1 0 0,-1-1 1 0 0,0 0-1 0 0,-1 0 1 0 0,1 0 0 0 0,-1-1-1 0 0,1 0 1 0 0,-1-1-1 0 0,-1 0 1 0 0,1 0 0 0 0,-1-1-1 0 0,0 0 1 0 0,-1 0-1 0 0,8-11 1 0 0,-5 7-13 0 0,-2-1 1 0 0,1 0-1 0 0,-1-1 0 0 0,-1 0 1 0 0,0 0-1 0 0,-1 0 1 0 0,-1-1-1 0 0,0 1 1 0 0,-1-1-1 0 0,0 0 0 0 0,-1 0 1 0 0,1-22-1 0 0,-3 24 1 0 0,-1 1 0 0 0,0 0 0 0 0,-1 0 0 0 0,-1 0 0 0 0,1 0 0 0 0,-2 0 0 0 0,1 0 0 0 0,-1 0 0 0 0,-1 1 0 0 0,0 0 0 0 0,-1 0 0 0 0,-7-10 0 0 0,8 13 0 0 0,0 0 0 0 0,-1 1 0 0 0,0-1 0 0 0,0 2 0 0 0,0-1 0 0 0,-1 1 0 0 0,1 0 0 0 0,-1 0 0 0 0,-1 0 0 0 0,1 1 0 0 0,-1 0 0 0 0,1 1 0 0 0,-1 0 0 0 0,0 0 0 0 0,0 1 0 0 0,-16-3 0 0 0,18 4 1 0 0,0 1-1 0 0,1 0 1 0 0,-1 1-1 0 0,0-1 1 0 0,0 1 0 0 0,0 0-1 0 0,1 1 1 0 0,-1-1-1 0 0,1 1 1 0 0,-1 0 0 0 0,1 1-1 0 0,0-1 1 0 0,-1 1-1 0 0,2 0 1 0 0,-1 0 0 0 0,0 1-1 0 0,0-1 1 0 0,1 1-1 0 0,0 0 1 0 0,-4 5-1 0 0,-1 1-21 0 0,1 1-1 0 0,0-1 0 0 0,0 1 1 0 0,1 1-1 0 0,1 0 0 0 0,0-1 0 0 0,-5 18 1 0 0,8-15-1147 0 0,1 27-4475 0 0,1-31-1913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6:31:25.8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1 369 8287 0 0,'5'-2'1331'0'0,"-1"-1"0"0"0,0-1 0 0 0,0 1 0 0 0,6-6-1 0 0,40-46 2702 0 0,-15 16-1991 0 0,-33 36-1926 0 0,18-17 531 0 0,-2-1 1 0 0,29-41 0 0 0,-43 56-603 0 0,0 0 1 0 0,-1 0 0 0 0,0 0 0 0 0,0-1 0 0 0,0 1 0 0 0,-1-1 0 0 0,0 0-1 0 0,0 1 1 0 0,-1-1 0 0 0,0 0 0 0 0,0 0 0 0 0,0 0 0 0 0,-1 0 0 0 0,0 0-1 0 0,-1 0 1 0 0,-2-13 0 0 0,3 18-33 0 0,0 1 1 0 0,0 0-1 0 0,-1 0 0 0 0,1 0 1 0 0,-1 0-1 0 0,1 0 0 0 0,-1 0 0 0 0,1-1 1 0 0,-1 1-1 0 0,0 0 0 0 0,1 1 0 0 0,-1-1 1 0 0,0 0-1 0 0,0 0 0 0 0,0 0 1 0 0,0 0-1 0 0,0 1 0 0 0,0-1 0 0 0,0 0 1 0 0,0 1-1 0 0,-2-2 0 0 0,2 2-4 0 0,1 0-1 0 0,-1 0 1 0 0,0 0-1 0 0,0 0 1 0 0,0 0-1 0 0,0 0 1 0 0,0 1-1 0 0,1-1 1 0 0,-1 0-1 0 0,0 0 1 0 0,0 1 0 0 0,0-1-1 0 0,1 1 1 0 0,-1-1-1 0 0,0 1 1 0 0,0-1-1 0 0,1 1 1 0 0,-1-1-1 0 0,0 1 1 0 0,1-1-1 0 0,-1 1 1 0 0,1 0-1 0 0,-1-1 1 0 0,1 1-1 0 0,-1 0 1 0 0,1 0 0 0 0,-1-1-1 0 0,1 1 1 0 0,-1 1-1 0 0,-2 7-4 0 0,-1-1 0 0 0,2 0 0 0 0,-1 1 0 0 0,1-1 0 0 0,0 1 0 0 0,-1 16 0 0 0,3 56 34 0 0,1-17-23 0 0,-5 21-14 0 0,0-34 0 0 0,3-38 0 0 0,1-5 0 0 0,0-1 0 0 0,-1 1 0 0 0,0-1 0 0 0,0 0 0 0 0,-1 1 0 0 0,0-1 0 0 0,0 0 0 0 0,-6 12 0 0 0,6-17 0 0 0,0 1 0 0 0,0 0 0 0 0,0-1 0 0 0,-1 0 0 0 0,1 0 0 0 0,-1 0 0 0 0,0 0 0 0 0,1 0 0 0 0,-1 0 0 0 0,0-1 0 0 0,0 1 0 0 0,0-1 0 0 0,0 0 0 0 0,-5 2 0 0 0,1-1 0 0 0,-1 0 0 0 0,0-1 0 0 0,0 1 0 0 0,-14-1 0 0 0,14-3 0 0 0,13-1 0 0 0,14-3 0 0 0,36 4 438 0 0,-36 0-119 0 0,0 1-1 0 0,1 1 1 0 0,33 5-1 0 0,-47-5-289 0 0,-3 0-363 0 0,-6 4-2068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6:31:29.0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0 489 7367 0 0,'0'0'568'0'0,"19"-17"3459"0"0,35-43 947 0 0,55-78 0 0 0,-56 68-4104 0 0,-40 53-743 0 0,-1-1-1 0 0,17-33 0 0 0,-24 39-44 0 0,0 1 1 0 0,0-1-1 0 0,-1 1 0 0 0,-1-1 1 0 0,0 0-1 0 0,1-15 0 0 0,-4 26-69 0 0,0 0 0 0 0,0 0 0 0 0,0 0 0 0 0,0 0 0 0 0,0-1 0 0 0,0 1 0 0 0,0 0 0 0 0,0 0 0 0 0,0 0-1 0 0,0 0 1 0 0,-1 0 0 0 0,1 0 0 0 0,-1 0 0 0 0,0-2 0 0 0,1 3-9 0 0,0 0 0 0 0,-1 0 0 0 0,1-1 0 0 0,0 1-1 0 0,0 0 1 0 0,-1 0 0 0 0,1 0 0 0 0,0 0 0 0 0,-1-1 0 0 0,1 1-1 0 0,0 0 1 0 0,-1 0 0 0 0,1 0 0 0 0,0 0 0 0 0,-1 0 0 0 0,1 0-1 0 0,0 0 1 0 0,-1 0 0 0 0,1 0 0 0 0,0 0 0 0 0,-1 0 0 0 0,1 0-1 0 0,0 0 1 0 0,-1 0 0 0 0,1 0 0 0 0,0 0 0 0 0,0 1 0 0 0,-1-1-1 0 0,0 0 1 0 0,-1 1-1 0 0,0 1-1 0 0,1-1 0 0 0,-1 1 0 0 0,0-1 0 0 0,0 1 1 0 0,1-1-1 0 0,-1 1 0 0 0,1 0 0 0 0,-1 0 1 0 0,1 0-1 0 0,-2 3 0 0 0,-1 7-2 0 0,0 0 0 0 0,1 0 0 0 0,0 0 0 0 0,1 0 0 0 0,0 1 0 0 0,1-1 0 0 0,0 1 0 0 0,2 14 0 0 0,-2 7 0 0 0,-2 71 0 0 0,-3 28 0 0 0,5-131 0 0 0,1 0 0 0 0,0 0 0 0 0,-1 0 0 0 0,1-1 0 0 0,-1 1 0 0 0,1 0 0 0 0,-1-1 0 0 0,0 1 0 0 0,0 0 0 0 0,0-1 0 0 0,0 1 0 0 0,0-1 0 0 0,0 1 0 0 0,0-1 0 0 0,-1 0 0 0 0,1 0 0 0 0,0 1 0 0 0,-1-1 0 0 0,1 0 0 0 0,-3 1 0 0 0,-3 2 0 0 0,0-1 0 0 0,0 0 0 0 0,-14 3 0 0 0,14-5 0 0 0,1 1 0 0 0,0 0 0 0 0,1 0 0 0 0,-11 6 0 0 0,15-8 0 0 0,1 0 0 0 0,0 0 0 0 0,0 0 0 0 0,0 0 0 0 0,0 0 0 0 0,0 0 0 0 0,0 0 0 0 0,0 0 0 0 0,0 0 0 0 0,0 0 0 0 0,0 0 0 0 0,0 0 0 0 0,-1 0 0 0 0,1 0 0 0 0,0 0 0 0 0,0 0 0 0 0,0 0 0 0 0,0 0 0 0 0,0 1 0 0 0,0-1 0 0 0,0 0 0 0 0,0 0 0 0 0,0 0 0 0 0,0 0 0 0 0,0 0 0 0 0,0 0 0 0 0,0 0 0 0 0,0 0 0 0 0,0 0 0 0 0,0 0 0 0 0,0 1 0 0 0,0-1 0 0 0,0 0 0 0 0,0 0 0 0 0,0 0 0 0 0,0 0 0 0 0,0 0 0 0 0,0 0 0 0 0,0 0 0 0 0,0 0 0 0 0,0 0 0 0 0,0 0 0 0 0,0 1 0 0 0,0-1 0 0 0,0 0 0 0 0,0 0 0 0 0,0 0 0 0 0,0 0 0 0 0,0 0 0 0 0,0 0 0 0 0,0 0 0 0 0,0 0 0 0 0,0 0 0 0 0,0 0 0 0 0,1 0 0 0 0,-1 0 0 0 0,0 0 0 0 0,0 0 0 0 0,0 0 0 0 0,0 1 0 0 0,9 1 0 0 0,10-2 0 0 0,1-2 187 0 0,0-2 0 0 0,27-7 1 0 0,-27 5-8 0 0,0 1 1 0 0,25-2 0 0 0,-32 5-175 0 0,-9 1-12 0 0,0 1 0 0 0,-1-1 0 0 0,1 1 0 0 0,0 0 0 0 0,0 0 0 0 0,-1 0 0 0 0,7 1-1 0 0,-10-1-29 0 0,0 1-1 0 0,1-1 0 0 0,-1 0 0 0 0,0 0 0 0 0,0 0 0 0 0,0 1 0 0 0,0-1 0 0 0,0 0 1 0 0,0 0-1 0 0,0 0 0 0 0,1 1 0 0 0,-1-1 0 0 0,0 0 0 0 0,0 0 0 0 0,0 0 0 0 0,0 1 0 0 0,0-1 1 0 0,0 0-1 0 0,0 0 0 0 0,0 1 0 0 0,0-1 0 0 0,0 0 0 0 0,0 0 0 0 0,0 0 0 0 0,0 1 0 0 0,0-1 1 0 0,-1 0-1 0 0,1 0 0 0 0,0 1 0 0 0,0-1 0 0 0,0 0 0 0 0,0 0 0 0 0,-1 2-1155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6:31:30.5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122 44 5527 0 0,'-3'0'423'0'0,"1"1"-1"0"0,-1-1 0 0 0,1 0 1 0 0,-1 1-1 0 0,1-1 1 0 0,-1 1-1 0 0,1 0 0 0 0,0 0 1 0 0,-1 0-1 0 0,1 0 0 0 0,0 0 1 0 0,0 1-1 0 0,0-1 0 0 0,-4 3 1 0 0,2 0 77 0 0,1-1 0 0 0,0 1 1 0 0,0 0-1 0 0,0 0 0 0 0,0 0 1 0 0,0 0-1 0 0,-1 5 0 0 0,-3 7 461 0 0,1 1 0 0 0,0-1-1 0 0,-3 22 1 0 0,8-35-846 0 0,-4 21 871 0 0,-4 38 1 0 0,8-54-856 0 0,1 0 0 0 0,0 0-1 0 0,0 0 1 0 0,1 0 0 0 0,0 0 0 0 0,0 0 0 0 0,1 0 0 0 0,4 12 0 0 0,-4-16-98 0 0,0-1-1 0 0,0 0 1 0 0,0 1 0 0 0,1-1 0 0 0,-1 0 0 0 0,1 0-1 0 0,0-1 1 0 0,0 1 0 0 0,0-1 0 0 0,0 1-1 0 0,0-1 1 0 0,0 0 0 0 0,1 0 0 0 0,-1 0 0 0 0,1-1-1 0 0,-1 1 1 0 0,1-1 0 0 0,0 0 0 0 0,0 0 0 0 0,-1 0-1 0 0,1 0 1 0 0,0-1 0 0 0,0 1 0 0 0,0-1 0 0 0,5-1-1 0 0,0 1 3 0 0,0 0-1 0 0,0-1 0 0 0,0-1 1 0 0,0 1-1 0 0,0-1 0 0 0,0-1 1 0 0,-1 0-1 0 0,1 0 0 0 0,15-9 1 0 0,-16 6-30 0 0,1 0 0 0 0,-1-1 0 0 0,-1 0 0 0 0,1-1 1 0 0,-1 0-1 0 0,-1 0 0 0 0,1-1 0 0 0,-1 1 0 0 0,-1-1 0 0 0,0 0 0 0 0,0-1 1 0 0,-1 0-1 0 0,0 1 0 0 0,0-1 0 0 0,-1 0 0 0 0,-1-1 0 0 0,3-14 0 0 0,-4 15 1 0 0,0 0 0 0 0,-1 1-1 0 0,0-1 1 0 0,0 0 0 0 0,-1 1-1 0 0,0-1 1 0 0,-1 1-1 0 0,-4-16 1 0 0,3 18-4 0 0,1 1-1 0 0,-1-1 1 0 0,0 1 0 0 0,0 0 0 0 0,-1 0-1 0 0,0 1 1 0 0,0-1 0 0 0,-1 1-1 0 0,1 0 1 0 0,-1 0 0 0 0,0 0-1 0 0,-10-7 1 0 0,10 9-3 0 0,0 0 0 0 0,0 0 0 0 0,0 1 0 0 0,0-1 0 0 0,-1 1 0 0 0,1 0 0 0 0,-1 1-1 0 0,1-1 1 0 0,-1 1 0 0 0,0 0 0 0 0,0 1 0 0 0,1-1 0 0 0,-1 1 0 0 0,0 0 0 0 0,0 1 0 0 0,0-1 0 0 0,1 1 0 0 0,-1 0 0 0 0,0 1-1 0 0,1-1 1 0 0,-1 1 0 0 0,1 0 0 0 0,-1 1 0 0 0,1-1 0 0 0,0 1 0 0 0,-8 6 0 0 0,5-4-2 0 0,1 1 0 0 0,0 0 1 0 0,0 0-1 0 0,0 1 0 0 0,1 0 1 0 0,0 0-1 0 0,0 0 0 0 0,1 1 1 0 0,0 0-1 0 0,0 0 0 0 0,1 0 1 0 0,0 1-1 0 0,0-1 0 0 0,1 1 1 0 0,0 0-1 0 0,-1 9 0 0 0,2 5-309 0 0,1 25-1 0 0,1-45 316 0 0,2 17-1823 0 0,8 33-6039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6:31:37.9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158 81 1839 0 0,'0'-1'171'0'0,"0"0"0"0"0,0 0-1 0 0,0 0 1 0 0,0 0-1 0 0,0-1 1 0 0,0 1-1 0 0,0 0 1 0 0,0 0 0 0 0,-1 0-1 0 0,1 0 1 0 0,0-1-1 0 0,-1 1 1 0 0,1 0-1 0 0,-1 0 1 0 0,1 0 0 0 0,-1 0-1 0 0,1 0 1 0 0,-1 0-1 0 0,0 0 1 0 0,0 0-1 0 0,1 0 1 0 0,-1 1 0 0 0,0-1-1 0 0,0 0 1 0 0,0 0-1 0 0,0 1 1 0 0,0-1-1 0 0,-2 0 1 0 0,2 0 152 0 0,0 1 0 0 0,-1 0 0 0 0,1 0 0 0 0,0 0 1 0 0,-1 0-1 0 0,1 0 0 0 0,0 0 0 0 0,-1 0 0 0 0,1 0 0 0 0,0 1 0 0 0,-1-1 0 0 0,1 1 0 0 0,-2 0 1 0 0,-13 7-68 0 0,9-2 353 0 0,0 1 1 0 0,0-1-1 0 0,0 1 0 0 0,1 0 1 0 0,0 0-1 0 0,0 1 1 0 0,1 0-1 0 0,0 0 0 0 0,0 0 1 0 0,1 1-1 0 0,-6 16 0 0 0,3-2 85 0 0,0 0-1 0 0,2 1 0 0 0,-5 37 0 0 0,9-52-589 0 0,1 1-1 0 0,0 0 1 0 0,0 0-1 0 0,0-1 1 0 0,2 1-1 0 0,-1 0 1 0 0,1-1 0 0 0,4 13-1 0 0,-5-19-31 0 0,7 6-12 0 0,26 32-48 0 0,-32-39 0 0 0,0 0 0 0 0,0 0 0 0 0,1 0 0 0 0,-1 0 0 0 0,0 0 0 0 0,1-1 1 0 0,-1 1-1 0 0,1-1 0 0 0,0 0 0 0 0,-1 0 0 0 0,1 0 0 0 0,0 0 0 0 0,-1 0 0 0 0,1-1 0 0 0,0 1 0 0 0,0-1 0 0 0,0 1 0 0 0,4-1 0 0 0,0-1 21 0 0,0 0-1 0 0,0 0 0 0 0,0-1 1 0 0,-1 1-1 0 0,8-4 1 0 0,-12 4-34 0 0,10-4 29 0 0,0 0 0 0 0,0-2 0 0 0,0 1 0 0 0,-1-1 0 0 0,0-1 0 0 0,0 0 0 0 0,-1-1 0 0 0,0 0 0 0 0,17-19-1 0 0,-16 15 6 0 0,-1-1-1 0 0,0 0 0 0 0,-1-1 0 0 0,0 0 1 0 0,-1 0-1 0 0,-1-1 0 0 0,7-21 0 0 0,-12 27-32 0 0,1 0 0 0 0,-1 0 0 0 0,-1 0 0 0 0,0 0 0 0 0,0-1 0 0 0,-1 1 0 0 0,0 0 0 0 0,-1 0 0 0 0,0-1 0 0 0,-1 1 0 0 0,0 0 0 0 0,-5-13 0 0 0,5 18 0 0 0,1 0 0 0 0,-2 0 0 0 0,1 0 0 0 0,-1 0 0 0 0,1 1 0 0 0,-1-1 0 0 0,0 1 0 0 0,-1 0 0 0 0,1 0 0 0 0,-1 0 0 0 0,0 0 0 0 0,0 1 0 0 0,0 0 0 0 0,0-1 0 0 0,-1 2 0 0 0,1-1 0 0 0,-1 0 0 0 0,0 1 0 0 0,0 0 0 0 0,1 0 0 0 0,-2 0 0 0 0,1 1 0 0 0,0-1 0 0 0,0 1 0 0 0,-9 0 0 0 0,7 1-4 0 0,0 0 0 0 0,0 0 0 0 0,0 1 0 0 0,0 0 0 0 0,0 1 0 0 0,0 0 0 0 0,1 0 0 0 0,-1 0 0 0 0,0 1 0 0 0,1 0 0 0 0,0 0 0 0 0,-1 0 0 0 0,1 1 0 0 0,1 0 0 0 0,-9 7 0 0 0,5-4-7 0 0,1 1-1 0 0,0 0 0 0 0,0 1 1 0 0,1 0-1 0 0,0 0 1 0 0,1 0-1 0 0,0 1 1 0 0,-7 15-1 0 0,11-22-169 0 0,1 11-426 0 0,-9 55-181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6:31:39.8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211 58 1375 0 0,'2'-5'-193'0'0,"5"-24"3306"0"0,-7 28-2894 0 0,0 0 1 0 0,0 0 0 0 0,0 0 0 0 0,1 0 0 0 0,-1 0 0 0 0,0-1-1 0 0,0 1 1 0 0,0 0 0 0 0,-1 0 0 0 0,1 0 0 0 0,0 0 0 0 0,0 0 0 0 0,-1 0-1 0 0,1 0 1 0 0,0 0 0 0 0,-1 0 0 0 0,1 0 0 0 0,-1 0 0 0 0,1 0 0 0 0,-2-1-1 0 0,1 1-83 0 0,-1 1 0 0 0,1 0 0 0 0,0 0 0 0 0,0 0 0 0 0,0 1 0 0 0,0-1-1 0 0,0 0 1 0 0,0 0 0 0 0,0 0 0 0 0,0 1 0 0 0,0-1 0 0 0,0 1 0 0 0,0-1 0 0 0,0 1-1 0 0,0-1 1 0 0,0 1 0 0 0,0-1 0 0 0,0 2 0 0 0,-19 12 1450 0 0,7-2-498 0 0,1 1 0 0 0,0 0-1 0 0,0 1 1 0 0,-9 16 0 0 0,-35 63 1633 0 0,51-85-2581 0 0,-1 2 21 0 0,0 0 1 0 0,1 0 0 0 0,0 0-1 0 0,1 1 1 0 0,0 0 0 0 0,1 0-1 0 0,0 0 1 0 0,-1 11 0 0 0,0 20 163 0 0,7-31-238 0 0,6 29-58 0 0,-7-30 30 0 0,6-2-5 0 0,0 1-45 0 0,1-1 0 0 0,12 9 0 0 0,-17-15-1 0 0,1 1 0 0 0,-1-1 0 0 0,1 0-1 0 0,0-1 1 0 0,-1 1 0 0 0,1-1 0 0 0,0 0 0 0 0,0 0 0 0 0,0 0-1 0 0,0-1 1 0 0,1 1 0 0 0,-1-1 0 0 0,0-1 0 0 0,0 1 0 0 0,0-1-1 0 0,0 0 1 0 0,0 0 0 0 0,0 0 0 0 0,0-1 0 0 0,-1 1-1 0 0,1-1 1 0 0,6-4 0 0 0,1 0 12 0 0,0-1-1 0 0,-1 0 1 0 0,0-1-1 0 0,0 0 1 0 0,-1-1-1 0 0,0 0 1 0 0,9-10-1 0 0,-6 3-19 0 0,-1 1 0 0 0,0-2 0 0 0,17-32 0 0 0,-25 41 0 0 0,0-1 0 0 0,0 0 0 0 0,-1 0 0 0 0,0 0 0 0 0,-1 0 0 0 0,0 0 0 0 0,0 0 0 0 0,-1-1 0 0 0,0 1 0 0 0,-1-13 0 0 0,0 16 2 0 0,-1 1 1 0 0,0 0-1 0 0,0 0 0 0 0,0-1 0 0 0,-1 1 1 0 0,0 0-1 0 0,0 0 0 0 0,0 1 0 0 0,0-1 0 0 0,-1 0 1 0 0,1 1-1 0 0,-1-1 0 0 0,-1 1 0 0 0,1 0 1 0 0,-1 0-1 0 0,1 0 0 0 0,-1 1 0 0 0,0-1 1 0 0,0 1-1 0 0,-1 0 0 0 0,1 0 0 0 0,-1 0 0 0 0,1 1 1 0 0,-1-1-1 0 0,0 1 0 0 0,0 0 0 0 0,0 1 1 0 0,0-1-1 0 0,0 1 0 0 0,0 0 0 0 0,-1 0 1 0 0,1 1-1 0 0,0-1 0 0 0,-1 1 0 0 0,1 0 1 0 0,0 1-1 0 0,0-1 0 0 0,-1 1 0 0 0,1 0 0 0 0,0 1 1 0 0,0-1-1 0 0,-9 5 0 0 0,4-1-62 0 0,-1 0 0 0 0,1 1 1 0 0,0 0-1 0 0,1 1 0 0 0,-1 0 0 0 0,1 1 0 0 0,1 0 0 0 0,0 0 1 0 0,0 1-1 0 0,0 0 0 0 0,1 1 0 0 0,1-1 0 0 0,-1 1 0 0 0,1 0 1 0 0,1 1-1 0 0,-5 12 0 0 0,9-19-221 0 0,-1 0 1 0 0,1 0-1 0 0,0 0 1 0 0,0 0 0 0 0,0 7-1 0 0,0-3-837 0 0,0-1-6184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6:31:41.2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1 467 1375 0 0,'0'0'262'0'0,"0"1"-1"0"0,0-1 1 0 0,0 0 0 0 0,0 1-1 0 0,0-1 1 0 0,0 0-1 0 0,0 0 1 0 0,0 1-1 0 0,0-1 1 0 0,0 0-1 0 0,0 0 1 0 0,1 1-1 0 0,-1-1 1 0 0,0 0-1 0 0,0 0 1 0 0,0 1-1 0 0,1 0 785 0 0,-1-1-784 0 0,0 0-1 0 0,1 0 1 0 0,-1 0-1 0 0,0 0 1 0 0,0 1-1 0 0,1-1 1 0 0,-1 0-1 0 0,0 0 1 0 0,0 0-1 0 0,1 0 1 0 0,-1 0-1 0 0,0 0 1 0 0,0 0-1 0 0,1 0 1 0 0,-1 0-1 0 0,0 0 1 0 0,1 0-1 0 0,16-4 3505 0 0,16-13-1300 0 0,-14 4-1370 0 0,-1-2-1 0 0,0 0 1 0 0,24-26 0 0 0,40-59-182 0 0,-72 87-811 0 0,-1-1 0 0 0,0 0 1 0 0,-1 0-1 0 0,-1-1 0 0 0,-1 0 0 0 0,0 0 0 0 0,0-1 0 0 0,-2 0 0 0 0,0 1 1 0 0,-1-1-1 0 0,0-1 0 0 0,-1 1 0 0 0,-1-29 0 0 0,-1 44-94 0 0,0 0 0 0 0,0 0 0 0 0,0 0-1 0 0,0 0 1 0 0,0 0 0 0 0,0-1 0 0 0,-1 1 0 0 0,1 0 0 0 0,0 0-1 0 0,0 0 1 0 0,-1 0 0 0 0,1 0 0 0 0,-1 0 0 0 0,1 0 0 0 0,-1 0-1 0 0,0 0 1 0 0,1 0 0 0 0,-1 0 0 0 0,0 0 0 0 0,1 1-1 0 0,-1-1 1 0 0,0 0 0 0 0,0 0 0 0 0,0 1 0 0 0,0-1 0 0 0,0 1-1 0 0,0-1 1 0 0,0 1 0 0 0,0-1 0 0 0,-1 0 0 0 0,0 1-7 0 0,1 1 0 0 0,-1-1 0 0 0,0 0 1 0 0,1 1-1 0 0,-1-1 0 0 0,1 1 0 0 0,-1-1 0 0 0,1 1 0 0 0,0-1 1 0 0,-1 1-1 0 0,1 0 0 0 0,0 0 0 0 0,-1 0 0 0 0,1 0 1 0 0,0 0-1 0 0,0 0 0 0 0,0 0 0 0 0,0 0 0 0 0,0 1 1 0 0,0-1-1 0 0,0 0 0 0 0,-1 2 0 0 0,0 3-2 0 0,-1-1 0 0 0,1 1 0 0 0,0 0 0 0 0,0 0 0 0 0,1 0 0 0 0,0 0 0 0 0,0 0 0 0 0,0 0 0 0 0,1 0 0 0 0,0 0 0 0 0,0 0 0 0 0,2 10 0 0 0,-2-11 0 0 0,1 20 0 0 0,1 39 0 0 0,-3 2 0 0 0,-3-2 0 0 0,-3 1 0 0 0,4-50 0 0 0,-13 74 0 0 0,15-84 0 0 0,0 0 0 0 0,-1-1 0 0 0,0 1 0 0 0,0 0 0 0 0,0-1 0 0 0,0 0 0 0 0,-1 0 0 0 0,1 0 0 0 0,-1 0 0 0 0,0 0 0 0 0,-4 3 0 0 0,5-5 0 0 0,1-1 0 0 0,-1 1 0 0 0,0-1 0 0 0,-1 0 0 0 0,1 0 0 0 0,0 1 0 0 0,0-2 0 0 0,0 1 0 0 0,-1 0 0 0 0,1 0 0 0 0,0-1 0 0 0,-1 1 0 0 0,1-1 0 0 0,-1 0 0 0 0,1 0 0 0 0,0 0 0 0 0,-1 0 0 0 0,1 0 0 0 0,-1 0 0 0 0,1-1 0 0 0,0 1 0 0 0,-1-1 0 0 0,-3-1 0 0 0,0 0 0 0 0,-1-1 0 0 0,-1 1 0 0 0,1 0 0 0 0,0 0 0 0 0,-13-1 0 0 0,71 18 0 0 0,74-5 293 0 0,-108-9-166 0 0,-1-2 1 0 0,0 0-1 0 0,0-1 0 0 0,0 0 0 0 0,27-8 0 0 0,-34 6 79 0 0,-9 4-286 0 0,1 0-1 0 0,-1 0 1 0 0,0 0 0 0 0,0 0-1 0 0,1-1 1 0 0,-1 1 0 0 0,0 0-1 0 0,0 0 1 0 0,0 0-1 0 0,1 0 1 0 0,-1-1 0 0 0,0 1-1 0 0,0 0 1 0 0,0 0 0 0 0,1 0-1 0 0,-1-1 1 0 0,0 1-1 0 0,0 0 1 0 0,0 0 0 0 0,0-1-1 0 0,0 1 1 0 0,0 0 0 0 0,0 0-1 0 0,1-1 1 0 0,-1 1-1 0 0,0 0 1 0 0,0 0 0 0 0,0-1-1 0 0,0 1 1 0 0,0 0 0 0 0,0 0-1 0 0,0-1 1 0 0,0 1-1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3:28.7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328 162 1375 0 0,'1'-4'192'0'0,"1"-1"-1"0"0,0 1 0 0 0,-1 0 0 0 0,1-1 0 0 0,1 1 0 0 0,-1 0 0 0 0,1 0 0 0 0,5-6 0 0 0,1-4-104 0 0,-4 8 585 0 0,-1-2 0 0 0,1 1 0 0 0,-2 0 1 0 0,1-1-1 0 0,-1 0 0 0 0,0 0 0 0 0,-1 0 0 0 0,1 0 0 0 0,-2 0 0 0 0,2-9 0 0 0,-3 17-552 0 0,0-1-1 0 0,0 1 1 0 0,0 0-1 0 0,0-1 0 0 0,0 1 1 0 0,0 0-1 0 0,0-1 1 0 0,0 1-1 0 0,0 0 0 0 0,0-1 1 0 0,0 1-1 0 0,0-1 0 0 0,0 1 1 0 0,-1 0-1 0 0,1-1 1 0 0,0 1-1 0 0,0 0 0 0 0,0-1 1 0 0,0 1-1 0 0,-1 0 1 0 0,1 0-1 0 0,0-1 0 0 0,0 1 1 0 0,-1 0-1 0 0,1 0 1 0 0,0-1-1 0 0,-1 1 0 0 0,1 0 1 0 0,0 0-1 0 0,-1 0 1 0 0,1-1-1 0 0,0 1 0 0 0,-1 0 1 0 0,1 0-1 0 0,0 0 1 0 0,-1 0-1 0 0,1 0 0 0 0,0 0 1 0 0,-1 0-1 0 0,1 0 1 0 0,0 0-1 0 0,-1 0 0 0 0,0 0 1 0 0,1 0-44 0 0,-1 0 0 0 0,1 0 1 0 0,-1 1-1 0 0,1-1 0 0 0,-1 0 0 0 0,1 1 1 0 0,-1-1-1 0 0,1 1 0 0 0,-1-1 1 0 0,1 0-1 0 0,0 1 0 0 0,-1-1 0 0 0,1 1 1 0 0,0-1-1 0 0,-1 1 0 0 0,1-1 1 0 0,0 1-1 0 0,0-1 0 0 0,-1 1 0 0 0,1-1 1 0 0,0 1-1 0 0,0-1 0 0 0,0 1 1 0 0,0 0-1 0 0,0-1 0 0 0,0 1 0 0 0,0-1 1 0 0,0 1-1 0 0,0-1 0 0 0,0 1 1 0 0,0 0-1 0 0,1 10 102 0 0,0-1 0 0 0,-1 1 0 0 0,-1-1 0 0 0,0 0 0 0 0,0 1-1 0 0,-1-1 1 0 0,0 0 0 0 0,0 0 0 0 0,-1 0 0 0 0,-1 0 0 0 0,0-1 0 0 0,0 1 0 0 0,-1-1 0 0 0,0 0 0 0 0,-1 0 0 0 0,0-1 0 0 0,0 1 0 0 0,0-1 0 0 0,-11 9 0 0 0,8-8-162 0 0,0-1 0 0 0,0 0 1 0 0,-1-1-1 0 0,1 0 0 0 0,-2 0 1 0 0,1-1-1 0 0,-1 0 0 0 0,-11 3 1 0 0,17-7-12 0 0,0 0 0 0 0,0-1 0 0 0,1 0 0 0 0,-1 0 0 0 0,0 0 0 0 0,0-1 0 0 0,-1 1 0 0 0,1-1 0 0 0,0-1 0 0 0,0 1 0 0 0,0-1 1 0 0,0 1-1 0 0,0-2 0 0 0,0 1 0 0 0,1 0 0 0 0,-1-1 0 0 0,0 0 0 0 0,1 0 0 0 0,-1 0 0 0 0,1-1 0 0 0,-8-5 0 0 0,1-1 51 0 0,0 0 0 0 0,0-1 0 0 0,-10-15 0 0 0,16 20-31 0 0,0-1 0 0 0,1 0 0 0 0,0 0 0 0 0,1-1 0 0 0,-1 1-1 0 0,1-1 1 0 0,1 0 0 0 0,-4-8 0 0 0,6 12-22 0 0,-1 1 0 0 0,1 0-1 0 0,0-1 1 0 0,0 1 0 0 0,0-1-1 0 0,0 1 1 0 0,0-1 0 0 0,0 1-1 0 0,1-1 1 0 0,-1 1 0 0 0,1-1-1 0 0,-1 1 1 0 0,1-1 0 0 0,0 1 0 0 0,0 0-1 0 0,0 0 1 0 0,1-1 0 0 0,-1 1-1 0 0,0 0 1 0 0,1 0 0 0 0,-1 0-1 0 0,1 0 1 0 0,0 1 0 0 0,0-1-1 0 0,2-2 1 0 0,2 0-369 0 0,1 0 1 0 0,0 0-1 0 0,0 0 0 0 0,0 1 0 0 0,0 0 0 0 0,14-4 1 0 0,-2 2-6873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6:53:59.8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 97 2759 0 0,'0'0'64'0'0,"0"0"-1"0"0,0 0 0 0 0,0-1 0 0 0,0 1 1 0 0,0 0-1 0 0,0 0 0 0 0,0-1 0 0 0,0 1 1 0 0,0 0-1 0 0,0 0 0 0 0,0-1 0 0 0,0 1 1 0 0,0 0-1 0 0,0 0 0 0 0,0 0 0 0 0,0-1 1 0 0,-1 1-1 0 0,1 0 0 0 0,0 0 0 0 0,0 0 1 0 0,0-1-1 0 0,0 1 0 0 0,0 0 0 0 0,-1 0 1 0 0,1 0-1 0 0,0 0 0 0 0,0-1 0 0 0,0 1 1 0 0,-1 0-1 0 0,1 0 0 0 0,0 0 0 0 0,0 0 1 0 0,0 0-1 0 0,-1 0 0 0 0,1-1 0 0 0,-10 5 1068 0 0,-6 9 840 0 0,16-12-1783 0 0,-1 0 1 0 0,0-1-1 0 0,1 1 0 0 0,-1 0 1 0 0,1 0-1 0 0,-1 0 0 0 0,1 0 1 0 0,-1 0-1 0 0,1 0 0 0 0,0 0 1 0 0,-1 0-1 0 0,1 0 0 0 0,0 0 1 0 0,0 0-1 0 0,0 0 1 0 0,0 0-1 0 0,0 0 0 0 0,0 1 1 0 0,0-1-107 0 0,1-1 1 0 0,-1 1 0 0 0,0-1 0 0 0,1 0 0 0 0,-1 1 0 0 0,0-1 0 0 0,1 0 0 0 0,-1 1 0 0 0,1-1 0 0 0,-1 0 0 0 0,0 1 0 0 0,1-1 0 0 0,-1 0 0 0 0,1 0-1 0 0,-1 0 1 0 0,1 1 0 0 0,-1-1 0 0 0,1 0 0 0 0,-1 0 0 0 0,1 0 0 0 0,-1 0 0 0 0,1 0 0 0 0,-1 0 0 0 0,2 0 0 0 0,2 0 208 0 0,1 0 0 0 0,0-1-1 0 0,0 0 1 0 0,0 0 0 0 0,8-3 0 0 0,-7 2-189 0 0,0-1 0 0 0,0 1 0 0 0,0-1 0 0 0,-1 0 0 0 0,1-1 0 0 0,-1 1 0 0 0,0-1 0 0 0,6-6 0 0 0,-9 9-86 0 0,-1 0 1 0 0,0-1 0 0 0,0 1 0 0 0,0 0-1 0 0,-1-1 1 0 0,1 1 0 0 0,0 0-1 0 0,0-1 1 0 0,-1 1 0 0 0,1-1 0 0 0,-1 1-1 0 0,1-1 1 0 0,-1 0 0 0 0,0 1-1 0 0,0-1 1 0 0,1 1 0 0 0,-1-1 0 0 0,0 0-1 0 0,0 1 1 0 0,-1-1 0 0 0,1 1-1 0 0,0-1 1 0 0,-1 0 0 0 0,1 1 0 0 0,0-1-1 0 0,-1 1 1 0 0,0-1 0 0 0,1 1-1 0 0,-1-1 1 0 0,0 1 0 0 0,0 0 0 0 0,0-1-1 0 0,0 1 1 0 0,0 0 0 0 0,0 0-1 0 0,0 0 1 0 0,0-1 0 0 0,-2 0 0 0 0,0 0 47 0 0,1 0 1 0 0,-1 0 0 0 0,1 0-1 0 0,-1 0 1 0 0,0 0-1 0 0,0 1 1 0 0,0-1 0 0 0,0 1-1 0 0,0 0 1 0 0,0 0 0 0 0,0 0-1 0 0,0 0 1 0 0,0 1 0 0 0,0-1-1 0 0,-1 1 1 0 0,1 0 0 0 0,0 0-1 0 0,0 0 1 0 0,-1 0 0 0 0,1 0-1 0 0,0 1 1 0 0,0-1 0 0 0,0 1-1 0 0,-5 2 1 0 0,4-2 1 0 0,0 1 0 0 0,1 0 0 0 0,-1-1 0 0 0,1 2 0 0 0,-1-1 0 0 0,1 0 0 0 0,0 0 0 0 0,0 1 0 0 0,0 0 0 0 0,0 0 0 0 0,0 0 0 0 0,1 0 1 0 0,0 0-1 0 0,-1 0 0 0 0,1 1 0 0 0,0-1 0 0 0,0 1 0 0 0,1-1 0 0 0,-3 7 0 0 0,3-6-60 0 0,0 0-1 0 0,0 0 1 0 0,1 0 0 0 0,-1 0 0 0 0,1 0 0 0 0,0 0-1 0 0,0 0 1 0 0,0 0 0 0 0,1 0 0 0 0,-1-1 0 0 0,1 1 0 0 0,0 0-1 0 0,0 0 1 0 0,0 0 0 0 0,1-1 0 0 0,2 7 0 0 0,-2-8-4 0 0,0 0 0 0 0,-1 0 1 0 0,1 1-1 0 0,0-1 1 0 0,0 0-1 0 0,1-1 1 0 0,-1 1-1 0 0,0 0 1 0 0,1-1-1 0 0,-1 1 0 0 0,1-1 1 0 0,-1 0-1 0 0,1 0 1 0 0,0 0-1 0 0,-1 0 1 0 0,1 0-1 0 0,0 0 1 0 0,0-1-1 0 0,-1 1 0 0 0,1-1 1 0 0,0 0-1 0 0,0 0 1 0 0,5-1-1 0 0,-2 0-1 0 0,0 0 1 0 0,1-1-1 0 0,-1 1 0 0 0,0-1 0 0 0,0-1 1 0 0,0 1-1 0 0,0-1 0 0 0,-1 0 0 0 0,1-1 1 0 0,-1 0-1 0 0,1 1 0 0 0,-1-1 0 0 0,-1-1 1 0 0,10-9-1 0 0,-11 11 1 0 0,-1-1-1 0 0,1 1 1 0 0,0-1 0 0 0,-1 0 0 0 0,0 0-1 0 0,0 0 1 0 0,0-1 0 0 0,0 1-1 0 0,1-8 1 0 0,-2 9-1 0 0,-1 0 0 0 0,1 0 0 0 0,-1 0 0 0 0,0 0 0 0 0,0 0 0 0 0,-1 0 0 0 0,1 1 0 0 0,0-1 0 0 0,-1 0 0 0 0,0 0 0 0 0,0 0 0 0 0,0 1 0 0 0,0-1 0 0 0,0 0 0 0 0,0 1 1 0 0,-3-4-1 0 0,3 4 4 0 0,-1 0 1 0 0,1 0-1 0 0,-1 0 1 0 0,0 0-1 0 0,0 0 1 0 0,0 0-1 0 0,0 1 1 0 0,0-1 0 0 0,0 1-1 0 0,0 0 1 0 0,0-1-1 0 0,0 1 1 0 0,-1 0-1 0 0,1 0 1 0 0,0 1-1 0 0,-5-2 1 0 0,3 1 13 0 0,0 1-1 0 0,0 0 1 0 0,-1 0 0 0 0,1 0-1 0 0,0 0 1 0 0,0 1 0 0 0,0 0-1 0 0,0-1 1 0 0,-7 4 0 0 0,5-2 0 0 0,1 0 0 0 0,-1 1 0 0 0,0 0 0 0 0,1 0 0 0 0,0 0 0 0 0,0 1 0 0 0,0 0-1 0 0,0 0 1 0 0,0 0 0 0 0,1 0 0 0 0,0 1 0 0 0,0 0 0 0 0,-6 8 0 0 0,9-10-16 0 0,-1 0 0 0 0,1 0 0 0 0,0 1 0 0 0,-1-1-1 0 0,1 0 1 0 0,1 1 0 0 0,-1-1 0 0 0,0 1 0 0 0,1-1 0 0 0,0 1 0 0 0,0-1-1 0 0,0 1 1 0 0,0-1 0 0 0,0 1 0 0 0,1-1 0 0 0,-1 1 0 0 0,1-1 0 0 0,0 0-1 0 0,0 1 1 0 0,2 3 0 0 0,-1-4 0 0 0,-1-1 1 0 0,1 0-1 0 0,0 1 0 0 0,0-1 0 0 0,0 0 1 0 0,0 0-1 0 0,0 0 0 0 0,0 0 0 0 0,0-1 0 0 0,1 1 1 0 0,-1 0-1 0 0,1-1 0 0 0,-1 0 0 0 0,1 0 1 0 0,0 1-1 0 0,-1-1 0 0 0,1-1 0 0 0,0 1 1 0 0,0 0-1 0 0,0-1 0 0 0,-1 0 0 0 0,1 1 0 0 0,0-1 1 0 0,0 0-1 0 0,4-1 0 0 0,-2 1 47 0 0,-1-1 1 0 0,1-1-1 0 0,0 1 0 0 0,0 0 1 0 0,-1-1-1 0 0,1 0 0 0 0,-1 0 0 0 0,0 0 1 0 0,1-1-1 0 0,-1 0 0 0 0,0 1 1 0 0,0-2-1 0 0,5-4 0 0 0,-8 7-32 0 0,1-1 0 0 0,-1 1 0 0 0,0 0 0 0 0,0-1 0 0 0,1 1 0 0 0,-1-1-1 0 0,0 1 1 0 0,0-1 0 0 0,-1 0 0 0 0,1 1 0 0 0,0-1 0 0 0,0 0 0 0 0,-1 0 0 0 0,1 1 0 0 0,-1-1-1 0 0,0 0 1 0 0,1 0 0 0 0,-1 0 0 0 0,0 0 0 0 0,0 1 0 0 0,0-1 0 0 0,0 0 0 0 0,-1 0 0 0 0,1 0 0 0 0,0 0-1 0 0,-1 1 1 0 0,0-1 0 0 0,1 0 0 0 0,-1 0 0 0 0,0 1 0 0 0,0-1 0 0 0,0 0 0 0 0,0 1 0 0 0,0-1-1 0 0,0 1 1 0 0,0-1 0 0 0,-3-1 0 0 0,0-2 13 0 0,-1 1 0 0 0,0-1 0 0 0,0 1 0 0 0,0 1 0 0 0,-1-1 0 0 0,1 1 0 0 0,-1 0 0 0 0,0 0 0 0 0,-8-3 0 0 0,12 6-18 0 0,-1-1-1 0 0,1 1 1 0 0,-1-1 0 0 0,1 1 0 0 0,-1 0-1 0 0,1 0 1 0 0,-1 0 0 0 0,0 0 0 0 0,1 0-1 0 0,-1 1 1 0 0,1-1 0 0 0,-1 1 0 0 0,1-1-1 0 0,-1 1 1 0 0,1 0 0 0 0,0 0 0 0 0,-1 0-1 0 0,1 0 1 0 0,0 1 0 0 0,0-1 0 0 0,0 1-1 0 0,0-1 1 0 0,0 1 0 0 0,0 0 0 0 0,-3 3-1 0 0,1 1 51 0 0,-1 0 0 0 0,2 0-1 0 0,-1 0 1 0 0,1 1-1 0 0,0-1 1 0 0,0 1-1 0 0,1 0 1 0 0,-1 0-1 0 0,2 0 1 0 0,-1 0-1 0 0,0 8 1 0 0,-1 12 138 0 0,3 45 0 0 0,0-20-187 0 0,0-22 4 0 0,1 0 0 0 0,7 35-1 0 0,-1-33-6 0 0,12 40-11 0 0,7 13 0 0 0,3-9 0 0 0,17 14 0 0 0,8 0 0 0 0,-5-15 0 0 0,1-1 0 0 0,5 1 0 0 0,6 2 0 0 0,3 0 0 0 0,-1-4 0 0 0,1-3 0 0 0,2-1 0 0 0,8 5 0 0 0,9 4 0 0 0,8 0 0 0 0,7-1 0 0 0,0-4 0 0 0,6-5 0 0 0,61 29 0 0 0,-119-70 6 0 0,360 201 323 0 0,-285-167-337 0 0,184 64 1 0 0,114 38-371 0 0,-8 19 442 0 0,-300-132-94 0 0,119 35 30 0 0,7-21 0 0 0,-160-43 0 0 0,71 16 0 0 0,220 66 0 0 0,-257-68-21 0 0,0-5-1 0 0,216 29 1 0 0,108-27 21 0 0,-323-22 0 0 0,-75-4 0 0 0,18 4 0 0 0,1 2 0 0 0,-1 2 0 0 0,1 1 0 0 0,0 0 0 0 0,-1-2 0 0 0,-14-5 0 0 0,171 17 46 0 0,101 18 1699 0 0,-239-27-1883 0 0,0-4-1 0 0,97 3 1 0 0,-149-13 228 0 0,0 2 0 0 0,-1 0 1 0 0,1 1-1 0 0,34 13 0 0 0,17 4 75 0 0,-65-20-173 0 0,0-1-1 0 0,0 0 0 0 0,0-1 1 0 0,0 1-1 0 0,1-2 1 0 0,-1 1-1 0 0,9-2 1 0 0,57-16-885 0 0,-28 6-1654 0 0,-22 7-5641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6:54:01.0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163 32 5527 0 0,'-2'-2'501'0'0,"0"0"-1"0"0,-1-1 0 0 0,1 1 0 0 0,-1 1 1 0 0,1-1-1 0 0,-1 0 0 0 0,0 1 0 0 0,1-1 1 0 0,-1 1-1 0 0,0 0 0 0 0,0 0 0 0 0,0 0 1 0 0,0 0-1 0 0,0 1 0 0 0,-6-1 0 0 0,-16-5 4008 0 0,14 4-389 0 0,11 2-4086 0 0,0 0 0 0 0,-1 0 0 0 0,1 0 0 0 0,0 0 0 0 0,0 0 0 0 0,0 0 0 0 0,0 0 0 0 0,0 0 0 0 0,0 1 0 0 0,0-1 0 0 0,0 0 0 0 0,0 0 0 0 0,0 0 1 0 0,0 0-1 0 0,0 0 0 0 0,0 0 0 0 0,-1 0 0 0 0,1 0 0 0 0,0 1 0 0 0,0-1 0 0 0,0 0 0 0 0,0 0 0 0 0,0 0 0 0 0,0 0 0 0 0,0 0 0 0 0,0 0 0 0 0,0 0 0 0 0,0 1 0 0 0,0-1 1 0 0,0 0-1 0 0,0 0 0 0 0,0 0 0 0 0,1 0 0 0 0,-1 0 0 0 0,0 0 0 0 0,0 0 0 0 0,0 1 0 0 0,0-1 0 0 0,0 0 0 0 0,0 0 0 0 0,0 0 0 0 0,0 0 0 0 0,0 0 0 0 0,0 0 0 0 0,16 18 105 0 0,-15-17-58 0 0,6 6-7 0 0,2 2-12 0 0,0-1 1 0 0,0 0-1 0 0,0-1 1 0 0,19 12-1 0 0,-26-18 118 0 0,10 4-98 0 0,34 16-4 0 0,-35-15-5 0 0,1-3 14 0 0,45 15-17 0 0,-50-16-62 0 0,26 7 22 0 0,45 8-1 0 0,-34-13-28 0 0,-24-2 0 0 0,34 6 0 0 0,-53-8 0 0 0,-1 0 0 0 0,0 0 0 0 0,0 0 0 0 0,0 0 0 0 0,0 0 0 0 0,1 0 0 0 0,-1 0 0 0 0,0 0 0 0 0,0 0 0 0 0,0 1 0 0 0,0-1 0 0 0,0 0 0 0 0,0 0 0 0 0,1 0 0 0 0,-1 0 0 0 0,0 0 0 0 0,0 0 0 0 0,0 0 0 0 0,0 0 0 0 0,0 1 0 0 0,0-1 0 0 0,0 0 0 0 0,0 0 0 0 0,1 0 0 0 0,-1 0 0 0 0,0 0 0 0 0,0 1 0 0 0,0-1 0 0 0,0 0 0 0 0,0 0 0 0 0,0 0 0 0 0,0 0 0 0 0,0 1 0 0 0,0-1 0 0 0,0 0 0 0 0,0 0 0 0 0,0 0 0 0 0,0 0 0 0 0,0 0 0 0 0,0 1 0 0 0,0-1 0 0 0,0 0 0 0 0,-6 8 0 0 0,-8 5 0 0 0,6-8-4 0 0,0-1-1 0 0,0 0 1 0 0,-1 0-1 0 0,1 0 0 0 0,-1-1 1 0 0,-17 3-1 0 0,-56 4 150 0 0,63-9-6 0 0,0 1-1 0 0,0 0 1 0 0,0 2 0 0 0,-26 8 0 0 0,-29 21-65 0 0,-5 3 22 0 0,68-33-88 0 0,1 0 0 0 0,-1 0 0 0 0,1-1-1 0 0,-1 0 1 0 0,-21 1 0 0 0,24-2 39 0 0,13 2-592 0 0,6 4-1738 0 0,-1 0-6056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6:54:18.6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452 45 2303 0 0,'9'-14'1427'0'0,"12"-17"5165"0"0,-47 65-3199 0 0,-4 3-1902 0 0,1 1 0 0 0,-44 79-1 0 0,-2 2-184 0 0,31-51-1201 0 0,28-42-79 0 0,0-1 1 0 0,-2 0-1 0 0,-25 26 0 0 0,31-41 180 0 0,12-9-198 0 0,-1-1 0 0 0,1 0 0 0 0,0 0 0 0 0,-1 1 0 0 0,1-1 1 0 0,0 0-1 0 0,0 0 0 0 0,-1 0 0 0 0,1 1 0 0 0,0-1 0 0 0,-1 0 0 0 0,1 0 0 0 0,0 0 0 0 0,-1 0 0 0 0,1 0 0 0 0,-1 0 0 0 0,1 1 0 0 0,0-1 0 0 0,-1 0 0 0 0,1 0 0 0 0,0 0 0 0 0,-1 0 0 0 0,1 0 1 0 0,0-1-1 0 0,-1 1 0 0 0,1 0 0 0 0,-1 0 0 0 0,1 0 0 0 0,0 0 0 0 0,-1 0 0 0 0,1 0 0 0 0,0-1 0 0 0,-1 1 0 0 0,1 0 0 0 0,0 0 23 0 0,-1-1 0 0 0,1 1 0 0 0,0 0-1 0 0,0 0 1 0 0,0 0 0 0 0,0 0 0 0 0,0-1 0 0 0,0 1-1 0 0,0 0 1 0 0,0 0 0 0 0,0 0 0 0 0,0 0 0 0 0,0 0-1 0 0,0-1 1 0 0,0 1 0 0 0,0 0 0 0 0,0 0 0 0 0,0 0-1 0 0,0 0 1 0 0,0-1 0 0 0,0 1 0 0 0,0 0 0 0 0,0 0-1 0 0,0 0 1 0 0,0 0 0 0 0,1-1 0 0 0,-1 1-1 0 0,0 0 1 0 0,0 0 0 0 0,0 0 0 0 0,0 0 0 0 0,0 0-1 0 0,0 0 1 0 0,0-1 0 0 0,1 1 0 0 0,-1 0 0 0 0,0 0-1 0 0,0 0 1 0 0,0 0 0 0 0,9-2 195 0 0,8 3-324 0 0,-2 0 83 0 0,0 0-1 0 0,-1-1 1 0 0,27-4 0 0 0,16 0 12 0 0,-57 4 3 0 0,1 0 0 0 0,-1 0 0 0 0,1 0 0 0 0,-1 0 0 0 0,1 0 0 0 0,-1 0 0 0 0,1 0 0 0 0,-1 0 0 0 0,1 0 0 0 0,-1 0 0 0 0,1 0 0 0 0,-1 0 0 0 0,1 0 0 0 0,-1 1 0 0 0,1-1 0 0 0,-1 0 0 0 0,1 0 0 0 0,-1 1 0 0 0,1-1 0 0 0,-1 0 0 0 0,0 0 0 0 0,1 1 0 0 0,-1-1 0 0 0,1 1 0 0 0,-1 0 0 0 0,0-1 0 0 0,0 1 0 0 0,0-1 0 0 0,0 1 0 0 0,0-1 0 0 0,0 1 0 0 0,0-1 0 0 0,-1 1 0 0 0,1-1 0 0 0,0 1 0 0 0,0-1 0 0 0,-1 1 0 0 0,1-1 0 0 0,0 1 0 0 0,-1-1 0 0 0,1 1 0 0 0,0-1 0 0 0,-1 0 0 0 0,0 1 0 0 0,-28 20 0 0 0,26-19 0 0 0,-199 118 0 0 0,201-119 38 0 0,-1-1-1 0 0,1 1 1 0 0,-1 0 0 0 0,1-1-1 0 0,-1 1 1 0 0,1-1-1 0 0,-1 1 1 0 0,1-1 0 0 0,-1 1-1 0 0,0-1 1 0 0,1 0-1 0 0,-1 0 1 0 0,1 0 0 0 0,-3 0-1 0 0,4 0-24 0 0,-1 0 0 0 0,1-1 0 0 0,0 1 0 0 0,0 0 0 0 0,0 0 0 0 0,-1 0 0 0 0,1 0 0 0 0,0 0-1 0 0,0-1 1 0 0,0 1 0 0 0,-1 0 0 0 0,1 0 0 0 0,0 0 0 0 0,0 0 0 0 0,0-1 0 0 0,0 1 0 0 0,-1 0 0 0 0,1 0 0 0 0,0-1 0 0 0,0 1 0 0 0,0 0 0 0 0,0 0-1 0 0,0-1 1 0 0,0 1 0 0 0,0 0 0 0 0,0 0 0 0 0,0-1 0 0 0,0 1 0 0 0,0-1 0 0 0,5-13 163 0 0,11-8-176 0 0,-12 17 0 0 0,0 0 0 0 0,0 0 0 0 0,-1-1 0 0 0,5-8 0 0 0,-7 12 0 0 0,-1 0 0 0 0,1-1 0 0 0,-1 1 0 0 0,1 0 0 0 0,-1 0 0 0 0,0-1 0 0 0,1 1 0 0 0,-1 0 0 0 0,-1 0 0 0 0,1-1 0 0 0,0 1 0 0 0,0 0 0 0 0,-1-1 0 0 0,1 1 0 0 0,-1 0 0 0 0,-1-4 0 0 0,-3-3 0 0 0,3 5 0 0 0,0 1 0 0 0,1-1 0 0 0,-1 1 0 0 0,1-1 0 0 0,0 1 0 0 0,-1-6 0 0 0,5 9 0 0 0,-1 0 0 0 0,0 0 0 0 0,1 0 0 0 0,-1 1 0 0 0,0-1 0 0 0,1 1 0 0 0,-1-1 0 0 0,3 2 0 0 0,-2-1 0 0 0,10 1 63 0 0,0-1 0 0 0,19 1-1 0 0,-23-2-22 0 0,0 0-1 0 0,0 0 1 0 0,0 1-1 0 0,0 1 1 0 0,0-1 0 0 0,0 1-1 0 0,-1 1 1 0 0,10 3-1 0 0,-18-6-39 0 0,0 0 0 0 0,0 0 0 0 0,1 1 0 0 0,-1-1-1 0 0,0 0 1 0 0,0 0 0 0 0,0 0 0 0 0,1 0 0 0 0,-1 0 0 0 0,0 0-1 0 0,0 1 1 0 0,0-1 0 0 0,1 0 0 0 0,-1 0 0 0 0,0 0 0 0 0,0 1 0 0 0,0-1-1 0 0,0 0 1 0 0,0 0 0 0 0,1 0 0 0 0,-1 1 0 0 0,0-1 0 0 0,0 0-1 0 0,0 0 1 0 0,0 1 0 0 0,0-1 0 0 0,0 0 0 0 0,0 0 0 0 0,0 1 0 0 0,0-1-1 0 0,0 0 1 0 0,0 0 0 0 0,0 1 0 0 0,0-1 0 0 0,-7 8-14 0 0,-13 3-20 0 0,-87 30 23 0 0,58-24 11 0 0,47-16-96 0 0,-12 5 340 0 0,14-6-273 0 0,0 1 0 0 0,0-1 0 0 0,-1 0-1 0 0,1 0 1 0 0,0 0 0 0 0,0 0 0 0 0,0 1 0 0 0,0-1-1 0 0,0 0 1 0 0,-1 0 0 0 0,1 0 0 0 0,0 0 0 0 0,0 1-1 0 0,0-1 1 0 0,0 0 0 0 0,0 0 0 0 0,0 1 0 0 0,0-1-1 0 0,0 0 1 0 0,0 0 0 0 0,0 0 0 0 0,0 1 0 0 0,0-1-1 0 0,0 0 1 0 0,0 0 0 0 0,0 1 0 0 0,0-1 0 0 0,0 0-1 0 0,0 0 1 0 0,0 0 0 0 0,0 1 0 0 0,1-1 0 0 0,-1 0-1 0 0,0 0 1 0 0,0 0 0 0 0,0 0 0 0 0,0 1 0 0 0,0-1 0 0 0,0 0-1 0 0,1 0 1 0 0,-1 0 0 0 0,0 0 0 0 0,0 1 0 0 0,0-1-1 0 0,0 0 1 0 0,1 0 0 0 0,-1 0 0 0 0,0 0 0 0 0,0 0-1 0 0,0 0 1 0 0,1 0 0 0 0,-1 0 0 0 0,0 0 0 0 0,0 0-1 0 0,1 0 1 0 0,-1 0 0 0 0,0 0 0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6:54:19.6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154 112 2071 0 0,'0'-3'310'0'0,"0"0"-1"0"0,0 1 0 0 0,0-1 0 0 0,-1 0 1 0 0,1 1-1 0 0,-1-1 0 0 0,0 1 0 0 0,0-1 1 0 0,0 1-1 0 0,0-1 0 0 0,0 1 0 0 0,-1 0 1 0 0,1-1-1 0 0,-1 1 0 0 0,1 0 0 0 0,-1 0 1 0 0,0 0-1 0 0,0 0 0 0 0,0 1 0 0 0,-2-3 1 0 0,2 3-102 0 0,1 1 0 0 0,0-1 0 0 0,-1 0 0 0 0,1 1 0 0 0,-1-1 0 0 0,0 1 0 0 0,1-1 0 0 0,-1 1 0 0 0,1 0 0 0 0,-1-1 0 0 0,0 1 0 0 0,1 0 0 0 0,-1 0 0 0 0,1 0 0 0 0,-1 0 0 0 0,0 1 0 0 0,1-1 0 0 0,-1 0 1 0 0,1 1-1 0 0,-1-1 0 0 0,1 1 0 0 0,-1 0 0 0 0,1-1 0 0 0,-1 1 0 0 0,1 0 0 0 0,-1 0 0 0 0,1 0 0 0 0,0 0 0 0 0,0 0 0 0 0,-1 0 0 0 0,1 0 0 0 0,0 0 0 0 0,-1 3 0 0 0,2-4-205 0 0,-21 27 1409 0 0,20-26-1317 0 0,0 0 0 0 0,0 0 0 0 0,0 0-1 0 0,1 1 1 0 0,-1-1 0 0 0,0 0 0 0 0,1 0-1 0 0,-1 1 1 0 0,1-1 0 0 0,0 0 0 0 0,-1 1-1 0 0,1-1 1 0 0,0 1 0 0 0,0-1 0 0 0,0 0 0 0 0,0 1-1 0 0,0-1 1 0 0,0 1 0 0 0,0-1 0 0 0,0 0-1 0 0,1 2 1 0 0,0-2-67 0 0,0 0-1 0 0,0 0 0 0 0,0 0 1 0 0,0 0-1 0 0,1-1 1 0 0,-1 1-1 0 0,0 0 0 0 0,0-1 1 0 0,1 1-1 0 0,-1-1 1 0 0,0 1-1 0 0,1-1 0 0 0,-1 0 1 0 0,0 1-1 0 0,1-1 1 0 0,-1 0-1 0 0,1 0 0 0 0,-1 0 1 0 0,3 0-1 0 0,27-4 733 0 0,-28 3-744 0 0,-1 1 0 0 0,1-1 0 0 0,0 0 0 0 0,-1 0-1 0 0,1 0 1 0 0,-1 0 0 0 0,0 0 0 0 0,1-1 0 0 0,-1 1 0 0 0,0-1 0 0 0,0 0-1 0 0,0 1 1 0 0,0-1 0 0 0,0 0 0 0 0,0 0 0 0 0,0 0 0 0 0,-1-1 0 0 0,1 1-1 0 0,-1 0 1 0 0,1-1 0 0 0,-1 1 0 0 0,0-1 0 0 0,0 1 0 0 0,0-1 0 0 0,0 1-1 0 0,-1-1 1 0 0,1 0 0 0 0,-1 1 0 0 0,1-1 0 0 0,-1 0 0 0 0,0 0 0 0 0,0 1-1 0 0,0-1 1 0 0,-1 0 0 0 0,1 1 0 0 0,-1-1 0 0 0,1 0 0 0 0,-1 1 0 0 0,0-1-1 0 0,0 1 1 0 0,0-1 0 0 0,0 1 0 0 0,0-1 0 0 0,-1 1 0 0 0,1 0 0 0 0,-1-1-1 0 0,0 1 1 0 0,1 0 0 0 0,-1 0 0 0 0,0 0 0 0 0,0 0 0 0 0,0 1 0 0 0,-1-1-1 0 0,1 1 1 0 0,-5-3 0 0 0,5 2 5 0 0,-1 1 1 0 0,0 0-1 0 0,0-1 0 0 0,0 1 1 0 0,0 0-1 0 0,0 1 0 0 0,0-1 0 0 0,0 1 1 0 0,0-1-1 0 0,0 1 0 0 0,0 0 0 0 0,0 0 1 0 0,0 0-1 0 0,0 0 0 0 0,-1 1 1 0 0,1-1-1 0 0,0 1 0 0 0,0 0 0 0 0,0 0 1 0 0,0 0-1 0 0,-2 2 0 0 0,2-2-4 0 0,1 0-1 0 0,0 1 1 0 0,0 0-1 0 0,0 0 0 0 0,0-1 1 0 0,0 1-1 0 0,1 0 1 0 0,-1 0-1 0 0,1 1 1 0 0,-1-1-1 0 0,1 0 1 0 0,0 0-1 0 0,-1 1 1 0 0,1-1-1 0 0,1 1 1 0 0,-1-1-1 0 0,0 1 0 0 0,0-1 1 0 0,1 1-1 0 0,0 0 1 0 0,-1-1-1 0 0,1 1 1 0 0,0-1-1 0 0,0 1 1 0 0,1 3-1 0 0,-1-3 5 0 0,1 1-1 0 0,-1-1 1 0 0,1 0-1 0 0,0 1 1 0 0,0-1-1 0 0,0 0 1 0 0,0 0-1 0 0,0 0 1 0 0,1 0-1 0 0,0 0 1 0 0,-1 0-1 0 0,1 0 1 0 0,0 0-1 0 0,0-1 1 0 0,4 5-1 0 0,-4-6-8 0 0,0 0 0 0 0,0 0 1 0 0,0 0-1 0 0,0 0 0 0 0,0 0 0 0 0,-1 0 0 0 0,2 0 0 0 0,-1-1 0 0 0,0 1 1 0 0,0-1-1 0 0,0 1 0 0 0,0-1 0 0 0,0 0 0 0 0,0 0 0 0 0,0 0 1 0 0,1 0-1 0 0,-1 0 0 0 0,0 0 0 0 0,0-1 0 0 0,0 1 0 0 0,0-1 0 0 0,0 0 1 0 0,0 1-1 0 0,0-1 0 0 0,0 0 0 0 0,2-1 0 0 0,-2 1-12 0 0,0 0 0 0 0,0 0 0 0 0,1 0 0 0 0,-1-1 0 0 0,0 1 0 0 0,-1-1 0 0 0,1 1 0 0 0,0-1 0 0 0,0 1 0 0 0,-1-1 0 0 0,1 0 0 0 0,-1 0 0 0 0,1 0 0 0 0,-1 0 0 0 0,0 0 0 0 0,0 0 0 0 0,0 0 0 0 0,0 0 0 0 0,0-1 0 0 0,0 1 0 0 0,-1 0 0 0 0,1 0 0 0 0,-1-1 0 0 0,1-3 0 0 0,-1 2 0 0 0,-1 1 0 0 0,1-1 0 0 0,-1 1 0 0 0,0 0 0 0 0,0-1 0 0 0,0 1 0 0 0,0 0 0 0 0,-1-1 0 0 0,1 1 0 0 0,-1 0 0 0 0,0 0 0 0 0,0 0 0 0 0,0 1 0 0 0,0-1 0 0 0,-3-3 0 0 0,2 4 0 0 0,0-1 0 0 0,0 0 0 0 0,0 1 0 0 0,0-1 0 0 0,0 1 0 0 0,-1 0 0 0 0,1 0 0 0 0,-1 1 0 0 0,1-1 0 0 0,-1 0 0 0 0,0 1 0 0 0,0 0 0 0 0,-5-1 0 0 0,6 2 0 0 0,1 0 0 0 0,0 0 0 0 0,-1 0 0 0 0,1 0 0 0 0,0 0 0 0 0,-1 0 0 0 0,1 1 0 0 0,0 0 0 0 0,0-1 0 0 0,0 1 0 0 0,-1 0 0 0 0,1 0 0 0 0,0 0 0 0 0,0 0 0 0 0,0 0 0 0 0,0 0 0 0 0,0 1 0 0 0,1-1 0 0 0,-1 1 0 0 0,0-1 0 0 0,1 1 0 0 0,-1 0 0 0 0,1 0 0 0 0,-2 2 0 0 0,1-1 1 0 0,1-1 0 0 0,0 1-1 0 0,0-1 1 0 0,0 1 0 0 0,0-1-1 0 0,0 1 1 0 0,1-1 0 0 0,-1 1-1 0 0,1 0 1 0 0,-1-1 0 0 0,1 1-1 0 0,0 0 1 0 0,0-1 0 0 0,0 1-1 0 0,1 0 1 0 0,-1-1 0 0 0,1 1-1 0 0,-1-1 1 0 0,1 1 0 0 0,0 0-1 0 0,0-1 1 0 0,0 0 0 0 0,0 1-1 0 0,1-1 1 0 0,-1 0 0 0 0,0 1-1 0 0,3 1 1 0 0,-1 0 37 0 0,-1-1 0 0 0,2 1 0 0 0,-1-1-1 0 0,0 0 1 0 0,0 0 0 0 0,1 0 0 0 0,0-1 0 0 0,-1 1-1 0 0,1-1 1 0 0,0 0 0 0 0,0 0 0 0 0,1 0 0 0 0,-1-1 0 0 0,0 1-1 0 0,6 0 1 0 0,-7-1-34 0 0,1-1 0 0 0,-1 1 0 0 0,0-1 1 0 0,0 0-1 0 0,0-1 0 0 0,0 1 0 0 0,1 0 0 0 0,-1-1 0 0 0,0 0 0 0 0,0 0 0 0 0,0 0 0 0 0,0 0 0 0 0,0 0 0 0 0,0 0 1 0 0,0-1-1 0 0,3-2 0 0 0,-5 3-4 0 0,0 0-1 0 0,1-1 1 0 0,-1 1 0 0 0,0 0 0 0 0,0-1 0 0 0,0 1-1 0 0,0-1 1 0 0,0 0 0 0 0,-1 1 0 0 0,1-1 0 0 0,0 0 0 0 0,-1 1-1 0 0,1-1 1 0 0,-1 0 0 0 0,1 0 0 0 0,-1 1 0 0 0,0-1-1 0 0,0 0 1 0 0,0 0 0 0 0,0 0 0 0 0,0 0 0 0 0,0 1-1 0 0,0-1 1 0 0,-1 0 0 0 0,1 0 0 0 0,-1 1 0 0 0,1-1 0 0 0,-1 0-1 0 0,-1-2 1 0 0,-1 0 0 0 0,1 0 0 0 0,0 1 0 0 0,-1-1 0 0 0,0 1 0 0 0,0 0 0 0 0,0 0 0 0 0,0 0 0 0 0,-1 0 0 0 0,1 1 0 0 0,-1-1 0 0 0,0 1 0 0 0,1 0 0 0 0,-1 0 0 0 0,0 0 0 0 0,0 0 0 0 0,0 1 0 0 0,-1-1 0 0 0,-7 0 0 0 0,8 1 0 0 0,1 1 0 0 0,-1-1 0 0 0,1 1 0 0 0,-1 0 0 0 0,1 0 0 0 0,-1 0 0 0 0,1 1 0 0 0,-1-1 0 0 0,1 1 0 0 0,-7 2 0 0 0,8-2 0 0 0,0 0 0 0 0,0 0 0 0 0,0 0 0 0 0,0 0 0 0 0,1 0 0 0 0,-1 1 0 0 0,0-1 0 0 0,1 0 0 0 0,-1 1 0 0 0,1 0 0 0 0,-1-1 0 0 0,1 1 0 0 0,0 0 0 0 0,0 0 0 0 0,0-1 0 0 0,0 1 0 0 0,0 0 0 0 0,-1 3 0 0 0,1-2 0 0 0,1-1 0 0 0,0 0 0 0 0,0 1 0 0 0,0-1 0 0 0,0 0 0 0 0,0 1 0 0 0,0-1 0 0 0,1 0 0 0 0,-1 0 0 0 0,1 1 0 0 0,-1-1 0 0 0,1 0 0 0 0,0 0 0 0 0,0 0 0 0 0,0 0 0 0 0,0 1 0 0 0,0-1 0 0 0,1-1 0 0 0,-1 1 0 0 0,1 0 0 0 0,-1 0 0 0 0,1-1 0 0 0,-1 1 0 0 0,1 0 0 0 0,0-1 0 0 0,2 2 0 0 0,0 0 0 0 0,0 0 0 0 0,0-1 0 0 0,0 1 0 0 0,0-1 0 0 0,0 0 0 0 0,0 0 0 0 0,1 0 0 0 0,-1-1 0 0 0,1 1 0 0 0,-1-1 0 0 0,1 0 0 0 0,5 0 0 0 0,-9-1-16 0 0,-1 0 1 0 0,1 0-1 0 0,-1 0 0 0 0,1 0 1 0 0,0-1-1 0 0,-1 1 0 0 0,1 0 1 0 0,-1 0-1 0 0,1 0 0 0 0,0-1 1 0 0,-1 1-1 0 0,1 0 0 0 0,-1 0 1 0 0,1-1-1 0 0,-1 1 0 0 0,1-1 1 0 0,-1 1-1 0 0,1 0 0 0 0,-1-1 1 0 0,0 1-1 0 0,1-1 0 0 0,-1 1 1 0 0,0-1-1 0 0,1 1 0 0 0,-1-1 1 0 0,0 1-1 0 0,1-1 0 0 0,-1 1 1 0 0,0-1-1 0 0,0 0 1 0 0,0 1-1 0 0,0-1 0 0 0,1 1 1 0 0,-1-1-1 0 0,0 0 0 0 0,0 1 1 0 0,0-1-1 0 0,0 0 0 0 0,-1 1 1 0 0,1-1-1 0 0,0 1 0 0 0,0-1 1 0 0,0-1-1 0 0,-2-3-671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6:54:21.5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181 79 2207 0 0,'0'0'36'0'0,"1"-1"-1"0"0,-1 1 0 0 0,0-1 0 0 0,0 1 0 0 0,0-1 0 0 0,0 1 0 0 0,0-1 0 0 0,0 1 1 0 0,0-1-1 0 0,0 1 0 0 0,0-1 0 0 0,0 1 0 0 0,0-1 0 0 0,0 1 0 0 0,0-1 0 0 0,0 1 0 0 0,-1-1 1 0 0,1 1-1 0 0,0-1 0 0 0,0 1 0 0 0,0-1 0 0 0,-1 1 0 0 0,1-1 0 0 0,0 1 0 0 0,-1 0 1 0 0,1-1-1 0 0,0 1 0 0 0,-1-1 0 0 0,1 1 0 0 0,0 0 0 0 0,-1 0 0 0 0,1-1 0 0 0,-1 1 0 0 0,1 0 1 0 0,-1 0-1 0 0,0-1 0 0 0,-19-6 2801 0 0,16 5-2169 0 0,-1 1-83 0 0,0-1 0 0 0,0 1-1 0 0,0 0 1 0 0,-1 0 0 0 0,1 0 0 0 0,0 1-1 0 0,0 0 1 0 0,0 0 0 0 0,-1 0 0 0 0,1 1-1 0 0,0 0 1 0 0,0 0 0 0 0,0 0 0 0 0,0 0-1 0 0,0 1 1 0 0,-6 2 0 0 0,8-2-451 0 0,-1 0 1 0 0,1 0-1 0 0,0-1 1 0 0,-1 2 0 0 0,1-1-1 0 0,0 0 1 0 0,1 1-1 0 0,-1-1 1 0 0,0 1-1 0 0,1 0 1 0 0,-1 0 0 0 0,1 0-1 0 0,0 0 1 0 0,0 0-1 0 0,0 1 1 0 0,1-1-1 0 0,-1 0 1 0 0,1 1-1 0 0,0 0 1 0 0,0-1 0 0 0,0 1-1 0 0,0 0 1 0 0,0 3-1 0 0,1 1-69 0 0,0-1 1 0 0,1 0-1 0 0,0 1 0 0 0,0-1 0 0 0,1 0 0 0 0,0 0 1 0 0,0 0-1 0 0,0 0 0 0 0,1 0 0 0 0,0-1 1 0 0,1 1-1 0 0,-1-1 0 0 0,10 12 0 0 0,-9-12 0 0 0,1 0-1 0 0,1 0 1 0 0,-1 0-1 0 0,1-1 0 0 0,0 1 1 0 0,1-2-1 0 0,-1 1 1 0 0,1-1-1 0 0,0 0 1 0 0,0 0-1 0 0,0 0 1 0 0,13 3-1 0 0,-13-6-58 0 0,0 0-1 0 0,0-1 1 0 0,0 0-1 0 0,0 0 1 0 0,0-1 0 0 0,0 0-1 0 0,0 0 1 0 0,0 0-1 0 0,0-1 1 0 0,-1 0-1 0 0,1-1 1 0 0,-1 1 0 0 0,7-4-1 0 0,-15 7 5 0 0,-1 0 0 0 0,0 0 0 0 0,0 0 0 0 0,0 0-1 0 0,0-1 1 0 0,0 1 0 0 0,0-1 0 0 0,0 1 0 0 0,0-1 0 0 0,0 0 0 0 0,1 0-1 0 0,-1-1 1 0 0,-5 0 0 0 0,-5-2 232 0 0,0 1 1 0 0,-16-1-1 0 0,20 3-242 0 0,1-1 0 0 0,0 0 0 0 0,0 0 0 0 0,-1-1 1 0 0,1 0-1 0 0,0 0 0 0 0,1-1 0 0 0,-10-4 0 0 0,15 5 1 0 0,-1 0 0 0 0,1 0 0 0 0,0 0 0 0 0,1 0 0 0 0,-1 0 0 0 0,0 0 0 0 0,1 0 0 0 0,-1 0 0 0 0,1-1 0 0 0,-1 1 0 0 0,1-1 0 0 0,0 1 0 0 0,0-1 0 0 0,1 1 0 0 0,-1-1 0 0 0,0 0 0 0 0,1 1 0 0 0,-1-1 0 0 0,1 0 0 0 0,0 0 0 0 0,0 1 0 0 0,0-1 0 0 0,0 0 0 0 0,1 0 0 0 0,-1 1 0 0 0,2-4 0 0 0,-1 0 0 0 0,0 0 0 0 0,1 1 0 0 0,-1-1 0 0 0,1 0 0 0 0,1 1 0 0 0,-1-1 0 0 0,1 1 0 0 0,0 0 0 0 0,1 0 0 0 0,6-9 0 0 0,-1 7 0 0 0,-1 0 0 0 0,1 0 0 0 0,0 1 0 0 0,1 0 0 0 0,-1 0 0 0 0,16-5 0 0 0,64-20 0 0 0,-85 30 0 0 0,25-5 0 0 0,-28 6 0 0 0,1 0 0 0 0,-1 0 0 0 0,1 0 0 0 0,-1 0 0 0 0,1 1 0 0 0,-1-1 0 0 0,1 0 0 0 0,-1 1 0 0 0,1 0 0 0 0,-1-1 0 0 0,0 1 0 0 0,1 0 0 0 0,-1-1 0 0 0,0 1 0 0 0,0 0 0 0 0,1 0 0 0 0,0 2 0 0 0,-2-3 0 0 0,1 0 0 0 0,-1 0 0 0 0,1 1 0 0 0,-1-1 0 0 0,0 0 0 0 0,1 1 0 0 0,-1-1 0 0 0,1 0 0 0 0,-1 0 0 0 0,1 0 0 0 0,-1 1 0 0 0,1-1 0 0 0,-1 0 0 0 0,1 0 0 0 0,-1 0 0 0 0,1 0 0 0 0,-1 0 0 0 0,1 0 0 0 0,-1 0 0 0 0,1 0 0 0 0,-1 0 0 0 0,0 0 0 0 0,1 0 0 0 0,0-1 0 0 0,-2 0 0 0 0,-1-1 0 0 0,1 1 0 0 0,-1-1 0 0 0,0 1 0 0 0,1-1 0 0 0,-1 1 0 0 0,0 0 0 0 0,0 0 0 0 0,-2-1 0 0 0,0-1 4 0 0,-6-1 8 0 0,1-1 1 0 0,0 0-1 0 0,-10-9 0 0 0,16 13 27 0 0,1-1-1 0 0,-1 1 0 0 0,0 0 0 0 0,1 0 0 0 0,-1 0 0 0 0,0 0 0 0 0,0 1 0 0 0,1-1 0 0 0,-1 1 1 0 0,0-1-1 0 0,0 1 0 0 0,0 0 0 0 0,0 0 0 0 0,0 1 0 0 0,0-1 0 0 0,0 0 0 0 0,1 1 0 0 0,-1 0 1 0 0,-4 1-1 0 0,-4 2-42 0 0,0 0 0 0 0,0 1 0 0 0,-14 8 0 0 0,11-5 4 0 0,0 1 0 0 0,1 0 0 0 0,-19 17 0 0 0,28-22 0 0 0,1-1 0 0 0,-1 0 0 0 0,1 1 0 0 0,0 0 0 0 0,0 0 0 0 0,0 0 0 0 0,1 0 0 0 0,0 0 0 0 0,-1 1 0 0 0,1-1 0 0 0,1 1 0 0 0,-1-1 0 0 0,1 1 0 0 0,-1 0 0 0 0,1-1 0 0 0,0 7 0 0 0,1-9 0 0 0,1 0 0 0 0,-1-1 0 0 0,1 1 0 0 0,-1 0 0 0 0,1 0 0 0 0,0-1 0 0 0,0 1 0 0 0,0 0 0 0 0,0-1 0 0 0,0 1 0 0 0,0-1 0 0 0,0 1 0 0 0,0-1 0 0 0,0 1 0 0 0,1-1 0 0 0,2 2 0 0 0,28 20 0 0 0,-21-16 0 0 0,-6-3-1 0 0,0-1-1 0 0,1 0 0 0 0,0-1 1 0 0,-1 1-1 0 0,1-1 0 0 0,0 0 1 0 0,12 2-1 0 0,0-2 42 0 0,25 1 0 0 0,-26-3-600 0 0,30 5 0 0 0,-41-3-4908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6:53:59.8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 97 2759 0 0,'0'0'64'0'0,"0"0"-1"0"0,0 0 0 0 0,0-1 0 0 0,0 1 1 0 0,0 0-1 0 0,0 0 0 0 0,0-1 0 0 0,0 1 1 0 0,0 0-1 0 0,0 0 0 0 0,0-1 0 0 0,0 1 1 0 0,0 0-1 0 0,0 0 0 0 0,0 0 0 0 0,0-1 1 0 0,-1 1-1 0 0,1 0 0 0 0,0 0 0 0 0,0 0 1 0 0,0-1-1 0 0,0 1 0 0 0,0 0 0 0 0,-1 0 1 0 0,1 0-1 0 0,0 0 0 0 0,0-1 0 0 0,0 1 1 0 0,-1 0-1 0 0,1 0 0 0 0,0 0 0 0 0,0 0 1 0 0,0 0-1 0 0,-1 0 0 0 0,1-1 0 0 0,-10 5 1068 0 0,-6 9 840 0 0,16-12-1783 0 0,-1 0 1 0 0,0-1-1 0 0,1 1 0 0 0,-1 0 1 0 0,1 0-1 0 0,-1 0 0 0 0,1 0 1 0 0,-1 0-1 0 0,1 0 0 0 0,0 0 1 0 0,-1 0-1 0 0,1 0 0 0 0,0 0 1 0 0,0 0-1 0 0,0 0 1 0 0,0 0-1 0 0,0 0 0 0 0,0 1 1 0 0,0-1-107 0 0,1-1 1 0 0,-1 1 0 0 0,0-1 0 0 0,1 0 0 0 0,-1 1 0 0 0,0-1 0 0 0,1 0 0 0 0,-1 1 0 0 0,1-1 0 0 0,-1 0 0 0 0,0 1 0 0 0,1-1 0 0 0,-1 0 0 0 0,1 0-1 0 0,-1 0 1 0 0,1 1 0 0 0,-1-1 0 0 0,1 0 0 0 0,-1 0 0 0 0,1 0 0 0 0,-1 0 0 0 0,1 0 0 0 0,-1 0 0 0 0,2 0 0 0 0,2 0 208 0 0,1 0 0 0 0,0-1-1 0 0,0 0 1 0 0,0 0 0 0 0,8-3 0 0 0,-7 2-189 0 0,0-1 0 0 0,0 1 0 0 0,0-1 0 0 0,-1 0 0 0 0,1-1 0 0 0,-1 1 0 0 0,0-1 0 0 0,6-6 0 0 0,-9 9-86 0 0,-1 0 1 0 0,0-1 0 0 0,0 1 0 0 0,0 0-1 0 0,-1-1 1 0 0,1 1 0 0 0,0 0-1 0 0,0-1 1 0 0,-1 1 0 0 0,1-1 0 0 0,-1 1-1 0 0,1-1 1 0 0,-1 0 0 0 0,0 1-1 0 0,0-1 1 0 0,1 1 0 0 0,-1-1 0 0 0,0 0-1 0 0,0 1 1 0 0,-1-1 0 0 0,1 1-1 0 0,0-1 1 0 0,-1 0 0 0 0,1 1 0 0 0,0-1-1 0 0,-1 1 1 0 0,0-1 0 0 0,1 1-1 0 0,-1-1 1 0 0,0 1 0 0 0,0 0 0 0 0,0-1-1 0 0,0 1 1 0 0,0 0 0 0 0,0 0-1 0 0,0 0 1 0 0,0-1 0 0 0,-2 0 0 0 0,0 0 47 0 0,1 0 1 0 0,-1 0 0 0 0,1 0-1 0 0,-1 0 1 0 0,0 0-1 0 0,0 1 1 0 0,0-1 0 0 0,0 1-1 0 0,0 0 1 0 0,0 0 0 0 0,0 0-1 0 0,0 0 1 0 0,0 1 0 0 0,0-1-1 0 0,-1 1 1 0 0,1 0 0 0 0,0 0-1 0 0,0 0 1 0 0,-1 0 0 0 0,1 0-1 0 0,0 1 1 0 0,0-1 0 0 0,0 1-1 0 0,-5 2 1 0 0,4-2 1 0 0,0 1 0 0 0,1 0 0 0 0,-1-1 0 0 0,1 2 0 0 0,-1-1 0 0 0,1 0 0 0 0,0 0 0 0 0,0 1 0 0 0,0 0 0 0 0,0 0 0 0 0,0 0 0 0 0,1 0 1 0 0,0 0-1 0 0,-1 0 0 0 0,1 1 0 0 0,0-1 0 0 0,0 1 0 0 0,1-1 0 0 0,-3 7 0 0 0,3-6-60 0 0,0 0-1 0 0,0 0 1 0 0,1 0 0 0 0,-1 0 0 0 0,1 0 0 0 0,0 0-1 0 0,0 0 1 0 0,0 0 0 0 0,1 0 0 0 0,-1-1 0 0 0,1 1 0 0 0,0 0-1 0 0,0 0 1 0 0,0 0 0 0 0,1-1 0 0 0,2 7 0 0 0,-2-8-4 0 0,0 0 0 0 0,-1 0 1 0 0,1 1-1 0 0,0-1 1 0 0,0 0-1 0 0,1-1 1 0 0,-1 1-1 0 0,0 0 1 0 0,1-1-1 0 0,-1 1 0 0 0,1-1 1 0 0,-1 0-1 0 0,1 0 1 0 0,0 0-1 0 0,-1 0 1 0 0,1 0-1 0 0,0 0 1 0 0,0-1-1 0 0,-1 1 0 0 0,1-1 1 0 0,0 0-1 0 0,0 0 1 0 0,5-1-1 0 0,-2 0-1 0 0,0 0 1 0 0,1-1-1 0 0,-1 1 0 0 0,0-1 0 0 0,0-1 1 0 0,0 1-1 0 0,0-1 0 0 0,-1 0 0 0 0,1-1 1 0 0,-1 0-1 0 0,1 1 0 0 0,-1-1 0 0 0,-1-1 1 0 0,10-9-1 0 0,-11 11 1 0 0,-1-1-1 0 0,1 1 1 0 0,0-1 0 0 0,-1 0 0 0 0,0 0-1 0 0,0 0 1 0 0,0-1 0 0 0,0 1-1 0 0,1-8 1 0 0,-2 9-1 0 0,-1 0 0 0 0,1 0 0 0 0,-1 0 0 0 0,0 0 0 0 0,0 0 0 0 0,-1 0 0 0 0,1 1 0 0 0,0-1 0 0 0,-1 0 0 0 0,0 0 0 0 0,0 0 0 0 0,0 1 0 0 0,0-1 0 0 0,0 0 0 0 0,0 1 1 0 0,-3-4-1 0 0,3 4 4 0 0,-1 0 1 0 0,1 0-1 0 0,-1 0 1 0 0,0 0-1 0 0,0 0 1 0 0,0 0-1 0 0,0 1 1 0 0,0-1 0 0 0,0 1-1 0 0,0 0 1 0 0,0-1-1 0 0,0 1 1 0 0,-1 0-1 0 0,1 0 1 0 0,0 1-1 0 0,-5-2 1 0 0,3 1 13 0 0,0 1-1 0 0,0 0 1 0 0,-1 0 0 0 0,1 0-1 0 0,0 0 1 0 0,0 1 0 0 0,0 0-1 0 0,0-1 1 0 0,-7 4 0 0 0,5-2 0 0 0,1 0 0 0 0,-1 1 0 0 0,0 0 0 0 0,1 0 0 0 0,0 0 0 0 0,0 1 0 0 0,0 0-1 0 0,0 0 1 0 0,0 0 0 0 0,1 0 0 0 0,0 1 0 0 0,0 0 0 0 0,-6 8 0 0 0,9-10-16 0 0,-1 0 0 0 0,1 0 0 0 0,0 1 0 0 0,-1-1-1 0 0,1 0 1 0 0,1 1 0 0 0,-1-1 0 0 0,0 1 0 0 0,1-1 0 0 0,0 1 0 0 0,0-1-1 0 0,0 1 1 0 0,0-1 0 0 0,0 1 0 0 0,1-1 0 0 0,-1 1 0 0 0,1-1 0 0 0,0 0-1 0 0,0 1 1 0 0,2 3 0 0 0,-1-4 0 0 0,-1-1 1 0 0,1 0-1 0 0,0 1 0 0 0,0-1 0 0 0,0 0 1 0 0,0 0-1 0 0,0 0 0 0 0,0 0 0 0 0,0-1 0 0 0,1 1 1 0 0,-1 0-1 0 0,1-1 0 0 0,-1 0 0 0 0,1 0 1 0 0,0 1-1 0 0,-1-1 0 0 0,1-1 0 0 0,0 1 1 0 0,0 0-1 0 0,0-1 0 0 0,-1 0 0 0 0,1 1 0 0 0,0-1 1 0 0,0 0-1 0 0,4-1 0 0 0,-2 1 47 0 0,-1-1 1 0 0,1-1-1 0 0,0 1 0 0 0,0 0 1 0 0,-1-1-1 0 0,1 0 0 0 0,-1 0 0 0 0,0 0 1 0 0,1-1-1 0 0,-1 0 0 0 0,0 1 1 0 0,0-2-1 0 0,5-4 0 0 0,-8 7-32 0 0,1-1 0 0 0,-1 1 0 0 0,0 0 0 0 0,0-1 0 0 0,1 1 0 0 0,-1-1-1 0 0,0 1 1 0 0,0-1 0 0 0,-1 0 0 0 0,1 1 0 0 0,0-1 0 0 0,0 0 0 0 0,-1 0 0 0 0,1 1 0 0 0,-1-1-1 0 0,0 0 1 0 0,1 0 0 0 0,-1 0 0 0 0,0 0 0 0 0,0 1 0 0 0,0-1 0 0 0,0 0 0 0 0,-1 0 0 0 0,1 0 0 0 0,0 0-1 0 0,-1 1 1 0 0,0-1 0 0 0,1 0 0 0 0,-1 0 0 0 0,0 1 0 0 0,0-1 0 0 0,0 0 0 0 0,0 1 0 0 0,0-1-1 0 0,0 1 1 0 0,0-1 0 0 0,-3-1 0 0 0,0-2 13 0 0,-1 1 0 0 0,0-1 0 0 0,0 1 0 0 0,0 1 0 0 0,-1-1 0 0 0,1 1 0 0 0,-1 0 0 0 0,0 0 0 0 0,-8-3 0 0 0,12 6-18 0 0,-1-1-1 0 0,1 1 1 0 0,-1-1 0 0 0,1 1 0 0 0,-1 0-1 0 0,1 0 1 0 0,-1 0 0 0 0,0 0 0 0 0,1 0-1 0 0,-1 1 1 0 0,1-1 0 0 0,-1 1 0 0 0,1-1-1 0 0,-1 1 1 0 0,1 0 0 0 0,0 0 0 0 0,-1 0-1 0 0,1 0 1 0 0,0 1 0 0 0,0-1 0 0 0,0 1-1 0 0,0-1 1 0 0,0 1 0 0 0,0 0 0 0 0,-3 3-1 0 0,1 1 51 0 0,-1 0 0 0 0,2 0-1 0 0,-1 0 1 0 0,1 1-1 0 0,0-1 1 0 0,0 1-1 0 0,1 0 1 0 0,-1 0-1 0 0,2 0 1 0 0,-1 0-1 0 0,0 8 1 0 0,-1 12 138 0 0,3 45 0 0 0,0-20-187 0 0,0-22 4 0 0,1 0 0 0 0,7 35-1 0 0,-1-33-6 0 0,12 40-11 0 0,7 13 0 0 0,3-9 0 0 0,17 14 0 0 0,8 0 0 0 0,-5-15 0 0 0,1-1 0 0 0,5 1 0 0 0,6 2 0 0 0,3 0 0 0 0,-1-4 0 0 0,1-3 0 0 0,2-1 0 0 0,8 5 0 0 0,9 4 0 0 0,8 0 0 0 0,7-1 0 0 0,0-4 0 0 0,6-5 0 0 0,61 29 0 0 0,-119-70 6 0 0,360 201 323 0 0,-285-167-337 0 0,184 64 1 0 0,114 38-371 0 0,-8 19 442 0 0,-300-132-94 0 0,119 35 30 0 0,7-21 0 0 0,-160-43 0 0 0,71 16 0 0 0,220 66 0 0 0,-257-68-21 0 0,0-5-1 0 0,216 29 1 0 0,108-27 21 0 0,-323-22 0 0 0,-75-4 0 0 0,18 4 0 0 0,1 2 0 0 0,-1 2 0 0 0,1 1 0 0 0,0 0 0 0 0,-1-2 0 0 0,-14-5 0 0 0,171 17 46 0 0,101 18 1699 0 0,-239-27-1883 0 0,0-4-1 0 0,97 3 1 0 0,-149-13 228 0 0,0 2 0 0 0,-1 0 1 0 0,1 1-1 0 0,34 13 0 0 0,17 4 75 0 0,-65-20-173 0 0,0-1-1 0 0,0 0 0 0 0,0-1 1 0 0,0 1-1 0 0,1-2 1 0 0,-1 1-1 0 0,9-2 1 0 0,57-16-885 0 0,-28 6-1654 0 0,-22 7-5641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6:54:01.0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163 32 5527 0 0,'-2'-2'501'0'0,"0"0"-1"0"0,-1-1 0 0 0,1 1 0 0 0,-1 1 1 0 0,1-1-1 0 0,-1 0 0 0 0,0 1 0 0 0,1-1 1 0 0,-1 1-1 0 0,0 0 0 0 0,0 0 0 0 0,0 0 1 0 0,0 0-1 0 0,0 1 0 0 0,-6-1 0 0 0,-16-5 4008 0 0,14 4-389 0 0,11 2-4086 0 0,0 0 0 0 0,-1 0 0 0 0,1 0 0 0 0,0 0 0 0 0,0 0 0 0 0,0 0 0 0 0,0 0 0 0 0,0 0 0 0 0,0 1 0 0 0,0-1 0 0 0,0 0 0 0 0,0 0 0 0 0,0 0 1 0 0,0 0-1 0 0,0 0 0 0 0,0 0 0 0 0,-1 0 0 0 0,1 0 0 0 0,0 1 0 0 0,0-1 0 0 0,0 0 0 0 0,0 0 0 0 0,0 0 0 0 0,0 0 0 0 0,0 0 0 0 0,0 0 0 0 0,0 0 0 0 0,0 1 0 0 0,0-1 1 0 0,0 0-1 0 0,0 0 0 0 0,0 0 0 0 0,1 0 0 0 0,-1 0 0 0 0,0 0 0 0 0,0 0 0 0 0,0 1 0 0 0,0-1 0 0 0,0 0 0 0 0,0 0 0 0 0,0 0 0 0 0,0 0 0 0 0,0 0 0 0 0,0 0 0 0 0,16 18 105 0 0,-15-17-58 0 0,6 6-7 0 0,2 2-12 0 0,0-1 1 0 0,0 0-1 0 0,0-1 1 0 0,19 12-1 0 0,-26-18 118 0 0,10 4-98 0 0,34 16-4 0 0,-35-15-5 0 0,1-3 14 0 0,45 15-17 0 0,-50-16-62 0 0,26 7 22 0 0,45 8-1 0 0,-34-13-28 0 0,-24-2 0 0 0,34 6 0 0 0,-53-8 0 0 0,-1 0 0 0 0,0 0 0 0 0,0 0 0 0 0,0 0 0 0 0,0 0 0 0 0,1 0 0 0 0,-1 0 0 0 0,0 0 0 0 0,0 0 0 0 0,0 1 0 0 0,0-1 0 0 0,0 0 0 0 0,0 0 0 0 0,1 0 0 0 0,-1 0 0 0 0,0 0 0 0 0,0 0 0 0 0,0 0 0 0 0,0 0 0 0 0,0 1 0 0 0,0-1 0 0 0,0 0 0 0 0,0 0 0 0 0,1 0 0 0 0,-1 0 0 0 0,0 0 0 0 0,0 1 0 0 0,0-1 0 0 0,0 0 0 0 0,0 0 0 0 0,0 0 0 0 0,0 0 0 0 0,0 1 0 0 0,0-1 0 0 0,0 0 0 0 0,0 0 0 0 0,0 0 0 0 0,0 0 0 0 0,0 0 0 0 0,0 1 0 0 0,0-1 0 0 0,0 0 0 0 0,-6 8 0 0 0,-8 5 0 0 0,6-8-4 0 0,0-1-1 0 0,0 0 1 0 0,-1 0-1 0 0,1 0 0 0 0,-1-1 1 0 0,-17 3-1 0 0,-56 4 150 0 0,63-9-6 0 0,0 1-1 0 0,0 0 1 0 0,0 2 0 0 0,-26 8 0 0 0,-29 21-65 0 0,-5 3 22 0 0,68-33-88 0 0,1 0 0 0 0,-1 0 0 0 0,1-1-1 0 0,-1 0 1 0 0,-21 1 0 0 0,24-2 39 0 0,13 2-592 0 0,6 4-1738 0 0,-1 0-6056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7:02:16.6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7 444 10135 0 0,'0'0'87'0'0,"0"0"0"0"0,-1 0-1 0 0,1 0 1 0 0,0 0 0 0 0,-1 0-1 0 0,1 0 1 0 0,0-1 0 0 0,-1 1-1 0 0,1 0 1 0 0,0 0 0 0 0,0 0-1 0 0,-1 0 1 0 0,1-1 0 0 0,0 1-1 0 0,-1 0 1 0 0,1 0 0 0 0,0 0-1 0 0,0-1 1 0 0,0 1 0 0 0,-1 0-1 0 0,1-1 1 0 0,0 1 0 0 0,0 0-1 0 0,0 0 1 0 0,0-1 0 0 0,-1 1-1 0 0,1-1 1 0 0,5-8 2073 0 0,-2 5-2088 0 0,3-6 765 0 0,2 1 1 0 0,-1 0-1 0 0,10-8 0 0 0,13-16 1343 0 0,27-33 225 0 0,-39 48-2339 0 0,-1-2 0 0 0,-1 0-1 0 0,18-30 1 0 0,-22 29-59 0 0,-3 6 3 0 0,0-1 1 0 0,0 0-1 0 0,-2 0 0 0 0,0-1 0 0 0,-1 0 1 0 0,6-27-1 0 0,-12 44-6 0 0,0-1 1 0 0,1 1 0 0 0,-1 0 0 0 0,0-1-1 0 0,0 1 1 0 0,0 0 0 0 0,0-1-1 0 0,0 1 1 0 0,0 0 0 0 0,0-1-1 0 0,0 1 1 0 0,0 0 0 0 0,0-1-1 0 0,0 1 1 0 0,0 0 0 0 0,0 0-1 0 0,0-1 1 0 0,0 1 0 0 0,0 0-1 0 0,0-1 1 0 0,0 1 0 0 0,-1 0-1 0 0,1-1 1 0 0,0 1 0 0 0,0 0 0 0 0,0 0-1 0 0,0-1 1 0 0,-1 1 0 0 0,1 0-1 0 0,0 0 1 0 0,0-1 0 0 0,-1 1-1 0 0,1 0 1 0 0,0 0 0 0 0,0 0-1 0 0,-1-1 1 0 0,1 1 0 0 0,-12 6 51 0 0,-10 15 4 0 0,19-15-58 0 0,-1-1-1 0 0,0 1 0 0 0,1 0 1 0 0,0 0-1 0 0,1 0 0 0 0,-1 0 1 0 0,1 1-1 0 0,0-1 0 0 0,-1 8 0 0 0,0 11-1 0 0,-2 28-1 0 0,2-14 0 0 0,-10 225 1 0 0,13-262 0 0 0,0 0 0 0 0,-1 0 0 0 0,1 0 0 0 0,0 0 0 0 0,0 1 0 0 0,-1-1 0 0 0,0 0 0 0 0,1 0 0 0 0,-1 0 0 0 0,0 0 0 0 0,0 0 0 0 0,0 0 0 0 0,0 0 0 0 0,0-1 0 0 0,0 1 0 0 0,-1 0 0 0 0,1-1 0 0 0,-1 1 0 0 0,1 0 0 0 0,-1-1 0 0 0,1 0 0 0 0,-4 2 0 0 0,-1 1 0 0 0,-1-1 0 0 0,0 0 0 0 0,0 0 0 0 0,0-1 0 0 0,-9 2 0 0 0,9-2 0 0 0,0 0 0 0 0,1 0 0 0 0,-1 0 0 0 0,0 1 0 0 0,-6 4 0 0 0,13-7 0 0 0,-1 0 0 0 0,1 0 0 0 0,0 0 0 0 0,0 0 0 0 0,0 0 0 0 0,0 0 0 0 0,0 0 0 0 0,0 0 0 0 0,0 0 0 0 0,0 1 0 0 0,0-1 0 0 0,0 0 0 0 0,0 0 0 0 0,0 0 0 0 0,-1 0 0 0 0,1 0 0 0 0,0 0 0 0 0,0 0 0 0 0,0 0 0 0 0,0 1 0 0 0,0-1 0 0 0,0 0 0 0 0,0 0 0 0 0,0 0 0 0 0,0 0 0 0 0,0 0 0 0 0,0 0 0 0 0,0 0 0 0 0,0 0 0 0 0,0 1 0 0 0,0-1 0 0 0,0 0 0 0 0,0 0 0 0 0,0 0 0 0 0,0 0 0 0 0,0 0 0 0 0,0 0 0 0 0,1 0 0 0 0,-1 0 0 0 0,0 1 0 0 0,0-1 0 0 0,0 0 0 0 0,0 0 0 0 0,0 0 0 0 0,0 0 0 0 0,0 0 0 0 0,0 0 0 0 0,0 0 0 0 0,0 0 0 0 0,1 0 0 0 0,7 5 0 0 0,8-1 0 0 0,-4-3 0 0 0,0-2 0 0 0,-1 0 0 0 0,1 0 0 0 0,20-5 0 0 0,-21 3 0 0 0,0 1 0 0 0,0 0 0 0 0,0 1 0 0 0,0 0 0 0 0,13 1 0 0 0,-16 2-1508 0 0,-2 1-3430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7:02:17.4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0 456 9215 0 0,'0'-1'232'0'0,"1"0"-1"0"0,-1 0 1 0 0,0-1-1 0 0,0 1 1 0 0,1 0-1 0 0,-1 0 0 0 0,0 0 1 0 0,1 0-1 0 0,-1-1 1 0 0,1 1-1 0 0,0 0 1 0 0,-1 0-1 0 0,1 0 1 0 0,0 0-1 0 0,0 0 0 0 0,0 1 1 0 0,-1-1-1 0 0,3-1 1 0 0,-1-1 226 0 0,68-78 4707 0 0,74-97-1406 0 0,-138 169-3685 0 0,34-55 365 0 0,-36 57-404 0 0,0 0 0 0 0,-1 0 0 0 0,0 0 1 0 0,-1-1-1 0 0,0 1 0 0 0,0-1 1 0 0,1-10-1 0 0,-3 16-27 0 0,1 1 0 0 0,-1-1 0 0 0,0 1 0 0 0,0-1 0 0 0,0 0 0 0 0,0 1-1 0 0,-1-1 1 0 0,1 1 0 0 0,0-1 0 0 0,-1 1 0 0 0,1-1 0 0 0,-1 1 0 0 0,1-1 0 0 0,-1 1 0 0 0,0-1 0 0 0,-1-1 0 0 0,2 3-7 0 0,-1 0 1 0 0,1-1-1 0 0,0 1 0 0 0,-1 0 1 0 0,1 0-1 0 0,0-1 0 0 0,-1 1 1 0 0,1 0-1 0 0,-1 0 0 0 0,1 0 0 0 0,0 0 1 0 0,-1 0-1 0 0,1 0 0 0 0,-1 0 1 0 0,1-1-1 0 0,-1 1 0 0 0,1 0 1 0 0,0 0-1 0 0,-1 1 0 0 0,1-1 1 0 0,-1 0-1 0 0,0 0 0 0 0,-13 10 40 0 0,10-6-40 0 0,0 1 0 0 0,1 0 0 0 0,0-1 0 0 0,0 2 0 0 0,0-1 0 0 0,0 0 0 0 0,1 1 0 0 0,0-1 0 0 0,0 1 0 0 0,0-1 0 0 0,0 10 0 0 0,-2 7-2 0 0,0 38 1 0 0,4-55 0 0 0,-1 10 0 0 0,1-1 0 0 0,2 20 0 0 0,0 1 0 0 0,-2-8 0 0 0,0 5 0 0 0,-4 44 0 0 0,3-68 0 0 0,0 0 0 0 0,-1 0 0 0 0,0 0 0 0 0,0 0 0 0 0,-1 0 0 0 0,0 0 0 0 0,0-1 0 0 0,-1 1 0 0 0,0-1 0 0 0,-7 10 0 0 0,7-13 0 0 0,1-1 0 0 0,-1 1 0 0 0,0-1 0 0 0,0 0 0 0 0,0-1 0 0 0,0 1 0 0 0,-1 0 0 0 0,1-1 0 0 0,-1 0 0 0 0,1 0 0 0 0,-1-1 0 0 0,0 1 0 0 0,1-1 0 0 0,-1 0 0 0 0,0 0 0 0 0,0-1 0 0 0,0 1 0 0 0,-8-1 0 0 0,29-1 0 0 0,0-1 0 0 0,23-5 0 0 0,-23 4 0 0 0,1 0 0 0 0,24-1 0 0 0,-37 4-110 0 0,-1 0 0 0 0,1 0 0 0 0,-1 0 0 0 0,1 1 0 0 0,-1-1 0 0 0,1 1 0 0 0,-1 0 0 0 0,1 0 0 0 0,-1 0 0 0 0,0 0 0 0 0,0 1 0 0 0,1-1 0 0 0,-1 1 0 0 0,0 0 0 0 0,-1 0 0 0 0,5 3-1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7:02:18.6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207 63 6911 0 0,'-12'7'520'0'0,"0"0"-1"0"0,1 1 0 0 0,0 0 0 0 0,1 0 1 0 0,0 2-1 0 0,-10 10 0 0 0,3 0-153 0 0,0 0-1 0 0,-16 28 0 0 0,23-32 254 0 0,1 1-1 0 0,-8 21 1 0 0,13-29-233 0 0,1 0-1 0 0,1 0 1 0 0,-1 0 0 0 0,1 0 0 0 0,1 1-1 0 0,-1 12 1 0 0,2-20-263 0 0,0 1 1 0 0,0-1-1 0 0,0 1 0 0 0,0-1 1 0 0,1 0-1 0 0,0 1 0 0 0,-1-1 1 0 0,1 1-1 0 0,0-1 0 0 0,0 0 1 0 0,0 0-1 0 0,0 1 0 0 0,0-1 1 0 0,1 0-1 0 0,-1 0 0 0 0,1 0 1 0 0,-1-1-1 0 0,3 3 0 0 0,-1-1 4 0 0,0-1 0 0 0,0 0 0 0 0,0 0 0 0 0,1-1 0 0 0,-1 1 0 0 0,0-1 0 0 0,1 0 0 0 0,-1 0 0 0 0,1 0 0 0 0,-1 0 0 0 0,5 0 0 0 0,1 0 24 0 0,-1 0 1 0 0,1-1 0 0 0,0-1 0 0 0,-1 1 0 0 0,0-1 0 0 0,1-1 0 0 0,-1 0-1 0 0,0 0 1 0 0,16-6 0 0 0,-13 2-101 0 0,0 0-1 0 0,-1 0 1 0 0,1-1-1 0 0,-1-1 1 0 0,-1 0-1 0 0,0 0 1 0 0,0 0-1 0 0,0-2 1 0 0,-1 1-1 0 0,0-1 0 0 0,-1 0 1 0 0,0 0-1 0 0,-1-1 1 0 0,0 0-1 0 0,0 0 1 0 0,-1-1-1 0 0,-1 1 1 0 0,0-1-1 0 0,-1 0 1 0 0,0 0-1 0 0,0 0 1 0 0,-2-1-1 0 0,1 1 1 0 0,-2 0-1 0 0,1-1 1 0 0,-2 1-1 0 0,0-1 1 0 0,-4-21-1 0 0,4 29-43 0 0,0 0-1 0 0,0 0 1 0 0,-1 1 0 0 0,0-1-1 0 0,0 0 1 0 0,0 1-1 0 0,0-1 1 0 0,-1 1 0 0 0,1 0-1 0 0,-1 0 1 0 0,0 0-1 0 0,-1 0 1 0 0,1 0 0 0 0,-1 1-1 0 0,1-1 1 0 0,-1 1-1 0 0,0 0 1 0 0,0 0 0 0 0,-8-3-1 0 0,7 4 1 0 0,0 0 1 0 0,0 0-1 0 0,-1 1 0 0 0,1-1 1 0 0,-1 1-1 0 0,1 1 0 0 0,0-1 1 0 0,-1 1-1 0 0,0 0 0 0 0,1 0 1 0 0,-1 0-1 0 0,1 1 0 0 0,-1 0 1 0 0,1 0-1 0 0,0 0 0 0 0,-1 1 1 0 0,-7 3-1 0 0,2 0-7 0 0,0 1 0 0 0,1-1 0 0 0,0 2 0 0 0,0-1 0 0 0,1 1-1 0 0,-1 1 1 0 0,2 0 0 0 0,-9 9 0 0 0,13-13-7 0 0,0 1 0 0 0,0-1 1 0 0,1 1-1 0 0,0 0 0 0 0,0 0 0 0 0,0 1 0 0 0,1-1 0 0 0,-1 1 1 0 0,1-1-1 0 0,0 1 0 0 0,1 0 0 0 0,0 0 0 0 0,0 0 0 0 0,0 0 1 0 0,0-1-1 0 0,1 1 0 0 0,1 10 0 0 0,2 2-369 0 0,-3-14-111 0 0,8 8-1399 0 0,32 46-5513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3:29.4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 14279 0 0,'9'3'1054'0'0,"-1"-1"-1"0"0,1 0 0 0 0,0 0 1 0 0,0-1-1 0 0,15 0 1 0 0,58 0 319 0 0,25-9-531 0 0,-71 3-849 0 0,1 3 1 0 0,60 2-1 0 0,-94 0-350 0 0,13 3 559 0 0,-5 0-6543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7:02:19.1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277 120 10135 0 0,'-5'-1'139'0'0,"1"1"-68"0"0,1-1 0 0 0,-1 0 0 0 0,0 1 0 0 0,1-1 0 0 0,-1 1 0 0 0,0 0 0 0 0,1 1 0 0 0,-1-1 0 0 0,0 1 0 0 0,1-1 0 0 0,-1 1 0 0 0,1 0 0 0 0,-1 0 0 0 0,1 1 0 0 0,-1-1 0 0 0,1 1 0 0 0,0-1 0 0 0,-4 4 0 0 0,-7 7 285 0 0,1 2-1 0 0,0 0 1 0 0,1 0-1 0 0,-15 24 1 0 0,23-31-232 0 0,0-1 0 0 0,0 1 1 0 0,1 0-1 0 0,0 1 0 0 0,0-1 0 0 0,0 0 1 0 0,1 1-1 0 0,1-1 0 0 0,-1 1 0 0 0,1 0 1 0 0,0 0-1 0 0,1-1 0 0 0,1 14 1 0 0,-1-18 70 0 0,1 0 0 0 0,-1 0 0 0 0,1 0 0 0 0,0 0 0 0 0,0 1 0 0 0,0-1 0 0 0,0-1 0 0 0,1 1 0 0 0,-1 0 1 0 0,1 0-1 0 0,0 0 0 0 0,0-1 0 0 0,0 1 0 0 0,0-1 0 0 0,0 0 0 0 0,0 1 0 0 0,4 1 0 0 0,-2-1 2 0 0,0-1-1 0 0,0 0 1 0 0,0 0-1 0 0,1 0 1 0 0,-1-1-1 0 0,0 1 0 0 0,1-1 1 0 0,-1 0-1 0 0,1 0 1 0 0,0-1-1 0 0,4 1 1 0 0,2-1-28 0 0,0-1 0 0 0,1 0 0 0 0,-1-1 0 0 0,0 0 0 0 0,0 0 0 0 0,0-1 0 0 0,0 0 0 0 0,0-1 0 0 0,10-6 0 0 0,-11 4-139 0 0,-1 0 0 0 0,1 0-1 0 0,-1-1 1 0 0,0-1 0 0 0,-1 0-1 0 0,0 0 1 0 0,0 0-1 0 0,-1-1 1 0 0,0 0 0 0 0,-1-1-1 0 0,1 1 1 0 0,-2-1 0 0 0,0 0-1 0 0,0-1 1 0 0,4-12-1 0 0,-6 16-16 0 0,-1-1 0 0 0,0 1 0 0 0,0-1 0 0 0,-1 1 0 0 0,0-1 0 0 0,0 0 0 0 0,-1 1 0 0 0,0-1 0 0 0,0 0 0 0 0,-1 0 0 0 0,0 1-1 0 0,0-1 1 0 0,-1 1 0 0 0,0-1 0 0 0,0 1 0 0 0,-1 0 0 0 0,0-1 0 0 0,0 1 0 0 0,-1 1 0 0 0,0-1 0 0 0,0 0 0 0 0,0 1 0 0 0,-8-8-1 0 0,6 8-4 0 0,0 1 0 0 0,-1 0-1 0 0,1 1 1 0 0,-1-1-1 0 0,0 1 1 0 0,0 1-1 0 0,0-1 1 0 0,-1 1-1 0 0,1 1 1 0 0,-1-1-1 0 0,0 1 1 0 0,0 1-1 0 0,0-1 1 0 0,0 1-1 0 0,0 1 1 0 0,0-1-1 0 0,-9 2 1 0 0,2 0 5 0 0,0 0-1 0 0,-1 1 1 0 0,1 1 0 0 0,1 1 0 0 0,-1 0 0 0 0,0 1 0 0 0,1 0-1 0 0,-16 9 1 0 0,22-10-40 0 0,0 1 0 0 0,1 0 0 0 0,-1 1 0 0 0,1 0-1 0 0,0 0 1 0 0,1 1 0 0 0,-1-1 0 0 0,1 1 0 0 0,0 1 0 0 0,-7 12-1 0 0,0 6-313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7:02:20.2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0 352 13823 0 0,'8'-7'1137'0'0,"0"1"0"0"0,14-9 0 0 0,5-4-805 0 0,-12 6-19 0 0,0-1 1 0 0,-1 0-1 0 0,-1-1 1 0 0,0 0-1 0 0,-1-1 1 0 0,-1-1-1 0 0,0 0 1 0 0,-1 0-1 0 0,-1-1 1 0 0,-1 0-1 0 0,-1-1 1 0 0,0 0-1 0 0,-1 0 1 0 0,-1 0-1 0 0,3-22 1 0 0,-8 41-301 0 0,0-1 0 0 0,0 1 0 0 0,0-1 0 0 0,0 0 0 0 0,0 1 0 0 0,0-1 1 0 0,0 1-1 0 0,0-1 0 0 0,0 1 0 0 0,0-1 0 0 0,0 1 0 0 0,0-1 0 0 0,0 0 0 0 0,0 1 0 0 0,0-1 0 0 0,0 1 0 0 0,-1-1 1 0 0,1 1-1 0 0,0-1 0 0 0,0 1 0 0 0,-1-1 0 0 0,1 1 0 0 0,-1-1 0 0 0,1 1-8 0 0,-1 0 0 0 0,1 0 0 0 0,-1 0 0 0 0,1 0 0 0 0,-1 0 0 0 0,1 0 0 0 0,-1 1 0 0 0,1-1 0 0 0,-1 0-1 0 0,1 0 1 0 0,0 1 0 0 0,-1-1 0 0 0,1 0 0 0 0,-1 0 0 0 0,1 1 0 0 0,0-1 0 0 0,-1 0 0 0 0,1 1 0 0 0,0-1 0 0 0,-1 1 0 0 0,-16 23-6 0 0,12-13 1 0 0,2 0 0 0 0,-1-1-1 0 0,1 1 1 0 0,1 0 0 0 0,0 1 0 0 0,0-1-1 0 0,1 0 1 0 0,1 18 0 0 0,2 5 22 0 0,10 51 1 0 0,-6-53-12 0 0,3 62-1 0 0,-9-86-10 0 0,0 0 0 0 0,-1-1 0 0 0,0 1 0 0 0,0 0 0 0 0,-1-1 0 0 0,0 1 0 0 0,-3 8 0 0 0,4-13 0 0 0,0-1 0 0 0,0 0 0 0 0,0 1 0 0 0,-1-1 0 0 0,1 0 0 0 0,-1 0 0 0 0,0 0 0 0 0,1 0 0 0 0,-1 0 0 0 0,0 0 0 0 0,0 0 0 0 0,0-1 0 0 0,-1 1 0 0 0,1-1 0 0 0,0 0 0 0 0,0 1 0 0 0,-1-1 0 0 0,1 0 0 0 0,-1 0 0 0 0,1 0 0 0 0,-1-1 0 0 0,1 1 0 0 0,-1-1 0 0 0,-3 1 0 0 0,0 0 0 0 0,-5 0 0 0 0,0 0 0 0 0,0-1 0 0 0,0 0 0 0 0,-13-2 0 0 0,24 2 0 0 0,0 0 0 0 0,-1 0 0 0 0,1 0 0 0 0,0 0 0 0 0,0 0 0 0 0,0 0 0 0 0,-1 0 0 0 0,1 0 0 0 0,0 0 0 0 0,0 0 0 0 0,0 0 0 0 0,-1 0 0 0 0,1 0 0 0 0,0-1 0 0 0,0 1 0 0 0,0 0 0 0 0,0 0 0 0 0,-1 0 0 0 0,1 0 0 0 0,0 0 0 0 0,0 0 0 0 0,0 0 0 0 0,0-1 0 0 0,0 1 0 0 0,-1 0 0 0 0,1 0 0 0 0,0 0 0 0 0,0 0 0 0 0,0-1 0 0 0,0 1 0 0 0,0 0 0 0 0,0 0 0 0 0,0 0 0 0 0,0-1 0 0 0,0 1 0 0 0,0 0 0 0 0,-1 0 0 0 0,7-6 0 0 0,12-2 0 0 0,29-3 205 0 0,0 2-1 0 0,87-5 0 0 0,-122 14-1893 0 0,-1 1-6195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7:02:21.6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7 430 3679 0 0,'-1'0'145'0'0,"1"-1"0"0"0,-1 1 0 0 0,1-1 0 0 0,-1 1 0 0 0,1 0 0 0 0,-1-1 0 0 0,1 1 1 0 0,0-1-1 0 0,-1 1 0 0 0,1-1 0 0 0,0 1 0 0 0,0-1 0 0 0,-1 0 0 0 0,1 1 0 0 0,0-1 0 0 0,0 1 0 0 0,0-1 0 0 0,0 1 0 0 0,0-1 0 0 0,0 0 0 0 0,0 1 0 0 0,0-1 0 0 0,0 0 0 0 0,9-11 5880 0 0,-4 6-6077 0 0,19-19 2452 0 0,55-65 2006 0 0,-68 76-4038 0 0,-1-1-1 0 0,0-1 0 0 0,-1 1 0 0 0,11-29 0 0 0,-12 23-226 0 0,0 2 246 0 0,9-33 0 0 0,-16 46-346 0 0,0 1-1 0 0,0 0 1 0 0,0 0-1 0 0,-1 0 0 0 0,0-1 1 0 0,0 1-1 0 0,0 0 1 0 0,-1-1-1 0 0,1 1 0 0 0,-1 0 1 0 0,-3-9-1 0 0,4 13-38 0 0,-1 0-1 0 0,1 0 0 0 0,0 0 1 0 0,-1 0-1 0 0,1 1 0 0 0,-1-1 1 0 0,1 0-1 0 0,-1 0 0 0 0,1 1 1 0 0,-1-1-1 0 0,1 0 1 0 0,-1 0-1 0 0,0 1 0 0 0,1-1 1 0 0,-1 1-1 0 0,0-1 0 0 0,0 1 1 0 0,1-1-1 0 0,-1 1 0 0 0,0-1 1 0 0,-1 0-1 0 0,1 1 3 0 0,0 0-1 0 0,0 0 1 0 0,0 1-1 0 0,0-1 1 0 0,1 0-1 0 0,-1 0 0 0 0,0 0 1 0 0,0 1-1 0 0,0-1 1 0 0,1 0-1 0 0,-1 1 1 0 0,0-1-1 0 0,0 0 1 0 0,1 1-1 0 0,-1-1 1 0 0,0 1-1 0 0,1-1 1 0 0,-2 2-1 0 0,-1 1 7 0 0,1-1-1 0 0,0 1 1 0 0,0 0 0 0 0,0 0-1 0 0,0 1 1 0 0,0-1-1 0 0,0 0 1 0 0,1 0 0 0 0,-2 7-1 0 0,1 4-9 0 0,0 0 0 0 0,1 1 0 0 0,2 24 0 0 0,0-11 0 0 0,5 32 0 0 0,9 50 0 0 0,-13-95 0 0 0,3 21 0 0 0,-2 0 0 0 0,-2 0 0 0 0,-3 44 0 0 0,2-67 0 0 0,0-11 0 0 0,0 1 0 0 0,0-1 0 0 0,0 0 0 0 0,0 0 0 0 0,0 1 0 0 0,0-1 0 0 0,-1 0 0 0 0,1 0 0 0 0,-1 1 0 0 0,0-1 0 0 0,1 0 0 0 0,-1 0 0 0 0,-2 2 0 0 0,3-4 0 0 0,0 0 0 0 0,0 1 0 0 0,-1-1 0 0 0,1 0 0 0 0,0 0 0 0 0,-1 0 0 0 0,1 0 0 0 0,0 0 0 0 0,0 0 0 0 0,-1 0 0 0 0,1 1 0 0 0,0-1 0 0 0,-1 0 0 0 0,1 0 0 0 0,0 0 0 0 0,-1 0 0 0 0,1 0 0 0 0,0-1 0 0 0,-1 1 0 0 0,1 0 0 0 0,0 0 0 0 0,-1 0 0 0 0,1 0 0 0 0,0 0 0 0 0,-1 0 0 0 0,1 0 0 0 0,0-1 0 0 0,0 1 0 0 0,-1 0 0 0 0,1 0 0 0 0,0 0 0 0 0,0-1 0 0 0,-1 1 0 0 0,1 0 0 0 0,0 0 0 0 0,0-1 0 0 0,0 1 0 0 0,-1 0 0 0 0,1 0 0 0 0,0-1 0 0 0,0 1 0 0 0,0 0 0 0 0,0-1 0 0 0,0 1 0 0 0,0 0 0 0 0,-1-1 0 0 0,1 0 0 0 0,0 1 0 0 0,0-1 0 0 0,0 1 0 0 0,0-1 0 0 0,0 1 0 0 0,-1-1 0 0 0,1 1 0 0 0,0-1 0 0 0,0 1 0 0 0,0-1 0 0 0,1 1 0 0 0,-1-1 0 0 0,0 0 0 0 0,0 1 0 0 0,0-1 0 0 0,0 1 0 0 0,0-1 0 0 0,1 1 0 0 0,-1-1 0 0 0,0 1 0 0 0,0-1 0 0 0,1 1 0 0 0,-1-1 0 0 0,0 1 0 0 0,1 0 0 0 0,-1-1 0 0 0,1 1 0 0 0,-1-1 0 0 0,0 1 0 0 0,1 0 0 0 0,-1-1 0 0 0,1 1 0 0 0,-1 0 0 0 0,1 0 0 0 0,-1-1 0 0 0,2 1 0 0 0,3-1 0 0 0,1-1 0 0 0,-1 2 0 0 0,1-1 0 0 0,0 0 0 0 0,-1 1 0 0 0,10 1 0 0 0,12-1 0 0 0,60-15-340 0 0,-75 12 232 0 0,7-1-372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7:02:23.9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0 394 12895 0 0,'5'-6'1206'0'0,"1"0"0"0"0,-1 0 0 0 0,8-6-1 0 0,7-7-368 0 0,0-4-354 0 0,-1-1 0 0 0,-1-1 0 0 0,19-36-1 0 0,32-88 2039 0 0,-67 144-2450 0 0,1 0 0 0 0,-1-1 0 0 0,-1 0 1 0 0,1 1-1 0 0,-1-1 0 0 0,0 0 0 0 0,0 0 0 0 0,0-8 0 0 0,-1 14-71 0 0,0 0 0 0 0,0-1 0 0 0,0 1 0 0 0,0 0 0 0 0,0 0 0 0 0,0 0 0 0 0,0 0 0 0 0,0 0 0 0 0,0 0 0 0 0,0 0 0 0 0,0-1 0 0 0,0 1 0 0 0,0 0 0 0 0,0 0 0 0 0,0 0 0 0 0,0 0 0 0 0,0 0 0 0 0,0 0 0 0 0,0 0 0 0 0,0 0 0 0 0,0-1 0 0 0,0 1 0 0 0,-1 0 0 0 0,1 0 0 0 0,0 0 0 0 0,0 0 0 0 0,0 0 0 0 0,0 0 0 0 0,0 0 0 0 0,0 0 0 0 0,0 0 0 0 0,0 0 0 0 0,0 0 0 0 0,-1 0 0 0 0,1 0 0 0 0,0-1 0 0 0,0 1 0 0 0,0 0 0 0 0,0 0 0 0 0,0 0 0 0 0,0 0 0 0 0,0 0 0 0 0,0 0 0 0 0,-1 0 0 0 0,1 0 0 0 0,0 0 0 0 0,0 0 0 0 0,0 0 0 0 0,0 0 0 0 0,0 0 0 0 0,0 1 0 0 0,0-1 0 0 0,-1 0 0 0 0,1 0 0 0 0,0 0 0 0 0,0 0 0 0 0,0 0 0 0 0,-6 8 0 0 0,-3 12 0 0 0,1 0 0 0 0,1 0 0 0 0,2 1 0 0 0,0 0 0 0 0,1 0 0 0 0,0 0 0 0 0,2 1 0 0 0,1-1 0 0 0,1 1 0 0 0,0-1 0 0 0,7 41 0 0 0,-2-29 0 0 0,-2 0 0 0 0,-2 0 0 0 0,-3 55 0 0 0,1-83 0 0 0,0-1 0 0 0,1 1 0 0 0,-1 0 0 0 0,-1-1 0 0 0,1 1 0 0 0,-1-1 0 0 0,0 1 0 0 0,0-1 0 0 0,0 0 0 0 0,-3 5 0 0 0,4-8 0 0 0,-1 1 0 0 0,1-1 0 0 0,0 1 0 0 0,0-1 0 0 0,0 0 0 0 0,-1 0 0 0 0,1 1 0 0 0,0-1 0 0 0,-1 0 0 0 0,0 0 0 0 0,1 0 0 0 0,-1 0 0 0 0,1-1 0 0 0,-1 1 0 0 0,0 0 0 0 0,0-1 0 0 0,1 1 0 0 0,-1-1 0 0 0,0 0 0 0 0,0 1 0 0 0,1-1 0 0 0,-1 0 0 0 0,0 0 0 0 0,0 0 0 0 0,0 0 0 0 0,0-1 0 0 0,1 1 0 0 0,-1 0 0 0 0,-2-1 0 0 0,4 1 0 0 0,0 0 0 0 0,0 0 0 0 0,0 0 0 0 0,0 0 0 0 0,0 0 0 0 0,0 0 0 0 0,-1 0 0 0 0,1-1 0 0 0,0 1 0 0 0,0 0 0 0 0,0 0 0 0 0,0 0 0 0 0,0 0 0 0 0,0 0 0 0 0,0 0 0 0 0,0 0 0 0 0,0 0 0 0 0,0 0 0 0 0,-1 0 0 0 0,1 0 0 0 0,0 0 0 0 0,0 0 0 0 0,0 0 0 0 0,0-1 0 0 0,0 1 0 0 0,0 0 0 0 0,0 0 0 0 0,0 0 0 0 0,0 0 0 0 0,0 0 0 0 0,0 0 0 0 0,0 0 0 0 0,0 0 0 0 0,0-1 0 0 0,0 1 0 0 0,0 0 0 0 0,0 0 0 0 0,0 0 0 0 0,0 0 0 0 0,0 0 0 0 0,0 0 0 0 0,0 0 0 0 0,0 0 0 0 0,0-1 0 0 0,0 1 0 0 0,0 0 0 0 0,0 0 0 0 0,0 0 0 0 0,0 0 0 0 0,0 0 0 0 0,0 0 0 0 0,0 0 0 0 0,1 0 0 0 0,-1 0 0 0 0,0-1 0 0 0,8-4 0 0 0,10-3 0 0 0,-10 5 0 0 0,0 1 0 0 0,0 1 0 0 0,0-1 0 0 0,0 2 0 0 0,12-1 0 0 0,-16 1 0 0 0,0 0 0 0 0,0 1 0 0 0,0-1 0 0 0,-1 1 0 0 0,1 0 0 0 0,0 0 0 0 0,0 0 0 0 0,-1 1 0 0 0,1-1 0 0 0,-1 1 0 0 0,1 0 0 0 0,-1 0 0 0 0,4 3 0 0 0,-4-3-217 0 0,-1-1 0 0 0,0 1 0 0 0,0-1 0 0 0,1 0 0 0 0,-1 0 1 0 0,1 0-1 0 0,-1 0 0 0 0,1 0 0 0 0,4 1 0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7:02:24.7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4 413 9215 0 0,'-1'-2'450'0'0,"0"0"0"0"0,1-1 1 0 0,-1 1-1 0 0,1 0 0 0 0,-1 0 0 0 0,1 0 0 0 0,0-1 0 0 0,0 1 0 0 0,0 0 0 0 0,0 0 0 0 0,1 0 0 0 0,-1-1 0 0 0,1 1 0 0 0,-1 0 0 0 0,1 0 0 0 0,0 0 0 0 0,-1 0 0 0 0,1 0 0 0 0,2-3 0 0 0,3-5 318 0 0,0-1 1 0 0,12-12-1 0 0,-7 8 140 0 0,-2 2-547 0 0,64-102 1289 0 0,-66 103-1567 0 0,-1 0 0 0 0,-1-1 0 0 0,0 0 0 0 0,0 0-1 0 0,-2 0 1 0 0,0 0 0 0 0,3-25 0 0 0,-6 33-71 0 0,0 1-1 0 0,-1 0 1 0 0,1 0-1 0 0,-1-1 1 0 0,0 1-1 0 0,0 0 1 0 0,-2-4-1 0 0,3 7-10 0 0,0 1 1 0 0,-1-1-1 0 0,1 0 0 0 0,0 1 1 0 0,0-1-1 0 0,-1 0 0 0 0,1 1 1 0 0,0-1-1 0 0,-1 0 0 0 0,1 1 1 0 0,0-1-1 0 0,-1 1 0 0 0,1-1 1 0 0,-1 1-1 0 0,1-1 0 0 0,-1 1 1 0 0,1-1-1 0 0,-1 1 0 0 0,1-1 1 0 0,-1 1-1 0 0,0 0 0 0 0,1-1 1 0 0,-1 1-1 0 0,0 0 0 0 0,1 0 1 0 0,-1-1-1 0 0,0 1 0 0 0,1 0 1 0 0,-1 0-1 0 0,0 0 0 0 0,1 0 1 0 0,-1 0-1 0 0,0 0 0 0 0,1 0 1 0 0,-1 0-1 0 0,0 0 0 0 0,0 0 1 0 0,1 0-1 0 0,-1 0 0 0 0,0 1 1 0 0,1-1-1 0 0,-1 0 0 0 0,1 1 1 0 0,-1-1-1 0 0,0 0 0 0 0,1 1 1 0 0,-1-1-1 0 0,1 0 0 0 0,-1 1 1 0 0,0 0-1 0 0,-3 3-1 0 0,1-1 0 0 0,0 1 0 0 0,0 0 0 0 0,1 0 0 0 0,-1 1 0 0 0,1-1 0 0 0,-1 1 0 0 0,1-1 0 0 0,1 1 0 0 0,-1-1 0 0 0,1 1 0 0 0,0 0 0 0 0,0 0 0 0 0,0 0 0 0 0,0 8 0 0 0,0 6 0 0 0,2 0 0 0 0,3 31 0 0 0,26 162 0 0 0,-26-189 1 0 0,1 16 0 0 0,-5-36-2 0 0,0-1 0 0 0,0 1 1 0 0,0-1-1 0 0,-1 1 0 0 0,1-1 0 0 0,-1 1 0 0 0,0-1 0 0 0,1 0 0 0 0,-1 1 0 0 0,0-1 0 0 0,-1 0 0 0 0,1 1 0 0 0,-2 1 0 0 0,2-3-36 0 0,0 0-1 0 0,0 0 1 0 0,0 0-1 0 0,-1-1 1 0 0,1 1-1 0 0,0 0 0 0 0,-1-1 1 0 0,1 1-1 0 0,-1-1 1 0 0,1 1-1 0 0,0-1 0 0 0,-1 0 1 0 0,1 0-1 0 0,-1 1 1 0 0,1-1-1 0 0,-1 0 1 0 0,1 0-1 0 0,-3-1 0 0 0,-11 2-105 0 0,13-1 120 0 0,4-3-5 0 0,8-3-5 0 0,12 2 165 0 0,0 1 0 0 0,1 1 0 0 0,0 1 0 0 0,30 3 0 0 0,-1-1 32 0 0,-44-1-116 0 0,-4 0-23 0 0,1-1 0 0 0,-1 2 1 0 0,0-1-1 0 0,1 0 0 0 0,-1 1 0 0 0,5 1 0 0 0,-21 8-2262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7:02:27.2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1 413 4607 0 0,'15'-7'6982'0'0,"34"-27"-3318"0"0,-48 33-3579 0 0,24-18 717 0 0,0-2 0 0 0,-2-1 0 0 0,0-1 0 0 0,-1-1 0 0 0,-2 0-1 0 0,0-2 1 0 0,-2 0 0 0 0,22-42 0 0 0,-40 67-801 0 0,21-49 73 0 0,-20 47-58 0 0,0 0-1 0 0,-1 0 0 0 0,1-1 1 0 0,0 1-1 0 0,-1-1 0 0 0,0 1 0 0 0,0 0 1 0 0,0-1-1 0 0,0 1 0 0 0,0-1 1 0 0,-1 1-1 0 0,1 0 0 0 0,-3-6 0 0 0,3 9-11 0 0,0-1-1 0 0,0 0 0 0 0,0 0 0 0 0,-1 1 0 0 0,1-1 0 0 0,0 0 0 0 0,0 1 0 0 0,-1-1 0 0 0,1 1 0 0 0,0-1 1 0 0,-1 0-1 0 0,1 1 0 0 0,-1-1 0 0 0,1 1 0 0 0,-1-1 0 0 0,1 1 0 0 0,-1-1 0 0 0,1 1 0 0 0,-1 0 0 0 0,1-1 1 0 0,-1 1-1 0 0,0 0 0 0 0,1-1 0 0 0,-1 1 0 0 0,0 0 0 0 0,1 0 0 0 0,-1-1 0 0 0,0 1 0 0 0,1 0 0 0 0,-1 0 1 0 0,0 0-1 0 0,1 0 0 0 0,-1 0 0 0 0,0 0 0 0 0,0 0 0 0 0,1 0 0 0 0,-1 0 0 0 0,0 0 0 0 0,1 0 0 0 0,-1 1 1 0 0,0-1-1 0 0,1 0 0 0 0,-1 1 0 0 0,0-1 0 0 0,1 0 0 0 0,-1 1 0 0 0,1-1 0 0 0,-1 0 0 0 0,1 1 0 0 0,-1-1 1 0 0,1 1-1 0 0,-1-1 0 0 0,0 2 0 0 0,-1 0 10 0 0,0 1 0 0 0,-1 0 0 0 0,1-1 0 0 0,0 1 0 0 0,1 0 1 0 0,-1 0-1 0 0,1 1 0 0 0,-1-1 0 0 0,-1 6 0 0 0,1 10-13 0 0,0 1 0 0 0,1 0 0 0 0,1-1 0 0 0,4 34 0 0 0,0 18 0 0 0,1 120 0 0 0,-5-190 0 0 0,0 0 0 0 0,0 0 0 0 0,0 0 0 0 0,0 0 0 0 0,0 0 0 0 0,0 0 0 0 0,0 0 0 0 0,-1 0 0 0 0,1 0 0 0 0,0 0 0 0 0,-1 0 0 0 0,1-1 0 0 0,0 1 0 0 0,-1 0 0 0 0,1 0 0 0 0,-1 0 0 0 0,1 0 0 0 0,-1-1 0 0 0,0 1 0 0 0,1 0 0 0 0,-1 0 0 0 0,0-1 0 0 0,0 1 0 0 0,1-1 0 0 0,-1 1 0 0 0,0 0 0 0 0,0-1 0 0 0,0 0 0 0 0,-1 2 0 0 0,-2-2 0 0 0,0 1 0 0 0,-1 0 0 0 0,1-1 0 0 0,0 0 0 0 0,0 0 0 0 0,-5-1 0 0 0,-12 1 0 0 0,13 1 0 0 0,-21 0 0 0 0,28-1 0 0 0,-1 0 0 0 0,0 0 0 0 0,1 0 0 0 0,-1-1 0 0 0,0 1 0 0 0,1 0 0 0 0,-1-1 0 0 0,1 1 0 0 0,-1-1 0 0 0,1 0 0 0 0,-1 0 0 0 0,1 1 0 0 0,0-1 0 0 0,-3-2 0 0 0,4 3 0 0 0,0 0 0 0 0,0 0 0 0 0,0 0 0 0 0,0 0 0 0 0,0-1 0 0 0,0 1 0 0 0,0 0 0 0 0,0 0 0 0 0,0 0 0 0 0,0-1 0 0 0,0 1 0 0 0,0 0 0 0 0,0 0 0 0 0,0 0 0 0 0,0-1 0 0 0,0 1 0 0 0,0 0 0 0 0,1 0 0 0 0,-1 0 0 0 0,0 0 0 0 0,0-1 0 0 0,0 1 0 0 0,0 0 0 0 0,0 0 0 0 0,0 0 0 0 0,0 0 0 0 0,1 0 0 0 0,-1-1 0 0 0,0 1 0 0 0,0 0 0 0 0,0 0 0 0 0,0 0 0 0 0,0 0 0 0 0,1 0 0 0 0,-1 0 0 0 0,0 0 0 0 0,0 0 0 0 0,0-1 0 0 0,1 1 0 0 0,-1 0 0 0 0,0 0 0 0 0,0 0 0 0 0,0 0 0 0 0,1 0 0 0 0,-1 0 0 0 0,0 0 0 0 0,0 0 0 0 0,0 0 0 0 0,0 0 0 0 0,1 0 0 0 0,-1 1 0 0 0,0-1 0 0 0,0 0 0 0 0,11-2 0 0 0,15 4 304 0 0,-1 0-1 0 0,33 8 1 0 0,6 1 54 0 0,-59-10-576 0 0,0-1-65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7:02:29.8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0 393 4143 0 0,'3'2'4696'0'0,"-3"-2"-4584"0"0,1 0 0 0 0,-1 0 0 0 0,1 0 0 0 0,0 0 0 0 0,-1 0 0 0 0,1 0 1 0 0,0 0-1 0 0,-1 0 0 0 0,1 0 0 0 0,-1 0 0 0 0,1 0 0 0 0,0 0 0 0 0,-1-1 0 0 0,1 1 0 0 0,-1 0 1 0 0,2-1-1 0 0,6-5 804 0 0,-1 1 0 0 0,0-1 1 0 0,0-1-1 0 0,-1 1 1 0 0,11-14-1 0 0,26-43 2216 0 0,-32 46-2574 0 0,10-16 204 0 0,21-43 0 0 0,-36 65-664 0 0,-1 0 1 0 0,-1-1 0 0 0,0 0 0 0 0,-1 0 0 0 0,0 0 0 0 0,0-1-1 0 0,0-24 1 0 0,-3 34-51 0 0,0 1 0 0 0,0-1 0 0 0,0 0 0 0 0,-1 0-1 0 0,1 1 1 0 0,-1-1 0 0 0,-2-4 0 0 0,3 7-45 0 0,0-1 1 0 0,0 1-1 0 0,-1-1 0 0 0,1 1 1 0 0,0-1-1 0 0,0 1 1 0 0,-1 0-1 0 0,1-1 0 0 0,0 1 1 0 0,-1 0-1 0 0,1-1 0 0 0,-1 1 1 0 0,1 0-1 0 0,0-1 0 0 0,-1 1 1 0 0,1 0-1 0 0,-1 0 0 0 0,1-1 1 0 0,-1 1-1 0 0,1 0 1 0 0,-1 0-1 0 0,1 0 0 0 0,-1 0 1 0 0,1 0-1 0 0,-1 0 0 0 0,1 0 1 0 0,-1 0-1 0 0,1 0 0 0 0,-1 0 1 0 0,1 0-1 0 0,-1 0 0 0 0,1 0 1 0 0,-1 0-1 0 0,1 0 1 0 0,-1 0-1 0 0,1 0 0 0 0,-1 1 1 0 0,1-1-1 0 0,0 0 0 0 0,-1 0 1 0 0,1 1-1 0 0,-1-1 0 0 0,1 0 1 0 0,0 1-1 0 0,-1-1 0 0 0,1 0 1 0 0,-1 1-1 0 0,-1 1-3 0 0,1 0 0 0 0,-1 1 0 0 0,0-1 0 0 0,1 0 0 0 0,0 0 0 0 0,0 0 0 0 0,-1 1 0 0 0,1-1 0 0 0,1 1 0 0 0,-1-1 0 0 0,0 1 0 0 0,0 3 0 0 0,-4 33 0 0 0,9 108 0 0 0,-1-85 0 0 0,0-17 0 0 0,14 71 0 0 0,-17-115 0 0 0,0-1 0 0 0,0 1 0 0 0,0 0 0 0 0,0 0 0 0 0,0 0 0 0 0,0-1 0 0 0,0 1 0 0 0,0 0 0 0 0,0 0 0 0 0,-1-1 0 0 0,1 1 0 0 0,0 0 0 0 0,-1 0 0 0 0,1-1 0 0 0,-1 1 0 0 0,1 0 0 0 0,0-1 0 0 0,-1 1 0 0 0,0-1 0 0 0,1 1 0 0 0,-1 0 0 0 0,1-1 0 0 0,-1 1 0 0 0,0-1 0 0 0,1 0 0 0 0,-1 1 0 0 0,0-1 0 0 0,1 1 0 0 0,-1-1 0 0 0,0 0 0 0 0,0 0 0 0 0,1 1 0 0 0,-1-1 0 0 0,0 0 0 0 0,0 0 0 0 0,0 0 0 0 0,1 0 0 0 0,-3 0 0 0 0,-37 1 0 0 0,30-1 0 0 0,7 0 6 0 0,1-1-1 0 0,0 1 0 0 0,0 0-1 0 0,-1 0 1 0 0,1 0 0 0 0,0 0 0 0 0,0 1 0 0 0,0-1 0 0 0,0 1 0 0 0,-1-1-1 0 0,1 1 1 0 0,-2 1 0 0 0,38-1 324 0 0,-10-4 84 0 0,36-10 0 0 0,-38 7-366 0 0,43-5-1 0 0,-54 10-97 0 0,17 0-1834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7:02:31.1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1 334 9671 0 0,'3'-1'467'0'0,"0"1"0"0"0,1-1 0 0 0,-1 0 0 0 0,0 0-1 0 0,0 0 1 0 0,1-1 0 0 0,-1 1 0 0 0,0-1 0 0 0,-1 0-1 0 0,1 0 1 0 0,0 0 0 0 0,0 0 0 0 0,-1 0 0 0 0,1-1-1 0 0,2-3 1 0 0,9-10 569 0 0,16-23 1 0 0,-16 20 213 0 0,5-5-350 0 0,-3 5-617 0 0,-1 0 1 0 0,-1-2 0 0 0,0 0 0 0 0,-2 0 0 0 0,11-26 0 0 0,-22 43-269 0 0,0 0 0 0 0,0 1-1 0 0,0-1 1 0 0,-1 0 0 0 0,1 0 0 0 0,-1 1 0 0 0,0-1 0 0 0,0 0 0 0 0,-1-4-1 0 0,1 7-11 0 0,0 1 0 0 0,-1-1-1 0 0,1 0 1 0 0,0 0-1 0 0,0 1 1 0 0,0-1-1 0 0,-1 0 1 0 0,1 1 0 0 0,0-1-1 0 0,-1 0 1 0 0,1 1-1 0 0,-1-1 1 0 0,1 0 0 0 0,0 1-1 0 0,-1-1 1 0 0,0 1-1 0 0,1-1 1 0 0,-1 1-1 0 0,1-1 1 0 0,-1 1 0 0 0,0-1-1 0 0,1 1 1 0 0,-1-1-1 0 0,0 1 1 0 0,1 0-1 0 0,-1 0 1 0 0,0-1 0 0 0,1 1-1 0 0,-1 0 1 0 0,0 0-1 0 0,0 0 1 0 0,0 0-1 0 0,1 0 1 0 0,-1 0 0 0 0,0 0-1 0 0,0 0 1 0 0,1 0-1 0 0,-1 0 1 0 0,0 0-1 0 0,0 0 1 0 0,1 0 0 0 0,-1 1-1 0 0,0-1 1 0 0,0 0-1 0 0,1 1 1 0 0,-1-1-1 0 0,0 0 1 0 0,1 1 0 0 0,-2 0-1 0 0,0 1 3 0 0,-1 0-1 0 0,1-1 1 0 0,0 1-1 0 0,0 0 1 0 0,0 0 0 0 0,0 1-1 0 0,0-1 1 0 0,0 0-1 0 0,1 1 1 0 0,-1-1-1 0 0,1 1 1 0 0,0-1 0 0 0,-2 6-1 0 0,-1 1 17 0 0,1 1 1 0 0,-2 16-1 0 0,3-10-21 0 0,1 0 0 0 0,1-1 0 0 0,1 1 0 0 0,3 26 0 0 0,-1-22 0 0 0,-1 0 0 0 0,-1 24 0 0 0,-2-34 0 0 0,1 5 0 0 0,-6 28 0 0 0,5-39 0 0 0,0 0 0 0 0,-1 1 0 0 0,1-1 0 0 0,-1 0 0 0 0,0 0 0 0 0,0 0 0 0 0,0-1 0 0 0,0 1 0 0 0,-1 0 0 0 0,1-1 0 0 0,-4 4 0 0 0,5-7 0 0 0,0 1 0 0 0,0 0 0 0 0,0-1 0 0 0,0 1 0 0 0,0-1 0 0 0,0 0 0 0 0,0 1 0 0 0,0-1 0 0 0,0 0 0 0 0,-1 0 0 0 0,1 0 0 0 0,0 0 0 0 0,0 0 0 0 0,0 0 0 0 0,0 0 0 0 0,0 0 0 0 0,0 0 0 0 0,0 0 0 0 0,-1-1 0 0 0,1 1 0 0 0,-1-1 0 0 0,-26-12 0 0 0,64 6 0 0 0,-19 3-25 0 0,57-8 80 0 0,-68 11-88 0 0,0 1 0 0 0,1 0 0 0 0,-1 0 0 0 0,0 0 0 0 0,0 1 0 0 0,1 0 0 0 0,-1 0 0 0 0,0 1 0 0 0,8 2 0 0 0,-7 0-283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7:02:32.6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 10135 0 0,'84'11'6746'0'0,"6"-11"-3956"0"0,92-11-1 0 0,70-4-3228 0 0,-240 15-1047 0 0,-4 1-3407 0 0,-2 1-1838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7:02:32.9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35 455 0 0,'10'-3'3095'0'0,"1"0"0"0"0,-1 1 0 0 0,12-1 0 0 0,112-9 3312 0 0,68 2-3903 0 0,-191 9-2985 0 0,32 1 1351 0 0,-14 4-7347 0 0,-21-2-254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3:29.7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 10 10135 0 0,'-14'-3'501'0'0,"10"2"-227"0"0,0 0-1 0 0,0 0 1 0 0,0 0 0 0 0,0 1-1 0 0,0-1 1 0 0,0 1 0 0 0,-1 0 0 0 0,1 0-1 0 0,0 1 1 0 0,0-1 0 0 0,-8 3 0 0 0,15-2 349 0 0,0 0 0 0 0,0 0 0 0 0,0 0 1 0 0,0 0-1 0 0,0 0 0 0 0,6 0 0 0 0,36 0 1203 0 0,89-8-1 0 0,-51 1-2876 0 0,0 5-4513 0 0,-61 3-1020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7:02:33.5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0 474 5983 0 0,'3'-2'403'0'0,"-1"0"0"0"0,0 0-1 0 0,0 0 1 0 0,1 0 0 0 0,-1 1-1 0 0,1-1 1 0 0,0 1 0 0 0,5-3-1 0 0,11-6 1385 0 0,29-26 235 0 0,-2-2 0 0 0,-2-2 0 0 0,-1-1 0 0 0,58-75 1 0 0,-92 105-1831 0 0,-1-1 1 0 0,0 0 0 0 0,-1-1-1 0 0,6-13 1 0 0,-12 23-164 0 0,1-1 1 0 0,-1 1-1 0 0,1-1 1 0 0,-1 0-1 0 0,0 1 1 0 0,-1-1-1 0 0,1 0 1 0 0,-1 0-1 0 0,1 1 1 0 0,-1-1-1 0 0,0 0 1 0 0,-1 0-1 0 0,1 1 1 0 0,-1-1-1 0 0,1 0 1 0 0,-1 0-1 0 0,0 1 1 0 0,-1-1-1 0 0,1 1 1 0 0,-3-6-1 0 0,3 8-21 0 0,1 0 0 0 0,-1-1 0 0 0,0 1 0 0 0,0 0 0 0 0,0 0 0 0 0,0 0 0 0 0,0 0 0 0 0,0 0 0 0 0,0 0 0 0 0,0 0 0 0 0,0 0 0 0 0,0 0 0 0 0,-1 1 0 0 0,1-1 0 0 0,0 0 0 0 0,0 1 0 0 0,-1-1-1 0 0,1 1 1 0 0,-1-1 0 0 0,1 1 0 0 0,0 0 0 0 0,-1 0 0 0 0,1-1 0 0 0,-1 1 0 0 0,1 0 0 0 0,-1 0 0 0 0,1 0 0 0 0,0 1 0 0 0,-1-1 0 0 0,1 0 0 0 0,-1 0 0 0 0,1 1 0 0 0,0-1 0 0 0,-1 1 0 0 0,1-1 0 0 0,0 1 0 0 0,0 0 0 0 0,-1 0 0 0 0,1-1 0 0 0,0 1 0 0 0,0 0 0 0 0,0 0 0 0 0,-2 1-1 0 0,-1 3-7 0 0,-1 0-1 0 0,0 0 0 0 0,1 0 0 0 0,0 1 1 0 0,0-1-1 0 0,1 1 0 0 0,-6 12 0 0 0,4-5 1 0 0,0 0 0 0 0,2 0 0 0 0,-1 1 0 0 0,2-1 0 0 0,0 1 0 0 0,0 0 0 0 0,1 25 0 0 0,4 1 0 0 0,10 53 0 0 0,0 1 0 0 0,-11-79 0 0 0,-1 0 0 0 0,-3 27 0 0 0,2-37 0 0 0,-1 0 0 0 0,0-1 0 0 0,0 1 0 0 0,0-1 0 0 0,0 1 0 0 0,-1-1 0 0 0,0 0 0 0 0,0 1 0 0 0,0-1 0 0 0,0 0 0 0 0,-1 0 0 0 0,1 0 0 0 0,-5 4 0 0 0,6-7 0 0 0,-1 0 0 0 0,1 0 0 0 0,-1 0 0 0 0,1 0 0 0 0,-1 0 0 0 0,1 0 0 0 0,-1-1 0 0 0,0 1 0 0 0,1-1 0 0 0,-1 1 0 0 0,0-1 0 0 0,0 0 0 0 0,1 1 0 0 0,-1-1 0 0 0,0 0 0 0 0,-1 0 0 0 0,-34-5 0 0 0,10 2 0 0 0,-5 4 0 0 0,78 5 0 0 0,-43-6 1 0 0,312-4 722 0 0,-296 3-673 0 0,-9 0-49 0 0,-1 0 1 0 0,1 1 0 0 0,-1 0 0 0 0,1 1-1 0 0,10 2 1 0 0,-20-3-31 0 0,0 0-1 0 0,1 0 1 0 0,-1 0-1 0 0,0 0 1 0 0,0 0-1 0 0,0 0 1 0 0,0 0-1 0 0,1 0 1 0 0,-1 0-1 0 0,0 1 1 0 0,0-1-1 0 0,0 0 1 0 0,0 0-1 0 0,1 0 1 0 0,-1 0-1 0 0,0 0 1 0 0,0 0-1 0 0,0 1 1 0 0,0-1-1 0 0,0 0 1 0 0,0 0-1 0 0,1 0 1 0 0,-1 0-1 0 0,0 0 1 0 0,0 1-1 0 0,0-1 0 0 0,0 0 1 0 0,0 0-1 0 0,0 0 1 0 0,0 1-1 0 0,0-1 1 0 0,0 0-1 0 0,0 0 1 0 0,0 0-1 0 0,0 1 1 0 0,0-1-1 0 0,0 0 1 0 0,0 0-1 0 0,0 0 1 0 0,0 0-1 0 0,0 1 1 0 0,0-1-1 0 0,0 0 1 0 0,0 0-1 0 0,0 0 1 0 0,-1 1-1 0 0,1-1 1 0 0,0 0-1 0 0,0 0 1 0 0,0 0-1 0 0,0 0 1 0 0,0 0-1 0 0,0 1 1 0 0,-1-1-1 0 0,1 0 1 0 0,0 0-1 0 0,0 0 1 0 0,0 0-1 0 0,0 0 1 0 0,-1 0-1 0 0,1 0 1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7:02:54.94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185 98 1375 0 0,'-21'-22'3691'0'0,"54"24"-2524"0"0,-1 2 0 0 0,0 1 0 0 0,36 10-1 0 0,-11-2-76 0 0,97 25 901 0 0,-84-19-1626 0 0,98 14-1 0 0,-58-25 260 0 0,-1-5 0 0 0,124-12 0 0 0,-71 1-142 0 0,166-16-468 0 0,-143-8-14 0 0,-182 32 0 0 0,0-1 0 0 0,-1 0 0 0 0,0 1 0 0 0,1-1 0 0 0,-1 0 0 0 0,1 0 0 0 0,-1 0 0 0 0,0-1 0 0 0,0 1 0 0 0,0-1 0 0 0,3-1 0 0 0,-5 2 0 0 0,0 1 0 0 0,0 0 0 0 0,1 0 0 0 0,-1-1 0 0 0,0 1 0 0 0,0 0 0 0 0,0-1 0 0 0,1 1 0 0 0,-1 0 0 0 0,0-1 0 0 0,0 1 0 0 0,0 0 0 0 0,0-1 0 0 0,0 1 0 0 0,0 0 0 0 0,0-1 0 0 0,0 1 0 0 0,0-1 0 0 0,0 1 0 0 0,0 0 0 0 0,0-1 0 0 0,0 1 0 0 0,0 0 0 0 0,0-1 0 0 0,0 1 0 0 0,-1 0 0 0 0,1-1 0 0 0,0 1 0 0 0,-1-2 0 0 0,0 1 0 0 0,0 0 0 0 0,0 1 0 0 0,0-1 0 0 0,0 0 0 0 0,0 0 0 0 0,-1 0 0 0 0,1 1 0 0 0,0-1 0 0 0,0 0 0 0 0,-3 0 0 0 0,-22-7 0 0 0,-1 1 0 0 0,1 1 0 0 0,-35-3 0 0 0,11 2 0 0 0,-134-13 0 0 0,27 4 0 0 0,49 1 0 0 0,-138 0 0 0 0,131 13 0 0 0,25 0 0 0 0,-138 14 0 0 0,101 1 0 0 0,-138-4 0 0 0,167-5-35 0 0,86-2 227 0 0,1-1 1 0 0,-1 2-1 0 0,1-1 1 0 0,0 2-1 0 0,0-1 1 0 0,-15 8-1 0 0,24-10-180 0 0,1-1-1 0 0,0 1 1 0 0,0-1-1 0 0,0 1 1 0 0,0 0-1 0 0,0-1 1 0 0,0 1-1 0 0,0 0 1 0 0,0 0-1 0 0,1-1 1 0 0,-1 1-1 0 0,0 0 1 0 0,0 0 0 0 0,0 0-1 0 0,1 0 1 0 0,-1 0-1 0 0,1 0 1 0 0,-1 0-1 0 0,1 0 1 0 0,-1 1-1 0 0,1-1 1 0 0,-1 1-1 0 0,1-1 6 0 0,1 0 0 0 0,-1 0 0 0 0,0 1 0 0 0,1-1 0 0 0,-1 0 0 0 0,0 0 0 0 0,1 0 0 0 0,-1 0 0 0 0,1 0 0 0 0,0 0 0 0 0,-1 0 0 0 0,1 0 0 0 0,0-1 0 0 0,-1 1 0 0 0,1 0 0 0 0,0 0 0 0 0,0-1 0 0 0,1 2 0 0 0,5 3 48 0 0,0-1 0 0 0,0 0-1 0 0,0-1 1 0 0,1 0 0 0 0,8 3-1 0 0,38 11-67 0 0,0-3-1 0 0,89 11 1 0 0,9-9-6 0 0,0-8 0 0 0,0-5 0 0 0,0-8 0 0 0,0-6 0 0 0,279-57 0 0 0,-413 63 9 0 0,-5 3 0 0 0,0-1 0 0 0,-1 0 0 0 0,0-1 0 0 0,0 0 0 0 0,17-10 0 0 0,-29 14 0 0 0,1 0 0 0 0,-1 0 0 0 0,0 0 0 0 0,0 0 0 0 0,0 0 0 0 0,0 0 0 0 0,0 0 0 0 0,1 0 0 0 0,-1 0 0 0 0,0 0 0 0 0,0 0 0 0 0,0-1 0 0 0,0 1 0 0 0,0 0 0 0 0,0 0 0 0 0,0 0 0 0 0,1 0 0 0 0,-1 0 0 0 0,0 0 0 0 0,0-1 0 0 0,0 1 0 0 0,0 0 0 0 0,0 0 0 0 0,0 0 0 0 0,0 0 0 0 0,0 0 0 0 0,0-1 0 0 0,0 1 0 0 0,0 0 0 0 0,0 0 0 0 0,0 0 0 0 0,0 0 0 0 0,0-1 0 0 0,0 1 0 0 0,0 0 0 0 0,0 0 0 0 0,0 0 0 0 0,0 0 0 0 0,0 0 0 0 0,0-1 0 0 0,0 1 0 0 0,0 0 0 0 0,0 0 0 0 0,0 0 0 0 0,0 0 0 0 0,-1 0 0 0 0,1-1 0 0 0,0 1 0 0 0,0 0 0 0 0,0 0 0 0 0,0 0 0 0 0,0 0 0 0 0,-13-6 0 0 0,-17 0 0 0 0,29 6 0 0 0,-270-24-68 0 0,-3 23 0 0 0,150 0 68 0 0,49-1 0 0 0,-137 14 0 0 0,3 24 0 0 0,130-21 0 0 0,67-13-3 0 0,-44 10-79 0 0,50-11 65 0 0,1 1-1 0 0,-1 0 1 0 0,0 1-1 0 0,1-1 1 0 0,0 1-1 0 0,-1 0 0 0 0,-4 4 1 0 0,8-5-97 0 0,1-1 0 0 0,-1 0 1 0 0,1 1-1 0 0,0-1 0 0 0,-1 1 0 0 0,1 0 1 0 0,0-1-1 0 0,0 1 0 0 0,0 0 0 0 0,0 0 1 0 0,1-1-1 0 0,-2 4 0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7:02:56.68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779 36 5527 0 0,'-61'-5'839'0'0,"-88"2"-1"0"0,73 3-772 0 0,-337 25 3651 0 0,408-25-3614 0 0,-1 1 65 0 0,-25 3 656 0 0,29-4-731 0 0,0 0 1 0 0,0 1-1 0 0,0-1 0 0 0,0 1 0 0 0,0 0 0 0 0,0-1 1 0 0,1 1-1 0 0,-1 0 0 0 0,0 0 0 0 0,1 0 1 0 0,-1 1-1 0 0,-1 0 0 0 0,2-1-77 0 0,1-1 1 0 0,0 1 0 0 0,-1-1-1 0 0,1 1 1 0 0,0 0-1 0 0,0-1 1 0 0,0 1-1 0 0,0-1 1 0 0,-1 1-1 0 0,1-1 1 0 0,0 1-1 0 0,0-1 1 0 0,0 1-1 0 0,0 0 1 0 0,0-1-1 0 0,0 1 1 0 0,1-1 0 0 0,-1 1-1 0 0,0-1 1 0 0,0 1-1 0 0,0-1 1 0 0,0 1-1 0 0,1-1 1 0 0,-1 1-1 0 0,0-1 1 0 0,0 1-1 0 0,1-1 1 0 0,-1 1-1 0 0,0-1 1 0 0,1 1-1 0 0,-1-1 1 0 0,1 0-1 0 0,-1 1 1 0 0,1-1 0 0 0,-1 1-1 0 0,0-1 1 0 0,1 0-1 0 0,-1 0 1 0 0,1 1-1 0 0,0-1 1 0 0,0 0-1 0 0,23 11 195 0 0,10-4 504 0 0,0-2-1 0 0,0-1 0 0 0,52-1 0 0 0,-16 0-51 0 0,98 7 341 0 0,295 13 108 0 0,2-37-980 0 0,-217-4-132 0 0,-236 14 0 0 0,-18-1 0 0 0,-21-3 0 0 0,25 7 0 0 0,-77-19-32 0 0,-149-19 0 0 0,95 26 19 0 0,-193-16-38 0 0,-111 26 51 0 0,387 7 0 0 0,0 2 0 0 0,1 2 0 0 0,-1 2 0 0 0,2 2 0 0 0,-82 33 0 0 0,126-44 0 0 0,0 1 0 0 0,0 0 0 0 0,0 0 0 0 0,0 1 0 0 0,1-1 0 0 0,-1 1 0 0 0,-5 4 0 0 0,8-6 0 0 0,1 0 0 0 0,-1 0 0 0 0,1-1 0 0 0,-1 1 0 0 0,1 0 0 0 0,-1 0 0 0 0,1 0 0 0 0,-1-1 0 0 0,1 1 0 0 0,0 0 0 0 0,-1 0 0 0 0,1 0 0 0 0,0 0 0 0 0,0 0 0 0 0,0 0 0 0 0,-1 0 0 0 0,1 0 0 0 0,0 0 0 0 0,0 0 0 0 0,1 0 0 0 0,-1 0 0 0 0,0 0 0 0 0,0 0 0 0 0,0 0 0 0 0,1-1 0 0 0,-1 1 0 0 0,0 0 0 0 0,1 0 0 0 0,-1 0 0 0 0,1 0 0 0 0,-1 0 0 0 0,1-1 0 0 0,-1 1 0 0 0,1 0 0 0 0,0 0 0 0 0,-1-1 0 0 0,1 1 0 0 0,0 0 0 0 0,0-1 0 0 0,1 2 0 0 0,3 2 0 0 0,1 0 0 0 0,0-1 0 0 0,0 1 0 0 0,0-1 0 0 0,0 0 0 0 0,1-1 0 0 0,12 4 0 0 0,51 8 0 0 0,-50-10 0 0 0,82 10 0 0 0,139 4-1 0 0,105-28 13 0 0,-204-2 47 0 0,188-43-1 0 0,-328 55-58 0 0,10-2 0 0 0,0-1 0 0 0,-1 0 0 0 0,1-1 0 0 0,0 0 0 0 0,16-10 0 0 0,-27 14 0 0 0,-1 0 0 0 0,1 0 0 0 0,-1 0 0 0 0,1-1 0 0 0,-1 1 0 0 0,0 0 0 0 0,1 0 0 0 0,-1-1 0 0 0,0 1 0 0 0,1 0 0 0 0,-1-1 0 0 0,0 1 0 0 0,1 0 0 0 0,-1-1 0 0 0,0 1 0 0 0,1-1 0 0 0,-1 1 0 0 0,0-1 0 0 0,0 1 0 0 0,0 0 0 0 0,0-1 0 0 0,1 1 0 0 0,-1-1 0 0 0,0 1 0 0 0,0-1 0 0 0,0 1 0 0 0,0-1 0 0 0,0 1 0 0 0,0-1 0 0 0,0 1 0 0 0,0-1 0 0 0,0 1 0 0 0,0-1 0 0 0,-1 0 0 0 0,0 0 0 0 0,1 0 0 0 0,-1 0 0 0 0,0-1 0 0 0,0 1 0 0 0,-1 0 0 0 0,1 0 0 0 0,0 0 0 0 0,0 1 0 0 0,0-1 0 0 0,-1 0 0 0 0,-1-1 0 0 0,-4-1 0 0 0,-1-1 0 0 0,0 1 0 0 0,-9-2 0 0 0,-15-2-8 0 0,0 2 0 0 0,-48-2 0 0 0,-67 5-27 0 0,90 2 30 0 0,7 1-192 0 0,1 2 1 0 0,0 2-1 0 0,0 3 0 0 0,-95 26 0 0 0,94-18-707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7:02:57.68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1235 111 6911 0 0,'-6'-4'139'0'0,"1"1"-1"0"0,-1 0 1 0 0,1 0-1 0 0,-1 0 1 0 0,0 0 0 0 0,0 1-1 0 0,0 0 1 0 0,0 1-1 0 0,-12-3 1 0 0,1 0-3 0 0,-232-36 1925 0 0,183 31-1354 0 0,-49 0 1087 0 0,-174 7 1 0 0,194 2-1333 0 0,47-1-314 0 0,0 1 1 0 0,0 3 0 0 0,-51 10 0 0 0,49 1 394 0 0,47-13-469 0 0,0 0-1 0 0,0 0 0 0 0,0 1 1 0 0,1-1-1 0 0,-1 1 1 0 0,0-1-1 0 0,1 1 0 0 0,-1 0 1 0 0,1 0-1 0 0,0 0 1 0 0,0 0-1 0 0,0 0 0 0 0,0 1 1 0 0,-3 3-1 0 0,5-5-72 0 0,0 0-1 0 0,-1 0 1 0 0,1 1-1 0 0,0-1 0 0 0,0 0 1 0 0,0 0-1 0 0,0 0 1 0 0,0 0-1 0 0,0 0 1 0 0,1 0-1 0 0,-1 0 1 0 0,0 0-1 0 0,0 0 1 0 0,1 0-1 0 0,-1 0 0 0 0,1 0 1 0 0,-1 0-1 0 0,1 0 1 0 0,-1 0-1 0 0,1 0 1 0 0,0 0-1 0 0,-1-1 1 0 0,1 1-1 0 0,0 0 1 0 0,0 0-1 0 0,-1-1 0 0 0,1 1 1 0 0,0 0-1 0 0,0-1 1 0 0,0 1-1 0 0,0-1 1 0 0,1 1-1 0 0,6 4-1 0 0,0-2 0 0 0,14 7 0 0 0,-17-9 1 0 0,29 11 95 0 0,2-2-1 0 0,0-1 1 0 0,0-2 0 0 0,37 3-1 0 0,149 0 307 0 0,-219-10-403 0 0,917-16 1310 0 0,-905 15-1289 0 0,17 1 26 0 0,0-2-1 0 0,0-2 0 0 0,62-14 0 0 0,-93 18-44 0 0,0 0 0 0 0,0 0 0 0 0,0 0 0 0 0,0-1 0 0 0,0 1 0 0 0,0-1 0 0 0,0 1 0 0 0,0 0 0 0 0,0-1 0 0 0,0 1 1 0 0,-1-1-1 0 0,1 0 0 0 0,0 1 0 0 0,0-1 0 0 0,0 0 0 0 0,-1 0 0 0 0,1 1 0 0 0,0-1 0 0 0,-1 0 0 0 0,1 0 0 0 0,0-1 0 0 0,-1 1 0 0 0,0 0 0 0 0,0 0 0 0 0,0 1 0 0 0,0-1-1 0 0,-1 0 1 0 0,1 1 0 0 0,0-1 0 0 0,0 0 0 0 0,-1 1 0 0 0,1-1 0 0 0,-1 0 0 0 0,1 1 0 0 0,0-1 0 0 0,-1 0 0 0 0,1 1 0 0 0,-1-1 0 0 0,1 1 0 0 0,-1-1-1 0 0,0 1 1 0 0,1-1 0 0 0,-2 0 0 0 0,-4-3 12 0 0,1 1-1 0 0,-1 0 0 0 0,-1 0 0 0 0,1 0 1 0 0,-7-1-1 0 0,-200-40 485 0 0,158 35-393 0 0,-303-23-77 0 0,217 25-30 0 0,71 4 4 0 0,1 2 0 0 0,-1 4 0 0 0,1 2 0 0 0,-1 4 0 0 0,2 3 0 0 0,-69 21 0 0 0,133-32 0 0 0,-13 4-10 0 0,-29 12 1 0 0,43-16 6 0 0,-1 1 1 0 0,0 0-1 0 0,1 0 1 0 0,-1 1-1 0 0,1-1 1 0 0,-1 1 0 0 0,1-1-1 0 0,0 1 1 0 0,0 0-1 0 0,0 0 1 0 0,1 0 0 0 0,-1 1-1 0 0,-2 4 1 0 0,4-7 1 0 0,1 0 1 0 0,-1 1-1 0 0,1-1 1 0 0,-1 0-1 0 0,1 1 1 0 0,0-1 0 0 0,0 0-1 0 0,-1 1 1 0 0,1-1-1 0 0,0 0 1 0 0,0 1-1 0 0,0-1 1 0 0,1 0-1 0 0,-1 1 1 0 0,0-1-1 0 0,0 0 1 0 0,1 1-1 0 0,-1-1 1 0 0,1 0-1 0 0,0 3 1 0 0,1-2 0 0 0,0 1 0 0 0,0-1-1 0 0,0 0 1 0 0,0 0 0 0 0,0 0 0 0 0,0 0 0 0 0,0 0 0 0 0,1 0-1 0 0,2 2 1 0 0,6 1 0 0 0,0 1 1 0 0,0-2-1 0 0,19 7 0 0 0,19 2 11 0 0,2-2 0 0 0,93 9-1 0 0,106-11 22 0 0,-151-9-32 0 0,1-5 0 0 0,-1-4 0 0 0,118-26 0 0 0,-206 33 0 0 0,0 0 0 0 0,-1 0 0 0 0,1-1 0 0 0,-1 0 0 0 0,0-1 0 0 0,0 0 0 0 0,18-10 0 0 0,-27 13 0 0 0,-1 1 0 0 0,1 0 0 0 0,-1 0 0 0 0,1 0 0 0 0,-1 0 0 0 0,0-1 1 0 0,1 1-1 0 0,-1 0 0 0 0,0 0 0 0 0,1-1 0 0 0,-1 1 0 0 0,0 0 0 0 0,1-1 0 0 0,-1 1 0 0 0,0 0 0 0 0,0-1 0 0 0,1 1 0 0 0,-1-1 0 0 0,0 1 0 0 0,0 0 0 0 0,0-1 0 0 0,1 1 0 0 0,-1-1 0 0 0,0 1 0 0 0,0-1 0 0 0,0 1 0 0 0,0 0 1 0 0,0-1-1 0 0,0 1 0 0 0,0-1 0 0 0,0 1 0 0 0,0-1 0 0 0,0 1 0 0 0,0-1 0 0 0,0 1 0 0 0,0 0 0 0 0,-1-1 0 0 0,1 1 0 0 0,0-1 0 0 0,0 1 0 0 0,0 0 0 0 0,-1-1 0 0 0,1 1 0 0 0,0-1 0 0 0,0 1 0 0 0,-1 0 0 0 0,1-1 0 0 0,0 1 0 0 0,-1 0 1 0 0,1 0-1 0 0,0-1 0 0 0,-1 1 0 0 0,1 0 0 0 0,-1 0 0 0 0,1-1 0 0 0,0 1 0 0 0,-1 0 0 0 0,1 0 0 0 0,-1 0 0 0 0,1 0 0 0 0,-1 0 0 0 0,1 0 0 0 0,-1-1 0 0 0,-31-6-15 0 0,32 7 15 0 0,-12-1-328 0 0,-1 0 0 0 0,-20 2 0 0 0,-5 1-708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7:03:02.30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65 202 2759 0 0,'0'0'27'0'0,"0"0"1"0"0,-1 0-1 0 0,1 0 0 0 0,0 0 0 0 0,0-1 0 0 0,-1 1 0 0 0,1 0 0 0 0,0 0 0 0 0,0 0 0 0 0,0 0 0 0 0,-1-1 0 0 0,1 1 0 0 0,0 0 0 0 0,0 0 0 0 0,0-1 0 0 0,0 1 0 0 0,-1 0 0 0 0,1 0 0 0 0,0-1 0 0 0,0 1 0 0 0,0 0 0 0 0,0 0 0 0 0,0-1 0 0 0,0 1 0 0 0,0 0 0 0 0,0-1 0 0 0,0 1 0 0 0,0 0 0 0 0,0 0 0 0 0,0-1 0 0 0,0 1 0 0 0,0-1 0 0 0,8-6 516 0 0,20-4 493 0 0,-21 8-345 0 0,4-1-13 0 0,0 1 0 0 0,0 0 0 0 0,0 0 0 0 0,1 2 0 0 0,-1-1 0 0 0,19 1 1 0 0,73 7 1152 0 0,-46-2-1387 0 0,440 6 1855 0 0,-231-8-1182 0 0,-74 3-935 0 0,223-2-188 0 0,208-9 1718 0 0,-182 41-1712 0 0,-196-12 0 0 0,175-20 0 0 0,-355-5 0 0 0,157 2 19 0 0,184-12 26 0 0,-333 4-45 0 0,0 4 0 0 0,115 6 0 0 0,-162-1 0 0 0,-1-1 0 0 0,0-2 0 0 0,1 0 0 0 0,-1-2 0 0 0,0 0 0 0 0,41-15 0 0 0,-44 15 0 0 0,-1 1 0 0 0,1 0 0 0 0,0 2 0 0 0,0 0 0 0 0,39 5 0 0 0,-12-1 0 0 0,31-4 375 0 0,21 2 608 0 0,-85 0-868 0 0,0 1 0 0 0,-1 0 0 0 0,1 1 0 0 0,20 8 1 0 0,83 21-106 0 0,-161-30-10 0 0,-201-9-100 0 0,138 2 72 0 0,-323-27-17 0 0,185 10 26 0 0,-152-15 19 0 0,172 15 0 0 0,-130-29 0 0 0,280 39 0 0 0,28 4 0 0 0,-23-4 0 0 0,-136-7 0 0 0,-134 12-63 0 0,308 6 62 0 0,-49 2 1 0 0,-110 17 0 0 0,-23 0 0 0 0,-381-4 0 0 0,318 8 0 0 0,26 0 0 0 0,-94 10 0 0 0,166-15-70 0 0,-3 1 76 0 0,165-15-6 0 0,0 0 0 0 0,0 0 0 0 0,1 2 0 0 0,-1 0 0 0 0,-23 12 0 0 0,29-13 0 0 0,-1-1 0 0 0,0 1 0 0 0,-18 2 0 0 0,19-4 0 0 0,1 0 0 0 0,-1 0 0 0 0,1 1 0 0 0,-1 0 0 0 0,-10 5 0 0 0,19-7 0 0 0,-1-1 0 0 0,1 0 0 0 0,0 0 0 0 0,0 0 0 0 0,-1 0 0 0 0,1 0 0 0 0,0 0 0 0 0,0 0 0 0 0,0 1 0 0 0,-1-1 0 0 0,1 0 0 0 0,0 0 0 0 0,0 0 0 0 0,0 1 0 0 0,0-1 0 0 0,-1 0 0 0 0,1 0 0 0 0,0 0 0 0 0,0 1 0 0 0,0-1 0 0 0,0 0 0 0 0,0 0 0 0 0,0 1 0 0 0,0-1 0 0 0,0 0 0 0 0,0 0 0 0 0,0 0 0 0 0,0 1 0 0 0,0-1 0 0 0,0 0 0 0 0,0 0 0 0 0,0 1 0 0 0,0-1 0 0 0,0 0 0 0 0,0 1 0 0 0,8 6 0 0 0,13 0 0 0 0,18 2 0 0 0,0-3 0 0 0,54 3 0 0 0,83-6 0 0 0,-129-4 0 0 0,342-6 0 0 0,-125 0 0 0 0,-211 7 0 0 0,106-3 0 0 0,169 19 0 0 0,269 6 0 0 0,-525-22 0 0 0,98-4-14 0 0,-66 1-286 0 0,169 14 0 0 0,-230-5-374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7:03:03.78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47 7367 0 0,'2'-1'52'0'0,"0"0"-1"0"0,1 1 0 0 0,-1-1 0 0 0,0 1 0 0 0,1 0 0 0 0,-1 0 1 0 0,1 0-1 0 0,-1 0 0 0 0,0 0 0 0 0,1 0 0 0 0,-1 0 0 0 0,0 1 0 0 0,1-1 1 0 0,2 2-1 0 0,11 1-95 0 0,32-3-715 0 0,80-10 1 0 0,46-19 2969 0 0,-145 24-1645 0 0,1 2-1 0 0,-1 1 1 0 0,1 1 0 0 0,-1 2 0 0 0,1 1 0 0 0,-1 1-1 0 0,56 13 1 0 0,-4 0-544 0 0,86 4 0 0 0,-34-5 10 0 0,-23-5 74 0 0,0-5-1 0 0,120-9 0 0 0,-177 2-112 0 0,20-2 55 0 0,1 3 1 0 0,116 13 0 0 0,-168-8-10 0 0,91 11-25 0 0,-110-15-8 0 0,1 0 0 0 0,-1 0 0 0 0,1 1 0 0 0,-1-1 0 0 0,0 1 1 0 0,1 0-1 0 0,3 2 0 0 0,-5-2 39 0 0,-1 0 1 0 0,0-1 0 0 0,0 1 0 0 0,0 0-1 0 0,0 0 1 0 0,0 0 0 0 0,-1 0 0 0 0,1 0-1 0 0,0 0 1 0 0,0 0 0 0 0,-1 1 0 0 0,1-1-1 0 0,-1 0 1 0 0,1 0 0 0 0,-1 0-1 0 0,1 1 1 0 0,-1-1 0 0 0,0 0 0 0 0,1 1-1 0 0,-1-1 1 0 0,0 2 0 0 0,3 18 62 0 0,-2-15-88 0 0,0 0 0 0 0,0-1 1 0 0,0 1-1 0 0,-1 11 0 0 0,-2-5-25 0 0,1 0 0 0 0,-1 0 0 0 0,-1 0 0 0 0,0 0 0 0 0,-1 0 0 0 0,0-1 0 0 0,-7 14 0 0 0,9-20 3 0 0,-1-1 0 0 0,0 0 0 0 0,0 1 0 0 0,0-1 0 0 0,-1-1 0 0 0,1 1 0 0 0,-1 0 0 0 0,0-1 0 0 0,0 0 0 0 0,0 0 0 0 0,-1 0 0 0 0,1 0 0 0 0,-1-1 0 0 0,1 1 0 0 0,-1-1 0 0 0,0 0 0 0 0,0-1 0 0 0,0 1 0 0 0,-8 0 0 0 0,-142 11-115 0 0,102-11 92 0 0,-58 10-1 0 0,-47 19-37 0 0,-190 24-50 0 0,-180-46-294 0 0,95-5-188 0 0,328 1 93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7:03:07.183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488 154 7367 0 0,'-16'-10'562'0'0,"-1"1"0"0"0,-1 0 0 0 0,1 1-1 0 0,-1 1 1 0 0,-1 1 0 0 0,-33-7-1 0 0,48 13-369 0 0,-1-1-1 0 0,0 1 0 0 0,0 0 0 0 0,0 0 1 0 0,0 0-1 0 0,0 1 0 0 0,-4 1 0 0 0,8-2-153 0 0,0 0 0 0 0,0 0 0 0 0,0 1 0 0 0,0-1 0 0 0,1 0 0 0 0,-1 1 0 0 0,0-1 0 0 0,0 1 0 0 0,1-1 1 0 0,-1 1-1 0 0,0-1 0 0 0,1 1 0 0 0,-1-1 0 0 0,1 1 0 0 0,-1 0 0 0 0,1-1 0 0 0,-1 1 0 0 0,1 0 0 0 0,-1 0 0 0 0,0 0-10 0 0,1 0 1 0 0,0 0 0 0 0,0 0 0 0 0,0 0 0 0 0,0 0-1 0 0,1 0 1 0 0,-1 0 0 0 0,0 0 0 0 0,0 0 0 0 0,0 0-1 0 0,1 0 1 0 0,-1 0 0 0 0,0 0 0 0 0,1 0 0 0 0,-1 0-1 0 0,1-1 1 0 0,-1 1 0 0 0,1 0 0 0 0,0 0 0 0 0,-1-1-1 0 0,2 2 1 0 0,3 3 31 0 0,0 0 0 0 0,0 0 0 0 0,1-1 0 0 0,0 0-1 0 0,0 0 1 0 0,0 0 0 0 0,0-1 0 0 0,0 0 0 0 0,10 4 0 0 0,64 16 347 0 0,-75-22-373 0 0,111 26 668 0 0,2-6 0 0 0,0-5 0 0 0,138 2 0 0 0,-109-21-376 0 0,-116 1-163 0 0,-1-2 1 0 0,53-13-1 0 0,-76 15-111 0 0,-1 0 0 0 0,0 0 0 0 0,0-1 0 0 0,-1 1-1 0 0,1-1 1 0 0,6-5 0 0 0,-11 8-32 0 0,0-1-1 0 0,0 0 1 0 0,0 1 0 0 0,-1-1 0 0 0,1 0-1 0 0,0 0 1 0 0,0 1 0 0 0,-1-1 0 0 0,1 0-1 0 0,0 0 1 0 0,-1 0 0 0 0,1 0 0 0 0,-1 0-1 0 0,1 0 1 0 0,-1 0 0 0 0,1 0 0 0 0,-1-1-1 0 0,0 1 1 0 0,0 0 0 0 0,0 0 0 0 0,1 0-1 0 0,-1 0 1 0 0,0 0 0 0 0,0 0 0 0 0,0-1-1 0 0,-1 1 1 0 0,1 0 0 0 0,0 0 0 0 0,0 0-1 0 0,-1 0 1 0 0,1 0 0 0 0,0 0-1 0 0,-1 0 1 0 0,1 0 0 0 0,-1 0 0 0 0,0 0-1 0 0,1 0 1 0 0,-1 0 0 0 0,0 0 0 0 0,1 0-1 0 0,-3-1 1 0 0,-3-4 2 0 0,0 0 0 0 0,0 1 1 0 0,-1 0-1 0 0,1 0 0 0 0,-1 0 0 0 0,-1 1 0 0 0,1 0 0 0 0,-1 0 0 0 0,-12-4 0 0 0,-11-2 101 0 0,-38-6-1 0 0,26 6-84 0 0,-46-13-31 0 0,-88-20 28 0 0,134 35-28 0 0,0 1 1 0 0,-53 1-1 0 0,-34 1 4 0 0,-59 0 22 0 0,146 7-26 0 0,0 1 0 0 0,-57 11-1 0 0,79-10-6 0 0,1 1 0 0 0,0 1 0 0 0,0 0 0 0 0,0 2 0 0 0,0 0 0 0 0,-35 22 0 0 0,53-28 0 0 0,0-1 0 0 0,0 1 0 0 0,-1-1 0 0 0,1 1 0 0 0,1 0 0 0 0,-1 0 0 0 0,0 0 0 0 0,0 0 0 0 0,1 0 0 0 0,-1 1 0 0 0,1-1 0 0 0,0 0 0 0 0,0 1 0 0 0,0-1 0 0 0,0 1 0 0 0,0-1 0 0 0,0 1 0 0 0,0 4 0 0 0,1-5 0 0 0,0 1 0 0 0,0-1 0 0 0,1 0 0 0 0,-1 0 0 0 0,1 0 0 0 0,-1 1 0 0 0,1-1 0 0 0,0 0 0 0 0,0 0 0 0 0,0 0 0 0 0,0 0 0 0 0,1 0 0 0 0,-1 0 0 0 0,0-1 0 0 0,1 1 0 0 0,-1 0 0 0 0,1-1 0 0 0,0 1 0 0 0,-1-1 0 0 0,1 1 0 0 0,0-1 0 0 0,3 2 0 0 0,6 3 0 0 0,-1-1 0 0 0,1 0 0 0 0,0 0 0 0 0,1-1 0 0 0,-1-1 0 0 0,22 4 0 0 0,73 5 0 0 0,-101-12 0 0 0,310 12 32 0 0,-231-15-16 0 0,144-22 0 0 0,-218 24-16 0 0,38-9 0 0 0,-44 9 0 0 0,0-1 0 0 0,0 1 0 0 0,1-1 0 0 0,-1 0 0 0 0,0 0 0 0 0,0 0 0 0 0,0-1 0 0 0,3-2 0 0 0,-6 4 0 0 0,-1 1 0 0 0,1-1 0 0 0,-1 1 0 0 0,1-1 0 0 0,-1 1 0 0 0,1-1 0 0 0,-1 1 0 0 0,0-1 0 0 0,1 1 0 0 0,-1-1 0 0 0,0 0 0 0 0,1 1 0 0 0,-1-1 0 0 0,0 1 0 0 0,0-1 0 0 0,0 0 0 0 0,0 1 0 0 0,1-1 0 0 0,-1 0 0 0 0,0 1 0 0 0,0-1 0 0 0,0 0 0 0 0,-1 0 0 0 0,1 1 0 0 0,0-1 0 0 0,0 0 0 0 0,0 1 0 0 0,0-1 0 0 0,-1 1 0 0 0,1-1 0 0 0,0 0 0 0 0,0 1 0 0 0,-1-1 0 0 0,1 1 0 0 0,0-1 0 0 0,-1 0 0 0 0,1 1 0 0 0,-1-1 0 0 0,1 1 0 0 0,-1 0 0 0 0,1-1 0 0 0,-1 1 0 0 0,1-1 0 0 0,-2 0 0 0 0,-2-1 0 0 0,1 0 0 0 0,-1-1 0 0 0,1 1 0 0 0,-1 1 0 0 0,-7-4 0 0 0,-10 0 0 0 0,0 0 0 0 0,0 1 0 0 0,-1 1 0 0 0,-31 0 0 0 0,-89 7 0 0 0,108-2 0 0 0,17-2-9 0 0,-186 16-1518 0 0,167-11 446 0 0,0 2-1 0 0,1 1 1 0 0,-54 20 0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7:03:11.496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174 382 3679 0 0,'28'-9'1016'0'0,"97"-21"954"0"0,111-19 2484 0 0,29 30-1279 0 0,105 30-2289 0 0,-265-5-779 0 0,196 5-43 0 0,-177 3-64 0 0,-84-8 0 0 0,62 3 0 0 0,404-47 0 0 0,-306 18 0 0 0,-157 18 0 0 0,0 2 0 0 0,71 10 0 0 0,-67-5 0 0 0,72-2 0 0 0,-48-3 0 0 0,338 3 0 0 0,-174-4 0 0 0,-89-1 0 0 0,-31 3-7 0 0,159-5 78 0 0,-191 2-71 0 0,91 9 0 0 0,39-1 0 0 0,-186-7-28 0 0,23-1 933 0 0,-1 1 0 0 0,1 3 0 0 0,62 10 0 0 0,70 15-905 0 0,-160-26 0 0 0,0 0 0 0 0,0-2 0 0 0,0 0 0 0 0,0-1 0 0 0,0-2 0 0 0,28-7 0 0 0,-48 10 0 0 0,0 1 0 0 0,0-1 0 0 0,0 0 0 0 0,0 0 0 0 0,0 0 0 0 0,0 0 0 0 0,0 0 0 0 0,-1 0 0 0 0,1 0 0 0 0,0-1 0 0 0,-1 1 0 0 0,1-1 0 0 0,1-2 0 0 0,-2 4 0 0 0,-1-1 0 0 0,1 0 0 0 0,-1 0 0 0 0,0 0 0 0 0,0 0 0 0 0,1 0 0 0 0,-1 0 0 0 0,0 0 0 0 0,0 0 0 0 0,0 0 0 0 0,0 0 0 0 0,0 0 0 0 0,0 0 0 0 0,0 0 0 0 0,0 0 0 0 0,0 0 0 0 0,0 0 0 0 0,-1 0 0 0 0,1 1 0 0 0,0-1 0 0 0,-1 0 0 0 0,1 0 0 0 0,-1 0 0 0 0,1 0 0 0 0,-1 0 0 0 0,1 0 0 0 0,-1 1 0 0 0,0-1 0 0 0,0-1 0 0 0,-5-4 0 0 0,0 1 0 0 0,0 0 0 0 0,0-1 0 0 0,-1 2 0 0 0,0-1 0 0 0,0 1 0 0 0,0 0 0 0 0,0 1 0 0 0,-15-6 0 0 0,-8 0 0 0 0,-35-7 0 0 0,61 16 0 0 0,-324-43-74 0 0,292 40 84 0 0,-391-8-37 0 0,336 11-10 0 0,-717-15 4 0 0,285 2 2 0 0,130 0 31 0 0,272 3 0 0 0,-145-30 0 0 0,196 28 0 0 0,-103-6 0 0 0,58 8 0 0 0,53 5 0 0 0,1 3 0 0 0,-1 2 0 0 0,-97 13 0 0 0,95-8-19 0 0,0-3-1 0 0,-88-7 0 0 0,94 1 15 0 0,-23 4 5 0 0,-119 15 0 0 0,38-1 0 0 0,-332 45 0 0 0,473-55 0 0 0,0 1 0 0 0,-34 12 0 0 0,49-15 0 0 0,-1 1 0 0 0,1 0 0 0 0,0 0 0 0 0,0 0 0 0 0,1 1 0 0 0,-1 0 0 0 0,1 0 0 0 0,-1 0 0 0 0,1 1 0 0 0,0 0 0 0 0,1 0 0 0 0,-7 9 0 0 0,10-12-1 0 0,-1 0 0 0 0,1 0 0 0 0,0 1 0 0 0,0-1 1 0 0,0 1-1 0 0,0-1 0 0 0,0 1 0 0 0,0-1 0 0 0,1 1 0 0 0,-1 0 0 0 0,1-1 0 0 0,0 1 0 0 0,0 0 0 0 0,0-1 0 0 0,0 1 0 0 0,0 0 0 0 0,1-1 0 0 0,-1 1 0 0 0,1 0 0 0 0,-1-1 0 0 0,1 1 1 0 0,0-1-1 0 0,0 1 0 0 0,1-1 0 0 0,-1 1 0 0 0,0-1 0 0 0,1 0 0 0 0,-1 0 0 0 0,1 0 0 0 0,0 0 0 0 0,-1 0 0 0 0,1 0 0 0 0,4 3 0 0 0,3 1-3 0 0,-1 0 0 0 0,1 0 0 0 0,0-1 0 0 0,0 0 0 0 0,0-1 0 0 0,1 0 0 0 0,14 4 0 0 0,30 6 14 0 0,88 11 0 0 0,59-7 23 0 0,-56-6-22 0 0,229 2 32 0 0,-137-9-22 0 0,131-6 17 0 0,-193-3-12 0 0,170-10-26 0 0,-94 1 0 0 0,-143 9 4 0 0,277 0 56 0 0,-249 8-60 0 0,212 18 0 0 0,42 7 0 0 0,-215-20 0 0 0,-87-7 0 0 0,102-11-1 0 0,60 0 13 0 0,217 8 2675 0 0,-337-1-2729 0 0,69-14 573 0 0,-127 7-203 0 0,96 1 0 0 0,-160 9-319 0 0,29 1 21 0 0,-35-2-29 0 0,1 0 0 0 0,-1 0 0 0 0,1 1 0 0 0,-1 0 1 0 0,0-1-1 0 0,1 1 0 0 0,-1 0 0 0 0,0 0 0 0 0,0 0 1 0 0,0 0-1 0 0,4 3 0 0 0,-6-3 9 0 0,0-1-1 0 0,1 0 0 0 0,-1 1 1 0 0,0-1-1 0 0,0 1 1 0 0,0-1-1 0 0,1 1 1 0 0,-1-1-1 0 0,0 1 1 0 0,0-1-1 0 0,0 1 0 0 0,0 0 1 0 0,0-1-1 0 0,0 1 1 0 0,0-1-1 0 0,0 1 1 0 0,0-1-1 0 0,0 1 1 0 0,0-1-1 0 0,0 1 0 0 0,0-1 1 0 0,-1 1-1 0 0,1-1 1 0 0,0 1-1 0 0,0-1 1 0 0,-1 1-1 0 0,1-1 0 0 0,0 1 1 0 0,0-1-1 0 0,-1 0 1 0 0,1 1-1 0 0,-1 0 1 0 0,-14 14-1422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7:03:17.6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1 377 4143 0 0,'4'-2'523'0'0,"0"1"0"0"0,0-1 0 0 0,0 1 0 0 0,0-1 0 0 0,-1 0 0 0 0,1-1 0 0 0,6-4 0 0 0,-2 2 157 0 0,15-11 1429 0 0,-1-1-1 0 0,-1-1 1 0 0,32-34-1 0 0,-19 13-456 0 0,31-46 1 0 0,-59 75-1596 0 0,1 0 1 0 0,-2 0-1 0 0,7-14 1 0 0,-10 21-22 0 0,-1 0 0 0 0,0 0-1 0 0,0 0 1 0 0,0 0 0 0 0,-1 1 0 0 0,1-1 0 0 0,-1 0-1 0 0,0 0 1 0 0,1 0 0 0 0,-1 0 0 0 0,-1 0 0 0 0,1 0 0 0 0,0 0-1 0 0,-1 0 1 0 0,1 0 0 0 0,-1 0 0 0 0,0 0 0 0 0,-2-4 0 0 0,3 6-34 0 0,0 1 1 0 0,-1-1 0 0 0,1 0 0 0 0,0 1 0 0 0,-1-1 0 0 0,1 1 0 0 0,0-1 0 0 0,-1 1 0 0 0,1-1 0 0 0,-1 1 0 0 0,1-1 0 0 0,-1 1 0 0 0,1-1 0 0 0,-1 1 0 0 0,1 0 0 0 0,-1-1 0 0 0,0 1 0 0 0,1 0 0 0 0,-1-1 0 0 0,0 1 0 0 0,1 0 0 0 0,-1 0 0 0 0,0 0 0 0 0,1 0 0 0 0,-1 0 0 0 0,0-1 0 0 0,1 1 0 0 0,-2 1 0 0 0,1-1 6 0 0,0 0 0 0 0,-1 1 0 0 0,1 0 0 0 0,0-1 0 0 0,0 1 0 0 0,0 0 0 0 0,0 0 0 0 0,0-1 0 0 0,0 1 0 0 0,0 0 0 0 0,0 0 0 0 0,0 0 0 0 0,-1 2 0 0 0,-2 3 23 0 0,0 0 1 0 0,0 0-1 0 0,1 0 1 0 0,-3 9-1 0 0,-8 29-45 0 0,2 1-1 0 0,-9 63 1 0 0,-7 30-11 0 0,27-133 24 0 0,0-1 0 0 0,-1 1 0 0 0,1-1 0 0 0,-1 0 0 0 0,0 1 0 0 0,0-1 0 0 0,-1 0 0 0 0,1-1 0 0 0,-1 1 0 0 0,0 0 0 0 0,0-1 0 0 0,0 1 0 0 0,0-1 0 0 0,-1 0 0 0 0,1 0 0 0 0,-6 3 0 0 0,4-4 0 0 0,0 1 0 0 0,0-1 0 0 0,-1 0 0 0 0,1-1 0 0 0,-1 1 0 0 0,1-1 0 0 0,-1 0 0 0 0,1 0 0 0 0,-1-1 0 0 0,0 0 0 0 0,0 0 0 0 0,-9-1 0 0 0,14 1 0 0 0,-1 0 0 0 0,0 0 0 0 0,0 0 0 0 0,0-1 0 0 0,0 1 0 0 0,1-1 0 0 0,-1 1 0 0 0,0-1 0 0 0,0 1 0 0 0,-3-3 0 0 0,36 5 384 0 0,-12-2-151 0 0,1-1 0 0 0,0 0 0 0 0,28-7-1 0 0,9 0-62 0 0,-55 8-600 0 0,9-1 1305 0 0,-9 3-2380 0 0,-13 5-11208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7:03:18.4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1 507 5063 0 0,'1'-3'397'0'0,"0"0"-1"0"0,0 1 1 0 0,1-1-1 0 0,-1 0 1 0 0,1 0-1 0 0,0 0 1 0 0,0 1-1 0 0,0-1 1 0 0,0 1-1 0 0,0 0 1 0 0,0-1-1 0 0,1 1 1 0 0,-1 0-1 0 0,1 0 1 0 0,0 1-1 0 0,-1-1 1 0 0,1 0-1 0 0,5-1 1 0 0,8-6-287 0 0,3-4 511 0 0,-1-1 0 0 0,0 0-1 0 0,-1-1 1 0 0,-1-1-1 0 0,0-1 1 0 0,-1 0-1 0 0,-1-1 1 0 0,0 0 0 0 0,-2-2-1 0 0,20-39 1 0 0,-23 43-190 0 0,3-8 529 0 0,12-34 0 0 0,-21 52-866 0 0,-1-1 0 0 0,0 0 0 0 0,-1 1 0 0 0,0-1 0 0 0,0 0 0 0 0,0 0 0 0 0,-1 0 0 0 0,0 0 0 0 0,0 0 0 0 0,-2-10 0 0 0,1 15-91 0 0,0-1 1 0 0,0 1-1 0 0,0-1 0 0 0,0 1 0 0 0,0-1 0 0 0,0 1 1 0 0,-1 0-1 0 0,1 0 0 0 0,-1-1 0 0 0,0 1 0 0 0,1 0 1 0 0,-1 0-1 0 0,0 1 0 0 0,0-1 0 0 0,-1 0 0 0 0,1 1 1 0 0,0-1-1 0 0,0 1 0 0 0,-1 0 0 0 0,1-1 0 0 0,-1 1 1 0 0,1 0-1 0 0,-1 1 0 0 0,-3-2 0 0 0,3 2-1 0 0,1-1-1 0 0,0 1 1 0 0,0 0-1 0 0,0 0 1 0 0,0 0-1 0 0,0 0 1 0 0,-1 0 0 0 0,1 0-1 0 0,0 1 1 0 0,0-1-1 0 0,0 1 1 0 0,0-1-1 0 0,0 1 1 0 0,0 0-1 0 0,0 0 1 0 0,0 0-1 0 0,0 0 1 0 0,0 0 0 0 0,1 1-1 0 0,-1-1 1 0 0,0 0-1 0 0,1 1 1 0 0,-1-1-1 0 0,1 1 1 0 0,-1 0-1 0 0,1-1 1 0 0,0 1 0 0 0,0 0-1 0 0,0 0 1 0 0,-2 2-1 0 0,0 8-1 0 0,0 0 0 0 0,1 0 0 0 0,1 0 0 0 0,-1 0 0 0 0,2 0 0 0 0,0 0 0 0 0,2 24 0 0 0,0-7 0 0 0,-1 29 0 0 0,-1-11 0 0 0,3 1 0 0 0,9 55 0 0 0,-10-93 0 0 0,14 88 0 0 0,-15-96 0 0 0,-1-1 0 0 0,0 0 0 0 0,0 1 0 0 0,0-1 0 0 0,0 0 0 0 0,0 1 0 0 0,0-1 0 0 0,0 1 0 0 0,0-1 0 0 0,0 0 0 0 0,-1 1 0 0 0,1-1 0 0 0,0 0 0 0 0,-1 0 0 0 0,1 1 0 0 0,-1-1 0 0 0,0 0 0 0 0,1 0 0 0 0,-1 0 0 0 0,0 1 0 0 0,0-1 0 0 0,0 0 0 0 0,0 0 0 0 0,0 0 0 0 0,-1 1 0 0 0,-1-1 0 0 0,1-1 0 0 0,-1 1 0 0 0,0 0 0 0 0,1-1 0 0 0,-1 0 0 0 0,1 0 0 0 0,-1 1 0 0 0,0-2 0 0 0,1 1 0 0 0,-1 0 0 0 0,0 0 0 0 0,-3-2 0 0 0,-13 0 0 0 0,15 2 0 0 0,0 0 0 0 0,0-1 0 0 0,0 1 0 0 0,0-1 0 0 0,0 0 0 0 0,1 1 0 0 0,-1-2 0 0 0,0 1 0 0 0,0 0 0 0 0,1-1 0 0 0,-1 0 0 0 0,-4-3 0 0 0,8 5 0 0 0,0 0 0 0 0,0 0 0 0 0,0 0 0 0 0,-1 0 0 0 0,1-1 0 0 0,0 1 0 0 0,0 0 0 0 0,0 0 0 0 0,0 0 0 0 0,0 0 0 0 0,0 0 0 0 0,0-1 0 0 0,0 1 0 0 0,0 0 0 0 0,0 0 0 0 0,0 0 0 0 0,0 0 0 0 0,0 0 0 0 0,0-1 0 0 0,0 1 0 0 0,0 0 0 0 0,0 0 0 0 0,0 0 0 0 0,0 0 0 0 0,0-1 0 0 0,0 1 0 0 0,0 0 0 0 0,0 0 0 0 0,0 0 0 0 0,0 0 0 0 0,0 0 0 0 0,0-1 0 0 0,0 1 0 0 0,0 0 0 0 0,1 0 0 0 0,-1 0 0 0 0,0 0 0 0 0,0 0 0 0 0,0 0 0 0 0,0-1 0 0 0,0 1 0 0 0,1 0 0 0 0,8-5 0 0 0,12 0 0 0 0,2 2 120 0 0,1 2-1 0 0,0 0 1 0 0,0 1 0 0 0,0 2-1 0 0,0 0 1 0 0,26 7-1 0 0,-44-8-248 0 0,-2-1 14 0 0,0 1 1 0 0,0-1 0 0 0,-1 1 0 0 0,1 0-1 0 0,-1 0 1 0 0,1 0 0 0 0,0 1 0 0 0,-1-1-1 0 0,0 1 1 0 0,1 0 0 0 0,-1-1 0 0 0,0 2-1 0 0,4 2 1 0 0,-2 2-7818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3:30.6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37 7367 0 0,'1'-14'471'0'0,"5"-4"5339"0"0,-4 14-4155 0 0,-4 13 2337 0 0,-4 30-1488 0 0,6-35-1749 0 0,-1 10-473 0 0,-2 61 213 0 0,3-66-438 0 0,0 1 1 0 0,1-1-1 0 0,2 11 0 0 0,0-5-19 0 0,-2-2 67 0 0,2 2-18 0 0,7 49-59 0 0,-7-34 14 0 0,2 27-47 0 0,-4-43-1646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7:03:19.7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1 416 8287 0 0,'3'-3'663'0'0,"0"-1"0"0"0,1 1-1 0 0,0-1 1 0 0,0 1-1 0 0,0 1 1 0 0,6-5 0 0 0,2-1-87 0 0,35-31 1573 0 0,-2-2 0 0 0,-1-2 0 0 0,53-69 0 0 0,-90 104-2079 0 0,-2 0-1 0 0,1-1 1 0 0,-1 0 0 0 0,0 1 0 0 0,-1-2-1 0 0,0 1 1 0 0,-1 0 0 0 0,0-1 0 0 0,0 0-1 0 0,-1 0 1 0 0,0 0 0 0 0,0-17-1 0 0,-4 18-27 0 0,-3 13 24 0 0,-4 13 21 0 0,2 5-87 0 0,2 0 0 0 0,-5 39 0 0 0,-5 21 0 0 0,-36 103 0 0 0,37-97 0 0 0,14-86 0 0 0,-1 0 0 0 0,0-1 0 0 0,0 1 0 0 0,0-1 0 0 0,0 1 0 0 0,0-1 0 0 0,0 1 0 0 0,0-1 0 0 0,0 0 0 0 0,-1 1 0 0 0,1-1 0 0 0,-1 0 0 0 0,1 0 0 0 0,0 0 0 0 0,-1 0 0 0 0,0 0 0 0 0,1-1 0 0 0,-4 2 0 0 0,4-1 0 0 0,-1-1 0 0 0,1 1 0 0 0,0-1 0 0 0,-1 1 0 0 0,1-1 0 0 0,-1 0 0 0 0,1 0 0 0 0,0 0 0 0 0,-1 1 0 0 0,1-1 0 0 0,-1-1 0 0 0,1 1 0 0 0,-1 0 0 0 0,1 0 0 0 0,0-1 0 0 0,-1 1 0 0 0,1 0 0 0 0,-1-1 0 0 0,1 1 0 0 0,0-1 0 0 0,0 0 0 0 0,-1 1 0 0 0,1-1 0 0 0,-2-1 0 0 0,3 1 0 0 0,0 1 0 0 0,-1 0 0 0 0,1-1 0 0 0,-1 1 0 0 0,1-1 0 0 0,0 1 0 0 0,-1-1 0 0 0,1 1 0 0 0,0-1 0 0 0,-1 1 0 0 0,1-1 0 0 0,0 1 0 0 0,0-1 0 0 0,-1 1 0 0 0,1-1 0 0 0,0 0 0 0 0,0 1 0 0 0,0-2 0 0 0,6-3 0 0 0,-5 4 0 0 0,1 1 0 0 0,0 0 0 0 0,0-1 0 0 0,-1 1 0 0 0,1 0 0 0 0,0 0 0 0 0,0 0 0 0 0,-1 0 0 0 0,1 1 0 0 0,2-1 0 0 0,3 2 47 0 0,-1-2 0 0 0,0 1 0 0 0,0-1 0 0 0,0 0 0 0 0,9-1 0 0 0,22 1 323 0 0,-35 0-356 0 0,1 1-1 0 0,-1-1 1 0 0,0 1-1 0 0,0-1 0 0 0,0 1 1 0 0,0 0-1 0 0,0 0 1 0 0,0 0-1 0 0,0 0 0 0 0,0 0 1 0 0,0 0-1 0 0,0 0 1 0 0,2 3-1 0 0,2 5-288 0 0,-5-3-10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7:03:31.9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157 153 6911 0 0,'-11'-24'1836'0'0,"0"27"1744"0"0,3 10-2843 0 0,1 1-1 0 0,0 0 0 0 0,1 0 1 0 0,-7 23-1 0 0,4-4 1234 0 0,-5 34 0 0 0,12-53-1790 0 0,0 0 0 0 0,1 1 0 0 0,1-1 1 0 0,0 0-1 0 0,1 0 0 0 0,0 1 1 0 0,1-1-1 0 0,4 14 0 0 0,-4-23-138 0 0,-1 1 0 0 0,1-1 0 0 0,0 0 0 0 0,0 0 0 0 0,1 0 0 0 0,-1-1 0 0 0,1 1-1 0 0,0-1 1 0 0,1 1 0 0 0,-1-1 0 0 0,1 0 0 0 0,-1 0 0 0 0,1 0 0 0 0,0-1 0 0 0,1 1 0 0 0,-1-1 0 0 0,1 0 0 0 0,-1-1 0 0 0,1 1 0 0 0,0-1-1 0 0,0 1 1 0 0,0-1 0 0 0,0-1 0 0 0,7 2 0 0 0,-7-2-32 0 0,1-1-1 0 0,-1 1 0 0 0,0-1 1 0 0,1-1-1 0 0,-1 1 1 0 0,1-1-1 0 0,-1 0 1 0 0,0 0-1 0 0,0-1 0 0 0,1 1 1 0 0,-1-1-1 0 0,0 0 1 0 0,0-1-1 0 0,-1 1 0 0 0,1-1 1 0 0,0 0-1 0 0,-1 0 1 0 0,0 0-1 0 0,0-1 1 0 0,5-5-1 0 0,3-2 45 0 0,-2-1 1 0 0,0-1-1 0 0,0 0 0 0 0,-1 0 1 0 0,12-23-1 0 0,-14 21-18 0 0,-1 0 0 0 0,-1 0 1 0 0,0 0-1 0 0,0-1 0 0 0,-2 1 0 0 0,0-1 0 0 0,0 0 1 0 0,-2 0-1 0 0,0 0 0 0 0,-2-19 0 0 0,1 23-32 0 0,-2-1-1 0 0,0 0 1 0 0,0 0-1 0 0,-1 1 1 0 0,-1-1 0 0 0,0 1-1 0 0,-1 0 1 0 0,0 0-1 0 0,0 0 1 0 0,-2 1-1 0 0,1 0 1 0 0,-1 0 0 0 0,-9-10-1 0 0,10 15 21 0 0,1 1-1 0 0,-1 0 1 0 0,0 1-1 0 0,0-1 1 0 0,0 1 0 0 0,-1 1-1 0 0,0-1 1 0 0,1 1-1 0 0,-1 0 1 0 0,0 0-1 0 0,-1 1 1 0 0,1 0 0 0 0,0 0-1 0 0,-1 1 1 0 0,1 0-1 0 0,-1 0 1 0 0,1 1-1 0 0,-1 0 1 0 0,1 0 0 0 0,-1 1-1 0 0,1 0 1 0 0,-1 0-1 0 0,1 0 1 0 0,-9 4 0 0 0,7-2-183 0 0,1 0 1 0 0,-1 0-1 0 0,1 1 1 0 0,-1 0-1 0 0,1 1 1 0 0,1 0-1 0 0,-1 0 1 0 0,1 0-1 0 0,-1 1 1 0 0,-11 13 0 0 0,14-13-468 0 0,1 0 0 0 0,0-1 0 0 0,0 2 0 0 0,0-1 0 0 0,1 0 0 0 0,0 1 0 0 0,0-1 0 0 0,-4 15 1 0 0,2 4-6597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7:03:33.3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1 501 5527 0 0,'-1'0'162'0'0,"1"-1"0"0"0,0 0 0 0 0,0 0 0 0 0,1 0 0 0 0,-1 0 0 0 0,0 0-1 0 0,0 0 1 0 0,0 0 0 0 0,1 0 0 0 0,-1 0 0 0 0,0 1 0 0 0,1-1 0 0 0,-1 0 0 0 0,0 0-1 0 0,1 0 1 0 0,-1 1 0 0 0,1-1 0 0 0,0 0 0 0 0,0-1 0 0 0,17-15 1614 0 0,-12 11-1198 0 0,16-18 1495 0 0,0-1 0 0 0,-2-1-1 0 0,24-40 1 0 0,40-91 1084 0 0,-78 144-3019 0 0,0 0-1 0 0,-2 0 1 0 0,7-25 0 0 0,-10 33-103 0 0,0-1 0 0 0,0 1 0 0 0,-1 0 1 0 0,0 0-1 0 0,0-1 0 0 0,0 1 0 0 0,0 0 1 0 0,-1-1-1 0 0,0 1 0 0 0,0 0 0 0 0,-1 0 1 0 0,1 0-1 0 0,-3-5 0 0 0,4 9-34 0 0,0 1-1 0 0,0 0 1 0 0,0-1-1 0 0,0 1 1 0 0,-1 0 0 0 0,1 0-1 0 0,0-1 1 0 0,0 1-1 0 0,0 0 1 0 0,0-1 0 0 0,0 1-1 0 0,-1 0 1 0 0,1 0-1 0 0,0 0 1 0 0,0-1-1 0 0,-1 1 1 0 0,1 0 0 0 0,0 0-1 0 0,0 0 1 0 0,-1-1-1 0 0,1 1 1 0 0,0 0-1 0 0,0 0 1 0 0,-1 0 0 0 0,1 0-1 0 0,0 0 1 0 0,-1 0-1 0 0,1-1 1 0 0,0 1 0 0 0,0 0-1 0 0,-1 0 1 0 0,1 0-1 0 0,0 0 1 0 0,-1 0-1 0 0,1 0 1 0 0,0 0 0 0 0,-1 1-1 0 0,-7 9 25 0 0,-1 20 4 0 0,7-11-29 0 0,0 0 0 0 0,2 0 0 0 0,0 0 0 0 0,3 23 0 0 0,1 6 0 0 0,1 318 0 0 0,-5-364-2 0 0,0 0 0 0 0,0 0 0 0 0,0 0 1 0 0,0-1-1 0 0,-1 1 0 0 0,1 0 0 0 0,0 0 0 0 0,-1 0 0 0 0,1 0 0 0 0,-1-1 0 0 0,0 1 1 0 0,0 0-1 0 0,1 0 0 0 0,-1-1 0 0 0,0 1 0 0 0,-3 2 0 0 0,3-3 1 0 0,0-1 0 0 0,0 1-1 0 0,0 0 1 0 0,0-1 0 0 0,-1 1-1 0 0,1-1 1 0 0,0 0 0 0 0,0 1 0 0 0,-1-1-1 0 0,1 0 1 0 0,0 0 0 0 0,0 0 0 0 0,-1 1-1 0 0,1-1 1 0 0,0-1 0 0 0,-1 1-1 0 0,1 0 1 0 0,0 0 0 0 0,0 0 0 0 0,-1-1-1 0 0,1 1 1 0 0,0-1 0 0 0,0 1-1 0 0,-2-2 1 0 0,0 1 1 0 0,-1 1 0 0 0,1-1 0 0 0,0 0 0 0 0,-1 1 0 0 0,1 0 0 0 0,-7 0 0 0 0,-13-2 0 0 0,20-1 0 0 0,9 1 0 0 0,7-1 0 0 0,23-1 5 0 0,8 0-39 0 0,64 1 0 0 0,-95 4-286 0 0,-2 0-89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7:03:35.1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182 113 7367 0 0,'0'-1'58'0'0,"0"1"-1"0"0,0-1 0 0 0,0 1 0 0 0,0-1 1 0 0,0 0-1 0 0,0 1 0 0 0,0-1 0 0 0,-1 1 1 0 0,1-1-1 0 0,0 1 0 0 0,0-1 0 0 0,-1 1 1 0 0,1-1-1 0 0,0 1 0 0 0,-1-1 0 0 0,1 1 1 0 0,0-1-1 0 0,-1 1 0 0 0,1-1 0 0 0,-1 1 1 0 0,1 0-1 0 0,-1-1 0 0 0,1 1 0 0 0,-1 0 1 0 0,1-1-1 0 0,-1 1 0 0 0,1 0 0 0 0,-1 0 1 0 0,0 0-1 0 0,1-1 0 0 0,-1 1 0 0 0,1 0 1 0 0,-1 0-1 0 0,1 0 0 0 0,-1 0 0 0 0,0 0 1 0 0,1 0-1 0 0,-1 0 0 0 0,1 0 0 0 0,-1 0 1 0 0,0 0-1 0 0,1 1 0 0 0,-1-1 0 0 0,1 0 1 0 0,-1 0-1 0 0,1 0 0 0 0,-2 1 0 0 0,-26 11 1055 0 0,28-12-1100 0 0,-8 5 374 0 0,0 0 0 0 0,1 1 0 0 0,0 0 1 0 0,0 0-1 0 0,0 1 0 0 0,1-1 0 0 0,0 1 0 0 0,0 1 0 0 0,1-1 0 0 0,0 1 0 0 0,0 0 0 0 0,-6 14 0 0 0,2 0 247 0 0,1 1 1 0 0,0 0-1 0 0,-7 39 0 0 0,13-51-483 0 0,1-1-1 0 0,0 1 1 0 0,0-1 0 0 0,1 1-1 0 0,1 0 1 0 0,0-1-1 0 0,0 1 1 0 0,1-1 0 0 0,6 21-1 0 0,-7-27-86 0 0,1 0 1 0 0,-1 0-1 0 0,1-1 0 0 0,0 1 0 0 0,0 0 0 0 0,0-1 1 0 0,1 1-1 0 0,-1-1 0 0 0,1 0 0 0 0,0 0 0 0 0,0 0 0 0 0,0 0 1 0 0,0 0-1 0 0,1-1 0 0 0,-1 0 0 0 0,1 1 0 0 0,-1-1 1 0 0,1 0-1 0 0,0-1 0 0 0,0 1 0 0 0,0-1 0 0 0,0 1 1 0 0,0-1-1 0 0,0-1 0 0 0,0 1 0 0 0,0 0 0 0 0,8-1 1 0 0,-4 0-49 0 0,1 0 1 0 0,-1-1 0 0 0,0-1 0 0 0,0 1 0 0 0,1-1-1 0 0,-1 0 1 0 0,-1-1 0 0 0,1 0 0 0 0,0 0 0 0 0,-1-1-1 0 0,1 0 1 0 0,6-5 0 0 0,-5 2 21 0 0,0 0 0 0 0,-1 0 1 0 0,0-1-1 0 0,0 0 0 0 0,-1 0 0 0 0,0-1 0 0 0,-1 0 1 0 0,8-14-1 0 0,-6 8-3 0 0,-1 0 1 0 0,-1 0 0 0 0,0-1-1 0 0,-1 0 1 0 0,-1 0 0 0 0,0-1-1 0 0,-1 1 1 0 0,-1-1 0 0 0,-1 0-1 0 0,0 1 1 0 0,-1-1 0 0 0,-2-18-1 0 0,0 21-34 0 0,0 0 0 0 0,-1 1 0 0 0,-1 0 0 0 0,0 0 0 0 0,0 0 0 0 0,-1 0 0 0 0,-13-21 0 0 0,16 29 0 0 0,-2 1 0 0 0,1-1 0 0 0,0 1 0 0 0,-1 0 0 0 0,0 0 0 0 0,0 0 0 0 0,0 1 0 0 0,0-1 0 0 0,0 1 0 0 0,-1 0 0 0 0,0 0 0 0 0,1 1 0 0 0,-1-1 0 0 0,0 1 0 0 0,-1 0 0 0 0,1 0 0 0 0,0 1 0 0 0,0 0 0 0 0,-1-1 0 0 0,1 2 0 0 0,-1-1 0 0 0,-6 1 0 0 0,4 0-92 0 0,0 1 0 0 0,0 0 0 0 0,0 0 1 0 0,0 1-1 0 0,0 0 0 0 0,0 1 0 0 0,0 0 0 0 0,1 0 0 0 0,-1 0 0 0 0,1 1 0 0 0,0 0 0 0 0,0 1 0 0 0,0-1 1 0 0,1 2-1 0 0,0-1 0 0 0,0 0 0 0 0,0 1 0 0 0,0 0 0 0 0,1 1 0 0 0,0-1 0 0 0,0 1 0 0 0,1 0 0 0 0,0 0 0 0 0,0 0 1 0 0,1 1-1 0 0,0-1 0 0 0,-3 11 0 0 0,-3 17-7311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7:03:41.3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0 356 7367 0 0,'0'0'568'0'0,"18"-6"2038"0"0,-4-1-1669 0 0,0-1 1 0 0,-1 0 0 0 0,0-1-1 0 0,-1-1 1 0 0,0 0 0 0 0,0 0 0 0 0,-1-1-1 0 0,15-19 1 0 0,5-11 709 0 0,31-55 0 0 0,-62 96-1646 0 0,4-8 48 0 0,0 1 0 0 0,-1 0 0 0 0,0-1 0 0 0,4-13 0 0 0,-6 18-23 0 0,0 0 0 0 0,-1 0 0 0 0,1 0 0 0 0,-1 0 0 0 0,1 0 0 0 0,-1 0 0 0 0,0 0 0 0 0,-1 0 0 0 0,1 0-1 0 0,0 0 1 0 0,-1 0 0 0 0,0 0 0 0 0,1 0 0 0 0,-1 0 0 0 0,-2-4 0 0 0,3 6-24 0 0,-1 1-1 0 0,1-1 1 0 0,0 1 0 0 0,0 0-1 0 0,0-1 1 0 0,-1 1 0 0 0,1 0-1 0 0,0 0 1 0 0,0-1-1 0 0,-1 1 1 0 0,1 0 0 0 0,0-1-1 0 0,-1 1 1 0 0,1 0 0 0 0,0 0-1 0 0,-1 0 1 0 0,1-1 0 0 0,-1 1-1 0 0,1 0 1 0 0,0 0-1 0 0,-1 0 1 0 0,1 0 0 0 0,-1 0-1 0 0,1 0 1 0 0,0 0 0 0 0,-1 0-1 0 0,1 0 1 0 0,-1 0-1 0 0,1 0 1 0 0,0 0 0 0 0,-1 0-1 0 0,-11 9 83 0 0,-5 18 28 0 0,8-7-112 0 0,0 2 0 0 0,2-1 0 0 0,0 1 0 0 0,2 0 0 0 0,0 1 0 0 0,-3 42 0 0 0,6-15 0 0 0,3 0 0 0 0,6 54 0 0 0,-5-89-4 0 0,-1-5-13 0 0,1 0 0 0 0,-2 0 1 0 0,0 0-1 0 0,0 0 0 0 0,-2 13 1 0 0,2-20 11 0 0,-1-1 0 0 0,0 1 0 0 0,0-1 0 0 0,1 1 0 0 0,-2-1 0 0 0,1 1 0 0 0,0-1 0 0 0,0 0 0 0 0,-1 1 0 0 0,1-1 0 0 0,-1 0 0 0 0,0 0 0 0 0,0 0 0 0 0,1 0 0 0 0,-1-1 0 0 0,-1 1 0 0 0,1 0 0 0 0,0-1 0 0 0,0 0 0 0 0,0 1 0 0 0,-1-1 0 0 0,1 0 0 0 0,-1 0-1 0 0,1 0 1 0 0,-4 0 0 0 0,-3 2-76 0 0,-1-2 0 0 0,1 1-1 0 0,-1-1 1 0 0,-12-1 0 0 0,18 0 52 0 0,-1 0-1 0 0,1 0 1 0 0,-1-1 0 0 0,1 0 0 0 0,0 1-1 0 0,-1-2 1 0 0,1 1 0 0 0,0 0 0 0 0,0-1 0 0 0,0 0-1 0 0,-5-3 1 0 0,8 5 30 0 0,1 0 1 0 0,0 0-1 0 0,0 0 0 0 0,0 0 1 0 0,0 0-1 0 0,-1-1 0 0 0,1 1 1 0 0,0 0-1 0 0,0 0 0 0 0,0 0 1 0 0,0 0-1 0 0,0 0 0 0 0,0-1 1 0 0,-1 1-1 0 0,1 0 0 0 0,0 0 1 0 0,0 0-1 0 0,0 0 0 0 0,0-1 1 0 0,0 1-1 0 0,0 0 0 0 0,0 0 1 0 0,0 0-1 0 0,0-1 0 0 0,0 1 1 0 0,0 0-1 0 0,0 0 0 0 0,0 0 0 0 0,0-1 1 0 0,0 1-1 0 0,0 0 0 0 0,0 0 1 0 0,0 0-1 0 0,0-1 0 0 0,0 1 1 0 0,0 0-1 0 0,8-5 114 0 0,10-2 127 0 0,-17 7-231 0 0,36-9 328 0 0,0 2-1 0 0,57-3 0 0 0,-80 10-814 0 0,0 0 0 0 0,0 1 0 0 0,22 3 0 0 0,-29-2-7308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7:03:41.9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207 98 7831 0 0,'-5'1'226'0'0,"0"0"0"0"0,1 0 0 0 0,-1 0 0 0 0,1 1 0 0 0,-1-1 0 0 0,1 1 0 0 0,-1 0 0 0 0,1 1 0 0 0,0-1 0 0 0,-5 4 0 0 0,-8 5 362 0 0,-3-1 69 0 0,1 2 1 0 0,-31 24-1 0 0,45-32-373 0 0,0 1-1 0 0,0 0 0 0 0,0 1 0 0 0,0-1 1 0 0,-5 11-1 0 0,8-13-59 0 0,0 0 0 0 0,1 0 0 0 0,0 0-1 0 0,0 0 1 0 0,0 1 0 0 0,0-1 0 0 0,0 0 0 0 0,0 1 0 0 0,1-1 0 0 0,0 0 0 0 0,-1 1-1 0 0,2 5 1 0 0,0-5-28 0 0,0 0-1 0 0,0-1 0 0 0,1 1 1 0 0,-1 0-1 0 0,1-1 1 0 0,0 1-1 0 0,0-1 0 0 0,0 0 1 0 0,0 0-1 0 0,1 0 0 0 0,-1 0 1 0 0,1 0-1 0 0,0 0 1 0 0,0-1-1 0 0,0 1 0 0 0,0-1 1 0 0,0 0-1 0 0,5 2 0 0 0,6 4 114 0 0,0 0-1 0 0,0-2 0 0 0,17 6 0 0 0,-12-6-260 0 0,1 0-1 0 0,0-2 1 0 0,0 0-1 0 0,0-1 1 0 0,0-1-1 0 0,1-1 1 0 0,32-3-1 0 0,-41 1-21 0 0,0 0-1 0 0,0-1 0 0 0,-1-1 0 0 0,1 0 1 0 0,-1 0-1 0 0,1-1 0 0 0,-1 0 0 0 0,0-1 1 0 0,-1-1-1 0 0,1 0 0 0 0,-1 0 0 0 0,0-1 1 0 0,-1 0-1 0 0,13-11 0 0 0,-19 14-11 0 0,1 0-1 0 0,-1 0 0 0 0,0 0 1 0 0,0 0-1 0 0,-1 0 1 0 0,1-1-1 0 0,-1 1 1 0 0,0-1-1 0 0,0 0 0 0 0,0 1 1 0 0,-1-1-1 0 0,0 0 1 0 0,0 0-1 0 0,0 0 1 0 0,0 0-1 0 0,-1 0 0 0 0,0 0 1 0 0,0-8-1 0 0,-2 6-6 0 0,1 0-1 0 0,-1 0 0 0 0,0-1 0 0 0,0 1 0 0 0,-1 1 1 0 0,0-1-1 0 0,0 0 0 0 0,-1 1 0 0 0,0-1 0 0 0,0 1 1 0 0,0 0-1 0 0,-6-5 0 0 0,-2-2 1 0 0,0 1-1 0 0,0 0 0 0 0,-2 1 1 0 0,1 0-1 0 0,-2 1 1 0 0,1 1-1 0 0,-1 0 0 0 0,0 1 1 0 0,-28-10-1 0 0,30 14-1 0 0,-1 0 0 0 0,1 1 0 0 0,-1 0 0 0 0,0 1 0 0 0,1 0 0 0 0,-1 1 0 0 0,0 1 0 0 0,0 0-1 0 0,0 1 1 0 0,0 1 0 0 0,0 0 0 0 0,-20 5 0 0 0,30-5-93 0 0,-1-1 1 0 0,0 1-1 0 0,0 0 1 0 0,1 0-1 0 0,-1 1 0 0 0,1-1 1 0 0,0 1-1 0 0,0 0 0 0 0,0 0 1 0 0,0 0-1 0 0,0 0 0 0 0,1 1 1 0 0,-1 0-1 0 0,1 0 0 0 0,0 0 1 0 0,0 0-1 0 0,0 0 0 0 0,-2 7 1 0 0,-3 13-7792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7:03:43.0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1 381 11055 0 0,'40'-18'4327'0'0,"-26"10"-3837"0"0,-1-1 0 0 0,0 0 0 0 0,-1-1 0 0 0,0 0-1 0 0,-1-1 1 0 0,0 0 0 0 0,0-1 0 0 0,9-14 0 0 0,6-12 965 0 0,32-62-1 0 0,-54 91-1378 0 0,0 0 0 0 0,0 0 0 0 0,-1-1 0 0 0,3-11 0 0 0,-5 18-64 0 0,0 1 0 0 0,-1-1 0 0 0,1 0 1 0 0,-1 1-1 0 0,0-1 0 0 0,0 0 0 0 0,0 1 0 0 0,0-1 0 0 0,0 0 0 0 0,-1 0 1 0 0,1 1-1 0 0,-1-1 0 0 0,0 1 0 0 0,0-1 0 0 0,0 0 0 0 0,0 1 1 0 0,0 0-1 0 0,0-1 0 0 0,-1 1 0 0 0,-1-3 0 0 0,2 4-10 0 0,1 1 0 0 0,0 0 1 0 0,0-1-1 0 0,-1 1 0 0 0,1 0 0 0 0,-1 0 0 0 0,1 0 0 0 0,0-1 1 0 0,-1 1-1 0 0,1 0 0 0 0,0 0 0 0 0,-1 0 0 0 0,1 0 0 0 0,-1 0 1 0 0,1 0-1 0 0,0-1 0 0 0,-1 1 0 0 0,1 0 0 0 0,-1 0 0 0 0,1 0 1 0 0,0 0-1 0 0,-1 1 0 0 0,1-1 0 0 0,-1 0 0 0 0,1 0 0 0 0,0 0 1 0 0,-1 0-1 0 0,1 0 0 0 0,-1 0 0 0 0,1 1 0 0 0,-13 11 116 0 0,-4 18 49 0 0,17-29-167 0 0,-4 9 0 0 0,0 1 0 0 0,1 0 0 0 0,0 0 0 0 0,0 0 0 0 0,1 0 0 0 0,0 19 0 0 0,3 71 0 0 0,2-36 0 0 0,-4-20 0 0 0,3 0 0 0 0,10 60 0 0 0,-11-99-4 0 0,0 1 0 0 0,0-1 0 0 0,0 0 0 0 0,-1 1 0 0 0,0-1 0 0 0,0 0 0 0 0,-3 12 0 0 0,3-16 3 0 0,-1 0 0 0 0,0 1-1 0 0,0-1 1 0 0,0 0 0 0 0,0 0-1 0 0,0 0 1 0 0,0 0 0 0 0,0 0 0 0 0,-1 0-1 0 0,1-1 1 0 0,-1 1 0 0 0,0 0 0 0 0,1-1-1 0 0,-1 1 1 0 0,0-1 0 0 0,0 1-1 0 0,0-1 1 0 0,0 0 0 0 0,0 0 0 0 0,0 0-1 0 0,0 0 1 0 0,0 0 0 0 0,-1-1-1 0 0,-2 2 1 0 0,-3-1-42 0 0,0 0 0 0 0,0 0 0 0 0,0-1 1 0 0,-1 0-1 0 0,1 0 0 0 0,0-1 0 0 0,0 0 0 0 0,0 0 0 0 0,0-1 0 0 0,-10-3 0 0 0,11 0 43 0 0,12 1 0 0 0,14-1 0 0 0,36 7 0 0 0,43-2 0 0 0,-67-4-22 0 0,25-1-161 0 0,-46 5-76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7:03:43.9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8 414 9215 0 0,'-7'4'1311'0'0,"9"-1"862"0"0,-1-3-2020 0 0,0 0 1 0 0,0 0-1 0 0,0 0 1 0 0,0 0 0 0 0,0 0-1 0 0,0 0 1 0 0,0 0-1 0 0,0 0 1 0 0,0 0 0 0 0,0 0-1 0 0,0-1 1 0 0,2 0-1 0 0,10-5 818 0 0,-1-1 1 0 0,0-1-1 0 0,-1 0 0 0 0,20-17 0 0 0,37-45 1454 0 0,-66 68-2371 0 0,24-27 547 0 0,37-52 1 0 0,-55 69-519 0 0,0 0 0 0 0,-1-1-1 0 0,-1 0 1 0 0,0-1 0 0 0,0 1 0 0 0,-1-1-1 0 0,4-22 1 0 0,-9 33-68 0 0,1 0 0 0 0,-1 1 0 0 0,0-1 0 0 0,0 1 0 0 0,0-1 0 0 0,0 0 0 0 0,0 1 0 0 0,-1-1 0 0 0,1 1 0 0 0,-1-1-1 0 0,0 1 1 0 0,0-1 0 0 0,0 1 0 0 0,0-1 0 0 0,0 1 0 0 0,-3-4 0 0 0,4 5-7 0 0,-1 0 0 0 0,0 1 0 0 0,0-1-1 0 0,1 0 1 0 0,-1 1 0 0 0,0-1 0 0 0,0 1 0 0 0,0-1-1 0 0,0 1 1 0 0,0-1 0 0 0,1 1 0 0 0,-1-1 0 0 0,0 1-1 0 0,0 0 1 0 0,0 0 0 0 0,0-1 0 0 0,-2 1 0 0 0,1 0-4 0 0,0 0 0 0 0,1 1 1 0 0,-1-1-1 0 0,0 0 1 0 0,0 1-1 0 0,1-1 0 0 0,-1 1 1 0 0,0 0-1 0 0,1-1 1 0 0,-1 1-1 0 0,1 0 0 0 0,-1 0 1 0 0,-1 2-1 0 0,0-1-4 0 0,1 1 0 0 0,-1-1 0 0 0,1 1 0 0 0,0 0 0 0 0,0 0 0 0 0,0 0 0 0 0,0 0 0 0 0,0 1 0 0 0,1-1 0 0 0,-1 0 0 0 0,1 1 0 0 0,0-1 0 0 0,-1 5 0 0 0,-1 8 0 0 0,-3 26 0 0 0,5-28 0 0 0,-2 17 0 0 0,-5 43 0 0 0,-1 46 0 0 0,8-14 1 0 0,1-64-13 0 0,0-39-14 0 0,0 0-1 0 0,0 0 0 0 0,0 0 1 0 0,0-1-1 0 0,-1 1 0 0 0,1 0 1 0 0,-1 0-1 0 0,0 0 0 0 0,0 0 1 0 0,0-1-1 0 0,0 1 0 0 0,-2 3 1 0 0,1-4-4 0 0,0 0 0 0 0,0 0 0 0 0,0 0 0 0 0,0-1 0 0 0,0 1 0 0 0,0-1 0 0 0,-1 1 0 0 0,1-1 1 0 0,-1 0-1 0 0,1 0 0 0 0,-1 0 0 0 0,1 0 0 0 0,-4 1 0 0 0,0-1-38 0 0,0 0-1 0 0,0 0 1 0 0,-1 0-1 0 0,-7 0 1 0 0,-6-5-138 0 0,20 3 203 0 0,-1 1 0 0 0,1 0 0 0 0,-1-1 1 0 0,0 1-1 0 0,1 0 0 0 0,-1-1 1 0 0,1 1-1 0 0,0-1 0 0 0,-1 1 1 0 0,1 0-1 0 0,-1-1 0 0 0,1 0 0 0 0,0 1 1 0 0,-1-1-1 0 0,1 1 0 0 0,0-1 1 0 0,0 1-1 0 0,-1-1 0 0 0,1 0 1 0 0,0 1-1 0 0,0-1 0 0 0,0 1 1 0 0,0-1-1 0 0,0-1 0 0 0,0 1 3 0 0,0 0 0 0 0,1 0 0 0 0,-1 0-1 0 0,1 0 1 0 0,-1 0 0 0 0,1 0 0 0 0,-1 1 0 0 0,1-1 0 0 0,0 0 0 0 0,0 0-1 0 0,-1 0 1 0 0,1 1 0 0 0,0-1 0 0 0,0 0 0 0 0,0 1 0 0 0,0-1-1 0 0,-1 1 1 0 0,1-1 0 0 0,0 1 0 0 0,0-1 0 0 0,0 1 0 0 0,0 0-1 0 0,0-1 1 0 0,2 1 0 0 0,31-8 39 0 0,-29 8-7 0 0,168-21 4905 0 0,-146 18-7269 0 0,-15 3-5218 0 0,-5 1-252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7:03:45.4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149 136 6911 0 0,'-8'5'550'0'0,"1"0"0"0"0,0 0 0 0 0,0 0-1 0 0,0 1 1 0 0,1 0 0 0 0,-1 0 0 0 0,2 1-1 0 0,-1 0 1 0 0,1 0 0 0 0,0 0-1 0 0,0 1 1 0 0,1-1 0 0 0,0 1 0 0 0,0 0-1 0 0,-4 13 1 0 0,5-13-187 0 0,1 0-1 0 0,0 0 1 0 0,0 0 0 0 0,1 0-1 0 0,0 1 1 0 0,0-1-1 0 0,1 0 1 0 0,0 1-1 0 0,1-1 1 0 0,0 0 0 0 0,0 0-1 0 0,0 0 1 0 0,1 1-1 0 0,1-1 1 0 0,-1-1 0 0 0,8 15-1 0 0,-7-16-308 0 0,0-1-1 0 0,1 1 1 0 0,0-1 0 0 0,0 0-1 0 0,1-1 1 0 0,-1 1-1 0 0,1-1 1 0 0,0 1-1 0 0,0-1 1 0 0,1-1 0 0 0,-1 1-1 0 0,1-1 1 0 0,0 0-1 0 0,-1 0 1 0 0,11 2 0 0 0,-12-3-49 0 0,1-1 1 0 0,0 0 0 0 0,-1-1 0 0 0,1 1 0 0 0,0-1 0 0 0,-1 0 0 0 0,1 0 0 0 0,0 0-1 0 0,-1-1 1 0 0,1 0 0 0 0,0 1 0 0 0,-1-2 0 0 0,1 1 0 0 0,-1-1 0 0 0,1 1 0 0 0,-1-1-1 0 0,0 0 1 0 0,0-1 0 0 0,0 1 0 0 0,0-1 0 0 0,7-5 0 0 0,-4 1 13 0 0,0-1 0 0 0,0 0 1 0 0,-1 0-1 0 0,0 0 0 0 0,0-1 1 0 0,-1 1-1 0 0,0-1 0 0 0,-1-1 1 0 0,0 1-1 0 0,0-1 0 0 0,-1 1 1 0 0,0-1-1 0 0,-1 0 0 0 0,0 0 1 0 0,0 0-1 0 0,-1-1 0 0 0,-1 1 0 0 0,0 0 1 0 0,0 0-1 0 0,-3-18 0 0 0,1 14-4 0 0,-1-1-1 0 0,-1 1 0 0 0,0-1 0 0 0,-1 1 1 0 0,0 0-1 0 0,-1 1 0 0 0,-1-1 1 0 0,0 1-1 0 0,-1 0 0 0 0,0 1 0 0 0,-1 0 1 0 0,0 0-1 0 0,-20-17 0 0 0,25 25-8 0 0,0 0-1 0 0,0 1 0 0 0,-1 0 1 0 0,1 0-1 0 0,-1 0 0 0 0,0 0 1 0 0,0 1-1 0 0,0 0 0 0 0,0 0 1 0 0,0 0-1 0 0,-1 1 0 0 0,1-1 1 0 0,0 1-1 0 0,-1 1 1 0 0,1-1-1 0 0,-1 1 0 0 0,1 0 1 0 0,-1 0-1 0 0,1 0 0 0 0,-1 1 1 0 0,1 0-1 0 0,-1 0 0 0 0,1 0 1 0 0,0 1-1 0 0,-1 0 1 0 0,1 0-1 0 0,0 0 0 0 0,0 1 1 0 0,1-1-1 0 0,-1 1 0 0 0,0 0 1 0 0,1 1-1 0 0,0-1 0 0 0,0 1 1 0 0,0 0-1 0 0,0 0 1 0 0,0 0-1 0 0,1 0 0 0 0,0 1 1 0 0,0-1-1 0 0,0 1 0 0 0,0 0 1 0 0,-2 6-1 0 0,3-5-104 0 0,-1 1 0 0 0,1 0 0 0 0,0-1 1 0 0,1 1-1 0 0,-2 11 0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7:03:46.4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21 6911 0 0,'-1'-1'251'0'0,"0"1"0"0"0,1-1 0 0 0,-1 1 0 0 0,0-1 0 0 0,1 1 0 0 0,-1-1 0 0 0,1 0 0 0 0,-1 1 0 0 0,1-1 0 0 0,-1 0 0 0 0,1 1-1 0 0,-1-1 1 0 0,1 0 0 0 0,0 0 0 0 0,-1 0 0 0 0,1 1 0 0 0,0-1 0 0 0,-1-1 0 0 0,2 1 11 0 0,0 1 0 0 0,0-1 0 0 0,0 1 0 0 0,0-1 0 0 0,0 1 1 0 0,0-1-1 0 0,0 1 0 0 0,0 0 0 0 0,1 0 0 0 0,-1-1 0 0 0,0 1 0 0 0,0 0 0 0 0,0 0 0 0 0,0 0 0 0 0,2 1 1 0 0,120-4 5052 0 0,63 12-3153 0 0,32 0-1961 0 0,-189-9-206 0 0,-6-1-9 0 0,1 1 1 0 0,-1 1-1 0 0,43 9 0 0 0,-65-10-50 0 0,-1 0-47 0 0,1 0 0 0 0,0 0 0 0 0,0 0 0 0 0,0 0 1 0 0,0 1-1 0 0,0-1 0 0 0,0 0 0 0 0,-1 1 0 0 0,1-1 0 0 0,0 1 0 0 0,0-1 0 0 0,0 1 0 0 0,-1-1 0 0 0,1 1 0 0 0,0-1 0 0 0,-1 1 0 0 0,1 0 0 0 0,0-1 0 0 0,-1 1 0 0 0,1 0 0 0 0,0 1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4:33.4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 18 4607 0 0,'0'0'28'0'0,"0"0"0"0"0,0 0 0 0 0,0-1-1 0 0,0 1 1 0 0,-1 0 0 0 0,1 0 0 0 0,0-1-1 0 0,0 1 1 0 0,0 0 0 0 0,0 0 0 0 0,-1 0-1 0 0,1-1 1 0 0,0 1 0 0 0,0 0-1 0 0,0 0 1 0 0,-1 0 0 0 0,1 0 0 0 0,0 0-1 0 0,0-1 1 0 0,-1 1 0 0 0,1 0 0 0 0,0 0-1 0 0,0 0 1 0 0,-1 0 0 0 0,1 0 0 0 0,0 0-1 0 0,0 0 1 0 0,-1 0 0 0 0,1 0-1 0 0,0 0 1 0 0,0 0 0 0 0,-1 0 0 0 0,1 0-1 0 0,0 0 1 0 0,-1 0 0 0 0,1 0 0 0 0,0 0-1 0 0,0 0 1 0 0,-1 0 0 0 0,1 0 0 0 0,0 1-1 0 0,0-1 1 0 0,0 0 0 0 0,-1 0-1 0 0,1 0 1 0 0,0 0 0 0 0,0 1 0 0 0,-1-1-1 0 0,1 0 1 0 0,0 0 0 0 0,0 0 0 0 0,0 1-1 0 0,0-1 14 0 0,-1 1 0 0 0,1-1 0 0 0,0 0-1 0 0,0 1 1 0 0,0-1 0 0 0,0 0 0 0 0,0 1 0 0 0,0-1-1 0 0,0 1 1 0 0,0-1 0 0 0,0 0 0 0 0,0 1-1 0 0,0-1 1 0 0,0 1 0 0 0,0-1 0 0 0,0 0-1 0 0,0 1 1 0 0,1-1 0 0 0,-1 0 0 0 0,0 1 0 0 0,0-1-1 0 0,0 0 1 0 0,1 1 0 0 0,-1-1 0 0 0,0 0-1 0 0,0 1 1 0 0,1-1 0 0 0,-1 0 0 0 0,0 0-1 0 0,1 1 1 0 0,-1-1 0 0 0,0 0 0 0 0,1 0-1 0 0,-1 1 1 0 0,0-1 0 0 0,1 0 0 0 0,-1 0 0 0 0,0 0-1 0 0,1 0 1 0 0,-1 0 0 0 0,0 0 0 0 0,1 0-1 0 0,-1 0 1 0 0,1 0 0 0 0,-1 0 0 0 0,7 2 494 0 0,0 0 1 0 0,-1-1 0 0 0,1 0-1 0 0,0-1 1 0 0,-1 0 0 0 0,1 0 0 0 0,0 0-1 0 0,6-2 1 0 0,-12 2-515 0 0,-1 0 1 0 0,0 0-1 0 0,1 0 0 0 0,-1 0 1 0 0,0 0-1 0 0,1 0 1 0 0,-1 0-1 0 0,0 0 0 0 0,1 0 1 0 0,-1 0-1 0 0,0 0 0 0 0,1 0 1 0 0,-1-1-1 0 0,0 1 1 0 0,0 0-1 0 0,1 0 0 0 0,-1 0 1 0 0,0 0-1 0 0,0-1 0 0 0,1 1 1 0 0,-1 0-1 0 0,0 0 0 0 0,0-1 1 0 0,0 1-1 0 0,1 0 1 0 0,-1 0-1 0 0,0-1 0 0 0,0 1 1 0 0,0 0-1 0 0,0-1 0 0 0,0 1 1 0 0,1-1-1 0 0,-8-7 396 0 0,-14-5 14 0 0,15 11-326 0 0,0 1 1 0 0,0 0-1 0 0,0 0 0 0 0,0 1 0 0 0,0-1 0 0 0,0 1 0 0 0,-8 1 1 0 0,10-1-45 0 0,1 1 0 0 0,-1-1 1 0 0,0 1-1 0 0,0 0 1 0 0,1 0-1 0 0,-1 0 1 0 0,0 0-1 0 0,1 1 1 0 0,-1-1-1 0 0,1 1 0 0 0,0 0 1 0 0,-6 4-1 0 0,9-6-31 0 0,-1 1 0 0 0,1-1 0 0 0,-1 0 0 0 0,1 1-1 0 0,0-1 1 0 0,-1 0 0 0 0,1 1 0 0 0,0-1 0 0 0,0 1 0 0 0,-1-1-1 0 0,1 1 1 0 0,0-1 0 0 0,0 0 0 0 0,-1 1 0 0 0,1-1 0 0 0,0 1-1 0 0,0-1 1 0 0,0 1 0 0 0,0-1 0 0 0,0 1 0 0 0,0-1 0 0 0,0 1 0 0 0,0-1-1 0 0,0 1 1 0 0,0-1 0 0 0,0 1 0 0 0,0-1 0 0 0,0 1 0 0 0,1-1-1 0 0,-1 1 1 0 0,0-1 0 0 0,1 1 0 0 0,0 1 35 0 0,0-1 0 0 0,0 0 0 0 0,0 0-1 0 0,0 0 1 0 0,0 0 0 0 0,1 0 0 0 0,-1 0 0 0 0,0-1 0 0 0,1 1 0 0 0,2 1 0 0 0,2 0 152 0 0,1 0 1 0 0,0 0-1 0 0,13 2 0 0 0,-15-4-181 0 0,0 0 0 0 0,0 0 0 0 0,0-1 0 0 0,0 1 0 0 0,0-1 0 0 0,0-1 0 0 0,7-1 0 0 0,-11 3-32 0 0,-1 0 1 0 0,1-1-1 0 0,0 1 0 0 0,0 0 0 0 0,0 0 0 0 0,-1-1 0 0 0,1 1 0 0 0,0-1 1 0 0,-1 1-1 0 0,1-1 0 0 0,0 1 0 0 0,-1-1 0 0 0,1 1 0 0 0,0-1 1 0 0,-1 1-1 0 0,1-1 0 0 0,-1 0 0 0 0,1 1 0 0 0,-1-1 0 0 0,1 0 0 0 0,-1 0 1 0 0,0 1-1 0 0,1-1 0 0 0,-1 0 0 0 0,0 0 0 0 0,0 1 0 0 0,1-1 1 0 0,-1 0-1 0 0,0 0 0 0 0,0 0 0 0 0,0 0 0 0 0,0 1 0 0 0,0-1 0 0 0,0 0 1 0 0,0 0-1 0 0,-1 0 0 0 0,1 0 0 0 0,0 1 0 0 0,0-1 0 0 0,0 0 1 0 0,-1 0-1 0 0,1 0 0 0 0,-1 1 0 0 0,1-1 0 0 0,0 0 0 0 0,-1 1 0 0 0,1-1 1 0 0,-1 0-1 0 0,0 1 0 0 0,1-1 0 0 0,-2 0 0 0 0,0-1 12 0 0,1 1 0 0 0,-1-1 1 0 0,0 1-1 0 0,0-1 0 0 0,0 1 0 0 0,-1 0 0 0 0,1 0 0 0 0,0 0 0 0 0,0 0 0 0 0,0 1 0 0 0,-1-1 1 0 0,1 0-1 0 0,0 1 0 0 0,-1 0 0 0 0,1-1 0 0 0,-4 1 0 0 0,0 0 39 0 0,0 0-1 0 0,0 1 0 0 0,1-1 1 0 0,-1 1-1 0 0,-10 3 0 0 0,15-3-54 0 0,0-1 0 0 0,0 1-1 0 0,0-1 1 0 0,0 1 0 0 0,0-1-1 0 0,0 1 1 0 0,0 0 0 0 0,0-1-1 0 0,0 1 1 0 0,0 0 0 0 0,0 0-1 0 0,1 0 1 0 0,-1 0 0 0 0,0 0-1 0 0,0 0 1 0 0,1 0 0 0 0,-1 0-1 0 0,1 0 1 0 0,-1 0 0 0 0,1 0-1 0 0,-1 0 1 0 0,1 0 0 0 0,0 0-1 0 0,0 1 1 0 0,-1-1 0 0 0,1 0-1 0 0,0 0 1 0 0,0 0 0 0 0,0 1-1 0 0,0 0 1 0 0,1 0-318 0 0,-1 0 0 0 0,0 0 0 0 0,1 0-1 0 0,-1 0 1 0 0,1 0 0 0 0,0-1 0 0 0,-1 1 0 0 0,1 0 0 0 0,0 0 0 0 0,0-1-1 0 0,2 3 1 0 0,2 3-5518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3:31.0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79 3679 0 0,'8'2'1857'0'0,"0"0"0"0"0,17 1 0 0 0,-23-2-1733 0 0,-1-1 0 0 0,1 0 0 0 0,0 0-1 0 0,0 0 1 0 0,-1 0 0 0 0,1-1 0 0 0,0 1 0 0 0,0 0 0 0 0,-1-1 0 0 0,1 1-1 0 0,0-1 1 0 0,-1 0 0 0 0,1 1 0 0 0,-1-1 0 0 0,1 0 0 0 0,-1 0 0 0 0,1 0-1 0 0,-1 0 1 0 0,1 0 0 0 0,-1 0 0 0 0,0-1 0 0 0,0 1 0 0 0,1 0-1 0 0,-1-1 1 0 0,0 1 0 0 0,0-1 0 0 0,-1 1 0 0 0,1-1 0 0 0,0 1 0 0 0,0-1-1 0 0,-1 0 1 0 0,1 1 0 0 0,-1-1 0 0 0,1 0 0 0 0,-1 1 0 0 0,0-1 0 0 0,0 0-1 0 0,0 0 1 0 0,0 1 0 0 0,0-1 0 0 0,0 0 0 0 0,0 0 0 0 0,0 1 0 0 0,-1-1-1 0 0,1 0 1 0 0,-1 0 0 0 0,1 1 0 0 0,-1-1 0 0 0,0 1 0 0 0,1-1 0 0 0,-1 0-1 0 0,0 1 1 0 0,0-1 0 0 0,-2-1 0 0 0,1 1-44 0 0,1 1 1 0 0,0-1-1 0 0,0 1 1 0 0,-1 0-1 0 0,1-1 1 0 0,-1 1 0 0 0,1 0-1 0 0,-1 0 1 0 0,1 0-1 0 0,-1 0 1 0 0,0 0-1 0 0,0 1 1 0 0,1-1-1 0 0,-1 0 1 0 0,0 1-1 0 0,0-1 1 0 0,0 1-1 0 0,0 0 1 0 0,1 0-1 0 0,-4-1 1 0 0,4 2-17 0 0,0-1 1 0 0,0 0-1 0 0,0 0 0 0 0,-1 1 1 0 0,1-1-1 0 0,0 1 1 0 0,0-1-1 0 0,0 1 0 0 0,0-1 1 0 0,0 1-1 0 0,0 0 1 0 0,1-1-1 0 0,-1 1 0 0 0,0 0 1 0 0,0 0-1 0 0,0-1 1 0 0,1 1-1 0 0,-1 0 0 0 0,0 0 1 0 0,1 0-1 0 0,-1 0 1 0 0,1 0-1 0 0,-1 0 0 0 0,1 0 1 0 0,-1 0-1 0 0,1 1 1 0 0,0-1-1 0 0,-1 0 0 0 0,1 0 1 0 0,0 0-1 0 0,0 0 1 0 0,0 0-1 0 0,0 0 0 0 0,0 1 1 0 0,0 0-1 0 0,0-1-25 0 0,0 0 0 0 0,1 0-1 0 0,-1 0 1 0 0,0-1 0 0 0,0 1-1 0 0,0 0 1 0 0,1 0 0 0 0,-1 0-1 0 0,0 0 1 0 0,1-1 0 0 0,-1 1-1 0 0,1 0 1 0 0,-1 0 0 0 0,1-1-1 0 0,-1 1 1 0 0,1 0 0 0 0,-1-1-1 0 0,1 1 1 0 0,0 0 0 0 0,-1-1-1 0 0,1 1 1 0 0,0-1 0 0 0,-1 1-1 0 0,1-1 1 0 0,0 0 0 0 0,0 1 0 0 0,0-1-1 0 0,-1 0 1 0 0,1 1 0 0 0,0-1-1 0 0,2 0 1 0 0,-2 1-304 0 0,1-1 1 0 0,0 0 0 0 0,-1 0-1 0 0,1 0 1 0 0,0 0-1 0 0,0 0 1 0 0,-1 0-1 0 0,1-1 1 0 0,0 1 0 0 0,-1 0-1 0 0,1-1 1 0 0,0 0-1 0 0,-1 1 1 0 0,1-1-1 0 0,1-1 1 0 0,3-2-6039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7:03:46.7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5495 0 0,'102'7'9707'0'0,"6"8"-4542"0"0,-48-6-4336 0 0,-1-2 1 0 0,88-1-1 0 0,5-21-829 0 0,-149 15-327 0 0,0 0-1 0 0,0 0 1 0 0,0 0 0 0 0,-1 0 0 0 0,1 1-1 0 0,0-1 1 0 0,4 2 0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7:03:47.1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142 180 5983 0 0,'-3'-1'85'0'0,"0"1"-1"0"0,0-1 1 0 0,0 0-1 0 0,0 1 1 0 0,0 0-1 0 0,0-1 1 0 0,0 1-1 0 0,0 0 1 0 0,0 1-1 0 0,-1-1 1 0 0,1 0-1 0 0,0 1 1 0 0,0 0 0 0 0,1 0-1 0 0,-1 0 1 0 0,0 0-1 0 0,-5 2 1 0 0,-2 3 790 0 0,-1-1 0 0 0,1 2 0 0 0,-11 8 0 0 0,19-14-589 0 0,-1 1 0 0 0,1 0 0 0 0,0 0 1 0 0,0 0-1 0 0,0 0 0 0 0,0 0 0 0 0,0 1 1 0 0,0-1-1 0 0,1 0 0 0 0,-1 1 0 0 0,1 0 1 0 0,-1-1-1 0 0,1 1 0 0 0,0 0 0 0 0,0 0 0 0 0,1-1 1 0 0,-1 1-1 0 0,0 0 0 0 0,1 0 0 0 0,0 0 1 0 0,0 4-1 0 0,0-4-79 0 0,1 0 0 0 0,-1 1 0 0 0,1-1 1 0 0,0 0-1 0 0,1 1 0 0 0,-1-1 0 0 0,0 0 0 0 0,1 0 1 0 0,0 0-1 0 0,0 0 0 0 0,0 0 0 0 0,0-1 0 0 0,0 1 0 0 0,0-1 1 0 0,1 1-1 0 0,-1-1 0 0 0,6 4 0 0 0,3 1-73 0 0,0 0-1 0 0,0-1 1 0 0,1 0-1 0 0,0-1 1 0 0,1 0-1 0 0,-1-1 1 0 0,1 0-1 0 0,0-1 1 0 0,0 0-1 0 0,0-1 1 0 0,0-1-1 0 0,0 0 1 0 0,25-2-1 0 0,-21 0-135 0 0,0-1 0 0 0,0 0 0 0 0,0-2 1 0 0,0 0-1 0 0,-1-1 0 0 0,1 0 0 0 0,-1-1 0 0 0,-1-1 0 0 0,1-1 0 0 0,17-11 0 0 0,-28 16 15 0 0,0-1 0 0 0,-1 1 0 0 0,0-1 0 0 0,0 0 0 0 0,0 0 0 0 0,0 0 0 0 0,0 0 0 0 0,-1-1 0 0 0,0 0 0 0 0,0 1 0 0 0,0-1 0 0 0,0 0 0 0 0,-1-1 0 0 0,0 1 0 0 0,0 0 0 0 0,-1-1 0 0 0,1 1 0 0 0,-1-1 0 0 0,0 1 0 0 0,-1-1 0 0 0,1 1 0 0 0,-1-1 0 0 0,0 0 0 0 0,0 1 0 0 0,-1-1 0 0 0,0 0 0 0 0,0 1 0 0 0,0-1 0 0 0,-1 1 0 0 0,1 0 0 0 0,-1-1 0 0 0,-1 1-1 0 0,-3-7 1 0 0,0 1 41 0 0,0 1 0 0 0,-1 0 0 0 0,0 1-1 0 0,-1-1 1 0 0,1 1 0 0 0,-2 1-1 0 0,1 0 1 0 0,-2 0 0 0 0,1 0-1 0 0,-1 1 1 0 0,0 1 0 0 0,0 0-1 0 0,0 0 1 0 0,-1 1 0 0 0,-19-7-1 0 0,21 9-95 0 0,0 1 0 0 0,0-1 0 0 0,0 2 0 0 0,-1-1 0 0 0,1 1 0 0 0,-1 1 0 0 0,0 0-1 0 0,1 0 1 0 0,-1 1 0 0 0,1 0 0 0 0,-1 0 0 0 0,1 1 0 0 0,0 1 0 0 0,0 0 0 0 0,0 0 0 0 0,0 0 0 0 0,0 1-1 0 0,1 0 1 0 0,-1 1 0 0 0,-7 6 0 0 0,-8 8-550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7:03:52.06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364 81 12439 0 0,'-1'-4'498'0'0,"1"4"-468"0"0,-1-1-1 0 0,1 1 1 0 0,0-1 0 0 0,-1 1 0 0 0,1-1 0 0 0,0 1-1 0 0,0-1 1 0 0,0 1 0 0 0,-1-1 0 0 0,1 1 0 0 0,0-1-1 0 0,0 1 1 0 0,0-1 0 0 0,0 0 0 0 0,0 1 0 0 0,0-1-1 0 0,0 1 1 0 0,0-1 0 0 0,0 1 0 0 0,0-1 0 0 0,0 1-1 0 0,1-1 1 0 0,-1 1 0 0 0,0-1 0 0 0,0 1 0 0 0,0-1-1 0 0,1 1 1 0 0,-1-1 0 0 0,0 1 0 0 0,1-1 0 0 0,-1 1-1 0 0,0-1 1 0 0,1 1 0 0 0,1-1 27 0 0,1-1-1 0 0,-1 1 1 0 0,0 0-1 0 0,0 0 1 0 0,0-1 0 0 0,0 1-1 0 0,0-1 1 0 0,2-3 0 0 0,7-5-38 0 0,-3 6-16 0 0,1-1 0 0 0,-1 1 0 0 0,1 0-1 0 0,0 1 1 0 0,0 0 0 0 0,0 1 0 0 0,0-1 0 0 0,0 2-1 0 0,15-2 1 0 0,10 2 394 0 0,43 2-1 0 0,-74 0-335 0 0,66 6 1035 0 0,0 3 1 0 0,69 19-1 0 0,53 10-364 0 0,-101-28-587 0 0,115 0 0 0 0,-155-12-108 0 0,0-2 0 0 0,0-2 0 0 0,92-22 1 0 0,-136 25 124 0 0,1 0 0 0 0,0 0 0 0 0,-1-1 0 0 0,0 1 0 0 0,0-2 1 0 0,0 1-1 0 0,8-6 0 0 0,-13 9-157 0 0,-1 0 0 0 0,0 0 0 0 0,0-1 0 0 0,1 1 1 0 0,-1 0-1 0 0,0 0 0 0 0,0 0 0 0 0,1 0 0 0 0,-1-1 0 0 0,0 1 0 0 0,0 0 1 0 0,0 0-1 0 0,0-1 0 0 0,1 1 0 0 0,-1 0 0 0 0,0 0 0 0 0,0-1 0 0 0,0 1 1 0 0,0 0-1 0 0,0 0 0 0 0,0-1 0 0 0,0 1 0 0 0,0 0 0 0 0,0-1 0 0 0,1 1 0 0 0,-1 0 1 0 0,0 0-1 0 0,0-1 0 0 0,-1 1 0 0 0,1 0 0 0 0,0-1 0 0 0,0 1 0 0 0,0 0 1 0 0,0 0-1 0 0,0-1 0 0 0,0 1 0 0 0,0 0 0 0 0,0 0 0 0 0,0-1 0 0 0,-1 1 1 0 0,1 0-1 0 0,0 0 0 0 0,0-1 0 0 0,0 1 0 0 0,-1 0 0 0 0,1 0 0 0 0,0 0 1 0 0,0-1-1 0 0,0 1 0 0 0,-1 0 0 0 0,1 0 0 0 0,0 0 0 0 0,0 0 0 0 0,-1 0 1 0 0,1-1-1 0 0,0 1 0 0 0,-1 0 0 0 0,1 0 0 0 0,0 0 0 0 0,0 0 0 0 0,-1 0 1 0 0,1 0-1 0 0,-1 0 0 0 0,-20-4 210 0 0,20 4-214 0 0,-231-12-1 0 0,119 10 0 0 0,-311-1 0 0 0,254 3 0 0 0,65 4-32 0 0,-197 34 0 0 0,46-1 32 0 0,252-37 0 0 0,-44 7 0 0 0,44-7 0 0 0,0 0 0 0 0,0 0 0 0 0,0 0 0 0 0,0 0 0 0 0,0-1 0 0 0,0 0 0 0 0,0 0 0 0 0,0 0 0 0 0,-5-2 0 0 0,48 4-64 0 0,6 6 64 0 0,258 35 0 0 0,-218-35 0 0 0,136-5 0 0 0,-213-2 0 0 0,140-3 0 0 0,-130 4 0 0 0,1 0 0 0 0,0 2 0 0 0,0 0 0 0 0,-1 2 0 0 0,32 10 0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7:03:54.119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103 159 1375 0 0,'-54'-52'6096'0'0,"34"39"-4632"0"0,12 9-482 0 0,6 3-654 0 0,-1 0 0 0 0,0-1 0 0 0,1 1 0 0 0,0-1 1 0 0,-1 0-1 0 0,-3-3 0 0 0,34 6 1217 0 0,63 7-40 0 0,118-4 0 0 0,-135-4-1084 0 0,682-6 1897 0 0,-446 3-2221 0 0,78-7-65 0 0,274 4 10 0 0,-407 20-42 0 0,248 2 0 0 0,-397-17 0 0 0,123 16 0 0 0,-173-12 0 0 0,0-1 0 0 0,-1-4 0 0 0,61-8 0 0 0,71 2 0 0 0,-29 4 0 0 0,-139 2 0 0 0,46-4 0 0 0,85 4 0 0 0,-103 5 0 0 0,0 2 0 0 0,77 17 0 0 0,-114-19-2 0 0,-2-1-5 0 0,-1-1 0 0 0,1 2 0 0 0,-1-1 0 0 0,1 1 1 0 0,-1 0-1 0 0,0 1 0 0 0,0 0 0 0 0,10 7 0 0 0,-17-11 7 0 0,1 1 0 0 0,-1-1 0 0 0,0 0 0 0 0,1 1 0 0 0,-1-1 0 0 0,0 0 0 0 0,1 1 0 0 0,-1-1 0 0 0,0 0 0 0 0,0 1 0 0 0,1-1 0 0 0,-1 1 0 0 0,0-1 0 0 0,0 1 0 0 0,0-1 0 0 0,1 1 0 0 0,-1-1 0 0 0,0 1 0 0 0,0-1 0 0 0,0 1 0 0 0,0-1 0 0 0,0 1 0 0 0,0-1 0 0 0,0 1 0 0 0,0-1 0 0 0,0 1 0 0 0,0-1 0 0 0,0 1 0 0 0,-1-1 0 0 0,1 0 0 0 0,0 1 0 0 0,0 0 0 0 0,-1 0 0 0 0,0 0 0 0 0,0 0 0 0 0,0 0 0 0 0,0 0 0 0 0,-1 0 0 0 0,1-1 0 0 0,0 1 0 0 0,0 0 0 0 0,0-1 0 0 0,-1 1 0 0 0,-1 0 0 0 0,-37 8 0 0 0,39-9 0 0 0,-137 17-21 0 0,-1-7 0 0 0,-257-13-1 0 0,249-7 22 0 0,-309-16 0 0 0,-138-3-62 0 0,539 26 60 0 0,50 3 2 0 0,-395-15-64 0 0,-312-22 64 0 0,524 17 0 0 0,-106-12 0 0 0,-42 9 0 0 0,220 19 0 0 0,-71 1 64 0 0,155 4-327 0 0,0 2 0 0 0,1 2-1 0 0,-57 15 1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7:04:07.669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195 331 4607 0 0,'-2'-6'242'0'0,"0"3"-186"0"0,1 1-1 0 0,0-1 0 0 0,0 1 1 0 0,1-1-1 0 0,-1 1 1 0 0,0-1-1 0 0,0-3 1 0 0,29 14 1940 0 0,-14-6-1794 0 0,-1 1 1 0 0,1-2 0 0 0,0 0 0 0 0,0-1 0 0 0,16-1-1 0 0,17 0 816 0 0,54 3 1469 0 0,105 6-47 0 0,178 1-1998 0 0,-181-8 337 0 0,242-15 232 0 0,-147 1-526 0 0,-48 24-505 0 0,-1 1 0 0 0,-75-20 20 0 0,33 0 0 0 0,-144 8 0 0 0,81 12 0 0 0,-43-2 25 0 0,0-3 0 0 0,0-5 0 0 0,0-4-1 0 0,121-19 1 0 0,-143 14 1479 0 0,132 5-1 0 0,-45 3-1530 0 0,-59-5 27 0 0,227 4 0 0 0,-285 4 0 0 0,444 14 0 0 0,-468-19 0 0 0,70-6 0 0 0,-93 7 0 0 0,0-1 0 0 0,1 1 0 0 0,-1-1 0 0 0,0 1 0 0 0,0-1 0 0 0,0 0 0 0 0,1 0 0 0 0,-1 0 0 0 0,0 0 0 0 0,0-1 0 0 0,0 1 0 0 0,0-1 0 0 0,-1 1 0 0 0,1-1 0 0 0,0 1 0 0 0,-1-1 0 0 0,1 0 0 0 0,-1 0 0 0 0,1 0 0 0 0,1-3 0 0 0,-3 4 0 0 0,1 0 0 0 0,-1-1 0 0 0,0 1 0 0 0,1-1 0 0 0,-1 1 0 0 0,0 0 0 0 0,0-1 0 0 0,0 1 0 0 0,0-1 0 0 0,0 1 0 0 0,0 0 0 0 0,-1-1 0 0 0,1 1 0 0 0,0-1 0 0 0,-1 1 0 0 0,1 0 0 0 0,-1-1 0 0 0,1 1 0 0 0,-1 0 0 0 0,0 0 0 0 0,1-1 0 0 0,-1 1 0 0 0,0 0 0 0 0,0 0 0 0 0,0 0 0 0 0,0 0 0 0 0,0 0 0 0 0,0 0 0 0 0,0 0 0 0 0,0 0 0 0 0,0 1 0 0 0,-1-1 0 0 0,1 0 0 0 0,-2 0 0 0 0,-17-9-12 0 0,-1 2 1 0 0,1 1-1 0 0,-1 0 0 0 0,-1 2 0 0 0,-23-4 0 0 0,8 1 19 0 0,-99-12-7 0 0,31 5 0 0 0,2-3 0 0 0,0 5 0 0 0,-157-2 0 0 0,-281 18 0 0 0,365-3 0 0 0,-43 6 0 0 0,-39 0 0 0 0,56-8 0 0 0,-200-6 0 0 0,228-1 0 0 0,-258-47 0 0 0,130 7-72 0 0,254 44 72 0 0,0 2 0 0 0,0 3 0 0 0,0 1 0 0 0,0 2 0 0 0,-71 15 0 0 0,-65 4 0 0 0,84-12 0 0 0,45-1-20 0 0,-61 18 0 0 0,-4 1-4 0 0,-396 61 24 0 0,478-84 0 0 0,-60 11 0 0 0,84-13 0 0 0,0 1 0 0 0,-1 1 0 0 0,1 0 0 0 0,-20 11 0 0 0,33-16 0 0 0,0 1 0 0 0,0-1 0 0 0,1 1 0 0 0,-1-1 0 0 0,0 1 0 0 0,0-1 0 0 0,0 1 0 0 0,1 0 0 0 0,-1-1 0 0 0,0 1 0 0 0,1 0 0 0 0,-1-1 0 0 0,0 1 0 0 0,1 0 0 0 0,-1 0 0 0 0,1 0 0 0 0,-1 0 0 0 0,1-1 0 0 0,0 1 0 0 0,-1 0 0 0 0,1 0 0 0 0,0 0 0 0 0,0 0 0 0 0,-1 0 0 0 0,1 0 0 0 0,0 0 0 0 0,0 1 0 0 0,1 0 0 0 0,-1 0 0 0 0,1-1 0 0 0,0 1 0 0 0,-1 0 0 0 0,1 0 0 0 0,0-1 0 0 0,0 1 0 0 0,0-1 0 0 0,0 1 0 0 0,1-1 0 0 0,-1 1 0 0 0,0-1 0 0 0,2 2 0 0 0,5 2 0 0 0,-1 1 0 0 0,1-1 0 0 0,-1 0 0 0 0,17 7 0 0 0,12 2 11 0 0,1-1 0 0 0,1-1-1 0 0,-1-2 1 0 0,2-2 0 0 0,60 5-1 0 0,31-3-1 0 0,293 17 46 0 0,-242-17-36 0 0,134-1 26 0 0,-54-10-25 0 0,20-2 78 0 0,-12-1 1432 0 0,6 0-1106 0 0,-41 1-424 0 0,3 0 0 0 0,80-2 0 0 0,19-2 0 0 0,-97 0 0 0 0,-9 0 0 0 0,90 3 0 0 0,-24 0 0 0 0,-245 2-128 0 0,303-10-1233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7:04:13.692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340 104 6447 0 0,'-11'-4'287'0'0,"-1"1"0"0"0,1-1 0 0 0,-1 2 0 0 0,-21-3 0 0 0,-33-4 583 0 0,10 1-70 0 0,-68-1-1 0 0,123 9-749 0 0,1 0-1 0 0,-1 0 1 0 0,0 0-1 0 0,1 0 1 0 0,-1 0-1 0 0,1 0 1 0 0,-1 0-1 0 0,1 0 1 0 0,-1 0-1 0 0,1 0 1 0 0,-1 0-1 0 0,1 0 1 0 0,-1 0 0 0 0,1 0-1 0 0,-1 1 1 0 0,1-1-1 0 0,-1 0 1 0 0,1 0-1 0 0,-1 0 1 0 0,1 1-1 0 0,-1-1 1 0 0,1 0-1 0 0,0 1 1 0 0,-1-1-1 0 0,0 1 1 0 0,9 8 947 0 0,23 6-546 0 0,12 1-372 0 0,2-1-1 0 0,-1-3 0 0 0,48 7 0 0 0,-37-8-15 0 0,50 6 1139 0 0,0-4 1 0 0,186 0-1 0 0,-212-13-34 0 0,114-2-1682 0 0,-140-1 290 0 0,85-16-1 0 0,-134 18 239 0 0,0 0 1 0 0,-1 0-1 0 0,1 0 0 0 0,0 0 0 0 0,-1-1 0 0 0,1 0 0 0 0,-1 1 1 0 0,0-1-1 0 0,4-3 0 0 0,-6 4 9 0 0,-1 1-1 0 0,1-1 1 0 0,-1 1 0 0 0,1-1 0 0 0,-1 0-1 0 0,1 1 1 0 0,-1-1 0 0 0,1 0-1 0 0,-1 1 1 0 0,0-1 0 0 0,1 0 0 0 0,-1 0-1 0 0,0 1 1 0 0,0-1 0 0 0,1 0-1 0 0,-1 0 1 0 0,0 0 0 0 0,0 1-1 0 0,0-2 1 0 0,0 1 34 0 0,-1-1-1 0 0,1 1 1 0 0,0 0-1 0 0,-1 0 1 0 0,1 0 0 0 0,-1 0-1 0 0,0 0 1 0 0,1-1-1 0 0,-1 1 1 0 0,0 0-1 0 0,0 1 1 0 0,1-1-1 0 0,-1 0 1 0 0,0 0-1 0 0,0 0 1 0 0,-2-1 0 0 0,-7-5-128 0 0,0 1 1 0 0,-1 0 0 0 0,0 0 0 0 0,0 1 0 0 0,-22-7 0 0 0,-63-13-811 0 0,69 20 805 0 0,-59-14 60 0 0,-1 4 0 0 0,0 3 0 0 0,-168 1 0 0 0,167 13 202 0 0,-79 4 725 0 0,131-3-675 0 0,1 2-1 0 0,-57 15 1 0 0,71-14-179 0 0,0 2-1 0 0,-25 12 1 0 0,37-16-289 0 0,0 1-1 0 0,1 0 1 0 0,0 1 0 0 0,0 0 0 0 0,0 0 0 0 0,1 0-1 0 0,-10 12 1 0 0,16-17 228 0 0,0 0 0 0 0,0 1 0 0 0,0-1 1 0 0,0 0-1 0 0,0 0 0 0 0,0 1 0 0 0,0-1 0 0 0,1 1 0 0 0,-1-1 0 0 0,0 0 0 0 0,1 1 0 0 0,0-1 0 0 0,-1 1 0 0 0,1 0 0 0 0,0-1 0 0 0,0 1 0 0 0,-1-1 1 0 0,1 1-1 0 0,0-1 0 0 0,1 1 0 0 0,-1-1 0 0 0,0 1 0 0 0,0-1 0 0 0,1 1 0 0 0,-1 0 0 0 0,1-1 0 0 0,-1 0 0 0 0,1 1 0 0 0,0-1 0 0 0,-1 1 0 0 0,1-1 0 0 0,0 0 1 0 0,0 0-1 0 0,0 1 0 0 0,0-1 0 0 0,0 0 0 0 0,0 0 0 0 0,1 0 0 0 0,-1 0 0 0 0,0 0 0 0 0,0 0 0 0 0,3 1 0 0 0,4 2 3 0 0,-1 0-1 0 0,1 0 1 0 0,0-1-1 0 0,1 0 0 0 0,-1 0 1 0 0,12 1-1 0 0,43 7 635 0 0,87 3 0 0 0,64-10 991 0 0,-26-11-693 0 0,-143 3-954 0 0,-1-2 0 0 0,50-14 0 0 0,-94 20 23 0 0,7-1 7 0 0,-1-1-1 0 0,0-1 0 0 0,1 1 1 0 0,8-5-1 0 0,-14 6-5 0 0,-1 1 0 0 0,1-1 1 0 0,0 1-1 0 0,-1-1 0 0 0,1 1 0 0 0,0-1 0 0 0,-1 1 0 0 0,1-1 0 0 0,-1 0 0 0 0,1 1 0 0 0,-1-1 0 0 0,1 0 1 0 0,-1 1-1 0 0,0-1 0 0 0,1 0 0 0 0,-1 0 0 0 0,0 1 0 0 0,0-1 0 0 0,1-1 0 0 0,-1 1 0 0 0,-1 0-1 0 0,1 0 1 0 0,0 0-1 0 0,0 0 1 0 0,-1 0-1 0 0,1 0 1 0 0,-1 0-1 0 0,1 1 0 0 0,-1-1 1 0 0,1 0-1 0 0,-1 0 1 0 0,1 0-1 0 0,-1 0 1 0 0,0 1-1 0 0,1-1 1 0 0,-1 0-1 0 0,0 1 1 0 0,0-1-1 0 0,1 1 1 0 0,-2-2-1 0 0,-6-2 0 0 0,1-1 0 0 0,-1 1 0 0 0,0 1 0 0 0,0-1 0 0 0,-1 1 0 0 0,1 1 0 0 0,-16-4 0 0 0,-62-4 0 0 0,78 9 0 0 0,-68-5-31 0 0,0 4 0 0 0,0 3-1 0 0,-118 16 1 0 0,178-14-24 0 0,0 0 1 0 0,0 1-1 0 0,0 1 1 0 0,1 1-1 0 0,0 0 1 0 0,0 1-1 0 0,0 0 1 0 0,-26 19-1 0 0,17-6-385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7:04:16.909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744 259 919 0 0,'112'-11'2864'0'0,"32"-4"687"0"0,-111 9-2532 0 0,0 0 0 0 0,40-15 0 0 0,-72 21-994 0 0,4-2 147 0 0,1 0 0 0 0,-1 0 1 0 0,0-1-1 0 0,6-3 1 0 0,-11 6-161 0 0,1 0 1 0 0,-1-1 0 0 0,1 1 0 0 0,-1 0 0 0 0,1-1 0 0 0,-1 1 0 0 0,1 0 0 0 0,-1-1 0 0 0,1 1 0 0 0,-1-1-1 0 0,0 1 1 0 0,1-1 0 0 0,-1 1 0 0 0,0-1 0 0 0,1 1 0 0 0,-1-1 0 0 0,0 1 0 0 0,0-1 0 0 0,1 1 0 0 0,-1-1-1 0 0,0 0 1 0 0,0 1 0 0 0,0-1 0 0 0,0 1 0 0 0,0-1 0 0 0,0 0 0 0 0,0 1 0 0 0,0-1 0 0 0,0 1-1 0 0,0-1 1 0 0,0 1 0 0 0,0-1 0 0 0,0 0 0 0 0,-1 1 0 0 0,1-1 0 0 0,0 1 0 0 0,0-1 0 0 0,-1 1 0 0 0,1-1-1 0 0,0 1 1 0 0,-1-1 0 0 0,1 1 0 0 0,0-1 0 0 0,-1 1 0 0 0,1-1 0 0 0,-1 1 0 0 0,1 0 0 0 0,-1-1 0 0 0,1 1-1 0 0,-1-1 1 0 0,-10-7 104 0 0,0 1-1 0 0,0 0 0 0 0,-1 1 0 0 0,-22-9 0 0 0,-53-13 607 0 0,53 18-431 0 0,-131-36 410 0 0,124 37-612 0 0,-1 2 0 0 0,-44-2 0 0 0,49 7-90 0 0,-54-4 0 0 0,-149 11 0 0 0,208-1 32 0 0,-62 15 0 0 0,81-15-24 0 0,0 0 0 0 0,0 1 0 0 0,1 0 0 0 0,0 1 0 0 0,0 0 0 0 0,1 1 0 0 0,-17 12 0 0 0,25-16-9 0 0,1-1-1 0 0,-1 1 1 0 0,1-1 0 0 0,-1 1-1 0 0,1 0 1 0 0,0 0-1 0 0,0 0 1 0 0,0 0-1 0 0,0 0 1 0 0,1 0-1 0 0,-1 1 1 0 0,-1 6 0 0 0,2-8-1 0 0,1 0 0 0 0,0 1 1 0 0,0-1-1 0 0,0 1 0 0 0,0-1 1 0 0,0 0-1 0 0,0 1 0 0 0,1-1 1 0 0,-1 0-1 0 0,1 1 0 0 0,-1-1 1 0 0,1 0-1 0 0,0 0 0 0 0,0 0 1 0 0,0 1-1 0 0,0-1 1 0 0,1 0-1 0 0,-1 0 0 0 0,0-1 1 0 0,3 4-1 0 0,3 2 1 0 0,0 0-1 0 0,1-1 1 0 0,0 1 0 0 0,1-1 0 0 0,-1-1 0 0 0,1 0-1 0 0,0 0 1 0 0,0-1 0 0 0,15 6 0 0 0,11 1 4 0 0,47 8 1 0 0,-53-13 1 0 0,62 11 84 0 0,145 7 0 0 0,96-17 420 0 0,-254-7 482 0 0,0-3 1 0 0,106-18-1 0 0,-183 21-991 0 0,36-9 0 0 0,-34 8 0 0 0,0 0 0 0 0,0 0 0 0 0,0 0 0 0 0,-1 0 0 0 0,1-1 0 0 0,0 1 0 0 0,-1-1 0 0 0,1 0 0 0 0,-1 0 0 0 0,3-2 0 0 0,-5 4 0 0 0,0-1 0 0 0,1 1 0 0 0,-1-1 0 0 0,0 1 0 0 0,0 0 0 0 0,0-1 0 0 0,0 1 0 0 0,0-1-1 0 0,0 1 1 0 0,0 0 0 0 0,0-1 0 0 0,0 1 0 0 0,0-1 0 0 0,0 1 0 0 0,-1 0 0 0 0,1-1 0 0 0,0 1 0 0 0,0-1 0 0 0,0 1-1 0 0,0 0 1 0 0,-1-1 0 0 0,1 1 0 0 0,0 0 0 0 0,0-1 0 0 0,-1 1 0 0 0,1 0 0 0 0,0 0 0 0 0,0-1 0 0 0,-1 1 0 0 0,1 0-1 0 0,0 0 1 0 0,-1-1 0 0 0,1 1 0 0 0,0 0 0 0 0,-1 0 0 0 0,1 0 0 0 0,-1 0 0 0 0,1-1 0 0 0,0 1 0 0 0,-1 0 0 0 0,-17-8 16 0 0,17 8-14 0 0,-20-6 30 0 0,1 1 0 0 0,-1 0 0 0 0,-28-2 1 0 0,-67 1 155 0 0,36 2-128 0 0,-420-10-60 0 0,446 15-6 0 0,-63 3-29 0 0,96-2 29 0 0,0 1 1 0 0,1 1-1 0 0,-29 9 0 0 0,45-12 4 0 0,1 0-1 0 0,0 0 1 0 0,0 0-1 0 0,0 0 1 0 0,0 1-1 0 0,1 0 1 0 0,-1-1 0 0 0,0 1-1 0 0,1 0 1 0 0,-1 0-1 0 0,1 1 1 0 0,-4 4-1 0 0,5-6 2 0 0,0 1 0 0 0,0-1-1 0 0,1 1 1 0 0,-1 0 0 0 0,0-1 0 0 0,1 1-1 0 0,0 0 1 0 0,-1-1 0 0 0,1 1-1 0 0,0 0 1 0 0,0 0 0 0 0,0-1 0 0 0,0 1-1 0 0,0 0 1 0 0,1 0 0 0 0,-1-1-1 0 0,0 1 1 0 0,1 0 0 0 0,-1-1 0 0 0,1 1-1 0 0,0 0 1 0 0,-1-1 0 0 0,1 1 0 0 0,2 2-1 0 0,5 7-62 0 0,1 0 0 0 0,0 0 1 0 0,0-1-1 0 0,1 0 0 0 0,1-1 0 0 0,0 0 0 0 0,17 10 0 0 0,-10-6-789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7:04:17.93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1041 289 1375 0 0,'9'-10'-188'0'0,"0"0"1138"0"0,-1 0-1 0 0,0-1 1 0 0,0 1 0 0 0,8-19-1 0 0,-14 27-853 0 0,-1 0-1 0 0,0-1 1 0 0,0 1-1 0 0,0-1 0 0 0,-1 0 1 0 0,1 1-1 0 0,-1-1 1 0 0,1 1-1 0 0,-1-1 1 0 0,0 0-1 0 0,0 1 1 0 0,0-1-1 0 0,0 0 1 0 0,0 1-1 0 0,-1-1 0 0 0,1 0 1 0 0,-1 1-1 0 0,0-1 1 0 0,0 1-1 0 0,0-1 1 0 0,0 1-1 0 0,0-1 1 0 0,0 1-1 0 0,-1 0 1 0 0,1 0-1 0 0,-1 0 0 0 0,0-1 1 0 0,-2-1-1 0 0,-5-4 252 0 0,0 0-1 0 0,-1 1 0 0 0,0 0 0 0 0,-1 0 1 0 0,-22-9-1 0 0,-59-19 1432 0 0,46 22-1305 0 0,0 2-1 0 0,-1 3 0 0 0,1 1 0 0 0,-1 2 0 0 0,-88 3 1 0 0,57 7-410 0 0,1 3 1 0 0,-135 32-1 0 0,193-35-62 0 0,0 1 1 0 0,0 0-1 0 0,-34 17 0 0 0,49-21-4 0 0,-1 0-1 0 0,1 1 1 0 0,-1 0-1 0 0,1 0 1 0 0,0 0-1 0 0,0 0 1 0 0,0 1 0 0 0,0 0-1 0 0,0 0 1 0 0,1 0-1 0 0,0 0 1 0 0,0 0-1 0 0,0 0 1 0 0,0 1-1 0 0,1 0 1 0 0,0-1 0 0 0,0 1-1 0 0,0 0 1 0 0,-2 9-1 0 0,4-11 4 0 0,0 1 0 0 0,0-1 0 0 0,0 0 0 0 0,1 0 0 0 0,-1 1 0 0 0,1-1 0 0 0,-1 0 0 0 0,1 0 0 0 0,0 0 0 0 0,1 0 0 0 0,-1 0-1 0 0,0 0 1 0 0,1 0 0 0 0,0 0 0 0 0,-1 0 0 0 0,1 0 0 0 0,0-1 0 0 0,1 1 0 0 0,-1-1 0 0 0,0 0 0 0 0,1 1 0 0 0,-1-1 0 0 0,1 0 0 0 0,0-1 0 0 0,4 3 0 0 0,5 3 4 0 0,0-1 0 0 0,0 0 1 0 0,1-1-1 0 0,23 6 0 0 0,11-1 276 0 0,0-1 0 0 0,0-2 0 0 0,67 0-1 0 0,143-14 1520 0 0,-158 2-1563 0 0,0-5 1 0 0,153-34 0 0 0,-240 41-106 0 0,31-9 281 0 0,-41 11-359 0 0,1 0 0 0 0,0-1 0 0 0,-1 1 0 0 0,1 0 0 0 0,-1-1 0 0 0,0 1 0 0 0,1-1 0 0 0,-1 0 0 0 0,0 0 0 0 0,0 0 0 0 0,0 0 0 0 0,3-4 0 0 0,-5 5-40 0 0,0 0-1 0 0,1 0 0 0 0,-1 0 1 0 0,0 0-1 0 0,0 0 1 0 0,1 0-1 0 0,-1 0 0 0 0,0-1 1 0 0,0 1-1 0 0,0 0 1 0 0,-1 0-1 0 0,1 0 0 0 0,0 0 1 0 0,0 0-1 0 0,0 0 1 0 0,-1 0-1 0 0,1 0 0 0 0,-1 0 1 0 0,1 0-1 0 0,-1 0 1 0 0,1 0-1 0 0,-1 0 0 0 0,1 0 1 0 0,-1 0-1 0 0,0 0 1 0 0,0 0-1 0 0,1 1 0 0 0,-1-1 1 0 0,0 0-1 0 0,-1 0 1 0 0,-3-3-1 0 0,1 0 0 0 0,-1 1 0 0 0,0 0 0 0 0,-6-4 1 0 0,-5 0 46 0 0,0 1 1 0 0,0 0-1 0 0,0 1 1 0 0,-1 0-1 0 0,-21-2 1 0 0,-90-5-8 0 0,74 9-59 0 0,3-2 7 0 0,-186-7 0 0 0,205 13 0 0 0,1 1 0 0 0,-1 1 0 0 0,1 2 0 0 0,0 1 0 0 0,-43 15 0 0 0,68-19-3 0 0,1 0 0 0 0,-1 1 0 0 0,1-1 0 0 0,0 1 0 0 0,0 0 0 0 0,-6 5 0 0 0,10-7 3 0 0,0-1-1 0 0,1 1 0 0 0,-1-1 0 0 0,0 1 0 0 0,1 0 0 0 0,-1-1 0 0 0,1 1 1 0 0,-1 0-1 0 0,1 0 0 0 0,-1-1 0 0 0,1 1 0 0 0,-1 0 0 0 0,1 0 0 0 0,0 0 1 0 0,-1 0-1 0 0,1-1 0 0 0,0 1 0 0 0,0 0 0 0 0,0 0 0 0 0,-1 0 0 0 0,1 0 0 0 0,0 0 1 0 0,0 0-1 0 0,0 0 0 0 0,1-1 0 0 0,-1 1 0 0 0,0 0 0 0 0,0 0 0 0 0,0 0 1 0 0,1 0-1 0 0,-1 0 0 0 0,0-1 0 0 0,1 1 0 0 0,-1 0 0 0 0,1 0 0 0 0,-1 0 0 0 0,1-1 1 0 0,-1 1-1 0 0,1 0 0 0 0,0-1 0 0 0,-1 1 0 0 0,1-1 0 0 0,0 1 0 0 0,-1 0 1 0 0,1-1-1 0 0,0 1 0 0 0,0-1 0 0 0,-1 0 0 0 0,2 1 0 0 0,7 4 1 0 0,-1-1 0 0 0,0 0 0 0 0,1 0 0 0 0,0-1 0 0 0,0 0 0 0 0,16 3 0 0 0,61 5 0 0 0,-59-8 0 0 0,261 25-1416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7:04:20.53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80 89 1375 0 0,'-1'-25'8016'0'0,"94"14"-3046"0"0,208-13-602 0 0,-185 24-4255 0 0,274-10 292 0 0,-200-4 503 0 0,215 12 0 0 0,-220 7-908 0 0,177 12 0 0 0,-153-5 0 0 0,15 1 0 0 0,-155-10 0 0 0,107-8 0 0 0,-104 0 0 0 0,99 7 0 0 0,-44 7 0 0 0,220-15 0 0 0,70-13 0 0 0,-90-5 0 0 0,-311 22 0 0 0,23 0-22 0 0,0 1-1 0 0,75 10 1 0 0,-79-6 17 0 0,105 1 5 0 0,-38-3 0 0 0,-59 3 0 0 0,-1 2 0 0 0,58 15 0 0 0,-99-21 0 0 0,-1 0 0 0 0,0 0 0 0 0,1 0-1 0 0,-1 0 1 0 0,0 0 0 0 0,1 0 0 0 0,-1 0-1 0 0,0 0 1 0 0,1 0 0 0 0,-1 0 0 0 0,0 0-1 0 0,1 0 1 0 0,-1 1 0 0 0,0-1 0 0 0,0 0 0 0 0,1 0-1 0 0,-1 0 1 0 0,0 0 0 0 0,0 1 0 0 0,1-1-1 0 0,-1 0 1 0 0,0 0 0 0 0,0 0 0 0 0,1 1 0 0 0,-1-1-1 0 0,0 0 1 0 0,0 0 0 0 0,0 1 0 0 0,0-1-1 0 0,1 0 1 0 0,-1 1 0 0 0,0-1 0 0 0,0 0-1 0 0,0 1 1 0 0,0-1 0 0 0,0 0 0 0 0,0 1 0 0 0,0-1-1 0 0,0 0 1 0 0,0 1 0 0 0,0-1 0 0 0,0 0-1 0 0,0 1 1 0 0,-1 0-2 0 0,0 1 0 0 0,0-1 0 0 0,0 0-1 0 0,0 0 1 0 0,0 0 0 0 0,0 0 0 0 0,-1 0 0 0 0,1 0-1 0 0,-3 1 1 0 0,-36 17-30 0 0,20-13 29 0 0,0-1 0 0 0,0 0-1 0 0,-1-2 1 0 0,-32 2 0 0 0,-87-6-27 0 0,-5 0 12 0 0,20 11 19 0 0,-79 4-55 0 0,48-11 43 0 0,-303-2 11 0 0,207-5-28 0 0,-37-1-8 0 0,51-1 36 0 0,-36-3 0 0 0,-15 9 0 0 0,190 3 0 0 0,-63-7 0 0 0,-30 2 0 0 0,109 6-10 0 0,-173 2-44 0 0,80-7 54 0 0,-107-8 0 0 0,243 5 0 0 0,-6-2 0 0 0,-90 1 0 0 0,35 15 0 0 0,-25 1 0 0 0,106-11 0 0 0,0 0 0 0 0,1-2 0 0 0,-1 0 0 0 0,-26-7 0 0 0,-102-24 0 0 0,124 30 0 0 0,-1 0 0 0 0,1 2 0 0 0,-1 0 0 0 0,-27 4 0 0 0,47-2-228 0 0,-1-1-1 0 0,1 1 1 0 0,0 1-1 0 0,-1-1 1 0 0,-9 5-1 0 0,15-6 119 0 0,-1 0 1 0 0,0 1-1 0 0,0-1 0 0 0,0 1 0 0 0,0-1 0 0 0,0 1 0 0 0,1-1 1 0 0,-5 7-770 0 0,4-7 769 0 0,1 1 0 0 0,-1 0 1 0 0,1 0-1 0 0,0 0 0 0 0,-1 0 0 0 0,1 0 0 0 0,0 0 0 0 0,0 0 1 0 0,0 0-1 0 0,0 0 0 0 0,0 0 0 0 0,0 0 0 0 0,0 0 1 0 0,0 0-1 0 0,0 0 0 0 0,0 0 0 0 0,1 0 0 0 0,-1 0 0 0 0,0 0 1 0 0,1 0-1 0 0,-1-1 0 0 0,0 1 0 0 0,2 1 0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7:06:44.427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1 0 0,'13597'0'0'0,"-12378"0"0"0,3669 0 0 0,-4891 0 0 0,1 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3:31.3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 28 4143 0 0,'4'-27'440'0'0,"-4"35"4703"0"0,2 12-3278 0 0,-1-4-1058 0 0,-1-13 56 0 0,0 10 357 0 0,-1 2-737 0 0,-2 48 3151 0 0,1-44-3270 0 0,-1 43 1101 0 0,2-45-1029 0 0,1-1 0 0 0,-5 21 1 0 0,2-16-227 0 0,-8 87 626 0 0,2-28-811 0 0,-1-8-98 0 0,9-58-313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7:06:48.3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125 29 2303 0 0,'-8'-4'860'0'0,"-1"-1"-1"0"0,1 1 0 0 0,-12-3 0 0 0,13 5 1123 0 0,0 0-1 0 0,-1 0 0 0 0,1 1 1 0 0,-13-1-1 0 0,23 3-1498 0 0,1-1-1 0 0,0 0 0 0 0,0 1 1 0 0,-1 0-1 0 0,1 0 0 0 0,-1 0 1 0 0,1 0-1 0 0,-1 1 1 0 0,1-1-1 0 0,-1 1 0 0 0,5 3 1 0 0,2 2 140 0 0,20 19-1 0 0,-24-20-599 0 0,1 0-1 0 0,0 0 0 0 0,0-1 1 0 0,1 1-1 0 0,13 6 0 0 0,6-3-6 0 0,1 0 0 0 0,0-2 0 0 0,1-2 0 0 0,51 5 0 0 0,-38-6 8 0 0,50 12 0 0 0,-76-9-24 0 0,-16-7 0 0 0,0 1 0 0 0,0-1 0 0 0,-1 1 0 0 0,1-1 0 0 0,0 1 0 0 0,0-1 0 0 0,0 1 0 0 0,-1-1 0 0 0,1 1 0 0 0,0-1 0 0 0,0 1 0 0 0,-1-1 0 0 0,1 1 0 0 0,0-1 0 0 0,-1 1 0 0 0,1-1 0 0 0,-1 0 0 0 0,1 1 0 0 0,0-1 0 0 0,-1 0 0 0 0,1 1 0 0 0,-1-1 0 0 0,1 0 0 0 0,-1 1 0 0 0,1-1 0 0 0,-1 0 0 0 0,1 0 0 0 0,-2 1 0 0 0,-8 4 0 0 0,-1 1 0 0 0,0-1 0 0 0,0-1 0 0 0,0 0 0 0 0,-19 4 0 0 0,-63 7 0 0 0,38-8 0 0 0,26-2 7 0 0,-128 27 59 0 0,80-12 469 0 0,77-20-535 0 0,-1 0 0 0 0,1 0 0 0 0,-1 0 0 0 0,1 0 0 0 0,-1 0 0 0 0,1 1 0 0 0,0-1 0 0 0,-1 0 0 0 0,1 0 0 0 0,-1 0 0 0 0,1 1 0 0 0,0-1 0 0 0,-1 0 0 0 0,1 0 0 0 0,0 1 0 0 0,-1-1 0 0 0,1 0 0 0 0,0 0 0 0 0,0 1 0 0 0,-1-1 0 0 0,1 1 0 0 0,0-1 0 0 0,0 0 0 0 0,-1 1 0 0 0,1-1 0 0 0,0 0 0 0 0,0 1 0 0 0,0-1 0 0 0,0 1 0 0 0,0 0 0 0 0,0-1 0 0 0,1 0 0 0 0,-1 1 0 0 0,0-1 0 0 0,1 0 0 0 0,-1 1 0 0 0,0-1 0 0 0,1 0 0 0 0,-1 1 0 0 0,1-1 0 0 0,-1 0 0 0 0,0 0 0 0 0,1 1 0 0 0,-1-1 0 0 0,1 0 0 0 0,-1 0 0 0 0,1 0 0 0 0,-1 0 0 0 0,1 0 0 0 0,-1 0 0 0 0,1 0 0 0 0,-1 0 0 0 0,1 0 0 0 0,-1 0 0 0 0,2 0 0 0 0,34-1 0 0 0,0-2 0 0 0,-1-1 0 0 0,1-2 0 0 0,58-18 0 0 0,-59 10 0 0 0,-33 14 0 0 0,0-1 0 0 0,0 0 0 0 0,-1 0 0 0 0,1 0 0 0 0,0 0 0 0 0,-1 0 0 0 0,1-1 0 0 0,-1 1 0 0 0,1 0 0 0 0,-1-1 0 0 0,0 1 0 0 0,0-1 0 0 0,1 0 0 0 0,-1 1 0 0 0,0-1 0 0 0,1-3 0 0 0,-2 5 0 0 0,0-1 0 0 0,0 1 0 0 0,0-1 0 0 0,0 1 0 0 0,0-1 0 0 0,0 1 0 0 0,0-1 0 0 0,0 1 0 0 0,0-1 0 0 0,-1 1 0 0 0,1-1 0 0 0,0 1 0 0 0,0-1 0 0 0,0 1 0 0 0,-1-1 0 0 0,1 1 0 0 0,0-1 0 0 0,-1 1 0 0 0,1-1 0 0 0,0 1 0 0 0,-1-1 0 0 0,1 1 0 0 0,-1 0 0 0 0,1-1 0 0 0,0 1 0 0 0,-1 0 0 0 0,1 0 0 0 0,-1-1 0 0 0,1 1 0 0 0,-1 0 0 0 0,1 0 0 0 0,-1-1 0 0 0,1 1 0 0 0,-1 0 0 0 0,1 0 0 0 0,-1 0 0 0 0,0 0 0 0 0,1 0 0 0 0,-1 0 0 0 0,1 0 0 0 0,-2 0 0 0 0,-27 1 0 0 0,25-1 0 0 0,-44 1 0 0 0,-89-10 0 0 0,90 4 0 0 0,46 5 0 0 0,0 0 0 0 0,0 0 0 0 0,0 0 0 0 0,0 0 0 0 0,0 0 0 0 0,1 0 0 0 0,-1 0 0 0 0,0 0 0 0 0,0-1 0 0 0,0 1 0 0 0,0 0 0 0 0,1 0 0 0 0,-1-1 0 0 0,0 1 0 0 0,0-1 0 0 0,1 1 0 0 0,-2-2 0 0 0,2 2 0 0 0,0 0 0 0 0,0-1 0 0 0,1 1 0 0 0,-1-1 0 0 0,0 1 0 0 0,1 0 0 0 0,-1-1 0 0 0,1 1 0 0 0,-1-1 0 0 0,1 1 0 0 0,-1 0 0 0 0,0 0 0 0 0,1-1 0 0 0,-1 1 0 0 0,1 0 0 0 0,-1 0 0 0 0,1 0 0 0 0,-1-1 0 0 0,2 1 0 0 0,34-9 0 0 0,28 5 0 0 0,-49 4 0 0 0,0 0 0 0 0,-1-2 0 0 0,1 1 0 0 0,25-8 0 0 0,-49 10 0 0 0,-1 0 0 0 0,1-1 0 0 0,0 0 0 0 0,0-1 0 0 0,-1 0 0 0 0,-17-4 0 0 0,23 4 0 0 0,-31-9 0 0 0,34 10 0 0 0,0 0 0 0 0,1 0 0 0 0,-1-1 0 0 0,0 1 0 0 0,0 0 0 0 0,0-1 0 0 0,0 1 0 0 0,1-1 0 0 0,-1 1 0 0 0,0-1 0 0 0,1 1 0 0 0,-1-1 0 0 0,0 1 0 0 0,1-1 0 0 0,-1 0 0 0 0,0 1 0 0 0,1-1 0 0 0,-1 0 0 0 0,1 0 0 0 0,-1 1 0 0 0,1-1 0 0 0,0 0 0 0 0,-1 0 0 0 0,1 0 0 0 0,0 1 0 0 0,0-1 0 0 0,-1 0 0 0 0,1 0 0 0 0,0 0 0 0 0,0 0 0 0 0,0 0 0 0 0,0 0 0 0 0,0-1 0 0 0,8-9 0 0 0,6-10 0 0 0,-14 21 0 0 0,0-1 0 0 0,0 1 0 0 0,0-1 0 0 0,0 1 0 0 0,0-1 0 0 0,0 1 0 0 0,0-1 0 0 0,0 1 0 0 0,0-1 0 0 0,0 1 0 0 0,0-1 0 0 0,0 1 0 0 0,0-1 0 0 0,-1 1 0 0 0,1-1 0 0 0,0 1 0 0 0,0-1 0 0 0,0 1 0 0 0,-1 0 0 0 0,1-1 0 0 0,0 1 0 0 0,-1-1 0 0 0,1 1 0 0 0,0 0 0 0 0,-1-1 0 0 0,1 1 0 0 0,-1 0 0 0 0,1-1 0 0 0,0 1 0 0 0,-1 0 0 0 0,1-1 0 0 0,-1 1 0 0 0,1 0 0 0 0,-1 0 0 0 0,1 0 0 0 0,-1-1 0 0 0,1 1 0 0 0,-1 0 0 0 0,1 0 0 0 0,-1 0 0 0 0,1 0 0 0 0,-1 0 0 0 0,0 0 0 0 0,1 0 0 0 0,-1-1 0 0 0,0 1 0 0 0,1 0 0 0 0,-1 0 0 0 0,1 0 0 0 0,-1 0 0 0 0,0 0 0 0 0,1 0 0 0 0,-1 0 0 0 0,0 0 0 0 0,1 0 0 0 0,-1 0 0 0 0,1 0 0 0 0,-1 0 0 0 0,0 1 0 0 0,1-1 0 0 0,-1 0 0 0 0,1 0 0 0 0,-1 1 0 0 0,1-1 0 0 0,-1 0 0 0 0,1 1 0 0 0,-1-1 0 0 0,1 0 0 0 0,-1 1 0 0 0,1-1 0 0 0,-1 1 0 0 0,1-1 0 0 0,0 1 0 0 0,-1-1 0 0 0,1 1 0 0 0,0-1 0 0 0,-1 1 0 0 0,1-1 0 0 0,0 1 0 0 0,0 0 0 0 0,-1-1 0 0 0,1 1 0 0 0,0-1 0 0 0,0 1 0 0 0,0 0 0 0 0,0-1 0 0 0,0 2 0 0 0,0 4 0 0 0,0-1 0 0 0,0 1 0 0 0,0 0 0 0 0,3 7 0 0 0,-1 3 0 0 0,-2-4 0 0 0,-1 10 0 0 0,6 41 0 0 0,-4-58 0 0 0,-1-9 0 0 0,-1-10 0 0 0,-6-12 0 0 0,4 18 0 0 0,1 0 0 0 0,0 0 0 0 0,0 0 0 0 0,1 0 0 0 0,0-1 0 0 0,0 1 0 0 0,1-1 0 0 0,1-11 0 0 0,-1 19 0 0 0,1-4 0 0 0,0-1 0 0 0,0 1 0 0 0,0-1 0 0 0,-1 0 0 0 0,0 1 0 0 0,0-1 0 0 0,0 0 0 0 0,-1 1 0 0 0,0-1 0 0 0,0 0 0 0 0,0 1 0 0 0,-1-1 0 0 0,-3-8 0 0 0,5 14 0 0 0,-1 0 0 0 0,1-1 0 0 0,0 1 0 0 0,0-1 0 0 0,-1 1 0 0 0,1-1 0 0 0,0 1 0 0 0,0 0 0 0 0,0-1 0 0 0,0 1 0 0 0,-1-1 0 0 0,1 1 0 0 0,0-1 0 0 0,0 1 0 0 0,0-1 0 0 0,0 1 0 0 0,0-1 0 0 0,0 1 0 0 0,0-1 0 0 0,1 1 0 0 0,-1-1 0 0 0,0 1 0 0 0,0-1 0 0 0,0 1 0 0 0,0 0 0 0 0,0-1 0 0 0,1 1 0 0 0,-1-1 0 0 0,0 1 0 0 0,1-1 0 0 0,0 0 0 0 0,0 1 0 0 0,0-1 0 0 0,0 1 0 0 0,0 0 0 0 0,0-1 0 0 0,0 1 0 0 0,0 0 0 0 0,0 0 0 0 0,0 0 0 0 0,0 0 0 0 0,0-1 0 0 0,0 2 0 0 0,2-1 0 0 0,8 1 0 0 0,0 1 0 0 0,14 4 0 0 0,-14-3 0 0 0,77 23 0 0 0,-3-1 0 0 0,-56-19 0 0 0,0 0 0 0 0,0 1 0 0 0,32 12 0 0 0,-60-18 0 0 0,0-1 0 0 0,1 1 0 0 0,-1 0 0 0 0,0-1 0 0 0,0 1 0 0 0,0 0 0 0 0,1 0 0 0 0,-1-1 0 0 0,0 1 0 0 0,0 0 0 0 0,0 0 0 0 0,-1 0 0 0 0,1 0 0 0 0,0 1 0 0 0,1 1 0 0 0,-2-3 0 0 0,0 0 0 0 0,0 0 0 0 0,0 1 0 0 0,0-1 0 0 0,0 0 0 0 0,0 0 0 0 0,0 1 0 0 0,0-1 0 0 0,0 0 0 0 0,0 0 0 0 0,0 1 0 0 0,0-1 0 0 0,0 0 0 0 0,0 0 0 0 0,0 0 0 0 0,0 1 0 0 0,0-1 0 0 0,0 0 0 0 0,0 0 0 0 0,-1 0 0 0 0,1 1 0 0 0,0-1 0 0 0,0 0 0 0 0,0 0 0 0 0,0 0 0 0 0,-1 1 0 0 0,1-1 0 0 0,0 0 0 0 0,0 0 0 0 0,-1 0 0 0 0,-13 3 0 0 0,-27-3 0 0 0,5-1 0 0 0,-1 1 0 0 0,-43 8 0 0 0,50-1 0 0 0,28-6 0 0 0,0 0 0 0 0,1-1 0 0 0,-1 1 0 0 0,0 0 0 0 0,1 0 0 0 0,-1 0 0 0 0,0 0 0 0 0,1 0 0 0 0,-1 0 0 0 0,1 0 0 0 0,0 1 0 0 0,-1-1 0 0 0,1 0 0 0 0,-1 3 0 0 0,1-4 0 0 0,1 0 0 0 0,0 1 0 0 0,0-1 0 0 0,0 0 0 0 0,0 1 0 0 0,0-1 0 0 0,0 1 0 0 0,0-1 0 0 0,0 0 0 0 0,0 1 0 0 0,0-1 0 0 0,0 0 0 0 0,0 1 0 0 0,0-1 0 0 0,0 1 0 0 0,0-1 0 0 0,0 0 0 0 0,0 1 0 0 0,0-1 0 0 0,0 0 0 0 0,0 1 0 0 0,1-1 0 0 0,-1 0 0 0 0,0 1 0 0 0,0-1 0 0 0,0 0 0 0 0,1 1 0 0 0,-1-1 0 0 0,13 8 1 0 0,15-2-13 0 0,-17-5 2 0 0,-1-1-1 0 0,1 0 0 0 0,0-1 1 0 0,15-3-1 0 0,-44-6 11 0 0,0 5 0 0 0,-1 0 0 0 0,1 1 0 0 0,-1 0 0 0 0,-34-1 0 0 0,51 6 0 0 0,2-1 0 0 0,1 1 0 0 0,5-3-15 0 0,-9-3-32 0 0,-12-4-150 0 0,13 8 121 0 0,-1 0-285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7:06:52.8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698 1125 4143 0 0,'-5'-7'869'0'0,"-1"2"0"0"0,0-1-1 0 0,-7-5 1 0 0,-8-7 2296 0 0,15 9 210 0 0,16 9-1152 0 0,0 1-2121 0 0,287 28 4675 0 0,178 7-3827 0 0,-51-25-336 0 0,-2 0-519 0 0,30-29-24 0 0,-175 2 201 0 0,757 19-7 0 0,-171 15-265 0 0,-412-11 0 0 0,933 7 0 0 0,-286-89 0 0 0,-846 29 0 0 0,-208 34 0 0 0,0-2 0 0 0,-1-2 0 0 0,64-34 0 0 0,-91 42 0 0 0,73-43 29 0 0,-75 42 81 0 0,-1-1 0 0 0,0 0 0 0 0,0-1 0 0 0,12-13 0 0 0,-23 22-107 0 0,0-1 0 0 0,0 1 0 0 0,-1-1 0 0 0,1 1 0 0 0,-1-1 1 0 0,1 0-1 0 0,-1 1 0 0 0,0-1 0 0 0,0 0 0 0 0,0 0 0 0 0,0 0 0 0 0,-1 0 0 0 0,1 0 0 0 0,-1 0 1 0 0,0 0-1 0 0,1 0 0 0 0,-2 0 0 0 0,1 0 0 0 0,0 0 0 0 0,0 0 0 0 0,-1 0 0 0 0,0 0 0 0 0,1 0 1 0 0,-1 1-1 0 0,-1-1 0 0 0,1 0 0 0 0,0 0 0 0 0,0 1 0 0 0,-1-1 0 0 0,0 0 0 0 0,-2-3 1 0 0,-7-6 5 0 0,1-1 1 0 0,-1 2 0 0 0,-1-1 0 0 0,-20-14 0 0 0,30 25-10 0 0,-37-29 0 0 0,-2 3 0 0 0,-1 1 0 0 0,-1 1 0 0 0,-1 3 0 0 0,-1 2 0 0 0,-60-19 0 0 0,18 14 0 0 0,-1 4 0 0 0,-137-16 0 0 0,29 11 0 0 0,-136-13 0 0 0,115 14 0 0 0,-61-4 0 0 0,42 10 0 0 0,-91-3 0 0 0,103 15 0 0 0,-95 0 0 0 0,51-2 0 0 0,32 0 0 0 0,125 9 0 0 0,-249 7 0 0 0,245-2 0 0 0,-184-14 0 0 0,97-2 0 0 0,-36-3 0 0 0,-85 4 0 0 0,47 4 0 0 0,183 0 0 0 0,-427-42 0 0 0,-75-8 0 0 0,469 47 0 0 0,-54-5 0 0 0,-316-11 0 0 0,404 27 0 0 0,-111 18 0 0 0,155-12 0 0 0,0 2 0 0 0,1 2 0 0 0,0 3 0 0 0,-47 21 0 0 0,-116 68 0 0 0,174-83 0 0 0,0 2 0 0 0,2 2 0 0 0,-49 45 0 0 0,67-55-3 0 0,0 1 0 0 0,2 0 0 0 0,0 2 0 0 0,0-1 0 0 0,-19 36-1 0 0,29-45 3 0 0,1 0-1 0 0,-1 0 0 0 0,1 0 0 0 0,1 0 0 0 0,0 1 0 0 0,0-1 0 0 0,1 1 0 0 0,0-1 0 0 0,0 1 0 0 0,1 0 0 0 0,0-1 0 0 0,1 1 0 0 0,-1 0 0 0 0,2-1 1 0 0,-1 1-1 0 0,1-1 0 0 0,6 16 0 0 0,-2-11 1 0 0,0-1 0 0 0,1 0 0 0 0,0 0 0 0 0,1 0 1 0 0,0-1-1 0 0,1 0 0 0 0,0-1 0 0 0,1 1 0 0 0,0-2 0 0 0,0 0 1 0 0,1 0-1 0 0,0-1 0 0 0,1 0 0 0 0,0-1 0 0 0,16 8 0 0 0,18 5 2 0 0,1-3 0 0 0,94 23 0 0 0,-110-32-1 0 0,148 31-70 0 0,-27-8-2293 0 0,-87-14-5476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8T17:06:56.0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85 9215 0 0,'-2'-4'400'0'0,"-1"-1"1"0"0,1 0-1 0 0,1 0 0 0 0,-1-1 0 0 0,1 1 0 0 0,-1 0 0 0 0,1-8 0 0 0,1 12-322 0 0,-1 0-1 0 0,1 0 1 0 0,0-1-1 0 0,1 1 0 0 0,-1 0 1 0 0,0-1-1 0 0,0 1 1 0 0,0 0-1 0 0,1 0 1 0 0,-1-1-1 0 0,1 1 0 0 0,-1 0 1 0 0,1 0-1 0 0,-1 0 1 0 0,1 0-1 0 0,0 0 0 0 0,0-1 1 0 0,-1 1-1 0 0,1 1 1 0 0,0-1-1 0 0,0 0 0 0 0,0 0 1 0 0,0 0-1 0 0,0 0 1 0 0,0 1-1 0 0,0-1 1 0 0,1 0-1 0 0,-1 1 0 0 0,0-1 1 0 0,0 1-1 0 0,0-1 1 0 0,1 1-1 0 0,-1 0 0 0 0,0-1 1 0 0,2 1-1 0 0,16-2 124 0 0,-1 1 0 0 0,1 1 0 0 0,0 0 0 0 0,20 4 0 0 0,2 0 117 0 0,91 4 1906 0 0,254 52-1 0 0,-323-45-2049 0 0,0 4 0 0 0,-1 2-1 0 0,-1 2 1 0 0,-1 4 0 0 0,111 67-1 0 0,-7 16-173 0 0,196 172 0 0 0,26 46 0 0 0,-293-248 194 0 0,142 158 1 0 0,42 109 67 0 0,-259-320-220 0 0,37 62-31 0 0,5 17-11 0 0,-8-4 0 0 0,-16-23 11 0 0,-24-50 31 0 0,13 39-31 0 0,-2 14 0 0 0,-8 2 31 0 0,-3 1-31 0 0,-4-2-11 0 0,-2 0 0 0 0,-2 17 11 0 0,-7-11 31 0 0,-3-13-16 0 0,2-43 46 0 0,-5 35 9 0 0,4-34-1 0 0,-11 51-3 0 0,-5 8-10 0 0,-3-8-14 0 0,0-6-42 0 0,-2-1-11 0 0,-2 10 53 0 0,7-27-29 0 0,-5 14 43 0 0,-5 13 85 0 0,7-11-8 0 0,5-17-84 0 0,-1 12-37 0 0,-1 4 19 0 0,-5 18 29 0 0,9-26-48 0 0,-2 4 19 0 0,2-4-31 0 0,-3 8-11 0 0,15-58 0 0 0,-1-1 0 0 0,0 1 0 0 0,-2-2 0 0 0,-11 22 0 0 0,-18 16 0 0 0,-45 51 0 0 0,78-99 0 0 0,1-2 0 0 0,0-1 0 0 0,0 1 0 0 0,-1-1 0 0 0,1 1 0 0 0,0-1 0 0 0,-1 0 0 0 0,-6 3 0 0 0,11-8-628 0 0,1-1 562 0 0,5 6-8 0 0,-5-2 65 0 0,0-1 0 0 0,1 1 0 0 0,-1 0 0 0 0,0-1 0 0 0,0 1 0 0 0,1-1 0 0 0,-1 1 0 0 0,0-1 0 0 0,0 0 0 0 0,1 0 0 0 0,-1 0 0 0 0,0-1 0 0 0,1 1 0 0 0,-1 0 0 0 0,0-1 0 0 0,0 0 0 0 0,0 1 0 0 0,1-1 0 0 0,-1 0 1 0 0,0 0-1 0 0,2-1 0 0 0,7-4-16 0 0,-1-1 0 0 0,17-13 1 0 0,-21 15-4 0 0,31-22 11 0 0,1 1-1 0 0,60-32 0 0 0,-86 53 18 0 0,-8 3 0 0 0,1 1 0 0 0,-1-1 0 0 0,0 0 0 0 0,0-1 0 0 0,0 1 0 0 0,0-1 0 0 0,0 0 0 0 0,4-4 0 0 0,-8 7 0 0 0,0 0 0 0 0,0-1 0 0 0,0 1 0 0 0,0 0 0 0 0,0 0 0 0 0,0 0 0 0 0,1 0 0 0 0,-1 0 0 0 0,0 0 0 0 0,0 0 0 0 0,0 0 0 0 0,0 0 0 0 0,0 0 0 0 0,0 0 0 0 0,0-1 0 0 0,0 1 0 0 0,0 0 0 0 0,0 0 0 0 0,0 0 0 0 0,0 0 0 0 0,0 0 0 0 0,0 0 0 0 0,0 0 0 0 0,0 0 0 0 0,0 0 0 0 0,0 0 0 0 0,0-1 0 0 0,-1 1 0 0 0,1 0 0 0 0,0 0 0 0 0,0 0 0 0 0,0 0 0 0 0,0 0 0 0 0,0 0 0 0 0,0 0 0 0 0,0 0 0 0 0,0 0 0 0 0,0 0 0 0 0,0 0 0 0 0,0 0 0 0 0,0 0 0 0 0,0 0 0 0 0,0 0 0 0 0,0-1 0 0 0,-1 1 0 0 0,1 0 0 0 0,0 0 0 0 0,0 0 0 0 0,0 0 0 0 0,0 0 0 0 0,0 0 0 0 0,0 0 0 0 0,0 0 0 0 0,0 0 0 0 0,0 0 0 0 0,0 0 0 0 0,-1 0 0 0 0,1 0 0 0 0,-9 1 0 0 0,-10 3 0 0 0,5 4 17 0 0,0 0 1 0 0,0 1-1 0 0,1 1 0 0 0,-23 21 0 0 0,15-13-31 0 0,4-4 14 0 0,-7 6 0 0 0,0 1 0 0 0,-29 33 0 0 0,39-36 4 0 0,6-7 6 0 0,-1-1 0 0 0,0 1 0 0 0,0-2 0 0 0,-1 1 0 0 0,-22 15 0 0 0,31-24-8 0 0,1-1 1 0 0,0 0-1 0 0,-1 0 1 0 0,1 1-1 0 0,-1-1 0 0 0,1 0 1 0 0,0 0-1 0 0,-1 0 0 0 0,1 0 1 0 0,-1 0-1 0 0,1 0 0 0 0,0 0 1 0 0,-1 1-1 0 0,1-1 0 0 0,-1 0 1 0 0,1 0-1 0 0,-1 0 0 0 0,1-1 1 0 0,0 1-1 0 0,-1 0 0 0 0,1 0 1 0 0,-1 0-1 0 0,1 0 0 0 0,0 0 1 0 0,-1 0-1 0 0,1-1 0 0 0,-1 1 1 0 0,0 0-1 0 0,-4-13 148 0 0,3-22 96 0 0,2 29-250 0 0,-7-186 80 0 0,8 185-76 0 0,0 0 0 0 0,0 0 0 0 0,0 0 0 0 0,1 0 0 0 0,0 0 0 0 0,0 1 0 0 0,1-1 0 0 0,0 1 0 0 0,4-7 0 0 0,-5 9 0 0 0,-1 1 0 0 0,1 0 0 0 0,0 0 0 0 0,1 0 0 0 0,-1 0 0 0 0,0 0 0 0 0,1 0 0 0 0,0 1 0 0 0,0-1 0 0 0,0 1 0 0 0,0 0 0 0 0,0 0 0 0 0,0 0 0 0 0,0 0 0 0 0,1 0 0 0 0,-1 1 0 0 0,1-1 0 0 0,4 0 0 0 0,-2 2 0 0 0,-1 1 0 0 0,0 0 0 0 0,1 0 0 0 0,-1 1 0 0 0,0-1 0 0 0,1 1 0 0 0,-1 0 0 0 0,0 1 0 0 0,-1-1 0 0 0,8 6 0 0 0,7 2 0 0 0,4-1 0 0 0,0-2 0 0 0,1 0 0 0 0,0-1 0 0 0,0-1 0 0 0,35 2 0 0 0,-37-5 0 0 0,-22-2 0 0 0,1 0 0 0 0,-1 0 0 0 0,1 0 0 0 0,-1 0 0 0 0,1 0 0 0 0,-1 0 0 0 0,0 0 0 0 0,1 0 0 0 0,-1 0 0 0 0,1 0 0 0 0,-1 0 0 0 0,1 1 0 0 0,-1-1 0 0 0,0 0 0 0 0,1 0 0 0 0,-1 0 0 0 0,0 0 0 0 0,1 1 0 0 0,-1-1 0 0 0,1 0 0 0 0,-1 0 0 0 0,0 1 0 0 0,0-1 0 0 0,1 0 0 0 0,-1 1 0 0 0,0-1 0 0 0,1 0 0 0 0,-1 1 0 0 0,0-1 0 0 0,0 0 0 0 0,0 1 0 0 0,1-1 0 0 0,-1 1 0 0 0,-1 0 0 0 0,1 0 0 0 0,0 0 0 0 0,-1 0 0 0 0,1-1 0 0 0,-1 1 0 0 0,1 0 0 0 0,-1 0 0 0 0,0-1 0 0 0,1 1 0 0 0,-1 0 0 0 0,0-1 0 0 0,1 1 0 0 0,-1 0 0 0 0,-1 0 0 0 0,-36 21 0 0 0,34-20 0 0 0,-177 94-128 0 0,135-65 128 0 0,46-34 0 0 0,0 1 0 0 0,1 0 0 0 0,-1-1 0 0 0,0 1 0 0 0,1-1 0 0 0,-1 1 0 0 0,2-4 0 0 0,3-5 0 0 0,0 0 0 0 0,11-17 0 0 0,7-15 0 0 0,-23 43 0 0 0,1 0 0 0 0,-1 0 0 0 0,0 0 0 0 0,0 0 0 0 0,0 0 0 0 0,0-1-1 0 0,0 1 1 0 0,0 0 0 0 0,0 0 0 0 0,0 0 0 0 0,0 0 0 0 0,0 0 0 0 0,0-1 0 0 0,0 1 0 0 0,0 0 0 0 0,0 0 0 0 0,0 0-1 0 0,0 0 1 0 0,0-1 0 0 0,0 1 0 0 0,0 0 0 0 0,0 0 0 0 0,0 0 0 0 0,0 0 0 0 0,0 0 0 0 0,0-1 0 0 0,0 1-1 0 0,0 0 1 0 0,0 0 0 0 0,-1 0 0 0 0,1 0 0 0 0,0 0 0 0 0,0 0 0 0 0,0-1 0 0 0,0 1 0 0 0,0 0 0 0 0,0 0 0 0 0,0 0-1 0 0,-1 0 1 0 0,1 0 0 0 0,-8 0 7 0 0,-14 8-30 0 0,19-6-10 0 0,-1-1 27 0 0,1 0 1 0 0,-2 0-1 0 0,1-1 1 0 0,0 1-1 0 0,0-1 1 0 0,0 0-1 0 0,0 0 1 0 0,0 0-1 0 0,0 0 0 0 0,0-1 1 0 0,0 1-1 0 0,0-1 1 0 0,0 0-1 0 0,0-1 1 0 0,0 1-1 0 0,0-1 1 0 0,0 1-1 0 0,1-1 1 0 0,-7-4-1 0 0,10 5-20 0 0,0 1-1 0 0,-1 0 1 0 0,1-1-1 0 0,0 1 1 0 0,0 0 0 0 0,0-1-1 0 0,-1 1 1 0 0,1 0-1 0 0,0-1 1 0 0,0 1-1 0 0,0-1 1 0 0,0 1-1 0 0,0 0 1 0 0,-1-1 0 0 0,1 1-1 0 0,0-1 1 0 0,0 1-1 0 0,0-1 1 0 0,0 1-1 0 0,0 0 1 0 0,0-1 0 0 0,1 0-1 0 0,0-1-473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0:21.8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10099 448 8751 0 0,'-3'-2'164'0'0,"1"1"0"0"0,-1 0 0 0 0,0 0 0 0 0,0 0 0 0 0,1 1 0 0 0,-1-1 0 0 0,0 0 0 0 0,0 1 0 0 0,0 0 0 0 0,0 0 0 0 0,0 0 0 0 0,0 0 0 0 0,0 0 0 0 0,-4 1 0 0 0,-10 0-2 0 0,-23-1-34 0 0,-11 1-1 0 0,-81-10 0 0 0,-247-37 4235 0 0,-4 36-3294 0 0,-82 31 361 0 0,357-18-1078 0 0,55-3 446 0 0,-69 9-1 0 0,121-9-793 0 0,1 0 0 0 0,-1 0 1 0 0,0 0-1 0 0,0 0 0 0 0,0 0 1 0 0,0 0-1 0 0,0 0 0 0 0,0 1 1 0 0,0-1-1 0 0,0 0 0 0 0,0 1 1 0 0,0-1-1 0 0,1 0 0 0 0,-1 1 1 0 0,0-1-1 0 0,0 1 0 0 0,0 0 1 0 0,-1 0-1 0 0,3 0 0 0 0,-1 0 1 0 0,1-1-1 0 0,-1 1 1 0 0,0-1-1 0 0,1 0 1 0 0,-1 1-1 0 0,1-1 0 0 0,-1 1 1 0 0,1-1-1 0 0,-1 0 1 0 0,1 1-1 0 0,-1-1 0 0 0,1 0 1 0 0,0 1-1 0 0,-1-1 1 0 0,1 0-1 0 0,-1 0 1 0 0,1 0-1 0 0,1 1 1 0 0,40 8 73 0 0,60 0 94 0 0,124-5-1 0 0,-91-3-39 0 0,763-20 379 0 0,-421-2-108 0 0,-439 20-368 0 0,149-9 188 0 0,-187 10-222 0 0,1 0 0 0 0,-1 0 0 0 0,0 0 0 0 0,1 0 0 0 0,-1 0 0 0 0,1 0 0 0 0,-1 0 0 0 0,0 0 0 0 0,1 0 0 0 0,-1 0 0 0 0,0 0-1 0 0,1 0 1 0 0,-1 0 0 0 0,1 0 0 0 0,-1 0 0 0 0,0-1 0 0 0,1 1 0 0 0,-1 0 0 0 0,0 0 0 0 0,1 0 0 0 0,-1-1 0 0 0,0 1 0 0 0,1 0 0 0 0,-1 0 0 0 0,0-1 0 0 0,0 1 0 0 0,1 0 0 0 0,-1-1 0 0 0,0 1-1 0 0,0 0 1 0 0,1-1 0 0 0,-11-7-1 0 0,-22-4 19 0 0,32 12-18 0 0,-90-25 134 0 0,-118-16 0 0 0,100 22-105 0 0,-270-42-29 0 0,145 26 0 0 0,-231-31 73 0 0,420 59-11 0 0,-59-1-1 0 0,87 8-26 0 0,0 1 0 0 0,0 0 0 0 0,0 1 1 0 0,0 1-1 0 0,1 0 0 0 0,-1 1 0 0 0,-16 7 0 0 0,29-10-33 0 0,0 0-1 0 0,0 1 0 0 0,0-1 0 0 0,0 1 0 0 0,1 0 0 0 0,-1 0 0 0 0,1 0 0 0 0,-1 0 0 0 0,1 1 1 0 0,0-1-1 0 0,-3 4 0 0 0,5-6-1 0 0,-1 1 0 0 0,1 0 0 0 0,-1 0 0 0 0,1 0-1 0 0,-1 0 1 0 0,1 0 0 0 0,0 0 0 0 0,-1 0 0 0 0,1 0 0 0 0,0 0 0 0 0,0 0 0 0 0,0 0 0 0 0,0 0 0 0 0,0 1 0 0 0,0-1 0 0 0,0 0 0 0 0,0 0 0 0 0,0 0-1 0 0,1 0 1 0 0,-1 0 0 0 0,0 0 0 0 0,1 0 0 0 0,-1 0 0 0 0,1 0 0 0 0,-1 0 0 0 0,1 0 0 0 0,-1-1 0 0 0,1 1 0 0 0,0 0 0 0 0,-1 0 0 0 0,1 0 0 0 0,0-1-1 0 0,0 1 1 0 0,-1 0 0 0 0,1-1 0 0 0,0 1 0 0 0,1 0 0 0 0,3 2 1 0 0,-1 0-1 0 0,1-1 0 0 0,0 0 1 0 0,0 0-1 0 0,0 0 0 0 0,0 0 1 0 0,8 1-1 0 0,42 4-8 0 0,-41-5 1 0 0,559 29-51 0 0,-561-30 56 0 0,430 19 2 0 0,-145-2 0 0 0,60 1 0 0 0,-337-19 0 0 0,-9 1 0 0 0,1-1 0 0 0,-1-1 0 0 0,0 0 0 0 0,13-2 0 0 0,-23 3 0 0 0,-1 0 0 0 0,0 0 0 0 0,0 0 0 0 0,0-1 0 0 0,0 1 0 0 0,0 0 0 0 0,1 0 0 0 0,-1 0 0 0 0,0 0 0 0 0,0 0 0 0 0,0 0 0 0 0,0 0 0 0 0,0 0 0 0 0,0 0 0 0 0,1 0 0 0 0,-1 0 0 0 0,0 0 0 0 0,0-1 0 0 0,0 1 0 0 0,0 0 0 0 0,0 0 0 0 0,0 0 0 0 0,0 0 0 0 0,0 0 0 0 0,0 0 0 0 0,0-1 0 0 0,1 1 0 0 0,-1 0 0 0 0,0 0 0 0 0,0 0 0 0 0,0 0 0 0 0,0 0 0 0 0,0-1 0 0 0,0 1 0 0 0,0 0 0 0 0,0 0 0 0 0,0 0 0 0 0,0 0 0 0 0,0 0 0 0 0,0-1 0 0 0,0 1 0 0 0,0 0 0 0 0,-1 0 0 0 0,1 0 0 0 0,0 0 0 0 0,0 0 0 0 0,0 0 0 0 0,0-1 0 0 0,0 1 0 0 0,0 0 0 0 0,0 0 0 0 0,0 0 0 0 0,0 0 0 0 0,0 0 0 0 0,-1 0 0 0 0,1 0 0 0 0,0-1 0 0 0,0 1 0 0 0,0 0 0 0 0,0 0 0 0 0,0 0 0 0 0,0 0 0 0 0,-1 0 0 0 0,1 0 0 0 0,0 0 0 0 0,0 0 0 0 0,0 0 0 0 0,0 0 0 0 0,-1 0 0 0 0,-9-6 0 0 0,-14-2 0 0 0,-1 0 0 0 0,0 2 0 0 0,-25-4 0 0 0,-80-5 0 0 0,52 7 0 0 0,-344-35 0 0 0,302 35 0 0 0,-721-39 0 0 0,613 37 0 0 0,-398-1 0 0 0,466 22 0 0 0,-220 44 0 0 0,344-48 0 0 0,3-2 0 0 0,0 2 0 0 0,1 1 0 0 0,-62 24 0 0 0,93-32-2 0 0,-1 1 0 0 0,0 0 1 0 0,0 0-1 0 0,1 0 0 0 0,-1 0 0 0 0,1 0 0 0 0,-1 0 0 0 0,1 0 0 0 0,-1 0 0 0 0,1 1 0 0 0,0-1 1 0 0,0 1-1 0 0,-1-1 0 0 0,1 1 0 0 0,0-1 0 0 0,-1 3 0 0 0,2-3 1 0 0,0 1 0 0 0,0-1 0 0 0,0 0 0 0 0,0 0 0 0 0,0 0 0 0 0,1 0 0 0 0,-1 0 0 0 0,0 0 0 0 0,1 0 0 0 0,-1 0 0 0 0,0 0 0 0 0,1 0 0 0 0,-1 0 0 0 0,1 0 0 0 0,-1-1 0 0 0,1 1 0 0 0,0 0 0 0 0,-1 0 0 0 0,1 0-1 0 0,0-1 1 0 0,0 1 0 0 0,0 0 0 0 0,-1-1 0 0 0,1 1 0 0 0,0-1 0 0 0,0 1 0 0 0,0-1 0 0 0,0 1 0 0 0,0-1 0 0 0,2 1 0 0 0,23 10-8 0 0,1-1-1 0 0,0-2 1 0 0,1-1 0 0 0,48 7-1 0 0,-57-11 4 0 0,130 17 0 0 0,292 1 1 0 0,-259-26 5 0 0,192-31 0 0 0,-206 6 0 0 0,-130 21 0 0 0,-1-2 0 0 0,48-21 0 0 0,-83 32 0 0 0,2-2 0 0 0,1 0 0 0 0,-1 0 0 0 0,0-1 0 0 0,6-4 0 0 0,-10 7 0 0 0,1 0 0 0 0,-1-1 0 0 0,1 1 0 0 0,-1 0 0 0 0,0-1 0 0 0,1 1 0 0 0,-1-1 0 0 0,1 1 0 0 0,-1-1 0 0 0,0 1 0 0 0,0-1 0 0 0,1 1 0 0 0,-1-1 0 0 0,0 1 0 0 0,0-1 0 0 0,1 1 0 0 0,-1-1 0 0 0,0 1 0 0 0,0-1 0 0 0,0 1 0 0 0,0-1 0 0 0,0 0 0 0 0,0 1 0 0 0,0-1 0 0 0,0 1 0 0 0,0-1 0 0 0,0 0 0 0 0,0 1 0 0 0,-1-1 0 0 0,1 1 0 0 0,0-1 0 0 0,0 1 0 0 0,0-1 0 0 0,-1 1 0 0 0,1-1 0 0 0,0 1 0 0 0,-1-1 0 0 0,1 1 0 0 0,0-1 0 0 0,-1 1 0 0 0,1 0 0 0 0,-1-1 0 0 0,1 1 0 0 0,0-1 0 0 0,-1 1 0 0 0,0-1 0 0 0,-4-2 0 0 0,0 0 1 0 0,0 0-1 0 0,-1 0 0 0 0,1 0 0 0 0,-1 1 1 0 0,1 0-1 0 0,-12-3 0 0 0,-47-5 36 0 0,50 8-21 0 0,-281-19 1 0 0,263 20-10 0 0,-347 7 52 0 0,1 26-63 0 0,-108 30 5 0 0,8 40 0 0 0,329-55 0 0 0,132-40 0 0 0,0 0 0 0 0,1 1 0 0 0,0 1 0 0 0,1 0 0 0 0,0 1 0 0 0,-22 19 0 0 0,16-4 0 0 0,20-23 0 0 0,0-1 0 0 0,0 1 0 0 0,1 0 0 0 0,-1-1 0 0 0,0 1 0 0 0,1 0 0 0 0,-1 0 0 0 0,1-1 0 0 0,-1 1 0 0 0,1 0 0 0 0,0 0 0 0 0,0 0 0 0 0,0 0 0 0 0,0 0 0 0 0,0 0 0 0 0,1 2 0 0 0,0 3 0 0 0,0-1 0 0 0,1 0 0 0 0,0 0 0 0 0,0 0 0 0 0,0 0 0 0 0,1 0 0 0 0,0-1 0 0 0,6 9 0 0 0,-5-8 0 0 0,1-1 0 0 0,0 0 0 0 0,0 0 0 0 0,0 0 0 0 0,1-1 0 0 0,-1 0 0 0 0,1 0 0 0 0,10 5 0 0 0,-3-3 0 0 0,0-1 0 0 0,0 0 0 0 0,24 6 0 0 0,2-4 0 0 0,0-2 0 0 0,44 0 0 0 0,21-3 0 0 0,1-6 0 0 0,113-18 0 0 0,206-57 0 0 0,238-102 0 0 0,-653 178 0 0 0,25-8 0 0 0,-1-1 0 0 0,0-2 0 0 0,50-29 0 0 0,-81 42 0 0 0,0-1 0 0 0,0 1 0 0 0,0 0 0 0 0,0-1 0 0 0,0 0 0 0 0,-1 1 0 0 0,1-1 0 0 0,0 0-1 0 0,-1 0 1 0 0,0 0 0 0 0,1 0 0 0 0,1-4 0 0 0,-3 5 1 0 0,0 0-1 0 0,0 0 0 0 0,0 0 1 0 0,0 0-1 0 0,0 0 0 0 0,0 0 1 0 0,0 0-1 0 0,0 0 0 0 0,-1 0 1 0 0,1 0-1 0 0,0 0 1 0 0,-1 0-1 0 0,1 0 0 0 0,-1 0 1 0 0,1 1-1 0 0,-1-1 0 0 0,1 0 1 0 0,-1 0-1 0 0,0 0 0 0 0,1 1 1 0 0,-1-1-1 0 0,0 0 1 0 0,0 1-1 0 0,1-1 0 0 0,-1 0 1 0 0,0 1-1 0 0,0-1 0 0 0,0 1 1 0 0,0-1-1 0 0,0 1 0 0 0,-1-1 1 0 0,-15-7 14 0 0,-1 0-1 0 0,0 2 1 0 0,0 0 0 0 0,0 0 0 0 0,-32-4 0 0 0,-101-5 49 0 0,94 11-39 0 0,-273-14 3 0 0,0 15 0 0 0,-602 71-1 0 0,823-54-27 0 0,-395 61 0 0 0,424-59 0 0 0,-215 45 0 0 0,6 16 0 0 0,274-72 0 0 0,4-2 0 0 0,0 1 0 0 0,0 0 0 0 0,1 0 0 0 0,-1 1 0 0 0,-12 8 0 0 0,22-12 0 0 0,1-1 0 0 0,0 0 0 0 0,-1 0 0 0 0,1 0 0 0 0,-1 0 0 0 0,1 1 0 0 0,0-1 0 0 0,-1 0 0 0 0,1 1 0 0 0,0-1 0 0 0,-1 0 0 0 0,1 0 0 0 0,0 1 0 0 0,-1-1 0 0 0,1 1 0 0 0,0-1 0 0 0,0 0 0 0 0,-1 1 0 0 0,1-1 0 0 0,0 0 0 0 0,0 1 0 0 0,0-1 0 0 0,0 1 0 0 0,0-1 0 0 0,0 1 0 0 0,-1-1 0 0 0,1 1 0 0 0,0-1 0 0 0,0 0 0 0 0,0 1 0 0 0,0-1 0 0 0,0 1 0 0 0,1-1 0 0 0,-1 1 0 0 0,0-1 0 0 0,0 0 0 0 0,0 1 0 0 0,0-1 0 0 0,0 1 0 0 0,1-1 0 0 0,-1 1 0 0 0,0-1 0 0 0,0 0 0 0 0,1 1 0 0 0,-1-1 0 0 0,0 0 0 0 0,0 1 0 0 0,1-1 0 0 0,-1 0 0 0 0,0 1 0 0 0,1-1 0 0 0,-1 0 0 0 0,1 0 0 0 0,0 1 0 0 0,24 9 0 0 0,4-4-12 0 0,-1-2-1 0 0,1 0 1 0 0,0-2 0 0 0,57-3-1 0 0,118-23 11 0 0,566-149-62 0 0,-644 137 64 0 0,220-96 0 0 0,-336 127 0 0 0,27-14 0 0 0,-35 17 0 0 0,0 1 0 0 0,0 0 0 0 0,0-1 0 0 0,0 0 0 0 0,-1 1 0 0 0,1-1 0 0 0,0 0 0 0 0,-1 0 0 0 0,0 0 0 0 0,1 0 0 0 0,-1 0 0 0 0,0-1 0 0 0,1-2 0 0 0,-1 4 0 0 0,-1 0 0 0 0,0-1 0 0 0,0 1 0 0 0,0 0 0 0 0,0-1 0 0 0,0 1 0 0 0,0 0 0 0 0,-1-1 0 0 0,1 1 0 0 0,0 0 0 0 0,-1 0 0 0 0,1-1 0 0 0,-1 1 0 0 0,1 0 0 0 0,-1 0 0 0 0,1 0 0 0 0,-1 0 0 0 0,0-1 0 0 0,0 1 0 0 0,0 0 0 0 0,0 0 0 0 0,1 0 0 0 0,-1 1 0 0 0,0-1 0 0 0,-1 0 0 0 0,1 0 0 0 0,0 0 0 0 0,0 1 0 0 0,0-1 0 0 0,-2 0 0 0 0,-6-4 0 0 0,0 1 0 0 0,-19-6 0 0 0,21 8 0 0 0,-32-10 0 0 0,0 2 0 0 0,-1 2 0 0 0,-63-6 0 0 0,-125 6 0 0 0,207 8 0 0 0,-146 3 10 0 0,-315 47 0 0 0,-158 79 34 0 0,261-35-44 0 0,12 30 0 0 0,235-68 0 0 0,105-43 0 0 0,1 2 0 0 0,-41 28 0 0 0,61-38 0 0 0,1-1 0 0 0,-1 1 0 0 0,1 0 0 0 0,0 1 0 0 0,0-1 0 0 0,-6 9 0 0 0,10-13 0 0 0,1 1 0 0 0,-1-1 0 0 0,0 0 0 0 0,0 1 0 0 0,1-1 0 0 0,-1 1 0 0 0,1-1 0 0 0,-1 1 0 0 0,1-1 0 0 0,0 1 0 0 0,0-1 0 0 0,-1 1 0 0 0,1-1 0 0 0,0 1 0 0 0,0 0 0 0 0,1-1 0 0 0,-1 1 0 0 0,0-1 0 0 0,0 1 0 0 0,1-1 0 0 0,-1 1 0 0 0,1-1 0 0 0,-1 1 0 0 0,1-1 0 0 0,0 1 0 0 0,-1-1 0 0 0,1 0 0 0 0,0 1 0 0 0,0-1 0 0 0,0 0 0 0 0,0 0 0 0 0,0 0 0 0 0,0 0 0 0 0,1 0 0 0 0,0 1 0 0 0,4 2 0 0 0,0 0-1 0 0,1 0 1 0 0,-1-1 0 0 0,1 0-1 0 0,-1 0 1 0 0,1-1 0 0 0,0 0-1 0 0,0 0 1 0 0,8 1-1 0 0,12 1-23 0 0,30-1-1 0 0,-9-2 21 0 0,0-3 0 0 0,64-10 1 0 0,96-28-1 0 0,-159 30-3 0 0,318-85-50 0 0,-7-23 61 0 0,-221 69-4 0 0,150-76 0 0 0,-277 119 0 0 0,6-2 0 0 0,31-22 0 0 0,-46 28 0 0 0,0 0 0 0 0,1-1 0 0 0,-1 0 0 0 0,0 1 0 0 0,-1-1 0 0 0,1 0 0 0 0,0-1 0 0 0,-1 1 0 0 0,1 0 0 0 0,-1-1 0 0 0,0 1 0 0 0,-1-1 0 0 0,1 0 0 0 0,0 0 0 0 0,0-4 0 0 0,-1 6 0 0 0,-1-1 0 0 0,0 1 0 0 0,0 0 0 0 0,0 0 0 0 0,0-1 0 0 0,0 1 0 0 0,0 0 0 0 0,-1 0 0 0 0,1 0 0 0 0,-1-1 0 0 0,0 1 0 0 0,1 0 0 0 0,-1 0 0 0 0,0 0 0 0 0,0 0 0 0 0,-2-2 0 0 0,0 0 0 0 0,0 1 0 0 0,0-1 0 0 0,0 1 0 0 0,0 0 0 0 0,-1 0 0 0 0,1 0 0 0 0,-7-3 0 0 0,-5-2 0 0 0,0 0 0 0 0,-1 2 0 0 0,-20-7 0 0 0,35 13 0 0 0,-43-13 0 0 0,0 3 0 0 0,-1 1 0 0 0,0 2 0 0 0,-67-1 0 0 0,-183 20 0 0 0,-323 79 0 0 0,8 42 0 0 0,72 28 0 0 0,302-64 0 0 0,190-75 0 0 0,1 3 0 0 0,-79 59 0 0 0,118-80 0 0 0,1 0 0 0 0,-1 1 0 0 0,1 0 0 0 0,1 0 0 0 0,-1 0 0 0 0,1 0 0 0 0,-4 7 0 0 0,7-11 0 0 0,0 0 0 0 0,1 1 0 0 0,-1-1 0 0 0,1 1 0 0 0,-1-1 0 0 0,1 1 0 0 0,-1-1 0 0 0,1 1 0 0 0,0 0 0 0 0,0-1 0 0 0,0 1 0 0 0,0-1 0 0 0,0 1 0 0 0,0 0 0 0 0,0-1 0 0 0,1 1 0 0 0,-1-1 0 0 0,1 1 0 0 0,-1-1 0 0 0,1 1 0 0 0,-1-1 0 0 0,1 0 0 0 0,0 1 0 0 0,0-1 0 0 0,0 1 0 0 0,-1-1 0 0 0,1 0 0 0 0,1 0 0 0 0,-1 0 0 0 0,0 0 0 0 0,0 0 0 0 0,0 0 0 0 0,0 0 0 0 0,1 0 0 0 0,-1 0 0 0 0,2 1 0 0 0,4 2 0 0 0,1 0-1 0 0,-1 0 1 0 0,1-1 0 0 0,0 0-1 0 0,0 0 1 0 0,0-1 0 0 0,17 3-1 0 0,-5-2-15 0 0,1-2-1 0 0,24 0 0 0 0,-3-3 13 0 0,-1-3 0 0 0,69-15 0 0 0,81-33 6 0 0,-152 41-3 0 0,104-36-44 0 0,-1-7-1 0 0,259-141 1 0 0,-399 195 45 0 0,125-76-36 0 0,-112 67 30 0 0,0-2 0 0 0,0 0 0 0 0,-2 0 0 0 0,1-1 0 0 0,21-29 0 0 0,-33 39 6 0 0,1 0 0 0 0,-1-1 0 0 0,0 0 0 0 0,0 1 0 0 0,-1-1 0 0 0,1 0 0 0 0,-1 0 0 0 0,0 0 0 0 0,0 0 0 0 0,0 0 0 0 0,0 0 0 0 0,-1 0 0 0 0,0 0 0 0 0,1 0 0 0 0,-2-5 0 0 0,0 6 0 0 0,1-1 0 0 0,-1 1 0 0 0,0 0 0 0 0,-1-1 0 0 0,1 1 0 0 0,0 0 0 0 0,-1 0 0 0 0,0 0 0 0 0,0 0 0 0 0,0 0 0 0 0,0 0 0 0 0,0 1 0 0 0,-1-1 0 0 0,1 1 0 0 0,-1-1 0 0 0,0 1 0 0 0,-5-4 0 0 0,-6-2 0 0 0,-1 0 0 0 0,0 0 0 0 0,-1 1 0 0 0,0 1 0 0 0,0 1 0 0 0,0 0 0 0 0,0 2 0 0 0,-19-3 0 0 0,-8 1 0 0 0,-85 2 0 0 0,42 7 9 0 0,-136 26 1 0 0,-82 39 24 0 0,-197 95-23 0 0,469-153-11 0 0,-57 23 0 0 0,2 4 0 0 0,2 4 0 0 0,-100 65 0 0 0,177-102 0 0 0,-1 0 0 0 0,0 1 0 0 0,1 0 0 0 0,0 0 0 0 0,0 0 0 0 0,0 1 0 0 0,1 0 0 0 0,0 1 0 0 0,-7 9 0 0 0,14-16 0 0 0,-1 0 0 0 0,1-1 0 0 0,-1 1 0 0 0,1 0 0 0 0,-1 0 0 0 0,1-1 0 0 0,-1 1 0 0 0,1 0 0 0 0,-1 0 0 0 0,1 0 0 0 0,0 0 0 0 0,0 0 0 0 0,0 0 0 0 0,-1-1 0 0 0,1 1 0 0 0,0 0 0 0 0,0 0 0 0 0,0 0 0 0 0,0 0 0 0 0,0 0 0 0 0,1 0 0 0 0,-1 0 0 0 0,0 0 0 0 0,0 0 0 0 0,0-1 0 0 0,1 1 0 0 0,-1 0 0 0 0,1 0 0 0 0,-1 0 0 0 0,1 0 0 0 0,-1-1 0 0 0,1 1 0 0 0,-1 0 0 0 0,1 0 0 0 0,-1-1 0 0 0,1 1 0 0 0,0-1 0 0 0,0 1 0 0 0,-1 0 0 0 0,1-1 0 0 0,0 1 0 0 0,0-1 0 0 0,0 0 0 0 0,-1 1 0 0 0,1-1 0 0 0,0 0 0 0 0,0 1 0 0 0,0-1 0 0 0,1 0 0 0 0,6 2 0 0 0,0-1 0 0 0,0 0 0 0 0,0 0 0 0 0,11-1 0 0 0,-19 0 0 0 0,30-1-5 0 0,0-2 0 0 0,0-1 0 0 0,-1-1 0 0 0,0-2-1 0 0,52-18 1 0 0,137-71-28 0 0,-208 91 33 0 0,205-107-139 0 0,-175 87 101 0 0,-1-1-1 0 0,-1-2 0 0 0,39-38 1 0 0,-68 58 34 0 0,-1 0 0 0 0,-1-1 0 0 0,1 0 1 0 0,-2 0-1 0 0,1 0 0 0 0,7-15 0 0 0,-13 21 2 0 0,1 0 1 0 0,-1 0-1 0 0,0 1 0 0 0,0-1 1 0 0,0 0-1 0 0,-1 0 1 0 0,1 0-1 0 0,-1-1 0 0 0,1 1 1 0 0,-1 0-1 0 0,0 0 0 0 0,0 0 1 0 0,-1 0-1 0 0,1 0 0 0 0,-1 0 1 0 0,1 0-1 0 0,-1 0 0 0 0,0 0 1 0 0,0 0-1 0 0,0 0 0 0 0,0 0 1 0 0,-1 1-1 0 0,1-1 0 0 0,-1 0 1 0 0,0 1-1 0 0,0-1 0 0 0,0 1 1 0 0,-3-4-1 0 0,-4-2 2 0 0,-1 1 0 0 0,1 0 0 0 0,-1 0-1 0 0,-1 1 1 0 0,1 1 0 0 0,-1-1 0 0 0,0 2 0 0 0,0-1-1 0 0,-23-4 1 0 0,9 4 14 0 0,1 1 0 0 0,0 1 0 0 0,-48 0 0 0 0,22 6-2 0 0,1 2 0 0 0,-1 3 1 0 0,1 1-1 0 0,-68 23 1 0 0,-183 81 10 0 0,196-67-6 0 0,-101 60 0 0 0,139-65-10 0 0,1 2-1 0 0,-81 71 0 0 0,127-98-6 0 0,-20 24 0 0 0,34-34 0 0 0,0 0 0 0 0,0 1 0 0 0,1-1 0 0 0,0 1 0 0 0,0 0 0 0 0,1 0 0 0 0,-5 13 0 0 0,7-18 0 0 0,1 0 0 0 0,-1 0 0 0 0,1 0 0 0 0,-1 0 0 0 0,1 0 0 0 0,0 0 0 0 0,0 0 0 0 0,0 0 0 0 0,0 0 0 0 0,1 0 0 0 0,-1 0 0 0 0,0 0 0 0 0,1 0 0 0 0,0 0 0 0 0,-1 0 0 0 0,1 0 0 0 0,0 0 0 0 0,0 0 0 0 0,2 2 0 0 0,-1-1 0 0 0,0 0 0 0 0,1-1 0 0 0,-1 0 0 0 0,1 0 0 0 0,-1 0 0 0 0,1 0 0 0 0,0 0 0 0 0,0 0 0 0 0,0-1 0 0 0,6 3 0 0 0,2 0 0 0 0,1-1 0 0 0,-1-1 0 0 0,1 1 0 0 0,-1-2 0 0 0,23 1 0 0 0,-3-4-4 0 0,1 0 0 0 0,-1-3 0 0 0,0 0 0 0 0,0-2 0 0 0,-1-1 0 0 0,0-2 0 0 0,46-21 0 0 0,4-9-12 0 0,104-68 0 0 0,-36 1 16 0 0,-128 90 0 0 0,0-1 0 0 0,-2-1 0 0 0,0-1 0 0 0,27-38 0 0 0,-42 54 0 0 0,0 0 0 0 0,-1-1 0 0 0,1 1 0 0 0,-1-1 0 0 0,0 1 0 0 0,0-1 0 0 0,-1 0 0 0 0,1 1 0 0 0,-1-1 0 0 0,0 0 0 0 0,0 0 0 0 0,-1 0 0 0 0,1 0 0 0 0,-1 0 0 0 0,0 0 0 0 0,-1 0 0 0 0,1 0 0 0 0,-1 0 0 0 0,0 0 0 0 0,0 0 0 0 0,0 0 0 0 0,-1 0 0 0 0,0 0 0 0 0,0 1 0 0 0,0-1 0 0 0,0 1 0 0 0,-1 0 0 0 0,0-1 0 0 0,0 1 0 0 0,0 0 0 0 0,0 1 0 0 0,-1-1 0 0 0,1 0 0 0 0,-8-4 0 0 0,-1-1 0 0 0,0 0 0 0 0,-1 2 0 0 0,0-1 0 0 0,0 2 0 0 0,0 0 0 0 0,-1 0 0 0 0,0 1 0 0 0,0 1 0 0 0,-1 0 0 0 0,1 1 0 0 0,-1 1 0 0 0,0 0 0 0 0,1 1 0 0 0,-17 1 0 0 0,-9 1 0 0 0,0 3 0 0 0,0 1 0 0 0,-77 20 0 0 0,-227 98 0 0 0,293-102 0 0 0,-40 18 0 0 0,2 4 0 0 0,1 4 0 0 0,-147 105 0 0 0,227-146 0 0 0,-37 31 0 0 0,42-35 0 0 0,0 1 0 0 0,0 0 0 0 0,1 0 0 0 0,-1 1 0 0 0,1-1 0 0 0,0 0 0 0 0,0 1 0 0 0,0-1 0 0 0,0 1 0 0 0,1 0 0 0 0,-2 4 0 0 0,3-7 0 0 0,-1 0 0 0 0,1 0 0 0 0,0 1 0 0 0,0-1 0 0 0,0 0 0 0 0,1 0 0 0 0,-1 0 0 0 0,0 1 0 0 0,0-1 0 0 0,1 0 0 0 0,-1 0 0 0 0,0 0 0 0 0,1 0 0 0 0,-1 0 0 0 0,1 0 0 0 0,0 0 0 0 0,-1 0 0 0 0,1 0 0 0 0,0 0 0 0 0,-1 0 0 0 0,1 0 0 0 0,0 0 0 0 0,0 0 0 0 0,0-1 0 0 0,0 1 0 0 0,0 0 0 0 0,0-1 0 0 0,0 1 0 0 0,0 0 0 0 0,0-1 0 0 0,0 1 0 0 0,0-1 0 0 0,0 0 0 0 0,1 1 0 0 0,-1-1 0 0 0,2 0 0 0 0,5 2 0 0 0,0-1 0 0 0,1 0 0 0 0,15 0 0 0 0,0-2-11 0 0,-1-1 0 0 0,0-1 0 0 0,1-1-1 0 0,-2-1 1 0 0,29-11 0 0 0,1-3 13 0 0,56-29-1 0 0,83-57 3 0 0,-156 82-21 0 0,-2-1 0 0 0,0-2 0 0 0,36-36 0 0 0,-62 56 17 0 0,0-2 0 0 0,-1 1 0 0 0,0-1 0 0 0,-1 0 0 0 0,0 0 0 0 0,9-18 0 0 0,-13 23 0 0 0,0 0 0 0 0,0 0 0 0 0,0 0 0 0 0,0 0 0 0 0,-1 0 0 0 0,1 0 0 0 0,-1 0 0 0 0,0-1 0 0 0,0 1 0 0 0,0 0 0 0 0,0 0 0 0 0,0 0 0 0 0,-1-1 0 0 0,1 1 0 0 0,-1 0 0 0 0,0 0 0 0 0,0 0 0 0 0,0 0 0 0 0,-1 0 0 0 0,1 0 0 0 0,-1 1 0 0 0,1-1 0 0 0,-1 0 0 0 0,-4-4 0 0 0,0 1 0 0 0,0 1 0 0 0,-1 0 0 0 0,1 0 0 0 0,-1 0 0 0 0,0 1 0 0 0,0 0 0 0 0,-1 1 0 0 0,1-1 0 0 0,-1 1 0 0 0,-15-3 0 0 0,-3 0 0 0 0,0 1 0 0 0,-28-1 0 0 0,7 4-2 0 0,1 2 1 0 0,-1 2-1 0 0,-83 14 0 0 0,-133 45-103 0 0,180-37 62 0 0,-117 52-1 0 0,-69 59 51 0 0,119-42-7 0 0,134-82 0 0 0,0 2 0 0 0,1 0 0 0 0,1 1 0 0 0,0 0 0 0 0,1 1 0 0 0,-20 30 0 0 0,30-40 1 0 0,0 0-1 0 0,0 0 0 0 0,1 0 1 0 0,0 0-1 0 0,0 1 1 0 0,0-1-1 0 0,1 1 1 0 0,0-1-1 0 0,0 1 0 0 0,0 6 1 0 0,1-10-3 0 0,0 0 0 0 0,0 0 0 0 0,0 1 0 0 0,0-1 0 0 0,1 0 0 0 0,-1 0 0 0 0,1 0 0 0 0,0 0 0 0 0,0 0 0 0 0,0 0 0 0 0,0 0 0 0 0,0 0 0 0 0,0 0 0 0 0,0 0 0 0 0,0 0 0 0 0,1 0 0 0 0,-1-1 0 0 0,1 1 0 0 0,0-1 0 0 0,-1 1 0 0 0,1-1 0 0 0,0 0 0 0 0,0 1 0 0 0,0-1 0 0 0,0 0 0 0 0,0 0 0 0 0,0 0 0 0 0,3 0 0 0 0,3 1-1 0 0,-1 0 0 0 0,1 0-1 0 0,0-1 1 0 0,0 0 0 0 0,0-1 0 0 0,0 0 0 0 0,0 0 0 0 0,10-2 0 0 0,2-2-13 0 0,-1 1 1 0 0,24-10-1 0 0,-10 1-23 0 0,0-2-1 0 0,-1-2 0 0 0,-1 0 1 0 0,0-3-1 0 0,-2 0 1 0 0,0-2-1 0 0,-1-1 1 0 0,-1-1-1 0 0,-2-1 1 0 0,0-2-1 0 0,29-38 1 0 0,-46 54-9 0 0,-1 0 1 0 0,0-1 0 0 0,-1 1 0 0 0,0-1-1 0 0,-1-1 1 0 0,0 1 0 0 0,-1-1 0 0 0,6-22-1 0 0,-9 28 45 0 0,-1 0-1 0 0,1 1 0 0 0,-1-1 0 0 0,0 0 0 0 0,0 1 0 0 0,-1-1 1 0 0,0 1-1 0 0,0-1 0 0 0,0 1 0 0 0,-1-1 0 0 0,1 1 1 0 0,-1 0-1 0 0,0-1 0 0 0,-1 1 0 0 0,0 0 0 0 0,1 0 0 0 0,-1 1 1 0 0,-1-1-1 0 0,1 1 0 0 0,-1-1 0 0 0,-6-5 0 0 0,0 2 9 0 0,0 0 1 0 0,-1 1-1 0 0,1 0 0 0 0,-1 1 0 0 0,-1 0 0 0 0,1 0 0 0 0,-1 2 1 0 0,0-1-1 0 0,0 2 0 0 0,0-1 0 0 0,-1 2 0 0 0,1-1 1 0 0,-15 1-1 0 0,2 0 13 0 0,1 2 0 0 0,-1 0 0 0 0,1 2 0 0 0,0 1 0 0 0,-47 11 1 0 0,36-3 11 0 0,-1 2 1 0 0,2 1 0 0 0,0 1 0 0 0,-38 24 0 0 0,-121 90 54 0 0,178-118-74 0 0,-85 67-11 0 0,90-70 0 0 0,0 2 0 0 0,1-1 0 0 0,1 1 0 0 0,0 1 0 0 0,0 0 0 0 0,1 0 0 0 0,-9 17 0 0 0,15-26 0 0 0,0 1 0 0 0,0 0 0 0 0,0-1 0 0 0,0 1 0 0 0,0 0 0 0 0,1 0 0 0 0,-1 0 0 0 0,1-1 0 0 0,0 1 0 0 0,0 0 0 0 0,0 0 0 0 0,0 0 0 0 0,1 0 0 0 0,-1-1 0 0 0,2 6 0 0 0,-2-7 0 0 0,1 1 0 0 0,0-1 0 0 0,0 1 0 0 0,0-1 0 0 0,0 1 0 0 0,0-1 0 0 0,1 1 0 0 0,-1-1 0 0 0,0 0 0 0 0,1 0 0 0 0,-1 0 0 0 0,1 0 0 0 0,-1 0 0 0 0,1 0 0 0 0,-1 0 0 0 0,1 0 0 0 0,0 0 0 0 0,-1-1 0 0 0,1 1 0 0 0,0-1 0 0 0,-1 1 0 0 0,1-1 0 0 0,0 0 0 0 0,0 0 0 0 0,2 1 0 0 0,6-1-7 0 0,0-1 0 0 0,0 0 0 0 0,-1 0 0 0 0,1-1 0 0 0,-1 0 0 0 0,1 0 0 0 0,-1-1-1 0 0,0-1 1 0 0,0 1 0 0 0,16-10 0 0 0,-4 1 9 0 0,-1-1-1 0 0,-1-1 1 0 0,23-21-1 0 0,-30 24-1 0 0,0-1 0 0 0,-1-1 0 0 0,-1 0 0 0 0,0 0 0 0 0,-1-1 0 0 0,0 0 0 0 0,-1-1 0 0 0,-1 1 0 0 0,9-24 0 0 0,-14 31 0 0 0,0-1 0 0 0,0 1 0 0 0,-1-1 0 0 0,0 1 0 0 0,0-1 0 0 0,-1 1 0 0 0,0-1 0 0 0,0 1 0 0 0,-1-1 0 0 0,-1-8 0 0 0,1 11 0 0 0,-1 0 0 0 0,0 0 0 0 0,0 0 0 0 0,0 0 0 0 0,-1 0 0 0 0,1 0 0 0 0,-1 0 0 0 0,0 1 0 0 0,-1 0 0 0 0,1-1 0 0 0,-1 1 0 0 0,0 0 0 0 0,0 1 0 0 0,0-1 0 0 0,-7-4 0 0 0,3 3 0 0 0,-1 0 0 0 0,0 0 0 0 0,0 1 0 0 0,0 1 0 0 0,0-1 0 0 0,-1 1 0 0 0,0 1 0 0 0,1 0 0 0 0,-1 0 0 0 0,0 1 0 0 0,0 0 0 0 0,0 0 0 0 0,0 1 0 0 0,0 1 0 0 0,0 0 0 0 0,0 0 0 0 0,0 1 0 0 0,1 0 0 0 0,-1 1 0 0 0,0 0 0 0 0,-12 6 0 0 0,5-1 0 0 0,2 0 0 0 0,-1 0 0 0 0,1 2 0 0 0,0 0 0 0 0,1 0 0 0 0,0 2 0 0 0,1 0 0 0 0,0 0 0 0 0,1 1 0 0 0,0 1 0 0 0,-12 18 0 0 0,22-28 0 0 0,-1 0 0 0 0,1 0 0 0 0,0 0 0 0 0,0 1 0 0 0,0-1 0 0 0,1 1 0 0 0,-1-1 0 0 0,1 1 0 0 0,0-1 0 0 0,0 1 0 0 0,1 0 0 0 0,-1-1 0 0 0,1 1 0 0 0,0 0 0 0 0,1-1 0 0 0,0 8 0 0 0,0-8 0 0 0,0-1 0 0 0,1 1 0 0 0,-1-1 0 0 0,1 1 0 0 0,0-1 0 0 0,0 0 0 0 0,0 1 0 0 0,0-1 0 0 0,0 0 0 0 0,1 0 0 0 0,-1 0 0 0 0,1-1 0 0 0,0 1 0 0 0,0-1 0 0 0,0 0 0 0 0,0 1 0 0 0,0-1 0 0 0,1 0 0 0 0,-1-1 0 0 0,7 3 0 0 0,3 0 0 0 0,-1 0 0 0 0,2-1 0 0 0,-1 0 0 0 0,0-1 0 0 0,0-1 0 0 0,1 0 0 0 0,-1-1 0 0 0,1-1 0 0 0,-1 0 0 0 0,27-5 0 0 0,7-6 0 0 0,74-27 0 0 0,-114 37 0 0 0,73-31 31 0 0,-46 18-1002 0 0,54-16 1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0:33.5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171 452 7367 0 0,'-4'-6'325'0'0,"-11"-8"225"0"0,14 14-534 0 0,1 0-1 0 0,-1 0 1 0 0,1 0-1 0 0,-1 0 1 0 0,1 0-1 0 0,-1 0 1 0 0,1 0-1 0 0,-1 0 1 0 0,1 0-1 0 0,-1 0 1 0 0,1 0-1 0 0,-1 0 1 0 0,1 1-1 0 0,-1-1 1 0 0,1 0-1 0 0,-1 0 1 0 0,1 1-1 0 0,0-1 1 0 0,-1 0 0 0 0,1 0-1 0 0,-1 1 1 0 0,1-1-1 0 0,0 0 1 0 0,-1 1-1 0 0,1-1 1 0 0,0 1-1 0 0,-1-1 1 0 0,1 0-1 0 0,0 1 1 0 0,0-1-1 0 0,-1 1 1 0 0,1-1-1 0 0,0 1 1 0 0,0-1-1 0 0,0 1 1 0 0,0-1-1 0 0,0 1 1 0 0,-1 0-1 0 0,-2 8 173 0 0,-1 0-1 0 0,1 0 1 0 0,1 1-1 0 0,0-1 0 0 0,0 1 1 0 0,1-1-1 0 0,0 1 1 0 0,0 16-1 0 0,0 26-82 0 0,2-23-10 0 0,13 229 210 0 0,-12-229-245 0 0,4 63-48 0 0,2-2-1 0 0,-4-55 32 0 0,5 48-33 0 0,2 11-10 0 0,-3-11 0 0 0,-5-12 0 0 0,-3-52 140 0 0,1 4 262 0 0,-1-1 0 0 0,-1 1 0 0 0,-1 0-1 0 0,-1-1 1 0 0,-5 23 0 0 0,8-44-395 0 0,0-1-1 0 0,0 0 1 0 0,0 1 0 0 0,-1-1 0 0 0,1 0 0 0 0,0 1-1 0 0,0-1 1 0 0,0 0 0 0 0,0 1 0 0 0,0-1-1 0 0,-1 0 1 0 0,1 1 0 0 0,0-1 0 0 0,0 0-1 0 0,-1 0 1 0 0,1 1 0 0 0,0-1 0 0 0,0 0-1 0 0,-1 0 1 0 0,1 1 0 0 0,0-1 0 0 0,-1 0 0 0 0,1 0-1 0 0,0 0 1 0 0,-1 0 0 0 0,1 1 0 0 0,0-1-1 0 0,-1 0 1 0 0,1 0 0 0 0,0 0 0 0 0,-1 0-1 0 0,1 0 1 0 0,-1 0 0 0 0,-10-8 238 0 0,-7-18 160 0 0,7-1-93 0 0,0 0-1 0 0,2-1 1 0 0,1 0-1 0 0,-7-42 1 0 0,8 34-77 0 0,-9-49 148 0 0,-6-115 0 0 0,13-88 600 0 0,7 186-876 0 0,-9-32 290 0 0,6 96-205 0 0,1 1-1 0 0,3 0 1 0 0,1-1-1 0 0,5-45 1 0 0,-5 80-174 0 0,1 0 1 0 0,-1 0-1 0 0,1 1 1 0 0,0-1-1 0 0,0 0 1 0 0,0 1-1 0 0,0-1 0 0 0,0 1 1 0 0,1-1-1 0 0,-1 1 1 0 0,1-1-1 0 0,-1 1 1 0 0,1 0-1 0 0,0 0 0 0 0,0 0 1 0 0,0 0-1 0 0,0 0 1 0 0,4-2-1 0 0,-3 2 31 0 0,1 0 0 0 0,-1 1 0 0 0,0 0 1 0 0,1 0-1 0 0,0 0 0 0 0,-1 0 0 0 0,1 0 0 0 0,-1 1 0 0 0,1 0 0 0 0,0 0 0 0 0,-1 0 0 0 0,1 0 0 0 0,6 1 0 0 0,15 2-16 0 0,0-2-1 0 0,0 0 0 0 0,50-6 1 0 0,75-22 570 0 0,0 1 30 0 0,246 2-541 0 0,-135 13-54 0 0,-53-2-38 0 0,108-7 0 0 0,368-26 0 0 0,54-4 0 0 0,-159 9 0 0 0,-449 32 0 0 0,492-20 0 0 0,0 41 0 0 0,-579-9 0 0 0,469 28-34 0 0,0-20 4 0 0,-16-20 30 0 0,437-2 0 0 0,-739 11 0 0 0,594-8 0 0 0,-252-11 53 0 0,-167 16 13 0 0,-246 4-57 0 0,32 7-9 0 0,-62-2 0 0 0,-76-6 0 0 0,-12 0 0 0 0,1 0 0 0 0,0 1 0 0 0,-1-1 0 0 0,12 3 0 0 0,-15-2 0 0 0,-1 0 0 0 0,1 0 0 0 0,0-1 0 0 0,0 1 0 0 0,-1 0 0 0 0,1 0 0 0 0,0 1 0 0 0,-1-1 0 0 0,0 0 0 0 0,1 0 0 0 0,-1 1 0 0 0,1-1 0 0 0,-1 1 0 0 0,0-1 0 0 0,0 1 0 0 0,0-1 0 0 0,0 1 0 0 0,1 3 0 0 0,4 15 0 0 0,8 42 0 0 0,0 21 0 0 0,-4-3 0 0 0,0-2 0 0 0,-1-1 0 0 0,0 5 0 0 0,-2 9 0 0 0,0 7 0 0 0,-1 2 0 0 0,-3-5 0 0 0,0-5 11 0 0,2-1 31 0 0,3 2-31 0 0,2 1-11 0 0,3-2 0 0 0,-2-9 0 0 0,1 2 96 0 0,-2-15 189 0 0,0-10-203 0 0,-8-43-9 0 0,0-3-1 0 0,11 45-12 0 0,2-1-29 0 0,-12-45 157 0 0,-3 0-99 0 0,2 30-16 0 0,-3-40-72 0 0,1 1-1 0 0,0-1 1 0 0,0 0-1 0 0,-1 0 1 0 0,1 0-1 0 0,-1 0 1 0 0,1 0-1 0 0,-1 0 1 0 0,1 0-1 0 0,-1 0 1 0 0,1-1-1 0 0,-1 1 1 0 0,0 0-1 0 0,0 0 1 0 0,1 0-1 0 0,-1-1 0 0 0,0 1 1 0 0,0 0-1 0 0,0-1 1 0 0,0 1-1 0 0,0-1 1 0 0,0 1-1 0 0,0-1 1 0 0,0 1-1 0 0,0-1 1 0 0,0 0-1 0 0,0 1 1 0 0,0-1-1 0 0,0 0 1 0 0,0 0-1 0 0,0 0 0 0 0,-2 0 1 0 0,-1 1-2 0 0,-74 17 33 0 0,0-4 0 0 0,-93 6 0 0 0,-161-11 64 0 0,1-21-96 0 0,146 2 0 0 0,-242-22 78 0 0,2-19 9 0 0,-92-10-60 0 0,-67 13-27 0 0,92 9 0 0 0,158 1 0 0 0,-126-9 0 0 0,289 35 0 0 0,-124-5 0 0 0,32 15 0 0 0,-227-7 0 0 0,86-20 0 0 0,259 18 0 0 0,59 3 0 0 0,-166 5 0 0 0,-309 37 0 0 0,301-44 0 0 0,32-1 0 0 0,63 14 69 0 0,-251 36 1 0 0,342-29 82 0 0,-1-3-1 0 0,-90-3 1 0 0,-150-22 43 0 0,85 3 444 0 0,185 15-438 0 0,-1 1-1 0 0,-48 8 1 0 0,-88 23 218 0 0,18-3-380 0 0,159-28-55 0 0,-22 3 32 0 0,-31 0 1 0 0,52-4-84 0 0,-1 0 1 0 0,0 0-1 0 0,0-1 1 0 0,0 0-1 0 0,1 0 1 0 0,-1 0-1 0 0,0-1 1 0 0,1 0-1 0 0,-1-1 1 0 0,-6-3-1 0 0,3-1-530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0:35.6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810 86 11055 0 0,'17'-78'6208'0'0,"-17"78"-6175"0"0,1-1 0 0 0,-1 1 0 0 0,0 0-1 0 0,0 0 1 0 0,0-1 0 0 0,0 1 0 0 0,0 0-1 0 0,0 0 1 0 0,0 0 0 0 0,0-1 0 0 0,0 1 0 0 0,0 0-1 0 0,0 0 1 0 0,0 0 0 0 0,0-1 0 0 0,0 1-1 0 0,0 0 1 0 0,-1 0 0 0 0,1-1 0 0 0,0 1 0 0 0,0 0-1 0 0,0 0 1 0 0,0 0 0 0 0,0 0 0 0 0,0-1-1 0 0,-1 1 1 0 0,1 0 0 0 0,0 0 0 0 0,0 0 0 0 0,0 0-1 0 0,0-1 1 0 0,-1 1 0 0 0,1 0 0 0 0,0 0-1 0 0,0 0 1 0 0,0 0 0 0 0,-1 0 0 0 0,1 0 0 0 0,0 0-1 0 0,0 0 1 0 0,0 0 0 0 0,-1 0 0 0 0,1 0-1 0 0,0 0 1 0 0,-1 0 0 0 0,-12 5 632 0 0,-13 14-22 0 0,-20 28 51 0 0,1 2-1 0 0,-63 94 1 0 0,-59 123-201 0 0,152-241-419 0 0,-47 83 108 0 0,-75 181 0 0 0,102-206-57 0 0,13-34 21 0 0,2 1 1 0 0,-14 57-1 0 0,30-81-117 0 0,4-24-26 0 0,0-1 1 0 0,0 1-1 0 0,0-1 0 0 0,0 1 0 0 0,0-1 0 0 0,0 0 0 0 0,0 1 0 0 0,0-1 0 0 0,1 1 0 0 0,-1-1 0 0 0,1 1 0 0 0,-1-1 0 0 0,1 0 0 0 0,1 3 0 0 0,-2-4 0 0 0,0 0 1 0 0,1 0 0 0 0,-1 0-1 0 0,0-1 1 0 0,0 1-1 0 0,1 0 1 0 0,-1 0-1 0 0,0-1 1 0 0,0 1 0 0 0,0 0-1 0 0,1 0 1 0 0,-1 0-1 0 0,0-1 1 0 0,0 1 0 0 0,0 0-1 0 0,0-1 1 0 0,0 1-1 0 0,0 0 1 0 0,0 0-1 0 0,0-1 1 0 0,1 1 0 0 0,-1 0-1 0 0,0-1 1 0 0,0 1-1 0 0,0 0 1 0 0,0-1-1 0 0,-1 1 1 0 0,1 0 0 0 0,0 0-1 0 0,0-1 1 0 0,0 1-1 0 0,0 0 1 0 0,0-1 0 0 0,0 1-1 0 0,0-19 1 0 0,0 15 48 0 0,0 2-52 0 0,0 0 0 0 0,1 0 0 0 0,0 0 0 0 0,-1 0 0 0 0,1 0 0 0 0,0 0 0 0 0,0 1 0 0 0,0-1 0 0 0,0 0 0 0 0,0 0 0 0 0,1 1 0 0 0,-1-1 0 0 0,0 0 0 0 0,1 1 0 0 0,-1-1 0 0 0,1 1 0 0 0,-1 0 0 0 0,1 0 0 0 0,2-2 0 0 0,40-22 0 0 0,-32 19 0 0 0,280-151 0 0 0,-287 154 0 0 0,2-1 0 0 0,-1 0 0 0 0,0 1 0 0 0,1 0 0 0 0,13-4 0 0 0,-46 35 0 0 0,-134 108 0 0 0,-102 90 0 0 0,255-219 0 0 0,2-2 0 0 0,-1 0 0 0 0,0 0 0 0 0,0 0 0 0 0,0-1 0 0 0,-9 5 0 0 0,15-9 0 0 0,0 0 0 0 0,0 0 0 0 0,0 0 0 0 0,-1 0 0 0 0,1 0 0 0 0,0 0 0 0 0,0 0 0 0 0,0 0 0 0 0,0 1 0 0 0,-1-1 0 0 0,1 0 0 0 0,0 0 0 0 0,0 0 0 0 0,0 0 0 0 0,-1 0 0 0 0,1 0 0 0 0,0 0 0 0 0,0 0 0 0 0,0-1 0 0 0,0 1 0 0 0,-1 0 0 0 0,1 0 0 0 0,0 0 0 0 0,0 0 0 0 0,0 0 0 0 0,-1 0 0 0 0,1 0 0 0 0,0 0 0 0 0,0 0 0 0 0,0-1 0 0 0,0 1 0 0 0,0 0 0 0 0,0 0 0 0 0,-1 0 0 0 0,1 0 0 0 0,0 0 0 0 0,0-1 0 0 0,-1-8 0 0 0,4-14 0 0 0,-2 20 0 0 0,15-64 0 0 0,-9 41 0 0 0,-1-1 0 0 0,4-42 0 0 0,-10 60 0 0 0,0 1 0 0 0,0-1 0 0 0,-1 1 0 0 0,0-1 0 0 0,0 1 0 0 0,-1-1 0 0 0,0 1 0 0 0,-1 0 0 0 0,1 0 0 0 0,-2 0 0 0 0,1 0 0 0 0,-7-11 0 0 0,-16-9 0 0 0,55 31 0 0 0,63 4 0 0 0,150-9 0 0 0,-209 0 0 0 0,-25 2 0 0 0,1 1 0 0 0,0-1 0 0 0,9 3 0 0 0,-16-3 0 0 0,0 0 0 0 0,1 1 0 0 0,-1-1 0 0 0,0 1 0 0 0,0-1 0 0 0,0 1 0 0 0,0 0 0 0 0,0 0 0 0 0,0 0 0 0 0,0 0 0 0 0,0 0 0 0 0,-1 1 0 0 0,1-1 0 0 0,0 0 0 0 0,0 1 0 0 0,-1-1 0 0 0,2 4 0 0 0,-2-5 0 0 0,-1 1 0 0 0,0 0 0 0 0,0 0 0 0 0,0 0 0 0 0,0 0 0 0 0,0 0 0 0 0,0-1 0 0 0,0 1 0 0 0,0 0 0 0 0,-1 0 0 0 0,1 0 0 0 0,0 0 0 0 0,-1-1 0 0 0,1 1 0 0 0,0 0 0 0 0,-1 0 0 0 0,1-1 0 0 0,-1 1 0 0 0,1 0 0 0 0,-1 0 0 0 0,1-1 0 0 0,-1 1 0 0 0,1-1 0 0 0,-1 1 0 0 0,-1 0 0 0 0,-19 16 0 0 0,19-16 0 0 0,-186 122 0 0 0,186-121 0 0 0,-3 2 0 0 0,-1-1 0 0 0,1 0 0 0 0,-1 0 0 0 0,0 0 0 0 0,0-1 0 0 0,0 0 0 0 0,0 0 0 0 0,-12 2 0 0 0,18-4 0 0 0,-1 1 0 0 0,1-1 0 0 0,0 0 0 0 0,-1 0 0 0 0,1 0 0 0 0,0-1 0 0 0,-1 1 0 0 0,1 0 0 0 0,0 0 0 0 0,-1 0 0 0 0,1 0 0 0 0,-1 0 0 0 0,1 0 0 0 0,0 0 0 0 0,-1-1 0 0 0,1 1 0 0 0,0 0 0 0 0,0 0 0 0 0,-1 0 0 0 0,1-1 0 0 0,0 1 0 0 0,-1 0 0 0 0,1-1 0 0 0,0 1 0 0 0,0 0 0 0 0,0 0 0 0 0,-1-1 0 0 0,1 1 0 0 0,0 0 0 0 0,0-1 0 0 0,1-13 0 0 0,15-16 0 0 0,-13 24 0 0 0,7-10 0 0 0,-7 12 0 0 0,-1 1 0 0 0,0-1 0 0 0,0 1 0 0 0,0-1 0 0 0,0 0 0 0 0,-1 0 0 0 0,1 0 0 0 0,-1 0 0 0 0,0 0 0 0 0,0 0 0 0 0,0-5 0 0 0,-1 9 0 0 0,0-1 0 0 0,0 1 0 0 0,0 0 0 0 0,0-1 0 0 0,0 1 0 0 0,0 0 0 0 0,0 0 0 0 0,0-1 0 0 0,0 1 0 0 0,0 0 0 0 0,0-1 0 0 0,0 1 0 0 0,0 0 0 0 0,0 0 0 0 0,-1-1 0 0 0,1 1 0 0 0,0 0 0 0 0,0 0 0 0 0,0-1 0 0 0,-1 1 0 0 0,1 0 0 0 0,0 0 0 0 0,0 0 0 0 0,0-1 0 0 0,-1 1 0 0 0,1 0 0 0 0,0 0 0 0 0,0 0 0 0 0,-1 0 0 0 0,1 0 0 0 0,0-1 0 0 0,-1 1 0 0 0,1 0 0 0 0,-13 2 0 0 0,-14 12 0 0 0,24-12 0 0 0,3-2 0 0 0,-24 14-16 0 0,0-1 0 0 0,0-2 0 0 0,-30 11 0 0 0,53-22 16 0 0,1 0 0 0 0,-1 1 0 0 0,1-1 0 0 0,-1 0 0 0 0,1 0 0 0 0,-1 1 0 0 0,0-1 0 0 0,1 0 0 0 0,-1 0 0 0 0,1 0 0 0 0,-1 0 0 0 0,1 0 0 0 0,-1 0 0 0 0,1 0 0 0 0,-1 0 0 0 0,0 0 0 0 0,1 0 0 0 0,-1 0 0 0 0,1 0 0 0 0,-1-1 0 0 0,1 1 0 0 0,-1 0 0 0 0,1 0 0 0 0,-2-1 0 0 0,2 0 0 0 0,0 1 0 0 0,0-1 0 0 0,0 1 0 0 0,0-1 0 0 0,1 1 0 0 0,-1-1 0 0 0,0 1 0 0 0,0-1 0 0 0,0 1 0 0 0,0-1 0 0 0,1 1 0 0 0,-1-1 0 0 0,0 1 0 0 0,0-1 0 0 0,1 1 0 0 0,-1-1 0 0 0,0 1 0 0 0,1-2 0 0 0,22-20 0 0 0,-20 20 0 0 0,1-1 0 0 0,0 1 0 0 0,0 0 0 0 0,1 1 0 0 0,-1-1 0 0 0,0 1 0 0 0,1-1 0 0 0,-1 1 0 0 0,0 1 0 0 0,1-1 0 0 0,5 0 0 0 0,-26 12-1731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0:36.5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190 127 3679 0 0,'-12'4'1194'0'0,"-1"-1"0"0"0,0 0 0 0 0,0-1-1 0 0,-17 1 1 0 0,22-3-458 0 0,0 0-1 0 0,0 0 1 0 0,0-1 0 0 0,0 0 0 0 0,-1 0 0 0 0,1-1-1 0 0,1 0 1 0 0,-10-4 0 0 0,16 6-546 0 0,-1-1 1 0 0,0 1-1 0 0,1-1 1 0 0,-1 0-1 0 0,1 0 1 0 0,-1 0 0 0 0,1 0-1 0 0,-1 0 1 0 0,1 0-1 0 0,0 0 1 0 0,0 0-1 0 0,-1-1 1 0 0,1 1-1 0 0,0 0 1 0 0,0-1-1 0 0,0 1 1 0 0,0-1-1 0 0,1 1 1 0 0,-1-1-1 0 0,0 0 1 0 0,1 1-1 0 0,-2-4 1 0 0,2 3-116 0 0,0 1 0 0 0,1-1 0 0 0,-1 0 0 0 0,0 1 0 0 0,1-1 0 0 0,-1 0 0 0 0,1 1 0 0 0,-1-1 0 0 0,1 0 0 0 0,0 1 0 0 0,0-1 0 0 0,0 1 0 0 0,0 0 0 0 0,0-1 0 0 0,0 1 1 0 0,0 0-1 0 0,0-1 0 0 0,1 1 0 0 0,-1 0 0 0 0,0 0 0 0 0,1 0 0 0 0,2-1 0 0 0,10-8 5 0 0,2 2-1 0 0,0 0 1 0 0,0 1 0 0 0,0 0 0 0 0,0 1-1 0 0,1 1 1 0 0,0 1 0 0 0,0 1 0 0 0,1 0 0 0 0,-1 1-1 0 0,36 0 1 0 0,-49 2-76 0 0,0 0 0 0 0,-1 1-1 0 0,1-1 1 0 0,0 1 0 0 0,0 0 0 0 0,0 0-1 0 0,-1 0 1 0 0,1 0 0 0 0,0 1 0 0 0,-1-1-1 0 0,1 1 1 0 0,-1 0 0 0 0,0 0 0 0 0,0 0-1 0 0,0 1 1 0 0,0-1 0 0 0,0 1 0 0 0,0 0-1 0 0,0-1 1 0 0,-1 1 0 0 0,1 0 0 0 0,-1 1-1 0 0,0-1 1 0 0,0 0 0 0 0,0 1 0 0 0,-1-1-1 0 0,1 1 1 0 0,-1-1 0 0 0,0 1 0 0 0,0 0-1 0 0,0 0 1 0 0,0-1 0 0 0,-1 1 0 0 0,1 0-1 0 0,-1 0 1 0 0,0 7 0 0 0,-1 0 23 0 0,-1 0 1 0 0,0 0 0 0 0,0 0-1 0 0,-1 0 1 0 0,-1 0-1 0 0,-5 14 1 0 0,-36 57 351 0 0,34-64-303 0 0,0 1-1 0 0,1 0 0 0 0,1 1 1 0 0,-11 35-1 0 0,17-44-75 0 0,0-3 0 0 0,1 0 0 0 0,0 0 0 0 0,1 0 0 0 0,0 0 0 0 0,0 0 0 0 0,1 1 0 0 0,0 11 0 0 0,1-19-138 0 0,0 0 0 0 0,0 0 0 0 0,0 0 0 0 0,0 0 0 0 0,0 0 1 0 0,0 0-1 0 0,1 0 0 0 0,-1 0 0 0 0,0 0 0 0 0,0 0 0 0 0,1-1 0 0 0,-1 1 0 0 0,0-1 0 0 0,1 1 0 0 0,-1-1 0 0 0,1 1 0 0 0,-1-1 0 0 0,1 0 0 0 0,-1 1 0 0 0,1-1 0 0 0,1 0 1 0 0,4 0-7605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0:36.9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5 5855 0 0,'-6'9'917'0'0,"4"-6"-207"0"0,0-1 0 0 0,1 1 0 0 0,-1-1 0 0 0,1 1 1 0 0,-1 0-1 0 0,1 0 0 0 0,-1 3 0 0 0,2-6-606 0 0,0 1 0 0 0,0-1 0 0 0,0 0-1 0 0,0 1 1 0 0,0-1 0 0 0,0 1 0 0 0,0-1-1 0 0,0 0 1 0 0,0 1 0 0 0,0-1 0 0 0,1 1-1 0 0,-1-1 1 0 0,0 0 0 0 0,0 1 0 0 0,0-1-1 0 0,0 1 1 0 0,1-1 0 0 0,-1 0-1 0 0,0 1 1 0 0,0-1 0 0 0,1 0 0 0 0,-1 0-1 0 0,1 1 1 0 0,0 0-48 0 0,0-1 0 0 0,0 1 1 0 0,0-1-1 0 0,0 1 0 0 0,0-1 0 0 0,0 0 0 0 0,0 0 0 0 0,1 1 0 0 0,-1-1 0 0 0,0 0 0 0 0,0 0 0 0 0,2 0 1 0 0,1-1-13 0 0,0 0 1 0 0,0 0-1 0 0,0 0 0 0 0,0 0 1 0 0,0 0-1 0 0,0-1 1 0 0,-1 0-1 0 0,1 0 1 0 0,-1 0-1 0 0,1 0 1 0 0,-1-1-1 0 0,5-3 1 0 0,5-4 1777 0 0,-13 10-1799 0 0,0 0 0 0 0,0 0 0 0 0,1 0 0 0 0,-1 0 0 0 0,0 0 0 0 0,0 0 0 0 0,0 0 0 0 0,0 0 0 0 0,1-1 0 0 0,-1 1 1 0 0,0 0-1 0 0,0 0 0 0 0,0 0 0 0 0,0 0 0 0 0,0 0 0 0 0,1-1 0 0 0,-1 1 0 0 0,0 0 0 0 0,0 0 0 0 0,0 0 0 0 0,0-1 1 0 0,0 1-1 0 0,0 0 0 0 0,0 0 0 0 0,0 0 0 0 0,0-1 0 0 0,0 1 0 0 0,0 0 0 0 0,0 0 0 0 0,0 0 0 0 0,0-1 0 0 0,0 1 1 0 0,0 0-1 0 0,0 0 0 0 0,0 0 0 0 0,0-1 0 0 0,-7-3 36 0 0,-11 1-216 0 0,18 3 182 0 0,-1-1 0 0 0,1 1 0 0 0,0 0 1 0 0,-1 0-1 0 0,1 0 0 0 0,-1 0 1 0 0,1 0-1 0 0,0 0 0 0 0,-1 0 1 0 0,1 0-1 0 0,-1 0 0 0 0,1 0 1 0 0,0 1-1 0 0,-1-1 0 0 0,1 0 1 0 0,-1 0-1 0 0,1 0 0 0 0,0 0 1 0 0,-1 0-1 0 0,1 1 0 0 0,0-1 0 0 0,-1 0 1 0 0,1 0-1 0 0,0 1 0 0 0,-1-1 1 0 0,1 0-1 0 0,0 1 0 0 0,0-1 1 0 0,-1 0-1 0 0,1 1 0 0 0,0-1 1 0 0,0 0-1 0 0,0 1 0 0 0,0-1 1 0 0,-1 0-1 0 0,1 1 0 0 0,0-1 0 0 0,0 1 1 0 0,0-1-1 0 0,0 0 0 0 0,0 1 1 0 0,0-1-1 0 0,0 1 0 0 0,0 0 7 0 0,0 0-1 0 0,1-1 1 0 0,-1 1-1 0 0,1-1 1 0 0,-1 1-1 0 0,0-1 1 0 0,1 1-1 0 0,-1-1 0 0 0,1 1 1 0 0,-1-1-1 0 0,1 1 1 0 0,-1-1-1 0 0,1 1 1 0 0,0-1-1 0 0,-1 0 1 0 0,1 1-1 0 0,0-1 1 0 0,-1 0-1 0 0,1 0 1 0 0,-1 0-1 0 0,1 1 0 0 0,0-1 1 0 0,0 0-1 0 0,-1 0 1 0 0,1 0-1 0 0,0 0 1 0 0,0 0-1 0 0,1 0-22 0 0,0 0 0 0 0,-1 0 0 0 0,1 0-1 0 0,0 0 1 0 0,-1 0 0 0 0,1 0 0 0 0,0-1 0 0 0,-1 1-1 0 0,1-1 1 0 0,-1 1 0 0 0,1-1 0 0 0,-1 0 0 0 0,1 1 0 0 0,-1-1-1 0 0,1 0 1 0 0,-1 0 0 0 0,2-1 0 0 0,4-11-3148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0:37.5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178 88 7367 0 0,'-13'1'1078'0'0,"1"0"0"0"0,-17 4 0 0 0,-12 1-432 0 0,39-5-541 0 0,-7-1 30 0 0,-1 1-1 0 0,-19-3 1 0 0,28 3-11 0 0,0-2 0 0 0,-1 1 0 0 0,1 0 0 0 0,-1 0 0 0 0,1 0 0 0 0,0-1 0 0 0,-1 1 0 0 0,1 0 0 0 0,0-1 0 0 0,-1 1 0 0 0,1-1 0 0 0,0 0 0 0 0,0 1 0 0 0,-1-1 0 0 0,1 0 0 0 0,0 0 0 0 0,0 0 0 0 0,0 0 0 0 0,0 0 0 0 0,0 0 0 0 0,0 0 0 0 0,0 0 0 0 0,1 0 0 0 0,-1-1 1 0 0,0 1-1 0 0,1 0 0 0 0,-1 0 0 0 0,1-1 0 0 0,-1-1 0 0 0,1 2 28 0 0,0-1 0 0 0,0 1 0 0 0,0 0 1 0 0,1-1-1 0 0,-1 1 0 0 0,1-1 0 0 0,-1 1 1 0 0,1 0-1 0 0,-1-1 0 0 0,1 1 0 0 0,0 0 1 0 0,0 0-1 0 0,0 0 0 0 0,-1-1 0 0 0,1 1 1 0 0,0 0-1 0 0,1 0 0 0 0,-1 0 0 0 0,0 1 1 0 0,0-1-1 0 0,0 0 0 0 0,2-1 0 0 0,32-16 942 0 0,-29 16-907 0 0,8-4 31 0 0,1 0 0 0 0,29-7-1 0 0,-40 12-204 0 0,0 0 0 0 0,0 0 0 0 0,-1 1 0 0 0,1-1-1 0 0,0 1 1 0 0,0 0 0 0 0,0 0 0 0 0,0 1 0 0 0,-1-1 0 0 0,1 1-1 0 0,0-1 1 0 0,0 1 0 0 0,-1 1 0 0 0,1-1 0 0 0,0 0 0 0 0,-1 1-1 0 0,6 3 1 0 0,-7-4 26 0 0,0 1 0 0 0,-1-1 0 0 0,1 1 1 0 0,-1 0-1 0 0,1-1 0 0 0,-1 1 0 0 0,0 0 0 0 0,0 0 0 0 0,0 0 0 0 0,0 0 0 0 0,0 0 0 0 0,0 0 1 0 0,-1 0-1 0 0,1 0 0 0 0,-1 0 0 0 0,1 2 0 0 0,-1 0-4 0 0,0 0 0 0 0,0 0 0 0 0,0 0 1 0 0,0 0-1 0 0,-1 0 0 0 0,0 0 0 0 0,0 0 0 0 0,-1 4 0 0 0,-4 6 28 0 0,-1 1 0 0 0,0-2-1 0 0,-13 20 1 0 0,15-25-15 0 0,-29 41 102 0 0,-14 21 238 0 0,43-62-356 0 0,1 1 0 0 0,0 0-1 0 0,0 1 1 0 0,0-1 0 0 0,1 0-1 0 0,-2 13 1 0 0,5-17-21 0 0,0 1 1 0 0,0 0-1 0 0,0 0 0 0 0,1-1 0 0 0,0 1 1 0 0,0 0-1 0 0,0-1 0 0 0,2 6 0 0 0,0-4 6 0 0,-2 0 0 0 0,1-1 0 0 0,-1 1 0 0 0,0 0 0 0 0,0 12 0 0 0,-12 55-81 0 0,11-74-24 0 0,0 1 0 0 0,0 0 0 0 0,0 0 0 0 0,0 0 0 0 0,0-1 0 0 0,0 1 0 0 0,0 0 0 0 0,0 0 1 0 0,1-1-1 0 0,-1 1 0 0 0,0 0 0 0 0,0 0 0 0 0,1-1 0 0 0,-1 1 0 0 0,0 0 0 0 0,1 0 0 0 0,2 2-1076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0:37.9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 29 5671 0 0,'0'0'124'0'0,"17"10"950"0"0,-17-10-973 0 0,1 1-1 0 0,0-1 1 0 0,0 1 0 0 0,-1-1 0 0 0,1 1 0 0 0,0-1 0 0 0,0 0-1 0 0,0 0 1 0 0,0 1 0 0 0,0-1 0 0 0,-1 0 0 0 0,1 0 0 0 0,0 0-1 0 0,0 0 1 0 0,0 0 0 0 0,0 0 0 0 0,0 0 0 0 0,0 0 0 0 0,0-1-1 0 0,0 1-58 0 0,-1 0-1 0 0,0-1 0 0 0,0 1 0 0 0,1 0 0 0 0,-1-1 0 0 0,0 1 0 0 0,0 0 0 0 0,0-1 0 0 0,0 1 0 0 0,1 0 0 0 0,-1-1 0 0 0,0 1 0 0 0,0-1 1 0 0,0 1-1 0 0,0-1 0 0 0,0 1 0 0 0,0 0 0 0 0,0-1 0 0 0,0 1 0 0 0,0-1 0 0 0,0 1 0 0 0,-1 0 0 0 0,1-1 0 0 0,0 1 0 0 0,0 0 1 0 0,0-1-1 0 0,-1 0 0 0 0,0-1 133 0 0,1 0 0 0 0,-2 0 0 0 0,1 0 0 0 0,0 0 0 0 0,0 0 0 0 0,-1 0 0 0 0,1 0 1 0 0,-1 1-1 0 0,1-1 0 0 0,-1 0 0 0 0,0 1 0 0 0,0-1 0 0 0,0 1 0 0 0,-2-1 0 0 0,2 1-66 0 0,1 0 1 0 0,-1 1-1 0 0,0 0 0 0 0,1-1 0 0 0,-1 1 0 0 0,0 0 0 0 0,0 0 0 0 0,1 0 1 0 0,-1 0-1 0 0,0 0 0 0 0,0 0 0 0 0,1 0 0 0 0,-1 1 0 0 0,0-1 0 0 0,1 1 1 0 0,-1-1-1 0 0,0 1 0 0 0,1 0 0 0 0,-1-1 0 0 0,-1 2 0 0 0,1 0-68 0 0,-1 0-1 0 0,1 0 0 0 0,-1 0 1 0 0,1 0-1 0 0,0 0 1 0 0,0 1-1 0 0,0-1 0 0 0,0 1 1 0 0,0-1-1 0 0,1 1 1 0 0,-2 3-1 0 0,2-4-28 0 0,-1 1-1 0 0,1 0 1 0 0,1 0-1 0 0,-1 0 1 0 0,0-1-1 0 0,1 1 1 0 0,-1 0-1 0 0,1 0 1 0 0,0 0-1 0 0,0 0 1 0 0,0 5-1 0 0,1-7 46 0 0,-1 1 0 0 0,0-1 0 0 0,1 1 0 0 0,-1-1 0 0 0,1 1 0 0 0,0-1 0 0 0,-1 1 0 0 0,1-1 0 0 0,0 1 0 0 0,0-1 0 0 0,0 0 0 0 0,0 1 0 0 0,0-1 0 0 0,0 0 0 0 0,0 0 0 0 0,0 0 0 0 0,1 0 0 0 0,-1 0 0 0 0,0 0 0 0 0,1 0 0 0 0,1 1 0 0 0,1-1 99 0 0,0 0 1 0 0,0 0 0 0 0,0-1-1 0 0,0 1 1 0 0,1-1 0 0 0,-1 0-1 0 0,0 0 1 0 0,0 0 0 0 0,0 0-1 0 0,0-1 1 0 0,0 0 0 0 0,0 0-1 0 0,0 0 1 0 0,0 0 0 0 0,0-1 0 0 0,6-2-1 0 0,-7 3-84 0 0,-1-1 0 0 0,0 1 0 0 0,0 0 0 0 0,0-1 0 0 0,0 1 0 0 0,0-1 0 0 0,0 0 0 0 0,-1 0 0 0 0,1 0 0 0 0,0 0 0 0 0,-1 0 0 0 0,3-3 0 0 0,-4 3-13 0 0,1 1 0 0 0,-1-1 0 0 0,1 0 0 0 0,-1 1 0 0 0,0-1 0 0 0,1 0 0 0 0,-1 1 0 0 0,0-1 0 0 0,0 0 0 0 0,0 1 0 0 0,0-1 0 0 0,-1 1-1 0 0,1-1 1 0 0,0 0 0 0 0,-1 1 0 0 0,1-1 0 0 0,-1 1 0 0 0,1-1 0 0 0,-1 0 0 0 0,-1-1 0 0 0,1 1-1 0 0,0 1-1 0 0,0 0 0 0 0,1 0 1 0 0,-1 0-1 0 0,0 0 0 0 0,0-1 1 0 0,0 1-1 0 0,-1 0 0 0 0,1 1 1 0 0,0-1-1 0 0,0 0 1 0 0,0 0-1 0 0,-1 0 0 0 0,1 1 1 0 0,0-1-1 0 0,-1 1 0 0 0,1-1 1 0 0,-1 1-1 0 0,1 0 1 0 0,0-1-1 0 0,-1 1 0 0 0,1 0 1 0 0,-1 0-1 0 0,1 0 0 0 0,-3 0 1 0 0,-15 5-896 0 0,2 5-5004 0 0,10-5-1165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3:31.7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3 1839 0 0,'0'0'175'0'0,"-1"0"0"0"0,0 0 0 0 0,0 1 0 0 0,0-1 0 0 0,1 0 0 0 0,-1 0 0 0 0,0 0 0 0 0,0 0 0 0 0,1 1 0 0 0,-1-1 0 0 0,0 0 0 0 0,0 1 0 0 0,1-1 0 0 0,-1 1-1 0 0,1-1 1 0 0,-1 0 0 0 0,0 1 0 0 0,1 0 0 0 0,-1-1 0 0 0,1 1 0 0 0,-1-1 0 0 0,1 1 0 0 0,-1 0 0 0 0,1-1 0 0 0,-1 1 0 0 0,1 0 0 0 0,0-1 0 0 0,-1 1 0 0 0,1 0 0 0 0,0 0-1 0 0,0-1 1 0 0,0 1 0 0 0,-1 0 0 0 0,1 0 0 0 0,0-1 0 0 0,0 1 0 0 0,0 0 0 0 0,0 0 0 0 0,0 0 0 0 0,0-1 0 0 0,1 1 0 0 0,-1 0 0 0 0,0 0 0 0 0,0-1 0 0 0,0 1-1 0 0,1 0 1 0 0,-1 0 0 0 0,0-1 0 0 0,1 1 0 0 0,-1 0 0 0 0,1-1 0 0 0,-1 1 0 0 0,1-1 0 0 0,-1 1 0 0 0,1 0 0 0 0,-1-1 0 0 0,1 1 0 0 0,1 0 0 0 0,3 1 264 0 0,0 0 1 0 0,0 0-1 0 0,1 0 1 0 0,-1-1 0 0 0,1 0-1 0 0,-1 0 1 0 0,1 0-1 0 0,-1-1 1 0 0,1 1 0 0 0,0-1-1 0 0,-1-1 1 0 0,1 1-1 0 0,0-1 1 0 0,-1 0 0 0 0,1 0-1 0 0,5-3 1 0 0,-10 4-394 0 0,-1 0 1 0 0,1 0 0 0 0,-1-1-1 0 0,1 1 1 0 0,-1 0 0 0 0,0 0-1 0 0,1 0 1 0 0,-1-1-1 0 0,1 1 1 0 0,-1 0 0 0 0,0-1-1 0 0,1 1 1 0 0,-1 0-1 0 0,0-1 1 0 0,1 1 0 0 0,-1 0-1 0 0,0-1 1 0 0,0 1-1 0 0,1-1 1 0 0,-1 1 0 0 0,0-1-1 0 0,0 1 1 0 0,0 0-1 0 0,1-1 1 0 0,-1 1 0 0 0,0-1-1 0 0,0 1 1 0 0,0-1-1 0 0,0 0 1 0 0,0 0 9 0 0,-1 0 1 0 0,1 1-1 0 0,-1-1 0 0 0,1 0 0 0 0,-1 1 0 0 0,1-1 1 0 0,-1 0-1 0 0,1 1 0 0 0,-1-1 0 0 0,1 0 1 0 0,-1 1-1 0 0,0-1 0 0 0,1 1 0 0 0,-2-1 0 0 0,-27-12 572 0 0,-9 6-438 0 0,35 7-240 0 0,1 0 0 0 0,-1 0-1 0 0,0 0 1 0 0,1 0 0 0 0,-1 0-1 0 0,1 0 1 0 0,-1 1 0 0 0,1-1-1 0 0,-1 1 1 0 0,1 0 0 0 0,0 0-1 0 0,-4 1 1 0 0,6-2-14 0 0,0 0 0 0 0,0 0 0 0 0,0 0 0 0 0,0 0 0 0 0,0 0 0 0 0,0 0 0 0 0,0 0 0 0 0,0 0-1 0 0,0 0 1 0 0,0 0 0 0 0,1 0 0 0 0,-1 0 0 0 0,0 0 0 0 0,0 0 0 0 0,0 0 0 0 0,0 0 0 0 0,0 0 0 0 0,0 0 0 0 0,0 0 0 0 0,0 0-1 0 0,0 0 1 0 0,1 0 0 0 0,-1 0 0 0 0,0 0 0 0 0,0 0 0 0 0,0 0 0 0 0,0 0 0 0 0,0 0 0 0 0,0 0 0 0 0,0 0 0 0 0,0 0 0 0 0,0 0-1 0 0,0 0 1 0 0,0 0 0 0 0,0 0 0 0 0,1 1 0 0 0,-1-1 0 0 0,0 0 0 0 0,0 0 0 0 0,0 0 0 0 0,0 0 0 0 0,0 0 0 0 0,0 0 0 0 0,0 0-1 0 0,0 0 1 0 0,0 0 0 0 0,0 0 0 0 0,0 0 0 0 0,0 1 0 0 0,0-1 0 0 0,0 0 0 0 0,0 0 0 0 0,0 0 0 0 0,0 0 0 0 0,0 0 0 0 0,0 0-1 0 0,0 0 1 0 0,0 0 0 0 0,0 0 0 0 0,0 0 0 0 0,0 1 0 0 0,0-1 0 0 0,0 0 0 0 0,0 0 0 0 0,6-1-6547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2:47.2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208 101 7367 0 0,'-33'-40'2859'0'0,"33"40"-2821"0"0,0 0 1 0 0,0 0-1 0 0,0 0 0 0 0,0 0 1 0 0,0 0-1 0 0,0 0 0 0 0,0 0 0 0 0,0 0 1 0 0,0-1-1 0 0,0 1 0 0 0,0 0 1 0 0,0 0-1 0 0,-1 0 0 0 0,1 0 1 0 0,0 0-1 0 0,0 0 0 0 0,0 0 1 0 0,0 0-1 0 0,0 0 0 0 0,0 0 0 0 0,0 0 1 0 0,0-1-1 0 0,0 1 0 0 0,0 0 1 0 0,0 0-1 0 0,0 0 0 0 0,0 0 1 0 0,0 0-1 0 0,0 0 0 0 0,0 0 1 0 0,0 0-1 0 0,0 0 0 0 0,0 0 0 0 0,0-1 1 0 0,0 1-1 0 0,1 0 0 0 0,-1 0 1 0 0,0 0-1 0 0,0 0 0 0 0,0 0 1 0 0,0 0-1 0 0,0 0 0 0 0,0 0 1 0 0,0 0-1 0 0,0 0 0 0 0,0 0 1 0 0,0 0-1 0 0,0 0 0 0 0,0 0 0 0 0,0 0 1 0 0,0-1-1 0 0,1 1 0 0 0,-1 0 1 0 0,0 0-1 0 0,0 0 0 0 0,0 0 1 0 0,0 0-1 0 0,0 0 0 0 0,0 0 1 0 0,0 0-1 0 0,0 0 0 0 0,10 1 753 0 0,14 6-735 0 0,-22-7 123 0 0,39 10 1296 0 0,-1-3-1 0 0,69 4 0 0 0,-26-3 106 0 0,-22-2-1094 0 0,-1-3 1 0 0,1-3-1 0 0,70-8 0 0 0,-20-4-370 0 0,430-32 824 0 0,-351 45-911 0 0,60-2 14 0 0,351-35-43 0 0,-345 39 153 0 0,-40 1-2 0 0,71-4-72 0 0,26 0-86 0 0,-68-4 35 0 0,52-3 8 0 0,1 4-36 0 0,-43 0 0 0 0,0 4 0 0 0,-24 1 0 0 0,94 6 0 0 0,-78-6 0 0 0,20 1 0 0 0,-1 5 0 0 0,14 1 0 0 0,28-4 0 0 0,-77-4 0 0 0,48-4 0 0 0,-1 1 0 0 0,-41 2 0 0 0,54 3 0 0 0,-41 5 0 0 0,33 1 0 0 0,9-3 0 0 0,-61-2 0 0 0,-13 2 0 0 0,154 11 0 0 0,-70-3 0 0 0,-132-9 0 0 0,168 1 0 0 0,-141-5 0 0 0,180-20 0 0 0,-340 15 0 0 0,-7 0 0 0 0,64 0 0 0 0,-92 4 0 0 0,1 0 0 0 0,0 1 0 0 0,0-1 0 0 0,0 1 0 0 0,0 0 0 0 0,0 0 0 0 0,-1 0 0 0 0,1 0 0 0 0,0 0 0 0 0,-1 1 0 0 0,1-1 0 0 0,-1 1 0 0 0,1 0 0 0 0,-1-1 0 0 0,0 1 0 0 0,0 0 0 0 0,1 0 0 0 0,-2 1 0 0 0,1-1 0 0 0,0 0 0 0 0,0 1 0 0 0,-1-1 0 0 0,1 1 0 0 0,-1-1 0 0 0,2 6 0 0 0,1 4 0 0 0,-1 0 0 0 0,0 0 0 0 0,-1 0 0 0 0,2 21 0 0 0,-2 1 0 0 0,-1 44 0 0 0,-3 15 0 0 0,-5 0 0 0 0,-5 5 0 0 0,-4 2 0 0 0,2-18 0 0 0,1 1 0 0 0,0 19 0 0 0,4 2 0 0 0,3-2 0 0 0,1 1 0 0 0,6-7 0 0 0,1-70 0 0 0,8 34 0 0 0,-1-23 0 0 0,16 40 0 0 0,-19-60 0 0 0,-1-6 0 0 0,-1-1 0 0 0,-1 2 0 0 0,0-1 0 0 0,-1 0 0 0 0,2 17 0 0 0,-4-27 0 0 0,0 0 0 0 0,0 0 0 0 0,0 0 0 0 0,0 0 0 0 0,0 0 0 0 0,-1 0 0 0 0,1 0 0 0 0,0 0 0 0 0,-1-1 0 0 0,1 1 0 0 0,0 0 0 0 0,-1 0 0 0 0,1 0 0 0 0,-1-1 0 0 0,0 1 0 0 0,1 0 0 0 0,-1 0 0 0 0,1-1 0 0 0,-1 1 0 0 0,0-1 0 0 0,0 1 0 0 0,1-1 0 0 0,-1 1 0 0 0,0-1 0 0 0,0 1 0 0 0,0-1 0 0 0,0 1 0 0 0,1-1 0 0 0,-1 0 0 0 0,0 0 0 0 0,0 1 0 0 0,0-1 0 0 0,0 0 0 0 0,0 0 0 0 0,0 0 0 0 0,0 0 0 0 0,0 0 0 0 0,-1 0 0 0 0,-6-1 0 0 0,1 0 0 0 0,-1 0 0 0 0,-12-3 0 0 0,12 2 0 0 0,-96-18 0 0 0,-139-7 0 0 0,133 19 21 0 0,-210-8 86 0 0,50 12-107 0 0,99 1 0 0 0,-9 4 0 0 0,-32 0 0 0 0,-137 3 0 0 0,90 1 0 0 0,43-2 0 0 0,-98-1 0 0 0,22-1 0 0 0,66 1 0 0 0,10 0 0 0 0,-95-3 0 0 0,-11 3 0 0 0,52 0 0 0 0,51-1 0 0 0,-59-2 0 0 0,19-3 0 0 0,-61-3 0 0 0,-5-3 39 0 0,81 4-14 0 0,-35 0-25 0 0,62 2 0 0 0,-201 5 0 0 0,257 1 0 0 0,-51 4 0 0 0,-64 1 0 0 0,85-6 0 0 0,-181-8 0 0 0,5-13 0 0 0,213 13 0 0 0,-104 3 0 0 0,-10-1 0 0 0,54-1 0 0 0,-55-4 0 0 0,142 5 0 0 0,-170 15 0 0 0,131-5 0 0 0,-34 2 0 0 0,102 3 0 0 0,-159-7 0 0 0,168-5 0 0 0,-126 12 0 0 0,207-9 0 0 0,1-1 0 0 0,0 0 0 0 0,0-1 0 0 0,0 0 0 0 0,0 0 0 0 0,0 0 0 0 0,0-1 0 0 0,0 0 0 0 0,1 0 0 0 0,-13-6 0 0 0,15 5 0 0 0,0 1 0 0 0,0 0 0 0 0,0-1 0 0 0,1 0 0 0 0,-1 1 0 0 0,1-1 0 0 0,0-1 0 0 0,0 1 0 0 0,0 0 0 0 0,0-1 0 0 0,1 0 0 0 0,-1 1 0 0 0,1-1 0 0 0,0 0 0 0 0,0 0 0 0 0,0 0 0 0 0,1-1 0 0 0,-2-5 0 0 0,0-9 0 0 0,1-1 0 0 0,1 0 0 0 0,1 1 0 0 0,4-36 0 0 0,0-30 0 0 0,-7 47 43 0 0,-16-71 0 0 0,0 13 31 0 0,16 71 18 0 0,1-1-1 0 0,1 0 1 0 0,1 0 0 0 0,1 1-1 0 0,1-1 1 0 0,1 1 0 0 0,12-46-1 0 0,-4 36-49 0 0,-3-1-1 0 0,0-1 0 0 0,-3 1 0 0 0,2-51 0 0 0,13-217 625 0 0,-18 289-542 0 0,0 0 1 0 0,-1-1-1 0 0,-1 1 0 0 0,-3-27 0 0 0,2 36-331 0 0,-1 1 1 0 0,1-1-1 0 0,-1 0 1 0 0,0 1-1 0 0,0 0 1 0 0,0-1-1 0 0,-1 1 0 0 0,-4-6 1 0 0,4 7-640 0 0,0 0 0 0 0,0 1 0 0 0,-1-1 0 0 0,1 1 0 0 0,-1 0 0 0 0,-6-5 1 0 0,-4 0-6873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3T11:13:43.8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218 250 5527 0 0,'1'-17'1210'0'0,"1"0"-1"0"0,0 0 0 0 0,6-19 0 0 0,4-21 1282 0 0,-10 42-1736 0 0,0 5-320 0 0,-1 1 0 0 0,0-1 0 0 0,0 1 0 0 0,-1-1 0 0 0,-1 0 0 0 0,-2-17 0 0 0,3 27-418 0 0,0 0-1 0 0,0-1 1 0 0,0 1-1 0 0,0 0 1 0 0,0 0-1 0 0,0-1 0 0 0,0 1 1 0 0,0 0-1 0 0,0 0 1 0 0,0 0-1 0 0,0-1 1 0 0,0 1-1 0 0,0 0 1 0 0,0 0-1 0 0,0-1 1 0 0,-1 1-1 0 0,1 0 1 0 0,0 0-1 0 0,0 0 0 0 0,0 0 1 0 0,0-1-1 0 0,-1 1 1 0 0,1 0-1 0 0,0 0 1 0 0,0 0-1 0 0,0 0 1 0 0,-1 0-1 0 0,1 0 1 0 0,0-1-1 0 0,0 1 1 0 0,0 0-1 0 0,-1 0 0 0 0,1 0 1 0 0,0 0-1 0 0,0 0 1 0 0,-1 0-1 0 0,1 0 1 0 0,0 0-1 0 0,0 0 1 0 0,-1 0-1 0 0,1 0 1 0 0,0 0-1 0 0,0 0 1 0 0,-1 0-1 0 0,1 0 0 0 0,0 1 1 0 0,0-1-1 0 0,0 0 1 0 0,-1 0-1 0 0,1 0 1 0 0,0 0-1 0 0,0 0 1 0 0,0 0-1 0 0,-1 1 1 0 0,1-1-1 0 0,0 0 0 0 0,0 0 1 0 0,0 0-1 0 0,0 0 1 0 0,0 1-1 0 0,-1-1 1 0 0,1 0-1 0 0,0 0 1 0 0,0 0-1 0 0,0 1 1 0 0,0-1-1 0 0,0 0 1 0 0,0 1-1 0 0,-11 17 581 0 0,10-15-408 0 0,-40 84 1852 0 0,37-76-1820 0 0,0 0 0 0 0,1 0 1 0 0,0 0-1 0 0,1 1 0 0 0,0-1 1 0 0,0 15-1 0 0,2-25-200 0 0,0 0-1 0 0,0 0 1 0 0,0 0 0 0 0,0 1-1 0 0,0-1 1 0 0,0 0-1 0 0,0 0 1 0 0,0 0 0 0 0,1 0-1 0 0,-1 0 1 0 0,0 0-1 0 0,1 0 1 0 0,-1 0 0 0 0,1 0-1 0 0,-1 0 1 0 0,1 0-1 0 0,0 0 1 0 0,-1 0 0 0 0,1 0-1 0 0,0 0 1 0 0,-1 0 0 0 0,1-1-1 0 0,0 1 1 0 0,0 0-1 0 0,0-1 1 0 0,0 1 0 0 0,0 0-1 0 0,1 0 1 0 0,0-1-17 0 0,-1 0 0 0 0,0 0 0 0 0,0 0 1 0 0,0 0-1 0 0,0 0 0 0 0,0-1 0 0 0,0 1 1 0 0,0 0-1 0 0,0 0 0 0 0,0-1 0 0 0,0 1 0 0 0,0-1 1 0 0,0 1-1 0 0,0-1 0 0 0,0 1 0 0 0,0-1 1 0 0,0 0-1 0 0,0 1 0 0 0,0-1 0 0 0,-1 0 0 0 0,1 0 1 0 0,0 0-1 0 0,0 1 0 0 0,-1-1 0 0 0,1 0 0 0 0,-1 0 1 0 0,1 0-1 0 0,0-2 0 0 0,4-7-4 0 0,0-1 0 0 0,-1 0 0 0 0,0 0 0 0 0,-1 0 0 0 0,-1-1 0 0 0,1 1 0 0 0,0-13 0 0 0,-3 18 0 0 0,1 0 0 0 0,-1 0 0 0 0,0 1 0 0 0,0-1 0 0 0,-1 0 0 0 0,0 1 0 0 0,0-1 0 0 0,0 0 0 0 0,-1 1 0 0 0,1-1 0 0 0,-1 1 0 0 0,-1 0 0 0 0,1-1 0 0 0,-1 1 0 0 0,0 0 0 0 0,-4-5 0 0 0,6 8 0 0 0,0 1 0 0 0,0 0 0 0 0,0 0 0 0 0,-1 0 0 0 0,1 0 0 0 0,0 0 0 0 0,0 0 0 0 0,-1 0 0 0 0,1 1 0 0 0,-1-1 0 0 0,1 0 0 0 0,0 1 0 0 0,-1-1 0 0 0,0 1 0 0 0,1-1 0 0 0,-1 1 0 0 0,1 0 0 0 0,-1 0 0 0 0,1-1 0 0 0,-3 1 0 0 0,2 1 0 0 0,0-1 0 0 0,-1 1 0 0 0,1 0 0 0 0,0 0 0 0 0,-1 0 0 0 0,1 0 0 0 0,0 0 0 0 0,0 0 0 0 0,0 0 0 0 0,0 1 0 0 0,0-1 0 0 0,-2 2 0 0 0,-5 7 0 0 0,1-1 0 0 0,0 1 0 0 0,0 0 0 0 0,-6 13 0 0 0,6-11 0 0 0,-11 18 87 0 0,-18 36-1 0 0,30-52-15 0 0,1 1 0 0 0,1 0-1 0 0,0-1 1 0 0,0 1 0 0 0,-1 18-1 0 0,5-32-68 0 0,1-1 1 0 0,0 1-1 0 0,0 0 0 0 0,-1 0 0 0 0,1 0 0 0 0,0 0 0 0 0,0 0 0 0 0,0 0 0 0 0,0 0 0 0 0,0 0 0 0 0,1 0 0 0 0,-1 0 0 0 0,0 0 0 0 0,0 0 0 0 0,1-1 0 0 0,-1 1 0 0 0,0 0 0 0 0,1 0 0 0 0,0 1 0 0 0,-1-2 1 0 0,1 0 0 0 0,0 0 0 0 0,-1 0 0 0 0,1 0-1 0 0,-1 0 1 0 0,1 0 0 0 0,-1 0 0 0 0,1 0 0 0 0,-1 0 0 0 0,1 0 0 0 0,-1 0 0 0 0,1 0 0 0 0,-1 0 0 0 0,1 0-1 0 0,-1-1 1 0 0,1 1 0 0 0,-1 0 0 0 0,1 0 0 0 0,-1-1 0 0 0,0 1 0 0 0,1 0 0 0 0,-1-1 0 0 0,1 1 0 0 0,-1-1 0 0 0,8-6 38 0 0,-1 0 0 0 0,9-13 1 0 0,-12 15-37 0 0,17-22-5 0 0,-15 18 0 0 0,0 1 0 0 0,1-1 0 0 0,0 1 0 0 0,0 1 0 0 0,16-14 0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3T11:13:46.3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2 3679 0 0,'0'1'284'0'0,"0"0"115"0"0,0 0 0 0 0,0 0 0 0 0,0 0-1 0 0,0 0 1 0 0,0 0 0 0 0,0 0 0 0 0,0 0 0 0 0,0 0-1 0 0,-1 0 1 0 0,1 1 0 0 0,0-1 0 0 0,-1 0-1 0 0,0 1 1 0 0,0-1 31 0 0,0-1-1 0 0,0 1 1 0 0,0-1-1 0 0,0 0 1 0 0,-1 0-1 0 0,1 1 1 0 0,0-1-1 0 0,0 0 1 0 0,0 0-1 0 0,0 0 1 0 0,-1 0-1 0 0,-1 0 1 0 0,1 0-209 0 0,0 0-79 0 0,0 0 0 0 0,1 0 0 0 0,-1 1 0 0 0,0-1 0 0 0,1 1-1 0 0,-1 0 1 0 0,0-1 0 0 0,1 1 0 0 0,-1 0 0 0 0,1 0 0 0 0,-1 0 0 0 0,1 0 0 0 0,0 0-1 0 0,-1 0 1 0 0,1 0 0 0 0,0 1 0 0 0,0-1 0 0 0,0 0 0 0 0,0 1 0 0 0,0-1 0 0 0,0 1-1 0 0,0-1 1 0 0,0 1 0 0 0,1 0 0 0 0,-1-1 0 0 0,1 1 0 0 0,-1-1 0 0 0,1 1 0 0 0,0 0-1 0 0,-1 0 1 0 0,1-1 0 0 0,0 1 0 0 0,0 0 0 0 0,0 0 0 0 0,0-1 0 0 0,0 1-1 0 0,1 0 1 0 0,-1-1 0 0 0,1 1 0 0 0,-1 0 0 0 0,2 2 0 0 0,-2-3-131 0 0,1 0 0 0 0,-1 0 0 0 0,1 0 0 0 0,-1 0-1 0 0,1 1 1 0 0,0-1 0 0 0,-1-1 0 0 0,1 1 0 0 0,0 0 0 0 0,0 0 0 0 0,0 0 0 0 0,0 0 0 0 0,0 0 0 0 0,0-1 0 0 0,0 1 0 0 0,0-1 0 0 0,0 1 0 0 0,0 0-1 0 0,0-1 1 0 0,0 0 0 0 0,0 1 0 0 0,1-1 0 0 0,-1 0 0 0 0,0 1 0 0 0,0-1 0 0 0,0 0 0 0 0,1 0 0 0 0,-1 0 0 0 0,0 0 0 0 0,0 0 0 0 0,3-1 0 0 0,-3 1 2 0 0,1-1 0 0 0,-1 0 0 0 0,1 0 0 0 0,-1 1 0 0 0,0-1 0 0 0,1 0 0 0 0,-1 0 0 0 0,0 0 0 0 0,1-1 0 0 0,-1 1 0 0 0,0 0 0 0 0,0 0 0 0 0,0-1 0 0 0,0 1 0 0 0,0 0 0 0 0,0-1 0 0 0,-1 1 0 0 0,1-1 0 0 0,0 1 0 0 0,-1-1 0 0 0,1 0 0 0 0,0-2 0 0 0,-1 2-2 0 0,-1-1 0 0 0,1 1-1 0 0,0 0 1 0 0,0 0 0 0 0,-1-1 0 0 0,0 1 0 0 0,1 0-1 0 0,-1 0 1 0 0,0 0 0 0 0,0 0 0 0 0,0 0-1 0 0,-2-2 1 0 0,-16-23 129 0 0,19 27-139 0 0,-1-1 0 0 0,1 1 1 0 0,0 0-1 0 0,0 0 0 0 0,-1-1 0 0 0,1 1 0 0 0,0 0 0 0 0,0-1 0 0 0,-1 1 0 0 0,1 0 0 0 0,0 0 1 0 0,-1 0-1 0 0,1-1 0 0 0,-1 1 0 0 0,1 0 0 0 0,0 0 0 0 0,-1 0 0 0 0,1 0 0 0 0,-1 0 1 0 0,1 0-1 0 0,0 0 0 0 0,-1 0 0 0 0,1 0 0 0 0,-1 0 0 0 0,1 0 0 0 0,0 0 0 0 0,-1 0 1 0 0,1 0-1 0 0,-1 0 0 0 0,1 0 0 0 0,0 0 0 0 0,-1 0 0 0 0,1 0 0 0 0,-1 1 0 0 0,0 0 7 0 0,0 0-1 0 0,1 0 1 0 0,-1 0-1 0 0,0 0 0 0 0,1 0 1 0 0,-1 0-1 0 0,0 0 1 0 0,1 0-1 0 0,0 0 0 0 0,-1 1 1 0 0,0 1-1 0 0,-3 32 145 0 0,4-34-150 0 0,0 0 0 0 0,0 0 0 0 0,0 0 0 0 0,0 0 0 0 0,0 0 0 0 0,0 0 0 0 0,0 0 0 0 0,1-1-1 0 0,-1 1 1 0 0,0 0 0 0 0,0 0 0 0 0,1 0 0 0 0,-1 0 0 0 0,1 0 0 0 0,-1 0 0 0 0,1-1 0 0 0,-1 1 0 0 0,1 0 0 0 0,-1 0 0 0 0,1-1-1 0 0,1 2 1 0 0,-1-2 1 0 0,-1 1 1 0 0,1-1-1 0 0,0 0 0 0 0,0 0 0 0 0,0 1 0 0 0,-1-1 0 0 0,1 0 0 0 0,0 0 0 0 0,0 0 0 0 0,0 0 0 0 0,0 0 0 0 0,-1 0 1 0 0,1 0-1 0 0,0-1 0 0 0,0 1 0 0 0,0 0 0 0 0,-1 0 0 0 0,1 0 0 0 0,1-1 0 0 0,0 0 1 0 0,0 0 1 0 0,0 0-1 0 0,0 0 0 0 0,-1-1 0 0 0,1 1 0 0 0,0 0 1 0 0,-1-1-1 0 0,1 1 0 0 0,-1-1 0 0 0,0 1 0 0 0,1-1 1 0 0,-1 0-1 0 0,0 1 0 0 0,0-1 0 0 0,0 0 1 0 0,0 0-1 0 0,0 0 0 0 0,1-3 0 0 0,-2 2 1 0 0,0 1 0 0 0,1 0 1 0 0,-1-1-1 0 0,0 1 0 0 0,-1 0 0 0 0,1-1 0 0 0,0 1 0 0 0,-1 0 0 0 0,1 0 1 0 0,-1-1-1 0 0,1 1 0 0 0,-1 0 0 0 0,-1-2 0 0 0,1 3-2 0 0,1 0 0 0 0,-1 1 0 0 0,0-1-1 0 0,1 0 1 0 0,-1 1 0 0 0,0-1 0 0 0,0 0 0 0 0,1 1 0 0 0,-1 0-1 0 0,0-1 1 0 0,0 1 0 0 0,0-1 0 0 0,0 1 0 0 0,0 0 0 0 0,0-1-1 0 0,1 1 1 0 0,-1 0 0 0 0,0 0 0 0 0,0 0 0 0 0,0 0-1 0 0,0 0 1 0 0,0 0 0 0 0,0 0 0 0 0,0 0 0 0 0,0 0 0 0 0,0 0-1 0 0,0 1 1 0 0,0-1 0 0 0,0 0 0 0 0,0 1 0 0 0,1-1 0 0 0,-1 1-1 0 0,-1 0 1 0 0,-1 0 5 0 0,1 0 0 0 0,0 1 1 0 0,0-1-1 0 0,0 0 0 0 0,0 1 0 0 0,0 0 0 0 0,0 0 0 0 0,0-1 1 0 0,0 1-1 0 0,1 0 0 0 0,-1 1 0 0 0,1-1 0 0 0,-1 0 0 0 0,1 0 1 0 0,0 1-1 0 0,0-1 0 0 0,0 0 0 0 0,0 1 0 0 0,-1 4 0 0 0,2-6 0 0 0,0 1-1 0 0,0 0 0 0 0,-1-1 0 0 0,1 1 1 0 0,0-1-1 0 0,1 1 0 0 0,-1 0 1 0 0,0-1-1 0 0,0 1 0 0 0,1-1 0 0 0,-1 1 1 0 0,1-1-1 0 0,-1 1 0 0 0,1-1 1 0 0,0 1-1 0 0,-1-1 0 0 0,1 0 0 0 0,0 1 1 0 0,0-1-1 0 0,0 0 0 0 0,0 1 0 0 0,0-1 1 0 0,0 0-1 0 0,1 0 0 0 0,-1 0 1 0 0,0 0-1 0 0,0 0 0 0 0,1-1 0 0 0,-1 1 1 0 0,1 0-1 0 0,-1 0 0 0 0,1-1 1 0 0,1 1-1 0 0,-1-1 7 0 0,0 1 0 0 0,0-1-1 0 0,0 0 1 0 0,0 0 0 0 0,0-1 0 0 0,0 1 0 0 0,1 0 0 0 0,2-2 0 0 0,-5 2-13 0 0,1 0 1 0 0,-1 0-1 0 0,1 0 1 0 0,-1 0 0 0 0,1 0-1 0 0,-1 0 1 0 0,1 0 0 0 0,-1 0-1 0 0,0-1 1 0 0,1 1 0 0 0,-1 0-1 0 0,1 0 1 0 0,-1-1 0 0 0,1 1-1 0 0,-1 0 1 0 0,0 0-1 0 0,1-1 1 0 0,-1 1 0 0 0,0 0-1 0 0,1-1 1 0 0,-1 1 0 0 0,0-1-1 0 0,1 1 1 0 0,-1 0 0 0 0,0-1-1 0 0,0 1 1 0 0,1-1-1 0 0,-1 1 1 0 0,0-1 0 0 0,0 1-1 0 0,0-1 1 0 0,0 1 0 0 0,0-1-1 0 0,0 1 1 0 0,0-1 0 0 0,0 1-1 0 0,0-1 1 0 0,0 1 0 0 0,0-1-1 0 0,0 0 1 0 0,-1 1 6 0 0,0-1 1 0 0,0 1 0 0 0,1-1-1 0 0,-1 1 1 0 0,0-1 0 0 0,0 1-1 0 0,0 0 1 0 0,0-1 0 0 0,0 1-1 0 0,0 0 1 0 0,0 0-1 0 0,0 0 1 0 0,0 0 0 0 0,0 0-1 0 0,0 0 1 0 0,0 0 0 0 0,0 0-1 0 0,0 0 1 0 0,0 0 0 0 0,-1 1-1 0 0,-21 4 144 0 0,-1 5 93 0 0,23-9-298 0 0,0-1 0 0 0,1 0 0 0 0,-1 0 0 0 0,1 0 0 0 0,-1 1 0 0 0,1-1-1 0 0,-1 0 1 0 0,1 1 0 0 0,-1-1 0 0 0,1 0 0 0 0,-1 1 0 0 0,1-1 0 0 0,0 1-1 0 0,-1-1 1 0 0,1 1 0 0 0,0-1 0 0 0,-1 1 0 0 0,1-1 0 0 0,0 1 0 0 0,-1-1-1 0 0,1 1 1 0 0,0-1 0 0 0,0 1 0 0 0,0 0 0 0 0,0-1 0 0 0,0 1 0 0 0,0-1-1 0 0,-1 1 1 0 0,1 0 0 0 0,0-1 0 0 0,1 1 0 0 0,-1-1 0 0 0,0 1 0 0 0,0 0-1 0 0,0-1 1 0 0,0 1 0 0 0,0-1 0 0 0,1 1 0 0 0,-1-1 0 0 0,0 1 0 0 0,1 0-1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3T11:13:47.6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11 3223 0 0,'-1'0'240'0'0,"1"0"-156"0"0,-2 0 199 0 0,0 0 0 0 0,0 1 0 0 0,1-1-1 0 0,-1 1 1 0 0,0-1 0 0 0,1 1-1 0 0,-1 0 1 0 0,0-1 0 0 0,1 1 0 0 0,-1 0-1 0 0,1 0 1 0 0,-1 0 0 0 0,1 0 0 0 0,0 1-1 0 0,0-1 1 0 0,-1 0 0 0 0,1 0-1 0 0,-2 3 1 0 0,3-3-152 0 0,-1 0 0 0 0,1-1 0 0 0,-1 1 0 0 0,1 0 1 0 0,0 0-1 0 0,-1-1 0 0 0,1 1 0 0 0,0 0 0 0 0,-1 0 0 0 0,1 0 0 0 0,0 0 0 0 0,0 0 0 0 0,0 0 0 0 0,0-1 0 0 0,-1 1 0 0 0,2 0 1 0 0,-1 0-1 0 0,0 0 0 0 0,0 0 0 0 0,0 0 0 0 0,0 0 0 0 0,0 0 0 0 0,1-1 0 0 0,-1 1 0 0 0,0 0 0 0 0,1 0 0 0 0,-1 0 0 0 0,1-1 0 0 0,-1 1 1 0 0,1 0-1 0 0,-1 0 0 0 0,1-1 0 0 0,-1 1 0 0 0,1 0 0 0 0,0-1 0 0 0,-1 1 0 0 0,1-1 0 0 0,1 1 0 0 0,-1 0-17 0 0,0-1-1 0 0,1 0 1 0 0,-1 0-1 0 0,0 0 0 0 0,1 0 1 0 0,-1 0-1 0 0,0 0 1 0 0,1 0-1 0 0,-1 0 1 0 0,0 0-1 0 0,0-1 0 0 0,1 1 1 0 0,-1 0-1 0 0,0-1 1 0 0,0 1-1 0 0,1-1 1 0 0,-1 0-1 0 0,0 1 0 0 0,0-1 1 0 0,0 0-1 0 0,0 0 1 0 0,0 0-1 0 0,1-1 1 0 0,2 0-42 0 0,-1-1 0 0 0,0 0 1 0 0,0 0-1 0 0,0 0 1 0 0,-1 0-1 0 0,4-5 1 0 0,-6 7-73 0 0,0 0 1 0 0,0 1 0 0 0,0-1-1 0 0,-1 0 1 0 0,1 1 0 0 0,0-1-1 0 0,0 0 1 0 0,-1 0-1 0 0,1 1 1 0 0,-1-1 0 0 0,1 1-1 0 0,0-1 1 0 0,-1 0 0 0 0,1 1-1 0 0,-1-1 1 0 0,1 1 0 0 0,-1-1-1 0 0,0 1 1 0 0,1-1 0 0 0,-1 1-1 0 0,1-1 1 0 0,-1 1 0 0 0,0 0-1 0 0,1-1 1 0 0,-1 1 0 0 0,0 0-1 0 0,-1-1 1 0 0,-20-8 631 0 0,21 9-589 0 0,0 0 0 0 0,1 0-1 0 0,-1 0 1 0 0,0 0 0 0 0,0 0 0 0 0,1 0-1 0 0,-1 0 1 0 0,0 0 0 0 0,1 0-1 0 0,-1 0 1 0 0,0 0 0 0 0,0 0 0 0 0,1 0-1 0 0,-1 1 1 0 0,0-1 0 0 0,1 0-1 0 0,-1 1 1 0 0,0-1 0 0 0,1 0 0 0 0,-1 1-1 0 0,1-1 1 0 0,-1 1 0 0 0,1-1-1 0 0,-1 1 1 0 0,1-1 0 0 0,-2 2 0 0 0,2-1 12 0 0,-1 0 1 0 0,1 0 0 0 0,-1 0 0 0 0,1 1 0 0 0,-1-1-1 0 0,1 0 1 0 0,0 1 0 0 0,-1-1 0 0 0,1 0 0 0 0,0 1-1 0 0,0-1 1 0 0,0 0 0 0 0,1 3 0 0 0,-1-2-24 0 0,0-1-1 0 0,0 1 1 0 0,0-1 0 0 0,1 0-1 0 0,-1 1 1 0 0,0-1 0 0 0,1 1-1 0 0,-1-1 1 0 0,1 0 0 0 0,0 0-1 0 0,-1 1 1 0 0,1-1 0 0 0,0 0 0 0 0,0 0-1 0 0,0 0 1 0 0,0 0 0 0 0,0 1-1 0 0,0-1 1 0 0,0-1 0 0 0,0 1-1 0 0,0 0 1 0 0,0 0 0 0 0,1 0-1 0 0,-1-1 1 0 0,0 1 0 0 0,1 0-1 0 0,-1-1 1 0 0,0 1 0 0 0,3-1 0 0 0,-3 0-27 0 0,0 0 0 0 0,1 0 0 0 0,-1-1 0 0 0,0 1 0 0 0,1 0 0 0 0,-1-1 0 0 0,0 1 0 0 0,0-1 0 0 0,1 0 0 0 0,-1 1 0 0 0,0-1 1 0 0,0 0-1 0 0,0 0 0 0 0,0 0 0 0 0,0 0 0 0 0,0 0 0 0 0,0 0 0 0 0,0 0 0 0 0,0 0 0 0 0,-1 0 0 0 0,1 0 0 0 0,0-1 1 0 0,-1 1-1 0 0,1 0 0 0 0,0-2 0 0 0,0 2-2 0 0,-1 0 0 0 0,0-1 0 0 0,1 1-1 0 0,-1 0 1 0 0,0 0 0 0 0,0 0 0 0 0,1 0 0 0 0,-1 0 0 0 0,0-1 0 0 0,0 1 0 0 0,-1 0 0 0 0,1 0 0 0 0,0 0 0 0 0,0 0 0 0 0,0-1-1 0 0,-1 1 1 0 0,1 0 0 0 0,-1 0 0 0 0,1 0 0 0 0,-1 0 0 0 0,1 0 0 0 0,-1 0 0 0 0,1 0 0 0 0,-1 0 0 0 0,0 0 0 0 0,0 0 0 0 0,1 0-1 0 0,-1 1 1 0 0,0-1 0 0 0,-1-1 0 0 0,1 2 17 0 0,0-1-1 0 0,0 1 1 0 0,0 0-1 0 0,0 0 1 0 0,0-1-1 0 0,0 1 1 0 0,0 0-1 0 0,-1 0 1 0 0,1 0-1 0 0,0 0 1 0 0,0 0-1 0 0,0 0 1 0 0,0 1-1 0 0,0-1 1 0 0,0 0-1 0 0,0 0 1 0 0,0 1-1 0 0,0-1 1 0 0,0 1-1 0 0,0-1 1 0 0,1 1-1 0 0,-1-1 1 0 0,0 1-1 0 0,0-1 1 0 0,0 1-1 0 0,0 0 1 0 0,1-1-1 0 0,-1 1 1 0 0,0 0-1 0 0,1 0 1 0 0,-1 0-1 0 0,0 0 1 0 0,1-1-1 0 0,-1 1 1 0 0,1 0-1 0 0,-1 1 1 0 0,-1 2 48 0 0,0 0-1 0 0,0 1 1 0 0,0-1 0 0 0,0 0 0 0 0,1 0-1 0 0,-2 9 1 0 0,3-12-60 0 0,-1 0 0 0 0,1 0 0 0 0,0 0 0 0 0,0 0 0 0 0,0 0 0 0 0,0 0 0 0 0,0 0 0 0 0,0 0 0 0 0,0 0-1 0 0,1 0 1 0 0,-1 0 0 0 0,0 0 0 0 0,0 0 0 0 0,1 0 0 0 0,-1 0 0 0 0,1 0 0 0 0,-1-1 0 0 0,1 1 0 0 0,-1 0 0 0 0,1 0 0 0 0,-1 0 0 0 0,1-1-1 0 0,0 1 1 0 0,0 0 0 0 0,-1-1 0 0 0,1 1 0 0 0,1 0 0 0 0,-1 0-3 0 0,1-1-1 0 0,0 1 1 0 0,-1-1-1 0 0,1 1 1 0 0,0-1 0 0 0,-1 0-1 0 0,1 0 1 0 0,0 0-1 0 0,-1 0 1 0 0,1 0 0 0 0,0 0-1 0 0,-1 0 1 0 0,1-1-1 0 0,3 0 1 0 0,-2 0-6 0 0,0 0 1 0 0,0 0-1 0 0,0-1 1 0 0,0 1-1 0 0,0-1 0 0 0,0 0 1 0 0,4-3-1 0 0,-5 4 1 0 0,-1 0 0 0 0,0 0 1 0 0,0 0-1 0 0,0 0 0 0 0,0 0 0 0 0,0 0 0 0 0,-1 0 0 0 0,1 0 0 0 0,0-1 0 0 0,-1 1 0 0 0,1 0 1 0 0,0 0-1 0 0,-1-1 0 0 0,1 1 0 0 0,-1 0 0 0 0,0-1 0 0 0,1-1 0 0 0,-1 2 1 0 0,0 1 1 0 0,0-1-1 0 0,0 0 0 0 0,-1 1 0 0 0,1-1 0 0 0,0 0 1 0 0,0 1-1 0 0,0-1 0 0 0,-1 0 0 0 0,1 1 0 0 0,0-1 0 0 0,-1 0 1 0 0,1 1-1 0 0,0-1 0 0 0,-1 1 0 0 0,1-1 0 0 0,-1 1 1 0 0,1-1-1 0 0,-1 1 0 0 0,1-1 0 0 0,-1 1 0 0 0,1 0 1 0 0,-1-1-1 0 0,0 1 0 0 0,1 0 0 0 0,-1-1 0 0 0,0 1 1 0 0,1 0-1 0 0,-1 0 0 0 0,0-1 0 0 0,1 1 0 0 0,-1 0 1 0 0,0 0-1 0 0,1 0 0 0 0,-1 0 0 0 0,0 0 0 0 0,1 0 1 0 0,-1 0-1 0 0,0 0 0 0 0,0 1 0 0 0,-34 6 132 0 0,26-5-2 0 0,-1 1-93 0 0,10 0 32 0 0,16 2 97 0 0,-4-1-83 0 0,-12-3-120 0 0,0-1-1 0 0,0 0 1 0 0,0 1 0 0 0,0-1-1 0 0,0 0 1 0 0,0 1-1 0 0,0-1 1 0 0,0 0 0 0 0,0 1-1 0 0,0-1 1 0 0,0 0-1 0 0,-1 1 1 0 0,1-1 0 0 0,0 0-1 0 0,0 0 1 0 0,0 1 0 0 0,-1-1-1 0 0,1 0 1 0 0,0 0-1 0 0,0 1 1 0 0,0-1 0 0 0,-1 0-1 0 0,1 0 1 0 0,0 0-1 0 0,0 1 1 0 0,-1-1 0 0 0,1 0-1 0 0,0 0 1 0 0,-1 0-1 0 0,1 0 1 0 0,0 0 0 0 0,-1 0-1 0 0,1 0 1 0 0,0 0 0 0 0,-1 1-1 0 0,1-1 1 0 0,0 0-1 0 0,-1 0 1 0 0,1 0 0 0 0,-1-1-1 0 0,-13 3-4855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2:47.2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208 101 7367 0 0,'-33'-40'2859'0'0,"33"40"-2821"0"0,0 0 1 0 0,0 0-1 0 0,0 0 0 0 0,0 0 1 0 0,0 0-1 0 0,0 0 0 0 0,0 0 0 0 0,0 0 1 0 0,0-1-1 0 0,0 1 0 0 0,0 0 1 0 0,0 0-1 0 0,-1 0 0 0 0,1 0 1 0 0,0 0-1 0 0,0 0 0 0 0,0 0 1 0 0,0 0-1 0 0,0 0 0 0 0,0 0 0 0 0,0 0 1 0 0,0-1-1 0 0,0 1 0 0 0,0 0 1 0 0,0 0-1 0 0,0 0 0 0 0,0 0 1 0 0,0 0-1 0 0,0 0 0 0 0,0 0 1 0 0,0 0-1 0 0,0 0 0 0 0,0 0 0 0 0,0-1 1 0 0,0 1-1 0 0,1 0 0 0 0,-1 0 1 0 0,0 0-1 0 0,0 0 0 0 0,0 0 1 0 0,0 0-1 0 0,0 0 0 0 0,0 0 1 0 0,0 0-1 0 0,0 0 0 0 0,0 0 1 0 0,0 0-1 0 0,0 0 0 0 0,0 0 0 0 0,0 0 1 0 0,0-1-1 0 0,1 1 0 0 0,-1 0 1 0 0,0 0-1 0 0,0 0 0 0 0,0 0 1 0 0,0 0-1 0 0,0 0 0 0 0,0 0 1 0 0,0 0-1 0 0,0 0 0 0 0,10 1 753 0 0,14 6-735 0 0,-22-7 123 0 0,39 10 1296 0 0,-1-3-1 0 0,69 4 0 0 0,-26-3 106 0 0,-22-2-1094 0 0,-1-3 1 0 0,1-3-1 0 0,70-8 0 0 0,-20-4-370 0 0,430-32 824 0 0,-351 45-911 0 0,60-2 14 0 0,351-35-43 0 0,-345 39 153 0 0,-40 1-2 0 0,71-4-72 0 0,26 0-86 0 0,-68-4 35 0 0,52-3 8 0 0,1 4-36 0 0,-43 0 0 0 0,0 4 0 0 0,-24 1 0 0 0,94 6 0 0 0,-78-6 0 0 0,20 1 0 0 0,-1 5 0 0 0,14 1 0 0 0,28-4 0 0 0,-77-4 0 0 0,48-4 0 0 0,-1 1 0 0 0,-41 2 0 0 0,54 3 0 0 0,-41 5 0 0 0,33 1 0 0 0,9-3 0 0 0,-61-2 0 0 0,-13 2 0 0 0,154 11 0 0 0,-70-3 0 0 0,-132-9 0 0 0,168 1 0 0 0,-141-5 0 0 0,180-20 0 0 0,-340 15 0 0 0,-7 0 0 0 0,64 0 0 0 0,-92 4 0 0 0,1 0 0 0 0,0 1 0 0 0,0-1 0 0 0,0 1 0 0 0,0 0 0 0 0,0 0 0 0 0,-1 0 0 0 0,1 0 0 0 0,0 0 0 0 0,-1 1 0 0 0,1-1 0 0 0,-1 1 0 0 0,1 0 0 0 0,-1-1 0 0 0,0 1 0 0 0,0 0 0 0 0,1 0 0 0 0,-2 1 0 0 0,1-1 0 0 0,0 0 0 0 0,0 1 0 0 0,-1-1 0 0 0,1 1 0 0 0,-1-1 0 0 0,2 6 0 0 0,1 4 0 0 0,-1 0 0 0 0,0 0 0 0 0,-1 0 0 0 0,2 21 0 0 0,-2 1 0 0 0,-1 44 0 0 0,-3 15 0 0 0,-5 0 0 0 0,-5 5 0 0 0,-4 2 0 0 0,2-18 0 0 0,1 1 0 0 0,0 19 0 0 0,4 2 0 0 0,3-2 0 0 0,1 1 0 0 0,6-7 0 0 0,1-70 0 0 0,8 34 0 0 0,-1-23 0 0 0,16 40 0 0 0,-19-60 0 0 0,-1-6 0 0 0,-1-1 0 0 0,-1 2 0 0 0,0-1 0 0 0,-1 0 0 0 0,2 17 0 0 0,-4-27 0 0 0,0 0 0 0 0,0 0 0 0 0,0 0 0 0 0,0 0 0 0 0,0 0 0 0 0,-1 0 0 0 0,1 0 0 0 0,0 0 0 0 0,-1-1 0 0 0,1 1 0 0 0,0 0 0 0 0,-1 0 0 0 0,1 0 0 0 0,-1-1 0 0 0,0 1 0 0 0,1 0 0 0 0,-1 0 0 0 0,1-1 0 0 0,-1 1 0 0 0,0-1 0 0 0,0 1 0 0 0,1-1 0 0 0,-1 1 0 0 0,0-1 0 0 0,0 1 0 0 0,0-1 0 0 0,0 1 0 0 0,1-1 0 0 0,-1 0 0 0 0,0 0 0 0 0,0 1 0 0 0,0-1 0 0 0,0 0 0 0 0,0 0 0 0 0,0 0 0 0 0,0 0 0 0 0,0 0 0 0 0,-1 0 0 0 0,-6-1 0 0 0,1 0 0 0 0,-1 0 0 0 0,-12-3 0 0 0,12 2 0 0 0,-96-18 0 0 0,-139-7 0 0 0,133 19 21 0 0,-210-8 86 0 0,50 12-107 0 0,99 1 0 0 0,-9 4 0 0 0,-32 0 0 0 0,-137 3 0 0 0,90 1 0 0 0,43-2 0 0 0,-98-1 0 0 0,22-1 0 0 0,66 1 0 0 0,10 0 0 0 0,-95-3 0 0 0,-11 3 0 0 0,52 0 0 0 0,51-1 0 0 0,-59-2 0 0 0,19-3 0 0 0,-61-3 0 0 0,-5-3 39 0 0,81 4-14 0 0,-35 0-25 0 0,62 2 0 0 0,-201 5 0 0 0,257 1 0 0 0,-51 4 0 0 0,-64 1 0 0 0,85-6 0 0 0,-181-8 0 0 0,5-13 0 0 0,213 13 0 0 0,-104 3 0 0 0,-10-1 0 0 0,54-1 0 0 0,-55-4 0 0 0,142 5 0 0 0,-170 15 0 0 0,131-5 0 0 0,-34 2 0 0 0,102 3 0 0 0,-159-7 0 0 0,168-5 0 0 0,-126 12 0 0 0,207-9 0 0 0,1-1 0 0 0,0 0 0 0 0,0-1 0 0 0,0 0 0 0 0,0 0 0 0 0,0 0 0 0 0,0-1 0 0 0,0 0 0 0 0,1 0 0 0 0,-13-6 0 0 0,15 5 0 0 0,0 1 0 0 0,0 0 0 0 0,0-1 0 0 0,1 0 0 0 0,-1 1 0 0 0,1-1 0 0 0,0-1 0 0 0,0 1 0 0 0,0 0 0 0 0,0-1 0 0 0,1 0 0 0 0,-1 1 0 0 0,1-1 0 0 0,0 0 0 0 0,0 0 0 0 0,0 0 0 0 0,1-1 0 0 0,-2-5 0 0 0,0-9 0 0 0,1-1 0 0 0,1 0 0 0 0,1 1 0 0 0,4-36 0 0 0,0-30 0 0 0,-7 47 43 0 0,-16-71 0 0 0,0 13 31 0 0,16 71 18 0 0,1-1-1 0 0,1 0 1 0 0,1 0 0 0 0,1 1-1 0 0,1-1 1 0 0,1 1 0 0 0,12-46-1 0 0,-4 36-49 0 0,-3-1-1 0 0,0-1 0 0 0,-3 1 0 0 0,2-51 0 0 0,13-217 625 0 0,-18 289-542 0 0,0 0 1 0 0,-1-1-1 0 0,-1 1 0 0 0,-3-27 0 0 0,2 36-331 0 0,-1 1 1 0 0,1-1-1 0 0,-1 0 1 0 0,0 1-1 0 0,0 0 1 0 0,0-1-1 0 0,-1 1 0 0 0,-4-6 1 0 0,4 7-640 0 0,0 0 0 0 0,0 1 0 0 0,-1-1 0 0 0,1 1 0 0 0,-1 0 0 0 0,-6-5 1 0 0,-4 0-6873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3:13.750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149 306 1839 0 0,'-19'-54'5219'0'0,"22"54"-4918"0"0,0-1 1 0 0,0 0-1 0 0,0 1 0 0 0,0-1 1 0 0,0 1-1 0 0,0 0 0 0 0,5 1 1 0 0,281 30 1648 0 0,20-2-2023 0 0,-153-17 54 0 0,-76-4-45 0 0,132-7 0 0 0,-206-2 64 0 0,-5-1 0 0 0,-13-2 0 0 0,-19-3 0 0 0,-92-2 0 0 0,37 4 0 0 0,-117-14 0 0 0,-290-19 0 0 0,450 39-2 0 0,28 0 0 0 0,0-1 0 0 0,-27-2 0 0 0,88-7 2 0 0,431-29 8 0 0,-40 3-96 0 0,-434 35 88 0 0,4 0 0 0 0,-1-1 0 0 0,1 0 0 0 0,8-3 0 0 0,-15 4 0 0 0,0 0 1 0 0,0 0-1 0 0,1 0 0 0 0,-1 0 0 0 0,0 0 0 0 0,0-1 0 0 0,0 1 1 0 0,0 0-1 0 0,0 0 0 0 0,0 0 0 0 0,0 0 0 0 0,0 0 0 0 0,0 0 0 0 0,0 0 1 0 0,0 0-1 0 0,0 0 0 0 0,0 0 0 0 0,0 0 0 0 0,0 0 0 0 0,0 0 1 0 0,0 0-1 0 0,0 0 0 0 0,0 0 0 0 0,0 0 0 0 0,0 0 0 0 0,0 0 0 0 0,1 0 1 0 0,-1 0-1 0 0,0 0 0 0 0,0 0 0 0 0,0-1 0 0 0,0 1 0 0 0,0 0 0 0 0,0 0 1 0 0,0 0-1 0 0,0 0 0 0 0,0 0 0 0 0,0 0 0 0 0,0 0 0 0 0,0 0 1 0 0,0 0-1 0 0,0 0 0 0 0,0 0 0 0 0,0 0 0 0 0,0 0 0 0 0,-1 0 0 0 0,1 0 1 0 0,0 0-1 0 0,0-1 0 0 0,0 1 0 0 0,0 0 0 0 0,0 0 0 0 0,0 0 1 0 0,0 0-1 0 0,0 0 0 0 0,0 0 0 0 0,0 0 0 0 0,0 0 0 0 0,0 0 0 0 0,0 0 1 0 0,0 0-1 0 0,0 0 0 0 0,0 0 0 0 0,0 0 0 0 0,0 0 0 0 0,-7-4 22 0 0,-8-1 10 0 0,-66-7-32 0 0,-114-3 0 0 0,105 11 0 0 0,-426-9 0 0 0,587 4 0 0 0,347-17 0 0 0,-254 23 702 0 0,204-9 1799 0 0,-340 10-2416 0 0,-13 2-82 0 0,-1-1 0 0 0,0 0 1 0 0,1-1-1 0 0,18-6 0 0 0,-33 8-3 0 0,0 0 0 0 0,0 0 0 0 0,1 0 0 0 0,-1 0 0 0 0,0 0 0 0 0,0-1 0 0 0,0 1 0 0 0,1 0 0 0 0,-1 0 0 0 0,0 0 0 0 0,0 0 0 0 0,0 0 0 0 0,1 0 1 0 0,-1 0-1 0 0,0 0 0 0 0,0 0 0 0 0,0-1 0 0 0,0 1 0 0 0,1 0 0 0 0,-1 0 0 0 0,0 0 0 0 0,0 0 0 0 0,0-1 0 0 0,0 1 0 0 0,0 0 0 0 0,0 0 0 0 0,0 0 0 0 0,0-1 0 0 0,1 1 0 0 0,-1 0 0 0 0,0 0 0 0 0,0 0 0 0 0,0-1 0 0 0,0 1 0 0 0,0 0 0 0 0,0-1 0 0 0,-6-4 30 0 0,-13-3 3 0 0,-4 3-33 0 0,-1 0 0 0 0,1 1 0 0 0,-36 0 0 0 0,-72 6 0 0 0,118-1 0 0 0,-36 3 0 0 0,45-4 0 0 0,1 1 0 0 0,-1 0 0 0 0,1 0 0 0 0,-1 0 0 0 0,1 0 0 0 0,0 1 0 0 0,-1-1 0 0 0,1 1 0 0 0,0 0 0 0 0,-5 4 0 0 0,8-6 0 0 0,-1 0 0 0 0,1 0 0 0 0,0 1 0 0 0,0-1 0 0 0,-1 0 0 0 0,1 1 0 0 0,0-1-1 0 0,0 0 1 0 0,-1 1 0 0 0,1-1 0 0 0,0 0 0 0 0,0 1 0 0 0,0-1 0 0 0,-1 1 0 0 0,1-1 0 0 0,0 1 0 0 0,0-1 0 0 0,0 0-1 0 0,0 1 1 0 0,0-1 0 0 0,0 1 0 0 0,0-1 0 0 0,0 1 0 0 0,0-1 0 0 0,0 0 0 0 0,0 1 0 0 0,0-1 0 0 0,0 1-1 0 0,0-1 1 0 0,0 0 0 0 0,1 1 0 0 0,-1 0 0 0 0,1 0-3 0 0,0 0-1 0 0,-1 0 1 0 0,1 0 0 0 0,0 0-1 0 0,0 0 1 0 0,0 0-1 0 0,0 0 1 0 0,1 0 0 0 0,-1 0-1 0 0,1 0 1 0 0,29 13-29 0 0,22-3 32 0 0,-1-1 0 0 0,90 3 0 0 0,-41-6 0 0 0,-47-2 0 0 0,-9-2 0 0 0,-1 3 0 0 0,84 21 0 0 0,-127-27 0 0 0,0 1 0 0 0,-1-1 0 0 0,1 0 0 0 0,0 0 0 0 0,-1 0 0 0 0,1 0 0 0 0,-1 0 0 0 0,1 0 0 0 0,0 1 0 0 0,-1-1 0 0 0,1 0 0 0 0,-1 1 0 0 0,1-1 0 0 0,-1 0 0 0 0,1 1 0 0 0,-1-1 0 0 0,1 1 0 0 0,-1-1 0 0 0,1 0 0 0 0,0 2 0 0 0,-3-1 0 0 0,0 0 0 0 0,0 0 0 0 0,0-1 0 0 0,0 1 0 0 0,0-1 0 0 0,0 1 0 0 0,0-1 0 0 0,-3 0 0 0 0,3 1 0 0 0,2-1 0 0 0,-8 1 0 0 0,0 0 0 0 0,0 0 0 0 0,0 1 0 0 0,1 1 0 0 0,-1-1 0 0 0,1 1 0 0 0,-1 1 0 0 0,1 0 0 0 0,0 0 0 0 0,-9 6 0 0 0,11-5-6 0 0,-1-1-1 0 0,0 0 1 0 0,0-1-1 0 0,-1 0 0 0 0,1 0 1 0 0,-1 0-1 0 0,1-1 1 0 0,-1 0-1 0 0,0-1 0 0 0,1 1 1 0 0,-12-1-1 0 0,-9 0 14 0 0,-45-4 0 0 0,43 0-14 0 0,-40-1 5 0 0,-437-14 68 0 0,307 42-66 0 0,139-14 0 0 0,0-3 0 0 0,-65-1 0 0 0,31-8 0 0 0,98 2 0 0 0,10-2 0 0 0,-14 2 0 0 0,0-1 0 0 0,0 1 0 0 0,0-1 0 0 0,1 1 0 0 0,-1-1 0 0 0,0 0 0 0 0,0 1 0 0 0,0-1 0 0 0,0 1 0 0 0,0-1 0 0 0,0 1 0 0 0,0-1 0 0 0,0 0 0 0 0,-1 1 0 0 0,1-1 0 0 0,0 1 0 0 0,0-1 0 0 0,0 1 0 0 0,0-1 0 0 0,-1 1 0 0 0,1-1 0 0 0,0 1 0 0 0,-1-1 0 0 0,1 1 0 0 0,0-1 0 0 0,-1 1 0 0 0,1-1 0 0 0,0 1 0 0 0,-1-1 0 0 0,-5-7 0 0 0,-1 0 0 0 0,1 0 0 0 0,-1 1 0 0 0,-1 0 0 0 0,1 0 0 0 0,-1 1 0 0 0,0 0 0 0 0,0 0 0 0 0,-13-5 0 0 0,2 1 0 0 0,-1 1 0 0 0,-1 2 0 0 0,-23-6 0 0 0,34 10 0 0 0,7 3 0 0 0,-1-1 0 0 0,1 0 0 0 0,-1 0 0 0 0,1 0 0 0 0,-1 0 0 0 0,-4-3 0 0 0,8 3 0 0 0,-1 1 0 0 0,1 0 0 0 0,0 0 0 0 0,-1-1 0 0 0,1 1 0 0 0,0 0 0 0 0,-1-1 0 0 0,1 1 0 0 0,0-1 0 0 0,0 1 0 0 0,0 0 0 0 0,-1-1 0 0 0,1 1 0 0 0,0-1 0 0 0,0 1 0 0 0,0 0 0 0 0,0-1 0 0 0,-1 1 0 0 0,1-1 0 0 0,0 1 0 0 0,0-1 0 0 0,0 1 0 0 0,0-1 0 0 0,0-1 0 0 0,1 1 0 0 0,-1 0 0 0 0,1 0 0 0 0,-1 0 0 0 0,1 0 0 0 0,-1-1 0 0 0,1 1 0 0 0,-1 0 0 0 0,1 0 0 0 0,0 0 0 0 0,-1 0 0 0 0,1 1 0 0 0,1-2 0 0 0,8-11 0 0 0,17-18 0 0 0,-26 30 0 0 0,0 0 0 0 0,0 0 0 0 0,0 0 0 0 0,1 0 0 0 0,-1 0 0 0 0,0 0 0 0 0,0 0 0 0 0,0 1 0 0 0,1-1 0 0 0,-1 1 0 0 0,0-1 0 0 0,1 1 0 0 0,-1-1 0 0 0,1 1 0 0 0,-1 0 0 0 0,0 0 0 0 0,1 0 0 0 0,-1 0 0 0 0,1 0 0 0 0,2 0 0 0 0,-4 0 0 0 0,1 0 0 0 0,-1 1 0 0 0,1-1 0 0 0,-1 0 0 0 0,0 0 0 0 0,1 1 0 0 0,-1-1 0 0 0,1 0 0 0 0,-1 1 0 0 0,0-1 0 0 0,1 1 0 0 0,-1-1 0 0 0,0 0 0 0 0,1 1 0 0 0,-1-1 0 0 0,0 1 0 0 0,0-1 0 0 0,1 1 0 0 0,-1-1 0 0 0,0 1 0 0 0,0-1 0 0 0,0 1 0 0 0,0-1 0 0 0,0 1 0 0 0,0-1 0 0 0,0 1 0 0 0,1-1 0 0 0,-1 1 0 0 0,0-1 0 0 0,-1 1 0 0 0,1 0 0 0 0,0-1 0 0 0,0 1 0 0 0,0-1 0 0 0,0 1 0 0 0,0-1 0 0 0,0 1 0 0 0,-1-1 0 0 0,1 1 0 0 0,0-1 0 0 0,0 1 0 0 0,-1-1 0 0 0,1 0 0 0 0,0 1 0 0 0,0-1 0 0 0,-1 1 0 0 0,0-1 0 0 0,-18 26 0 0 0,15-22 0 0 0,-5 9 0 0 0,0 1 0 0 0,1 0 0 0 0,0 0 0 0 0,-11 30 0 0 0,16-38 0 0 0,2-3-3 0 0,-1 1 1 0 0,1-1-1 0 0,0 1 0 0 0,0-1 0 0 0,0 1 1 0 0,0 0-1 0 0,1 0 0 0 0,-1-1 0 0 0,1 1 0 0 0,0 0 1 0 0,0 0-1 0 0,0 0 0 0 0,1-1 0 0 0,-1 1 1 0 0,1 0-1 0 0,0-1 0 0 0,0 1 0 0 0,0 0 0 0 0,0-1 1 0 0,1 1-1 0 0,-1-1 0 0 0,1 0 0 0 0,0 1 0 0 0,3 4 1 0 0,-1-3 2 0 0,1 0 1 0 0,-1 0-1 0 0,1 0 0 0 0,0-1 1 0 0,0 1-1 0 0,1-2 1 0 0,-1 1-1 0 0,1 0 1 0 0,0-1-1 0 0,0-1 0 0 0,0 1 1 0 0,9 2-1 0 0,22 3 0 0 0,1-1 0 0 0,0-3 0 0 0,62-1 0 0 0,6 2 0 0 0,421 34-117 0 0,-459-39 113 0 0,-1-2 0 0 0,74-15-1 0 0,-12 2 7 0 0,-110 13 1 0 0,5 1 14 0 0,30-8 1 0 0,-48 8-16 0 0,0 0 1 0 0,-1-1-1 0 0,1 0 1 0 0,-1 0-1 0 0,0-1 0 0 0,1 0 1 0 0,-1 0-1 0 0,0 0 1 0 0,-1 0-1 0 0,10-9 0 0 0,-14 12-2 0 0,0 0 0 0 0,0 0 0 0 0,1 0 1 0 0,-1-1-1 0 0,0 1 0 0 0,0 0 0 0 0,0 0 0 0 0,1 0 0 0 0,-1 0 0 0 0,0-1 0 0 0,0 1 0 0 0,0 0 0 0 0,1 0 0 0 0,-1 0 0 0 0,0-1 0 0 0,0 1 0 0 0,0 0 0 0 0,0 0 0 0 0,0-1 1 0 0,0 1-1 0 0,0 0 0 0 0,1 0 0 0 0,-1-1 0 0 0,0 1 0 0 0,0 0 0 0 0,0 0 0 0 0,0-1 0 0 0,0 1 0 0 0,0 0 0 0 0,0-1 0 0 0,0 1 0 0 0,0 0 0 0 0,0 0 0 0 0,0-1 0 0 0,-1 1 0 0 0,1 0 1 0 0,0 0-1 0 0,0-1 0 0 0,0 1 0 0 0,0 0 0 0 0,0 0 0 0 0,0-1 0 0 0,0 1 0 0 0,-1 0 0 0 0,1 0 0 0 0,0-1 0 0 0,0 1 0 0 0,0 0 0 0 0,-1 0 0 0 0,1 0 0 0 0,0 0 0 0 0,0-1 1 0 0,0 1-1 0 0,-1 0 0 0 0,1 0 0 0 0,0 0 0 0 0,0 0 0 0 0,-1 0 0 0 0,1 0 0 0 0,0 0 0 0 0,0 0 0 0 0,-1 0 0 0 0,1 0 0 0 0,0 0 0 0 0,0 0 0 0 0,-1 0 0 0 0,1 0 0 0 0,0 0 1 0 0,-1 0-1 0 0,-18 1-22 0 0,7 3-65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3:15.550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117 185 8751 0 0,'-2'-2'131'0'0,"-3"-4"30"0"0,0 1 0 0 0,0 0 0 0 0,0 0 0 0 0,-8-4 0 0 0,-9-1 687 0 0,11 2-633 0 0,3 4-175 0 0,2-1 1 0 0,-1 0 0 0 0,1 0 0 0 0,-1-1-1 0 0,-5-6 1 0 0,12 11-41 0 0,0 1 1 0 0,-1 0-1 0 0,1 0 0 0 0,0 0 0 0 0,0-1 1 0 0,0 1-1 0 0,0 0 0 0 0,0 0 0 0 0,-1 0 1 0 0,1-1-1 0 0,0 1 0 0 0,0 0 1 0 0,0 0-1 0 0,0-1 0 0 0,0 1 0 0 0,0 0 1 0 0,0 0-1 0 0,0 0 0 0 0,0-1 1 0 0,0 1-1 0 0,0 0 0 0 0,0 0 0 0 0,0-1 1 0 0,0 1-1 0 0,0 0 0 0 0,0 0 1 0 0,0-1-1 0 0,0 1 0 0 0,0 0 0 0 0,1 0 1 0 0,-1 0-1 0 0,0-1 0 0 0,0 1 0 0 0,0 0 1 0 0,0 0-1 0 0,0 0 0 0 0,1-1 1 0 0,-1 1-1 0 0,0 0 0 0 0,0 0 0 0 0,1 0 1 0 0,12-5 3 0 0,18 5-23 0 0,285 25 284 0 0,-5 22 1086 0 0,-59 1-1195 0 0,3-12 0 0 0,0-10 0 0 0,422-12 0 0 0,-599-16-145 0 0,-8 0 16 0 0,86-12-1 0 0,-155 14-23 0 0,0 0 0 0 0,0 0-1 0 0,0 0 1 0 0,0 0-1 0 0,0-1 1 0 0,0 1 0 0 0,0 0-1 0 0,0-1 1 0 0,0 1 0 0 0,0-1-1 0 0,0 1 1 0 0,0-1 0 0 0,2 0-1 0 0,-3 0-1 0 0,-1 1 0 0 0,1 0-1 0 0,0-1 1 0 0,0 1 0 0 0,0 0 0 0 0,0 0-1 0 0,0-1 1 0 0,0 1 0 0 0,0 0 0 0 0,-1 0-1 0 0,1-1 1 0 0,0 1 0 0 0,0 0-1 0 0,0 0 1 0 0,-1 0 0 0 0,1-1 0 0 0,0 1-1 0 0,0 0 1 0 0,-1 0 0 0 0,1 0 0 0 0,0 0-1 0 0,0-1 1 0 0,-1 1 0 0 0,1 0 0 0 0,0 0-1 0 0,0 0 1 0 0,-1 0 0 0 0,1 0-1 0 0,-1 0 1 0 0,-31-8 4 0 0,-324-35 112 0 0,-4 30-85 0 0,304 11-34 0 0,-514 7 55 0 0,81 19-53 0 0,412-20 0 0 0,-273 25 0 0 0,341-28 0 0 0,-26 4 0 0 0,33-5 0 0 0,0 1 0 0 0,0-1 0 0 0,0 1 0 0 0,1-1 0 0 0,-1 1 0 0 0,0 0 0 0 0,0 0 0 0 0,1 0 0 0 0,-1 0 0 0 0,1 0 0 0 0,-1 0 0 0 0,1 0 0 0 0,-1 0 0 0 0,-1 3 0 0 0,3-4 0 0 0,-1 1 0 0 0,1-1 0 0 0,0 0 0 0 0,0 1 0 0 0,0-1 0 0 0,0 0 0 0 0,-1 1 0 0 0,1-1 0 0 0,0 1 0 0 0,0-1 0 0 0,0 0 0 0 0,0 1 0 0 0,0-1 0 0 0,0 1 0 0 0,0-1 0 0 0,0 1 0 0 0,0-1 0 0 0,0 0 0 0 0,0 1 0 0 0,0-1 0 0 0,0 1 0 0 0,0-1 0 0 0,1 0 0 0 0,-1 1 0 0 0,0-1 0 0 0,0 1 0 0 0,0-1 0 0 0,1 0 0 0 0,-1 1 0 0 0,14 8 0 0 0,18 1 0 0 0,6-3-36 0 0,1-3 0 0 0,68 1 1 0 0,80-15-33 0 0,-138 7 75 0 0,747-77 557 0 0,-280-4 1696 0 0,-501 81-2202 0 0,12-2 42 0 0,-1 0 1 0 0,0-2-1 0 0,0-1 1 0 0,49-23-1 0 0,-74 31-91 0 0,0-1 0 0 0,0 1 1 0 0,0-1-1 0 0,0 1 0 0 0,0-1 0 0 0,0 0 0 0 0,0 0 0 0 0,0 1 0 0 0,-1-1 0 0 0,1 0 0 0 0,0 0 1 0 0,-1 0-1 0 0,1 0 0 0 0,0 0 0 0 0,0-1 0 0 0,-1 1-4 0 0,0 1-1 0 0,0-1 1 0 0,0 1 0 0 0,0-1-1 0 0,0 1 1 0 0,0-1 0 0 0,0 1-1 0 0,0 0 1 0 0,0-1-1 0 0,0 1 1 0 0,0-1 0 0 0,-1 1-1 0 0,1-1 1 0 0,0 1 0 0 0,0-1-1 0 0,0 1 1 0 0,-1-1 0 0 0,1 1-1 0 0,0 0 1 0 0,-1-1 0 0 0,1 1-1 0 0,0-1 1 0 0,-1 1-1 0 0,-2-3 9 0 0,0 1-1 0 0,0 0 0 0 0,-1 1 0 0 0,1-1 0 0 0,0 1 1 0 0,-1-1-1 0 0,-4-1 0 0 0,-32-6 38 0 0,1 2 1 0 0,-81-4-1 0 0,75 8-33 0 0,-89-6 10 0 0,-140 10-1 0 0,-364 62-114 0 0,374-9 16 0 0,208-39 48 0 0,0 3 0 0 0,-84 38 0 0 0,121-44-8 0 0,15-5 10 0 0,4-7 22 0 0,0 1-1 0 0,1-1 1 0 0,-1 1-1 0 0,0-1 1 0 0,1 0-1 0 0,-1 1 1 0 0,0-1-1 0 0,1 0 1 0 0,-1 1-1 0 0,1-1 1 0 0,-1 0 0 0 0,1 1-1 0 0,-1-1 1 0 0,0 0-1 0 0,1 0 1 0 0,-1 0-1 0 0,1 0 1 0 0,-1 1-1 0 0,1-1 1 0 0,0 0-1 0 0,23 4-14 0 0,1-1 1 0 0,-1 0-1 0 0,1-2 0 0 0,40-3 0 0 0,-16 0 25 0 0,196 2-78 0 0,73-1 62 0 0,-287 0 3 0 0,800-38-112 0 0,-598 9 115 0 0,-93 10 0 0 0,-132 19 0 0 0,-1 0 0 0 0,0 0 0 0 0,0 0 0 0 0,0 0 0 0 0,10-5 0 0 0,-17 6 0 0 0,0 0 0 0 0,0 0 0 0 0,0-1 0 0 0,0 1 0 0 0,0 0 0 0 0,0 0 0 0 0,0 0 0 0 0,0 0 0 0 0,0-1 0 0 0,0 1 0 0 0,-1 0 0 0 0,1 0 0 0 0,0 0 0 0 0,0 0 0 0 0,0 0 0 0 0,0 0 0 0 0,0-1 0 0 0,0 1 0 0 0,-1 0 0 0 0,1 0 0 0 0,0 0 0 0 0,0 0 0 0 0,0 0 0 0 0,0 0 0 0 0,0 0 0 0 0,-1 0 0 0 0,1 0 0 0 0,0-1 0 0 0,0 1 0 0 0,0 0 0 0 0,0 0 0 0 0,-1 0 0 0 0,1 0 0 0 0,0 0 0 0 0,0 0 0 0 0,0 0 0 0 0,-1 0 0 0 0,1 0 0 0 0,0 0 0 0 0,0 0 0 0 0,0 1 0 0 0,-1-1 0 0 0,-11-3 0 0 0,-23 0 13 0 0,-1 1-1 0 0,0 2 0 0 0,-57 7 0 0 0,-107 27 63 0 0,110-17-63 0 0,63-13-12 0 0,8-1 0 0 0,-1 0 0 0 0,1 1 0 0 0,1 1 0 0 0,-1 1 0 0 0,-24 11 0 0 0,42-16 0 0 0,0-1-1 0 0,0 0 1 0 0,0 1-1 0 0,1-1 0 0 0,-1 1 1 0 0,0-1-1 0 0,0 1 1 0 0,0 0-1 0 0,1-1 1 0 0,-1 1-1 0 0,0 0 1 0 0,1-1-1 0 0,-1 1 0 0 0,1 0 1 0 0,-1 0-1 0 0,0 0 1 0 0,1-1-1 0 0,0 1 1 0 0,-1 0-1 0 0,1 0 0 0 0,0 0 1 0 0,-1 2-1 0 0,1-2-1 0 0,0-1 0 0 0,1 1 0 0 0,-1 0 0 0 0,0 0 0 0 0,1 0 0 0 0,-1 0 0 0 0,0 0 0 0 0,1-1 0 0 0,-1 1 0 0 0,1 0 0 0 0,0 0 0 0 0,-1-1 0 0 0,1 1 0 0 0,0 0 0 0 0,-1-1 0 0 0,1 1 0 0 0,0-1 0 0 0,1 2 0 0 0,4 1-4 0 0,0 0-1 0 0,1 0 1 0 0,-1 0 0 0 0,14 3 0 0 0,42 6-11 0 0,0-3 1 0 0,70 1-1 0 0,-62-5 13 0 0,-19-1 4 0 0,83 4 0 0 0,-116-8 0 0 0,0-1 0 0 0,0 0 0 0 0,-1-2 0 0 0,1 0 0 0 0,21-7 0 0 0,-37 10 2 0 0,0 0 1 0 0,-1-1-1 0 0,1 0 0 0 0,-1 1 0 0 0,1-1 0 0 0,-1 0 1 0 0,1 0-1 0 0,-1 1 0 0 0,1-1 0 0 0,-1 0 0 0 0,0 0 1 0 0,0-1-1 0 0,1 1 0 0 0,-1 0 0 0 0,0 0 0 0 0,0-1 1 0 0,0 1-1 0 0,0 0 0 0 0,-1-1 0 0 0,1 1 1 0 0,0-1-1 0 0,1-2 0 0 0,-2 2 1 0 0,0 0 1 0 0,0 0-1 0 0,0 0 0 0 0,-1 0 1 0 0,1 0-1 0 0,0 0 0 0 0,-1 0 1 0 0,1 0-1 0 0,-1 0 0 0 0,0 0 1 0 0,0 0-1 0 0,0 1 0 0 0,0-1 1 0 0,0 0-1 0 0,0 0 0 0 0,0 1 1 0 0,0-1-1 0 0,-1 1 0 0 0,0-2 1 0 0,-6-4-3 0 0,0 1 1 0 0,-1-1-1 0 0,1 2 1 0 0,-1-1-1 0 0,0 1 1 0 0,-16-6-1 0 0,25 11-9 0 0,0 0 0 0 0,-1 0 0 0 0,1-1 0 0 0,0 1 0 0 0,-1 0-1 0 0,1 0 1 0 0,-1 0 0 0 0,1 0 0 0 0,0 0 0 0 0,-1 0 0 0 0,1 0 0 0 0,-1-1-1 0 0,1 1 1 0 0,-1 0 0 0 0,1 0 0 0 0,0 1 0 0 0,-1-1 0 0 0,1 0 0 0 0,-1 0-1 0 0,1 0 1 0 0,0 0 0 0 0,-1 0 0 0 0,1 0 0 0 0,-1 0 0 0 0,1 1 0 0 0,0-1-1 0 0,-1 0 1 0 0,1 0 0 0 0,0 1 0 0 0,-1-1 0 0 0,1 0 0 0 0,0 0 0 0 0,-1 1-1 0 0,1-1 1 0 0,0 0 0 0 0,0 1 0 0 0,-1 0 0 0 0,-1 5-323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3:21.29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250 326 2303 0 0,'-5'-7'281'0'0,"-1"0"0"0"0,1 1 0 0 0,-11-10 0 0 0,11 11-131 0 0,0 0 0 0 0,0-1 0 0 0,0 0 0 0 0,1 1 0 0 0,-5-9 0 0 0,9 14-119 0 0,-1 0-1 0 0,1-1 0 0 0,0 1 0 0 0,0 0 0 0 0,0-1 0 0 0,0 1 0 0 0,-1 0 1 0 0,1-1-1 0 0,0 1 0 0 0,0-1 0 0 0,0 1 0 0 0,0 0 0 0 0,0-1 0 0 0,0 1 1 0 0,0 0-1 0 0,0-1 0 0 0,0 1 0 0 0,0-1 0 0 0,0 1 0 0 0,0 0 0 0 0,0-1 0 0 0,0 1 1 0 0,0-1-1 0 0,1 1 0 0 0,-1 0 0 0 0,0-1 0 0 0,0 1 0 0 0,0 0 0 0 0,0-1 1 0 0,1 0-1 0 0,11-4 969 0 0,15 6 346 0 0,68 17 127 0 0,84 10-1220 0 0,231-4-115 0 0,-21-1 635 0 0,101 13-596 0 0,-341-27-176 0 0,154 16 0 0 0,-695-74 0 0 0,341 43 0 0 0,-410-38 0 0 0,-503-39 64 0 0,860 74-64 0 0,149-4-53 0 0,409-23 41 0 0,-323 30 13 0 0,17-2 133 0 0,813-35 2500 0 0,-909 43-2490 0 0,-769 0-96 0 0,-55-25-864 0 0,529 14 760 0 0,227 11 56 0 0,5 0 0 0 0,0-1 0 0 0,0 0 0 0 0,0 0 0 0 0,-16-5 0 0 0,60 0 64 0 0,157-9-62 0 0,102-5-64 0 0,-127 14 52 0 0,223-1-56 0 0,-302 8 67 0 0,1-1 4 0 0,155 21 0 0 0,-207-14 20 0 0,168 38 131 0 0,-197-43-156 0 0,0 1 0 0 0,0-1 0 0 0,0 1 0 0 0,5 4 0 0 0,-10-7 0 0 0,0 1 0 0 0,0 0 0 0 0,0-1 0 0 0,0 1 0 0 0,0 0 0 0 0,-1 0 0 0 0,1-1 0 0 0,0 1 0 0 0,-1 0 0 0 0,1 0 0 0 0,0 0 0 0 0,-1 0 0 0 0,1 0 0 0 0,0 2 0 0 0,-1-3 0 0 0,0 1 0 0 0,0 0 0 0 0,0-1 0 0 0,0 1 0 0 0,0 0 0 0 0,0-1 0 0 0,-1 1 0 0 0,1 0 0 0 0,0-1 0 0 0,0 1 0 0 0,0 0 0 0 0,-1-1 0 0 0,1 1 0 0 0,0 0 0 0 0,-1-1 0 0 0,1 1 0 0 0,0-1 0 0 0,-1 1 0 0 0,1-1 0 0 0,-1 1 0 0 0,1-1 0 0 0,0 1 0 0 0,-1-1 0 0 0,1 1 0 0 0,-1-1 0 0 0,0 0 0 0 0,0 1 0 0 0,-5 2 0 0 0,-1 1 0 0 0,0-2 0 0 0,0 1 0 0 0,-1-1 0 0 0,1 0 0 0 0,0-1 0 0 0,-1 0 0 0 0,-12 1 0 0 0,11-1 0 0 0,-72 4 0 0 0,-91-7 0 0 0,-83-20 1 0 0,102 8 9 0 0,-245-11 55 0 0,90 7-194 0 0,254 14 132 0 0,-180-4-145 0 0,230 8 142 0 0,0 0 0 0 0,-1 1 0 0 0,1 0 0 0 0,0 0 0 0 0,-1 0 0 0 0,1 0 0 0 0,-4 3 0 0 0,7-4 0 0 0,0 0 0 0 0,1 1 0 0 0,-1-1 0 0 0,0 1 0 0 0,1-1 0 0 0,-1 1 0 0 0,1-1 0 0 0,-1 1 0 0 0,1-1 0 0 0,-1 1 0 0 0,1-1 0 0 0,0 1 0 0 0,-1 0 0 0 0,1-1 0 0 0,-1 1 0 0 0,1 0 0 0 0,0-1 0 0 0,0 1 0 0 0,-1 0 0 0 0,1 1 0 0 0,0-1 0 0 0,0 0 0 0 0,0 0 0 0 0,0 0 0 0 0,1 1 0 0 0,-1-1 0 0 0,0 0 0 0 0,1 0 0 0 0,-1 0 0 0 0,0 1 0 0 0,1-1 0 0 0,-1 0 0 0 0,1 0 0 0 0,0 0 0 0 0,-1 0 0 0 0,1 0 0 0 0,1 2 0 0 0,3 1-13 0 0,-1 0 0 0 0,1 0 0 0 0,-1 0-1 0 0,6 3 1 0 0,-4-3 14 0 0,0 0-1 0 0,0 1 1 0 0,-1 0-1 0 0,6 6 0 0 0,-10-10 0 0 0,0 0 0 0 0,0 1 0 0 0,0-1 0 0 0,0 0 0 0 0,0 1 0 0 0,0-1 0 0 0,-1 1 0 0 0,1 0 0 0 0,-1-1 0 0 0,1 1 0 0 0,-1-1 0 0 0,1 1 0 0 0,-1 0 0 0 0,0 0 0 0 0,1-1 0 0 0,-1 1 0 0 0,0 0 0 0 0,0 0 0 0 0,0-1 0 0 0,-1 1 0 0 0,1 0 0 0 0,-1 3 0 0 0,0-3 0 0 0,0 0 0 0 0,0-1 0 0 0,0 1 0 0 0,0 0 0 0 0,-1 0 0 0 0,1-1 0 0 0,-1 1 0 0 0,1 0 0 0 0,-1-1 0 0 0,1 0 0 0 0,-1 1 0 0 0,0-1 0 0 0,0 0 0 0 0,1 0 0 0 0,-1 0 0 0 0,0 0 0 0 0,0 0 0 0 0,0-1 0 0 0,0 1 0 0 0,0-1 0 0 0,0 1 0 0 0,-3-1 0 0 0,-6 2 0 0 0,-1 0 0 0 0,-16-1 0 0 0,13-2 19 0 0,0 0-1 0 0,0 0 0 0 0,0-2 0 0 0,0 0 1 0 0,0 0-1 0 0,-27-13 0 0 0,38 15-18 0 0,-29-11 0 0 0,32 12 0 0 0,0 0 0 0 0,0 0 0 0 0,0-1 0 0 0,0 1 0 0 0,0 0 0 0 0,0 0 0 0 0,0 0 0 0 0,0 0 0 0 0,0 0 0 0 0,0 0 0 0 0,0 0 0 0 0,0 1 0 0 0,0-1 0 0 0,0 0 0 0 0,0 1 0 0 0,0-1 0 0 0,0 1 0 0 0,0-1 0 0 0,0 1 0 0 0,0-1 0 0 0,1 1 0 0 0,-1 0 0 0 0,0-1 0 0 0,0 1 0 0 0,0 0 0 0 0,1 0 0 0 0,-2 1 0 0 0,2-1-1 0 0,0 0-1 0 0,-1 0 0 0 0,1 0 1 0 0,0 0-1 0 0,0 0 0 0 0,0 0 0 0 0,0 0 1 0 0,1 0-1 0 0,-1 0 0 0 0,0 0 1 0 0,0-1-1 0 0,0 1 0 0 0,1 0 1 0 0,-1 0-1 0 0,0 0 0 0 0,1 0 0 0 0,-1 0 1 0 0,1-1-1 0 0,-1 1 0 0 0,1 0 1 0 0,-1 0-1 0 0,1-1 0 0 0,0 1 1 0 0,-1-1-1 0 0,1 1 0 0 0,0 0 0 0 0,0 0 1 0 0,20 15-24 0 0,-5-6 25 0 0,1-1 0 0 0,-1-1 0 0 0,1-1 0 0 0,1 0 0 0 0,21 4 0 0 0,92 12 0 0 0,-63-12 0 0 0,228 21 0 0 0,-131-18 0 0 0,185 13 0 0 0,-248-21 0 0 0,261-3 0 0 0,-346-4 0 0 0,0-1 0 0 0,1-1 0 0 0,24-7 0 0 0,-34 7 0 0 0,-2 1 0 0 0,1-2 0 0 0,0 1 0 0 0,0-1 0 0 0,-1 0 0 0 0,0 0 0 0 0,0-1 0 0 0,0 0 0 0 0,0 0 0 0 0,9-12 0 0 0,54-74 0 0 0,-1 9-60 0 0,-65 79 60 0 0,0 0-1 0 0,0 0 0 0 0,-1 0 0 0 0,2 0 1 0 0,-1 0-1 0 0,0 1 0 0 0,0 0 1 0 0,1 0-1 0 0,-1 0 0 0 0,1 0 0 0 0,0 0 1 0 0,0 1-1 0 0,-1 0 0 0 0,1 0 0 0 0,0 0 1 0 0,0 0-1 0 0,7 0 0 0 0,-3 2 1 0 0,-1-1 1 0 0,1 1-1 0 0,0 1 0 0 0,0 0 0 0 0,0 0 0 0 0,-1 0 0 0 0,14 7 0 0 0,-18-8 0 0 0,0 0 0 0 0,-1 0 0 0 0,1 0 0 0 0,0-1 0 0 0,0 1 0 0 0,0-1 0 0 0,0 0 0 0 0,-1 0 0 0 0,1 0 0 0 0,5-1 0 0 0,30-10 0 0 0,-14 4 0 0 0,-24 7 0 0 0,1 0 1 0 0,-1 0-1 0 0,1 0 0 0 0,0-1 0 0 0,-1 1 0 0 0,1 0 1 0 0,-1 0-1 0 0,1 0 0 0 0,0 0 0 0 0,-1-1 0 0 0,1 1 0 0 0,-1 0 1 0 0,1 0-1 0 0,-1-1 0 0 0,1 1 0 0 0,-1-1 0 0 0,1 1 1 0 0,-1 0-1 0 0,0-1 0 0 0,1 1 0 0 0,-1-1 0 0 0,1 1 0 0 0,-1-1 1 0 0,0 1-1 0 0,1-1 0 0 0,-1 1 0 0 0,0-1 0 0 0,0 0 0 0 0,1 0 1 0 0,-1 0-2 0 0,-1 0 0 0 0,1 0 0 0 0,0 0 1 0 0,-1 0-1 0 0,1 0 0 0 0,-1 0 0 0 0,1 1 0 0 0,-1-1 1 0 0,0 0-1 0 0,1 0 0 0 0,-1 1 0 0 0,1-1 0 0 0,-1 0 1 0 0,0 1-1 0 0,0-1 0 0 0,-1 0 0 0 0,-3-3-13 0 0,0 1-1 0 0,0 0 1 0 0,-1 0 0 0 0,-10-3-1 0 0,-9 2-3454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3:22.98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354 64 2759 0 0,'-6'1'67'0'0,"1"0"-1"0"0,0 0 1 0 0,0 1-1 0 0,1-1 1 0 0,-1 1-1 0 0,0 1 0 0 0,0-1 1 0 0,1 1-1 0 0,-7 4 1 0 0,-7 4 52 0 0,-13 7 360 0 0,29-16-429 0 0,0-1 0 0 0,0 0-1 0 0,0 1 1 0 0,1-1 0 0 0,-1 1-1 0 0,0 0 1 0 0,1 0-1 0 0,-1-1 1 0 0,1 1 0 0 0,-1 0-1 0 0,1 0 1 0 0,-2 4-1 0 0,3-5 1 0 0,0-1-1 0 0,0 1 1 0 0,1 0-1 0 0,-1-1 1 0 0,0 1-1 0 0,0 0 1 0 0,0-1-1 0 0,0 1 1 0 0,0-1-1 0 0,1 1 1 0 0,-1 0-1 0 0,0-1 1 0 0,1 1 0 0 0,-1-1-1 0 0,0 1 1 0 0,1-1-1 0 0,-1 1 1 0 0,1-1-1 0 0,-1 1 1 0 0,1-1-1 0 0,-1 0 1 0 0,1 1-1 0 0,-1-1 1 0 0,1 1-1 0 0,-1-1 1 0 0,1 0-1 0 0,-1 0 1 0 0,1 1-1 0 0,0-1 1 0 0,-1 0-1 0 0,1 0 1 0 0,-1 0-1 0 0,1 0 1 0 0,1 1-1 0 0,27 3 983 0 0,-24-3-810 0 0,33-1 258 0 0,-35 0-460 0 0,-1 0 1 0 0,0-1 0 0 0,0 1-1 0 0,0 0 1 0 0,0-1-1 0 0,0 0 1 0 0,0 1 0 0 0,0-1-1 0 0,0 0 1 0 0,0 0-1 0 0,-1 0 1 0 0,1 0 0 0 0,0 0-1 0 0,0-1 1 0 0,2-1-1 0 0,-4 2-19 0 0,1 1-1 0 0,-1-1 1 0 0,0 0-1 0 0,1 1 0 0 0,-1-1 1 0 0,0 1-1 0 0,0-1 1 0 0,1 0-1 0 0,-1 1 0 0 0,0-1 1 0 0,0 0-1 0 0,0 1 1 0 0,0-1-1 0 0,0 0 0 0 0,0 1 1 0 0,0-1-1 0 0,0 0 1 0 0,0 0-1 0 0,0 1 0 0 0,0-1 1 0 0,0 0-1 0 0,0 1 1 0 0,-1-1-1 0 0,0-1 0 0 0,0 1 3 0 0,0-1-1 0 0,0 1 0 0 0,0-1 0 0 0,0 1 0 0 0,0 0 1 0 0,-1-1-1 0 0,1 1 0 0 0,-1 0 0 0 0,-1-1 0 0 0,-4-3 6 0 0,-1 1 0 0 0,0 1 0 0 0,-7-4 0 0 0,14 7-8 0 0,-9-3 12 0 0,0 0 0 0 0,0 1 0 0 0,0 0 0 0 0,-1 0 0 0 0,1 2 0 0 0,-1-1 0 0 0,0 1 0 0 0,1 0 0 0 0,-1 1 0 0 0,1 1 0 0 0,-12 2 0 0 0,10-1 91 0 0,-1 0-1 0 0,1 1 0 0 0,0 1 0 0 0,1 0 1 0 0,-1 1-1 0 0,1 0 0 0 0,0 0 0 0 0,-19 15 0 0 0,27-18-92 0 0,0 0 0 0 0,0 0-1 0 0,0 0 1 0 0,1 0 0 0 0,-1 0-1 0 0,1 0 1 0 0,-1 1 0 0 0,1-1-1 0 0,0 1 1 0 0,1-1 0 0 0,-1 1-1 0 0,0 0 1 0 0,1 0 0 0 0,0 0-1 0 0,0 0 1 0 0,0 0 0 0 0,0 4-1 0 0,1-5-9 0 0,1 0-1 0 0,-1 0 1 0 0,0 0-1 0 0,1 0 0 0 0,0 0 1 0 0,0 0-1 0 0,0 0 1 0 0,0 0-1 0 0,0 0 1 0 0,0 0-1 0 0,1-1 0 0 0,-1 1 1 0 0,1-1-1 0 0,0 1 1 0 0,0-1-1 0 0,0 1 0 0 0,0-1 1 0 0,0 0-1 0 0,0 0 1 0 0,1 0-1 0 0,-1 0 1 0 0,1-1-1 0 0,3 3 0 0 0,-1-1 40 0 0,0-1-1 0 0,0 1 0 0 0,1-1 0 0 0,-1 0 0 0 0,1-1 0 0 0,0 1 0 0 0,0-1 1 0 0,-1 0-1 0 0,1 0 0 0 0,0-1 0 0 0,0 0 0 0 0,0 0 0 0 0,0 0 0 0 0,-1-1 1 0 0,1 0-1 0 0,0 0 0 0 0,0 0 0 0 0,-1-1 0 0 0,1 0 0 0 0,-1 0 1 0 0,1 0-1 0 0,-1-1 0 0 0,0 0 0 0 0,0 0 0 0 0,8-6 0 0 0,-5 3 24 0 0,-1 0 0 0 0,0 0 0 0 0,0-1 0 0 0,-1 0 0 0 0,1 0 0 0 0,-2 0 0 0 0,1-1 0 0 0,-1 0 0 0 0,0 0 0 0 0,-1 0 0 0 0,1-1 0 0 0,-2 0 0 0 0,1 0 0 0 0,-1 0 0 0 0,2-11 0 0 0,-4 14 9 0 0,-1 1 0 0 0,1-1-1 0 0,-1 0 1 0 0,0 0-1 0 0,-1 0 1 0 0,1 0 0 0 0,-1 0-1 0 0,0 1 1 0 0,0-1 0 0 0,-1 0-1 0 0,0 1 1 0 0,0-1-1 0 0,0 1 1 0 0,-6-10 0 0 0,6 12-26 0 0,0 0 0 0 0,-1 0 0 0 0,1 0 0 0 0,-1 0-1 0 0,0 1 1 0 0,0-1 0 0 0,0 1 0 0 0,0-1 0 0 0,0 1 0 0 0,0 0 0 0 0,-1 1 0 0 0,1-1 0 0 0,-1 0 0 0 0,1 1 0 0 0,-1 0 0 0 0,0 0 0 0 0,1 0 0 0 0,-1 0 0 0 0,0 1 0 0 0,0-1 0 0 0,1 1 0 0 0,-1 0 0 0 0,-7 1 0 0 0,7-1-44 0 0,1 0 0 0 0,0 1-1 0 0,-1-1 1 0 0,1 1 0 0 0,0 0 0 0 0,-1 0 0 0 0,1 0-1 0 0,0 1 1 0 0,0-1 0 0 0,0 1 0 0 0,0-1 0 0 0,0 1-1 0 0,1 0 1 0 0,-1 0 0 0 0,0 0 0 0 0,1 1 0 0 0,-5 4-1 0 0,4-2 0 0 0,0 0 0 0 0,0 0 0 0 0,1 1 0 0 0,-1-1 0 0 0,1 1 0 0 0,0 0 0 0 0,1 0 0 0 0,0 0-1 0 0,-1 7 1 0 0,-4 18-56 0 0,2 1-1 0 0,1 63 1 0 0,4-85 52 0 0,-1 0 0 0 0,2 0 0 0 0,-1 0 0 0 0,1 0 0 0 0,1 0 0 0 0,0-1 1 0 0,0 1-1 0 0,1-1 0 0 0,0 0 0 0 0,1 0 0 0 0,0 0 0 0 0,0 0 0 0 0,11 12 0 0 0,-12-17 1 0 0,-1 0-1 0 0,1-1 0 0 0,0 1 0 0 0,0-1 1 0 0,0 0-1 0 0,1 0 0 0 0,-1-1 1 0 0,1 1-1 0 0,0-1 0 0 0,0 0 1 0 0,-1 0-1 0 0,1-1 0 0 0,0 1 0 0 0,8 0 1 0 0,-6-1 1 0 0,0-1 0 0 0,0 0 0 0 0,0 0 0 0 0,0-1 0 0 0,0 1 0 0 0,0-2 1 0 0,0 1-1 0 0,0-1 0 0 0,11-4 0 0 0,-6 0 8 0 0,1 0 1 0 0,-1-1-1 0 0,0 0 1 0 0,0-1-1 0 0,-1 0 0 0 0,0-1 1 0 0,-1 0-1 0 0,0-1 0 0 0,0 0 1 0 0,9-14-1 0 0,-12 14 35 0 0,0 0 0 0 0,-1 0 0 0 0,-1-1 0 0 0,0 0-1 0 0,0 0 1 0 0,-1 0 0 0 0,0 0 0 0 0,-1-1 0 0 0,3-19-1 0 0,-6 27 10 0 0,1 0-1 0 0,-1 0 0 0 0,0 0 0 0 0,0-1 0 0 0,0 1 0 0 0,-1 0 0 0 0,1 0 1 0 0,-1 0-1 0 0,0 0 0 0 0,0 0 0 0 0,-1 0 0 0 0,1 0 0 0 0,-1 0 1 0 0,0 0-1 0 0,0 1 0 0 0,0-1 0 0 0,-1 1 0 0 0,1-1 0 0 0,-1 1 1 0 0,0 0-1 0 0,1 0 0 0 0,-2 0 0 0 0,1 1 0 0 0,0-1 0 0 0,0 0 0 0 0,-1 1 1 0 0,1 0-1 0 0,-1 0 0 0 0,0 0 0 0 0,-7-2 0 0 0,2 1-41 0 0,0 1 1 0 0,-1 0-1 0 0,1 0 0 0 0,-1 1 0 0 0,0 0 0 0 0,0 1 1 0 0,1 0-1 0 0,-1 0 0 0 0,0 1 0 0 0,1 0 0 0 0,-1 1 0 0 0,1 0 1 0 0,-1 1-1 0 0,1 0 0 0 0,-10 5 0 0 0,11-5-20 0 0,0 1 0 0 0,0 0 0 0 0,0 0 0 0 0,1 1-1 0 0,0 0 1 0 0,0 0 0 0 0,1 1 0 0 0,-1 0 0 0 0,1 0 0 0 0,0 1-1 0 0,1-1 1 0 0,0 1 0 0 0,0 0 0 0 0,0 1 0 0 0,1-1 0 0 0,0 1-1 0 0,-4 9 1 0 0,5-6 12 0 0,-1 1 0 0 0,2-1 0 0 0,-1 1 0 0 0,2 0 0 0 0,-1 0 0 0 0,2 0 0 0 0,-1 0 0 0 0,3 19 0 0 0,-1-26 0 0 0,0 1 0 0 0,1 0 0 0 0,-1-1 0 0 0,1 1 0 0 0,0-1 0 0 0,0 1 0 0 0,1-1 0 0 0,0 0 0 0 0,-1 0 0 0 0,2 0 0 0 0,-1 0 0 0 0,1-1 0 0 0,-1 1 0 0 0,1-1 0 0 0,0 0 0 0 0,1 0 0 0 0,-1-1 0 0 0,1 1 0 0 0,7 4 0 0 0,-6-5 0 0 0,0 0 0 0 0,0 0 0 0 0,0 0 0 0 0,0-1 0 0 0,0 0 0 0 0,1 0 0 0 0,-1-1 0 0 0,1 0 0 0 0,-1 0 0 0 0,1 0 0 0 0,11-1 0 0 0,-14 0 0 0 0,0-1 0 0 0,0 0 0 0 0,0 0 0 0 0,-1 0 0 0 0,1 0 0 0 0,0-1 0 0 0,0 1 0 0 0,-1-1 0 0 0,1 0 0 0 0,-1 0 0 0 0,0 0 0 0 0,0-1 0 0 0,0 1 0 0 0,0-1 0 0 0,0 0 0 0 0,0 0 0 0 0,0 0 0 0 0,-1 0 0 0 0,0 0 0 0 0,4-6 0 0 0,-3 2 4 0 0,1 0 0 0 0,-1-1 0 0 0,-1 1 0 0 0,1 0 0 0 0,-1-1 0 0 0,-1 1 0 0 0,1-1 0 0 0,-1 0 0 0 0,0 1 0 0 0,-1-1 0 0 0,0 0 0 0 0,0 0 0 0 0,-1 1 0 0 0,0-1 0 0 0,-3-11 0 0 0,3 14-1 0 0,0 1-1 0 0,-1 0 0 0 0,0-1 1 0 0,1 1-1 0 0,-2 0 0 0 0,1 0 1 0 0,0 0-1 0 0,-1 0 1 0 0,1 0-1 0 0,-1 0 0 0 0,0 1 1 0 0,-1-1-1 0 0,1 1 0 0 0,0 0 1 0 0,-1 0-1 0 0,0 0 1 0 0,0 1-1 0 0,0-1 0 0 0,0 1 1 0 0,0 0-1 0 0,0 0 0 0 0,0 0 1 0 0,-1 1-1 0 0,1 0 1 0 0,-1-1-1 0 0,-9 0 0 0 0,14 2-4 0 0,-1 0-1 0 0,0 0 1 0 0,0 0-1 0 0,0 0 1 0 0,0 0-1 0 0,0 0 1 0 0,0 0 0 0 0,0 0-1 0 0,0 0 1 0 0,0 0-1 0 0,0 0 1 0 0,0 1-1 0 0,0-1 1 0 0,0 0-1 0 0,1 1 1 0 0,-1-1-1 0 0,0 1 1 0 0,0-1 0 0 0,0 1-1 0 0,0-1 1 0 0,1 1-1 0 0,-1 0 1 0 0,0-1-1 0 0,1 1 1 0 0,-1 0-1 0 0,0 0 1 0 0,1-1-1 0 0,-1 1 1 0 0,1 0-1 0 0,0 0 1 0 0,-1 0 0 0 0,1 0-1 0 0,-1 0 1 0 0,1-1-1 0 0,0 1 1 0 0,0 0-1 0 0,-1 0 1 0 0,1 0-1 0 0,0 0 1 0 0,0 0-1 0 0,0 0 1 0 0,0 2-1 0 0,1-1 2 0 0,-1 1 0 0 0,0-1-1 0 0,1 1 1 0 0,-1-1 0 0 0,1 1-1 0 0,0-1 1 0 0,-1 0-1 0 0,1 1 1 0 0,1-1 0 0 0,-1 0-1 0 0,0 0 1 0 0,0 0-1 0 0,1 0 1 0 0,-1 0 0 0 0,4 3-1 0 0,-1-2 1 0 0,0 0 0 0 0,0-1-1 0 0,0 0 1 0 0,0 0 0 0 0,0 0 0 0 0,1 0-1 0 0,-1-1 1 0 0,1 1 0 0 0,-1-1-1 0 0,1 0 1 0 0,0-1 0 0 0,-1 1 0 0 0,1-1-1 0 0,9 0 1 0 0,-12 0-1 0 0,1 0 0 0 0,-1-1 1 0 0,0 1-1 0 0,1-1 0 0 0,-1 1 0 0 0,0-1 1 0 0,1 0-1 0 0,-1 0 0 0 0,0 0 0 0 0,0 0 1 0 0,1 0-1 0 0,-1 0 0 0 0,0-1 0 0 0,0 1 1 0 0,-1-1-1 0 0,1 1 0 0 0,0-1 0 0 0,0 0 1 0 0,-1 0-1 0 0,1 0 0 0 0,-1 0 0 0 0,0 0 1 0 0,1 0-1 0 0,-1 0 0 0 0,0 0 0 0 0,0 0 1 0 0,0-1-1 0 0,-1 1 0 0 0,2-4 0 0 0,-1 0 5 0 0,-1 0 0 0 0,0 1-1 0 0,0-1 1 0 0,-1 0 0 0 0,1 1 0 0 0,-1-1-1 0 0,0 0 1 0 0,-1 1 0 0 0,1-1-1 0 0,-1 1 1 0 0,-5-10 0 0 0,6 12-5 0 0,0 1 0 0 0,-1-1 0 0 0,1 0-1 0 0,-1 1 1 0 0,0-1 0 0 0,0 1 0 0 0,0-1 0 0 0,0 1 0 0 0,0 0 0 0 0,0 0 0 0 0,0 0 0 0 0,-1 0 0 0 0,1 0 0 0 0,-1 1 0 0 0,0-1 0 0 0,1 1-1 0 0,-1 0 1 0 0,0 0 0 0 0,0 0 0 0 0,0 0 0 0 0,0 0 0 0 0,0 0 0 0 0,-5 0 0 0 0,-1 3-459 0 0,1 1-149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3:27.146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206 306 3223 0 0,'-10'-11'212'0'0,"-16"-16"-62"0"0,25 27-119 0 0,1-1 0 0 0,0 1 0 0 0,0 0 0 0 0,-1 0 1 0 0,1 0-1 0 0,0 0 0 0 0,0 0 0 0 0,-1-1 0 0 0,1 1 0 0 0,0 0 0 0 0,0 0 1 0 0,-1 0-1 0 0,1-1 0 0 0,0 1 0 0 0,0 0 0 0 0,0 0 0 0 0,0-1 1 0 0,-1 1-1 0 0,1 0 0 0 0,0-1 0 0 0,0 1 0 0 0,0 0 0 0 0,0-1 0 0 0,0 1 1 0 0,0 0-1 0 0,0-1 0 0 0,0 1 0 0 0,0 0 0 0 0,0-1 0 0 0,0 1 1 0 0,0 0-1 0 0,0-1 0 0 0,0 1 0 0 0,0 0 0 0 0,0-1 0 0 0,0 1 0 0 0,0-1 1 0 0,11-5 570 0 0,23 1-208 0 0,-30 4-336 0 0,387-7 3857 0 0,-199 9-2682 0 0,64-5-740 0 0,268 1-310 0 0,176 41-183 0 0,-325 0-64 0 0,37-10 64 0 0,-372-26-32 0 0,46-6 0 0 0,-70 2 21 0 0,1-1 1 0 0,-1-1-1 0 0,1-1 1 0 0,-1 0-1 0 0,23-13 0 0 0,-38 18 11 0 0,1-1 0 0 0,-1 0 0 0 0,0 0 0 0 0,1 0 0 0 0,-1 0 0 0 0,0 0 0 0 0,0 0 0 0 0,1 0 0 0 0,-1 0 0 0 0,0-1 0 0 0,0 1 0 0 0,0-1 0 0 0,0 1 0 0 0,-1-1 0 0 0,1 1 0 0 0,0-1 0 0 0,0 1 0 0 0,-1-1 0 0 0,1 0 0 0 0,-1 0 0 0 0,1 1 0 0 0,-1-1 0 0 0,0 0 0 0 0,1 0 0 0 0,-1 0 0 0 0,0 1 0 0 0,0-4 0 0 0,-5-7-40 0 0,5 11 40 0 0,0 1-1 0 0,0 0 1 0 0,-1-1-1 0 0,1 1 1 0 0,0 0 0 0 0,0 0-1 0 0,-1-1 1 0 0,1 1-1 0 0,0-1 1 0 0,0 1-1 0 0,0 0 1 0 0,-1-1-1 0 0,1 1 1 0 0,0 0 0 0 0,0-1-1 0 0,0 1 1 0 0,0-1-1 0 0,0 1 1 0 0,0-1-1 0 0,0 1 1 0 0,0 0-1 0 0,0-1 1 0 0,0 1 0 0 0,0-1-1 0 0,0 1 1 0 0,0-1-1 0 0,0 1 1 0 0,0 0-1 0 0,0-1 1 0 0,0 1-1 0 0,0-1 1 0 0,1 1 0 0 0,-1 0-1 0 0,0-1 1 0 0,0 1-1 0 0,0-1 1 0 0,0 1-1 0 0,1 0 1 0 0,-1-1 0 0 0,0 1-1 0 0,0 0 1 0 0,1 0-1 0 0,-1-1 1 0 0,0 1-1 0 0,1 0 1 0 0,-1 0-1 0 0,0-1 1 0 0,1 1 0 0 0,-1 0-1 0 0,0 0 1 0 0,1 0-1 0 0,-1 0 1 0 0,1-1-1 0 0,2 0 1 0 0,0 0 0 0 0,1 0 0 0 0,-1 0 0 0 0,0 0 0 0 0,6 0 0 0 0,-7 1 0 0 0,0 0 0 0 0,1 0 0 0 0,-1-1 0 0 0,0 1 0 0 0,0-1 0 0 0,1 0 0 0 0,-1 1 0 0 0,0-1 0 0 0,0 0 0 0 0,0-1 0 0 0,0 1 0 0 0,3-2 0 0 0,1-2 0 0 0,1 0 0 0 0,-1 1 0 0 0,1 0 0 0 0,0 1 0 0 0,1 0 0 0 0,-1 0 0 0 0,0 1 0 0 0,1 0 0 0 0,-1 0 0 0 0,1 1 0 0 0,13 0 0 0 0,63-10-16 0 0,-475-9-43 0 0,295 13 54 0 0,-485-62-5 0 0,257 27-25 0 0,246 33 80 0 0,-215-2-45 0 0,151 10 0 0 0,-78 15 0 0 0,95-2 0 0 0,-16-3-32 0 0,-161-15 0 0 0,239 3 32 0 0,-1 3 0 0 0,-78 12 0 0 0,67-9 0 0 0,12-1 0 0 0,11 0 3 0 0,24-1-10 0 0,-33 6 1 0 0,-116 29-48 0 0,167-34 51 0 0,0 1-1 0 0,0 0 1 0 0,1 0-1 0 0,-1 1 1 0 0,1 1-1 0 0,0 0 0 0 0,0 0 1 0 0,-13 11-1 0 0,17-12 2 0 0,0 1 1 0 0,1-1-1 0 0,0 1 0 0 0,0 0 0 0 0,0 0 0 0 0,0 1 0 0 0,1-1 0 0 0,0 1 0 0 0,0 0 1 0 0,0 0-1 0 0,0 0 0 0 0,1 1 0 0 0,0-1 0 0 0,0 1 0 0 0,0 0 0 0 0,-1 8 0 0 0,3-12 2 0 0,0-1 0 0 0,0 0 0 0 0,0 0 0 0 0,1 0 0 0 0,-1 0 0 0 0,0 0 0 0 0,0 0 0 0 0,1 0 0 0 0,-1 0 0 0 0,1 0 0 0 0,0 0 0 0 0,0 0 0 0 0,-1 0 0 0 0,1 0 0 0 0,0 0 0 0 0,0-1 0 0 0,0 1 0 0 0,0 0 0 0 0,1-1 0 0 0,-1 1 0 0 0,0-1 0 0 0,1 1 0 0 0,-1-1 0 0 0,2 1 0 0 0,5 4 0 0 0,0 0 0 0 0,0-1 0 0 0,11 6 0 0 0,-11-7 0 0 0,12 6 0 0 0,1-1 0 0 0,1-1 0 0 0,37 8 0 0 0,70 2 0 0 0,-94-14 0 0 0,272 15 0 0 0,-145-8 2 0 0,95-1-57 0 0,-16-13 43 0 0,-18 2 13 0 0,-54-2-54 0 0,84-5 106 0 0,-6 4-53 0 0,-15 2 0 0 0,22-6-57 0 0,-66 5 50 0 0,-86 1 7 0 0,48-3 0 0 0,53-22 0 0 0,-171 22 11 0 0,-19 2 15 0 0,28-1 1 0 0,-38 4-27 0 0,1 0 0 0 0,-1 0 0 0 0,1 1 0 0 0,-1-1 0 0 0,0 1 0 0 0,1 0 0 0 0,-1 0 0 0 0,0 1 0 0 0,0-1 0 0 0,1 1 0 0 0,-1 0 0 0 0,5 4 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3:32.0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77 8751 0 0,'3'-18'653'0'0,"2"-17"-369"0"0,-6 15 4082 0 0,1 19-4307 0 0,0 1 1 0 0,0 0-1 0 0,0 0 0 0 0,0 0 1 0 0,0 0-1 0 0,0 0 1 0 0,0 0-1 0 0,0 0 0 0 0,0-1 1 0 0,-1 1-1 0 0,1 0 0 0 0,0 0 1 0 0,0 0-1 0 0,0 0 1 0 0,0 0-1 0 0,0 0 0 0 0,0 0 1 0 0,0 0-1 0 0,0-1 0 0 0,0 1 1 0 0,0 0-1 0 0,0 0 0 0 0,0 0 1 0 0,0 0-1 0 0,-1 0 1 0 0,1 0-1 0 0,0 0 0 0 0,0 0 1 0 0,0 0-1 0 0,0 0 0 0 0,0 0 1 0 0,0 0-1 0 0,0 0 1 0 0,0 0-1 0 0,-1 0 0 0 0,1 0 1 0 0,0 0-1 0 0,0 0 0 0 0,0 0 1 0 0,0 0-1 0 0,0 0 1 0 0,0 0-1 0 0,0 0 0 0 0,0 0 1 0 0,-1 0-1 0 0,1 0 0 0 0,0 0 1 0 0,0 0-1 0 0,0 0 1 0 0,0 0-1 0 0,0 0 0 0 0,0 0 1 0 0,0 0-1 0 0,0 0 0 0 0,-1 0 1 0 0,-4 9 1668 0 0,-2 9-384 0 0,3-3-271 0 0,-5 27 0 0 0,6-24-906 0 0,1-6 99 0 0,0 2-18 0 0,-5 44-26 0 0,5-44-80 0 0,1 1-41 0 0,-7 73 75 0 0,4-12-171 0 0,2-8-1641 0 0,2-55-6341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3:40.5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168 91 5527 0 0,'0'-1'237'0'0,"0"0"0"0"0,0 0 0 0 0,1 0 0 0 0,-1 0-1 0 0,0 0 1 0 0,0 0 0 0 0,1 0 0 0 0,-1-1 0 0 0,1 1 0 0 0,-1 0-1 0 0,1 1 1 0 0,-1-1 0 0 0,1 0 0 0 0,0 0 0 0 0,-1 0-1 0 0,1 0 1 0 0,0 0 0 0 0,0 1 0 0 0,0-1 0 0 0,0-1-1 0 0,0 2-157 0 0,-1 0-1 0 0,0 0 0 0 0,0 0 0 0 0,0 0 1 0 0,1 0-1 0 0,-1 0 0 0 0,0 0 1 0 0,0 0-1 0 0,0 0 0 0 0,1-1 0 0 0,-1 1 1 0 0,0 0-1 0 0,0 0 0 0 0,1 0 0 0 0,-1 0 1 0 0,0 0-1 0 0,0 0 0 0 0,0 0 1 0 0,1 1-1 0 0,-1-1 0 0 0,0 0 0 0 0,0 0 1 0 0,1 0-1 0 0,-1 0 0 0 0,0 0 0 0 0,0 0 1 0 0,0 0-1 0 0,1 0 0 0 0,-1 1 1 0 0,0-1-1 0 0,0 0 0 0 0,0 0 0 0 0,1 0 1 0 0,-1 1 63 0 0,0 0 0 0 0,1 0 0 0 0,-1 0 0 0 0,0 0 0 0 0,0 0 0 0 0,1-1 0 0 0,-1 1 1 0 0,0 0-1 0 0,0 0 0 0 0,0 0 0 0 0,0 0 0 0 0,0 0 0 0 0,-1 2 0 0 0,0 13 1353 0 0,-2 1-825 0 0,2 0 1 0 0,0 0 0 0 0,1 0-1 0 0,1 0 1 0 0,2 18 0 0 0,-2-31-666 0 0,0-1-1 0 0,0 0 1 0 0,0 1 0 0 0,0-1 0 0 0,0 1-1 0 0,1-1 1 0 0,0 0 0 0 0,-1 0 0 0 0,5 5 0 0 0,-5-7-5 0 0,0 0 1 0 0,-1-1 0 0 0,1 1 0 0 0,0 0 0 0 0,0 0-1 0 0,0-1 1 0 0,1 1 0 0 0,-1-1 0 0 0,0 1 0 0 0,0-1-1 0 0,0 1 1 0 0,0-1 0 0 0,0 0 0 0 0,1 0 0 0 0,-1 1-1 0 0,0-1 1 0 0,0 0 0 0 0,0 0 0 0 0,1 0 0 0 0,-1 0-1 0 0,0 0 1 0 0,0-1 0 0 0,0 1 0 0 0,1 0 0 0 0,-1-1-1 0 0,0 1 1 0 0,0 0 0 0 0,0-1 0 0 0,0 1 0 0 0,0-1-1 0 0,2-1 1 0 0,23-15-1 0 0,0-2 0 0 0,-1-1 0 0 0,-1 0 0 0 0,24-29 0 0 0,-46 48 0 0 0,21-22 0 0 0,81-89 0 0 0,-103 110 0 0 0,-6 5 0 0 0,-7 6 0 0 0,-7 15 240 0 0,1 1-1 0 0,-16 28 1 0 0,-23 32 289 0 0,8-21-468 0 0,-13 15 229 0 0,-99 102-1 0 0,64-80-289 0 0,96-101-2 0 0,1 1-1 0 0,0-1 1 0 0,-1 0 0 0 0,1 1-1 0 0,0-1 1 0 0,-1 0-1 0 0,1 1 1 0 0,0-1 0 0 0,0 1-1 0 0,-1-1 1 0 0,1 0-1 0 0,0 1 1 0 0,0-1-1 0 0,0 1 1 0 0,0-1 0 0 0,0 1-1 0 0,-1-1 1 0 0,1 1-1 0 0,0-1 1 0 0,0 1 0 0 0,0-1-1 0 0,0 1 1 0 0,8 3-171 0 0,17-8-560 0 0,-15 2-330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3:41.0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45 9215 0 0,'0'0'166'0'0,"1"-1"-1"0"0,-1 1 1 0 0,0-1-1 0 0,1 1 1 0 0,-1 0-1 0 0,1-1 1 0 0,-1 1-1 0 0,1 0 1 0 0,-1 0-1 0 0,1-1 1 0 0,-1 1-1 0 0,1 0 1 0 0,-1 0-1 0 0,1 0 1 0 0,-1 0-1 0 0,1-1 1 0 0,-1 1-1 0 0,1 0 1 0 0,-1 0-1 0 0,1 0 1 0 0,-1 0-1 0 0,1 0 1 0 0,-1 0-1 0 0,1 1 1 0 0,-1-1-1 0 0,1 0 1 0 0,-1 0-1 0 0,1 0 1 0 0,0 1 0 0 0,28 2-114 0 0,-23-2 314 0 0,25 2 265 0 0,0-1 0 0 0,0-1 1 0 0,44-6-1 0 0,92-21 1004 0 0,-53 7-3184 0 0,-99 18-2062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3:41.3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32 5527 0 0,'-4'0'112'0'0,"3"0"-82"0"0,0 0 1 0 0,0 0-1 0 0,0 0 1 0 0,0 0-1 0 0,0 0 1 0 0,-1 0 0 0 0,1-1-1 0 0,0 1 1 0 0,0 0-1 0 0,0-1 1 0 0,0 1-1 0 0,0-1 1 0 0,0 1-1 0 0,0-1 1 0 0,-1 0-1 0 0,25-6 3316 0 0,-1 1-2296 0 0,0 2 0 0 0,1 0 0 0 0,25 0 0 0 0,69 3 2419 0 0,10 10-1041 0 0,-46-2-2527 0 0,-65-4-1678 0 0,-10-2-4598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3:42.0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52 4143 0 0,'-3'-1'5839'0'0,"3"4"-5907"0"0,0 17 1755 0 0,1-1 0 0 0,4 19 0 0 0,-3-18-963 0 0,-1-9-337 0 0,1 0-1 0 0,0 0 1 0 0,4 11 0 0 0,-6-19-307 0 0,1-1 0 0 0,0 0 0 0 0,0 0 0 0 0,0 0 0 0 0,0 0 0 0 0,0 0 0 0 0,1 0 0 0 0,-1 0 0 0 0,0 0 0 0 0,1 0 0 0 0,0 0 0 0 0,-1-1 0 0 0,1 1 0 0 0,0-1 0 0 0,0 1 0 0 0,0-1 0 0 0,0 0 0 0 0,0 0 0 0 0,0 0 0 0 0,3 1 0 0 0,-3-1-29 0 0,0-1 0 0 0,0 0 0 0 0,1 0 0 0 0,-1 0 0 0 0,0-1 0 0 0,0 1 0 0 0,0 0 1 0 0,1-1-1 0 0,-1 1 0 0 0,0-1 0 0 0,0 0 0 0 0,0 0 0 0 0,0 0 0 0 0,0 0 0 0 0,0 0 0 0 0,0 0 0 0 0,-1-1 0 0 0,4-1 0 0 0,31-31 598 0 0,-33 31-577 0 0,12-14 113 0 0,-1-1 0 0 0,0-1 0 0 0,-1 0 0 0 0,-1 0 0 0 0,16-36 0 0 0,-28 55-182 0 0,0 0 0 0 0,0 1 0 0 0,0-1 0 0 0,0 0 0 0 0,0 0-1 0 0,0 0 1 0 0,1 0 0 0 0,-1 0 0 0 0,0 0 0 0 0,0 0 0 0 0,0 0 0 0 0,0 0 0 0 0,0 0 0 0 0,0 0-1 0 0,0 0 1 0 0,0 0 0 0 0,1 1 0 0 0,-1-1 0 0 0,0 0 0 0 0,0 0 0 0 0,0 0 0 0 0,0 0 0 0 0,0 0-1 0 0,0 0 1 0 0,0 0 0 0 0,0 0 0 0 0,1 0 0 0 0,-1 0 0 0 0,0 0 0 0 0,0 0 0 0 0,0 0-1 0 0,0 0 1 0 0,0 0 0 0 0,0-1 0 0 0,0 1 0 0 0,1 0 0 0 0,-1 0 0 0 0,0 0 0 0 0,0 0 0 0 0,0 0-1 0 0,0 0 1 0 0,0 0 0 0 0,0 0 0 0 0,0 0 0 0 0,0 0 0 0 0,0 0 0 0 0,0 0 0 0 0,0-1 0 0 0,1 1-1 0 0,-1 0 1 0 0,0 0 0 0 0,0 0 0 0 0,0 0 0 0 0,0 0 0 0 0,0 0 0 0 0,0 0 0 0 0,0 0-1 0 0,0-1 1 0 0,0 1 0 0 0,2 18 24 0 0,-2 22-43 0 0,-2-22 4 0 0,2 0 0 0 0,0 0-1 0 0,2 22 1 0 0,-1-35 11 0 0,0 1 0 0 0,0-1 0 0 0,0 0 0 0 0,1 0 0 0 0,-1 0 0 0 0,1 0 1 0 0,0 0-1 0 0,1 0 0 0 0,-1-1 0 0 0,1 1 0 0 0,0-1 0 0 0,0 1 0 0 0,0-1 0 0 0,1 0 0 0 0,5 5 0 0 0,-7-8 1 0 0,-1 0-1 0 0,1 0 1 0 0,-1 0 0 0 0,1 0-1 0 0,-1 0 1 0 0,1-1 0 0 0,0 1-1 0 0,-1 0 1 0 0,1-1-1 0 0,0 0 1 0 0,-1 1 0 0 0,1-1-1 0 0,0 0 1 0 0,0 0 0 0 0,-1 0-1 0 0,1 0 1 0 0,0 0-1 0 0,2-1 1 0 0,0 0 2 0 0,-1 0 0 0 0,1 0 0 0 0,-1-1 0 0 0,1 1 0 0 0,-1-1 0 0 0,0 0 0 0 0,0 0 0 0 0,4-3 0 0 0,3-3 76 0 0,-1 0 0 0 0,-1-1-1 0 0,0 0 1 0 0,10-14 0 0 0,44-75 580 0 0,-54 84-649 0 0,-2 0 0 0 0,1 0 0 0 0,-2-1-1 0 0,0 0 1 0 0,4-21 0 0 0,-9 30-352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3:42.4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0 3679 0 0,'0'0'45'0'0,"-1"0"-1"0"0,1 0 0 0 0,-1 0 0 0 0,0 0 1 0 0,1 0-1 0 0,-1 0 0 0 0,0 0 0 0 0,1 0 0 0 0,-1 1 1 0 0,0-1-1 0 0,1 0 0 0 0,-1 0 0 0 0,1 0 1 0 0,-1 1-1 0 0,1-1 0 0 0,-1 0 0 0 0,0 1 0 0 0,1-1 1 0 0,-1 0-1 0 0,1 1 0 0 0,-1-1 0 0 0,1 1 1 0 0,0-1-1 0 0,-1 1 0 0 0,1-1 0 0 0,-1 1 0 0 0,1-1 1 0 0,0 1-1 0 0,-1-1 0 0 0,1 1 0 0 0,0-1 0 0 0,0 1 1 0 0,-1 0-1 0 0,1-1 0 0 0,0 1 0 0 0,0-1 1 0 0,0 1-1 0 0,0 0 0 0 0,-5 31 2917 0 0,4-25-2428 0 0,-2 14 1396 0 0,-2 34 1124 0 0,5-50-3001 0 0,0-1 1 0 0,0 1-1 0 0,0-1 1 0 0,1 0-1 0 0,0 1 1 0 0,0-1-1 0 0,0 0 1 0 0,1 1-1 0 0,3 6 1 0 0,2-5-711 0 0,-3-4-34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3:42.7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3 128 5983 0 0,'-1'-16'264'0'0,"-1"3"56"0"0,2 2-256 0 0,0 3-64 0 0,2 4 0 0 0,-1 0 0 0 0,0-1 408 0 0,2-3 64 0 0,3-4 8 0 0,-1-3 8 0 0,2 2-488 0 0,0 2 0 0 0,0 6-112 0 0,-2 2 16 0 0,1 3 96 0 0,-2 3 0 0 0,1 2 0 0 0,1 1-64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3:43.2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54 112 6911 0 0,'0'-1'36'0'0,"0"1"1"0"0,0-1-1 0 0,-1 1 0 0 0,1-1 0 0 0,0 1 0 0 0,0 0 0 0 0,0-1 0 0 0,-1 1 0 0 0,1-1 0 0 0,0 1 0 0 0,-1 0 0 0 0,1-1 0 0 0,0 1 1 0 0,-1 0-1 0 0,1-1 0 0 0,-1 1 0 0 0,1 0 0 0 0,0 0 0 0 0,-1-1 0 0 0,1 1 0 0 0,-1 0 0 0 0,1 0 0 0 0,-1 0 0 0 0,1-1 0 0 0,-1 1 1 0 0,1 0-1 0 0,-1 0 0 0 0,1 0 0 0 0,0 0 0 0 0,-1 0 0 0 0,0 0 0 0 0,-4 17 1995 0 0,4-14-1814 0 0,-5 35 203 0 0,-21 83 2055 0 0,27-120-2402 0 0,-1 0 1 0 0,1 0 0 0 0,-1 0 0 0 0,1 0-1 0 0,0 0 1 0 0,0 0 0 0 0,-1 0 0 0 0,1 0-1 0 0,0 1 1 0 0,0-1 0 0 0,0 0 0 0 0,0 0-1 0 0,0 0 1 0 0,0 0 0 0 0,1 0 0 0 0,-1 0-1 0 0,0 0 1 0 0,1 0 0 0 0,-1 0 0 0 0,0 0-1 0 0,1 0 1 0 0,-1 0 0 0 0,1 0-1 0 0,-1 0 1 0 0,1 0 0 0 0,0 0 0 0 0,-1 0-1 0 0,1-1 1 0 0,1 2 0 0 0,-1-2-8 0 0,0 1 1 0 0,0-1-1 0 0,0 0 0 0 0,1 0 1 0 0,-1 0-1 0 0,0 0 1 0 0,0 0-1 0 0,0 0 0 0 0,0 0 1 0 0,1 0-1 0 0,-1 0 0 0 0,0-1 1 0 0,0 1-1 0 0,0 0 0 0 0,0-1 1 0 0,0 1-1 0 0,0-1 1 0 0,0 1-1 0 0,0-1 0 0 0,0 1 1 0 0,0-1-1 0 0,0 0 0 0 0,0 0 1 0 0,0 1-1 0 0,0-1 1 0 0,0 0-1 0 0,0-1 0 0 0,42-44 100 0 0,24-22 424 0 0,-58 60-539 0 0,0 1-1 0 0,1 0 1 0 0,0 1 0 0 0,0 0 0 0 0,1 0 0 0 0,13-5 0 0 0,-22 10-53 0 0,1 1 0 0 0,-1-1 0 0 0,1 0 0 0 0,-1 1 0 0 0,1-1 0 0 0,0 1 0 0 0,-1 0 0 0 0,1 0 0 0 0,0 0 0 0 0,0 0 0 0 0,-1 0 0 0 0,1 0 0 0 0,0 1 0 0 0,-1 0 0 0 0,4 0 0 0 0,-1 2-10 0 0,1 0-1 0 0,-1 0 1 0 0,1 0 0 0 0,7 7-1 0 0,-8-6 7 0 0,1 0 0 0 0,-1 0 0 0 0,1-1 0 0 0,-1 1 0 0 0,1-1 0 0 0,7 2 0 0 0,-1-2 6 0 0,-1-1 0 0 0,0 0 0 0 0,1 0 0 0 0,-1-1 0 0 0,1-1 0 0 0,-1 0 0 0 0,1-1 0 0 0,-1 0 0 0 0,1-1 0 0 0,-1 0 0 0 0,0 0 0 0 0,1-1 0 0 0,-1-1 0 0 0,14-6 0 0 0,-22 8 1 0 0,0 0 0 0 0,0 0 0 0 0,0 0 0 0 0,0 0 1 0 0,-1 0-1 0 0,1-1 0 0 0,-1 1 0 0 0,1-1 0 0 0,-1 0 0 0 0,0 1 0 0 0,0-1 0 0 0,0 0 0 0 0,0 0 0 0 0,-1-1 0 0 0,1 1 0 0 0,-1 0 0 0 0,0 0 0 0 0,0-1 0 0 0,0 1 1 0 0,0-1-1 0 0,0 1 0 0 0,-1-1 0 0 0,0 1 0 0 0,0-1 0 0 0,0 1 0 0 0,0-1 0 0 0,0 0 0 0 0,-1 1 0 0 0,-1-6 0 0 0,1 4 1 0 0,0 1-1 0 0,-1 0 0 0 0,1 0 0 0 0,-1 0 1 0 0,0 0-1 0 0,0 1 0 0 0,-1-1 0 0 0,1 1 1 0 0,-1-1-1 0 0,1 1 0 0 0,-1 0 1 0 0,0 0-1 0 0,-1 0 0 0 0,1 0 0 0 0,0 0 1 0 0,-1 1-1 0 0,0-1 0 0 0,1 1 1 0 0,-1 0-1 0 0,0 0 0 0 0,0 1 0 0 0,0-1 1 0 0,0 1-1 0 0,-6-1 0 0 0,1 1 4 0 0,0 0 0 0 0,0 1 0 0 0,0 0 0 0 0,0 1 0 0 0,0 0 0 0 0,0 1 0 0 0,0-1 1 0 0,0 2-1 0 0,0-1 0 0 0,1 1 0 0 0,-1 1 0 0 0,1-1 0 0 0,0 2 0 0 0,0-1 0 0 0,0 1 0 0 0,0 0 0 0 0,1 0 0 0 0,0 1 0 0 0,0 0 0 0 0,1 1 0 0 0,-1-1 0 0 0,1 1 0 0 0,1 0 0 0 0,-1 1 0 0 0,1-1 0 0 0,-7 16 0 0 0,10-18 49 0 0,1 0 1 0 0,0 0-1 0 0,0 0 0 0 0,0 0 1 0 0,1 0-1 0 0,-1 0 0 0 0,1 1 0 0 0,0-1 1 0 0,1 0-1 0 0,-1 0 0 0 0,1 0 0 0 0,0 0 1 0 0,1 0-1 0 0,-1 0 0 0 0,1-1 0 0 0,0 1 1 0 0,0 0-1 0 0,0-1 0 0 0,1 1 0 0 0,-1-1 1 0 0,1 0-1 0 0,0 1 0 0 0,7 5 1 0 0,-3-2 72 0 0,1-1 0 0 0,-1 0 0 0 0,1 0 1 0 0,1-1-1 0 0,-1 0 0 0 0,1 0 1 0 0,0-1-1 0 0,1 0 0 0 0,-1-1 1 0 0,18 6-1 0 0,-14-7-41 0 0,0 0 1 0 0,0-1-1 0 0,0 0 1 0 0,0-1-1 0 0,0-1 1 0 0,0 0-1 0 0,0-1 1 0 0,1 0-1 0 0,-1-1 1 0 0,0 0-1 0 0,0-1 1 0 0,-1 0-1 0 0,1-1 1 0 0,14-7-1 0 0,-20 8-1457 0 0,-2 2-3431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3:43.9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35 7367 0 0,'0'0'29'0'0,"0"0"-1"0"0,0 0 0 0 0,0 0 0 0 0,-1 0 0 0 0,1 0 1 0 0,0 0-1 0 0,0 0 0 0 0,0 1 0 0 0,0-1 0 0 0,0 0 0 0 0,0 0 1 0 0,0 0-1 0 0,-1 0 0 0 0,1 0 0 0 0,0 1 0 0 0,0-1 1 0 0,0 0-1 0 0,0 0 0 0 0,0 0 0 0 0,0 0 0 0 0,0 1 1 0 0,0-1-1 0 0,0 0 0 0 0,0 0 0 0 0,0 0 0 0 0,0 0 0 0 0,0 1 1 0 0,0-1-1 0 0,0 0 0 0 0,0 0 0 0 0,0 0 0 0 0,0 0 1 0 0,0 1-1 0 0,1-1 0 0 0,-1 0 0 0 0,0 0 0 0 0,0 0 1 0 0,0 0-1 0 0,0 0 0 0 0,0 1 0 0 0,0-1 0 0 0,10 9 329 0 0,-8-7-369 0 0,0 0 0 0 0,1 0 1 0 0,0-1-1 0 0,-1 1 0 0 0,1-1 1 0 0,5 2-1 0 0,-5-2 11 0 0,0-1 1 0 0,0 0-1 0 0,0-1 1 0 0,0 1-1 0 0,0 0 0 0 0,1-1 1 0 0,-1 0-1 0 0,0 0 1 0 0,0 0-1 0 0,5-2 0 0 0,-7 2 127 0 0,1 1-1 0 0,-1-1 1 0 0,0 0-1 0 0,1 1 1 0 0,-1-1-1 0 0,0 0 1 0 0,1 0-1 0 0,-1 0 1 0 0,0 0-1 0 0,0 0 1 0 0,0-1-1 0 0,0 1 1 0 0,0 0-1 0 0,0 0 1 0 0,0-1-1 0 0,0 1 1 0 0,-1 0-1 0 0,1-1 1 0 0,0 1-1 0 0,-1-1 1 0 0,0 1-1 0 0,1-1 1 0 0,0-2-1 0 0,-2 3-7 0 0,1 0 1 0 0,0 0-1 0 0,-1 0 0 0 0,1 0 0 0 0,-1 0 0 0 0,1 1 0 0 0,-1-1 1 0 0,1 0-1 0 0,-1 0 0 0 0,0 0 0 0 0,1 0 0 0 0,-1 1 0 0 0,0-1 1 0 0,0 0-1 0 0,1 1 0 0 0,-1-1 0 0 0,0 0 0 0 0,0 1 0 0 0,0-1 1 0 0,0 1-1 0 0,0 0 0 0 0,0-1 0 0 0,0 1 0 0 0,0 0 0 0 0,0-1 1 0 0,0 1-1 0 0,-1 0 0 0 0,-31-5 353 0 0,33 5-455 0 0,-10-1 76 0 0,-37 0 265 0 0,44 1-298 0 0,0 0 0 0 0,0 0-1 0 0,-1 1 1 0 0,1-1 0 0 0,0 1-1 0 0,0 0 1 0 0,0 0 0 0 0,0 0 0 0 0,0 0-1 0 0,0 1 1 0 0,-3 1 0 0 0,5-2-57 0 0,1-1 0 0 0,0 0 0 0 0,-1 0 0 0 0,1 1 0 0 0,0-1 0 0 0,0 0 0 0 0,-1 1 0 0 0,1-1 0 0 0,0 0 0 0 0,0 1 0 0 0,0-1 0 0 0,-1 0 0 0 0,1 1 0 0 0,0-1 1 0 0,0 1-1 0 0,0-1 0 0 0,0 0 0 0 0,0 1 0 0 0,0-1 0 0 0,0 1 0 0 0,0-1 0 0 0,0 1 0 0 0,0-1 0 0 0,0 0 0 0 0,0 1 0 0 0,0-1 0 0 0,0 1 0 0 0,0-1 0 0 0,0 0 1 0 0,0 1-1 0 0,0-1 0 0 0,1 1 0 0 0,-1-1 0 0 0,0 0 0 0 0,0 1 0 0 0,0-1 0 0 0,1 0 0 0 0,-1 1 0 0 0,0-1 0 0 0,1 0 0 0 0,-1 1 0 0 0,0-1 0 0 0,1 0 0 0 0,-1 0 0 0 0,0 1 1 0 0,1-1-1 0 0,-1 0 0 0 0,0 0 0 0 0,1 0 0 0 0,-1 0 0 0 0,1 0 0 0 0,0 1 0 0 0,21 8-1990 0 0,-14-8-3403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3:44.3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56 6447 0 0,'-3'-2'137'0'0,"0"1"-1"0"0,0-1 0 0 0,-1 1 0 0 0,1 0 0 0 0,-6-2 0 0 0,8 3-116 0 0,1 0-1 0 0,-1-1 0 0 0,0 1 0 0 0,1 0 0 0 0,-1 0 1 0 0,0 0-1 0 0,1 0 0 0 0,-1 0 0 0 0,0 0 1 0 0,1 0-1 0 0,-1 1 0 0 0,0-1 0 0 0,1 0 0 0 0,-1 0 1 0 0,1 0-1 0 0,-1 1 0 0 0,0-1 0 0 0,1 0 1 0 0,-1 1-1 0 0,1-1 0 0 0,-1 0 0 0 0,1 1 0 0 0,-1-1 1 0 0,1 1-1 0 0,-1-1 0 0 0,1 1 0 0 0,-1-1 1 0 0,1 1-1 0 0,0-1 0 0 0,-1 1 0 0 0,1-1 0 0 0,0 1 1 0 0,-1-1-1 0 0,1 1 0 0 0,0 0 0 0 0,0-1 1 0 0,-1 1-1 0 0,1 1 0 0 0,0-2-30 0 0,0 1 1 0 0,0-1-1 0 0,0 1 0 0 0,0-1 0 0 0,0 0 1 0 0,1 1-1 0 0,-1-1 0 0 0,0 1 1 0 0,0-1-1 0 0,0 1 0 0 0,1-1 0 0 0,-1 0 1 0 0,0 1-1 0 0,0-1 0 0 0,1 1 1 0 0,-1-1-1 0 0,0 0 0 0 0,1 1 0 0 0,-1-1 1 0 0,0 0-1 0 0,1 0 0 0 0,-1 1 1 0 0,0-1-1 0 0,1 0 0 0 0,-1 0 0 0 0,1 1 1 0 0,-1-1-1 0 0,0 0 0 0 0,1 0 1 0 0,-1 0-1 0 0,1 0 0 0 0,-1 0 0 0 0,1 0 1 0 0,-1 0-1 0 0,1 0 0 0 0,-1 0 1 0 0,1 0-1 0 0,-1 0 0 0 0,1 0 0 0 0,-1 0 1 0 0,1 0-1 0 0,26-2 571 0 0,-21 1-162 0 0,2 1 631 0 0,17-1 1440 0 0,-25 1-2428 0 0,1 0 1 0 0,-1 0 0 0 0,1 0 0 0 0,-1 0-1 0 0,1 0 1 0 0,0 0 0 0 0,-1-1 0 0 0,1 1 0 0 0,-1 0-1 0 0,1 0 1 0 0,-1 0 0 0 0,1-1 0 0 0,-1 1 0 0 0,1 0-1 0 0,-1 0 1 0 0,1-1 0 0 0,-1 1 0 0 0,1 0-1 0 0,-1-1 1 0 0,1 1 0 0 0,-1-1 0 0 0,0 1 0 0 0,1-1-1 0 0,-1 1 1 0 0,0 0 0 0 0,1-1 0 0 0,-1 1 0 0 0,1-2-1 0 0,-2 1-42 0 0,1-1-1 0 0,-1 1 1 0 0,1-1-1 0 0,-1 1 0 0 0,0-1 1 0 0,0 1-1 0 0,1 0 1 0 0,-1-1-1 0 0,0 1 0 0 0,0 0 1 0 0,0 0-1 0 0,0 0 1 0 0,-1 0-1 0 0,1 0 1 0 0,0 0-1 0 0,0 0 0 0 0,-1 0 1 0 0,1 0-1 0 0,0 0 1 0 0,-4 0-1 0 0,0-2 37 0 0,0 0-1 0 0,-1 1 1 0 0,0 0 0 0 0,-6-1-1 0 0,-16-5 973 0 0,24 6-718 0 0,-1 0-1 0 0,1 1 0 0 0,-1 0 1 0 0,1 0-1 0 0,-1 0 0 0 0,0 0 1 0 0,0 1-1 0 0,1 0 1 0 0,-8 0-1 0 0,11 0-282 0 0,1 0 0 0 0,0 0-1 0 0,-1 0 1 0 0,1 0 0 0 0,0 0 0 0 0,-1 0 0 0 0,1 0 0 0 0,0 1-1 0 0,-1-1 1 0 0,1 0 0 0 0,0 0 0 0 0,-1 0 0 0 0,1 1 0 0 0,0-1-1 0 0,0 0 1 0 0,-1 0 0 0 0,1 0 0 0 0,0 1 0 0 0,0-1 0 0 0,-1 0-1 0 0,1 1 1 0 0,0-1 0 0 0,0 0 0 0 0,0 1 0 0 0,0-1 0 0 0,0 0-1 0 0,-1 0 1 0 0,1 1 0 0 0,0-1 0 0 0,0 1 0 0 0,0-1 0 0 0,0 0-1 0 0,0 1 1 0 0,0-1 0 0 0,0 0 0 0 0,0 1 0 0 0,0-1 0 0 0,0 0-1 0 0,0 1 1 0 0,8 12-734 0 0,-2-7-16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3:46.5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135 122 6447 0 0,'-3'14'600'0'0,"0"1"-1"0"0,-2 18 0 0 0,2-10 215 0 0,1-8-681 0 0,-5 48 417 0 0,1 28 26 0 0,5-75-519 0 0,-1-2 9 0 0,2-1 0 0 0,1 25 0 0 0,-1-21-53 0 0,0-1 66 0 0,1-1 0 0 0,3 24 0 0 0,-3-23-52 0 0,0-8 6 0 0,-1 0 1 0 0,1 0 0 0 0,1 0-1 0 0,-1 0 1 0 0,4 8-1 0 0,-5-15-7 0 0,0 0 0 0 0,0-1 0 0 0,1 1 0 0 0,-1 0 0 0 0,0 0 0 0 0,0-1 0 0 0,1 1 0 0 0,-1 0 0 0 0,0-1 0 0 0,1 1 0 0 0,-1 0 0 0 0,0-1-1 0 0,1 1 1 0 0,-1-1 0 0 0,1 1 0 0 0,-1-1 0 0 0,1 1 0 0 0,-1-1 0 0 0,1 1 0 0 0,0-1 0 0 0,0 1 0 0 0,0-1-4 0 0,-1 0 0 0 0,1 0 1 0 0,-1 0-1 0 0,1-1 0 0 0,-1 1 1 0 0,1 0-1 0 0,-1 0 0 0 0,1-1 1 0 0,-1 1-1 0 0,0 0 0 0 0,1-1 1 0 0,-1 1-1 0 0,0 0 0 0 0,1-1 1 0 0,-1 1-1 0 0,0-1 0 0 0,1 1 1 0 0,-1-1-1 0 0,0 1 0 0 0,0 0 0 0 0,1-1 1 0 0,-1 0-1 0 0,2-4 82 0 0,0 0 0 0 0,0-1 0 0 0,-1 1 0 0 0,2-9 0 0 0,-1-12-51 0 0,-2 0 0 0 0,0 0 0 0 0,-2 0 0 0 0,0 0-1 0 0,-2 0 1 0 0,-1 1 0 0 0,-1 0 0 0 0,-1 0-1 0 0,-13-30 1 0 0,-32-58 1023 0 0,10 25-150 0 0,41 85-781 0 0,-1-1 0 0 0,1 0 0 0 0,-1 1 0 0 0,1-1 0 0 0,0 0 0 0 0,0 0 0 0 0,1 0 0 0 0,-1 0 0 0 0,1 0 0 0 0,0 0 0 0 0,0 0 0 0 0,1-7 0 0 0,0 9-88 0 0,0 0-1 0 0,0 0 1 0 0,0 0-1 0 0,0 0 1 0 0,0 0-1 0 0,1 0 1 0 0,-1 0-1 0 0,1 0 1 0 0,-1 1-1 0 0,1-1 1 0 0,-1 0-1 0 0,1 1 1 0 0,0-1-1 0 0,0 1 1 0 0,0 0-1 0 0,0 0 1 0 0,0-1-1 0 0,0 1 0 0 0,0 1 1 0 0,0-1-1 0 0,0 0 1 0 0,1 0-1 0 0,1 0 1 0 0,6-1 34 0 0,0 0 1 0 0,0 1-1 0 0,0 0 0 0 0,0 1 1 0 0,0 0-1 0 0,1 0 0 0 0,-1 1 1 0 0,0 0-1 0 0,0 1 0 0 0,0 0 1 0 0,-1 1-1 0 0,12 4 0 0 0,-11-3-72 0 0,0 0 0 0 0,0 1 0 0 0,0 0 0 0 0,-1 0-1 0 0,0 1 1 0 0,0 0 0 0 0,0 1 0 0 0,-1 0 0 0 0,0 1 0 0 0,-1-1-1 0 0,9 11 1 0 0,-14-14-19 0 0,1-1 0 0 0,-1 1 0 0 0,0 0 0 0 0,0 0 0 0 0,0 0 0 0 0,0 0 0 0 0,0 0 0 0 0,-1 0 0 0 0,0 1 0 0 0,0-1 0 0 0,0 0 0 0 0,-1 1 0 0 0,1-1 0 0 0,-1 1 0 0 0,0-1 0 0 0,0 1 0 0 0,-1 4 0 0 0,-1-4 0 0 0,1 0 0 0 0,-1 0 0 0 0,0 0 0 0 0,0 0 0 0 0,0 0 0 0 0,-1 0 0 0 0,0 0 0 0 0,0-1 0 0 0,0 0 0 0 0,-1 1 0 0 0,1-1 0 0 0,-1 0 0 0 0,-7 5 0 0 0,1 0 9 0 0,-2 0 0 0 0,1-1-1 0 0,-1-1 1 0 0,-1 0 0 0 0,-15 6 0 0 0,22-10-130 0 0,-1 0 1 0 0,-1-1-1 0 0,1 0 1 0 0,0 0-1 0 0,0-1 1 0 0,-1 0-1 0 0,1 0 1 0 0,-1-1-1 0 0,1 0 1 0 0,-1 0-1 0 0,-11-2 1 0 0,18 2 57 0 0,0 0-1 0 0,0 0 1 0 0,0 0-1 0 0,-1-1 1 0 0,1 1 0 0 0,0 0-1 0 0,0 0 1 0 0,0-1-1 0 0,0 1 1 0 0,0-1 0 0 0,0 1-1 0 0,0-1 1 0 0,0 1 0 0 0,1-1-1 0 0,-1 0 1 0 0,0 1-1 0 0,0-1 1 0 0,0 0 0 0 0,1 0-1 0 0,-1 0 1 0 0,0 1 0 0 0,1-1-1 0 0,-1 0 1 0 0,0 0-1 0 0,1 0 1 0 0,0 0 0 0 0,-1 0-1 0 0,1 0 1 0 0,-1 0 0 0 0,1 0-1 0 0,0 0 1 0 0,0 0-1 0 0,0-1 1 0 0,-1 1 0 0 0,1 0-1 0 0,0 0 1 0 0,0 0 0 0 0,1 0-1 0 0,-1 0 1 0 0,0-2-1 0 0,1 1 47 0 0,0 1-1 0 0,0-1 1 0 0,0 0 0 0 0,0 0-1 0 0,0 0 1 0 0,0 1-1 0 0,0-1 1 0 0,1 1-1 0 0,-1-1 1 0 0,1 1-1 0 0,-1-1 1 0 0,1 1-1 0 0,-1 0 1 0 0,1 0-1 0 0,0 0 1 0 0,0 0 0 0 0,-1 0-1 0 0,1 0 1 0 0,0 0-1 0 0,0 1 1 0 0,2-2-1 0 0,10 0 43 0 0,0 0 0 0 0,0 1 0 0 0,0 0 0 0 0,0 1 0 0 0,-1 0 0 0 0,1 1 0 0 0,0 1 0 0 0,16 4 0 0 0,14 5 957 0 0,49 21 1 0 0,-33-11-369 0 0,-53-18-522 0 0,1-1-1 0 0,0 0 0 0 0,0-1 1 0 0,0 0-1 0 0,0 0 0 0 0,0-1 0 0 0,0 0 1 0 0,0 0-1 0 0,-1-1 0 0 0,1 0 1 0 0,0-1-1 0 0,11-2 0 0 0,-16 3-33 0 0,0 0 0 0 0,0-1 0 0 0,0 1-1 0 0,0-1 1 0 0,0 1 0 0 0,0-1-1 0 0,0 0 1 0 0,-1 0 0 0 0,1-1-1 0 0,-1 1 1 0 0,1 0 0 0 0,-1-1-1 0 0,0 1 1 0 0,0-1 0 0 0,0 0-1 0 0,0 0 1 0 0,0 0 0 0 0,-1 0 0 0 0,1 0-1 0 0,-1 0 1 0 0,0 0 0 0 0,0 0-1 0 0,0-1 1 0 0,0 1 0 0 0,-1 0-1 0 0,1-1 1 0 0,-1 1 0 0 0,0 0-1 0 0,0-1 1 0 0,0 1 0 0 0,-1-5 0 0 0,0 1-56 0 0,-1 0 1 0 0,0 0 0 0 0,0 0 0 0 0,-1 1 0 0 0,0-1 0 0 0,0 1 0 0 0,0 0 0 0 0,-1 0 0 0 0,0 0 0 0 0,0 0 0 0 0,0 0 0 0 0,-1 1-1 0 0,0 0 1 0 0,0 0 0 0 0,0 0 0 0 0,-1 1 0 0 0,1-1 0 0 0,-1 1 0 0 0,0 1 0 0 0,-8-5 0 0 0,8 6 0 0 0,0-1 0 0 0,0 1-1 0 0,0-1 1 0 0,-1 2 0 0 0,1-1 0 0 0,0 1 0 0 0,-1 0 0 0 0,1 0 0 0 0,-1 1 0 0 0,-6 0 0 0 0,9 0-3 0 0,-1 1 1 0 0,1-1 0 0 0,-1 1 0 0 0,1 0 0 0 0,-1 1 0 0 0,1-1 0 0 0,0 1 0 0 0,-1 0 0 0 0,1 0 0 0 0,0 0 0 0 0,0 1-1 0 0,0-1 1 0 0,1 1 0 0 0,-7 6 0 0 0,8-7-14 0 0,0-1 0 0 0,0 1 0 0 0,1 0 1 0 0,-1 0-1 0 0,1 0 0 0 0,-1 0 0 0 0,1 1 0 0 0,0-1 0 0 0,0 0 0 0 0,0 0 0 0 0,0 1 1 0 0,0-1-1 0 0,0 1 0 0 0,1-1 0 0 0,-1 1 0 0 0,1-1 0 0 0,0 1 0 0 0,0-1 0 0 0,0 1 0 0 0,0-1 1 0 0,0 1-1 0 0,0-1 0 0 0,1 1 0 0 0,-1-1 0 0 0,1 1 0 0 0,0-1 0 0 0,-1 0 0 0 0,1 1 0 0 0,0-1 1 0 0,0 0-1 0 0,1 0 0 0 0,-1 1 0 0 0,0-1 0 0 0,1 0 0 0 0,2 2 0 0 0,1 1-41 0 0,-1 1 0 0 0,2-1 0 0 0,-1-1 0 0 0,1 1 0 0 0,0-1 0 0 0,-1 0 0 0 0,2 0 0 0 0,-1-1 0 0 0,0 0 0 0 0,1 0 0 0 0,9 3 0 0 0,2-3-763 0 0,0 0 0 0 0,1-1 0 0 0,-1 0 0 0 0,0-2 0 0 0,1 0 0 0 0,-1-1 0 0 0,0-1 0 0 0,0-1 0 0 0,31-8 0 0 0,-31 6-325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3:32.4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42 4607 0 0,'1'2'89'0'0,"0"-1"0"0"0,0 0-1 0 0,1 0 1 0 0,-1 0 0 0 0,0 0-1 0 0,0 0 1 0 0,1 0 0 0 0,-1 0-1 0 0,1 0 1 0 0,-1 0 0 0 0,1-1-1 0 0,-1 1 1 0 0,1 0 0 0 0,0-1-1 0 0,-1 0 1 0 0,1 1 0 0 0,0-1-1 0 0,-1 0 1 0 0,4 0 0 0 0,34 2 4669 0 0,-38-2-4597 0 0,0 0 1 0 0,0 0-1 0 0,-1 0 0 0 0,1 0 0 0 0,0 0 0 0 0,0 0 0 0 0,-1 0 1 0 0,1 0-1 0 0,0-1 0 0 0,-1 1 0 0 0,1 0 0 0 0,0 0 0 0 0,-1-1 1 0 0,1 1-1 0 0,0 0 0 0 0,-1-1 0 0 0,1 1 0 0 0,-1 0 0 0 0,1-1 1 0 0,0 1-1 0 0,-1-1 0 0 0,1 1 0 0 0,-1-1 0 0 0,1 1 0 0 0,-1-1 0 0 0,0 1 1 0 0,1-1-1 0 0,0-1 0 0 0,-1 1 34 0 0,0 0-1 0 0,-1 0 1 0 0,1 0 0 0 0,0 0 0 0 0,-1 0-1 0 0,1 0 1 0 0,0 0 0 0 0,-1 0 0 0 0,1 0-1 0 0,-1 0 1 0 0,0 0 0 0 0,1 0 0 0 0,-1 1-1 0 0,0-1 1 0 0,1 0 0 0 0,-2-1 0 0 0,-3-2 290 0 0,0-1 1 0 0,0 1 0 0 0,-1 0-1 0 0,1 1 1 0 0,-9-5 0 0 0,13 8-488 0 0,-1-1 1 0 0,1 0-1 0 0,0 1 0 0 0,-1-1 1 0 0,1 1-1 0 0,-1 0 0 0 0,1 0 1 0 0,-1-1-1 0 0,0 1 0 0 0,1 0 1 0 0,-1 0-1 0 0,1 0 0 0 0,-1 1 1 0 0,1-1-1 0 0,-1 0 0 0 0,1 0 1 0 0,-1 1-1 0 0,1-1 1 0 0,-1 1-1 0 0,1 0 0 0 0,0-1 1 0 0,-1 1-1 0 0,1 0 0 0 0,0 0 1 0 0,-1 0-1 0 0,1-1 0 0 0,0 2 1 0 0,0-1-1 0 0,0 0 0 0 0,0 0 1 0 0,0 0-1 0 0,0 0 0 0 0,0 1 1 0 0,0-1-1 0 0,1 0 0 0 0,-1 1 1 0 0,-1 2-1 0 0,0 2-846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3:46.9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66 3311 0 0,'1'-4'234'0'0,"0"0"0"0"0,-1 0-1 0 0,1 0 1 0 0,-1-1-1 0 0,0 1 1 0 0,-1 0-1 0 0,0-4 1 0 0,1 6 32 0 0,0 1 1 0 0,0-1-1 0 0,-1 1 1 0 0,1-1-1 0 0,0 1 1 0 0,-1 0-1 0 0,1-1 1 0 0,-1 1-1 0 0,0 0 1 0 0,1-1-1 0 0,-1 1 1 0 0,0 0-1 0 0,0 0 0 0 0,0 0 1 0 0,0 0-1 0 0,0 0 1 0 0,0 0-1 0 0,0 0 1 0 0,0 0-1 0 0,0 0 1 0 0,0 0-1 0 0,-3 0 1 0 0,3 0-162 0 0,1 1 1 0 0,-1 0-1 0 0,0 1 1 0 0,0-1-1 0 0,0 0 1 0 0,0 0 0 0 0,0 0-1 0 0,0 0 1 0 0,1 1-1 0 0,-1-1 1 0 0,0 0-1 0 0,0 1 1 0 0,0-1-1 0 0,1 1 1 0 0,-1-1 0 0 0,0 1-1 0 0,0-1 1 0 0,1 1-1 0 0,-1-1 1 0 0,0 1-1 0 0,1 0 1 0 0,-1-1-1 0 0,1 1 1 0 0,-1 0 0 0 0,1 0-1 0 0,-1-1 1 0 0,1 1-1 0 0,0 0 1 0 0,-1 0-1 0 0,1 1 1 0 0,-10 26 551 0 0,9-21-517 0 0,0 1 1 0 0,0-1-1 0 0,1 1 0 0 0,0-1 1 0 0,1 0-1 0 0,-1 1 0 0 0,4 9 1 0 0,1 3 614 0 0,11 26 1 0 0,-16-46-753 0 0,0 1 18 0 0,0 0 0 0 0,1 0 0 0 0,-1 0 0 0 0,0 0 0 0 0,1 0-1 0 0,-1 0 1 0 0,1-1 0 0 0,-1 1 0 0 0,1 0 0 0 0,-1 0 0 0 0,1 0 0 0 0,0-1-1 0 0,-1 1 1 0 0,1 0 0 0 0,0-1 0 0 0,0 1 0 0 0,0 0 0 0 0,-1-1 0 0 0,1 1-1 0 0,0-1 1 0 0,0 1 0 0 0,0-1 0 0 0,0 0 0 0 0,1 1 0 0 0,0-1 27 0 0,-1 0 0 0 0,0-1 0 0 0,1 1 0 0 0,-1 0 0 0 0,1-1 1 0 0,-1 1-1 0 0,0-1 0 0 0,1 1 0 0 0,-1-1 0 0 0,0 0 0 0 0,1 1 0 0 0,-1-1 1 0 0,0 0-1 0 0,0 0 0 0 0,0 0 0 0 0,0 0 0 0 0,2-2 0 0 0,42-44 1314 0 0,24-24-1027 0 0,-56 60-337 0 0,-1 1 0 0 0,1 0 1 0 0,0 1-1 0 0,18-8 0 0 0,-26 15-133 0 0,0 0 0 0 0,0 1 0 0 0,0 0 0 0 0,0 0 0 0 0,0 0-1 0 0,1 1 1 0 0,-1 0 0 0 0,0 0 0 0 0,6 0 0 0 0,2 0-3579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3:47.2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20 5063 0 0,'-3'-17'339'0'0,"2"15"20"0"0,0 10 817 0 0,-3 99 1677 0 0,4-80-2745 0 0,-2 45-95 0 0,-1 16-37 0 0,-1 11-1009 0 0,0-36-2166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3:47.5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9 179 6911 0 0,'-2'-6'-144'0'0,"-4"-34"2168"0"0,6 35-1181 0 0,0 1 0 0 0,0-1 1 0 0,0 1-1 0 0,1-1 0 0 0,0 1 0 0 0,0 0 0 0 0,3-8 1 0 0,-2 7-599 0 0,0 0-1 0 0,0 0 1 0 0,1 0 0 0 0,0 0 0 0 0,0 0 0 0 0,0 1 0 0 0,1-1 0 0 0,-1 1 0 0 0,1 0 0 0 0,0 0 0 0 0,0 0 0 0 0,7-5 0 0 0,-5 6 0 0 0,1-1 1 0 0,-1 1-1 0 0,0 1 1 0 0,1-1-1 0 0,0 1 0 0 0,-1 0 1 0 0,1 0-1 0 0,0 1 1 0 0,13-1-1 0 0,-7 1-1340 0 0,-1 1 0 0 0,0 0 1 0 0,1 1-1 0 0,-1 0 0 0 0,20 5 0 0 0,-14-1-5192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3:47.9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363 36 6223 0 0,'1'0'187'0'0,"1"-1"0"0"0,-1 1 0 0 0,1-1-1 0 0,-1 0 1 0 0,0 1 0 0 0,1-1-1 0 0,-1 0 1 0 0,0 0 0 0 0,1 0-1 0 0,-1 0 1 0 0,0 0 0 0 0,0 0 0 0 0,2-3-1 0 0,7-8 6000 0 0,-10 12-6107 0 0,0 0 0 0 0,0-1 0 0 0,0 1 0 0 0,0 0 0 0 0,0 0 0 0 0,0 0 0 0 0,0 0 0 0 0,0 0 0 0 0,0-1 0 0 0,1 1-1 0 0,-1 0 1 0 0,0 0 0 0 0,0 0 0 0 0,0 0 0 0 0,0 0 0 0 0,0-1 0 0 0,0 1 0 0 0,0 0 0 0 0,0 0 0 0 0,-1 0 0 0 0,1 0 0 0 0,0-1 0 0 0,0 1 0 0 0,0 0-1 0 0,0 0 1 0 0,0 0 0 0 0,0 0 0 0 0,0 0 0 0 0,0 0 0 0 0,0-1 0 0 0,0 1 0 0 0,0 0 0 0 0,0 0 0 0 0,-1 0 0 0 0,1 0 0 0 0,0 0 0 0 0,0 0 0 0 0,0 0-1 0 0,0 0 1 0 0,0-1 0 0 0,0 1 0 0 0,-1 0 0 0 0,-9-2 774 0 0,-10 1-1098 0 0,-1 2 25 0 0,-42 8 0 0 0,57-7 206 0 0,0-1 1 0 0,1 1-1 0 0,-1 0 0 0 0,0 0 0 0 0,1 1 1 0 0,-1 0-1 0 0,1 0 0 0 0,0 0 1 0 0,0 0-1 0 0,0 1 0 0 0,-7 7 1 0 0,11-10-12 0 0,0 0 1 0 0,0 0 0 0 0,0 0-1 0 0,0 0 1 0 0,0 1 0 0 0,1-1-1 0 0,-1 0 1 0 0,1 0 0 0 0,-1 1 0 0 0,1-1-1 0 0,-1 0 1 0 0,1 1 0 0 0,0-1-1 0 0,-1 0 1 0 0,1 1 0 0 0,0-1-1 0 0,0 1 1 0 0,0-1 0 0 0,1 3 0 0 0,-1-2-15 0 0,1 1 1 0 0,0-1 0 0 0,0 0 0 0 0,0 1 0 0 0,0-1 0 0 0,0 0 0 0 0,1 0 0 0 0,-1 1 0 0 0,0-1 0 0 0,3 2 0 0 0,4 4-93 0 0,0-1 0 0 0,1 0 0 0 0,17 12 1 0 0,-24-17 115 0 0,40 23-132 0 0,-21-12 300 0 0,35 25-1 0 0,-51-33-74 0 0,0 0 0 0 0,0-1 0 0 0,0 2 0 0 0,0-1 0 0 0,-1 0 0 0 0,0 1 0 0 0,0 0 0 0 0,0 0 0 0 0,-1 0 0 0 0,5 12 0 0 0,-8-16-12 0 0,1 0-1 0 0,0 0 1 0 0,-1 0 0 0 0,1 0-1 0 0,-1 0 1 0 0,0 0 0 0 0,0 0-1 0 0,0 0 1 0 0,0 0 0 0 0,0 0-1 0 0,0 0 1 0 0,0 0 0 0 0,-1 0-1 0 0,1 0 1 0 0,-1 0 0 0 0,1 0-1 0 0,-1 0 1 0 0,0 0 0 0 0,-1 2-1 0 0,0-2 36 0 0,1 0-1 0 0,-1 0 1 0 0,0 0-1 0 0,0 0 0 0 0,0 0 1 0 0,0 0-1 0 0,-1-1 1 0 0,1 1-1 0 0,0-1 0 0 0,-1 1 1 0 0,1-1-1 0 0,-5 1 1 0 0,-4 2 91 0 0,0-2 1 0 0,-1 0-1 0 0,1 0 0 0 0,0-1 1 0 0,-19 0-1 0 0,-141-12 520 0 0,108 5-2300 0 0,0 2-4044 0 0,48 3-932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3:50.8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33 455 0 0,'0'-2'360'0'0,"0"1"-1"0"0,0 0 0 0 0,0-1 0 0 0,0 1 0 0 0,1 0 0 0 0,-1-1 0 0 0,0 1 1 0 0,0 0-1 0 0,1-1 0 0 0,-1 1 0 0 0,1 0 0 0 0,-1-1 0 0 0,1 1 0 0 0,0 0 1 0 0,-1 0-1 0 0,1 0 0 0 0,0 0 0 0 0,0 0 0 0 0,0-1 0 0 0,0 2 0 0 0,0-1 1 0 0,0 0-1 0 0,0 0 0 0 0,0 0 0 0 0,0 0 0 0 0,0 1 0 0 0,3-2 0 0 0,-4 2-186 0 0,1 1-1 0 0,-1-1 0 0 0,0 0 0 0 0,1 1 1 0 0,-1-1-1 0 0,1 0 0 0 0,-1 1 0 0 0,0-1 1 0 0,1 1-1 0 0,-1-1 0 0 0,0 0 0 0 0,1 1 1 0 0,-1-1-1 0 0,0 1 0 0 0,0-1 0 0 0,1 1 1 0 0,-1-1-1 0 0,0 1 0 0 0,0 0 0 0 0,0-1 1 0 0,0 1-1 0 0,0-1 0 0 0,0 1 0 0 0,0-1 1 0 0,0 2-1 0 0,3 16 1045 0 0,1 50 1680 0 0,-4-36-2036 0 0,3-1 0 0 0,11 61 0 0 0,-14-90-846 0 0,0-1 0 0 0,1 0 0 0 0,-1 1-1 0 0,0-1 1 0 0,1 1 0 0 0,-1-1 0 0 0,1 0 0 0 0,0 1-1 0 0,-1-1 1 0 0,1 0 0 0 0,0 0 0 0 0,0 1-1 0 0,0-1 1 0 0,0 0 0 0 0,0 0 0 0 0,0 0 0 0 0,0 0-1 0 0,0 0 1 0 0,0 0 0 0 0,0 0 0 0 0,1-1 0 0 0,-1 1-1 0 0,0 0 1 0 0,1-1 0 0 0,-1 1 0 0 0,0-1 0 0 0,1 1-1 0 0,-1-1 1 0 0,1 0 0 0 0,1 1 0 0 0,1-2 3 0 0,-1 1-1 0 0,1-1 1 0 0,-1 0 0 0 0,1 0 0 0 0,-1 0-1 0 0,0 0 1 0 0,1-1 0 0 0,-1 1 0 0 0,0-1 0 0 0,0 0-1 0 0,5-3 1 0 0,3-5 8 0 0,-1 1 0 0 0,1-2 0 0 0,-2 1 0 0 0,1-1 1 0 0,-2-1-1 0 0,1 0 0 0 0,12-25 0 0 0,7-8-27 0 0,-33 55 1 0 0,1-1 0 0 0,0 1 0 0 0,1 0 0 0 0,0 1 0 0 0,0-1 0 0 0,-1 15 0 0 0,1-4 0 0 0,2-17 0 0 0,0 1 0 0 0,0 0 0 0 0,1 0 0 0 0,0-1 0 0 0,0 1 0 0 0,0 0 0 0 0,1-1 0 0 0,0 1 0 0 0,2 9 0 0 0,-3-13 0 0 0,1 0 0 0 0,-1 0 0 0 0,1 0 0 0 0,-1 0 0 0 0,1 0 0 0 0,-1 0 0 0 0,1 0 0 0 0,0 0 0 0 0,0-1 0 0 0,-1 1 0 0 0,1 0 0 0 0,0 0 0 0 0,0 0 0 0 0,0-1 0 0 0,0 1 0 0 0,0-1 0 0 0,0 1 0 0 0,1 0 0 0 0,0-1 0 0 0,-1 1 0 0 0,1-1 0 0 0,0 0 0 0 0,-1 0 0 0 0,1 0 0 0 0,0 0 0 0 0,-1 0 0 0 0,1 0 0 0 0,0-1 0 0 0,-1 1 0 0 0,1 0 0 0 0,-1-1 0 0 0,1 0 0 0 0,0 1 0 0 0,-1-1 0 0 0,2-1 0 0 0,8-3 40 0 0,-2-2-1 0 0,1 1 1 0 0,-1-1 0 0 0,0 0-1 0 0,0-1 1 0 0,-1 0 0 0 0,12-14-1 0 0,43-69 306 0 0,-59 86-343 0 0,-1-2-100 0 0,-2 5 22 0 0,-1 0 1 0 0,1 0-1 0 0,0 0 1 0 0,0 1-1 0 0,0-1 1 0 0,0 0-1 0 0,0 0 1 0 0,0 1-1 0 0,1-1 1 0 0,-1 1-1 0 0,0-1 1 0 0,3-1-1 0 0,-3 4-1078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3:51.2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1 5527 0 0,'0'0'54'0'0,"0"0"-1"0"0,-1 0 0 0 0,1 0 0 0 0,0 0 0 0 0,0 0 0 0 0,-1 0 0 0 0,1 0 0 0 0,0 0 0 0 0,-1 0 0 0 0,1 0 1 0 0,0 0-1 0 0,0 0 0 0 0,-1 0 0 0 0,1 0 0 0 0,0 0 0 0 0,0 0 0 0 0,0 0 0 0 0,-1 0 0 0 0,1 0 1 0 0,0 1-1 0 0,0-1 0 0 0,-1 0 0 0 0,1 0 0 0 0,0 0 0 0 0,0 0 0 0 0,0 1 0 0 0,-1-1 0 0 0,1 0 1 0 0,0 0-1 0 0,0 0 0 0 0,0 1 0 0 0,0-1 0 0 0,0 0 0 0 0,0 0 0 0 0,-1 1 0 0 0,-6 14 1290 0 0,-3 17-486 0 0,6-14-1005 0 0,-6 29 1465 0 0,9-42-1595 0 0,1-1 0 0 0,0 1 0 0 0,0-1-1 0 0,0 0 1 0 0,0 1 0 0 0,0-1 0 0 0,1 1 0 0 0,1 4 0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3:51.5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10 137 455 0 0,'-2'-18'0'0'0,"1"4"0"0"0,0 2 0 0 0,1 4 0 0 0,0 2 1400 0 0,0 4 232 0 0,0-3 56 0 0,-2-3 8 0 0,1-4-256 0 0,-1-3-56 0 0,1 1-8 0 0,1 4 0 0 0,1 2-1376 0 0,1 4-208 0 0,1 4-80 0 0,1 0-8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3:51.9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19 147 9215 0 0,'-1'0'104'0'0,"1"0"-1"0"0,0 0 0 0 0,-1 1 0 0 0,1-1 1 0 0,0 0-1 0 0,0 1 0 0 0,-1-1 0 0 0,1 0 0 0 0,0 1 1 0 0,0-1-1 0 0,-1 0 0 0 0,1 1 0 0 0,0-1 1 0 0,0 1-1 0 0,0-1 0 0 0,0 0 0 0 0,0 1 0 0 0,0-1 1 0 0,-1 1-1 0 0,1-1 0 0 0,0 0 0 0 0,0 1 1 0 0,0-1-1 0 0,0 1 0 0 0,0-1 0 0 0,1 1 1 0 0,-1-1-1 0 0,0 0 0 0 0,0 1 0 0 0,0 18 1371 0 0,0-19-1461 0 0,0 20 1093 0 0,1-11-745 0 0,-1 0 0 0 0,0 0 0 0 0,-1 0-1 0 0,1 0 1 0 0,-2 0 0 0 0,1 0 0 0 0,-1-1 0 0 0,-6 16 0 0 0,8-23-291 0 0,0-1 0 0 0,0 0 1 0 0,-1 0-1 0 0,1 1 1 0 0,0-1-1 0 0,0 0 1 0 0,0 1-1 0 0,0-1 0 0 0,-1 0 1 0 0,1 0-1 0 0,0 1 1 0 0,0-1-1 0 0,0 0 1 0 0,0 1-1 0 0,0-1 0 0 0,0 0 1 0 0,0 1-1 0 0,0-1 1 0 0,0 0-1 0 0,0 1 1 0 0,0-1-1 0 0,0 0 0 0 0,0 0 1 0 0,0 1-1 0 0,0-1 1 0 0,1 0-1 0 0,-1 1 1 0 0,7-2 636 0 0,11-11-652 0 0,-16 9-49 0 0,19-21 6 0 0,1 0-1 0 0,2 1 1 0 0,0 1 0 0 0,42-29-1 0 0,-64 50-11 0 0,0 0 0 0 0,1 0 0 0 0,-1 0 0 0 0,0 1 0 0 0,1-1 0 0 0,-1 0 0 0 0,0 1 0 0 0,1 0 0 0 0,-1 0 0 0 0,0-1 0 0 0,1 1 0 0 0,-1 1 0 0 0,4-1 0 0 0,33 10 0 0 0,-5-2 0 0 0,72 1 0 0 0,-95-9 0 0 0,0 0 0 0 0,1-1 0 0 0,-1 0 0 0 0,0-1 0 0 0,0 0 0 0 0,0-1 0 0 0,14-5 0 0 0,-22 7 0 0 0,-1 0 0 0 0,1-1 0 0 0,0 1 0 0 0,-1-1 0 0 0,1 0 0 0 0,-1 1 0 0 0,0-1 0 0 0,1 0 0 0 0,-1-1 0 0 0,0 1 0 0 0,0 0 0 0 0,0 0 0 0 0,-1-1 0 0 0,1 1 0 0 0,-1-1 0 0 0,1 0 0 0 0,-1 1 0 0 0,0-1 0 0 0,2-5 0 0 0,-3 6 0 0 0,0-1 0 0 0,0 1 0 0 0,1 0 0 0 0,-2-1 0 0 0,1 1 0 0 0,0-1 0 0 0,0 1 0 0 0,-1 0 0 0 0,1 0 0 0 0,-1-1 0 0 0,0 1 0 0 0,0 0 0 0 0,1 0 0 0 0,-1 0 0 0 0,-1 0 0 0 0,1 0 0 0 0,0 0 0 0 0,-1 0 0 0 0,1 0 0 0 0,-1 0 0 0 0,1 0 0 0 0,-1 1 0 0 0,0-1 0 0 0,1 1 0 0 0,-5-3 0 0 0,-3-1 0 0 0,0-1 0 0 0,0 2 0 0 0,0-1 0 0 0,-1 2 0 0 0,0-1 0 0 0,0 1 0 0 0,0 1 0 0 0,-12-2 0 0 0,4 1 0 0 0,0 1 0 0 0,0 1 0 0 0,-33 3 0 0 0,48-2 0 0 0,-1 1 0 0 0,0-1 0 0 0,1 1 0 0 0,-1 0 0 0 0,1-1 0 0 0,-1 2 0 0 0,1-1 0 0 0,0 0 0 0 0,-1 1 0 0 0,1-1 0 0 0,0 1 0 0 0,0 0 0 0 0,0 0 0 0 0,0 0 0 0 0,1 1 0 0 0,-1-1 0 0 0,0 1 0 0 0,1-1 0 0 0,0 1 0 0 0,0 0 0 0 0,0 0 0 0 0,0 0 0 0 0,0 0 0 0 0,0 0 0 0 0,1 0 0 0 0,-1 1 0 0 0,1-1 0 0 0,0 1 0 0 0,0-1 0 0 0,-1 7 0 0 0,3 15 0 0 0,1-13 11 0 0,0-1-1 0 0,1 1 0 0 0,7 18 1 0 0,-6-21 30 0 0,0 0 1 0 0,1-1 0 0 0,0 1 0 0 0,11 11 0 0 0,-10-13 80 0 0,1 0-1 0 0,0 0 1 0 0,0 0 0 0 0,1-1 0 0 0,0 0-1 0 0,0-1 1 0 0,12 7 0 0 0,0-3 172 0 0,35 12 0 0 0,-48-19-263 0 0,6 2 19 0 0,-1 0 0 0 0,1-1 0 0 0,24 3 1 0 0,-32-6-47 0 0,-1 0 1 0 0,0 0 0 0 0,1 0-1 0 0,-1 0 1 0 0,0-1 0 0 0,0 1 0 0 0,1-1-1 0 0,-1 0 1 0 0,0-1 0 0 0,0 1 0 0 0,0-1-1 0 0,0 1 1 0 0,0-1 0 0 0,0-1-1 0 0,5-3 1 0 0,-8 6-131 0 0,-1-1-1 0 0,1 1 1 0 0,-1-1-1 0 0,1 0 1 0 0,-1 1-1 0 0,1-1 1 0 0,-1 1 0 0 0,1-1-1 0 0,-1 0 1 0 0,0 1-1 0 0,1-1 1 0 0,-1 0-1 0 0,0 1 1 0 0,0-1-1 0 0,1 0 1 0 0,-1 0-1 0 0,0 1 1 0 0,0-2 0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3:53.1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 30 1839 0 0,'0'-3'713'0'0,"3"-16"-1679"0"0,-6 11 8553 0 0,2 8-7464 0 0,1 1-1 0 0,-1-1 1 0 0,1 0 0 0 0,-1 1 0 0 0,1-1 0 0 0,-1 0 0 0 0,1 1-1 0 0,-1-1 1 0 0,1 1 0 0 0,0-1 0 0 0,-1 1 0 0 0,1-1 0 0 0,-1 1-1 0 0,1-1 1 0 0,0 1 0 0 0,0-1 0 0 0,-1 1 0 0 0,1 0 0 0 0,0-1 0 0 0,0 1-1 0 0,0 0 1 0 0,-6 14 232 0 0,-14 73 2976 0 0,19-83-3139 0 0,0-2 502 0 0,0 8 2 0 0,-4 34-45 0 0,4-33-190 0 0,1 0-79 0 0,0 35-20 0 0,0-35-43 0 0,0 1-174 0 0,1 38-69 0 0,0-25-6 0 0,4 37-80 0 0,-4-54-20 0 0,1 11-137 0 0,0 1 0 0 0,2 0 0 0 0,9 30 0 0 0,-12-49-404 0 0,0 0 1 0 0,-1 0-1 0 0,1 0 1 0 0,0 0-1 0 0,1 0 1 0 0,-1 0-1 0 0,3 3 1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3:53.4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62 149 7367 0 0,'-17'-18'203'0'0,"11"14"444"0"0,1-1 0 0 0,0 0-1 0 0,1 0 1 0 0,-1-1 0 0 0,1 1 0 0 0,0-1 0 0 0,1 0-1 0 0,-5-9 1 0 0,8 13-522 0 0,0 1-1 0 0,0-1 0 0 0,0 1 0 0 0,0 0 1 0 0,0-1-1 0 0,0 1 0 0 0,0 0 0 0 0,1-1 1 0 0,-1 1-1 0 0,1 0 0 0 0,-1-1 1 0 0,1 1-1 0 0,0 0 0 0 0,-1 0 0 0 0,1 0 1 0 0,0-1-1 0 0,0 1 0 0 0,0 0 1 0 0,-1 0-1 0 0,1 0 0 0 0,0 0 0 0 0,1 1 1 0 0,-1-1-1 0 0,0 0 0 0 0,0 0 0 0 0,0 1 1 0 0,0-1-1 0 0,2 0 0 0 0,5-4 611 0 0,1 1 0 0 0,15-5 0 0 0,-22 8-608 0 0,14-4 428 0 0,2 1-1 0 0,-1 0 1 0 0,0 1-1 0 0,36-2 1 0 0,-41 5-955 0 0,1 0 0 0 0,0 1 0 0 0,0 0 1 0 0,0 1-1 0 0,-1 1 0 0 0,1 0 1 0 0,18 7-1 0 0,-17-3-6479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3:35.1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183 126 5527 0 0,'-2'-2'344'0'0,"0"1"0"0"0,1 0 0 0 0,-1-1 0 0 0,1 1 0 0 0,0-1 0 0 0,-1 0 0 0 0,1 1 0 0 0,0-1 0 0 0,0 0 0 0 0,0 0 0 0 0,0 0 0 0 0,0 0 0 0 0,0 0 0 0 0,1 0 0 0 0,-1 0 0 0 0,1 0 0 0 0,-1 0 0 0 0,1 0 0 0 0,0 0 0 0 0,0 0 0 0 0,0 0 0 0 0,0 0 0 0 0,0-3 0 0 0,1 2-6 0 0,-1 0 0 0 0,1 1 0 0 0,-1-1 0 0 0,1 0 0 0 0,0 1 0 0 0,0-1 1 0 0,0 1-1 0 0,0 0 0 0 0,1-1 0 0 0,-1 1 0 0 0,1 0 0 0 0,-1-1 0 0 0,1 1 1 0 0,0 0-1 0 0,0 0 0 0 0,0 1 0 0 0,0-1 0 0 0,2-2 0 0 0,5-1-70 0 0,0 1 1 0 0,0 0-1 0 0,1 0 0 0 0,-1 0 1 0 0,1 2-1 0 0,14-4 0 0 0,-16 5-247 0 0,0 0-1 0 0,-1 0 1 0 0,1 1-1 0 0,-1 0 0 0 0,1 0 1 0 0,0 0-1 0 0,-1 1 1 0 0,1 1-1 0 0,9 2 1 0 0,-15-4-18 0 0,0 1 0 0 0,0 0 0 0 0,0 0 0 0 0,0 0 0 0 0,0 0 1 0 0,-1 0-1 0 0,1 1 0 0 0,0-1 0 0 0,0 0 0 0 0,-1 1 0 0 0,1-1 0 0 0,-1 1 0 0 0,1 0 0 0 0,-1-1 1 0 0,0 1-1 0 0,0 0 0 0 0,0 0 0 0 0,0 0 0 0 0,1 2 0 0 0,-1 0 9 0 0,0 0-1 0 0,0 0 1 0 0,-1-1 0 0 0,1 1-1 0 0,-1 0 1 0 0,0 0 0 0 0,0 0-1 0 0,0 0 1 0 0,-2 8-1 0 0,-1-1 13 0 0,0-1-1 0 0,0 1 0 0 0,-2 0 0 0 0,1-1 1 0 0,-1 0-1 0 0,-9 14 0 0 0,3-8-23 0 0,-1-1 0 0 0,0-1 0 0 0,-1 0 0 0 0,-1-1 0 0 0,-22 18 0 0 0,-83 47 0 0 0,1 0 0 0 0,116-77 0 0 0,1 0 0 0 0,-1 0 0 0 0,1 1 0 0 0,-1-1 0 0 0,1 0 0 0 0,0 1 0 0 0,0-1 0 0 0,-1 1 0 0 0,1-1 0 0 0,0 1 0 0 0,0 0 0 0 0,0 2 0 0 0,1-4 0 0 0,0 0 0 0 0,-1 1 0 0 0,1-1 0 0 0,0 1 0 0 0,0-1 0 0 0,0 0 0 0 0,0 1 0 0 0,1-1 0 0 0,-1 0 0 0 0,0 1 0 0 0,0-1 0 0 0,0 1 0 0 0,0-1 0 0 0,0 0 0 0 0,0 1 0 0 0,1-1 0 0 0,-1 0 0 0 0,0 1 0 0 0,0-1 0 0 0,0 0 0 0 0,1 1 0 0 0,-1-1 0 0 0,1 0 0 0 0,13 7 0 0 0,5-5 84 0 0,-1-1 1 0 0,1-1-1 0 0,0 0 0 0 0,-1-1 0 0 0,19-4 0 0 0,1 1 27 0 0,167-19 993 0 0,-159 21-784 0 0,-46 2-327 0 0,0 0-1 0 0,1 0 1 0 0,-1 0-1 0 0,0 0 1 0 0,0 0-1 0 0,0 0 1 0 0,0-1-1 0 0,0 1 1 0 0,0 0-1 0 0,1 0 1 0 0,-1 0-1 0 0,0 0 1 0 0,0 0-1 0 0,0 0 1 0 0,0-1-1 0 0,0 1 1 0 0,0 0-1 0 0,0 0 1 0 0,0 0-1 0 0,0 0 1 0 0,0-1-1 0 0,0 1 1 0 0,0 0-1 0 0,0 0 1 0 0,0 0-1 0 0,0 0 1 0 0,0-1-1 0 0,0 1 1 0 0,0 0-1 0 0,0 0 1 0 0,0 0-1 0 0,0 0 1 0 0,0-1-1 0 0,0 1 1 0 0,0 0-1 0 0,0 0 1 0 0,0 0-1 0 0,0 0 1 0 0,0 0-1 0 0,0-1 1 0 0,0 1-1 0 0,0 0 1 0 0,-1 0-1 0 0,1 0 1 0 0,0 0-1 0 0,0-1 1 0 0,-2-1-2573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3:53.8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1 919 0 0,'-1'0'238'0'0,"0"0"-1"0"0,0 0 0 0 0,1 0 0 0 0,-1 0 0 0 0,0 0 0 0 0,1 0 0 0 0,-1 1 0 0 0,0-1 0 0 0,0 0 0 0 0,1 0 0 0 0,-1 1 1 0 0,0-1-1 0 0,1 1 0 0 0,-1-1 0 0 0,1 1 0 0 0,-1-1 0 0 0,1 1 0 0 0,-1-1 0 0 0,1 1 0 0 0,-1-1 0 0 0,1 1 0 0 0,-1-1 1 0 0,1 1-1 0 0,-1 1 0 0 0,0 0 213 0 0,0 1 0 0 0,0-1 0 0 0,0 1 0 0 0,1 0 0 0 0,-1-1 0 0 0,1 1 1 0 0,-1 3-1 0 0,1 5 451 0 0,0 0 1 0 0,3 16 0 0 0,-3-22-795 0 0,1 0 0 0 0,0 0 0 0 0,1 0 0 0 0,-1 0 0 0 0,1 0-1 0 0,0-1 1 0 0,0 1 0 0 0,0-1 0 0 0,1 1 0 0 0,3 4 0 0 0,-5-7 7 0 0,1-1 0 0 0,-1 1 0 0 0,1 0 0 0 0,0-1 0 0 0,-1 1 0 0 0,1-1 0 0 0,0 0 0 0 0,0 1 0 0 0,0-1-1 0 0,0 0 1 0 0,0 0 0 0 0,1 0 0 0 0,-1 0 0 0 0,0-1 0 0 0,0 1 0 0 0,1-1 0 0 0,-1 1 0 0 0,0-1 0 0 0,1 0 0 0 0,-1 0 0 0 0,0 0-1 0 0,1 0 1 0 0,3-1 0 0 0,8-2 89 0 0,-1 0-1 0 0,0-1 1 0 0,0-1-1 0 0,0 0 1 0 0,0-1-1 0 0,-1 0 1 0 0,18-12-1 0 0,-6 1 237 0 0,-1-1 0 0 0,32-32-1 0 0,-90 114 338 0 0,16-30-491 0 0,-82 156 822 0 0,98-183-1459 0 0,-18 47 1411 0 0,16-25-2273 0 0,6 0-4557 0 0,2-20-1063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3:54.4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50 507 7831 0 0,'-1'1'127'0'0,"0"-1"-1"0"0,1 1 0 0 0,-1 0 1 0 0,1-1-1 0 0,-1 1 1 0 0,1 0-1 0 0,-1-1 0 0 0,1 1 1 0 0,-1 0-1 0 0,1 0 0 0 0,0-1 1 0 0,-1 1-1 0 0,1 0 0 0 0,0 0 1 0 0,0 0-1 0 0,0-1 0 0 0,-1 3 1 0 0,1-3-38 0 0,0 1 1 0 0,0 0 0 0 0,0 0-1 0 0,0-1 1 0 0,0 1-1 0 0,0 0 1 0 0,-1-1-1 0 0,1 1 1 0 0,0 0-1 0 0,0-1 1 0 0,-1 1 0 0 0,1 0-1 0 0,0-1 1 0 0,-1 1-1 0 0,1-1 1 0 0,-1 1-1 0 0,1 0 1 0 0,-1-1 0 0 0,1 1-1 0 0,-1-1 1 0 0,0 0-1 0 0,1 1 1 0 0,-2 0-1 0 0,2-1-41 0 0,0 0-1 0 0,-1 0 0 0 0,1-1 0 0 0,0 1 1 0 0,-1 0-1 0 0,1 0 0 0 0,0 0 0 0 0,0 0 0 0 0,0-1 1 0 0,-1 1-1 0 0,1 0 0 0 0,0 0 0 0 0,0 0 1 0 0,0-1-1 0 0,-1 1 0 0 0,1 0 0 0 0,0 0 1 0 0,0-1-1 0 0,0 1 0 0 0,0 0 0 0 0,0-1 1 0 0,0 1-1 0 0,0 0 0 0 0,0 0 0 0 0,0-1 1 0 0,-1 1-1 0 0,1 0 0 0 0,0-1 0 0 0,0 1 1 0 0,1-1-1 0 0,-3-12 1241 0 0,2 11-1031 0 0,-13-119 2426 0 0,7 72-505 0 0,-2-90-1 0 0,9 131-2175 0 0,0 0 0 0 0,0 1 0 0 0,1-1 0 0 0,0 0 0 0 0,0 1-1 0 0,1 0 1 0 0,-1-1 0 0 0,2 1 0 0 0,-1 1 0 0 0,1-1 0 0 0,0 0 0 0 0,1 1 0 0 0,-1 0 0 0 0,1 0-1 0 0,0 0 1 0 0,12-10 0 0 0,-11 11 0 0 0,-1 1 0 0 0,1 0-1 0 0,1 0 1 0 0,-1 0 0 0 0,0 1-1 0 0,1 0 1 0 0,-1 0 0 0 0,1 1-1 0 0,0 0 1 0 0,0 0 0 0 0,0 0-1 0 0,0 1 1 0 0,1 0 0 0 0,-1 0-1 0 0,0 1 1 0 0,0 0 0 0 0,0 0-1 0 0,10 2 1 0 0,-16-2-2 0 0,1 1 0 0 0,-1-1 0 0 0,1 0 1 0 0,-1 0-1 0 0,1 1 0 0 0,-1-1 0 0 0,1 1 0 0 0,-1-1 0 0 0,1 1 0 0 0,-1-1 0 0 0,0 1 0 0 0,1 0 1 0 0,-1 0-1 0 0,0 0 0 0 0,0 0 0 0 0,0 0 0 0 0,1 0 0 0 0,-1 0 0 0 0,0 0 0 0 0,0 0 0 0 0,-1 0 0 0 0,1 1 1 0 0,0-1-1 0 0,0 0 0 0 0,-1 1 0 0 0,1-1 0 0 0,0 1 0 0 0,-1-1 0 0 0,0 0 0 0 0,1 1 0 0 0,-1-1 1 0 0,0 1-1 0 0,1-1 0 0 0,-1 1 0 0 0,0-1 0 0 0,0 1 0 0 0,0 0 0 0 0,-1-1 0 0 0,1 1 0 0 0,0-1 0 0 0,-1 0 1 0 0,1 1-1 0 0,-2 2 0 0 0,0 2-7 0 0,-1 1 1 0 0,0-1-1 0 0,0 0 1 0 0,-1 0 0 0 0,0 0-1 0 0,0 0 1 0 0,0 0-1 0 0,-7 5 1 0 0,-1 0-22 0 0,-2 0 1 0 0,1-1-1 0 0,-1-1 1 0 0,-1 0 0 0 0,-17 7-1 0 0,-28 19-794 0 0,56-32-11 0 0,6-2 129 0 0,10-3-392 0 0,18-7-367 0 0,98-49 86 0 0,-106 52 1788 0 0,-1 0-1 0 0,1 1 1 0 0,35-4 0 0 0,-38 7-90 0 0,0-1 0 0 0,0 0 0 0 0,-1-2 0 0 0,0 0 0 0 0,28-11 0 0 0,-44 15-317 0 0,0 0 0 0 0,0 0 1 0 0,0 0-1 0 0,0 0 0 0 0,0-1 0 0 0,-1 1 0 0 0,1 0 0 0 0,0-1 0 0 0,-1 0 0 0 0,1 1 1 0 0,-1-1-1 0 0,1 0 0 0 0,-1 1 0 0 0,0-1 0 0 0,0 0 0 0 0,1 0 0 0 0,-2 0 0 0 0,1 0 1 0 0,0 0-1 0 0,0-1 0 0 0,-1 1 0 0 0,1 0 0 0 0,-1 0 0 0 0,1 0 0 0 0,-1-1 0 0 0,0 1 1 0 0,0 0-1 0 0,0 0 0 0 0,0-1 0 0 0,0 1 0 0 0,-1 0 0 0 0,1 0 0 0 0,-1 0 1 0 0,0-1-1 0 0,1 1 0 0 0,-1 0 0 0 0,0 0 0 0 0,0 0 0 0 0,0 0 0 0 0,0 0 0 0 0,-1 0 1 0 0,1 1-1 0 0,0-1 0 0 0,-1 0 0 0 0,0 1 0 0 0,1-1 0 0 0,-1 1 0 0 0,0-1 0 0 0,1 1 1 0 0,-1 0-1 0 0,0 0 0 0 0,-3-2 0 0 0,-4-2 39 0 0,-1 1 1 0 0,1 0-1 0 0,-1 1 1 0 0,0 0 0 0 0,0 0-1 0 0,0 1 1 0 0,0 0-1 0 0,0 1 1 0 0,0 0-1 0 0,-17 1 1 0 0,19 0 16 0 0,-1 1-1 0 0,0 0 1 0 0,0 0 0 0 0,1 1 0 0 0,-1 0-1 0 0,1 1 1 0 0,-1 0 0 0 0,1 0 0 0 0,0 0 0 0 0,0 1-1 0 0,1 1 1 0 0,-13 8 0 0 0,18-12-31 0 0,0 1-1 0 0,1-1 1 0 0,-1 1 0 0 0,0-1 0 0 0,1 1 0 0 0,0 0-1 0 0,-1-1 1 0 0,1 1 0 0 0,0 0 0 0 0,0 0 0 0 0,0 0-1 0 0,0 0 1 0 0,0 0 0 0 0,1 0 0 0 0,-1 0 0 0 0,1 1 0 0 0,-1-1-1 0 0,1 0 1 0 0,0 3 0 0 0,0-2 11 0 0,0 1 0 0 0,1-1 0 0 0,0 0 0 0 0,0 0 0 0 0,0 0 0 0 0,0 0 0 0 0,0 0 0 0 0,0 0 0 0 0,1 0 0 0 0,-1-1 0 0 0,1 1 0 0 0,2 2 0 0 0,3 3 59 0 0,0 0 0 0 0,0-1-1 0 0,1 1 1 0 0,0-2 0 0 0,1 1 0 0 0,17 9 0 0 0,15 4 135 0 0,1-2 0 0 0,75 21 0 0 0,-98-33-549 0 0,-1-1 0 0 0,0-1 0 0 0,1 0 0 0 0,0-2 0 0 0,37 1 0 0 0,-44-4-7392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3:55.3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182 2 12439 0 0,'0'0'33'0'0,"0"0"1"0"0,0 0-1 0 0,0 0 0 0 0,0 0 0 0 0,0-1 0 0 0,0 1 0 0 0,-1 0 0 0 0,1 0 0 0 0,0 0 0 0 0,0 0 0 0 0,0 0 0 0 0,0 0 1 0 0,-1 0-1 0 0,1 0 0 0 0,0 0 0 0 0,0 0 0 0 0,0 0 0 0 0,0 0 0 0 0,-1 0 0 0 0,1 0 0 0 0,0 0 0 0 0,0 0 1 0 0,0 0-1 0 0,0 0 0 0 0,0 0 0 0 0,-1 0 0 0 0,1 0 0 0 0,0 0 0 0 0,0 0 0 0 0,0 1 0 0 0,0-1 0 0 0,-1 0 0 0 0,1 0 1 0 0,0 0-1 0 0,0 0 0 0 0,0 0 0 0 0,0 0 0 0 0,0 0 0 0 0,0 1 0 0 0,0-1 0 0 0,-1 0 0 0 0,1 0 0 0 0,0 0 1 0 0,0 0-1 0 0,0 0 0 0 0,0 1 0 0 0,0-1 0 0 0,0 0 0 0 0,0 0 0 0 0,-8 16 1037 0 0,-1 17 5 0 0,6-19-852 0 0,-9 43 18 0 0,8-31 101 0 0,1 18 46 0 0,2-32 10 0 0,0 3 2 0 0,-2 72 800 0 0,3-73-1042 0 0,0-3 259 0 0,0 0-1 0 0,-1 0 1 0 0,-3 13-1 0 0,-17 83 875 0 0,20-106-1278 0 0,1 1-4 0 0,-1 0 0 0 0,1-1 0 0 0,-1 1 0 0 0,1 0 0 0 0,-1 0 1 0 0,1 0-1 0 0,0-1 0 0 0,0 1 0 0 0,0 0 0 0 0,0 0 0 0 0,1 0 0 0 0,-1 0 0 0 0,0-1 0 0 0,1 3 0 0 0,16-27-9 0 0,-12 17 5 0 0,0 0 0 0 0,0 0 0 0 0,1 0 0 0 0,0 0 0 0 0,0 1 0 0 0,1 0 0 0 0,-1 0 0 0 0,1 1-1 0 0,0 0 1 0 0,0 0 0 0 0,1 0 0 0 0,11-3 0 0 0,-15 6-2 0 0,1-1 0 0 0,-1 1 0 0 0,1 0-1 0 0,-1 0 1 0 0,1 1 0 0 0,0-1 0 0 0,0 1-1 0 0,-1 0 1 0 0,1 1 0 0 0,0-1 0 0 0,0 1 0 0 0,-1 0-1 0 0,1 0 1 0 0,-1 0 0 0 0,1 1 0 0 0,-1-1-1 0 0,1 1 1 0 0,-1 0 0 0 0,0 1 0 0 0,0-1 0 0 0,0 1-1 0 0,6 4 1 0 0,-8-5-3 0 0,0-1 0 0 0,-1 1 0 0 0,1-1 0 0 0,-1 1 0 0 0,1 0 0 0 0,-1 0 0 0 0,1 0 0 0 0,-1 0 0 0 0,0 0 0 0 0,0 0 0 0 0,0 0 0 0 0,0 0 0 0 0,0 1 0 0 0,-1-1 0 0 0,1 0 0 0 0,-1 1 0 0 0,1-1 0 0 0,-1 0 0 0 0,0 1 0 0 0,0-1 0 0 0,0 0 0 0 0,0 1 0 0 0,0-1 0 0 0,-1 0 0 0 0,1 1 0 0 0,-1-1 0 0 0,1 0 0 0 0,-1 0 0 0 0,-2 4 0 0 0,1-2 0 0 0,0-1 0 0 0,0 0 0 0 0,0 0 0 0 0,-1 0 0 0 0,1 0 0 0 0,-1 0 0 0 0,0 0 0 0 0,0-1 0 0 0,0 1 0 0 0,0-1 0 0 0,-1 0 0 0 0,1 0 0 0 0,0 0 0 0 0,-1 0 0 0 0,0-1 0 0 0,1 0 0 0 0,-5 2 0 0 0,-11 0 14 0 0,0-1-1 0 0,0 0 1 0 0,0-1 0 0 0,0-1-1 0 0,0-1 1 0 0,0-1-1 0 0,1-1 1 0 0,-1 0 0 0 0,-35-12-1 0 0,48 14-135 0 0,1-1 1 0 0,0 0-1 0 0,0 0 0 0 0,0 0 0 0 0,0-1 1 0 0,0 1-1 0 0,0-1 0 0 0,1 0 1 0 0,-8-7-1 0 0,12 10 78 0 0,0 0 0 0 0,0 0 0 0 0,0 0 0 0 0,0 0 0 0 0,0 0 0 0 0,0 0 0 0 0,0 0 0 0 0,0 0 0 0 0,0-1 0 0 0,-1 1 0 0 0,1 0 0 0 0,0 0 0 0 0,0 0 0 0 0,0 0 0 0 0,0 0 0 0 0,0 0 0 0 0,0 0 0 0 0,0 0 0 0 0,0 0 0 0 0,0-1 0 0 0,0 1 0 0 0,0 0 0 0 0,0 0 0 0 0,0 0 0 0 0,0 0 0 0 0,0 0 1 0 0,0 0-1 0 0,0 0 0 0 0,0 0 0 0 0,1 0 0 0 0,-1 0 0 0 0,0-1 0 0 0,0 1 0 0 0,0 0 0 0 0,0 0 0 0 0,0 0 0 0 0,0 0 0 0 0,0 0 0 0 0,0 0 0 0 0,0 0 0 0 0,0 0 0 0 0,0 0 0 0 0,0 0 0 0 0,0 0 0 0 0,0 0 0 0 0,1 0 0 0 0,-1 0 0 0 0,0 0 0 0 0,0 0 0 0 0,0 0 0 0 0,0 0 0 0 0,0-1 0 0 0,0 1 0 0 0,0 0 0 0 0,0 0 0 0 0,1 0 0 0 0,6 0-1985 0 0,-6 0 1706 0 0,7 0-1473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3:55.7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 17 18431 0 0,'-1'-1'94'0'0,"0"0"-1"0"0,0 0 0 0 0,1 0 0 0 0,-1 0 1 0 0,0-1-1 0 0,0 1 0 0 0,0 0 1 0 0,0 1-1 0 0,0-1 0 0 0,0 0 1 0 0,0 0-1 0 0,0 0 0 0 0,-1 1 1 0 0,1-1-1 0 0,0 0 0 0 0,0 1 1 0 0,-1-1-1 0 0,1 1 0 0 0,-3-1 1 0 0,3 2-76 0 0,-1-1 1 0 0,1 1 0 0 0,0-1-1 0 0,0 1 1 0 0,-1 0 0 0 0,1 0-1 0 0,0-1 1 0 0,0 1 0 0 0,0 0-1 0 0,0 0 1 0 0,0 0 0 0 0,0 0-1 0 0,0 1 1 0 0,0-1 0 0 0,0 0-1 0 0,1 0 1 0 0,-1 0 0 0 0,0 1 0 0 0,0 1-1 0 0,-1 0-19 0 0,0 1-1 0 0,1 0 1 0 0,-1 0-1 0 0,1 0 1 0 0,0 0-1 0 0,0 0 1 0 0,0 0-1 0 0,0 0 1 0 0,1 1 0 0 0,0-1-1 0 0,0 0 1 0 0,0 0-1 0 0,0 1 1 0 0,1 3-1 0 0,0-6 1 0 0,-1 0-1 0 0,1-1 0 0 0,-1 1 1 0 0,1 0-1 0 0,0-1 1 0 0,0 1-1 0 0,-1 0 0 0 0,1-1 1 0 0,0 0-1 0 0,1 1 0 0 0,-1-1 1 0 0,0 1-1 0 0,0-1 1 0 0,1 0-1 0 0,-1 0 0 0 0,0 0 1 0 0,1 0-1 0 0,-1 0 1 0 0,1 0-1 0 0,0 0 0 0 0,-1 0 1 0 0,1-1-1 0 0,0 1 1 0 0,-1-1-1 0 0,1 1 0 0 0,0-1 1 0 0,-1 0-1 0 0,1 1 0 0 0,0-1 1 0 0,0 0-1 0 0,0 0 1 0 0,-1 0-1 0 0,1 0 0 0 0,0-1 1 0 0,3 0-1 0 0,6-1 132 0 0,1-1 0 0 0,-1 0 0 0 0,1-1-1 0 0,-1 0 1 0 0,0-1 0 0 0,0-1 0 0 0,-1 1-1 0 0,16-12 1 0 0,-24 15-130 0 0,0 1 0 0 0,0-1 0 0 0,-1 0 0 0 0,1 0 0 0 0,0 0 0 0 0,-1 0 0 0 0,1 0 0 0 0,-1-1 0 0 0,0 1 0 0 0,0 0 0 0 0,0-1 0 0 0,0 1 0 0 0,0 0 0 0 0,0-1 0 0 0,0 1 0 0 0,-1-1 0 0 0,0 0 0 0 0,1 1 0 0 0,-1-1 0 0 0,0 1 0 0 0,0-1 0 0 0,0 0 0 0 0,-1 1 0 0 0,1-1 0 0 0,-2-3 0 0 0,33 83 147 0 0,-28-66-94 0 0,-2-9 31 0 0,2 11 79 0 0,10 36 14 0 0,-10-36 166 0 0,-3-2-217 0 0,-1 35-19 0 0,1-35-3 0 0,-3-1-17 0 0,0 3-58 0 0,-1-1 1 0 0,-1 1-1 0 0,0-1 1 0 0,0 0-1 0 0,-1 0 1 0 0,-1 0-1 0 0,0-1 1 0 0,-11 13-1 0 0,15-20-17 0 0,-1-1 0 0 0,1 0 0 0 0,-1 0 0 0 0,0 0 0 0 0,0 0 0 0 0,0 0 0 0 0,0-1 0 0 0,-1 0 0 0 0,1 0 0 0 0,-5 2 0 0 0,6-3-7 0 0,1-1-1 0 0,0 1 1 0 0,0-1-1 0 0,0 0 1 0 0,-1 0-1 0 0,1 0 1 0 0,0 0-1 0 0,0 0 1 0 0,0 0-1 0 0,-1-1 1 0 0,1 1-1 0 0,0-1 1 0 0,0 1-1 0 0,0-1 1 0 0,0 0-1 0 0,0 0 1 0 0,0 0-1 0 0,0 0 1 0 0,0 0-1 0 0,0 0 1 0 0,0-1-1 0 0,0 1 1 0 0,-2-3-1 0 0,-36-40-2121 0 0,36 39 1345 0 0,0-1-1 0 0,0 0 1 0 0,0 0 0 0 0,1-1 0 0 0,0 1 0 0 0,-3-8 0 0 0,4 6-6178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3:57.1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386 45 12439 0 0,'0'-1'57'0'0,"-1"1"1"0"0,1 0-1 0 0,0 0 0 0 0,0 0 0 0 0,0 0 0 0 0,0 0 0 0 0,0-1 0 0 0,0 1 0 0 0,-1 0 1 0 0,1 0-1 0 0,0 0 0 0 0,0 0 0 0 0,0 0 0 0 0,0 0 0 0 0,0 0 0 0 0,-1-1 0 0 0,1 1 0 0 0,0 0 1 0 0,0 0-1 0 0,0 0 0 0 0,-1 0 0 0 0,1 0 0 0 0,0 0 0 0 0,0 0 0 0 0,0 0 0 0 0,-1 0 1 0 0,1 0-1 0 0,0 0 0 0 0,0 0 0 0 0,0 0 0 0 0,0 0 0 0 0,-1 0 0 0 0,1 0 0 0 0,0 0 1 0 0,0 1-1 0 0,0-1 0 0 0,-1 0 0 0 0,1 0 0 0 0,0 0 0 0 0,0 0 0 0 0,0 0 0 0 0,0 0 1 0 0,0 0-1 0 0,-1 1 0 0 0,1-1 0 0 0,0 0 0 0 0,0 0 0 0 0,0 0 0 0 0,0 0 0 0 0,0 0 0 0 0,0 1 1 0 0,0-1-1 0 0,-11 17 1419 0 0,9-12-1387 0 0,-1 0 0 0 0,1 0 1 0 0,1 0-1 0 0,-1 0 0 0 0,-1 10 0 0 0,0 27-20 0 0,1-30-57 0 0,2-1 184 0 0,0 3 138 0 0,1 67 1498 0 0,-1 31 292 0 0,0-110-2112 0 0,0 11 143 0 0,0 1-1 0 0,4 19 1 0 0,-4-31-140 0 0,1 1 0 0 0,-1-1-1 0 0,1 1 1 0 0,-1-1 0 0 0,1 0 0 0 0,0 1 0 0 0,0-1 0 0 0,0 0-1 0 0,0 0 1 0 0,1 1 0 0 0,-1-1 0 0 0,0 0 0 0 0,1 0 0 0 0,0 0-1 0 0,-1-1 1 0 0,1 1 0 0 0,0 0 0 0 0,0-1 0 0 0,0 1 0 0 0,0-1-1 0 0,2 2 1 0 0,-2-3-8 0 0,-1 1-1 0 0,0-1 1 0 0,1 1-1 0 0,-1-1 1 0 0,1 0-1 0 0,-1 0 1 0 0,0 0-1 0 0,1 0 1 0 0,-1 0-1 0 0,1 0 1 0 0,-1 0-1 0 0,1 0 1 0 0,-1 0-1 0 0,0-1 1 0 0,1 1-1 0 0,-1-1 1 0 0,1 1-1 0 0,-1-1 1 0 0,0 1-1 0 0,0-1 1 0 0,1 0-1 0 0,-1 0 1 0 0,0 1 0 0 0,0-1-1 0 0,0 0 1 0 0,0 0-1 0 0,0 0 1 0 0,0 0-1 0 0,0-1 1 0 0,0 1-1 0 0,0 0 1 0 0,0 0-1 0 0,-1 0 1 0 0,2-3-1 0 0,-1 2 8 0 0,0-1-1 0 0,0 0 0 0 0,0 1 1 0 0,0-1-1 0 0,0 0 1 0 0,-1 0-1 0 0,1 0 0 0 0,-1 0 1 0 0,0 0-1 0 0,0 1 1 0 0,0-1-1 0 0,0 0 1 0 0,0 0-1 0 0,-1 0 0 0 0,1 0 1 0 0,-2-3-1 0 0,0 2-11 0 0,0 0 0 0 0,-1 0-1 0 0,1 1 1 0 0,-1-1 0 0 0,0 0 0 0 0,0 1 0 0 0,0 0-1 0 0,0 0 1 0 0,-1 0 0 0 0,1 0 0 0 0,-1 0-1 0 0,0 1 1 0 0,0-1 0 0 0,0 1 0 0 0,0 0 0 0 0,0 0-1 0 0,-5-1 1 0 0,-1 0 3 0 0,0 0-1 0 0,0 1 1 0 0,0 0-1 0 0,0 0 1 0 0,0 1 0 0 0,-16 0-1 0 0,3 3-4 0 0,0 0 0 0 0,1 1 0 0 0,-45 12 0 0 0,53-10 0 0 0,0-1 0 0 0,0 2 0 0 0,0 0 0 0 0,1 1 0 0 0,0 0 0 0 0,0 1 0 0 0,-13 11 0 0 0,24-17 0 0 0,0-1 0 0 0,0 1 0 0 0,0 0 0 0 0,0 0 0 0 0,0 0 0 0 0,1 0 0 0 0,-1 0 0 0 0,1 1 0 0 0,-1-1 0 0 0,1 0 0 0 0,0 1 0 0 0,0-1 0 0 0,0 0 0 0 0,0 1 0 0 0,0 0 0 0 0,1-1 0 0 0,-1 1 0 0 0,0 5 0 0 0,2-6 0 0 0,-1 0 0 0 0,1 0 0 0 0,-1 0 0 0 0,1 0 0 0 0,0 0 0 0 0,-1 0 0 0 0,1 1 0 0 0,0-2 0 0 0,1 1 0 0 0,-1 0 0 0 0,0 0 0 0 0,0 0 0 0 0,1-1 0 0 0,-1 1 0 0 0,1 0 0 0 0,0-1 0 0 0,-1 1 0 0 0,1-1 0 0 0,0 0 0 0 0,0 0 0 0 0,0 0 0 0 0,0 0 0 0 0,2 1 0 0 0,7 3-21 0 0,0-1 0 0 0,1 0-1 0 0,-1-1 1 0 0,1 0 0 0 0,-1 0 0 0 0,14 0-1 0 0,75 1-206 0 0,-64-4 189 0 0,-8 1 13 0 0,56-1-115 0 0,-75 0 129 0 0,0-1-1 0 0,0-1 0 0 0,0 1 0 0 0,0-1 1 0 0,0-1-1 0 0,16-6 0 0 0,-24 8 13 0 0,1 0 0 0 0,0 0 0 0 0,-1 0 0 0 0,1 0 0 0 0,0 0 0 0 0,-1 0 0 0 0,1-1 0 0 0,-1 1 0 0 0,0 0 0 0 0,1-1 0 0 0,-1 1 0 0 0,0-1 0 0 0,0 1 0 0 0,0-1 0 0 0,0 0 0 0 0,1-1 0 0 0,-1-1 0 0 0,-1 0 0 0 0,1 1 0 0 0,0-1 0 0 0,-1 0 0 0 0,0 0 0 0 0,0-4 0 0 0,0 0 0 0 0,0 7 3 0 0,0 0 0 0 0,0 0 0 0 0,1 0 0 0 0,-1 1 0 0 0,0-1 1 0 0,1 0-1 0 0,-1 0 0 0 0,1 1 0 0 0,-1-1 0 0 0,1 0 0 0 0,-1 1 0 0 0,1-1 0 0 0,-1 1 0 0 0,1-1 0 0 0,0 0 0 0 0,-1 1 0 0 0,1-1 0 0 0,0 1 0 0 0,-1 0 0 0 0,1-1 0 0 0,0 1 0 0 0,0 0 1 0 0,-1-1-1 0 0,1 1 0 0 0,0 0 0 0 0,0 0 0 0 0,0 0 0 0 0,1-1 0 0 0,30-2 135 0 0,-23 2-113 0 0,9-1 12 0 0,1-1-1 0 0,34-9 1 0 0,-48 10-32 0 0,0 1 1 0 0,0-1 0 0 0,-1 0 0 0 0,1 0-1 0 0,-1-1 1 0 0,1 1 0 0 0,-1-1 0 0 0,0 0-1 0 0,0 0 1 0 0,0-1 0 0 0,0 1 0 0 0,-1-1-1 0 0,1 1 1 0 0,-1-1 0 0 0,5-8-1 0 0,-7 10-4 0 0,0 1-1 0 0,-1 0 0 0 0,1-1 1 0 0,-1 1-1 0 0,1-1 0 0 0,-1 1 0 0 0,1-1 1 0 0,-1 1-1 0 0,0-1 0 0 0,0 1 0 0 0,0-1 1 0 0,0 0-1 0 0,0 1 0 0 0,0-1 1 0 0,0 1-1 0 0,-1-1 0 0 0,1 1 0 0 0,0-1 1 0 0,-1 1-1 0 0,1-1 0 0 0,-1 1 1 0 0,0-1-1 0 0,1 1 0 0 0,-1 0 0 0 0,0-1 1 0 0,0 1-1 0 0,0 0 0 0 0,0 0 0 0 0,0 0 1 0 0,0-1-1 0 0,0 1 0 0 0,0 0 1 0 0,-1 1-1 0 0,1-1 0 0 0,0 0 0 0 0,-1 0 1 0 0,1 0-1 0 0,-3 0 0 0 0,0-1 1 0 0,-2 0 0 0 0,1 0 0 0 0,0 0 0 0 0,0 1 0 0 0,-1-1 1 0 0,1 1-1 0 0,0 1 0 0 0,-1-1 0 0 0,-9 1 0 0 0,4 2 3 0 0,-1-1 0 0 0,1 2-1 0 0,-1-1 1 0 0,1 2 0 0 0,0 0 0 0 0,0 0 0 0 0,0 1 0 0 0,-15 9-1 0 0,19-10-1 0 0,1 0-1 0 0,0 0 0 0 0,0 1 0 0 0,1 0 1 0 0,0 0-1 0 0,-1 0 0 0 0,2 0 0 0 0,-1 1 1 0 0,1 0-1 0 0,-1 0 0 0 0,2 0 0 0 0,-1 0 1 0 0,1 1-1 0 0,-5 12 0 0 0,7-16-1 0 0,0 0-1 0 0,1-1 1 0 0,-1 1 0 0 0,1 0-1 0 0,0 0 1 0 0,-1 0 0 0 0,1 0-1 0 0,1-1 1 0 0,-1 1 0 0 0,0 0-1 0 0,1 0 1 0 0,-1 0-1 0 0,1 0 1 0 0,0-1 0 0 0,0 1-1 0 0,0 0 1 0 0,2 4 0 0 0,0-4-2 0 0,-1 0 1 0 0,1 0-1 0 0,-1 0 0 0 0,1 0 1 0 0,0-1-1 0 0,0 1 1 0 0,0-1-1 0 0,1 1 1 0 0,-1-1-1 0 0,1 0 1 0 0,4 2-1 0 0,4 0-6 0 0,0 0-1 0 0,0 0 1 0 0,0-1 0 0 0,0-1-1 0 0,0 0 1 0 0,0-1 0 0 0,15 0-1 0 0,78-2-1014 0 0,0 1-5678 0 0,-104-1 6676 0 0,1 1-1 0 0,-1 0 1 0 0,1-1 0 0 0,-1 1-1 0 0,1-1 1 0 0,-1 0-1 0 0,1 1 1 0 0,-1-1-1 0 0,1 0 1 0 0,-1 0 0 0 0,0 0-1 0 0,1 0 1 0 0,-1 0-1 0 0,0 0 1 0 0,0 0-1 0 0,1-2 1 0 0,19-24 2117 0 0,-12 15-1420 0 0,26-34 1531 0 0,49-85-1 0 0,-68 101-2047 0 0,-1 0 0 0 0,-2-1 0 0 0,-1-1 0 0 0,11-42 0 0 0,-21 63-109 0 0,0 1 0 0 0,-1-1-1 0 0,0 0 1 0 0,0 0 0 0 0,-2-11-1 0 0,1 19-28 0 0,0 0 0 0 0,-1 0 0 0 0,1 1 0 0 0,-1-1 0 0 0,0 0 0 0 0,0 1 0 0 0,0-1-1 0 0,0 1 1 0 0,0-1 0 0 0,0 1 0 0 0,-3-3 0 0 0,3 3-10 0 0,0 1 0 0 0,0 0 0 0 0,0 0 0 0 0,0 1 0 0 0,-1-1-1 0 0,1 0 1 0 0,0 0 0 0 0,0 1 0 0 0,-1-1 0 0 0,1 0 0 0 0,-1 1 0 0 0,1-1 0 0 0,0 1 0 0 0,-1 0 0 0 0,1 0 0 0 0,-1-1 0 0 0,1 1 0 0 0,-1 0-1 0 0,1 0 1 0 0,-1 0 0 0 0,1 0 0 0 0,-3 1 0 0 0,1 0-6 0 0,-1 0-1 0 0,1 1 1 0 0,0-1 0 0 0,0 1-1 0 0,0-1 1 0 0,0 1 0 0 0,0 0-1 0 0,0 0 1 0 0,0 1 0 0 0,0-1-1 0 0,1 0 1 0 0,-1 1 0 0 0,1 0-1 0 0,0 0 1 0 0,0-1 0 0 0,0 1-1 0 0,-3 6 1 0 0,-6 15-1 0 0,-4 25 0 0 0,2 24 0 0 0,5-1-11 0 0,6-40-31 0 0,2 52 31 0 0,4-3 0 0 0,-1-50-67 0 0,8 54-354 0 0,0-11-164 0 0,-8-60 352 0 0,-1-2-585 0 0,0 1-1 0 0,1 20 1 0 0,2 26-271 0 0,-4-44-395 0 0,-1-4-175 0 0,-2 34-689 0 0,0-23-2632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3:57.5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64 263 5063 0 0,'-19'-43'1043'0'0,"11"29"323"0"0,1-1 1 0 0,1-1-1 0 0,0 0 1 0 0,1 0-1 0 0,1 0 1 0 0,1 0-1 0 0,-2-17 1 0 0,5 30-1139 0 0,-1 0 1 0 0,1 1 0 0 0,1-1-1 0 0,-1 0 1 0 0,0 1-1 0 0,1-1 1 0 0,-1 0-1 0 0,1 1 1 0 0,0-1-1 0 0,0 1 1 0 0,0-1 0 0 0,0 1-1 0 0,0 0 1 0 0,1-1-1 0 0,-1 1 1 0 0,1 0-1 0 0,-1 0 1 0 0,4-4-1 0 0,-1 3-111 0 0,-1 1 1 0 0,1-1-1 0 0,-1 1 0 0 0,1 0 0 0 0,0 0 0 0 0,0 0 0 0 0,0 1 0 0 0,0-1 0 0 0,1 1 0 0 0,6-1 0 0 0,5 0-227 0 0,0 0 0 0 0,0 2 1 0 0,1 0-1 0 0,-1 1 0 0 0,18 2 1 0 0,19 9-3166 0 0,-42-10 1611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3:58.0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0 138 3679 0 0,'4'-12'1046'0'0,"1"0"-1"0"0,0 1 1 0 0,0-1-1 0 0,1 1 0 0 0,1 0 1 0 0,0 0-1 0 0,16-18 0 0 0,-21 27-896 0 0,0-1-1 0 0,1 1 1 0 0,-1 0-1 0 0,1-1 0 0 0,0 1 1 0 0,0 0-1 0 0,-1 1 1 0 0,1-1-1 0 0,0 0 0 0 0,1 1 1 0 0,-1 0-1 0 0,0 0 1 0 0,0 0-1 0 0,1 0 1 0 0,-1 0-1 0 0,0 1 0 0 0,1-1 1 0 0,-1 1-1 0 0,0 0 1 0 0,1 0-1 0 0,-1 0 0 0 0,1 1 1 0 0,-1-1-1 0 0,0 1 1 0 0,1-1-1 0 0,-1 1 0 0 0,0 0 1 0 0,0 1-1 0 0,0-1 1 0 0,1 1-1 0 0,-1-1 0 0 0,-1 1 1 0 0,1 0-1 0 0,3 2 1 0 0,0 1 291 0 0,-1-1 1 0 0,0 1 0 0 0,8 10-1 0 0,-12-13 943 0 0,5 10-1014 0 0,18 37-34 0 0,-18-37 121 0 0,-1-1-355 0 0,-1-1-73 0 0,24 71 100 0 0,-28-81-126 0 0,0 1 0 0 0,1-1-1 0 0,-1 1 1 0 0,0-1 0 0 0,0 1-1 0 0,0 0 1 0 0,0-1 0 0 0,0 1-1 0 0,0-1 1 0 0,0 1 0 0 0,0 0-1 0 0,0-1 1 0 0,0 1 0 0 0,0-1-1 0 0,0 1 1 0 0,0-1 0 0 0,0 1-1 0 0,-1 0 1 0 0,1-1 0 0 0,0 1-1 0 0,0-1 1 0 0,-1 1 0 0 0,1-1-1 0 0,0 1 1 0 0,-1-1 0 0 0,1 1 0 0 0,-1 0-1 0 0,0-1 6 0 0,0 0 0 0 0,0 1 0 0 0,0-1 0 0 0,0 0 0 0 0,1 0-1 0 0,-1 0 1 0 0,0 1 0 0 0,0-1 0 0 0,0 0 0 0 0,0 0 0 0 0,0 0 0 0 0,0-1 0 0 0,0 1-1 0 0,0 0 1 0 0,-1-1 0 0 0,-7-1 68 0 0,1-1-1 0 0,-17-8 1 0 0,18 7-50 0 0,-10-3 39 0 0,1 1 0 0 0,-33-8 0 0 0,42 12-50 0 0,0 1 0 0 0,0 0-1 0 0,0 1 1 0 0,-1-1 0 0 0,1 2 0 0 0,0-1 0 0 0,0 1 0 0 0,0 0-1 0 0,-14 3 1 0 0,21-4-14 0 0,-1 1 0 0 0,0-1 0 0 0,1 0 0 0 0,-1 0 0 0 0,0 0 0 0 0,1 1 0 0 0,-1-1 0 0 0,0 0 0 0 0,1 0 0 0 0,-1 1 0 0 0,1-1 0 0 0,-1 1 0 0 0,1-1 0 0 0,-1 0 0 0 0,1 1 0 0 0,-1-1 0 0 0,1 1 0 0 0,-1-1 0 0 0,1 1 0 0 0,-1 0 0 0 0,1-1 0 0 0,0 1 0 0 0,-1 0 0 0 0,1 0 0 0 0,0 0 0 0 0,0-1 0 0 0,1 1 0 0 0,-1-1 0 0 0,0 1 0 0 0,0-1 0 0 0,1 1 0 0 0,-1-1 0 0 0,0 1 0 0 0,1-1 0 0 0,-1 1 0 0 0,1-1 0 0 0,-1 1 0 0 0,0-1 0 0 0,1 0 0 0 0,-1 1 0 0 0,1-1 0 0 0,-1 0 0 0 0,1 1 0 0 0,0-1 0 0 0,4 3 0 0 0,1 0 0 0 0,-1-1 0 0 0,0 0 0 0 0,7 1 0 0 0,23 3-127 0 0,0-1 1 0 0,0-2-1 0 0,0-2 1 0 0,48-3-1 0 0,-66 0-98 0 0,1 0 0 0 0,-1-1 0 0 0,22-6 0 0 0,-31 7 135 0 0,1-1 1 0 0,-1 0 0 0 0,1-1 0 0 0,-1 0 0 0 0,0-1 0 0 0,0 1-1 0 0,-1-1 1 0 0,8-7 0 0 0,-14 11 96 0 0,0 1-1 0 0,-1-1 0 0 0,1 0 1 0 0,0 0-1 0 0,0 1 0 0 0,-1-1 1 0 0,1 0-1 0 0,-1 0 0 0 0,1 0 1 0 0,-1 0-1 0 0,1 0 0 0 0,-1 0 1 0 0,1 0-1 0 0,-1 0 0 0 0,0-2 1 0 0,0 3 4 0 0,0-1 0 0 0,0 1 0 0 0,0-1 0 0 0,0 1 0 0 0,0-1 0 0 0,0 0 0 0 0,0 1-1 0 0,0-1 1 0 0,-1 1 0 0 0,1-1 0 0 0,0 1 0 0 0,0-1 0 0 0,-1 1 0 0 0,1-1 0 0 0,0 1 0 0 0,-1-1 0 0 0,1 1 0 0 0,-1 0 0 0 0,1-1 0 0 0,-1 0 0 0 0,-1 0 10 0 0,1 0 1 0 0,-1 1-1 0 0,1-1 0 0 0,-1 0 0 0 0,1 1 1 0 0,-1-1-1 0 0,0 1 0 0 0,1 0 1 0 0,-1-1-1 0 0,0 1 0 0 0,1 0 0 0 0,-1 0 1 0 0,0 0-1 0 0,1 0 0 0 0,-1 0 0 0 0,0 0 1 0 0,1 1-1 0 0,-3 0 0 0 0,2-1 28 0 0,-1 1-1 0 0,1 0 1 0 0,-1 0 0 0 0,1 0-1 0 0,0 0 1 0 0,-1 1 0 0 0,1-1-1 0 0,0 1 1 0 0,0-1 0 0 0,0 1-1 0 0,0 0 1 0 0,0 0 0 0 0,0 0-1 0 0,1 0 1 0 0,-1 0 0 0 0,0 0-1 0 0,-1 4 1 0 0,3-5-21 0 0,-1 1-1 0 0,1-1 0 0 0,0 1 1 0 0,-1-1-1 0 0,1 1 1 0 0,0-1-1 0 0,0 1 1 0 0,0-1-1 0 0,0 1 1 0 0,0 0-1 0 0,1-1 0 0 0,-1 1 1 0 0,0-1-1 0 0,1 1 1 0 0,-1-1-1 0 0,1 1 1 0 0,-1-1-1 0 0,1 1 0 0 0,0-1 1 0 0,0 0-1 0 0,0 1 1 0 0,-1-1-1 0 0,1 0 1 0 0,1 0-1 0 0,-1 0 1 0 0,0 0-1 0 0,0 0 0 0 0,0 0 1 0 0,0 0-1 0 0,2 1 1 0 0,3 2 23 0 0,0-1 1 0 0,0 1 0 0 0,0-2-1 0 0,0 1 1 0 0,0-1-1 0 0,0 0 1 0 0,1 0-1 0 0,-1 0 1 0 0,1-1-1 0 0,-1 0 1 0 0,1 0 0 0 0,0-1-1 0 0,7 0 1 0 0,-2-1 4 0 0,1 0-1 0 0,-1 0 1 0 0,1-2 0 0 0,-1 1 0 0 0,24-10 0 0 0,-32 11-72 0 0,0-1-1 0 0,0 1 1 0 0,-1-1-1 0 0,1-1 1 0 0,-1 1-1 0 0,1 0 0 0 0,-1-1 1 0 0,0 1-1 0 0,0-1 1 0 0,0 0-1 0 0,0 0 1 0 0,0-1-1 0 0,-1 1 1 0 0,1 0-1 0 0,-1-1 1 0 0,0 0-1 0 0,0 1 1 0 0,0-1-1 0 0,-1 0 1 0 0,1 0-1 0 0,-1 0 1 0 0,0 0-1 0 0,0 0 1 0 0,0 0-1 0 0,-1 0 1 0 0,0-1-1 0 0,1 1 0 0 0,-1 0 1 0 0,-1 0-1 0 0,1 0 1 0 0,-1 0-1 0 0,1-1 1 0 0,-1 1-1 0 0,0 0 1 0 0,-1 0-1 0 0,1 0 1 0 0,-1 1-1 0 0,0-1 1 0 0,0 0-1 0 0,0 0 1 0 0,0 1-1 0 0,0 0 1 0 0,-1-1-1 0 0,0 1 1 0 0,1 0-1 0 0,-1 0 1 0 0,-1 0-1 0 0,1 1 1 0 0,0-1-1 0 0,-7-3 0 0 0,7 4-364 0 0,-1-1 0 0 0,0 1 0 0 0,0 0-1 0 0,0 1 1 0 0,-6-3 0 0 0,2 3-1249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3:58.3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140 38 5983 0 0,'-1'-5'338'0'0,"1"2"-174"0"0,-1 0 0 0 0,1 0 0 0 0,-1 0-1 0 0,0 0 1 0 0,0 1 0 0 0,0-1 0 0 0,0 0 0 0 0,0 0 0 0 0,-2-3-1 0 0,2 6 56 0 0,1 0 0 0 0,-1 0 0 0 0,1 0 0 0 0,-1 0 0 0 0,1 0 1 0 0,-1-1-1 0 0,1 1 0 0 0,-1 0 0 0 0,1 0 0 0 0,-1 0 0 0 0,1 0 0 0 0,-1 1 0 0 0,1-1 0 0 0,-1 0 0 0 0,1 0 0 0 0,-1 0 0 0 0,1 0 0 0 0,-1 0 0 0 0,1 1 0 0 0,-1-1 0 0 0,1 0 0 0 0,-1 1 0 0 0,1-1 0 0 0,-1 0 0 0 0,1 1 0 0 0,0-1 0 0 0,-1 0 0 0 0,1 1 0 0 0,-12 10 908 0 0,9-7-849 0 0,-7 14 459 0 0,3 0-607 0 0,-7 23-18 0 0,11-29-88 0 0,0-2 48 0 0,-1 2 0 0 0,-8 35 44 0 0,8-36 184 0 0,1 2 79 0 0,-11 36 18 0 0,11-36-41 0 0,0-1-184 0 0,-7 36-78 0 0,8-35-20 0 0,1-3-27 0 0,-4 33-107 0 0,4-32-48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3:58.7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46 12551 0 0,'7'-43'1256'0'0,"-5"41"359"0"0,-1 6-544 0 0,2 10 21 0 0,-3-13-883 0 0,-2 13 112 0 0,-5 47-285 0 0,-6 24-36 0 0,3-11 0 0 0,0-5-12 0 0,-6 37-600 0 0,15-95 28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3:59.0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66 15199 0 0,'-1'-4'73'0'0,"0"1"169"0"0,0-1 0 0 0,0 1 0 0 0,1-1 0 0 0,-1 1 0 0 0,1-1 0 0 0,0 1-1 0 0,1-8 1 0 0,-1 10-124 0 0,1 0 0 0 0,-1-1 0 0 0,1 1 0 0 0,-1 0 0 0 0,1 0 0 0 0,0 0 0 0 0,0 0 0 0 0,-1 0 0 0 0,1 0 0 0 0,0 0 0 0 0,0 0 0 0 0,0 0 0 0 0,0 0-1 0 0,0 0 1 0 0,1 1 0 0 0,-1-1 0 0 0,0 0 0 0 0,0 1 0 0 0,0-1 0 0 0,1 1 0 0 0,-1-1 0 0 0,0 1 0 0 0,0 0 0 0 0,1-1 0 0 0,1 1 0 0 0,19-3 252 0 0,-1 1-1 0 0,1 1 1 0 0,0 2 0 0 0,-1-1-1 0 0,30 6 1 0 0,-17-2-184 0 0,11 0 46 0 0,20 2 325 0 0,116 24 0 0 0,-167-23-1155 0 0,-12-4 19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4:34.9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238 100 3679 0 0,'1'-4'684'0'0,"1"-1"0"0"0,-1 1 0 0 0,0-1 0 0 0,-1 1 0 0 0,1-1 0 0 0,-1 1 0 0 0,0-1 0 0 0,0 1 0 0 0,0-1 0 0 0,0 1 0 0 0,-2-7 0 0 0,1 10-538 0 0,1 1-1 0 0,-1-1 1 0 0,1 0-1 0 0,-1 1 0 0 0,1-1 1 0 0,-1 1-1 0 0,0-1 1 0 0,1 1-1 0 0,-1 0 0 0 0,1-1 1 0 0,-1 1-1 0 0,0 0 1 0 0,0-1-1 0 0,1 1 0 0 0,-1 0 1 0 0,0 0-1 0 0,1-1 1 0 0,-1 1-1 0 0,0 0 0 0 0,0 0 1 0 0,0 0-1 0 0,1 0 1 0 0,-1 0-1 0 0,0 0 0 0 0,0 0 1 0 0,1 0-1 0 0,-1 1 1 0 0,0-1-1 0 0,0 0 0 0 0,1 0 1 0 0,-1 1-1 0 0,0-1 1 0 0,1 0-1 0 0,-1 1 0 0 0,0-1 1 0 0,0 1-1 0 0,-25 15 1742 0 0,5 3-1195 0 0,0 1 0 0 0,2 1 1 0 0,0 0-1 0 0,-19 31 0 0 0,26-35-528 0 0,2 0 0 0 0,0 1 0 0 0,-11 27 1 0 0,17-35-96 0 0,1 0 0 0 0,0 0 0 0 0,0 1 1 0 0,1-1-1 0 0,0 1 0 0 0,1-1 1 0 0,0 1-1 0 0,1 13 0 0 0,0-20-58 0 0,1-1 1 0 0,-1 1-1 0 0,1 0 0 0 0,0-1 0 0 0,0 1 0 0 0,0-1 0 0 0,1 1 1 0 0,-1-1-1 0 0,1 0 0 0 0,0 0 0 0 0,0 1 0 0 0,0-1 1 0 0,0 0-1 0 0,0-1 0 0 0,1 1 0 0 0,-1 0 0 0 0,1-1 0 0 0,0 1 1 0 0,-1-1-1 0 0,1 0 0 0 0,0 0 0 0 0,1 0 0 0 0,-1 0 1 0 0,0 0-1 0 0,1-1 0 0 0,4 2 0 0 0,-1-1 8 0 0,0-1-1 0 0,0 0 0 0 0,0 0 1 0 0,0 0-1 0 0,0-1 1 0 0,-1 0-1 0 0,1 0 1 0 0,0-1-1 0 0,0 0 0 0 0,0 0 1 0 0,0-1-1 0 0,0 0 1 0 0,7-3-1 0 0,3-2-37 0 0,-1-1 1 0 0,0 0-1 0 0,-1-2 0 0 0,0 0 0 0 0,0 0 1 0 0,-1-2-1 0 0,-1 1 0 0 0,0-2 1 0 0,0 0-1 0 0,18-24 0 0 0,-23 25-3 0 0,0 0-1 0 0,0-1 1 0 0,-1 0-1 0 0,0 0 1 0 0,-1 0 0 0 0,-1-1-1 0 0,0 0 1 0 0,-1 0-1 0 0,-1 0 1 0 0,0-1-1 0 0,-1 1 1 0 0,0-1 0 0 0,-1-22-1 0 0,-1 31-18 0 0,-1 0 0 0 0,0 0 0 0 0,0 0 1 0 0,0 0-1 0 0,-1 1 0 0 0,0-1 0 0 0,0 0 0 0 0,0 1 0 0 0,-1 0 0 0 0,1-1 0 0 0,-2 1 0 0 0,1 0 1 0 0,-6-7-1 0 0,7 10 40 0 0,0 0 0 0 0,-1 0 0 0 0,1 0 1 0 0,0 0-1 0 0,-1 1 0 0 0,1-1 0 0 0,-1 1 1 0 0,0-1-1 0 0,1 1 0 0 0,-1 0 0 0 0,0 0 0 0 0,0 0 1 0 0,0 0-1 0 0,0 1 0 0 0,0-1 0 0 0,0 1 1 0 0,0 0-1 0 0,0 0 0 0 0,0 0 0 0 0,0 0 1 0 0,0 0-1 0 0,0 1 0 0 0,0-1 0 0 0,0 1 1 0 0,0 0-1 0 0,0 0 0 0 0,1 0 0 0 0,-5 2 0 0 0,0 0 28 0 0,0 1 0 0 0,1 1 0 0 0,-1-1 0 0 0,1 1 0 0 0,0 0 0 0 0,0 0 0 0 0,0 1 0 0 0,1 0 0 0 0,-9 10 0 0 0,7-5-399 0 0,-1 1 0 0 0,2-1-1 0 0,0 1 1 0 0,-7 19 0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4:01.8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1631 34 6447 0 0,'1'-3'361'0'0,"0"0"-1"0"0,0 0 0 0 0,1 0 0 0 0,-1 1 0 0 0,1-1 0 0 0,0 1 0 0 0,-1-1 0 0 0,1 1 0 0 0,0 0 0 0 0,0 0 1 0 0,5-4-1 0 0,-58 23 3209 0 0,-62 35-2386 0 0,-4 2-233 0 0,-73 24 7 0 0,-257 98 1366 0 0,367-145-1973 0 0,2 4 1 0 0,-112 65-1 0 0,116-58-310 0 0,-39 23 941 0 0,105-59-904 0 0,0 0-1 0 0,0 1 1 0 0,1-1-1 0 0,0 2 1 0 0,1-1 0 0 0,-7 9-1 0 0,13-16-76 0 0,0 0 0 0 0,0 1 0 0 0,0-1 0 0 0,0 0 0 0 0,-1 0 0 0 0,1 0 0 0 0,0 0 0 0 0,0 1 0 0 0,0-1 0 0 0,0 0 0 0 0,0 0 0 0 0,0 0 0 0 0,0 1 0 0 0,0-1 0 0 0,0 0 0 0 0,0 0 0 0 0,0 0 0 0 0,0 1 0 0 0,0-1 0 0 0,0 0 0 0 0,0 0 0 0 0,0 0 0 0 0,0 1 0 0 0,0-1 0 0 0,0 0 0 0 0,0 0 0 0 0,0 0 0 0 0,0 1 0 0 0,0-1 0 0 0,0 0 0 0 0,0 0 0 0 0,0 0 0 0 0,1 0 0 0 0,-1 1 0 0 0,0-1 0 0 0,0 0 0 0 0,0 0 0 0 0,0 0 0 0 0,0 0 0 0 0,1 1 0 0 0,-1-1 0 0 0,0 0 0 0 0,0 0 0 0 0,0 0 0 0 0,0 0 0 0 0,1 0 0 0 0,-1 0 0 0 0,0 0 0 0 0,1 0 0 0 0,16 2 0 0 0,19-8 0 0 0,180-39 0 0 0,-92 20 0 0 0,-116 23 0 0 0,-5 1 0 0 0,0 1 0 0 0,0-1 0 0 0,0 0 0 0 0,0 1 0 0 0,0 0 0 0 0,0-1 0 0 0,0 1 0 0 0,0 0 0 0 0,4 1 0 0 0,-9 0 0 0 0,1 0 0 0 0,0 0 0 0 0,0 1 0 0 0,-1-1 0 0 0,1-1 0 0 0,-1 1 0 0 0,1 0 0 0 0,-1 0 0 0 0,1 0 0 0 0,-2 0 0 0 0,-59 20 0 0 0,-121 24 0 0 0,80-22 0 0 0,-81 22 0 0 0,182-44 0 0 0,-1 0 0 0 0,0-1 0 0 0,1 1 0 0 0,-1-1 0 0 0,0 1 0 0 0,0-1 0 0 0,1 0 0 0 0,-5-1 0 0 0,7 1 0 0 0,-1 0 0 0 0,1 0 0 0 0,0 0 0 0 0,0 0 0 0 0,-1 0 0 0 0,1 0 0 0 0,0-1 0 0 0,0 1 0 0 0,-1 0 0 0 0,1 0 0 0 0,0 0 0 0 0,0 0 0 0 0,-1 0 0 0 0,1-1 0 0 0,0 1 0 0 0,0 0 0 0 0,0 0 0 0 0,0-1 0 0 0,-1 1 0 0 0,1 0 0 0 0,0 0 0 0 0,0 0 0 0 0,0-1 0 0 0,0 1 0 0 0,0 0 0 0 0,0-1 0 0 0,0 1 0 0 0,-1 0 0 0 0,1 0 0 0 0,0-1 0 0 0,1 0 0 0 0,-1 0 0 0 0,0 0 0 0 0,1-1 0 0 0,-1 1 0 0 0,0 0 0 0 0,1 0 0 0 0,0 0 0 0 0,-1 0 0 0 0,1 0 0 0 0,-1 0 0 0 0,1 0 0 0 0,1-1 0 0 0,38-40 0 0 0,9-9 0 0 0,-45 45 0 0 0,0 1 0 0 0,-1 0 0 0 0,1-1 0 0 0,-1 0 0 0 0,0 1 0 0 0,0-1 0 0 0,-1-1 0 0 0,2-6 0 0 0,-3 11 0 0 0,-1-1 0 0 0,0 0 0 0 0,0 1 0 0 0,0-1 0 0 0,0 1 0 0 0,0-1 0 0 0,-1 0 0 0 0,1 1 0 0 0,-1-1 0 0 0,0 1 0 0 0,0-1 0 0 0,1 1 0 0 0,-2-1 0 0 0,1 1 0 0 0,0 0 0 0 0,0-1 0 0 0,-1 1 0 0 0,1 0 0 0 0,-1 0 0 0 0,0 0 0 0 0,1 0 0 0 0,-1 0 0 0 0,0 1 0 0 0,0-1 0 0 0,-1 0 0 0 0,1 1 0 0 0,0 0 0 0 0,0-1 0 0 0,-1 1 0 0 0,1 0 0 0 0,0 0 0 0 0,-1 0 0 0 0,1 1 0 0 0,-1-1 0 0 0,-4 0 0 0 0,4 2 0 0 0,7 2 0 0 0,9 2 0 0 0,155 25 0 0 0,-71-11 0 0 0,-84-17 0 0 0,-3-1 0 0 0,0 1 0 0 0,-1 0 0 0 0,1 0 0 0 0,-1 1 0 0 0,1 0 0 0 0,-1 0 0 0 0,15 9 0 0 0,-23-11 0 0 0,0-1-1 0 0,-1 1 1 0 0,1-1 0 0 0,0 1-1 0 0,0-1 1 0 0,-1 1 0 0 0,1 0-1 0 0,0-1 1 0 0,-1 1-1 0 0,1 0 1 0 0,-1-1 0 0 0,1 1-1 0 0,-1 0 1 0 0,1 0 0 0 0,-1 0-1 0 0,0-1 1 0 0,1 1-1 0 0,-1 0 1 0 0,0 0 0 0 0,0 0-1 0 0,0 0 1 0 0,1 0 0 0 0,-1 0-1 0 0,0 0 1 0 0,0-1 0 0 0,-1 3-1 0 0,1-2 0 0 0,-1 1-1 0 0,1-1 1 0 0,-1 0-1 0 0,0 0 1 0 0,0 1-1 0 0,0-1 1 0 0,0 0-1 0 0,0 0 1 0 0,0 0-1 0 0,0 0 1 0 0,0 0 0 0 0,-1 0-1 0 0,1 0 1 0 0,-2 1-1 0 0,-5 2-6 0 0,-1 0 0 0 0,0 0 0 0 0,-16 5 0 0 0,-71 10 8 0 0,70-15 0 0 0,-1 1 0 0 0,-42 15 0 0 0,50-9 0 0 0,19-11 0 0 0,0 0 0 0 0,0 0 0 0 0,-1 0 0 0 0,1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1 0 0 0,0-1 0 0 0,0 0 0 0 0,0 0 0 0 0,0 0 0 0 0,1 0 0 0 0,-1 0 0 0 0,0 0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0,14-3 0 0 0,3-4 0 0 0,0-1 0 0 0,0 0 0 0 0,0-1 0 0 0,-1-1 0 0 0,-1-1 0 0 0,17-14 0 0 0,-29 23 0 0 0,1-1 0 0 0,-1 1 0 0 0,0-1 0 0 0,0 0 0 0 0,0 0 0 0 0,-1 0 0 0 0,1 0 0 0 0,-1-1 0 0 0,0 1 0 0 0,0-1 0 0 0,0 1 0 0 0,0-1 0 0 0,1-5 0 0 0,-3 9 1 0 0,0-1-1 0 0,0 0 0 0 0,0 0 1 0 0,0 1-1 0 0,0-1 1 0 0,-1 0-1 0 0,1 0 0 0 0,0 1 1 0 0,-1-1-1 0 0,1 0 1 0 0,0 1-1 0 0,-1-1 1 0 0,1 0-1 0 0,-1 1 0 0 0,1-1 1 0 0,-1 1-1 0 0,1-1 1 0 0,-1 1-1 0 0,1-1 0 0 0,-1 1 1 0 0,0-1-1 0 0,1 1 1 0 0,-1-1-1 0 0,0 1 1 0 0,1 0-1 0 0,-1-1 0 0 0,0 1 1 0 0,1 0-1 0 0,-1 0 1 0 0,0 0-1 0 0,0 0 0 0 0,1-1 1 0 0,-1 1-1 0 0,0 0 1 0 0,-1 0-1 0 0,-2 0-12 0 0,1 0-1 0 0,-1-1 1 0 0,0 1-1 0 0,0 0 1 0 0,-6 2-1 0 0,3 0-606 0 0,-1 0 0 0 0,1 0-1 0 0,-12 6 1 0 0,4 1-6524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4:03.3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71 117 1375 0 0,'-7'-6'742'0'0,"0"1"0"0"0,0-1 0 0 0,1 0 0 0 0,-9-11 0 0 0,12 14-220 0 0,0-1-1 0 0,1 1 0 0 0,0 0 1 0 0,0-1-1 0 0,0 1 1 0 0,0-1-1 0 0,0 1 0 0 0,1-1 1 0 0,0 0-1 0 0,0 0 1 0 0,0 0-1 0 0,-1-5 0 0 0,2 8-371 0 0,0 0 0 0 0,0 0 0 0 0,1-1-1 0 0,-1 1 1 0 0,0 0 0 0 0,1 0 0 0 0,-1 0-1 0 0,1 0 1 0 0,-1 0 0 0 0,1 0 0 0 0,-1 0-1 0 0,1 1 1 0 0,-1-1 0 0 0,1 0-1 0 0,0 0 1 0 0,0 0 0 0 0,-1 1 0 0 0,1-1-1 0 0,0 0 1 0 0,0 1 0 0 0,0-1 0 0 0,0 0-1 0 0,0 1 1 0 0,0-1 0 0 0,0 1 0 0 0,0 0-1 0 0,0-1 1 0 0,0 1 0 0 0,0 0 0 0 0,0 0-1 0 0,0-1 1 0 0,0 1 0 0 0,0 0 0 0 0,2 0-1 0 0,5 0 33 0 0,0 0-1 0 0,0 0 0 0 0,12 3 0 0 0,-17-3-80 0 0,103 12 1282 0 0,202-2-1 0 0,-213-13-1062 0 0,-104 5-284 0 0,-1 0 0 0 0,1 1 0 0 0,0 0 0 0 0,-13 6 0 0 0,10-4-4 0 0,-317 128 316 0 0,313-126-346 0 0,-64 29 33 0 0,71-32-31 0 0,0 2-1 0 0,0-1 1 0 0,1 1 0 0 0,0 0 0 0 0,0 1 0 0 0,-10 11 0 0 0,13-9-4 0 0,9-6 0 0 0,-2-3 0 0 0,-1 0 0 0 0,0-1 0 0 0,0 1 0 0 0,0 0 0 0 0,0-1 0 0 0,0 1 0 0 0,1-1 0 0 0,-1 0 0 0 0,0 1 0 0 0,0-1 0 0 0,0 0 0 0 0,0 1 0 0 0,0-1 0 0 0,1-1 0 0 0,2-4 0 0 0,-1 1 0 0 0,1-1 0 0 0,-1 0 0 0 0,0 0 0 0 0,0 0 0 0 0,0-1 0 0 0,-1 1 0 0 0,0-1 0 0 0,-1 1 0 0 0,1-1 0 0 0,-1 0 0 0 0,-1 1 0 0 0,1-10 0 0 0,-1 12 0 0 0,0 1 0 0 0,0-1 0 0 0,0 0 0 0 0,-1 1 0 0 0,1-1 0 0 0,-1 0 0 0 0,0 1 0 0 0,0-1 0 0 0,-1 0 0 0 0,1 1 0 0 0,-1 0 0 0 0,1-1 0 0 0,-1 1 0 0 0,0 0 0 0 0,0 0 0 0 0,-1 0 0 0 0,1 0 0 0 0,-1 0 0 0 0,1 0 0 0 0,-1 1 0 0 0,0 0 0 0 0,0-1 0 0 0,0 1 0 0 0,0 0 0 0 0,-5-2 0 0 0,-12-1 0 0 0,17 8 0 0 0,11 4 0 0 0,6 1 0 0 0,-1 0 0 0 0,2-2 0 0 0,-1 1 0 0 0,1-2 0 0 0,24 6 0 0 0,-8-2 0 0 0,-13-4 0 0 0,0 0 0 0 0,1-1 0 0 0,-1-1 0 0 0,23 2 0 0 0,-71-19 0 0 0,-4 3 0 0 0,-34-9 0 0 0,61 18 0 0 0,-1 1 0 0 0,1 0 0 0 0,0 1 0 0 0,-1 0 0 0 0,1 0 0 0 0,-1 0 0 0 0,-8 2 0 0 0,32-4 62 0 0,-1 0 1 0 0,1 1-1 0 0,0 1 0 0 0,16 2 0 0 0,69 10 430 0 0,-62-6-392 0 0,100 10 287 0 0,-47-6-280 0 0,157 36 0 0 0,-155-19 185 0 0,150 35-83 0 0,0-14 10 0 0,-238-47-192 0 0,1 0-1 0 0,-1 0 1 0 0,1 0 0 0 0,-1-1-1 0 0,1 0 1 0 0,0 0 0 0 0,-1-1-1 0 0,11-2 1 0 0,-45 6-442 0 0,15 1-26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4:11.1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33 7831 0 0,'0'-1'124'0'0,"1"0"0"0"0,0-1-1 0 0,-1 1 1 0 0,1 0 0 0 0,0 0-1 0 0,0 0 1 0 0,0 0 0 0 0,0 0-1 0 0,0 0 1 0 0,0 0-1 0 0,0 0 1 0 0,0 0 0 0 0,1 1-1 0 0,-1-1 1 0 0,0 0 0 0 0,0 1-1 0 0,3-2 1 0 0,25-9 1740 0 0,-24 10-1351 0 0,0 0 1 0 0,0 1-1 0 0,0-1 0 0 0,1 1 1 0 0,-1 0-1 0 0,0 0 1 0 0,0 0-1 0 0,0 1 1 0 0,0 0-1 0 0,9 3 1 0 0,-5-1 42 0 0,0 1 1 0 0,-1 0-1 0 0,1 1 1 0 0,14 11-1 0 0,34 17 190 0 0,-45-27-556 0 0,-1 0-1 0 0,0 0 0 0 0,0 1 0 0 0,-1 0 0 0 0,0 1 1 0 0,17 17-1 0 0,-22-19-174 0 0,-1 0 0 0 0,1 1 0 0 0,-1-1 0 0 0,-1 1 0 0 0,0-1 0 0 0,0 1 0 0 0,0 0 0 0 0,2 10 0 0 0,-4-15-11 0 0,0 0-1 0 0,-1 1 0 0 0,1-1 0 0 0,-1 1 0 0 0,0-1 1 0 0,0 1-1 0 0,0 0 0 0 0,0-1 0 0 0,0 1 1 0 0,0-1-1 0 0,-1 1 0 0 0,1-1 0 0 0,-1 1 0 0 0,1-1 1 0 0,-1 1-1 0 0,0-1 0 0 0,0 0 0 0 0,-1 0 0 0 0,1 1 1 0 0,0-1-1 0 0,-1 0 0 0 0,1 0 0 0 0,-1 0 0 0 0,1 0 1 0 0,-1 0-1 0 0,0-1 0 0 0,-2 3 0 0 0,3-4-2 0 0,0 1 0 0 0,0-1 0 0 0,1 0 0 0 0,-1 0-1 0 0,0 0 1 0 0,1 0 0 0 0,-1 0 0 0 0,0 0 0 0 0,0 0 0 0 0,1 0 0 0 0,-1 0-1 0 0,0 0 1 0 0,1 0 0 0 0,-1 0 0 0 0,0 0 0 0 0,0 0 0 0 0,1-1 0 0 0,-1 1-1 0 0,0 0 1 0 0,1-1 0 0 0,-1 1 0 0 0,1 0 0 0 0,-2-1 0 0 0,-16-13 33 0 0,9 7-25 0 0,-6-1 4 0 0,0 0 0 0 0,0 2 0 0 0,-18-6 0 0 0,1 1-1 0 0,28 9 5 0 0,-1 1-1 0 0,1 0 1 0 0,-1 0 0 0 0,1 1-1 0 0,-1-1 1 0 0,1 1-1 0 0,-1 0 1 0 0,1 0 0 0 0,-1 1-1 0 0,1-1 1 0 0,-1 1 0 0 0,-7 2-1 0 0,11-3-11 0 0,0 1 1 0 0,-1-1-1 0 0,1 1 0 0 0,-1 0 0 0 0,1-1 1 0 0,0 1-1 0 0,-1 0 0 0 0,1 0 1 0 0,0 0-1 0 0,0 0 0 0 0,-1 0 0 0 0,1 0 1 0 0,0 0-1 0 0,0 0 0 0 0,0 0 0 0 0,1 0 1 0 0,-1 1-1 0 0,0-1 0 0 0,0 0 1 0 0,1 1-1 0 0,-1-1 0 0 0,0 1 0 0 0,1-1 1 0 0,0 1-1 0 0,-1-1 0 0 0,1 1 0 0 0,0-1 1 0 0,0 1-1 0 0,0-1 0 0 0,-1 1 0 0 0,2-1 1 0 0,-1 1-1 0 0,0-1 0 0 0,0 1 1 0 0,0-1-1 0 0,1 1 0 0 0,-1-1 0 0 0,1 1 1 0 0,-1-1-1 0 0,2 3 0 0 0,0 0 6 0 0,1 0 0 0 0,0 0 1 0 0,-1 0-1 0 0,1 0 0 0 0,1 0 0 0 0,-1 0 0 0 0,0-1 0 0 0,1 0 0 0 0,0 0 1 0 0,0 0-1 0 0,0 0 0 0 0,0 0 0 0 0,5 2 0 0 0,5 2 49 0 0,1 0 0 0 0,25 7 0 0 0,-34-12-44 0 0,1 0 0 0 0,-1 0 0 0 0,1-1 0 0 0,0 0 0 0 0,-1-1 0 0 0,1 1 1 0 0,0-1-1 0 0,0-1 0 0 0,-1 1 0 0 0,1-1 0 0 0,0 0 0 0 0,6-2 0 0 0,-5 0-44 0 0,0-1 1 0 0,0 1-1 0 0,0-1 0 0 0,0-1 1 0 0,-1 1-1 0 0,1-1 0 0 0,-1-1 1 0 0,10-9-1 0 0,11-12-2712 0 0,28-33-1 0 0,-46 47 1890 0 0,0 0 0 0 0,-2 0 0 0 0,1-1 0 0 0,-1 0-1 0 0,8-22 1 0 0,-10 23 2842 0 0,-6 13-1959 0 0,-1 0 1 0 0,1 0-1 0 0,0 1 1 0 0,0-1-1 0 0,0 0 1 0 0,0 0-1 0 0,0 0 1 0 0,0 0-1 0 0,0 0 1 0 0,0 0-1 0 0,0 0 1 0 0,0 0 0 0 0,0 0-1 0 0,0 0 1 0 0,0 0-1 0 0,0 0 1 0 0,0 0-1 0 0,0 0 1 0 0,0 0-1 0 0,0 1 1 0 0,0-1-1 0 0,0 0 1 0 0,0 0-1 0 0,0 0 1 0 0,0 0 0 0 0,0 0-1 0 0,0 0 1 0 0,0 0-1 0 0,0 0 1 0 0,0 0-1 0 0,0 0 1 0 0,0 0-1 0 0,1 0 1 0 0,-1 0-1 0 0,0 0 1 0 0,0 0-1 0 0,0 0 1 0 0,0 0-1 0 0,0 0 1 0 0,0 1 0 0 0,0-1-1 0 0,0 0 1 0 0,0 0-1 0 0,0 0 1 0 0,0 0-1 0 0,0 0 1 0 0,0 0-1 0 0,0 0 1 0 0,0 0-1 0 0,0 0 1 0 0,0 0-1 0 0,1 0 1 0 0,-1 0 0 0 0,0 0-1 0 0,0 0 1 0 0,0 0-1 0 0,0 0 1 0 0,0 0-1 0 0,0 0 1 0 0,0 0-1 0 0,0 0 1 0 0,0 0-1 0 0,0 0 1 0 0,0 0-1 0 0,0-1 1 0 0,-2 27 2979 0 0,1-13-3214 0 0,-14 165 1946 0 0,15-175-1703 0 0,0 0 1 0 0,0-1-1 0 0,0 1 0 0 0,0 0 0 0 0,1 0 1 0 0,-1 0-1 0 0,3 4 0 0 0,-3-6-32 0 0,0-1-1 0 0,0 1 0 0 0,1-1 1 0 0,-1 0-1 0 0,0 1 0 0 0,0-1 1 0 0,0 0-1 0 0,1 1 0 0 0,-1-1 1 0 0,0 0-1 0 0,1 1 0 0 0,-1-1 1 0 0,0 0-1 0 0,1 0 0 0 0,-1 1 1 0 0,0-1-1 0 0,1 0 1 0 0,-1 0-1 0 0,0 0 0 0 0,1 1 1 0 0,-1-1-1 0 0,1 0 0 0 0,0 0 3 0 0,0 0-1 0 0,-1 0 0 0 0,1-1 1 0 0,0 1-1 0 0,-1 0 0 0 0,1 0 1 0 0,0-1-1 0 0,-1 1 0 0 0,1 0 1 0 0,0-1-1 0 0,-1 1 0 0 0,1-1 1 0 0,-1 1-1 0 0,1-1 0 0 0,-1 1 1 0 0,1-1-1 0 0,-1 1 0 0 0,1-2 1 0 0,16-19 45 0 0,4-4 198 0 0,34-33-1 0 0,-49 52-218 0 0,1 0 0 0 0,1 0 0 0 0,-1 0 0 0 0,1 1 0 0 0,0 1 0 0 0,0-1 0 0 0,0 1 0 0 0,1 1 0 0 0,16-6 0 0 0,-20 9-35 0 0,1-1 0 0 0,-1 1 0 0 0,1 0 0 0 0,-1 1 0 0 0,0-1 0 0 0,1 1 0 0 0,-1 0 0 0 0,6 2 0 0 0,28 3 0 0 0,-30-7 0 0 0,-1 1 0 0 0,1-2 0 0 0,0 1 0 0 0,0-1 0 0 0,-1-1 0 0 0,1 0 0 0 0,-1 0 0 0 0,1 0 0 0 0,13-9 0 0 0,-17 9 0 0 0,0 0 0 0 0,0-1 0 0 0,0 1 0 0 0,-1-1 0 0 0,1 0 0 0 0,-1 0 0 0 0,0 0 0 0 0,0 0 0 0 0,-1-1 0 0 0,1 0 0 0 0,-1 0 0 0 0,0 0 0 0 0,0 0 0 0 0,-1 0 0 0 0,1-1 0 0 0,1-5 0 0 0,-4 9 0 0 0,0 0 0 0 0,1 0 0 0 0,-1 0 0 0 0,0 0 0 0 0,0 0 0 0 0,0-1 0 0 0,0 1 0 0 0,-1 0 0 0 0,1 0 0 0 0,0 0 0 0 0,-1 0 0 0 0,0 0 0 0 0,1 0 0 0 0,-1 0 0 0 0,0 0 0 0 0,0 0 0 0 0,0 0 0 0 0,0 1 0 0 0,0-1 0 0 0,-1 0 0 0 0,1 0 0 0 0,0 1 0 0 0,-1-1 0 0 0,0 1 0 0 0,1 0 0 0 0,-1-1 0 0 0,0 1 0 0 0,1 0 0 0 0,-1 0 0 0 0,0 0 0 0 0,0 0 0 0 0,-3-1 0 0 0,-2-1 0 0 0,1 1 0 0 0,-1 0 0 0 0,0 0 0 0 0,0 1 0 0 0,0 0 0 0 0,-1 0 0 0 0,1 1 0 0 0,-9 0 0 0 0,11 0 0 0 0,-1 0 0 0 0,1 1 0 0 0,-1 0 0 0 0,1 0 0 0 0,-1 0 0 0 0,1 1 0 0 0,0-1 0 0 0,0 1 0 0 0,0 1 0 0 0,0-1 0 0 0,0 1 0 0 0,0 0 0 0 0,0 0 0 0 0,1 0 0 0 0,0 1 0 0 0,-1-1 0 0 0,1 1 0 0 0,1 0 0 0 0,-1 0 0 0 0,1 1 0 0 0,-1-1 0 0 0,1 1 0 0 0,0 0 0 0 0,1 0 0 0 0,-1 0 0 0 0,1 0 0 0 0,0 0 0 0 0,0 0 0 0 0,1 1 0 0 0,-1-1 0 0 0,1 0 0 0 0,0 1 0 0 0,1-1 0 0 0,0 1 0 0 0,-1 0 0 0 0,2-1 0 0 0,0 10 0 0 0,7 11 0 0 0,-3-14 0 0 0,0 0 0 0 0,1-1 0 0 0,9 13 0 0 0,-5-10 8 0 0,24 22 0 0 0,-33-34 0 0 0,1 0 1 0 0,0-1-1 0 0,-1 1 0 0 0,1 0 1 0 0,0-1-1 0 0,0 0 0 0 0,0 1 1 0 0,3 0-1 0 0,7 4 49 0 0,0 0 1 0 0,0 0 0 0 0,1-1-1 0 0,0-1 1 0 0,0 0 0 0 0,0-1-1 0 0,24 3 1 0 0,-21-6-138 0 0,0-2-1 0 0,0 1 1 0 0,1-2 0 0 0,-2 0-1 0 0,1-1 1 0 0,0-1-1 0 0,-1 0 1 0 0,0-1 0 0 0,28-15-1 0 0,-27 12-707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3T11:14:12.4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218 250 5527 0 0,'1'-17'1210'0'0,"1"0"-1"0"0,0 0 0 0 0,6-19 0 0 0,4-21 1282 0 0,-10 42-1736 0 0,0 5-320 0 0,-1 1 0 0 0,0-1 0 0 0,0 1 0 0 0,-1-1 0 0 0,-1 0 0 0 0,-2-17 0 0 0,3 27-418 0 0,0 0-1 0 0,0-1 1 0 0,0 1-1 0 0,0 0 1 0 0,0 0-1 0 0,0-1 0 0 0,0 1 1 0 0,0 0-1 0 0,0 0 1 0 0,0 0-1 0 0,0-1 1 0 0,0 1-1 0 0,0 0 1 0 0,0 0-1 0 0,0-1 1 0 0,-1 1-1 0 0,1 0 1 0 0,0 0-1 0 0,0 0 0 0 0,0 0 1 0 0,0-1-1 0 0,-1 1 1 0 0,1 0-1 0 0,0 0 1 0 0,0 0-1 0 0,0 0 1 0 0,-1 0-1 0 0,1 0 1 0 0,0-1-1 0 0,0 1 1 0 0,0 0-1 0 0,-1 0 0 0 0,1 0 1 0 0,0 0-1 0 0,0 0 1 0 0,-1 0-1 0 0,1 0 1 0 0,0 0-1 0 0,0 0 1 0 0,-1 0-1 0 0,1 0 1 0 0,0 0-1 0 0,0 0 1 0 0,-1 0-1 0 0,1 0 0 0 0,0 1 1 0 0,0-1-1 0 0,0 0 1 0 0,-1 0-1 0 0,1 0 1 0 0,0 0-1 0 0,0 0 1 0 0,0 0-1 0 0,-1 1 1 0 0,1-1-1 0 0,0 0 0 0 0,0 0 1 0 0,0 0-1 0 0,0 0 1 0 0,0 1-1 0 0,-1-1 1 0 0,1 0-1 0 0,0 0 1 0 0,0 0-1 0 0,0 1 1 0 0,0-1-1 0 0,0 0 1 0 0,0 1-1 0 0,-11 17 581 0 0,10-15-408 0 0,-40 84 1852 0 0,37-76-1820 0 0,0 0 0 0 0,1 0 1 0 0,0 0-1 0 0,1 1 0 0 0,0-1 1 0 0,0 15-1 0 0,2-25-200 0 0,0 0-1 0 0,0 0 1 0 0,0 0 0 0 0,0 1-1 0 0,0-1 1 0 0,0 0-1 0 0,0 0 1 0 0,0 0 0 0 0,1 0-1 0 0,-1 0 1 0 0,0 0-1 0 0,1 0 1 0 0,-1 0 0 0 0,1 0-1 0 0,-1 0 1 0 0,1 0-1 0 0,0 0 1 0 0,-1 0 0 0 0,1 0-1 0 0,0 0 1 0 0,-1 0 0 0 0,1-1-1 0 0,0 1 1 0 0,0 0-1 0 0,0-1 1 0 0,0 1 0 0 0,0 0-1 0 0,1 0 1 0 0,0-1-17 0 0,-1 0 0 0 0,0 0 0 0 0,0 0 1 0 0,0 0-1 0 0,0 0 0 0 0,0-1 0 0 0,0 1 1 0 0,0 0-1 0 0,0 0 0 0 0,0-1 0 0 0,0 1 0 0 0,0-1 1 0 0,0 1-1 0 0,0-1 0 0 0,0 1 0 0 0,0-1 1 0 0,0 0-1 0 0,0 1 0 0 0,0-1 0 0 0,-1 0 0 0 0,1 0 1 0 0,0 0-1 0 0,0 1 0 0 0,-1-1 0 0 0,1 0 0 0 0,-1 0 1 0 0,1 0-1 0 0,0-2 0 0 0,4-7-4 0 0,0-1 0 0 0,-1 0 0 0 0,0 0 0 0 0,-1 0 0 0 0,-1-1 0 0 0,1 1 0 0 0,0-13 0 0 0,-3 18 0 0 0,1 0 0 0 0,-1 0 0 0 0,0 1 0 0 0,0-1 0 0 0,-1 0 0 0 0,0 1 0 0 0,0-1 0 0 0,0 0 0 0 0,-1 1 0 0 0,1-1 0 0 0,-1 1 0 0 0,-1 0 0 0 0,1-1 0 0 0,-1 1 0 0 0,0 0 0 0 0,-4-5 0 0 0,6 8 0 0 0,0 1 0 0 0,0 0 0 0 0,0 0 0 0 0,-1 0 0 0 0,1 0 0 0 0,0 0 0 0 0,0 0 0 0 0,-1 0 0 0 0,1 1 0 0 0,-1-1 0 0 0,1 0 0 0 0,0 1 0 0 0,-1-1 0 0 0,0 1 0 0 0,1-1 0 0 0,-1 1 0 0 0,1 0 0 0 0,-1 0 0 0 0,1-1 0 0 0,-3 1 0 0 0,2 1 0 0 0,0-1 0 0 0,-1 1 0 0 0,1 0 0 0 0,0 0 0 0 0,-1 0 0 0 0,1 0 0 0 0,0 0 0 0 0,0 0 0 0 0,0 0 0 0 0,0 1 0 0 0,0-1 0 0 0,-2 2 0 0 0,-5 7 0 0 0,1-1 0 0 0,0 1 0 0 0,0 0 0 0 0,-6 13 0 0 0,6-11 0 0 0,-11 18 87 0 0,-18 36-1 0 0,30-52-15 0 0,1 1 0 0 0,1 0-1 0 0,0-1 1 0 0,0 1 0 0 0,-1 18-1 0 0,5-32-68 0 0,1-1 1 0 0,0 1-1 0 0,0 0 0 0 0,-1 0 0 0 0,1 0 0 0 0,0 0 0 0 0,0 0 0 0 0,0 0 0 0 0,0 0 0 0 0,0 0 0 0 0,1 0 0 0 0,-1 0 0 0 0,0 0 0 0 0,0 0 0 0 0,1-1 0 0 0,-1 1 0 0 0,0 0 0 0 0,1 0 0 0 0,0 1 0 0 0,-1-2 1 0 0,1 0 0 0 0,0 0 0 0 0,-1 0 0 0 0,1 0-1 0 0,-1 0 1 0 0,1 0 0 0 0,-1 0 0 0 0,1 0 0 0 0,-1 0 0 0 0,1 0 0 0 0,-1 0 0 0 0,1 0 0 0 0,-1 0 0 0 0,1 0-1 0 0,-1-1 1 0 0,1 1 0 0 0,-1 0 0 0 0,1 0 0 0 0,-1-1 0 0 0,0 1 0 0 0,1 0 0 0 0,-1-1 0 0 0,1 1 0 0 0,-1-1 0 0 0,8-6 38 0 0,-1 0 0 0 0,9-13 1 0 0,-12 15-37 0 0,17-22-5 0 0,-15 18 0 0 0,0 1 0 0 0,1-1 0 0 0,0 1 0 0 0,0 1 0 0 0,16-14 0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3T11:14:12.4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2 3679 0 0,'0'1'284'0'0,"0"0"115"0"0,0 0 0 0 0,0 0 0 0 0,0 0-1 0 0,0 0 1 0 0,0 0 0 0 0,0 0 0 0 0,0 0 0 0 0,0 0-1 0 0,-1 0 1 0 0,1 1 0 0 0,0-1 0 0 0,-1 0-1 0 0,0 1 1 0 0,0-1 31 0 0,0-1-1 0 0,0 1 1 0 0,0-1-1 0 0,0 0 1 0 0,-1 0-1 0 0,1 1 1 0 0,0-1-1 0 0,0 0 1 0 0,0 0-1 0 0,0 0 1 0 0,-1 0-1 0 0,-1 0 1 0 0,1 0-209 0 0,0 0-79 0 0,0 0 0 0 0,1 0 0 0 0,-1 1 0 0 0,0-1 0 0 0,1 1-1 0 0,-1 0 1 0 0,0-1 0 0 0,1 1 0 0 0,-1 0 0 0 0,1 0 0 0 0,-1 0 0 0 0,1 0 0 0 0,0 0-1 0 0,-1 0 1 0 0,1 0 0 0 0,0 1 0 0 0,0-1 0 0 0,0 0 0 0 0,0 1 0 0 0,0-1 0 0 0,0 1-1 0 0,0-1 1 0 0,0 1 0 0 0,1 0 0 0 0,-1-1 0 0 0,1 1 0 0 0,-1-1 0 0 0,1 1 0 0 0,0 0-1 0 0,-1 0 1 0 0,1-1 0 0 0,0 1 0 0 0,0 0 0 0 0,0 0 0 0 0,0-1 0 0 0,0 1-1 0 0,1 0 1 0 0,-1-1 0 0 0,1 1 0 0 0,-1 0 0 0 0,2 2 0 0 0,-2-3-131 0 0,1 0 0 0 0,-1 0 0 0 0,1 0 0 0 0,-1 0-1 0 0,1 1 1 0 0,0-1 0 0 0,-1-1 0 0 0,1 1 0 0 0,0 0 0 0 0,0 0 0 0 0,0 0 0 0 0,0 0 0 0 0,0 0 0 0 0,0-1 0 0 0,0 1 0 0 0,0-1 0 0 0,0 1 0 0 0,0 0-1 0 0,0-1 1 0 0,0 0 0 0 0,0 1 0 0 0,1-1 0 0 0,-1 0 0 0 0,0 1 0 0 0,0-1 0 0 0,0 0 0 0 0,1 0 0 0 0,-1 0 0 0 0,0 0 0 0 0,0 0 0 0 0,3-1 0 0 0,-3 1 2 0 0,1-1 0 0 0,-1 0 0 0 0,1 0 0 0 0,-1 1 0 0 0,0-1 0 0 0,1 0 0 0 0,-1 0 0 0 0,0 0 0 0 0,1-1 0 0 0,-1 1 0 0 0,0 0 0 0 0,0 0 0 0 0,0-1 0 0 0,0 1 0 0 0,0 0 0 0 0,0-1 0 0 0,-1 1 0 0 0,1-1 0 0 0,0 1 0 0 0,-1-1 0 0 0,1 0 0 0 0,0-2 0 0 0,-1 2-2 0 0,-1-1 0 0 0,1 1-1 0 0,0 0 1 0 0,0 0 0 0 0,-1-1 0 0 0,0 1 0 0 0,1 0-1 0 0,-1 0 1 0 0,0 0 0 0 0,0 0 0 0 0,0 0-1 0 0,-2-2 1 0 0,-16-23 129 0 0,19 27-139 0 0,-1-1 0 0 0,1 1 1 0 0,0 0-1 0 0,0 0 0 0 0,-1-1 0 0 0,1 1 0 0 0,0 0 0 0 0,0-1 0 0 0,-1 1 0 0 0,1 0 0 0 0,0 0 1 0 0,-1 0-1 0 0,1-1 0 0 0,-1 1 0 0 0,1 0 0 0 0,0 0 0 0 0,-1 0 0 0 0,1 0 0 0 0,-1 0 1 0 0,1 0-1 0 0,0 0 0 0 0,-1 0 0 0 0,1 0 0 0 0,-1 0 0 0 0,1 0 0 0 0,0 0 0 0 0,-1 0 1 0 0,1 0-1 0 0,-1 0 0 0 0,1 0 0 0 0,0 0 0 0 0,-1 0 0 0 0,1 0 0 0 0,-1 1 0 0 0,0 0 7 0 0,0 0-1 0 0,1 0 1 0 0,-1 0-1 0 0,0 0 0 0 0,1 0 1 0 0,-1 0-1 0 0,0 0 1 0 0,1 0-1 0 0,0 0 0 0 0,-1 1 1 0 0,0 1-1 0 0,-3 32 145 0 0,4-34-150 0 0,0 0 0 0 0,0 0 0 0 0,0 0 0 0 0,0 0 0 0 0,0 0 0 0 0,0 0 0 0 0,0 0 0 0 0,1-1-1 0 0,-1 1 1 0 0,0 0 0 0 0,0 0 0 0 0,1 0 0 0 0,-1 0 0 0 0,1 0 0 0 0,-1 0 0 0 0,1-1 0 0 0,-1 1 0 0 0,1 0 0 0 0,-1 0 0 0 0,1-1-1 0 0,1 2 1 0 0,-1-2 1 0 0,-1 1 1 0 0,1-1-1 0 0,0 0 0 0 0,0 0 0 0 0,0 1 0 0 0,-1-1 0 0 0,1 0 0 0 0,0 0 0 0 0,0 0 0 0 0,0 0 0 0 0,0 0 0 0 0,-1 0 1 0 0,1 0-1 0 0,0-1 0 0 0,0 1 0 0 0,0 0 0 0 0,-1 0 0 0 0,1 0 0 0 0,1-1 0 0 0,0 0 1 0 0,0 0 1 0 0,0 0-1 0 0,0 0 0 0 0,-1-1 0 0 0,1 1 0 0 0,0 0 1 0 0,-1-1-1 0 0,1 1 0 0 0,-1-1 0 0 0,0 1 0 0 0,1-1 1 0 0,-1 0-1 0 0,0 1 0 0 0,0-1 0 0 0,0 0 1 0 0,0 0-1 0 0,0 0 0 0 0,1-3 0 0 0,-2 2 1 0 0,0 1 0 0 0,1 0 1 0 0,-1-1-1 0 0,0 1 0 0 0,-1 0 0 0 0,1-1 0 0 0,0 1 0 0 0,-1 0 0 0 0,1 0 1 0 0,-1-1-1 0 0,1 1 0 0 0,-1 0 0 0 0,-1-2 0 0 0,1 3-2 0 0,1 0 0 0 0,-1 1 0 0 0,0-1-1 0 0,1 0 1 0 0,-1 1 0 0 0,0-1 0 0 0,0 0 0 0 0,1 1 0 0 0,-1 0-1 0 0,0-1 1 0 0,0 1 0 0 0,0-1 0 0 0,0 1 0 0 0,0 0 0 0 0,0-1-1 0 0,1 1 1 0 0,-1 0 0 0 0,0 0 0 0 0,0 0 0 0 0,0 0-1 0 0,0 0 1 0 0,0 0 0 0 0,0 0 0 0 0,0 0 0 0 0,0 0 0 0 0,0 0-1 0 0,0 1 1 0 0,0-1 0 0 0,0 0 0 0 0,0 1 0 0 0,1-1 0 0 0,-1 1-1 0 0,-1 0 1 0 0,-1 0 5 0 0,1 0 0 0 0,0 1 1 0 0,0-1-1 0 0,0 0 0 0 0,0 1 0 0 0,0 0 0 0 0,0 0 0 0 0,0-1 1 0 0,0 1-1 0 0,1 0 0 0 0,-1 1 0 0 0,1-1 0 0 0,-1 0 0 0 0,1 0 1 0 0,0 1-1 0 0,0-1 0 0 0,0 0 0 0 0,0 1 0 0 0,-1 4 0 0 0,2-6 0 0 0,0 1-1 0 0,0 0 0 0 0,-1-1 0 0 0,1 1 1 0 0,0-1-1 0 0,1 1 0 0 0,-1 0 1 0 0,0-1-1 0 0,0 1 0 0 0,1-1 0 0 0,-1 1 1 0 0,1-1-1 0 0,-1 1 0 0 0,1-1 1 0 0,0 1-1 0 0,-1-1 0 0 0,1 0 0 0 0,0 1 1 0 0,0-1-1 0 0,0 0 0 0 0,0 1 0 0 0,0-1 1 0 0,0 0-1 0 0,1 0 0 0 0,-1 0 1 0 0,0 0-1 0 0,0 0 0 0 0,1-1 0 0 0,-1 1 1 0 0,1 0-1 0 0,-1 0 0 0 0,1-1 1 0 0,1 1-1 0 0,-1-1 7 0 0,0 1 0 0 0,0-1-1 0 0,0 0 1 0 0,0 0 0 0 0,0-1 0 0 0,0 1 0 0 0,1 0 0 0 0,2-2 0 0 0,-5 2-13 0 0,1 0 1 0 0,-1 0-1 0 0,1 0 1 0 0,-1 0 0 0 0,1 0-1 0 0,-1 0 1 0 0,1 0 0 0 0,-1 0-1 0 0,0-1 1 0 0,1 1 0 0 0,-1 0-1 0 0,1 0 1 0 0,-1-1 0 0 0,1 1-1 0 0,-1 0 1 0 0,0 0-1 0 0,1-1 1 0 0,-1 1 0 0 0,0 0-1 0 0,1-1 1 0 0,-1 1 0 0 0,0-1-1 0 0,1 1 1 0 0,-1 0 0 0 0,0-1-1 0 0,0 1 1 0 0,1-1-1 0 0,-1 1 1 0 0,0-1 0 0 0,0 1-1 0 0,0-1 1 0 0,0 1 0 0 0,0-1-1 0 0,0 1 1 0 0,0-1 0 0 0,0 1-1 0 0,0-1 1 0 0,0 1 0 0 0,0-1-1 0 0,0 0 1 0 0,-1 1 6 0 0,0-1 1 0 0,0 1 0 0 0,1-1-1 0 0,-1 1 1 0 0,0-1 0 0 0,0 1-1 0 0,0 0 1 0 0,0-1 0 0 0,0 1-1 0 0,0 0 1 0 0,0 0-1 0 0,0 0 1 0 0,0 0 0 0 0,0 0-1 0 0,0 0 1 0 0,0 0 0 0 0,0 0-1 0 0,0 0 1 0 0,0 0 0 0 0,-1 1-1 0 0,-21 4 144 0 0,-1 5 93 0 0,23-9-298 0 0,0-1 0 0 0,1 0 0 0 0,-1 0 0 0 0,1 0 0 0 0,-1 1 0 0 0,1-1-1 0 0,-1 0 1 0 0,1 1 0 0 0,-1-1 0 0 0,1 0 0 0 0,-1 1 0 0 0,1-1 0 0 0,0 1-1 0 0,-1-1 1 0 0,1 1 0 0 0,0-1 0 0 0,-1 1 0 0 0,1-1 0 0 0,0 1 0 0 0,-1-1-1 0 0,1 1 1 0 0,0-1 0 0 0,0 1 0 0 0,0 0 0 0 0,0-1 0 0 0,0 1 0 0 0,0-1-1 0 0,-1 1 1 0 0,1 0 0 0 0,0-1 0 0 0,1 1 0 0 0,-1-1 0 0 0,0 1 0 0 0,0 0-1 0 0,0-1 1 0 0,0 1 0 0 0,0-1 0 0 0,1 1 0 0 0,-1-1 0 0 0,0 1 0 0 0,1 0-1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3T11:14:12.4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11 3223 0 0,'-1'0'240'0'0,"1"0"-156"0"0,-2 0 199 0 0,0 0 0 0 0,0 1 0 0 0,1-1-1 0 0,-1 1 1 0 0,0-1 0 0 0,1 1-1 0 0,-1 0 1 0 0,0-1 0 0 0,1 1 0 0 0,-1 0-1 0 0,1 0 1 0 0,-1 0 0 0 0,1 0 0 0 0,0 1-1 0 0,0-1 1 0 0,-1 0 0 0 0,1 0-1 0 0,-2 3 1 0 0,3-3-152 0 0,-1 0 0 0 0,1-1 0 0 0,-1 1 0 0 0,1 0 1 0 0,0 0-1 0 0,-1-1 0 0 0,1 1 0 0 0,0 0 0 0 0,-1 0 0 0 0,1 0 0 0 0,0 0 0 0 0,0 0 0 0 0,0 0 0 0 0,0-1 0 0 0,-1 1 0 0 0,2 0 1 0 0,-1 0-1 0 0,0 0 0 0 0,0 0 0 0 0,0 0 0 0 0,0 0 0 0 0,0 0 0 0 0,1-1 0 0 0,-1 1 0 0 0,0 0 0 0 0,1 0 0 0 0,-1 0 0 0 0,1-1 0 0 0,-1 1 1 0 0,1 0-1 0 0,-1 0 0 0 0,1-1 0 0 0,-1 1 0 0 0,1 0 0 0 0,0-1 0 0 0,-1 1 0 0 0,1-1 0 0 0,1 1 0 0 0,-1 0-17 0 0,0-1-1 0 0,1 0 1 0 0,-1 0-1 0 0,0 0 0 0 0,1 0 1 0 0,-1 0-1 0 0,0 0 1 0 0,1 0-1 0 0,-1 0 1 0 0,0 0-1 0 0,0-1 0 0 0,1 1 1 0 0,-1 0-1 0 0,0-1 1 0 0,0 1-1 0 0,1-1 1 0 0,-1 0-1 0 0,0 1 0 0 0,0-1 1 0 0,0 0-1 0 0,0 0 1 0 0,0 0-1 0 0,1-1 1 0 0,2 0-42 0 0,-1-1 0 0 0,0 0 1 0 0,0 0-1 0 0,0 0 1 0 0,-1 0-1 0 0,4-5 1 0 0,-6 7-73 0 0,0 0 1 0 0,0 1 0 0 0,0-1-1 0 0,-1 0 1 0 0,1 1 0 0 0,0-1-1 0 0,0 0 1 0 0,-1 0-1 0 0,1 1 1 0 0,-1-1 0 0 0,1 1-1 0 0,0-1 1 0 0,-1 0 0 0 0,1 1-1 0 0,-1-1 1 0 0,1 1 0 0 0,-1-1-1 0 0,0 1 1 0 0,1-1 0 0 0,-1 1-1 0 0,1-1 1 0 0,-1 1 0 0 0,0 0-1 0 0,1-1 1 0 0,-1 1 0 0 0,0 0-1 0 0,-1-1 1 0 0,-20-8 631 0 0,21 9-589 0 0,0 0 0 0 0,1 0-1 0 0,-1 0 1 0 0,0 0 0 0 0,0 0 0 0 0,1 0-1 0 0,-1 0 1 0 0,0 0 0 0 0,1 0-1 0 0,-1 0 1 0 0,0 0 0 0 0,0 0 0 0 0,1 0-1 0 0,-1 1 1 0 0,0-1 0 0 0,1 0-1 0 0,-1 1 1 0 0,0-1 0 0 0,1 0 0 0 0,-1 1-1 0 0,1-1 1 0 0,-1 1 0 0 0,1-1-1 0 0,-1 1 1 0 0,1-1 0 0 0,-2 2 0 0 0,2-1 12 0 0,-1 0 1 0 0,1 0 0 0 0,-1 0 0 0 0,1 1 0 0 0,-1-1-1 0 0,1 0 1 0 0,0 1 0 0 0,-1-1 0 0 0,1 0 0 0 0,0 1-1 0 0,0-1 1 0 0,0 0 0 0 0,1 3 0 0 0,-1-2-24 0 0,0-1-1 0 0,0 1 1 0 0,0-1 0 0 0,1 0-1 0 0,-1 1 1 0 0,0-1 0 0 0,1 1-1 0 0,-1-1 1 0 0,1 0 0 0 0,0 0-1 0 0,-1 1 1 0 0,1-1 0 0 0,0 0 0 0 0,0 0-1 0 0,0 0 1 0 0,0 0 0 0 0,0 1-1 0 0,0-1 1 0 0,0-1 0 0 0,0 1-1 0 0,0 0 1 0 0,0 0 0 0 0,1 0-1 0 0,-1-1 1 0 0,0 1 0 0 0,1 0-1 0 0,-1-1 1 0 0,0 1 0 0 0,3-1 0 0 0,-3 0-27 0 0,0 0 0 0 0,1 0 0 0 0,-1-1 0 0 0,0 1 0 0 0,1 0 0 0 0,-1-1 0 0 0,0 1 0 0 0,0-1 0 0 0,1 0 0 0 0,-1 1 0 0 0,0-1 1 0 0,0 0-1 0 0,0 0 0 0 0,0 0 0 0 0,0 0 0 0 0,0 0 0 0 0,0 0 0 0 0,0 0 0 0 0,0 0 0 0 0,-1 0 0 0 0,1 0 0 0 0,0-1 1 0 0,-1 1-1 0 0,1 0 0 0 0,0-2 0 0 0,0 2-2 0 0,-1 0 0 0 0,0-1 0 0 0,1 1-1 0 0,-1 0 1 0 0,0 0 0 0 0,0 0 0 0 0,1 0 0 0 0,-1 0 0 0 0,0-1 0 0 0,0 1 0 0 0,-1 0 0 0 0,1 0 0 0 0,0 0 0 0 0,0 0 0 0 0,0-1-1 0 0,-1 1 1 0 0,1 0 0 0 0,-1 0 0 0 0,1 0 0 0 0,-1 0 0 0 0,1 0 0 0 0,-1 0 0 0 0,1 0 0 0 0,-1 0 0 0 0,0 0 0 0 0,0 0 0 0 0,1 0-1 0 0,-1 1 1 0 0,0-1 0 0 0,-1-1 0 0 0,1 2 17 0 0,0-1-1 0 0,0 1 1 0 0,0 0-1 0 0,0 0 1 0 0,0-1-1 0 0,0 1 1 0 0,0 0-1 0 0,-1 0 1 0 0,1 0-1 0 0,0 0 1 0 0,0 0-1 0 0,0 0 1 0 0,0 1-1 0 0,0-1 1 0 0,0 0-1 0 0,0 0 1 0 0,0 1-1 0 0,0-1 1 0 0,0 1-1 0 0,0-1 1 0 0,1 1-1 0 0,-1-1 1 0 0,0 1-1 0 0,0-1 1 0 0,0 1-1 0 0,0 0 1 0 0,1-1-1 0 0,-1 1 1 0 0,0 0-1 0 0,1 0 1 0 0,-1 0-1 0 0,0 0 1 0 0,1-1-1 0 0,-1 1 1 0 0,1 0-1 0 0,-1 1 1 0 0,-1 2 48 0 0,0 0-1 0 0,0 1 1 0 0,0-1 0 0 0,0 0 0 0 0,1 0-1 0 0,-2 9 1 0 0,3-12-60 0 0,-1 0 0 0 0,1 0 0 0 0,0 0 0 0 0,0 0 0 0 0,0 0 0 0 0,0 0 0 0 0,0 0 0 0 0,0 0 0 0 0,0 0-1 0 0,1 0 1 0 0,-1 0 0 0 0,0 0 0 0 0,0 0 0 0 0,1 0 0 0 0,-1 0 0 0 0,1 0 0 0 0,-1-1 0 0 0,1 1 0 0 0,-1 0 0 0 0,1 0 0 0 0,-1 0 0 0 0,1-1-1 0 0,0 1 1 0 0,0 0 0 0 0,-1-1 0 0 0,1 1 0 0 0,1 0 0 0 0,-1 0-3 0 0,1-1-1 0 0,0 1 1 0 0,-1-1-1 0 0,1 1 1 0 0,0-1 0 0 0,-1 0-1 0 0,1 0 1 0 0,0 0-1 0 0,-1 0 1 0 0,1 0 0 0 0,0 0-1 0 0,-1 0 1 0 0,1-1-1 0 0,3 0 1 0 0,-2 0-6 0 0,0 0 1 0 0,0 0-1 0 0,0-1 1 0 0,0 1-1 0 0,0-1 0 0 0,0 0 1 0 0,4-3-1 0 0,-5 4 1 0 0,-1 0 0 0 0,0 0 1 0 0,0 0-1 0 0,0 0 0 0 0,0 0 0 0 0,0 0 0 0 0,-1 0 0 0 0,1 0 0 0 0,0-1 0 0 0,-1 1 0 0 0,1 0 1 0 0,0 0-1 0 0,-1-1 0 0 0,1 1 0 0 0,-1 0 0 0 0,0-1 0 0 0,1-1 0 0 0,-1 2 1 0 0,0 1 1 0 0,0-1-1 0 0,0 0 0 0 0,-1 1 0 0 0,1-1 0 0 0,0 0 1 0 0,0 1-1 0 0,0-1 0 0 0,-1 0 0 0 0,1 1 0 0 0,0-1 0 0 0,-1 0 1 0 0,1 1-1 0 0,0-1 0 0 0,-1 1 0 0 0,1-1 0 0 0,-1 1 1 0 0,1-1-1 0 0,-1 1 0 0 0,1-1 0 0 0,-1 1 0 0 0,1 0 1 0 0,-1-1-1 0 0,0 1 0 0 0,1 0 0 0 0,-1-1 0 0 0,0 1 1 0 0,1 0-1 0 0,-1 0 0 0 0,0-1 0 0 0,1 1 0 0 0,-1 0 1 0 0,0 0-1 0 0,1 0 0 0 0,-1 0 0 0 0,0 0 0 0 0,1 0 1 0 0,-1 0-1 0 0,0 0 0 0 0,0 1 0 0 0,-34 6 132 0 0,26-5-2 0 0,-1 1-93 0 0,10 0 32 0 0,16 2 97 0 0,-4-1-83 0 0,-12-3-120 0 0,0-1-1 0 0,0 0 1 0 0,0 1 0 0 0,0-1-1 0 0,0 0 1 0 0,0 1-1 0 0,0-1 1 0 0,0 0 0 0 0,0 1-1 0 0,0-1 1 0 0,0 0-1 0 0,-1 1 1 0 0,1-1 0 0 0,0 0-1 0 0,0 0 1 0 0,0 1 0 0 0,-1-1-1 0 0,1 0 1 0 0,0 0-1 0 0,0 1 1 0 0,0-1 0 0 0,-1 0-1 0 0,1 0 1 0 0,0 0-1 0 0,0 1 1 0 0,-1-1 0 0 0,1 0-1 0 0,0 0 1 0 0,-1 0-1 0 0,1 0 1 0 0,0 0 0 0 0,-1 0-1 0 0,1 0 1 0 0,0 0 0 0 0,-1 1-1 0 0,1-1 1 0 0,0 0-1 0 0,-1 0 1 0 0,1 0 0 0 0,-1-1-1 0 0,-13 3-4855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3:31.783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485 170 1839 0 0,'-17'-9'611'0'0,"-27"-9"-1"0"0,28 12-219 0 0,1-1 1 0 0,-20-11-1 0 0,35 18-384 0 0,0 0 0 0 0,0 0-1 0 0,0 0 1 0 0,-1 0 0 0 0,1 0 0 0 0,0 0-1 0 0,0 0 1 0 0,0 0 0 0 0,0 0 0 0 0,-1 0-1 0 0,1-1 1 0 0,0 1 0 0 0,0 0 0 0 0,0 0-1 0 0,0 0 1 0 0,0 0 0 0 0,0 0 0 0 0,-1 0-1 0 0,1-1 1 0 0,0 1 0 0 0,0 0 0 0 0,0 0 0 0 0,0 0-1 0 0,0 0 1 0 0,0-1 0 0 0,0 1 0 0 0,0 0-1 0 0,0 0 1 0 0,0 0 0 0 0,0 0 0 0 0,0-1-1 0 0,0 1 1 0 0,0 0 0 0 0,0 0 0 0 0,0 0-1 0 0,0-1 1 0 0,0 1 0 0 0,0 0 0 0 0,0 0-1 0 0,0 0 1 0 0,0-1 0 0 0,9-2 518 0 0,12 0 385 0 0,-21 3-908 0 0,188 4 2525 0 0,-39 2-1090 0 0,256 2-293 0 0,-80-8-1139 0 0,-142-3-70 0 0,48-3 96 0 0,126 3-74 0 0,-149 9 43 0 0,100 7 0 0 0,290 18 0 0 0,-386-34 0 0 0,-48 1 0 0 0,-77 0 0 0 0,173-25 0 0 0,-20-2 0 0 0,53-11 0 0 0,-253 31 0 0 0,0 2 0 0 0,0 2 0 0 0,67-1 0 0 0,-85 8-4 0 0,-1 1-1 0 0,39 11 0 0 0,-41-9-7 0 0,0-1-1 0 0,0 0 1 0 0,37 2-1 0 0,-46-6 13 0 0,-6-1 0 0 0,0 1 0 0 0,0 0 0 0 0,0 0 0 0 0,0 0 0 0 0,5 2 0 0 0,-8-2 0 0 0,-1 0 0 0 0,1 0 0 0 0,0 1 0 0 0,-1-1 0 0 0,1 0 0 0 0,0 1 0 0 0,-1-1 0 0 0,1 0 0 0 0,-1 1 0 0 0,1-1 0 0 0,-1 1 0 0 0,1-1 0 0 0,-1 1 0 0 0,1-1 0 0 0,-1 1 0 0 0,1-1 0 0 0,-1 1 0 0 0,1-1 0 0 0,-1 1 0 0 0,0 0 0 0 0,0-1 0 0 0,1 1 0 0 0,-1 0 0 0 0,0-1 0 0 0,0 1 0 0 0,0 0 0 0 0,1-1 0 0 0,-1 1 0 0 0,0 0 0 0 0,0-1 0 0 0,0 1 0 0 0,0 0 0 0 0,0-1 0 0 0,0 1 0 0 0,-1 1 0 0 0,0 3 0 0 0,0 0 0 0 0,0 1 0 0 0,-1-1 0 0 0,1 0 0 0 0,-1 0 0 0 0,0 0 0 0 0,-1 0 0 0 0,0 0 0 0 0,1-1 0 0 0,-1 1 0 0 0,-1-1 0 0 0,1 1 0 0 0,-1-1 0 0 0,0 0 0 0 0,1-1 0 0 0,-2 1 0 0 0,1-1 0 0 0,-8 6 0 0 0,-7 1 0 0 0,0 0 0 0 0,0-1 0 0 0,-32 9 0 0 0,-8 5 0 0 0,33-12-8 0 0,0-2 0 0 0,-1 0 0 0 0,-1-2 0 0 0,1-1 0 0 0,-1-1 0 0 0,0-1 0 0 0,-35 0 0 0 0,-30 0 80 0 0,16 1-108 0 0,-124-9 0 0 0,149-1 95 0 0,2-1-57 0 0,-66 1 1 0 0,-263 2-3 0 0,43 5 0 0 0,76 4 0 0 0,-89-30 0 0 0,296 18 12 0 0,-75 3-1 0 0,-54 11 37 0 0,13 1-55 0 0,10-8 17 0 0,-67 3-54 0 0,1 19 14 0 0,116-2 30 0 0,60-10 0 0 0,0-1 0 0 0,-1-3 0 0 0,-80 1 0 0 0,75-10-9 0 0,-200-2 82 0 0,207 5-89 0 0,0-2 0 0 0,0-1 0 0 0,-70-15 0 0 0,102 15 16 0 0,0 0 0 0 0,-29 1 0 0 0,33 1 0 0 0,0 0 0 0 0,0 0 0 0 0,0-1 0 0 0,0-1 0 0 0,0 0 0 0 0,-15-5 0 0 0,-14-11 0 0 0,34 13 0 0 0,-1 1 0 0 0,0 1 0 0 0,0-1 0 0 0,0 2 0 0 0,0-1 0 0 0,0 1 0 0 0,-15-2 0 0 0,10 4 0 0 0,-17-3 0 0 0,29 3 0 0 0,0 0 0 0 0,-1-1 0 0 0,1 1 0 0 0,0-1 0 0 0,0 1 0 0 0,0-1 0 0 0,-1 1 0 0 0,1-1 0 0 0,0 0 0 0 0,0 1 0 0 0,0-1 0 0 0,0 0 0 0 0,0 0 0 0 0,0 0 0 0 0,0 0 0 0 0,0 0 0 0 0,1 0 0 0 0,-2-2 0 0 0,-13-15 0 0 0,14 18 0 0 0,0-1 0 0 0,0 0 0 0 0,0 0 0 0 0,0 0 0 0 0,0-1 0 0 0,0 1 0 0 0,0 0 0 0 0,0 0 0 0 0,0 0 0 0 0,1-1 0 0 0,-1 1 0 0 0,0 0 0 0 0,1-1 0 0 0,-1 1 0 0 0,1-1 0 0 0,0 1 0 0 0,-1 0 0 0 0,1-1 0 0 0,0 1 0 0 0,0-1 0 0 0,0 1 0 0 0,0-1 0 0 0,0 1 0 0 0,0-1 0 0 0,0 1 0 0 0,1-3 0 0 0,1-3 2 0 0,1-1 0 0 0,0 1 0 0 0,5-10 0 0 0,-5 12 4 0 0,0 0 1 0 0,-1 0-1 0 0,0 0 0 0 0,0 0 0 0 0,0 0 1 0 0,-1 0-1 0 0,1 0 0 0 0,-1-7 0 0 0,-6-6-6 0 0,1 3 0 0 0,4 15 0 0 0,0-1 0 0 0,0 1 0 0 0,1-1 0 0 0,-1 0 0 0 0,0 1 0 0 0,1-1 0 0 0,-1 1 0 0 0,0-1 0 0 0,1 1 0 0 0,-1-1 0 0 0,1 1 0 0 0,-1-1 0 0 0,0 1 0 0 0,1-1 0 0 0,0 1 0 0 0,-1 0 0 0 0,1-1 0 0 0,-1 1 0 0 0,1 0 0 0 0,-1-1 0 0 0,1 1 0 0 0,0 0 0 0 0,-1 0 0 0 0,1-1 0 0 0,0 1 0 0 0,28-10-9 0 0,-1 2 0 0 0,1 0 0 0 0,0 2 0 0 0,1 1 0 0 0,-1 1-1 0 0,41 1 1 0 0,293-7-135 0 0,-295 8 144 0 0,0 3 0 0 0,77 10 0 0 0,-104-6 0 0 0,16-3-11 0 0,0-2 0 0 0,83-11 0 0 0,-79 4-5 0 0,113 4 1 0 0,-75 16 15 0 0,-61-7 0 0 0,41 2 0 0 0,143-19-70 0 0,-160 5 60 0 0,-33 5 21 0 0,1 2 0 0 0,32 4-1 0 0,-33-2 1 0 0,1-1 0 0 0,33-2-1 0 0,40-10-27 0 0,94-5-30 0 0,-17 21 10 0 0,-37 1 10 0 0,-101-7 27 0 0,388-14 0 0 0,-350 10 0 0 0,151 12 0 0 0,8 1 0 0 0,112-3-64 0 0,-320-6 78 0 0,53-8 0 0 0,-58 5-5 0 0,1 0 0 0 0,-1 2 0 0 0,33 2 0 0 0,-42 2-7 0 0,0 0 1 0 0,33 10-1 0 0,-41-10-14 0 0,0 1 1 0 0,0 0 0 0 0,0 0 0 0 0,0 1 0 0 0,-1 0 0 0 0,14 10-1 0 0,-19-12 12 0 0,-1 0 0 0 0,0-1 0 0 0,0 1 0 0 0,0 0 0 0 0,0 0 0 0 0,0 0 0 0 0,-1 0 0 0 0,0 0 0 0 0,1 1 0 0 0,-1-1 0 0 0,0 0 0 0 0,0 1 0 0 0,-1-1 0 0 0,1 1 0 0 0,0 4 0 0 0,-1 8 0 0 0,0 1 0 0 0,-3 18 0 0 0,0 3 0 0 0,5-3 0 0 0,-1-28 0 0 0,0-1 0 0 0,-1 0 0 0 0,1 0 0 0 0,-1 0 0 0 0,-1 0 0 0 0,1 1 0 0 0,-1-1 0 0 0,0 0 0 0 0,0 0 0 0 0,-1 0 0 0 0,0 0 0 0 0,0 0 0 0 0,0-1 0 0 0,-5 8 0 0 0,7-12 0 0 0,-14 20 0 0 0,-1 1 0 0 0,-26 26 0 0 0,35-42 0 0 0,0 0 0 0 0,-1-1 0 0 0,1 1 0 0 0,-1-2 0 0 0,0 1 0 0 0,0-1 0 0 0,-1 0 0 0 0,1 0 0 0 0,-1-1 0 0 0,0 0 0 0 0,-14 3 0 0 0,-11-1 3 0 0,1 0 0 0 0,-1-3 0 0 0,0-1-1 0 0,-38-3 1 0 0,-133-23 103 0 0,95 10-98 0 0,-207-8-15 0 0,295 22 4 0 0,-343-7-54 0 0,84 4 60 0 0,-311 6-56 0 0,358 23 85 0 0,-11 1-605 0 0,79-16-422 0 0,-179-12 0 0 0,27-7 1006 0 0,82-3 44 0 0,64 0-46 0 0,-46 10 94 0 0,148 3-89 0 0,-16 6-14 0 0,66-5 0 0 0,0 1 0 0 0,0-2 0 0 0,-1-1 0 0 0,1 0 0 0 0,-24-4 0 0 0,32 1 9 0 0,-1 0 0 0 0,-14-7 0 0 0,18 6-3 0 0,-1 1 0 0 0,1 0 0 0 0,-1 0 1 0 0,0 1-1 0 0,-10-1 0 0 0,5 2-6 0 0,5 1 0 0 0,1-1 0 0 0,-1 0 0 0 0,1 0 0 0 0,-14-5 0 0 0,20 5 0 0 0,-1 0 0 0 0,0 0 0 0 0,1 0 0 0 0,-1-1 0 0 0,1 0 0 0 0,0 1 0 0 0,-1-1 0 0 0,1 0 0 0 0,0 0 0 0 0,0 0 0 0 0,0 0 0 0 0,1 0 0 0 0,-1-1 0 0 0,0 1 0 0 0,1 0 0 0 0,-1-1 0 0 0,-1-4 0 0 0,-6-13 4 0 0,5 11 3 0 0,0-1 0 0 0,0 0 0 0 0,1 1 0 0 0,-3-15 0 0 0,5 20-6 0 0,1 1 1 0 0,0-1-1 0 0,0 1 1 0 0,0 0-1 0 0,0-1 0 0 0,1 1 1 0 0,-1 0-1 0 0,1-1 1 0 0,0 1-1 0 0,0 0 0 0 0,0-1 1 0 0,0 1-1 0 0,1 0 1 0 0,-1 0-1 0 0,1 0 1 0 0,0 0-1 0 0,3-4 0 0 0,31-33-12 0 0,-22 25-6 0 0,17-23 1 0 0,-27 32 13 0 0,0 0 1 0 0,0-1-1 0 0,-1 0 1 0 0,0 0 0 0 0,0 1-1 0 0,-1-2 1 0 0,3-10-1 0 0,-1 6-7 0 0,-3 11 7 0 0,0 0 0 0 0,-1-1 0 0 0,1 1 0 0 0,-1 0 0 0 0,0 0 0 0 0,1-1 0 0 0,-1 1 0 0 0,0 0 0 0 0,0 0 1 0 0,0-1-1 0 0,0-1 0 0 0,0 3 3 0 0,-1-1-1 0 0,1 1 1 0 0,0-1 0 0 0,-1 1-1 0 0,1-1 1 0 0,-1 1 0 0 0,1-1 0 0 0,-1 1-1 0 0,0-1 1 0 0,1 1 0 0 0,-1 0 0 0 0,1-1-1 0 0,-1 1 1 0 0,0 0 0 0 0,1-1 0 0 0,-1 1-1 0 0,0 0 1 0 0,1 0 0 0 0,-1 0-1 0 0,0 0 1 0 0,1 0 0 0 0,-1 0 0 0 0,0 0-1 0 0,1 0 1 0 0,-1 0 0 0 0,0 0 0 0 0,1 0-1 0 0,-2 0 1 0 0,-6 1 0 0 0,0 0 1 0 0,1 0-1 0 0,-1 1 0 0 0,0 0 0 0 0,1 0 0 0 0,-1 1 1 0 0,1 0-1 0 0,0 0 0 0 0,0 0 0 0 0,-12 9 1 0 0,7-3-4 0 0,0 0 0 0 0,1 0 1 0 0,0 1-1 0 0,-19 22 0 0 0,26-26-1 0 0,-1 1-1 0 0,1 0 1 0 0,0 0 0 0 0,1 1-1 0 0,0-1 1 0 0,0 1-1 0 0,1 0 1 0 0,-3 13-1 0 0,4-15 2 0 0,0 0 0 0 0,0 0-1 0 0,0 0 1 0 0,1 0 0 0 0,0 0-1 0 0,1 1 1 0 0,-1-1 0 0 0,1 0-1 0 0,0 0 1 0 0,1 0 0 0 0,3 10-1 0 0,-3-13 6 0 0,0 1 0 0 0,0-1 1 0 0,0 0-1 0 0,1 0 0 0 0,-1 0 0 0 0,1-1 0 0 0,0 1 0 0 0,0-1 0 0 0,0 1 0 0 0,0-1 0 0 0,0 0 0 0 0,5 2 0 0 0,7 3-132 0 0,23 8-1 0 0,-22-9-237 0 0,7 4-2326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2:47.2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208 101 7367 0 0,'-33'-40'2859'0'0,"33"40"-2821"0"0,0 0 1 0 0,0 0-1 0 0,0 0 0 0 0,0 0 1 0 0,0 0-1 0 0,0 0 0 0 0,0 0 0 0 0,0 0 1 0 0,0-1-1 0 0,0 1 0 0 0,0 0 1 0 0,0 0-1 0 0,-1 0 0 0 0,1 0 1 0 0,0 0-1 0 0,0 0 0 0 0,0 0 1 0 0,0 0-1 0 0,0 0 0 0 0,0 0 0 0 0,0 0 1 0 0,0-1-1 0 0,0 1 0 0 0,0 0 1 0 0,0 0-1 0 0,0 0 0 0 0,0 0 1 0 0,0 0-1 0 0,0 0 0 0 0,0 0 1 0 0,0 0-1 0 0,0 0 0 0 0,0 0 0 0 0,0-1 1 0 0,0 1-1 0 0,1 0 0 0 0,-1 0 1 0 0,0 0-1 0 0,0 0 0 0 0,0 0 1 0 0,0 0-1 0 0,0 0 0 0 0,0 0 1 0 0,0 0-1 0 0,0 0 0 0 0,0 0 1 0 0,0 0-1 0 0,0 0 0 0 0,0 0 0 0 0,0 0 1 0 0,0-1-1 0 0,1 1 0 0 0,-1 0 1 0 0,0 0-1 0 0,0 0 0 0 0,0 0 1 0 0,0 0-1 0 0,0 0 0 0 0,0 0 1 0 0,0 0-1 0 0,0 0 0 0 0,10 1 753 0 0,14 6-735 0 0,-22-7 123 0 0,39 10 1296 0 0,-1-3-1 0 0,69 4 0 0 0,-26-3 106 0 0,-22-2-1094 0 0,-1-3 1 0 0,1-3-1 0 0,70-8 0 0 0,-20-4-370 0 0,430-32 824 0 0,-351 45-911 0 0,60-2 14 0 0,351-35-43 0 0,-345 39 153 0 0,-40 1-2 0 0,71-4-72 0 0,26 0-86 0 0,-68-4 35 0 0,52-3 8 0 0,1 4-36 0 0,-43 0 0 0 0,0 4 0 0 0,-24 1 0 0 0,94 6 0 0 0,-78-6 0 0 0,20 1 0 0 0,-1 5 0 0 0,14 1 0 0 0,28-4 0 0 0,-77-4 0 0 0,48-4 0 0 0,-1 1 0 0 0,-41 2 0 0 0,54 3 0 0 0,-41 5 0 0 0,33 1 0 0 0,9-3 0 0 0,-61-2 0 0 0,-13 2 0 0 0,154 11 0 0 0,-70-3 0 0 0,-132-9 0 0 0,168 1 0 0 0,-141-5 0 0 0,180-20 0 0 0,-340 15 0 0 0,-7 0 0 0 0,64 0 0 0 0,-92 4 0 0 0,1 0 0 0 0,0 1 0 0 0,0-1 0 0 0,0 1 0 0 0,0 0 0 0 0,0 0 0 0 0,-1 0 0 0 0,1 0 0 0 0,0 0 0 0 0,-1 1 0 0 0,1-1 0 0 0,-1 1 0 0 0,1 0 0 0 0,-1-1 0 0 0,0 1 0 0 0,0 0 0 0 0,1 0 0 0 0,-2 1 0 0 0,1-1 0 0 0,0 0 0 0 0,0 1 0 0 0,-1-1 0 0 0,1 1 0 0 0,-1-1 0 0 0,2 6 0 0 0,1 4 0 0 0,-1 0 0 0 0,0 0 0 0 0,-1 0 0 0 0,2 21 0 0 0,-2 1 0 0 0,-1 44 0 0 0,-3 15 0 0 0,-5 0 0 0 0,-5 5 0 0 0,-4 2 0 0 0,2-18 0 0 0,1 1 0 0 0,0 19 0 0 0,4 2 0 0 0,3-2 0 0 0,1 1 0 0 0,6-7 0 0 0,1-70 0 0 0,8 34 0 0 0,-1-23 0 0 0,16 40 0 0 0,-19-60 0 0 0,-1-6 0 0 0,-1-1 0 0 0,-1 2 0 0 0,0-1 0 0 0,-1 0 0 0 0,2 17 0 0 0,-4-27 0 0 0,0 0 0 0 0,0 0 0 0 0,0 0 0 0 0,0 0 0 0 0,0 0 0 0 0,-1 0 0 0 0,1 0 0 0 0,0 0 0 0 0,-1-1 0 0 0,1 1 0 0 0,0 0 0 0 0,-1 0 0 0 0,1 0 0 0 0,-1-1 0 0 0,0 1 0 0 0,1 0 0 0 0,-1 0 0 0 0,1-1 0 0 0,-1 1 0 0 0,0-1 0 0 0,0 1 0 0 0,1-1 0 0 0,-1 1 0 0 0,0-1 0 0 0,0 1 0 0 0,0-1 0 0 0,0 1 0 0 0,1-1 0 0 0,-1 0 0 0 0,0 0 0 0 0,0 1 0 0 0,0-1 0 0 0,0 0 0 0 0,0 0 0 0 0,0 0 0 0 0,0 0 0 0 0,0 0 0 0 0,-1 0 0 0 0,-6-1 0 0 0,1 0 0 0 0,-1 0 0 0 0,-12-3 0 0 0,12 2 0 0 0,-96-18 0 0 0,-139-7 0 0 0,133 19 21 0 0,-210-8 86 0 0,50 12-107 0 0,99 1 0 0 0,-9 4 0 0 0,-32 0 0 0 0,-137 3 0 0 0,90 1 0 0 0,43-2 0 0 0,-98-1 0 0 0,22-1 0 0 0,66 1 0 0 0,10 0 0 0 0,-95-3 0 0 0,-11 3 0 0 0,52 0 0 0 0,51-1 0 0 0,-59-2 0 0 0,19-3 0 0 0,-61-3 0 0 0,-5-3 39 0 0,81 4-14 0 0,-35 0-25 0 0,62 2 0 0 0,-201 5 0 0 0,257 1 0 0 0,-51 4 0 0 0,-64 1 0 0 0,85-6 0 0 0,-181-8 0 0 0,5-13 0 0 0,213 13 0 0 0,-104 3 0 0 0,-10-1 0 0 0,54-1 0 0 0,-55-4 0 0 0,142 5 0 0 0,-170 15 0 0 0,131-5 0 0 0,-34 2 0 0 0,102 3 0 0 0,-159-7 0 0 0,168-5 0 0 0,-126 12 0 0 0,207-9 0 0 0,1-1 0 0 0,0 0 0 0 0,0-1 0 0 0,0 0 0 0 0,0 0 0 0 0,0 0 0 0 0,0-1 0 0 0,0 0 0 0 0,1 0 0 0 0,-13-6 0 0 0,15 5 0 0 0,0 1 0 0 0,0 0 0 0 0,0-1 0 0 0,1 0 0 0 0,-1 1 0 0 0,1-1 0 0 0,0-1 0 0 0,0 1 0 0 0,0 0 0 0 0,0-1 0 0 0,1 0 0 0 0,-1 1 0 0 0,1-1 0 0 0,0 0 0 0 0,0 0 0 0 0,0 0 0 0 0,1-1 0 0 0,-2-5 0 0 0,0-9 0 0 0,1-1 0 0 0,1 0 0 0 0,1 1 0 0 0,4-36 0 0 0,0-30 0 0 0,-7 47 43 0 0,-16-71 0 0 0,0 13 31 0 0,16 71 18 0 0,1-1-1 0 0,1 0 1 0 0,1 0 0 0 0,1 1-1 0 0,1-1 1 0 0,1 1 0 0 0,12-46-1 0 0,-4 36-49 0 0,-3-1-1 0 0,0-1 0 0 0,-3 1 0 0 0,2-51 0 0 0,13-217 625 0 0,-18 289-542 0 0,0 0 1 0 0,-1-1-1 0 0,-1 1 0 0 0,-3-27 0 0 0,2 36-331 0 0,-1 1 1 0 0,1-1-1 0 0,-1 0 1 0 0,0 1-1 0 0,0 0 1 0 0,0-1-1 0 0,-1 1 0 0 0,-4-6 1 0 0,4 7-640 0 0,0 0 0 0 0,0 1 0 0 0,-1-1 0 0 0,1 1 0 0 0,-1 0 0 0 0,-6-5 1 0 0,-4 0-6873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34:32.589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55 360 3679 0 0,'-17'-14'798'0'0,"-7"-7"1703"0"0,23 20-2323 0 0,-1 0 1 0 0,1 0-1 0 0,0-1 0 0 0,0 1 0 0 0,0-1 1 0 0,0 1-1 0 0,0-1 0 0 0,0 0 0 0 0,0 1 1 0 0,1-1-1 0 0,-1 0 0 0 0,0-2 0 0 0,1 3-113 0 0,0 0 0 0 0,0 1 0 0 0,0-1 0 0 0,0 1-1 0 0,1-1 1 0 0,-1 0 0 0 0,0 1 0 0 0,0-1 0 0 0,1 1 0 0 0,-1-1-1 0 0,0 1 1 0 0,1-1 0 0 0,-1 1 0 0 0,1-1 0 0 0,-1 1 0 0 0,1-1-1 0 0,-1 1 1 0 0,1 0 0 0 0,-1-1 0 0 0,1 1 0 0 0,-1 0 0 0 0,1-1-1 0 0,-1 1 1 0 0,1 0 0 0 0,0 0 0 0 0,-1 0 0 0 0,1-1 0 0 0,-1 1-1 0 0,1 0 1 0 0,0 0 0 0 0,27-4 592 0 0,-17 2-252 0 0,57-13 658 0 0,0 3 0 0 0,0 3-1 0 0,1 3 1 0 0,87 4 0 0 0,353 33-89 0 0,-98 1-899 0 0,-260-17-19 0 0,167 8 5 0 0,-160-22-10 0 0,290-6 26 0 0,-210 2-77 0 0,45-3 0 0 0,-47-3 0 0 0,18-1 0 0 0,43 3 0 0 0,-22 2 0 0 0,238-5 0 0 0,-408 10 0 0 0,62 3 0 0 0,119-3 0 0 0,-197-2 0 0 0,171 19 0 0 0,-257-17 0 0 0,0 1 0 0 0,0-1 0 0 0,0 0 0 0 0,0 1 0 0 0,0 0 0 0 0,0 0 0 0 0,0 0 0 0 0,0 0 0 0 0,-1 0 0 0 0,1 1 0 0 0,0-1 0 0 0,-1 1 0 0 0,5 3 0 0 0,-7-5 0 0 0,0 0 0 0 0,0 0 0 0 0,0 1 0 0 0,0-1-1 0 0,0 0 1 0 0,0 0 0 0 0,0 1 0 0 0,0-1 0 0 0,0 0 0 0 0,0 1 0 0 0,0-1-1 0 0,0 0 1 0 0,0 0 0 0 0,0 1 0 0 0,0-1 0 0 0,0 0 0 0 0,0 0 0 0 0,0 1-1 0 0,-1-1 1 0 0,1 0 0 0 0,0 0 0 0 0,0 0 0 0 0,0 1 0 0 0,0-1 0 0 0,-1 0-1 0 0,1 0 1 0 0,0 0 0 0 0,0 1 0 0 0,0-1 0 0 0,-1 0 0 0 0,1 0-1 0 0,0 0 1 0 0,0 0 0 0 0,-1 0 0 0 0,1 0 0 0 0,0 1 0 0 0,0-1 0 0 0,-1 0-1 0 0,1 0 1 0 0,-14 5-37 0 0,12-4 27 0 0,-27 6-4 0 0,0-1 1 0 0,-1-1-1 0 0,-60 2 1 0 0,13-1-8 0 0,10 1-7 0 0,-299 22-8 0 0,154-25 19 0 0,-189 0-30 0 0,222-5 47 0 0,-94-5 0 0 0,-73-3 0 0 0,74 4 0 0 0,-12 0 0 0 0,51 2 0 0 0,19 2-27 0 0,-50-2-10 0 0,-198 6 37 0 0,322 2 0 0 0,-51 8 0 0 0,-61 0 0 0 0,19-11-20 0 0,-151-6-24 0 0,337 3 44 0 0,0 2 0 0 0,0 2 0 0 0,0 2 0 0 0,-48 12 0 0 0,96-16 0 0 0,0 0 0 0 0,-1 0 0 0 0,1 0 0 0 0,0 0 0 0 0,0 0 0 0 0,0 0 0 0 0,0 0 0 0 0,0 0 0 0 0,0 0 0 0 0,0 0 0 0 0,3 1 0 0 0,6 3 0 0 0,1-1 0 0 0,0 0 0 0 0,0-1 0 0 0,1 0 0 0 0,-1 0 0 0 0,1-2 0 0 0,21 2 0 0 0,9 1 0 0 0,117 16 59 0 0,247-1 0 0 0,-297-19-50 0 0,336-6-8 0 0,-425 6-1 0 0,472-32 64 0 0,-228 14-60 0 0,-54 6 56 0 0,93 0-60 0 0,-105 7 0 0 0,93 1 0 0 0,-188 5 0 0 0,115-11 0 0 0,-23 1 0 0 0,111-5 0 0 0,1 0 0 0 0,-105 3 0 0 0,68 0 0 0 0,101-8 0 0 0,-262 12 0 0 0,-69 7 0 0 0,-1-3 0 0 0,0-1 0 0 0,0-2 0 0 0,41-11 0 0 0,-70 14 0 0 0,-1-1 0 0 0,1 0 0 0 0,8-5 0 0 0,-16 9 0 0 0,-1-1 0 0 0,1 0 0 0 0,-1 0 0 0 0,0 1 0 0 0,1-1 0 0 0,-1 0 0 0 0,0 0 0 0 0,0 0 0 0 0,1-1 0 0 0,-1 1 0 0 0,0 0 0 0 0,0 0 0 0 0,0-1 0 0 0,-1 1 0 0 0,1 0 0 0 0,0-1 0 0 0,0 1 0 0 0,-1-1 0 0 0,1 1 0 0 0,-1-1 0 0 0,1 1 0 0 0,-1-1 0 0 0,1 1 0 0 0,-1-1 0 0 0,0 0 0 0 0,0 1 0 0 0,0-1 0 0 0,0-1 0 0 0,-1 1 0 0 0,0 1 0 0 0,0-1 0 0 0,1 1 0 0 0,-1-1 0 0 0,-1 1 0 0 0,1 0 0 0 0,0-1 0 0 0,0 1 0 0 0,0 0 0 0 0,-1 0 0 0 0,1 0 0 0 0,0 0 0 0 0,-1 0 0 0 0,1 0 0 0 0,-1 0 0 0 0,0 1 0 0 0,1-1 0 0 0,-4-1 0 0 0,-35-9 0 0 0,30 9 0 0 0,-352-63-199 0 0,-5 27 110 0 0,-173 23 60 0 0,161 10-16 0 0,112-4-24 0 0,-318-20-64 0 0,400 19 103 0 0,-232 15 0 0 0,-275-7-34 0 0,474-13 91 0 0,-59-1 10 0 0,-267 12-37 0 0,393-1-249 0 0,-101 3-1327 0 0,224 4 1117 0 0,0 1 0 0 0,0 2 1 0 0,0 1-1 0 0,1 1 0 0 0,0 1 0 0 0,-46 20 0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34:33.810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241 109 2759 0 0,'11'-24'339'0'0,"-9"20"-308"0"0,0 0 0 0 0,0 0 1 0 0,0 0-1 0 0,-1 0 0 0 0,3-8 0 0 0,-4 10 15 0 0,0 1-1 0 0,0 0 0 0 0,0-1 0 0 0,0 1 0 0 0,0 0 0 0 0,-1-1 1 0 0,1 1-1 0 0,0 0 0 0 0,0 0 0 0 0,-1-1 0 0 0,1 1 0 0 0,-1 0 0 0 0,1 0 1 0 0,-1 0-1 0 0,0-1 0 0 0,1 1 0 0 0,-1 0 0 0 0,0 0 0 0 0,0 0 0 0 0,0 0 1 0 0,0 0-1 0 0,0 0 0 0 0,0 1 0 0 0,-2-2 0 0 0,-1-1 76 0 0,0 0 1 0 0,-1 0-1 0 0,0 1 0 0 0,1 0 1 0 0,-1 0-1 0 0,0 0 0 0 0,0 1 0 0 0,0 0 1 0 0,0 0-1 0 0,0 0 0 0 0,-1 0 1 0 0,1 1-1 0 0,0 0 0 0 0,0 0 0 0 0,0 0 1 0 0,-1 1-1 0 0,1-1 0 0 0,0 1 1 0 0,0 0-1 0 0,0 1 0 0 0,0 0 0 0 0,-5 2 1 0 0,2 0 76 0 0,0-1-1 0 0,0 2 1 0 0,1-1 0 0 0,0 1 0 0 0,0 0 0 0 0,0 1-1 0 0,1 0 1 0 0,0 0 0 0 0,0 0 0 0 0,0 1 0 0 0,1 0 0 0 0,-8 11-1 0 0,7-5-205 0 0,0 0 0 0 0,1 0-1 0 0,1 0 1 0 0,0 0 0 0 0,0 1-1 0 0,2 0 1 0 0,0 0 0 0 0,0 0-1 0 0,1 0 1 0 0,1 0-1 0 0,0 0 1 0 0,1 0 0 0 0,0 0-1 0 0,6 22 1 0 0,-5-31 18 0 0,0 1 1 0 0,0-1-1 0 0,1 0 1 0 0,0 0-1 0 0,0 0 1 0 0,0-1-1 0 0,0 1 1 0 0,1-1-1 0 0,-1 1 1 0 0,7 4-1 0 0,1 1-247 0 0,1-1-1 0 0,22 14 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4:36.4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657 129 5527 0 0,'2'-7'744'0'0,"0"1"0"0"0,-1-1 0 0 0,0 0 0 0 0,0 1 0 0 0,-1-1 0 0 0,0-8 0 0 0,-1 13-476 0 0,1-1 1 0 0,-1 1-1 0 0,1-1 0 0 0,-1 1 1 0 0,0 0-1 0 0,0-1 0 0 0,0 1 1 0 0,0 0-1 0 0,0 0 0 0 0,-1 0 1 0 0,1 0-1 0 0,-1 0 0 0 0,1 0 1 0 0,-1 0-1 0 0,0 0 0 0 0,0 0 1 0 0,0 1-1 0 0,0-1 0 0 0,0 1 1 0 0,-3-2-1 0 0,-4-2 162 0 0,-1 1 1 0 0,0 0-1 0 0,0 0 1 0 0,0 1-1 0 0,0 0 1 0 0,0 1-1 0 0,-1 0 1 0 0,1 1-1 0 0,-1 0 1 0 0,0 1-1 0 0,1 0 1 0 0,-21 3-1 0 0,0 2-228 0 0,1 1 0 0 0,0 1 0 0 0,-34 14 0 0 0,41-12-108 0 0,0 0 0 0 0,0 2 0 0 0,1 1 1 0 0,-38 28-1 0 0,45-29-45 0 0,0 1 0 0 0,2 0 1 0 0,-1 2-1 0 0,2-1 0 0 0,0 1 1 0 0,0 1-1 0 0,-11 20 0 0 0,19-29-37 0 0,1 0 0 0 0,1 0-1 0 0,-1 0 1 0 0,1 1 0 0 0,0-1-1 0 0,0 0 1 0 0,1 1 0 0 0,0 0 0 0 0,0-1-1 0 0,0 1 1 0 0,1 0 0 0 0,0-1-1 0 0,1 8 1 0 0,0-9-8 0 0,0-1 1 0 0,0 1-1 0 0,0-1 0 0 0,1 0 0 0 0,-1 1 0 0 0,1-1 1 0 0,0 0-1 0 0,0 0 0 0 0,1 0 0 0 0,0 0 0 0 0,-1 0 1 0 0,1-1-1 0 0,0 1 0 0 0,1-1 0 0 0,-1 0 0 0 0,0 0 1 0 0,1 0-1 0 0,0 0 0 0 0,6 3 0 0 0,-4-3-4 0 0,1 0 0 0 0,-1-1 0 0 0,1 1 0 0 0,-1-1 0 0 0,1-1 0 0 0,0 1 0 0 0,0-1 0 0 0,0-1 0 0 0,0 1 0 0 0,0-1 0 0 0,0 0 0 0 0,0-1 0 0 0,0 1 0 0 0,0-2 0 0 0,0 1 0 0 0,8-3 0 0 0,-10 2 0 0 0,0 1 0 0 0,0-1 0 0 0,0 0 0 0 0,0-1 0 0 0,0 1 0 0 0,-1-1 0 0 0,1 0 0 0 0,-1 0 0 0 0,0-1 0 0 0,0 1 0 0 0,0-1 0 0 0,0 0 0 0 0,-1 0 0 0 0,1 0 0 0 0,-1 0 0 0 0,0-1 0 0 0,0 1 0 0 0,-1-1 0 0 0,1 0 0 0 0,-1 0 0 0 0,3-8 0 0 0,-4 9 0 0 0,0 0 0 0 0,-1 0 0 0 0,1 0 0 0 0,-1 0 0 0 0,0 0 0 0 0,0 0 0 0 0,0 0 0 0 0,-1 0 0 0 0,1 0 0 0 0,-1 0 0 0 0,0 0 0 0 0,0 1 0 0 0,-1-1 0 0 0,1 0 0 0 0,-1 0 0 0 0,1 1 0 0 0,-1-1 0 0 0,0 1 0 0 0,0 0 0 0 0,-1 0 0 0 0,1-1 0 0 0,-1 1 0 0 0,0 1 0 0 0,0-1 0 0 0,-3-2 0 0 0,2 1 0 0 0,-1 1 0 0 0,0-1 0 0 0,-1 1 0 0 0,1 1 0 0 0,0-1 0 0 0,-1 1 0 0 0,1 0 0 0 0,-1 0 0 0 0,0 1 0 0 0,1-1 0 0 0,-1 1 0 0 0,0 1 0 0 0,0-1 0 0 0,0 1 0 0 0,0 0 0 0 0,-6 1 0 0 0,0 1-227 0 0,0 1 0 0 0,1 0 0 0 0,-1 0 0 0 0,1 1 0 0 0,0 1 0 0 0,0 0 0 0 0,0 1 0 0 0,1 0 0 0 0,0 0 0 0 0,0 1 0 0 0,0 0 0 0 0,-9 10 1 0 0,0 2-7352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3T11:14:29.2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218 250 5527 0 0,'1'-17'1210'0'0,"1"0"-1"0"0,0 0 0 0 0,6-19 0 0 0,4-21 1282 0 0,-10 42-1736 0 0,0 5-320 0 0,-1 1 0 0 0,0-1 0 0 0,0 1 0 0 0,-1-1 0 0 0,-1 0 0 0 0,-2-17 0 0 0,3 27-418 0 0,0 0-1 0 0,0-1 1 0 0,0 1-1 0 0,0 0 1 0 0,0 0-1 0 0,0-1 0 0 0,0 1 1 0 0,0 0-1 0 0,0 0 1 0 0,0 0-1 0 0,0-1 1 0 0,0 1-1 0 0,0 0 1 0 0,0 0-1 0 0,0-1 1 0 0,-1 1-1 0 0,1 0 1 0 0,0 0-1 0 0,0 0 0 0 0,0 0 1 0 0,0-1-1 0 0,-1 1 1 0 0,1 0-1 0 0,0 0 1 0 0,0 0-1 0 0,0 0 1 0 0,-1 0-1 0 0,1 0 1 0 0,0-1-1 0 0,0 1 1 0 0,0 0-1 0 0,-1 0 0 0 0,1 0 1 0 0,0 0-1 0 0,0 0 1 0 0,-1 0-1 0 0,1 0 1 0 0,0 0-1 0 0,0 0 1 0 0,-1 0-1 0 0,1 0 1 0 0,0 0-1 0 0,0 0 1 0 0,-1 0-1 0 0,1 0 0 0 0,0 1 1 0 0,0-1-1 0 0,0 0 1 0 0,-1 0-1 0 0,1 0 1 0 0,0 0-1 0 0,0 0 1 0 0,0 0-1 0 0,-1 1 1 0 0,1-1-1 0 0,0 0 0 0 0,0 0 1 0 0,0 0-1 0 0,0 0 1 0 0,0 1-1 0 0,-1-1 1 0 0,1 0-1 0 0,0 0 1 0 0,0 0-1 0 0,0 1 1 0 0,0-1-1 0 0,0 0 1 0 0,0 1-1 0 0,-11 17 581 0 0,10-15-408 0 0,-40 84 1852 0 0,37-76-1820 0 0,0 0 0 0 0,1 0 1 0 0,0 0-1 0 0,1 1 0 0 0,0-1 1 0 0,0 15-1 0 0,2-25-200 0 0,0 0-1 0 0,0 0 1 0 0,0 0 0 0 0,0 1-1 0 0,0-1 1 0 0,0 0-1 0 0,0 0 1 0 0,0 0 0 0 0,1 0-1 0 0,-1 0 1 0 0,0 0-1 0 0,1 0 1 0 0,-1 0 0 0 0,1 0-1 0 0,-1 0 1 0 0,1 0-1 0 0,0 0 1 0 0,-1 0 0 0 0,1 0-1 0 0,0 0 1 0 0,-1 0 0 0 0,1-1-1 0 0,0 1 1 0 0,0 0-1 0 0,0-1 1 0 0,0 1 0 0 0,0 0-1 0 0,1 0 1 0 0,0-1-17 0 0,-1 0 0 0 0,0 0 0 0 0,0 0 1 0 0,0 0-1 0 0,0 0 0 0 0,0-1 0 0 0,0 1 1 0 0,0 0-1 0 0,0 0 0 0 0,0-1 0 0 0,0 1 0 0 0,0-1 1 0 0,0 1-1 0 0,0-1 0 0 0,0 1 0 0 0,0-1 1 0 0,0 0-1 0 0,0 1 0 0 0,0-1 0 0 0,-1 0 0 0 0,1 0 1 0 0,0 0-1 0 0,0 1 0 0 0,-1-1 0 0 0,1 0 0 0 0,-1 0 1 0 0,1 0-1 0 0,0-2 0 0 0,4-7-4 0 0,0-1 0 0 0,-1 0 0 0 0,0 0 0 0 0,-1 0 0 0 0,-1-1 0 0 0,1 1 0 0 0,0-13 0 0 0,-3 18 0 0 0,1 0 0 0 0,-1 0 0 0 0,0 1 0 0 0,0-1 0 0 0,-1 0 0 0 0,0 1 0 0 0,0-1 0 0 0,0 0 0 0 0,-1 1 0 0 0,1-1 0 0 0,-1 1 0 0 0,-1 0 0 0 0,1-1 0 0 0,-1 1 0 0 0,0 0 0 0 0,-4-5 0 0 0,6 8 0 0 0,0 1 0 0 0,0 0 0 0 0,0 0 0 0 0,-1 0 0 0 0,1 0 0 0 0,0 0 0 0 0,0 0 0 0 0,-1 0 0 0 0,1 1 0 0 0,-1-1 0 0 0,1 0 0 0 0,0 1 0 0 0,-1-1 0 0 0,0 1 0 0 0,1-1 0 0 0,-1 1 0 0 0,1 0 0 0 0,-1 0 0 0 0,1-1 0 0 0,-3 1 0 0 0,2 1 0 0 0,0-1 0 0 0,-1 1 0 0 0,1 0 0 0 0,0 0 0 0 0,-1 0 0 0 0,1 0 0 0 0,0 0 0 0 0,0 0 0 0 0,0 0 0 0 0,0 1 0 0 0,0-1 0 0 0,-2 2 0 0 0,-5 7 0 0 0,1-1 0 0 0,0 1 0 0 0,0 0 0 0 0,-6 13 0 0 0,6-11 0 0 0,-11 18 87 0 0,-18 36-1 0 0,30-52-15 0 0,1 1 0 0 0,1 0-1 0 0,0-1 1 0 0,0 1 0 0 0,-1 18-1 0 0,5-32-68 0 0,1-1 1 0 0,0 1-1 0 0,0 0 0 0 0,-1 0 0 0 0,1 0 0 0 0,0 0 0 0 0,0 0 0 0 0,0 0 0 0 0,0 0 0 0 0,0 0 0 0 0,1 0 0 0 0,-1 0 0 0 0,0 0 0 0 0,0 0 0 0 0,1-1 0 0 0,-1 1 0 0 0,0 0 0 0 0,1 0 0 0 0,0 1 0 0 0,-1-2 1 0 0,1 0 0 0 0,0 0 0 0 0,-1 0 0 0 0,1 0-1 0 0,-1 0 1 0 0,1 0 0 0 0,-1 0 0 0 0,1 0 0 0 0,-1 0 0 0 0,1 0 0 0 0,-1 0 0 0 0,1 0 0 0 0,-1 0 0 0 0,1 0-1 0 0,-1-1 1 0 0,1 1 0 0 0,-1 0 0 0 0,1 0 0 0 0,-1-1 0 0 0,0 1 0 0 0,1 0 0 0 0,-1-1 0 0 0,1 1 0 0 0,-1-1 0 0 0,8-6 38 0 0,-1 0 0 0 0,9-13 1 0 0,-12 15-37 0 0,17-22-5 0 0,-15 18 0 0 0,0 1 0 0 0,1-1 0 0 0,0 1 0 0 0,0 1 0 0 0,16-14 0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3T11:14:29.2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2 3679 0 0,'0'1'284'0'0,"0"0"115"0"0,0 0 0 0 0,0 0 0 0 0,0 0-1 0 0,0 0 1 0 0,0 0 0 0 0,0 0 0 0 0,0 0 0 0 0,0 0-1 0 0,-1 0 1 0 0,1 1 0 0 0,0-1 0 0 0,-1 0-1 0 0,0 1 1 0 0,0-1 31 0 0,0-1-1 0 0,0 1 1 0 0,0-1-1 0 0,0 0 1 0 0,-1 0-1 0 0,1 1 1 0 0,0-1-1 0 0,0 0 1 0 0,0 0-1 0 0,0 0 1 0 0,-1 0-1 0 0,-1 0 1 0 0,1 0-209 0 0,0 0-79 0 0,0 0 0 0 0,1 0 0 0 0,-1 1 0 0 0,0-1 0 0 0,1 1-1 0 0,-1 0 1 0 0,0-1 0 0 0,1 1 0 0 0,-1 0 0 0 0,1 0 0 0 0,-1 0 0 0 0,1 0 0 0 0,0 0-1 0 0,-1 0 1 0 0,1 0 0 0 0,0 1 0 0 0,0-1 0 0 0,0 0 0 0 0,0 1 0 0 0,0-1 0 0 0,0 1-1 0 0,0-1 1 0 0,0 1 0 0 0,1 0 0 0 0,-1-1 0 0 0,1 1 0 0 0,-1-1 0 0 0,1 1 0 0 0,0 0-1 0 0,-1 0 1 0 0,1-1 0 0 0,0 1 0 0 0,0 0 0 0 0,0 0 0 0 0,0-1 0 0 0,0 1-1 0 0,1 0 1 0 0,-1-1 0 0 0,1 1 0 0 0,-1 0 0 0 0,2 2 0 0 0,-2-3-131 0 0,1 0 0 0 0,-1 0 0 0 0,1 0 0 0 0,-1 0-1 0 0,1 1 1 0 0,0-1 0 0 0,-1-1 0 0 0,1 1 0 0 0,0 0 0 0 0,0 0 0 0 0,0 0 0 0 0,0 0 0 0 0,0 0 0 0 0,0-1 0 0 0,0 1 0 0 0,0-1 0 0 0,0 1 0 0 0,0 0-1 0 0,0-1 1 0 0,0 0 0 0 0,0 1 0 0 0,1-1 0 0 0,-1 0 0 0 0,0 1 0 0 0,0-1 0 0 0,0 0 0 0 0,1 0 0 0 0,-1 0 0 0 0,0 0 0 0 0,0 0 0 0 0,3-1 0 0 0,-3 1 2 0 0,1-1 0 0 0,-1 0 0 0 0,1 0 0 0 0,-1 1 0 0 0,0-1 0 0 0,1 0 0 0 0,-1 0 0 0 0,0 0 0 0 0,1-1 0 0 0,-1 1 0 0 0,0 0 0 0 0,0 0 0 0 0,0-1 0 0 0,0 1 0 0 0,0 0 0 0 0,0-1 0 0 0,-1 1 0 0 0,1-1 0 0 0,0 1 0 0 0,-1-1 0 0 0,1 0 0 0 0,0-2 0 0 0,-1 2-2 0 0,-1-1 0 0 0,1 1-1 0 0,0 0 1 0 0,0 0 0 0 0,-1-1 0 0 0,0 1 0 0 0,1 0-1 0 0,-1 0 1 0 0,0 0 0 0 0,0 0 0 0 0,0 0-1 0 0,-2-2 1 0 0,-16-23 129 0 0,19 27-139 0 0,-1-1 0 0 0,1 1 1 0 0,0 0-1 0 0,0 0 0 0 0,-1-1 0 0 0,1 1 0 0 0,0 0 0 0 0,0-1 0 0 0,-1 1 0 0 0,1 0 0 0 0,0 0 1 0 0,-1 0-1 0 0,1-1 0 0 0,-1 1 0 0 0,1 0 0 0 0,0 0 0 0 0,-1 0 0 0 0,1 0 0 0 0,-1 0 1 0 0,1 0-1 0 0,0 0 0 0 0,-1 0 0 0 0,1 0 0 0 0,-1 0 0 0 0,1 0 0 0 0,0 0 0 0 0,-1 0 1 0 0,1 0-1 0 0,-1 0 0 0 0,1 0 0 0 0,0 0 0 0 0,-1 0 0 0 0,1 0 0 0 0,-1 1 0 0 0,0 0 7 0 0,0 0-1 0 0,1 0 1 0 0,-1 0-1 0 0,0 0 0 0 0,1 0 1 0 0,-1 0-1 0 0,0 0 1 0 0,1 0-1 0 0,0 0 0 0 0,-1 1 1 0 0,0 1-1 0 0,-3 32 145 0 0,4-34-150 0 0,0 0 0 0 0,0 0 0 0 0,0 0 0 0 0,0 0 0 0 0,0 0 0 0 0,0 0 0 0 0,0 0 0 0 0,1-1-1 0 0,-1 1 1 0 0,0 0 0 0 0,0 0 0 0 0,1 0 0 0 0,-1 0 0 0 0,1 0 0 0 0,-1 0 0 0 0,1-1 0 0 0,-1 1 0 0 0,1 0 0 0 0,-1 0 0 0 0,1-1-1 0 0,1 2 1 0 0,-1-2 1 0 0,-1 1 1 0 0,1-1-1 0 0,0 0 0 0 0,0 0 0 0 0,0 1 0 0 0,-1-1 0 0 0,1 0 0 0 0,0 0 0 0 0,0 0 0 0 0,0 0 0 0 0,0 0 0 0 0,-1 0 1 0 0,1 0-1 0 0,0-1 0 0 0,0 1 0 0 0,0 0 0 0 0,-1 0 0 0 0,1 0 0 0 0,1-1 0 0 0,0 0 1 0 0,0 0 1 0 0,0 0-1 0 0,0 0 0 0 0,-1-1 0 0 0,1 1 0 0 0,0 0 1 0 0,-1-1-1 0 0,1 1 0 0 0,-1-1 0 0 0,0 1 0 0 0,1-1 1 0 0,-1 0-1 0 0,0 1 0 0 0,0-1 0 0 0,0 0 1 0 0,0 0-1 0 0,0 0 0 0 0,1-3 0 0 0,-2 2 1 0 0,0 1 0 0 0,1 0 1 0 0,-1-1-1 0 0,0 1 0 0 0,-1 0 0 0 0,1-1 0 0 0,0 1 0 0 0,-1 0 0 0 0,1 0 1 0 0,-1-1-1 0 0,1 1 0 0 0,-1 0 0 0 0,-1-2 0 0 0,1 3-2 0 0,1 0 0 0 0,-1 1 0 0 0,0-1-1 0 0,1 0 1 0 0,-1 1 0 0 0,0-1 0 0 0,0 0 0 0 0,1 1 0 0 0,-1 0-1 0 0,0-1 1 0 0,0 1 0 0 0,0-1 0 0 0,0 1 0 0 0,0 0 0 0 0,0-1-1 0 0,1 1 1 0 0,-1 0 0 0 0,0 0 0 0 0,0 0 0 0 0,0 0-1 0 0,0 0 1 0 0,0 0 0 0 0,0 0 0 0 0,0 0 0 0 0,0 0 0 0 0,0 0-1 0 0,0 1 1 0 0,0-1 0 0 0,0 0 0 0 0,0 1 0 0 0,1-1 0 0 0,-1 1-1 0 0,-1 0 1 0 0,-1 0 5 0 0,1 0 0 0 0,0 1 1 0 0,0-1-1 0 0,0 0 0 0 0,0 1 0 0 0,0 0 0 0 0,0 0 0 0 0,0-1 1 0 0,0 1-1 0 0,1 0 0 0 0,-1 1 0 0 0,1-1 0 0 0,-1 0 0 0 0,1 0 1 0 0,0 1-1 0 0,0-1 0 0 0,0 0 0 0 0,0 1 0 0 0,-1 4 0 0 0,2-6 0 0 0,0 1-1 0 0,0 0 0 0 0,-1-1 0 0 0,1 1 1 0 0,0-1-1 0 0,1 1 0 0 0,-1 0 1 0 0,0-1-1 0 0,0 1 0 0 0,1-1 0 0 0,-1 1 1 0 0,1-1-1 0 0,-1 1 0 0 0,1-1 1 0 0,0 1-1 0 0,-1-1 0 0 0,1 0 0 0 0,0 1 1 0 0,0-1-1 0 0,0 0 0 0 0,0 1 0 0 0,0-1 1 0 0,0 0-1 0 0,1 0 0 0 0,-1 0 1 0 0,0 0-1 0 0,0 0 0 0 0,1-1 0 0 0,-1 1 1 0 0,1 0-1 0 0,-1 0 0 0 0,1-1 1 0 0,1 1-1 0 0,-1-1 7 0 0,0 1 0 0 0,0-1-1 0 0,0 0 1 0 0,0 0 0 0 0,0-1 0 0 0,0 1 0 0 0,1 0 0 0 0,2-2 0 0 0,-5 2-13 0 0,1 0 1 0 0,-1 0-1 0 0,1 0 1 0 0,-1 0 0 0 0,1 0-1 0 0,-1 0 1 0 0,1 0 0 0 0,-1 0-1 0 0,0-1 1 0 0,1 1 0 0 0,-1 0-1 0 0,1 0 1 0 0,-1-1 0 0 0,1 1-1 0 0,-1 0 1 0 0,0 0-1 0 0,1-1 1 0 0,-1 1 0 0 0,0 0-1 0 0,1-1 1 0 0,-1 1 0 0 0,0-1-1 0 0,1 1 1 0 0,-1 0 0 0 0,0-1-1 0 0,0 1 1 0 0,1-1-1 0 0,-1 1 1 0 0,0-1 0 0 0,0 1-1 0 0,0-1 1 0 0,0 1 0 0 0,0-1-1 0 0,0 1 1 0 0,0-1 0 0 0,0 1-1 0 0,0-1 1 0 0,0 1 0 0 0,0-1-1 0 0,0 0 1 0 0,-1 1 6 0 0,0-1 1 0 0,0 1 0 0 0,1-1-1 0 0,-1 1 1 0 0,0-1 0 0 0,0 1-1 0 0,0 0 1 0 0,0-1 0 0 0,0 1-1 0 0,0 0 1 0 0,0 0-1 0 0,0 0 1 0 0,0 0 0 0 0,0 0-1 0 0,0 0 1 0 0,0 0 0 0 0,0 0-1 0 0,0 0 1 0 0,0 0 0 0 0,-1 1-1 0 0,-21 4 144 0 0,-1 5 93 0 0,23-9-298 0 0,0-1 0 0 0,1 0 0 0 0,-1 0 0 0 0,1 0 0 0 0,-1 1 0 0 0,1-1-1 0 0,-1 0 1 0 0,1 1 0 0 0,-1-1 0 0 0,1 0 0 0 0,-1 1 0 0 0,1-1 0 0 0,0 1-1 0 0,-1-1 1 0 0,1 1 0 0 0,0-1 0 0 0,-1 1 0 0 0,1-1 0 0 0,0 1 0 0 0,-1-1-1 0 0,1 1 1 0 0,0-1 0 0 0,0 1 0 0 0,0 0 0 0 0,0-1 0 0 0,0 1 0 0 0,0-1-1 0 0,-1 1 1 0 0,1 0 0 0 0,0-1 0 0 0,1 1 0 0 0,-1-1 0 0 0,0 1 0 0 0,0 0-1 0 0,0-1 1 0 0,0 1 0 0 0,0-1 0 0 0,1 1 0 0 0,-1-1 0 0 0,0 1 0 0 0,1 0-1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3T11:14:29.2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11 3223 0 0,'-1'0'240'0'0,"1"0"-156"0"0,-2 0 199 0 0,0 0 0 0 0,0 1 0 0 0,1-1-1 0 0,-1 1 1 0 0,0-1 0 0 0,1 1-1 0 0,-1 0 1 0 0,0-1 0 0 0,1 1 0 0 0,-1 0-1 0 0,1 0 1 0 0,-1 0 0 0 0,1 0 0 0 0,0 1-1 0 0,0-1 1 0 0,-1 0 0 0 0,1 0-1 0 0,-2 3 1 0 0,3-3-152 0 0,-1 0 0 0 0,1-1 0 0 0,-1 1 0 0 0,1 0 1 0 0,0 0-1 0 0,-1-1 0 0 0,1 1 0 0 0,0 0 0 0 0,-1 0 0 0 0,1 0 0 0 0,0 0 0 0 0,0 0 0 0 0,0 0 0 0 0,0-1 0 0 0,-1 1 0 0 0,2 0 1 0 0,-1 0-1 0 0,0 0 0 0 0,0 0 0 0 0,0 0 0 0 0,0 0 0 0 0,0 0 0 0 0,1-1 0 0 0,-1 1 0 0 0,0 0 0 0 0,1 0 0 0 0,-1 0 0 0 0,1-1 0 0 0,-1 1 1 0 0,1 0-1 0 0,-1 0 0 0 0,1-1 0 0 0,-1 1 0 0 0,1 0 0 0 0,0-1 0 0 0,-1 1 0 0 0,1-1 0 0 0,1 1 0 0 0,-1 0-17 0 0,0-1-1 0 0,1 0 1 0 0,-1 0-1 0 0,0 0 0 0 0,1 0 1 0 0,-1 0-1 0 0,0 0 1 0 0,1 0-1 0 0,-1 0 1 0 0,0 0-1 0 0,0-1 0 0 0,1 1 1 0 0,-1 0-1 0 0,0-1 1 0 0,0 1-1 0 0,1-1 1 0 0,-1 0-1 0 0,0 1 0 0 0,0-1 1 0 0,0 0-1 0 0,0 0 1 0 0,0 0-1 0 0,1-1 1 0 0,2 0-42 0 0,-1-1 0 0 0,0 0 1 0 0,0 0-1 0 0,0 0 1 0 0,-1 0-1 0 0,4-5 1 0 0,-6 7-73 0 0,0 0 1 0 0,0 1 0 0 0,0-1-1 0 0,-1 0 1 0 0,1 1 0 0 0,0-1-1 0 0,0 0 1 0 0,-1 0-1 0 0,1 1 1 0 0,-1-1 0 0 0,1 1-1 0 0,0-1 1 0 0,-1 0 0 0 0,1 1-1 0 0,-1-1 1 0 0,1 1 0 0 0,-1-1-1 0 0,0 1 1 0 0,1-1 0 0 0,-1 1-1 0 0,1-1 1 0 0,-1 1 0 0 0,0 0-1 0 0,1-1 1 0 0,-1 1 0 0 0,0 0-1 0 0,-1-1 1 0 0,-20-8 631 0 0,21 9-589 0 0,0 0 0 0 0,1 0-1 0 0,-1 0 1 0 0,0 0 0 0 0,0 0 0 0 0,1 0-1 0 0,-1 0 1 0 0,0 0 0 0 0,1 0-1 0 0,-1 0 1 0 0,0 0 0 0 0,0 0 0 0 0,1 0-1 0 0,-1 1 1 0 0,0-1 0 0 0,1 0-1 0 0,-1 1 1 0 0,0-1 0 0 0,1 0 0 0 0,-1 1-1 0 0,1-1 1 0 0,-1 1 0 0 0,1-1-1 0 0,-1 1 1 0 0,1-1 0 0 0,-2 2 0 0 0,2-1 12 0 0,-1 0 1 0 0,1 0 0 0 0,-1 0 0 0 0,1 1 0 0 0,-1-1-1 0 0,1 0 1 0 0,0 1 0 0 0,-1-1 0 0 0,1 0 0 0 0,0 1-1 0 0,0-1 1 0 0,0 0 0 0 0,1 3 0 0 0,-1-2-24 0 0,0-1-1 0 0,0 1 1 0 0,0-1 0 0 0,1 0-1 0 0,-1 1 1 0 0,0-1 0 0 0,1 1-1 0 0,-1-1 1 0 0,1 0 0 0 0,0 0-1 0 0,-1 1 1 0 0,1-1 0 0 0,0 0 0 0 0,0 0-1 0 0,0 0 1 0 0,0 0 0 0 0,0 1-1 0 0,0-1 1 0 0,0-1 0 0 0,0 1-1 0 0,0 0 1 0 0,0 0 0 0 0,1 0-1 0 0,-1-1 1 0 0,0 1 0 0 0,1 0-1 0 0,-1-1 1 0 0,0 1 0 0 0,3-1 0 0 0,-3 0-27 0 0,0 0 0 0 0,1 0 0 0 0,-1-1 0 0 0,0 1 0 0 0,1 0 0 0 0,-1-1 0 0 0,0 1 0 0 0,0-1 0 0 0,1 0 0 0 0,-1 1 0 0 0,0-1 1 0 0,0 0-1 0 0,0 0 0 0 0,0 0 0 0 0,0 0 0 0 0,0 0 0 0 0,0 0 0 0 0,0 0 0 0 0,0 0 0 0 0,-1 0 0 0 0,1 0 0 0 0,0-1 1 0 0,-1 1-1 0 0,1 0 0 0 0,0-2 0 0 0,0 2-2 0 0,-1 0 0 0 0,0-1 0 0 0,1 1-1 0 0,-1 0 1 0 0,0 0 0 0 0,0 0 0 0 0,1 0 0 0 0,-1 0 0 0 0,0-1 0 0 0,0 1 0 0 0,-1 0 0 0 0,1 0 0 0 0,0 0 0 0 0,0 0 0 0 0,0-1-1 0 0,-1 1 1 0 0,1 0 0 0 0,-1 0 0 0 0,1 0 0 0 0,-1 0 0 0 0,1 0 0 0 0,-1 0 0 0 0,1 0 0 0 0,-1 0 0 0 0,0 0 0 0 0,0 0 0 0 0,1 0-1 0 0,-1 1 1 0 0,0-1 0 0 0,-1-1 0 0 0,1 2 17 0 0,0-1-1 0 0,0 1 1 0 0,0 0-1 0 0,0 0 1 0 0,0-1-1 0 0,0 1 1 0 0,0 0-1 0 0,-1 0 1 0 0,1 0-1 0 0,0 0 1 0 0,0 0-1 0 0,0 0 1 0 0,0 1-1 0 0,0-1 1 0 0,0 0-1 0 0,0 0 1 0 0,0 1-1 0 0,0-1 1 0 0,0 1-1 0 0,0-1 1 0 0,1 1-1 0 0,-1-1 1 0 0,0 1-1 0 0,0-1 1 0 0,0 1-1 0 0,0 0 1 0 0,1-1-1 0 0,-1 1 1 0 0,0 0-1 0 0,1 0 1 0 0,-1 0-1 0 0,0 0 1 0 0,1-1-1 0 0,-1 1 1 0 0,1 0-1 0 0,-1 1 1 0 0,-1 2 48 0 0,0 0-1 0 0,0 1 1 0 0,0-1 0 0 0,0 0 0 0 0,1 0-1 0 0,-2 9 1 0 0,3-12-60 0 0,-1 0 0 0 0,1 0 0 0 0,0 0 0 0 0,0 0 0 0 0,0 0 0 0 0,0 0 0 0 0,0 0 0 0 0,0 0 0 0 0,0 0-1 0 0,1 0 1 0 0,-1 0 0 0 0,0 0 0 0 0,0 0 0 0 0,1 0 0 0 0,-1 0 0 0 0,1 0 0 0 0,-1-1 0 0 0,1 1 0 0 0,-1 0 0 0 0,1 0 0 0 0,-1 0 0 0 0,1-1-1 0 0,0 1 1 0 0,0 0 0 0 0,-1-1 0 0 0,1 1 0 0 0,1 0 0 0 0,-1 0-3 0 0,1-1-1 0 0,0 1 1 0 0,-1-1-1 0 0,1 1 1 0 0,0-1 0 0 0,-1 0-1 0 0,1 0 1 0 0,0 0-1 0 0,-1 0 1 0 0,1 0 0 0 0,0 0-1 0 0,-1 0 1 0 0,1-1-1 0 0,3 0 1 0 0,-2 0-6 0 0,0 0 1 0 0,0 0-1 0 0,0-1 1 0 0,0 1-1 0 0,0-1 0 0 0,0 0 1 0 0,4-3-1 0 0,-5 4 1 0 0,-1 0 0 0 0,0 0 1 0 0,0 0-1 0 0,0 0 0 0 0,0 0 0 0 0,0 0 0 0 0,-1 0 0 0 0,1 0 0 0 0,0-1 0 0 0,-1 1 0 0 0,1 0 1 0 0,0 0-1 0 0,-1-1 0 0 0,1 1 0 0 0,-1 0 0 0 0,0-1 0 0 0,1-1 0 0 0,-1 2 1 0 0,0 1 1 0 0,0-1-1 0 0,0 0 0 0 0,-1 1 0 0 0,1-1 0 0 0,0 0 1 0 0,0 1-1 0 0,0-1 0 0 0,-1 0 0 0 0,1 1 0 0 0,0-1 0 0 0,-1 0 1 0 0,1 1-1 0 0,0-1 0 0 0,-1 1 0 0 0,1-1 0 0 0,-1 1 1 0 0,1-1-1 0 0,-1 1 0 0 0,1-1 0 0 0,-1 1 0 0 0,1 0 1 0 0,-1-1-1 0 0,0 1 0 0 0,1 0 0 0 0,-1-1 0 0 0,0 1 1 0 0,1 0-1 0 0,-1 0 0 0 0,0-1 0 0 0,1 1 0 0 0,-1 0 1 0 0,0 0-1 0 0,1 0 0 0 0,-1 0 0 0 0,0 0 0 0 0,1 0 1 0 0,-1 0-1 0 0,0 0 0 0 0,0 1 0 0 0,-34 6 132 0 0,26-5-2 0 0,-1 1-93 0 0,10 0 32 0 0,16 2 97 0 0,-4-1-83 0 0,-12-3-120 0 0,0-1-1 0 0,0 0 1 0 0,0 1 0 0 0,0-1-1 0 0,0 0 1 0 0,0 1-1 0 0,0-1 1 0 0,0 0 0 0 0,0 1-1 0 0,0-1 1 0 0,0 0-1 0 0,-1 1 1 0 0,1-1 0 0 0,0 0-1 0 0,0 0 1 0 0,0 1 0 0 0,-1-1-1 0 0,1 0 1 0 0,0 0-1 0 0,0 1 1 0 0,0-1 0 0 0,-1 0-1 0 0,1 0 1 0 0,0 0-1 0 0,0 1 1 0 0,-1-1 0 0 0,1 0-1 0 0,0 0 1 0 0,-1 0-1 0 0,1 0 1 0 0,0 0 0 0 0,-1 0-1 0 0,1 0 1 0 0,0 0 0 0 0,-1 1-1 0 0,1-1 1 0 0,0 0-1 0 0,-1 0 1 0 0,1 0 0 0 0,-1-1-1 0 0,-13 3-4855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25:31.750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110 338 6447 0 0,'6'-13'2414'0'0,"-5"12"-2322"0"0,19-15 1301 0 0,-16 13-770 0 0,2-1-227 0 0,-1 0 0 0 0,1 1 0 0 0,0 0 0 0 0,0 0 1 0 0,0 1-1 0 0,0-1 0 0 0,0 1 0 0 0,1 1 1 0 0,-1-1-1 0 0,1 1 0 0 0,-1 0 0 0 0,9 0 0 0 0,10 1 119 0 0,47 5 0 0 0,-31-1-289 0 0,432 16-130 0 0,-94 4-13 0 0,7-1 218 0 0,-6-31-233 0 0,-47-1-72 0 0,2 27 4 0 0,-129-3 0 0 0,225-30 0 0 0,-230 2 0 0 0,-135 13 0 0 0,113 15 0 0 0,-3 0 0 0 0,-14-23 0 0 0,-21 0 0 0 0,34 3 0 0 0,-132 1 0 0 0,-1-2 0 0 0,46-12 0 0 0,-59 11 0 0 0,-1 1 0 0 0,1 2 0 0 0,57-2 0 0 0,-66 6-10 0 0,0-1-1 0 0,0 0 0 0 0,-1-2 1 0 0,1 0-1 0 0,27-9 0 0 0,-43 11 11 0 0,1-1 0 0 0,-1 0 0 0 0,0 0 0 0 0,0 0 0 0 0,0-1 0 0 0,0 1 0 0 0,0-1 0 0 0,-1 0 0 0 0,1 0 0 0 0,-1 0 0 0 0,0-1 0 0 0,0 1 0 0 0,5-8 0 0 0,-8 10 0 0 0,0 0 0 0 0,0 0 0 0 0,0 0 0 0 0,0 0 0 0 0,0 0 0 0 0,0 0 0 0 0,0 0 0 0 0,-1 0 0 0 0,1 0 0 0 0,0 0 0 0 0,-1 1 0 0 0,1-1 0 0 0,0 0 0 0 0,-1 0 0 0 0,1 0 0 0 0,-1 0 0 0 0,0 1 0 0 0,1-1 0 0 0,-1 0 0 0 0,0 0 0 0 0,1 1 0 0 0,-1-1 0 0 0,0 0 0 0 0,0 1 0 0 0,0-1 0 0 0,1 1 0 0 0,-1-1 0 0 0,-1 1 0 0 0,-30-17 0 0 0,29 16 0 0 0,-28-13 0 0 0,-1 2 0 0 0,0 1 0 0 0,0 2 0 0 0,-1 1 0 0 0,-1 1 0 0 0,-54-3 0 0 0,-30 3 0 0 0,-406 0 0 0 0,256 7 0 0 0,64-3 0 0 0,10 3 29 0 0,-115 6 6 0 0,261-2-35 0 0,-1-3 0 0 0,0-1 0 0 0,0-2 0 0 0,0-3 0 0 0,-61-13 0 0 0,-169-26 0 0 0,246 39 0 0 0,-35-11 0 0 0,39 9 0 0 0,-48-7 0 0 0,33 11 0 0 0,1 2 0 0 0,-64 7 0 0 0,-86 21 0 0 0,12-1 0 0 0,-5 1 0 0 0,-12 1 0 0 0,73-23 0 0 0,-12 1 0 0 0,-52 25 0 0 0,5 0 0 0 0,39-16 0 0 0,-163 22 0 0 0,298-36-8 0 0,-1 2 0 0 0,2-1 0 0 0,-1 1 0 0 0,-13 6 0 0 0,20-8 6 0 0,0 1 0 0 0,-1-1-1 0 0,1 1 1 0 0,0 0-1 0 0,0 0 1 0 0,1 0 0 0 0,-1 0-1 0 0,0 0 1 0 0,1 1 0 0 0,-1-1-1 0 0,1 1 1 0 0,0 0 0 0 0,0-1-1 0 0,0 1 1 0 0,0 0 0 0 0,-2 4-1 0 0,4-5-80 0 0,0-1 0 0 0,0 0 0 0 0,-1 0 0 0 0,1 0 0 0 0,0 1 0 0 0,0-1-1 0 0,0 0 1 0 0,0 0 0 0 0,1 1 0 0 0,-1-1 0 0 0,0 0 0 0 0,0 0 0 0 0,1 0 0 0 0,0 2 0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47:21.7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167 204 4143 0 0,'-33'-31'2478'0'0,"33"31"-2395"0"0,0-1 1 0 0,0 1 0 0 0,0 0 0 0 0,0-1 0 0 0,0 1-1 0 0,-1 0 1 0 0,1-1 0 0 0,0 1 0 0 0,0 0-1 0 0,0-1 1 0 0,0 1 0 0 0,0 0 0 0 0,1-1-1 0 0,-1 1 1 0 0,0 0 0 0 0,0-1 0 0 0,0 1-1 0 0,0 0 1 0 0,0-1 0 0 0,0 1 0 0 0,1 0-1 0 0,-1-1 1 0 0,0 1 0 0 0,0 0 0 0 0,0 0-1 0 0,1-1 1 0 0,-1 1 0 0 0,0 0 0 0 0,0 0-1 0 0,1-1 1 0 0,-1 1 0 0 0,0 0 0 0 0,0 0-1 0 0,1 0 1 0 0,-1-1 0 0 0,0 1 0 0 0,1 0-1 0 0,-1 0 1 0 0,0 0 0 0 0,1 0 0 0 0,-1 0-1 0 0,0 0 1 0 0,1 0 0 0 0,16-6 213 0 0,-6 5-167 0 0,0 1 1 0 0,0 1-1 0 0,0 0 0 0 0,1 0 0 0 0,-1 1 0 0 0,11 3 0 0 0,28 5 13 0 0,29-5 504 0 0,158-12 1 0 0,-103 0-227 0 0,247 9 1756 0 0,-142 1-1512 0 0,608-40-575 0 0,-761 31-105 0 0,474-8 668 0 0,0 26 576 0 0,-12-1-586 0 0,725-38-643 0 0,-935 13 0 0 0,660-23 0 0 0,28 0 27 0 0,-851 33 106 0 0,177-8-101 0 0,-296 8-21 0 0,-1 3 0 0 0,0 2-1 0 0,1 3 1 0 0,56 11 0 0 0,-105-14-3 0 0,1 1 0 0 0,-2 0 0 0 0,1 0 0 0 0,0 1 0 0 0,0 0 0 0 0,-1 0 0 0 0,1 1 1 0 0,-1 0-1 0 0,7 5 0 0 0,-9-6-4 0 0,-1 0 0 0 0,0 1 0 0 0,0-1 0 0 0,0 0 0 0 0,0 1 0 0 0,-1 0 0 0 0,1 0 1 0 0,-1 0-1 0 0,0 0 0 0 0,0 0 0 0 0,0 0 0 0 0,-1 0 0 0 0,0 1 0 0 0,1-1 0 0 0,0 9 0 0 0,0 22 60 0 0,-1-26-47 0 0,0 0-1 0 0,-1 0 1 0 0,-3 18-1 0 0,1-11-7 0 0,0 12 44 0 0,-4 43 1 0 0,-2 2-44 0 0,-1 1-10 0 0,1 6 0 0 0,0 13 0 0 0,0 12 0 0 0,3-11 11 0 0,2-57 32 0 0,-5 56-33 0 0,-3 26-10 0 0,-4 81 0 0 0,10-128 0 0 0,0 8 0 0 0,-1 16 11 0 0,5-54 32 0 0,-2 59-33 0 0,1 25-10 0 0,4 2 0 0 0,-1-7 0 0 0,0-1 0 0 0,-1-7 0 0 0,0-24 0 0 0,-2 32 0 0 0,0 2 0 0 0,2-5 0 0 0,1 0 0 0 0,-1 3 0 0 0,-1-8 0 0 0,-1-11 0 0 0,3-4 0 0 0,2 3 0 0 0,4 3 0 0 0,3-8 0 0 0,-1-9 0 0 0,-4-7 0 0 0,-1 2 0 0 0,-2 3 0 0 0,-2-3 0 0 0,-2-19 11 0 0,2-37 32 0 0,0 44-33 0 0,1 13-10 0 0,-1 31 54 0 0,0-109-49 0 0,1-1-1 0 0,-1 1 1 0 0,-1 0 0 0 0,1-1 0 0 0,-1 1 0 0 0,1 0 0 0 0,-1-1 0 0 0,-1 1 0 0 0,1-1 0 0 0,-1 0 0 0 0,-3 8 0 0 0,4-10-1 0 0,-1 1 0 0 0,0-1 0 0 0,0 0-1 0 0,0 0 1 0 0,0 0 0 0 0,0 0 0 0 0,0 0-1 0 0,-1 0 1 0 0,1-1 0 0 0,-1 1 0 0 0,1-1-1 0 0,-1 1 1 0 0,1-1 0 0 0,-1 0 0 0 0,0 0-1 0 0,0 0 1 0 0,1-1 0 0 0,-1 1 0 0 0,0 0-1 0 0,-3-1 1 0 0,-25 2 41 0 0,0-1-1 0 0,1-1 1 0 0,-37-5 0 0 0,-92-21 358 0 0,-2 0-299 0 0,-166 5-93 0 0,0 19-9 0 0,-170-7-5 0 0,117-27 3 0 0,146 11 0 0 0,158 18 0 0 0,-271-18 0 0 0,131 13 0 0 0,-59-2 0 0 0,-11-4 0 0 0,44 1 0 0 0,-13-1 0 0 0,-33-1 0 0 0,37 7 0 0 0,-37 0 0 0 0,25-1 16 0 0,-45 0 39 0 0,83 10 335 0 0,-37 2 61 0 0,-119-1-451 0 0,139 0 0 0 0,73-3 227 0 0,-108 4 250 0 0,-115 20-477 0 0,260-13 0 0 0,-257-10 0 0 0,346 2 0 0 0,-24 4 0 0 0,-12-1 0 0 0,77-1 1 0 0,-1 0 0 0 0,1 0-1 0 0,-1-1 1 0 0,1 1 0 0 0,-1-1-1 0 0,1 1 1 0 0,0-1 0 0 0,-1 0-1 0 0,1 0 1 0 0,0 0 0 0 0,-1 0 0 0 0,1 0-1 0 0,0-1 1 0 0,0 1 0 0 0,0-1-1 0 0,0 1 1 0 0,0-1 0 0 0,0 0-1 0 0,1 0 1 0 0,-1 0 0 0 0,0 0-1 0 0,-1-3 1 0 0,1 0 4 0 0,0 0 0 0 0,0 0 0 0 0,1 0-1 0 0,0-1 1 0 0,0 1 0 0 0,0-1 0 0 0,0 1 0 0 0,1-1-1 0 0,0-6 1 0 0,2-89 411 0 0,-1-50-317 0 0,-2-12-28 0 0,-2-38 82 0 0,0 149-110 0 0,-19-98-1 0 0,-7 30-42 0 0,8 38 0 0 0,-12-95 0 0 0,-38-298 0 0 0,43 311 409 0 0,-10-234 1 0 0,34 192-351 0 0,-6-81-41 0 0,-15-257 491 0 0,24 445-474 0 0,0 39-35 0 0,-2 0 0 0 0,-3 0 0 0 0,-18-85 0 0 0,22 138-6 0 0,0 0 0 0 0,0 1 0 0 0,0-1 0 0 0,-1 0 0 0 0,0 1 1 0 0,0 0-1 0 0,-1 0 0 0 0,-7-11 0 0 0,11 17-52 0 0,0 0 0 0 0,-1-1 0 0 0,1 1 0 0 0,0 0 0 0 0,-1-1 0 0 0,1 1 1 0 0,0 0-1 0 0,-1 0 0 0 0,1-1 0 0 0,-1 1 0 0 0,1 0 0 0 0,0 0 0 0 0,-1 0 0 0 0,1-1 0 0 0,-1 1 1 0 0,1 0-1 0 0,-1 0 0 0 0,1 0 0 0 0,0 0 0 0 0,-1 0 0 0 0,1 0 0 0 0,-1 0 0 0 0,1 0 0 0 0,-1 0 1 0 0,1 0-1 0 0,-1 0 0 0 0,1 0 0 0 0,0 0 0 0 0,-1 1 0 0 0,1-1 0 0 0,-1 0 0 0 0,1 0 0 0 0,-1 0 1 0 0,1 1-1 0 0,0-1 0 0 0,-1 0 0 0 0,1 0 0 0 0,0 1 0 0 0,-1-1 0 0 0,1 0 0 0 0,0 1 0 0 0,-1-1 0 0 0,-6 8-7855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30:11.34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2 94 919 0 0,'-1'-1'54'0'0,"1"1"-1"0"0,0-1 0 0 0,0 0 0 0 0,0 0 0 0 0,-1 1 0 0 0,1-1 0 0 0,0 0 0 0 0,0 0 0 0 0,0 1 0 0 0,0-1 0 0 0,0 0 1 0 0,0 0-1 0 0,0 0 0 0 0,1 1 0 0 0,-1-1 0 0 0,0 0 0 0 0,0 0 0 0 0,1 1 0 0 0,-1-1 0 0 0,0 0 0 0 0,1 1 0 0 0,-1-1 1 0 0,0 0-1 0 0,1 0 0 0 0,1 0-20 0 0,-1 0-1 0 0,0 0 1 0 0,0 0 0 0 0,0 1 0 0 0,1-1 0 0 0,-1 0-1 0 0,1 1 1 0 0,-1-1 0 0 0,0 1 0 0 0,1-1 0 0 0,-1 1-1 0 0,2-1 1 0 0,8 0-82 0 0,-1 1 0 0 0,0 0-1 0 0,13 1 1 0 0,-7 0 156 0 0,37-1 84 0 0,480 3 1241 0 0,81 3-159 0 0,-67-30-1159 0 0,-225 4 106 0 0,272 17 750 0 0,-538 4-996 0 0,0-2-1 0 0,109-17 0 0 0,-165 17 28 0 0,-7-1-2 0 0,-9 0 12 0 0,-161 1 45 0 0,-123 1 80 0 0,-212-3-103 0 0,-65 1-13 0 0,50 31 34 0 0,179-4-42 0 0,84-9-26 0 0,231-13-1 0 0,0-1 0 0 0,1-2 0 0 0,-63-9 0 0 0,80 6 15 0 0,-17-2 0 0 0,105 15 0 0 0,148 14-52 0 0,65 6-24 0 0,240-7 87 0 0,87 3 565 0 0,-258-41-523 0 0,-340 15-53 0 0,-54-6 0 0 0,-546-12-27 0 0,1-22-8 0 0,456 31 33 0 0,53 3-4 0 0,-7-2-16 0 0,1 4 0 0 0,-104 9 0 0 0,174-5-59 0 0,1 2-1 0 0,-1-1 0 0 0,1 1 0 0 0,-1 1 1 0 0,-12 5-1 0 0,6 0-2372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30:13.881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162 46 919 0 0,'-18'-24'2510'0'0,"18"23"-2369"0"0,0 0 0 0 0,-1 0 0 0 0,1 0-1 0 0,0 0 1 0 0,0 0 0 0 0,0 0 0 0 0,0 0 0 0 0,0 0 0 0 0,0-2 0 0 0,1 3-104 0 0,-1 0 0 0 0,1-1 0 0 0,-1 1 1 0 0,1 0-1 0 0,-1-1 0 0 0,1 1 0 0 0,0 0 0 0 0,-1 0 0 0 0,1 0 0 0 0,0 0 0 0 0,-1 0 0 0 0,1-1 1 0 0,0 1-1 0 0,-1 0 0 0 0,1 0 0 0 0,0 1 0 0 0,-1-1 0 0 0,1 0 0 0 0,0 0 0 0 0,-1 0 0 0 0,1 1 1 0 0,19 3 166 0 0,-15-3-21 0 0,39 8 162 0 0,79 5 0 0 0,48-9 559 0 0,-90-4-749 0 0,137-1-131 0 0,89 3 16 0 0,-150 1-72 0 0,171-18 0 0 0,-282 11 32 0 0,195-13 0 0 0,-232 16 0 0 0,11-1 0 0 0,0 0 0 0 0,0-1 0 0 0,-1-1 0 0 0,22-6 0 0 0,-59 12 15 0 0,-1 0 0 0 0,0-1-1 0 0,-24-1 1 0 0,23-1-10 0 0,-82 3-5 0 0,-433 22 0 0 0,187-4-23 0 0,-153 15-18 0 0,265 3 41 0 0,207-33 0 0 0,-1 2 0 0 0,2 1 0 0 0,-1 1 0 0 0,-31 16 0 0 0,59-26 0 0 0,1 1 0 0 0,-1-1 0 0 0,1 0 0 0 0,0 0 0 0 0,-1 0 0 0 0,1 1 0 0 0,-1-1 0 0 0,1 0 0 0 0,-1 1 0 0 0,1-1 0 0 0,-1 0 0 0 0,1 1 0 0 0,0-1 0 0 0,-1 0 0 0 0,1 1 0 0 0,0-1 0 0 0,-1 1 0 0 0,1-1 0 0 0,0 1-1 0 0,0-1 1 0 0,-1 0 0 0 0,1 1 0 0 0,0-1 0 0 0,0 2 0 0 0,0-2 0 0 0,0 1 0 0 0,1-1 0 0 0,-1 1 0 0 0,1-1 0 0 0,-1 0 0 0 0,0 1 0 0 0,1-1 0 0 0,-1 0 0 0 0,1 0 0 0 0,-1 1-1 0 0,1-1 1 0 0,-1 0 0 0 0,1 0 0 0 0,-1 1 0 0 0,1-1 0 0 0,-1 0 0 0 0,1 0 0 0 0,-1 0 0 0 0,2 0 0 0 0,34 3 7 0 0,-31-3-1 0 0,542-5 47 0 0,-296-4-53 0 0,40-3 0 0 0,255-4 2958 0 0,-406 24-2559 0 0,-83-3-406 0 0,1-2 0 0 0,73-7 0 0 0,-64-2-834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30:15.25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212 24 3679 0 0,'-2'-2'50'0'0,"0"0"1"0"0,0 0-1 0 0,1 0 0 0 0,-1 0 0 0 0,-1 1 0 0 0,1-1 0 0 0,0 1 0 0 0,0 0 0 0 0,0-1 0 0 0,-1 1 0 0 0,1 0 0 0 0,-1 0 0 0 0,1 0 0 0 0,-1 1 0 0 0,1-1 0 0 0,-1 1 0 0 0,1-1 0 0 0,-1 1 0 0 0,0 0 1 0 0,1 0-1 0 0,-1 0 0 0 0,0 0 0 0 0,-2 1 0 0 0,2-1 14 0 0,-13 2 248 0 0,0 0 0 0 0,1 1 0 0 0,-1 0 0 0 0,-22 9 0 0 0,35-10-186 0 0,-1 0 0 0 0,1-1 1 0 0,-1 1-1 0 0,1 0 0 0 0,0 1 1 0 0,0-1-1 0 0,0 1 1 0 0,0-1-1 0 0,0 1 0 0 0,-3 5 1 0 0,4-6 3 0 0,1 1 0 0 0,0-1 0 0 0,0 1 0 0 0,0-1 0 0 0,0 1 0 0 0,0-1 0 0 0,0 1 1 0 0,1-1-1 0 0,-1 1 0 0 0,1 0 0 0 0,0-1 0 0 0,0 1 0 0 0,0 0 0 0 0,0 0 0 0 0,0-1 0 0 0,1 1 1 0 0,0 3-1 0 0,0-3-66 0 0,0 0 1 0 0,1 1-1 0 0,-1-1 1 0 0,1 0-1 0 0,0 0 0 0 0,0 0 1 0 0,0 0-1 0 0,0 0 1 0 0,1-1-1 0 0,-1 1 1 0 0,1-1-1 0 0,-1 1 1 0 0,1-1-1 0 0,0 0 1 0 0,0 0-1 0 0,0 0 1 0 0,0-1-1 0 0,0 1 1 0 0,1-1-1 0 0,3 2 1 0 0,3 1-10 0 0,1-1 0 0 0,-1 0 0 0 0,0-1 1 0 0,1 0-1 0 0,16 1 0 0 0,-9-3-26 0 0,-1 0 0 0 0,0-1 0 0 0,26-6 0 0 0,-36 6-29 0 0,-1 0 1 0 0,0-1-1 0 0,1 0 0 0 0,-1 0 0 0 0,0 0 0 0 0,-1-1 0 0 0,1 0 0 0 0,0 0 0 0 0,-1-1 0 0 0,1 1 0 0 0,-1-1 0 0 0,7-8 0 0 0,-10 11 0 0 0,-1 0 0 0 0,0-1 0 0 0,0 1 0 0 0,0 0 0 0 0,0-1 0 0 0,0 1 0 0 0,0-1 0 0 0,0 1 0 0 0,0-1 0 0 0,-1 0 0 0 0,1 1 0 0 0,-1-1 0 0 0,1 0 0 0 0,-1 1 0 0 0,1-1 0 0 0,-1 0 0 0 0,0 0 0 0 0,0 1 0 0 0,0-1 0 0 0,0 0 0 0 0,0 0 0 0 0,-1 1 0 0 0,1-1 0 0 0,0 0 0 0 0,-1 0 0 0 0,1 1 0 0 0,-1-1 0 0 0,0 0 0 0 0,1 1 0 0 0,-1-1 0 0 0,0 1 0 0 0,0-1 0 0 0,0 1 0 0 0,0 0 0 0 0,0-1 0 0 0,0 1 0 0 0,-1 0 0 0 0,1-1 0 0 0,0 1 0 0 0,-1 0 0 0 0,1 0 0 0 0,-3-1 0 0 0,-2-2 0 0 0,0 1 0 0 0,0 0 0 0 0,0 0 0 0 0,-1 0 0 0 0,1 1 0 0 0,-1 0 0 0 0,1 0 0 0 0,-1 1 0 0 0,-12-2 0 0 0,5 3 8 0 0,-1 0 0 0 0,1 1 0 0 0,0 1-1 0 0,1 0 1 0 0,-1 1 0 0 0,-21 7 0 0 0,29-8-8 0 0,0 0 1 0 0,0 1-1 0 0,0 0 1 0 0,0 0 0 0 0,0 0-1 0 0,1 1 1 0 0,-1 0-1 0 0,1 0 1 0 0,0 0-1 0 0,0 0 1 0 0,1 1-1 0 0,-1 0 1 0 0,1 0 0 0 0,0 1-1 0 0,0-1 1 0 0,-3 7-1 0 0,6-10-1 0 0,1-1-1 0 0,-1 1 1 0 0,0-1-1 0 0,1 0 1 0 0,-1 1 0 0 0,1-1-1 0 0,0 1 1 0 0,0-1-1 0 0,-1 1 1 0 0,1-1-1 0 0,0 1 1 0 0,0-1-1 0 0,0 1 1 0 0,0-1-1 0 0,1 1 1 0 0,-1-1-1 0 0,0 1 1 0 0,1-1-1 0 0,-1 1 1 0 0,1-1-1 0 0,-1 0 1 0 0,2 3 0 0 0,0-2 13 0 0,0 0 0 0 0,0 0 1 0 0,0 0-1 0 0,0 0 0 0 0,0-1 1 0 0,0 1-1 0 0,0-1 1 0 0,0 1-1 0 0,1-1 0 0 0,-1 0 1 0 0,5 2-1 0 0,4 0 132 0 0,1 0 0 0 0,-1 0 0 0 0,0-2 0 0 0,22 2 0 0 0,-10-2 3 0 0,0 0-1 0 0,0-2 1 0 0,0-1 0 0 0,24-5-1 0 0,-28-4-56 0 0,-19 11-107 0 0,0 0 0 0 0,1 0 0 0 0,-1 0 0 0 0,0-1 1 0 0,0 1-1 0 0,1 0 0 0 0,-1 0 0 0 0,0 0 0 0 0,0 0 1 0 0,1 0-1 0 0,-1-1 0 0 0,0 1 0 0 0,0 0 0 0 0,0 0 1 0 0,1-1-1 0 0,-1 1 0 0 0,0 0 0 0 0,0 0 0 0 0,0-1 1 0 0,0 1-1 0 0,0 0 0 0 0,1 0 0 0 0,-1-1 0 0 0,0 1 1 0 0,0 0-1 0 0,0 0 0 0 0,0-1 0 0 0,0 1 0 0 0,0 0 0 0 0,0-1 1 0 0,0 1-1 0 0,0 0 0 0 0,0-1 0 0 0,0 1 0 0 0,0 0 1 0 0,0 0-1 0 0,0-1 0 0 0,0 1 0 0 0,-1 0 0 0 0,1-1 1 0 0,0 1-1 0 0,0 0 0 0 0,0 0 0 0 0,0-1 0 0 0,0 1 1 0 0,-1 0-1 0 0,1 0 0 0 0,0 0 0 0 0,0-1 0 0 0,0 1 1 0 0,-1 0-1 0 0,1 0 0 0 0,0 0 0 0 0,0-1 0 0 0,-1 1 1 0 0,1 0-1 0 0,0 0 0 0 0,-1 0 0 0 0,1 0 0 0 0,0 0 1 0 0,0 0-1 0 0,-1 0 0 0 0,1 0 0 0 0,0 0 0 0 0,-1 0 1 0 0,1 0-1 0 0,-1 0 0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30:16.027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153 60 4607 0 0,'-3'-1'203'0'0,"0"0"0"0"0,0 0-1 0 0,0 1 1 0 0,0-1 0 0 0,1 1-1 0 0,-1 0 1 0 0,0 0-1 0 0,0 0 1 0 0,0 0 0 0 0,0 1-1 0 0,0-1 1 0 0,0 1 0 0 0,0-1-1 0 0,-3 3 1 0 0,-3-1 113 0 0,1 1-1 0 0,0 0 1 0 0,-13 8 0 0 0,16-8-178 0 0,0 1-1 0 0,1 0 1 0 0,-1 0-1 0 0,1 0 1 0 0,0 0-1 0 0,0 1 1 0 0,1 0-1 0 0,-1 0 1 0 0,1 0 0 0 0,0 0-1 0 0,1 0 1 0 0,-1 1-1 0 0,-2 6 1 0 0,4-9-46 0 0,0 0-1 0 0,0-1 1 0 0,1 1 0 0 0,-1 0 0 0 0,0 0-1 0 0,1 0 1 0 0,0 0 0 0 0,0-1 0 0 0,0 1-1 0 0,0 0 1 0 0,0 0 0 0 0,0 0 0 0 0,1 0-1 0 0,-1 0 1 0 0,1 0 0 0 0,0-1 0 0 0,0 1-1 0 0,0 0 1 0 0,0-1 0 0 0,0 1 0 0 0,1-1-1 0 0,-1 1 1 0 0,1-1 0 0 0,0 1 0 0 0,0-1-1 0 0,0 0 1 0 0,0 0 0 0 0,3 3 0 0 0,-2-3-73 0 0,0-1 0 0 0,0 0 0 0 0,0 0 0 0 0,0 1 0 0 0,0-2 1 0 0,0 1-1 0 0,1 0 0 0 0,-1-1 0 0 0,0 1 0 0 0,0-1 0 0 0,1 0 1 0 0,-1 0-1 0 0,0 0 0 0 0,0-1 0 0 0,7-1 0 0 0,4-1 10 0 0,0-1 1 0 0,16-7-1 0 0,-21 7-25 0 0,1 0-4 0 0,0 0 0 0 0,-1-1 0 0 0,0-1 0 0 0,0 0 0 0 0,0 0 0 0 0,0-1 0 0 0,11-12 0 0 0,-16 15 0 0 0,1 0 0 0 0,-2 0 0 0 0,1-1 0 0 0,0 0 0 0 0,-1 1 0 0 0,0-2 0 0 0,0 1 0 0 0,-1 0 0 0 0,1 0 0 0 0,-1-1 0 0 0,0 1 0 0 0,0-1 0 0 0,-1 0 0 0 0,0 0 0 0 0,1-7 0 0 0,-2 10 0 0 0,0 1-1 0 0,0 0 0 0 0,-1 0 1 0 0,1 0-1 0 0,-1 0 0 0 0,1 0 1 0 0,-1-1-1 0 0,0 1 0 0 0,0 0 1 0 0,1 0-1 0 0,-1 0 0 0 0,-1 1 1 0 0,1-1-1 0 0,0 0 0 0 0,0 0 1 0 0,-1 1-1 0 0,-2-3 0 0 0,1 1-3 0 0,-1 0-1 0 0,1 1 1 0 0,-1-1 0 0 0,0 1-1 0 0,0 0 1 0 0,0 0-1 0 0,0 1 1 0 0,-6-2-1 0 0,-2-1 2 0 0,0 2 0 0 0,-1 0-1 0 0,1 1 1 0 0,-1 0 0 0 0,-15 1-1 0 0,18 0 4 0 0,-1 1 0 0 0,-19 5 0 0 0,27-6 0 0 0,1 1 0 0 0,-1 0 0 0 0,1 0 0 0 0,-1 0 0 0 0,1 0 0 0 0,-1 0 0 0 0,1 0 0 0 0,0 1 0 0 0,0-1 0 0 0,-1 1 0 0 0,1-1 0 0 0,0 1 0 0 0,0 0 0 0 0,0 0 0 0 0,1 0 0 0 0,-4 4 0 0 0,5-6 0 0 0,0 1 0 0 0,-1-1 0 0 0,1 1 0 0 0,0-1 0 0 0,0 1 0 0 0,0-1 0 0 0,-1 0 0 0 0,1 1 0 0 0,0-1 0 0 0,0 1 0 0 0,0-1 0 0 0,0 1 0 0 0,0-1 0 0 0,0 1 0 0 0,0-1 0 0 0,0 1 0 0 0,0-1 0 0 0,0 1 0 0 0,0-1 0 0 0,0 1 0 0 0,0-1 0 0 0,0 1 0 0 0,1-1 0 0 0,-1 1 0 0 0,0-1 0 0 0,0 0 0 0 0,1 1 0 0 0,-1-1 0 0 0,0 1 0 0 0,1 0 0 0 0,0-1-1 0 0,0 1 0 0 0,0-1 0 0 0,0 1 0 0 0,0-1 0 0 0,0 1 0 0 0,0-1 0 0 0,0 0 0 0 0,0 1 0 0 0,0-1 0 0 0,1 0 0 0 0,-1 0 0 0 0,2 0 1 0 0,35-3-111 0 0,-34 3 74 0 0,13 1-1033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30:22.008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121 311 919 0 0,'-7'-18'6000'0'0,"391"28"-2456"0"0,-172-2-3145 0 0,76 7 37 0 0,-187-4-348 0 0,219 22 277 0 0,-226-26-365 0 0,278 8 0 0 0,1-12 51 0 0,-212 1-48 0 0,-104-3-36 0 0,341-10-60 0 0,-99-12 93 0 0,-193 15 0 0 0,-48 0 0 0 0,113-28 0 0 0,-131 25 0 0 0,-21 5 0 0 0,-1 1 0 0 0,1 0 0 0 0,0 2 0 0 0,-1 0 0 0 0,27 3 0 0 0,-22-2 0 0 0,-22 1 0 0 0,0-1 0 0 0,0 0 0 0 0,-1 0 0 0 0,1 0 0 0 0,0 0 0 0 0,0-1 0 0 0,0 1 0 0 0,0 0 0 0 0,0 0 0 0 0,0-1 0 0 0,0 1 0 0 0,0 0 0 0 0,0-1 0 0 0,0 1 0 0 0,-1-1 0 0 0,1 1 0 0 0,2-2 0 0 0,-4 1 0 0 0,0 0 0 0 0,0 0 0 0 0,-1 0 0 0 0,1 0 0 0 0,0 0 0 0 0,0 0 0 0 0,0 0 0 0 0,-1 1 0 0 0,1-1 0 0 0,0 0 0 0 0,-1 1 0 0 0,1-1 0 0 0,0 1 0 0 0,-3-1 0 0 0,1 0 0 0 0,-22-9 0 0 0,-4-2 0 0 0,0 2 0 0 0,0 0 0 0 0,-1 2 0 0 0,-37-5 0 0 0,-121 2 0 0 0,44 4 0 0 0,-104 2 0 0 0,0 0 0 0 0,-370-31 0 0 0,177 44 0 0 0,303-1 0 0 0,5-1 0 0 0,-227 5 0 0 0,118-5 0 0 0,-59-2 0 0 0,227-3 0 0 0,0 3 0 0 0,-75 13 0 0 0,106-11 0 0 0,28-5 7 0 0,3 1-25 0 0,-1-1 1 0 0,0 2-1 0 0,-21 6 0 0 0,33-9 18 0 0,1 0 0 0 0,0 0 0 0 0,0 0 0 0 0,0 0 0 0 0,-1 0 0 0 0,1 0 0 0 0,0 0 0 0 0,0 0 0 0 0,-1 0 0 0 0,1 0 0 0 0,0 1 0 0 0,0-1 0 0 0,0 0 0 0 0,-1 0 0 0 0,1 0 0 0 0,0 0 0 0 0,0 0 0 0 0,0 0 0 0 0,0 1 0 0 0,-1-1 0 0 0,1 0 0 0 0,0 0-1 0 0,0 0 1 0 0,0 0 0 0 0,0 1 0 0 0,0-1 0 0 0,0 0 0 0 0,-1 0 0 0 0,1 0 0 0 0,0 1 0 0 0,0-1 0 0 0,0 0 0 0 0,0 0 0 0 0,0 1 0 0 0,0-1 0 0 0,0 0 0 0 0,0 0 0 0 0,0 0 0 0 0,0 1 0 0 0,0-1 0 0 0,0 0 0 0 0,0 0 0 0 0,0 0 0 0 0,0 1 0 0 0,0-1 0 0 0,1 0 0 0 0,11 8 4 0 0,18 1-60 0 0,1-5 53 0 0,1-1 1 0 0,0-1-1 0 0,56-5 1 0 0,-9 1 1 0 0,180 11 58 0 0,0 0-42 0 0,-89-8-11 0 0,215-4 118 0 0,110-5 1867 0 0,-254 8-1524 0 0,74-3-37 0 0,-70-3-397 0 0,14 0 2 0 0,104 4 9 0 0,-128 5-20 0 0,-22 3-22 0 0,18-1 0 0 0,-144-7 0 0 0,493-16 0 0 0,-326 16 0 0 0,-36 2 0 0 0,-6 7 0 0 0,22-1 0 0 0,-232-6-2 0 0,-1 0 0 0 0,1 0 0 0 0,-1-1 0 0 0,1 1 0 0 0,-1 0-1 0 0,0 0 1 0 0,1-1 0 0 0,-1 1 0 0 0,1-1 0 0 0,-1 0 0 0 0,0 1 0 0 0,1-1 0 0 0,-1 0-1 0 0,2-1 1 0 0,-3 2 2 0 0,0 0-1 0 0,0 0 0 0 0,0-1 1 0 0,0 1-1 0 0,0 0 0 0 0,1 0 0 0 0,-1 0 1 0 0,0-1-1 0 0,0 1 0 0 0,0 0 1 0 0,0 0-1 0 0,0 0 0 0 0,0-1 1 0 0,0 1-1 0 0,0 0 0 0 0,0 0 1 0 0,0-1-1 0 0,0 1 0 0 0,0 0 1 0 0,0 0-1 0 0,0 0 0 0 0,0-1 0 0 0,0 1 1 0 0,-1 0-1 0 0,1 0 0 0 0,0 0 1 0 0,0-1-1 0 0,0 1 0 0 0,0 0 1 0 0,0 0-1 0 0,-1-1 0 0 0,-11-6-9 0 0,-132-37 10 0 0,75 25 0 0 0,-25-3 0 0 0,-1 4 0 0 0,-111-8 0 0 0,108 16-1 0 0,-207-16-11 0 0,-166 1-121 0 0,-540-13 47 0 0,530 52 60 0 0,93 0-27 0 0,2-23 52 0 0,200-6-22 0 0,-156-9-18 0 0,243 24 26 0 0,-158 21 0 0 0,167-10 4 0 0,-1-5 0 0 0,-110-4-1 0 0,157-6 12 0 0,-78-3 0 0 0,102 8 0 0 0,0 0 0 0 0,0 1 0 0 0,0 1 0 0 0,-22 6 0 0 0,15-1-1 0 0,1 0 0 0 0,0 2-1 0 0,0 1 1 0 0,1 0 0 0 0,0 2-1 0 0,2 1 1 0 0,-29 21 0 0 0,49-32-4 0 0,-1 0 1 0 0,0 1 0 0 0,1-1-1 0 0,0 1 1 0 0,0-1 0 0 0,0 1-1 0 0,-4 7 1 0 0,7-9 3 0 0,-1-1 1 0 0,1 0-1 0 0,-1 0 1 0 0,1 0-1 0 0,-1 0 1 0 0,1 0-1 0 0,0 0 1 0 0,0 1-1 0 0,0-1 1 0 0,0 0-1 0 0,0 0 1 0 0,0 0-1 0 0,0 1 0 0 0,0-1 1 0 0,0 0-1 0 0,0 0 1 0 0,1 0-1 0 0,-1 0 1 0 0,0 1-1 0 0,1-1 1 0 0,-1 0-1 0 0,1 0 1 0 0,-1 0-1 0 0,1 0 1 0 0,0 0-1 0 0,-1 0 1 0 0,1 0-1 0 0,0 0 0 0 0,0 0 1 0 0,0-1-1 0 0,0 1 1 0 0,0 0-1 0 0,0 0 1 0 0,1 0-1 0 0,5 3 1 0 0,-1-1 0 0 0,1 1 0 0 0,0-2 0 0 0,0 1 0 0 0,0-1 0 0 0,0 0 0 0 0,12 2 0 0 0,54 2 0 0 0,-52-4 0 0 0,241 25 0 0 0,-61 5 212 0 0,100 21-1370 0 0,-244-40-3576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4:38.8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881 122 10591 0 0,'8'-15'1255'0'0,"1"1"-1"0"0,1 0 0 0 0,0 1 1 0 0,23-24-1 0 0,-32 35-1073 0 0,1 0 0 0 0,-1 1 0 0 0,1-1 0 0 0,-1 0-1 0 0,0 0 1 0 0,1 0 0 0 0,-1 0 0 0 0,0 0 0 0 0,1-5 0 0 0,-2 7-150 0 0,0 0 0 0 0,0 0 0 0 0,0 0-1 0 0,0 0 1 0 0,0-1 0 0 0,0 1 0 0 0,0 0 0 0 0,0 0 0 0 0,0 0 0 0 0,0 0 0 0 0,0-1 0 0 0,0 1 0 0 0,0 0 0 0 0,0 0 0 0 0,0 0 0 0 0,0 0 0 0 0,0-1 0 0 0,-1 1 0 0 0,1 0 0 0 0,0 0 0 0 0,0 0-1 0 0,0 0 1 0 0,0 0 0 0 0,0-1 0 0 0,0 1 0 0 0,0 0 0 0 0,-1 0 0 0 0,1 0 0 0 0,0 0 0 0 0,0 0 0 0 0,0 0 0 0 0,0 0 0 0 0,0 0 0 0 0,-1 0 0 0 0,1-1 0 0 0,0 1 0 0 0,0 0 0 0 0,0 0 0 0 0,0 0-1 0 0,-1 0 1 0 0,1 0 0 0 0,-15 6 853 0 0,-1 3-585 0 0,2 0 0 0 0,0 1 0 0 0,0 1 0 0 0,0 1 0 0 0,-11 13 0 0 0,-58 71 60 0 0,67-76-256 0 0,-188 265 786 0 0,187-260-802 0 0,-125 215 558 0 0,111-182-634 0 0,-2 5-11 0 0,6-8 11 0 0,2-3 31 0 0,0 12-31 0 0,17-40-11 0 0,1 0 0 0 0,-7 39 0 0 0,14-61 0 0 0,3-8 0 0 0,-2 1 0 0 0,1 0 0 0 0,1 0 0 0 0,-1 0 0 0 0,1 0 0 0 0,0 1 0 0 0,6-8 0 0 0,8-2 0 0 0,0 1 0 0 0,1 0 0 0 0,23-12 0 0 0,63-25 0 0 0,-8 3 0 0 0,-75 37 0 0 0,-15 7 0 0 0,1 0 0 0 0,0 0 0 0 0,-1-1 0 0 0,0 0 0 0 0,9-8 0 0 0,-56 33 0 0 0,-315 200 0 0 0,327-200 0 0 0,8-4 0 0 0,-1-2 0 0 0,0 0 0 0 0,-1-2 0 0 0,-35 16 0 0 0,58-29 0 0 0,-1 1 0 0 0,0-1 0 0 0,0 1 0 0 0,0-1 0 0 0,0 0 0 0 0,0 0 0 0 0,-1 1 0 0 0,1-1 0 0 0,0 0 0 0 0,0 0 0 0 0,0 0 0 0 0,0 0 0 0 0,0 0 0 0 0,0 0 0 0 0,0 0 0 0 0,0-1 0 0 0,0 1 0 0 0,0 0 0 0 0,0 0 0 0 0,0-1 0 0 0,0 1 0 0 0,0-1 0 0 0,-1 0 0 0 0,1 0 0 0 0,0 0 0 0 0,1 0 0 0 0,-1 0 0 0 0,1 0 0 0 0,-1 0 0 0 0,1 0 0 0 0,-1 0 0 0 0,1 0 0 0 0,-1 0 0 0 0,1 0 0 0 0,0-1 0 0 0,0 1 0 0 0,0 0 0 0 0,0 0 0 0 0,0 0 0 0 0,0 0 0 0 0,0-2 0 0 0,1-5 0 0 0,0 0 0 0 0,1 0 0 0 0,0 0 0 0 0,4-11 0 0 0,2-1 0 0 0,-2-1 0 0 0,7-33 0 0 0,-12 47 0 0 0,0-1 0 0 0,0 0 0 0 0,-1 1 0 0 0,0-1 0 0 0,0 0 0 0 0,-1 0 0 0 0,0 1 0 0 0,-1-1 0 0 0,0 1 0 0 0,-4-13 0 0 0,1 10-1 0 0,-5-11 0 0 0,10 20 2 0 0,0 0-1 0 0,-1 0 1 0 0,1 0 0 0 0,0 0 0 0 0,-1 1-1 0 0,1-1 1 0 0,0 0 0 0 0,0 0-1 0 0,0 0 1 0 0,0 0 0 0 0,0 0-1 0 0,0 0 1 0 0,0 0 0 0 0,0 0 0 0 0,1 0-1 0 0,-1 0 1 0 0,1-1 0 0 0,-1 1 2 0 0,1 0 0 0 0,0 1 1 0 0,0-1-1 0 0,-1 1 0 0 0,1-1 0 0 0,0 1 1 0 0,0-1-1 0 0,0 1 0 0 0,0 0 0 0 0,-1 0 1 0 0,1-1-1 0 0,0 1 0 0 0,0 0 0 0 0,0 0 1 0 0,0 0-1 0 0,0 0 0 0 0,1 0 0 0 0,20 1-13 0 0,-16-1 15 0 0,153 6-5 0 0,159 14 0 0 0,-313-19 0 0 0,2 0 0 0 0,0 0 0 0 0,0 0 0 0 0,0 0 0 0 0,0 1 0 0 0,0 0 0 0 0,0 0 0 0 0,0 1 0 0 0,12 7 0 0 0,-19-10 0 0 0,0 0 0 0 0,1 1 0 0 0,-1-1 0 0 0,0 0 0 0 0,0 0 0 0 0,1 1 0 0 0,-1-1 0 0 0,0 0 0 0 0,0 1 0 0 0,0-1 0 0 0,1 0 0 0 0,-1 1 0 0 0,0-1 0 0 0,0 1 0 0 0,0-1 0 0 0,0 0 0 0 0,0 1 0 0 0,0-1 0 0 0,0 0 0 0 0,0 1 0 0 0,0-1 0 0 0,0 1 0 0 0,0-1 0 0 0,0 0 0 0 0,0 1 0 0 0,0-1 0 0 0,0 1 0 0 0,0-1 0 0 0,0 0 0 0 0,0 1 0 0 0,-1-1 0 0 0,1 0 0 0 0,0 1 0 0 0,0-1 0 0 0,0 0 0 0 0,-1 1 0 0 0,1-1 0 0 0,0 0 0 0 0,0 0 0 0 0,-1 1 0 0 0,1-1 0 0 0,0 0 0 0 0,-1 0 0 0 0,1 1 0 0 0,0-1 0 0 0,-1 0 0 0 0,1 0 0 0 0,0 0 0 0 0,-1 0 0 0 0,1 1 0 0 0,0-1 0 0 0,-1 0 0 0 0,1 0 0 0 0,-1 0 0 0 0,-22 8 0 0 0,23-8 0 0 0,-46 10 0 0 0,0-1 0 0 0,-52 1 0 0 0,-33 6 0 0 0,103-10 0 0 0,-33 12 0 0 0,0 0 0 0 0,162-53-40 0 0,-29 9 16 0 0,-44 16 24 0 0,-15 5 0 0 0,1 0 0 0 0,0 1 0 0 0,0 0 0 0 0,1 2 0 0 0,21-3 0 0 0,-36 5 0 0 0,1 0 0 0 0,-1 0 0 0 0,0 0 0 0 0,0 0 0 0 0,0-1 0 0 0,1 1 0 0 0,-1 0 0 0 0,0 0 0 0 0,0 0 0 0 0,0 0 0 0 0,0 0 0 0 0,1 0 0 0 0,-1 0 0 0 0,0 0 0 0 0,0 0 0 0 0,0 0 0 0 0,1 0 0 0 0,-1 0 0 0 0,0 0 0 0 0,0 0 0 0 0,0 0 0 0 0,1 1 0 0 0,-1-1 0 0 0,0 0 0 0 0,0 0 0 0 0,0 0 0 0 0,0 0 0 0 0,1 0 0 0 0,-1 0 0 0 0,0 0 0 0 0,0 1 0 0 0,0-1 0 0 0,0 0 0 0 0,0 0 0 0 0,1 0 0 0 0,-1 0 0 0 0,0 1 0 0 0,0-1 0 0 0,0 0 0 0 0,0 0 0 0 0,0 0 0 0 0,0 0 0 0 0,0 1 0 0 0,0-1 0 0 0,0 0 0 0 0,0 0 0 0 0,0 0 0 0 0,0 1 0 0 0,0-1 0 0 0,-9 9 0 0 0,-18 7 0 0 0,-23 10 0 0 0,7-3 0 0 0,-2-2 0 0 0,-69 23 0 0 0,109-42 0 0 0,-1-1 0 0 0,0 0 0 0 0,0 0 0 0 0,-9 0 0 0 0,14-1 0 0 0,1 0 0 0 0,-1 0 0 0 0,0 0 0 0 0,0 0 0 0 0,0-1 0 0 0,1 1 0 0 0,-1 0 0 0 0,0 0 0 0 0,0 0 0 0 0,0-1 0 0 0,1 1 0 0 0,-1-1 0 0 0,0 1 0 0 0,1 0 0 0 0,-1-1 0 0 0,0 1 0 0 0,0-2 0 0 0,0 2 0 0 0,1-1 0 0 0,0 0 0 0 0,0 0 0 0 0,-1 1 0 0 0,1-1 0 0 0,0 0 0 0 0,0 1 0 0 0,0-1 0 0 0,0 0 0 0 0,0 0 0 0 0,0 1 0 0 0,0-1 0 0 0,1 0 0 0 0,-1 1 0 0 0,0-1 0 0 0,0 0 0 0 0,0 0 0 0 0,1 1 0 0 0,-1-1 0 0 0,0 0 0 0 0,1 1 0 0 0,-1-1 0 0 0,0 1 0 0 0,2-2 0 0 0,1-3 0 0 0,1 0 0 0 0,0 0 0 0 0,0 1 0 0 0,1-1 0 0 0,-1 1 0 0 0,9-6 0 0 0,35-21 0 0 0,-38 25 0 0 0,78-42 0 0 0,-100 56 0 0 0,-29 19 0 0 0,-16-4 0 0 0,53-22 0 0 0,0 0 0 0 0,0 1 0 0 0,-1-2 0 0 0,1 1 0 0 0,0 0 0 0 0,-1-1 0 0 0,1 0 0 0 0,0 0 0 0 0,-1 0 0 0 0,1-1 0 0 0,-7-1 0 0 0,10 2 0 0 0,1 0 0 0 0,-1-1 0 0 0,1 1 0 0 0,-1 0 0 0 0,1-1 0 0 0,0 1 0 0 0,-1-1 0 0 0,1 1 0 0 0,0 0 0 0 0,-1-1 0 0 0,1 1 0 0 0,0-1 0 0 0,-1 1 0 0 0,1-1 0 0 0,0 1 0 0 0,0-1 0 0 0,0 0 0 0 0,0 1 0 0 0,-1-1 0 0 0,1 1 0 0 0,0-1 0 0 0,0 1 0 0 0,0-1 0 0 0,0 1 0 0 0,0-1 0 0 0,0 0 0 0 0,0 1 0 0 0,0-1 0 0 0,1 1 0 0 0,-1-1 0 0 0,0 0 0 0 0,0 0 0 0 0,1 0 0 0 0,-1 0 0 0 0,0 0 0 0 0,1 0 0 0 0,-1 0 0 0 0,0 0 0 0 0,1 0 0 0 0,-1 0 0 0 0,1 0 0 0 0,0 0 0 0 0,-1 0 0 0 0,1 1 0 0 0,0-1 0 0 0,-1 0 0 0 0,1 0 0 0 0,0 1 0 0 0,1-1 0 0 0,-11 8 0 0 0,3-2 0 0 0,13-12 0 0 0,-3 3 0 0 0,1 0 0 0 0,0 0 0 0 0,1 1 0 0 0,-1 0 0 0 0,0 0 0 0 0,1 0 0 0 0,0 0 0 0 0,0 1 0 0 0,9-3 0 0 0,-13 5 0 0 0,-6 8 0 0 0,-7 3 0 0 0,1-4 0 0 0,-12 9 0 0 0,-43 25 0 0 0,102-61 0 0 0,-33 19 0 0 0,0-1 0 0 0,0 1 0 0 0,0-1 0 0 0,0 0 0 0 0,0 0 0 0 0,-1 0 0 0 0,1 0 0 0 0,-1 0 0 0 0,1-1 0 0 0,-1 0 0 0 0,0 0 0 0 0,5-5 0 0 0,-8 7 0 0 0,0 1 0 0 0,0 0 0 0 0,1 0 0 0 0,-1 0 0 0 0,0-1 0 0 0,0 1 0 0 0,0 0 1 0 0,0 0-1 0 0,0 0 0 0 0,0-1 0 0 0,0 1 0 0 0,0 0 0 0 0,0 0 0 0 0,0 0 0 0 0,0-1 0 0 0,0 1 0 0 0,0 0 0 0 0,0 0 0 0 0,-1 0 0 0 0,1-1 0 0 0,0 1 0 0 0,0 0 0 0 0,0 0 0 0 0,0 0 0 0 0,0 0 0 0 0,0-1 0 0 0,0 1 1 0 0,-1 0-1 0 0,1 0 0 0 0,0 0 0 0 0,0 0 0 0 0,0 0 0 0 0,0-1 0 0 0,-1 1 0 0 0,1 0 0 0 0,0 0 0 0 0,0 0 0 0 0,-1 0 0 0 0,-11-3 2 0 0,-13 2-22 0 0,17 1-352 0 0,0 1 1 0 0,0 0-1 0 0,0 1 0 0 0,0 0 1 0 0,0 0-1 0 0,1 1 0 0 0,-13 5 1 0 0,11-3-7512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30:24.264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665 38 1839 0 0,'-174'-18'1178'0'0,"113"13"-692"0"0,32 2-165 0 0,-10-1 1356 0 0,1 2 0 0 0,-56 7 2000 0 0,94-4-3633 0 0,11 9 692 0 0,21 6-540 0 0,-6-7-144 0 0,0-1-1 0 0,0-1 0 0 0,44 5 0 0 0,84 1 481 0 0,-131-11-377 0 0,236 7 1536 0 0,155 15-1486 0 0,192 19-193 0 0,135-68 42 0 0,-621 24-27 0 0,0 5 1 0 0,139 23-1 0 0,-192-21 17 0 0,0-3 0 0 0,0-3 0 0 0,0-2 0 0 0,0-4 0 0 0,125-27 0 0 0,-141 24 923 0 0,89-6 0 0 0,53 12-297 0 0,-167 3-810 0 0,-20 0 140 0 0,-3 0 0 0 0,0 1 0 0 0,1-1 0 0 0,-1 0 0 0 0,0-1 0 0 0,0 1 0 0 0,0 0 0 0 0,1-1 0 0 0,3-1 0 0 0,-7 2 0 0 0,0 0 0 0 0,0-1 0 0 0,-1 1 0 0 0,1 0 0 0 0,0 0 0 0 0,0 0 0 0 0,0-1 0 0 0,0 1 0 0 0,0 0 0 0 0,0 0 0 0 0,0 0 0 0 0,0-1 0 0 0,-1 1 0 0 0,1 0 0 0 0,0 0 0 0 0,0 0 0 0 0,0 0 0 0 0,0 0 0 0 0,0-1 0 0 0,-1 1 0 0 0,1 0 0 0 0,0 0 0 0 0,0 0 0 0 0,0 0 0 0 0,-1 0 0 0 0,1 0 0 0 0,0 0 0 0 0,0 0 0 0 0,0 0 0 0 0,-1-1 0 0 0,1 1 0 0 0,0 0 0 0 0,0 0 0 0 0,-1 0 0 0 0,1 0 0 0 0,0 0 0 0 0,0 1 0 0 0,0-1 0 0 0,-1 0 0 0 0,1 0 0 0 0,0 0 0 0 0,-11-1 0 0 0,-37 3 0 0 0,0 3 0 0 0,-75 18 0 0 0,30-5 0 0 0,-70 5-89 0 0,-2-7 0 0 0,-325-10 1 0 0,220-26 19 0 0,-75-3-4 0 0,-414 14-1975 0 0,277-10 1899 0 0,285 7 122 0 0,116 7 31 0 0,1-4-1 0 0,-141-36 1 0 0,212 43 2 0 0,-196-43 95 0 0,182 42-100 0 0,0 1 1 0 0,-1 1-1 0 0,1 1 1 0 0,-1 1-1 0 0,1 1 1 0 0,-45 10-1 0 0,62-10-2 0 0,0-1-1 0 0,0 2 1 0 0,0-1 0 0 0,0 1-1 0 0,0 0 1 0 0,1 0-1 0 0,-1 0 1 0 0,1 1 0 0 0,0 0-1 0 0,0 0 1 0 0,-6 6-1 0 0,9-8 1 0 0,1 0-1 0 0,-1 0 1 0 0,1 0 0 0 0,0 0-1 0 0,0 0 1 0 0,0 0-1 0 0,0 1 1 0 0,0-1-1 0 0,0 0 1 0 0,0 1 0 0 0,1-1-1 0 0,-1 0 1 0 0,1 1-1 0 0,0-1 1 0 0,-1 1 0 0 0,1-1-1 0 0,0 0 1 0 0,1 1-1 0 0,-1-1 1 0 0,0 1-1 0 0,1-1 1 0 0,-1 1 0 0 0,1-1-1 0 0,0 0 1 0 0,0 0-1 0 0,0 1 1 0 0,0-1-1 0 0,0 0 1 0 0,0 0 0 0 0,1 0-1 0 0,-1 0 1 0 0,3 2-1 0 0,2 4 3 0 0,1-2 0 0 0,0 1 0 0 0,0-1 0 0 0,0 0 0 0 0,1-1-1 0 0,0 1 1 0 0,0-2 0 0 0,0 1 0 0 0,1-1 0 0 0,-1 0 0 0 0,1-1 0 0 0,14 4-1 0 0,11 1 32 0 0,69 8-1 0 0,-98-16-29 0 0,77 5 33 0 0,0-4 0 0 0,87-9-1 0 0,-37 0 56 0 0,153 3 21 0 0,182-11-84 0 0,-9-14 82 0 0,1 39-28 0 0,58-3-70 0 0,-274-10 138 0 0,136-9 2081 0 0,-242 6-2127 0 0,426-33 169 0 0,-331 19 832 0 0,-220 20-1221 0 0,-2 1-65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30:27.00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247 198 1839 0 0,'5'-16'632'0'0,"0"-1"0"0"0,-1 0 0 0 0,0 0 0 0 0,-1 0-1 0 0,0-29 1 0 0,-3 44-539 0 0,0-1 0 0 0,0 0 1 0 0,0 1-1 0 0,0-1 0 0 0,-1 1 0 0 0,1-1 0 0 0,-1 1 0 0 0,0-1 0 0 0,1 1 1 0 0,-1-1-1 0 0,0 1 0 0 0,0-1 0 0 0,-1 1 0 0 0,1 0 0 0 0,-1 0 1 0 0,1 0-1 0 0,-1 0 0 0 0,1 0 0 0 0,-1 0 0 0 0,0 0 0 0 0,0 0 0 0 0,0 1 1 0 0,-4-3-1 0 0,1 2 4 0 0,1 0 1 0 0,-1 0-1 0 0,0 1 1 0 0,0-1-1 0 0,0 1 1 0 0,0 1-1 0 0,0-1 0 0 0,0 1 1 0 0,0-1-1 0 0,0 1 1 0 0,-7 1-1 0 0,3 1-1 0 0,-1-1 0 0 0,0 1-1 0 0,1 1 1 0 0,-1 0 0 0 0,1 0 0 0 0,0 1-1 0 0,0 0 1 0 0,0 0 0 0 0,0 1-1 0 0,1 1 1 0 0,0-1 0 0 0,-14 13-1 0 0,18-14-67 0 0,0 0 0 0 0,0 0 0 0 0,1 0 0 0 0,-1 0 0 0 0,1 1-1 0 0,0-1 1 0 0,0 1 0 0 0,1 0 0 0 0,-1 0 0 0 0,1 0 0 0 0,0 0-1 0 0,0 0 1 0 0,1 1 0 0 0,0-1 0 0 0,0 0 0 0 0,0 1 0 0 0,0-1-1 0 0,1 1 1 0 0,0-1 0 0 0,0 1 0 0 0,0-1 0 0 0,1 1 0 0 0,0-1 0 0 0,2 9-1 0 0,-1-10-10 0 0,0 0-1 0 0,1 1 1 0 0,-1-1-1 0 0,1 0 0 0 0,-1-1 1 0 0,1 1-1 0 0,1 0 1 0 0,-1-1-1 0 0,0 0 1 0 0,1 1-1 0 0,-1-1 1 0 0,1-1-1 0 0,0 1 0 0 0,0-1 1 0 0,0 1-1 0 0,5 1 1 0 0,5 2 257 0 0,1 0 0 0 0,0-1 0 0 0,23 6 0 0 0,-25-8-209 0 0,0-1 0 0 0,0 0 0 0 0,0-1 0 0 0,1 0 0 0 0,-1-1 0 0 0,0-1 0 0 0,27-4 0 0 0,-35 4-48 0 0,0 0-1 0 0,0-1 0 0 0,0 1 1 0 0,0-1-1 0 0,0 0 0 0 0,0-1 1 0 0,-1 1-1 0 0,1-1 0 0 0,-1 0 1 0 0,0 0-1 0 0,1 0 0 0 0,-2-1 1 0 0,1 0-1 0 0,0 1 0 0 0,-1-1 1 0 0,1 0-1 0 0,-1-1 0 0 0,0 1 1 0 0,-1 0-1 0 0,1-1 0 0 0,-1 0 1 0 0,0 0-1 0 0,2-5 0 0 0,-1 0 1 0 0,-1 0-1 0 0,0 1 0 0 0,-1-1 0 0 0,0-1 0 0 0,0 1 1 0 0,-1 0-1 0 0,-1 0 0 0 0,-1-10 0 0 0,2 16-7 0 0,-1 0-1 0 0,1 1 0 0 0,-1-1 0 0 0,0 0 1 0 0,0 1-1 0 0,0-1 0 0 0,-1 1 0 0 0,1-1 0 0 0,-1 1 1 0 0,0 0-1 0 0,0-1 0 0 0,0 1 0 0 0,0 0 1 0 0,-1 0-1 0 0,1 1 0 0 0,-1-1 0 0 0,0 0 1 0 0,0 1-1 0 0,0 0 0 0 0,0-1 0 0 0,0 1 1 0 0,0 0-1 0 0,-1 1 0 0 0,-3-3 0 0 0,4 3 1 0 0,-1 1-1 0 0,1-1 1 0 0,-1 0-1 0 0,1 1 1 0 0,0 0-1 0 0,-1 0 0 0 0,1 0 1 0 0,-1 0-1 0 0,1 0 1 0 0,-1 1-1 0 0,1-1 1 0 0,0 1-1 0 0,-1 0 1 0 0,1 0-1 0 0,0 0 1 0 0,0 1-1 0 0,0-1 0 0 0,-1 1 1 0 0,1 0-1 0 0,1 0 1 0 0,-1 0-1 0 0,0 0 1 0 0,0 0-1 0 0,1 0 1 0 0,0 1-1 0 0,-1-1 0 0 0,1 1 1 0 0,0 0-1 0 0,0 0 1 0 0,-2 4-1 0 0,1-2-9 0 0,1-1-1 0 0,0 1 1 0 0,0 0-1 0 0,0-1 1 0 0,1 1-1 0 0,0 0 0 0 0,0 0 1 0 0,0 0-1 0 0,0 0 1 0 0,1 0-1 0 0,0 0 1 0 0,0 0-1 0 0,0 0 1 0 0,0 0-1 0 0,1 0 0 0 0,0 0 1 0 0,0 0-1 0 0,0 0 1 0 0,1 0-1 0 0,3 7 1 0 0,-4-10 0 0 0,1 0 1 0 0,-1 0-1 0 0,1-1 1 0 0,-1 1-1 0 0,1 0 1 0 0,0 0 0 0 0,0-1-1 0 0,-1 1 1 0 0,1-1-1 0 0,0 0 1 0 0,1 1-1 0 0,-1-1 1 0 0,0 0-1 0 0,0 0 1 0 0,0 0 0 0 0,1-1-1 0 0,-1 1 1 0 0,0 0-1 0 0,1-1 1 0 0,-1 0-1 0 0,1 1 1 0 0,-1-1-1 0 0,0 0 1 0 0,1 0 0 0 0,-1-1-1 0 0,1 1 1 0 0,3-1-1 0 0,-3 0 6 0 0,1 1 0 0 0,-1-1 0 0 0,1 0 0 0 0,-1-1-1 0 0,1 1 1 0 0,-1-1 0 0 0,1 1 0 0 0,-1-1 0 0 0,0 0 0 0 0,0 0-1 0 0,0 0 1 0 0,0-1 0 0 0,0 1 0 0 0,-1-1 0 0 0,1 0 0 0 0,-1 1-1 0 0,4-6 1 0 0,-6 7-12 0 0,1-1 0 0 0,-1 1 0 0 0,0 0 0 0 0,1-1 0 0 0,-1 1 0 0 0,0-1 0 0 0,0 1 0 0 0,0-1 0 0 0,0 1 0 0 0,0-1 0 0 0,0 1 0 0 0,0-1 0 0 0,0 1 0 0 0,-1-1 0 0 0,1 1 0 0 0,-1-1 0 0 0,1 1 0 0 0,-2-3 0 0 0,-2-3-148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30:28.86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71 104 1375 0 0,'-5'3'27'0'0,"1"0"-1"0"0,0 0 0 0 0,0 1 1 0 0,0 0-1 0 0,1 0 0 0 0,-1 0 1 0 0,1 0-1 0 0,0 0 0 0 0,0 1 1 0 0,-4 8-1 0 0,6-10 65 0 0,0-1 1 0 0,0 0-1 0 0,0 1 0 0 0,1-1 0 0 0,-1 1 1 0 0,1-1-1 0 0,-1 1 0 0 0,1-1 0 0 0,0 1 1 0 0,0-1-1 0 0,0 1 0 0 0,1-1 1 0 0,-1 1-1 0 0,0-1 0 0 0,1 1 0 0 0,0-1 1 0 0,-1 0-1 0 0,1 1 0 0 0,0-1 0 0 0,0 0 1 0 0,1 0-1 0 0,-1 1 0 0 0,0-1 1 0 0,1 0-1 0 0,1 2 0 0 0,0-1-28 0 0,0 0 0 0 0,1 0-1 0 0,-1-1 1 0 0,0 1 0 0 0,1-1 0 0 0,-1 0-1 0 0,1 0 1 0 0,0 0 0 0 0,0 0-1 0 0,0-1 1 0 0,0 0 0 0 0,0 1 0 0 0,0-2-1 0 0,0 1 1 0 0,4 0 0 0 0,-2 0-93 0 0,0-1 0 0 0,1 0 0 0 0,-1-1 0 0 0,0 1 0 0 0,0-1 0 0 0,0 0 0 0 0,0-1 0 0 0,0 0 1 0 0,11-4-1 0 0,-13 4-24 0 0,1 0 0 0 0,-1-1 0 0 0,0 1 0 0 0,0-1 1 0 0,0 0-1 0 0,0 0 0 0 0,0 0 0 0 0,0-1 1 0 0,-1 0-1 0 0,0 1 0 0 0,0-1 0 0 0,4-5 0 0 0,-6 6 44 0 0,1-1 0 0 0,-1 1 0 0 0,0 0-1 0 0,1-1 1 0 0,-1 1 0 0 0,-1 0-1 0 0,1-1 1 0 0,0 1 0 0 0,-1-1-1 0 0,0 1 1 0 0,0-1 0 0 0,0 1-1 0 0,0-1 1 0 0,-1 1 0 0 0,1-1-1 0 0,-1 1 1 0 0,0-1 0 0 0,-1-4-1 0 0,0 5 27 0 0,0 0-1 0 0,0 0 0 0 0,1 0 0 0 0,-2 0 0 0 0,1 1 0 0 0,0-1 0 0 0,-1 1 1 0 0,1-1-1 0 0,-1 1 0 0 0,1 0 0 0 0,-1 0 0 0 0,0 0 0 0 0,0 0 0 0 0,0 0 1 0 0,0 1-1 0 0,-1 0 0 0 0,1-1 0 0 0,0 1 0 0 0,-4 0 0 0 0,-2-2-12 0 0,1 1-1 0 0,-1 1 1 0 0,1 0-1 0 0,-1 0 1 0 0,0 0-1 0 0,-12 2 0 0 0,20-1 7 0 0,-1 0 0 0 0,1 0 0 0 0,0 0 0 0 0,-1 1-1 0 0,1-1 1 0 0,0 0 0 0 0,0 1 0 0 0,-1-1 0 0 0,1 1-1 0 0,0-1 1 0 0,0 1 0 0 0,0-1 0 0 0,0 1 0 0 0,0 0-1 0 0,0 0 1 0 0,0 0 0 0 0,0 0 0 0 0,-2 1-1 0 0,3-1 5 0 0,-1 0 0 0 0,1 0-1 0 0,0 0 1 0 0,-1 0-1 0 0,1 0 1 0 0,0 0-1 0 0,0 0 1 0 0,-1 0 0 0 0,1 0-1 0 0,0 0 1 0 0,0 0-1 0 0,0 0 1 0 0,0 0 0 0 0,1 0-1 0 0,-1 0 1 0 0,0 0-1 0 0,0 0 1 0 0,1 1-1 0 0,0 1 40 0 0,0 0-1 0 0,0 0 0 0 0,1-1 1 0 0,-1 1-1 0 0,1-1 0 0 0,0 1 1 0 0,0-1-1 0 0,0 0 0 0 0,0 1 1 0 0,0-1-1 0 0,0 0 0 0 0,1 0 1 0 0,-1-1-1 0 0,4 3 0 0 0,0-1 89 0 0,0-1-1 0 0,0-1 0 0 0,0 1 1 0 0,0-1-1 0 0,0 0 0 0 0,1 0 0 0 0,-1-1 1 0 0,0 0-1 0 0,0 0 0 0 0,10-2 1 0 0,-11 2-83 0 0,0-1 1 0 0,0 0 0 0 0,0 0 0 0 0,0 0 0 0 0,0-1 0 0 0,0 1 0 0 0,-1-1 0 0 0,1 0 0 0 0,-1-1 0 0 0,1 1 0 0 0,-1-1 0 0 0,0 0 0 0 0,5-4 0 0 0,-8 5-58 0 0,1 1 0 0 0,-1 0 0 0 0,0-1 0 0 0,0 1 0 0 0,0-1 0 0 0,0 1 0 0 0,0-1 0 0 0,0 0 0 0 0,-1 1 0 0 0,1-1 0 0 0,0 0 0 0 0,-1 0 0 0 0,1 1 0 0 0,-1-1 0 0 0,0 0 0 0 0,0 0 0 0 0,0 0 0 0 0,0 1 0 0 0,0-1 0 0 0,0 0 0 0 0,0-2 0 0 0,-1 1 0 0 0,0 0 0 0 0,0 1 0 0 0,-1-1 0 0 0,1 0 0 0 0,0 1 0 0 0,-1-1 0 0 0,0 1 0 0 0,1 0 0 0 0,-1 0 0 0 0,0-1 0 0 0,0 1 0 0 0,-3-2 0 0 0,-2-1 0 0 0,-1-1 0 0 0,1 1 0 0 0,-1 1 0 0 0,0-1 0 0 0,-1 2 0 0 0,1-1 0 0 0,-14-4 0 0 0,14 7-15 0 0,0-1 0 0 0,0 1 0 0 0,0 0-1 0 0,0 1 1 0 0,0 0 0 0 0,0 0 0 0 0,0 0 0 0 0,-15 4-1 0 0,21-3 18 0 0,-1-1-1 0 0,1 1 0 0 0,-1 0 0 0 0,1 0 0 0 0,-1 0 1 0 0,1 0-1 0 0,0 0 0 0 0,0 1 0 0 0,-1-1 1 0 0,1 1-1 0 0,0-1 0 0 0,0 1 0 0 0,0 0 1 0 0,1 0-1 0 0,-1 0 0 0 0,0 0 0 0 0,1 0 1 0 0,-1 0-1 0 0,1 0 0 0 0,0 0 0 0 0,-1 1 1 0 0,1-1-1 0 0,0 1 0 0 0,1-1 0 0 0,-1 1 1 0 0,0-1-1 0 0,1 1 0 0 0,-1-1 0 0 0,1 1 0 0 0,0 4 1 0 0,0-4 19 0 0,0-1 0 0 0,1 1 0 0 0,-1-1 1 0 0,1 1-1 0 0,0-1 0 0 0,0 1 0 0 0,0-1 0 0 0,0 0 1 0 0,0 1-1 0 0,1-1 0 0 0,-1 0 0 0 0,0 0 0 0 0,1 0 1 0 0,0 0-1 0 0,-1 0 0 0 0,1 0 0 0 0,0 0 0 0 0,0-1 1 0 0,0 1-1 0 0,0-1 0 0 0,1 1 0 0 0,-1-1 0 0 0,0 0 1 0 0,4 2-1 0 0,1 0 178 0 0,0-1 1 0 0,0 0 0 0 0,0 0 0 0 0,0 0-1 0 0,1-1 1 0 0,-1 0 0 0 0,11 1 0 0 0,-13-2-185 0 0,-1-1 0 0 0,1 1 0 0 0,-1-1 1 0 0,1 0-1 0 0,-1 0 0 0 0,1 0 0 0 0,-1 0 0 0 0,1-1 1 0 0,-1 0-1 0 0,8-4 0 0 0,-11 5-13 0 0,0 0 0 0 0,1 0 0 0 0,-1 0 1 0 0,0 0-1 0 0,0 0 0 0 0,0 0 0 0 0,0 0 0 0 0,0-1 0 0 0,0 1 1 0 0,0 0-1 0 0,0-1 0 0 0,-1 1 0 0 0,1-1 0 0 0,0 1 0 0 0,-1-1 0 0 0,1 1 1 0 0,-1-1-1 0 0,1 1 0 0 0,-1-1 0 0 0,0 1 0 0 0,0-1 0 0 0,0 0 1 0 0,0 1-1 0 0,0-1 0 0 0,0 1 0 0 0,0-1 0 0 0,-1 0 0 0 0,1 1 0 0 0,0-1 1 0 0,-1 1-1 0 0,1-1 0 0 0,-1 1 0 0 0,0-1 0 0 0,-1-2 0 0 0,-1 0-3 0 0,0-1-1 0 0,-1 1 0 0 0,1-1 0 0 0,-1 1 0 0 0,0 0 1 0 0,0 1-1 0 0,0-1 0 0 0,-1 1 0 0 0,1-1 1 0 0,-1 2-1 0 0,0-1 0 0 0,0 0 0 0 0,0 1 0 0 0,0 0 1 0 0,0 0-1 0 0,-1 0 0 0 0,-8-1 0 0 0,10 2 1 0 0,-1 0-1 0 0,1 0 1 0 0,-1 1 0 0 0,0-1-1 0 0,1 1 1 0 0,-1 0-1 0 0,0 0 1 0 0,1 1-1 0 0,-1-1 1 0 0,1 1-1 0 0,-1 0 1 0 0,1 0-1 0 0,-1 1 1 0 0,1-1 0 0 0,0 1-1 0 0,0 0 1 0 0,-1 0-1 0 0,1 0 1 0 0,1 1-1 0 0,-1 0 1 0 0,-5 4-1 0 0,7-6 2 0 0,1 1-1 0 0,-1 0 0 0 0,1 0 1 0 0,0 0-1 0 0,-1 0 0 0 0,1 1 0 0 0,0-1 1 0 0,0 0-1 0 0,0 0 0 0 0,1 1 1 0 0,-1-1-1 0 0,1 1 0 0 0,-1-1 0 0 0,1 0 1 0 0,0 1-1 0 0,0-1 0 0 0,0 3 1 0 0,0-1-4 0 0,1 0 0 0 0,0 0 0 0 0,0 0 0 0 0,0 0 0 0 0,0 0 0 0 0,1 0-1 0 0,0 0 1 0 0,-1-1 0 0 0,5 6 0 0 0,-1-2 3 0 0,0-1-1 0 0,0 1 0 0 0,0-1 0 0 0,1-1 0 0 0,0 1 0 0 0,0-1 0 0 0,1 0 0 0 0,-1 0 0 0 0,14 6 0 0 0,-17-10 4 0 0,-1 0 0 0 0,1 0-1 0 0,-1 0 1 0 0,1-1 0 0 0,-1 1-1 0 0,1-1 1 0 0,-1 0-1 0 0,1 1 1 0 0,0-1 0 0 0,-1 0-1 0 0,1-1 1 0 0,-1 1 0 0 0,1 0-1 0 0,0-1 1 0 0,-1 1 0 0 0,1-1-1 0 0,-1 0 1 0 0,1 0-1 0 0,-1 0 1 0 0,0 0 0 0 0,1-1-1 0 0,-1 1 1 0 0,0 0 0 0 0,0-1-1 0 0,0 0 1 0 0,0 1 0 0 0,0-1-1 0 0,0 0 1 0 0,-1 0-1 0 0,1 0 1 0 0,0 0 0 0 0,1-3-1 0 0,-2 3 0 0 0,1-1-1 0 0,-1 1 1 0 0,0 0 0 0 0,0-1-1 0 0,0 1 1 0 0,0 0-1 0 0,-1-1 1 0 0,1 1-1 0 0,-1-1 1 0 0,1 1-1 0 0,-1-1 1 0 0,0 1-1 0 0,0-1 1 0 0,0 0 0 0 0,0 1-1 0 0,-1-1 1 0 0,1 1-1 0 0,0-1 1 0 0,-1 1-1 0 0,0-1 1 0 0,0 1-1 0 0,0 0 1 0 0,0-1-1 0 0,0 1 1 0 0,0 0 0 0 0,0 0-1 0 0,-1-1 1 0 0,1 1-1 0 0,-1 0 1 0 0,0 1-1 0 0,0-1 1 0 0,-3-3-1 0 0,0 2 3 0 0,0 0 0 0 0,0 0 0 0 0,0 0 0 0 0,0 1 0 0 0,0 0 0 0 0,-1 0 0 0 0,1 0 0 0 0,-1 1 0 0 0,1 0-1 0 0,-9-1 1 0 0,10 1-1 0 0,1 1 0 0 0,-1 0 0 0 0,1 0-1 0 0,-1 0 1 0 0,1 1 0 0 0,-1-1 0 0 0,1 1 0 0 0,-1 0-1 0 0,1 0 1 0 0,-1 0 0 0 0,1 0 0 0 0,0 0-1 0 0,-1 1 1 0 0,1-1 0 0 0,0 1 0 0 0,0 0 0 0 0,-5 4-1 0 0,7-5-1 0 0,1 0 0 0 0,-1 0 0 0 0,0-1 0 0 0,1 1 0 0 0,-1 0 0 0 0,0 0 0 0 0,1 0 0 0 0,-1 0 0 0 0,1 0 0 0 0,-1 0 0 0 0,1 0 0 0 0,0 0 0 0 0,-1 0 0 0 0,1 0 0 0 0,0 0 0 0 0,0 0 0 0 0,0 0 0 0 0,0 0 0 0 0,0 0 0 0 0,0 0 0 0 0,0 2 0 0 0,1-1 0 0 0,-1 0 0 0 0,1 0 0 0 0,0 0 0 0 0,0-1 0 0 0,0 1 0 0 0,0 0 0 0 0,0-1 0 0 0,0 1 0 0 0,0-1 0 0 0,0 1 0 0 0,2 1 0 0 0,2 1 0 0 0,-1 0 0 0 0,1-1 0 0 0,0 1 0 0 0,0-1 0 0 0,0 0 0 0 0,11 4 0 0 0,0-1-666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30:29.831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191 105 1375 0 0,'-7'-2'169'0'0,"0"1"0"0"0,0 0-1 0 0,-1 0 1 0 0,1 0 0 0 0,-1 1-1 0 0,1 1 1 0 0,-1-1 0 0 0,1 1-1 0 0,0 0 1 0 0,0 1 0 0 0,-1 0-1 0 0,1 0 1 0 0,0 0 0 0 0,0 1-1 0 0,1 0 1 0 0,-1 0 0 0 0,-11 9-1 0 0,13-10-68 0 0,1 2-1 0 0,0-1 0 0 0,0 0 1 0 0,1 1-1 0 0,-1 0 0 0 0,1 0 0 0 0,0 0 1 0 0,0 0-1 0 0,0 0 0 0 0,0 1 0 0 0,-3 7 1 0 0,5-8-11 0 0,-1 0 0 0 0,2-1 0 0 0,-1 1 0 0 0,0 0 0 0 0,1 0 0 0 0,-1 0 0 0 0,1 0 0 0 0,0 0 0 0 0,1 0 0 0 0,-1 0 0 0 0,1-1 0 0 0,-1 1 0 0 0,1 0 1 0 0,0 0-1 0 0,1-1 0 0 0,2 8 0 0 0,-3-8-46 0 0,1-1 1 0 0,-1 1-1 0 0,1-1 0 0 0,0 1 1 0 0,0-1-1 0 0,0 1 0 0 0,0-1 1 0 0,0 0-1 0 0,0 0 1 0 0,0 0-1 0 0,1 0 0 0 0,-1 0 1 0 0,1-1-1 0 0,0 1 1 0 0,4 1-1 0 0,-2-1 36 0 0,0-1 0 0 0,0 1-1 0 0,0-1 1 0 0,0-1 0 0 0,0 1 0 0 0,0-1 0 0 0,1 0-1 0 0,7 0 1 0 0,-1-2 25 0 0,0 0 1 0 0,0-1-1 0 0,0 0 0 0 0,0 0 0 0 0,-1-2 1 0 0,1 1-1 0 0,11-8 0 0 0,-19 10-104 0 0,1-1 1 0 0,-1 0-1 0 0,0 0 0 0 0,0 0 1 0 0,-1-1-1 0 0,1 0 1 0 0,0 1-1 0 0,-1-1 0 0 0,0 0 1 0 0,0 0-1 0 0,0-1 0 0 0,-1 1 1 0 0,0-1-1 0 0,1 1 1 0 0,-2-1-1 0 0,4-8 0 0 0,-4 6 61 0 0,0 0-1 0 0,0 0 0 0 0,0 1 1 0 0,-1-1-1 0 0,1 0 1 0 0,-2 0-1 0 0,1 0 0 0 0,-1 0 1 0 0,0 1-1 0 0,-1-1 1 0 0,-3-11-1 0 0,3 13 20 0 0,0 0 0 0 0,0-1 0 0 0,-1 1 0 0 0,0 0-1 0 0,0 0 1 0 0,0 0 0 0 0,0 1 0 0 0,-1-1 0 0 0,0 1 0 0 0,0 0 0 0 0,0 0 0 0 0,-1 0 0 0 0,-7-5-1 0 0,8 7-16 0 0,0 0 0 0 0,0 0-1 0 0,-1 0 1 0 0,1 1-1 0 0,0-1 1 0 0,-1 1-1 0 0,1 0 1 0 0,-1 1-1 0 0,0-1 1 0 0,1 1-1 0 0,-1 0 1 0 0,1 0-1 0 0,-1 0 1 0 0,0 0-1 0 0,1 1 1 0 0,-1 0-1 0 0,1 0 1 0 0,-9 3-1 0 0,7-1-60 0 0,1-1 0 0 0,-1 1 0 0 0,1 0-1 0 0,0 0 1 0 0,0 0 0 0 0,0 1-1 0 0,0 0 1 0 0,0 0 0 0 0,-3 5 0 0 0,6-8-2 0 0,1 0 0 0 0,1 0 0 0 0,-1 0 0 0 0,0 0 0 0 0,0 0 0 0 0,0 0-1 0 0,0 1 1 0 0,1-1 0 0 0,-1 0 0 0 0,1 1 0 0 0,-1-1 0 0 0,1 0 0 0 0,-1 1 0 0 0,1-1 0 0 0,0 0 0 0 0,0 1 0 0 0,0-1 0 0 0,0 1 0 0 0,0-1 0 0 0,0 0 0 0 0,0 1 0 0 0,0-1 0 0 0,0 1 0 0 0,1-1 0 0 0,-1 0 0 0 0,0 1 0 0 0,1-1 0 0 0,-1 0 0 0 0,1 1 0 0 0,0-1 0 0 0,-1 0 0 0 0,1 0 0 0 0,0 1 0 0 0,0-1 0 0 0,0 0 0 0 0,0 0 0 0 0,0 0 0 0 0,0 0-1 0 0,0 0 1 0 0,0 0 0 0 0,0-1 0 0 0,0 1 0 0 0,1 0 0 0 0,0 0 0 0 0,3 1 13 0 0,-1 0 0 0 0,1 0 0 0 0,-1-1 0 0 0,1 1-1 0 0,0-1 1 0 0,-1 0 0 0 0,1 0 0 0 0,0-1 0 0 0,0 0 0 0 0,-1 0-1 0 0,1 0 1 0 0,0 0 0 0 0,7-2 0 0 0,-1 1 147 0 0,0-2 0 0 0,-1 1-1 0 0,1-2 1 0 0,17-7 0 0 0,-23 9-149 0 0,0-1-1 0 0,0 0 1 0 0,-1-1 0 0 0,0 1 0 0 0,0-1-1 0 0,0 0 1 0 0,0 0 0 0 0,0 0 0 0 0,-1 0-1 0 0,5-7 1 0 0,-8 10-11 0 0,1 0 0 0 0,0-1 0 0 0,0 1-1 0 0,-1 0 1 0 0,1 0 0 0 0,0-1 0 0 0,-1 1 0 0 0,0 0-1 0 0,1-1 1 0 0,-1 1 0 0 0,0-1 0 0 0,1 1 0 0 0,-1 0-1 0 0,0-1 1 0 0,0 1 0 0 0,0-1 0 0 0,0 1 0 0 0,-1 0-1 0 0,1-1 1 0 0,0 1 0 0 0,-1-1 0 0 0,1 1 0 0 0,0 0-1 0 0,-1-1 1 0 0,0 1 0 0 0,1 0 0 0 0,-1 0 0 0 0,0-1-1 0 0,0 1 1 0 0,1 0 0 0 0,-1 0 0 0 0,0 0 0 0 0,0 0-1 0 0,0 0 1 0 0,0 0 0 0 0,-1 0 0 0 0,1 0 0 0 0,0 1-1 0 0,0-1 1 0 0,0 0 0 0 0,-1 1 0 0 0,1-1 0 0 0,0 1-1 0 0,-3-1 1 0 0,0-1-83 0 0,1 1-1 0 0,-1 1 0 0 0,0-1 1 0 0,1 1-1 0 0,-1-1 0 0 0,0 1 1 0 0,1 0-1 0 0,-1 0 0 0 0,0 0 1 0 0,1 1-1 0 0,-1 0 0 0 0,0-1 1 0 0,1 1-1 0 0,-1 0 0 0 0,1 1 1 0 0,-1-1-1 0 0,1 1 0 0 0,0-1 1 0 0,-1 1-1 0 0,1 0 0 0 0,0 0 1 0 0,0 1-1 0 0,0-1 0 0 0,1 0 1 0 0,-1 1-1 0 0,0 0 0 0 0,-3 5 1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34:17.362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341 220 5063 0 0,'-15'-8'485'0'0,"-1"2"-1"0"0,0-1 0 0 0,-1 2 1 0 0,1 0-1 0 0,-25-3 0 0 0,23 4-423 0 0,10 2 66 0 0,5 2-65 0 0,0-1 0 0 0,0 0 0 0 0,0 0 0 0 0,0 1 0 0 0,0 0 0 0 0,0-1-1 0 0,0 1 1 0 0,0 0 0 0 0,-1 1 0 0 0,-4 0 0 0 0,8 2 59 0 0,7 0-103 0 0,8 2-17 0 0,318 28 4551 0 0,4-30-3035 0 0,25-15-59 0 0,234-2-548 0 0,-547 16-894 0 0,75 13 0 0 0,-95-10-8 0 0,-1 2 0 0 0,1 1 0 0 0,49 22 0 0 0,-73-28-12 0 0,0 0 0 0 0,-1 1 0 0 0,1 0 0 0 0,0 0 0 0 0,-1 0 0 0 0,1 1 0 0 0,6 6 0 0 0,-11-9 3 0 0,1 0 0 0 0,0-1 0 0 0,-1 1 0 0 0,1 0 0 0 0,-1 0 0 0 0,1 0 0 0 0,-1 0-1 0 0,0 0 1 0 0,1 0 0 0 0,-1 0 0 0 0,0 0 0 0 0,0 0 0 0 0,0 0 0 0 0,1 0 0 0 0,-1 0 0 0 0,0 0 0 0 0,0 0-1 0 0,0 0 1 0 0,-1 1 0 0 0,0 0 1 0 0,1-1-1 0 0,-1 1 0 0 0,0-1 1 0 0,0 1-1 0 0,0-1 0 0 0,0 1 1 0 0,0-1-1 0 0,0 0 1 0 0,0 0-1 0 0,-1 1 0 0 0,1-1 1 0 0,0 0-1 0 0,-1 0 0 0 0,1 0 1 0 0,-3 1-1 0 0,-7 4 1 0 0,-1-1 0 0 0,0 0 0 0 0,1-1 0 0 0,-2 0 0 0 0,1 0 0 0 0,-21 2 0 0 0,-80 4 0 0 0,89-9 0 0 0,-164 8-76 0 0,-209-18 0 0 0,271-1 119 0 0,-237-49 0 0 0,157 17 670 0 0,22 4-128 0 0,177 37-585 0 0,4 0 0 0 0,-1 1 0 0 0,1-1 0 0 0,-1-1 0 0 0,1 1 0 0 0,-1 0 0 0 0,-2-3 0 0 0,5 4 0 0 0,1 0 0 0 0,0 0 0 0 0,0 0 0 0 0,0 0 0 0 0,0 0 0 0 0,0 0 0 0 0,0-1 0 0 0,0 1 0 0 0,0 0 0 0 0,0 0 0 0 0,0 0 0 0 0,0 0 0 0 0,0 0 0 0 0,0 0 0 0 0,0-1 0 0 0,0 1 0 0 0,0 0 0 0 0,0 0 0 0 0,0 0 0 0 0,0 0 0 0 0,0 0 0 0 0,0-1 0 0 0,0 1 0 0 0,0 0 0 0 0,0 0 0 0 0,0 0 0 0 0,0 0 0 0 0,0 0 0 0 0,1 0 0 0 0,-1-1 0 0 0,0 1 0 0 0,0 0 0 0 0,0 0 0 0 0,0 0 0 0 0,0 0 0 0 0,0 0 0 0 0,0 0 0 0 0,1 0 0 0 0,-1 0 0 0 0,0 0 0 0 0,0 0 0 0 0,0 0 0 0 0,0-1 0 0 0,0 1 0 0 0,0 0 0 0 0,1 0 0 0 0,-1 0 0 0 0,0 0 0 0 0,0 0 0 0 0,0 0 0 0 0,0 0 0 0 0,0 0 0 0 0,1 0 0 0 0,-1 0 0 0 0,0 0 0 0 0,0 0 0 0 0,0 1 0 0 0,0-1 0 0 0,9-2 0 0 0,15-1 0 0 0,438-31 34 0 0,124 51 1796 0 0,-37-8-1563 0 0,-397-9-254 0 0,94 4-13 0 0,-174 1 0 0 0,98 18 0 0 0,-166-22 0 0 0,1 0 0 0 0,-1 0 0 0 0,0 1 0 0 0,0-1 0 0 0,5 3 0 0 0,-8-3 0 0 0,-1-1 0 0 0,1 0 0 0 0,-1 0 0 0 0,0 1 0 0 0,1-1 0 0 0,-1 0 0 0 0,0 0 0 0 0,1 1 0 0 0,-1-1 0 0 0,0 1 0 0 0,1-1 0 0 0,-1 0 0 0 0,0 1 0 0 0,0-1 0 0 0,1 1 0 0 0,-1-1 0 0 0,0 0 0 0 0,0 1 0 0 0,0-1 0 0 0,0 1 0 0 0,1-1 0 0 0,-1 2 0 0 0,0-2 0 0 0,-1 1 0 0 0,1 0 0 0 0,0 0 0 0 0,-1 0 0 0 0,1-1 0 0 0,-1 1 0 0 0,1 0 0 0 0,-1-1 0 0 0,1 1 0 0 0,-1 0 0 0 0,1-1 0 0 0,-1 1 0 0 0,0-1 0 0 0,1 1 0 0 0,-1-1 0 0 0,0 1 0 0 0,1-1 0 0 0,-2 1 0 0 0,-12 6 0 0 0,0-1 0 0 0,0 0 0 0 0,0-2 0 0 0,0 1 0 0 0,-25 3 0 0 0,13-2 0 0 0,-685 134-36 0 0,-7-32 0 0 0,547-87 36 0 0,28-4 0 0 0,-180 43 0 0 0,304-52-10 0 0,19-8 10 0 0,0 0-1 0 0,0 0 1 0 0,0 0 0 0 0,-1 0-1 0 0,1 0 1 0 0,0 0 0 0 0,0 0-1 0 0,0 0 1 0 0,0 1 0 0 0,0-1-1 0 0,0 0 1 0 0,0 0-1 0 0,0 0 1 0 0,0 0 0 0 0,0 0-1 0 0,0 0 1 0 0,0 1 0 0 0,0-1-1 0 0,0 0 1 0 0,0 0-1 0 0,0 0 1 0 0,0 0 0 0 0,0 0-1 0 0,0 0 1 0 0,0 1 0 0 0,0-1-1 0 0,0 0 1 0 0,0 0 0 0 0,0 0-1 0 0,0 0 1 0 0,0 0-1 0 0,0 0 1 0 0,0 0 0 0 0,1 0-1 0 0,-1 1 1 0 0,0-1 0 0 0,0 0-1 0 0,0 0 1 0 0,0 0 0 0 0,0 0-1 0 0,0 0 1 0 0,0 0-1 0 0,0 0 1 0 0,1 0 0 0 0,-1 0-1 0 0,0 0 1 0 0,0 0 0 0 0,0 0-1 0 0,0 0 1 0 0,0 0-1 0 0,0 0 1 0 0,0 1 0 0 0,1-1-1 0 0,-1 0 1 0 0,0 0 0 0 0,0 0-1 0 0,0 0 1 0 0,0-1 0 0 0,0 1-1 0 0,36 5-31 0 0,249-9 32 0 0,1-21 0 0 0,-199 17 0 0 0,998-103 62 0 0,-951 97-60 0 0,-134 14-2 0 0,36-4 0 0 0,71 1 0 0 0,-91 7 0 0 0,-16-4 0 0 0,0 0 0 0 0,0 0 0 0 0,0 0 0 0 0,0 1 0 0 0,0-1 0 0 0,1 0 0 0 0,-1 0 0 0 0,0 0 0 0 0,0 0 0 0 0,0 0 0 0 0,0 1 0 0 0,0-1 0 0 0,0 0 0 0 0,0 0 0 0 0,0 0 0 0 0,0 0 0 0 0,0 1 0 0 0,0-1 0 0 0,0 0 0 0 0,0 0 0 0 0,0 0 0 0 0,0 0 0 0 0,0 1 0 0 0,0-1 0 0 0,0 0 0 0 0,0 0 0 0 0,0 0 0 0 0,0 0 0 0 0,-1 1 0 0 0,1-1 0 0 0,0 0 0 0 0,0 0 0 0 0,0 0 0 0 0,0 0 0 0 0,0 0 0 0 0,0 1 0 0 0,0-1 0 0 0,-1 0 0 0 0,1 0 0 0 0,0 0 0 0 0,0 0 0 0 0,0 0 0 0 0,-4 2 0 0 0,1 0 0 0 0,-1 0 0 0 0,1 0 0 0 0,-1 0 0 0 0,-6 1 0 0 0,-250 65-13 0 0,-5-18-16 0 0,160-31 18 0 0,-388 52-2 0 0,71-11 15 0 0,358-52-2 0 0,36-5 0 0 0,1 1 0 0 0,-49 14 0 0 0,74-17 0 0 0,0-1 0 0 0,1 1 0 0 0,-1-1 0 0 0,1 1 0 0 0,-1 0 0 0 0,1 0 0 0 0,0-1 0 0 0,-1 1 0 0 0,1 0 0 0 0,0 0 0 0 0,0 0 0 0 0,-1 1 0 0 0,1-1 0 0 0,0 0 0 0 0,0 0 0 0 0,-1 3 0 0 0,2-4 0 0 0,0 1 0 0 0,0-1 0 0 0,0 1 0 0 0,-1-1 0 0 0,1 0 0 0 0,0 1 0 0 0,0-1 0 0 0,0 1 0 0 0,0-1 0 0 0,0 1 0 0 0,0-1 0 0 0,1 0 0 0 0,-1 1 0 0 0,0-1 0 0 0,0 1 0 0 0,0-1 0 0 0,0 1 0 0 0,0-1 0 0 0,1 0 0 0 0,-1 1 0 0 0,0-1 0 0 0,1 1 0 0 0,0 0 0 0 0,0 0 0 0 0,0 0 0 0 0,0 0 0 0 0,0 0 0 0 0,0-1 0 0 0,1 1 0 0 0,-1 0 0 0 0,0-1 0 0 0,1 1 0 0 0,1 0 0 0 0,12 4-6 0 0,1-1 0 0 0,0-1-1 0 0,-1-1 1 0 0,21 2 0 0 0,64-4-33 0 0,-82 0 37 0 0,233-14 2 0 0,-73 3 0 0 0,344-21 0 0 0,-378 22 0 0 0,89-10 14 0 0,75-4 26 0 0,-235 19-29 0 0,51-1-1 0 0,-122 6-7 0 0,20 1 30 0 0,-21-1-32 0 0,-1 0-1 0 0,1 0 1 0 0,0 0 0 0 0,0 0 0 0 0,-1 0-1 0 0,1 0 1 0 0,0 0 0 0 0,-1 0-1 0 0,1 1 1 0 0,-1-1 0 0 0,1 0-1 0 0,0 0 1 0 0,-1 1 0 0 0,1-1-1 0 0,0 0 1 0 0,-1 1 0 0 0,1-1-1 0 0,-1 0 1 0 0,1 1 0 0 0,-1-1-1 0 0,1 1 1 0 0,-1-1 0 0 0,1 1-1 0 0,-1 0 1 0 0,0 0-1 0 0,-1-1 0 0 0,1 1 0 0 0,-1 0 0 0 0,1-1 0 0 0,-1 1 0 0 0,1-1 0 0 0,-1 1 0 0 0,0-1 0 0 0,1 1 0 0 0,-1-1 0 0 0,0 1 0 0 0,0-1 0 0 0,1 1 0 0 0,-1-1 0 0 0,0 0 0 0 0,0 0 0 0 0,0 1 0 0 0,-1-1 0 0 0,-1 1 0 0 0,-29 11 0 0 0,-1-2 0 0 0,-46 8 0 0 0,-70 4 0 0 0,99-15 0 0 0,1-1-1 0 0,-522 59-90 0 0,468-58 77 0 0,-346 14-32 0 0,-83-29 46 0 0,474 9 13 0 0,1 2-1 0 0,-1 3 1 0 0,1 3-1 0 0,1 2 0 0 0,-103 34 1 0 0,151-43-4 0 0,-23 11 21 0 0,29-13-29 0 0,1 1 0 0 0,-1 0 0 0 0,1 0 0 0 0,-1 0 0 0 0,1 0-1 0 0,-1 0 1 0 0,1 0 0 0 0,0 0 0 0 0,-1 1 0 0 0,1-1 0 0 0,0 0 0 0 0,0 1 0 0 0,0-1 0 0 0,-1 3 0 0 0,2-3-1 0 0,-1 0 0 0 0,1-1 0 0 0,0 1 1 0 0,0 0-1 0 0,0-1 0 0 0,0 1 0 0 0,1-1 0 0 0,-1 1 0 0 0,0 0 0 0 0,0-1 0 0 0,0 1 0 0 0,0-1 0 0 0,1 1 1 0 0,-1 0-1 0 0,0-1 0 0 0,1 1 0 0 0,-1-1 0 0 0,0 1 0 0 0,1-1 0 0 0,-1 1 0 0 0,0-1 0 0 0,1 1 0 0 0,-1-1 0 0 0,1 1 1 0 0,-1-1-1 0 0,1 0 0 0 0,-1 1 0 0 0,1-1 0 0 0,0 0 0 0 0,-1 0 0 0 0,1 1 0 0 0,-1-1 0 0 0,1 0 0 0 0,0 0 1 0 0,24 8-18 0 0,23-2 0 0 0,0-3 1 0 0,1-1 0 0 0,70-6-1 0 0,-91 2 16 0 0,803-81 51 0 0,-338 26-28 0 0,-307 38-13 0 0,416-25 46 0 0,-596 44-54 0 0,-1 0 8 0 0,0 0 0 0 0,1 0-1 0 0,-1 1 1 0 0,0 0 0 0 0,10 2 0 0 0,-15-3-9 0 0,0 0 0 0 0,1 0 0 0 0,-1 0 0 0 0,0 0 1 0 0,0 0-1 0 0,1 0 0 0 0,-1 0 0 0 0,0 0 0 0 0,0 0 1 0 0,1 1-1 0 0,-1-1 0 0 0,0 0 0 0 0,0 0 0 0 0,1 0 1 0 0,-1 0-1 0 0,0 1 0 0 0,0-1 0 0 0,0 0 0 0 0,1 0 1 0 0,-1 1-1 0 0,0-1 0 0 0,0 0 0 0 0,0 0 0 0 0,0 1 1 0 0,0-1-1 0 0,1 0 0 0 0,-1 0 0 0 0,0 1 1 0 0,0-1-1 0 0,0 0 0 0 0,0 1 0 0 0,0-1 0 0 0,0 0 1 0 0,0 1-1 0 0,0-1 0 0 0,0 0 0 0 0,0 0 0 0 0,0 1 1 0 0,0-1-1 0 0,0 0 0 0 0,0 1 0 0 0,-1-1 0 0 0,1 0 1 0 0,0 0-1 0 0,0 1 0 0 0,0-1 0 0 0,0 0 0 0 0,0 0 1 0 0,-1 1-1 0 0,1-1 0 0 0,0 0 0 0 0,0 0 0 0 0,0 0 1 0 0,-1 1-1 0 0,1-1 0 0 0,-17 13-1 0 0,-11 1 1 0 0,-1-1 0 0 0,0-1 0 0 0,-50 13 0 0 0,48-15 0 0 0,-605 174-23 0 0,531-155-14 0 0,-364 87-5 0 0,-97 28 8 0 0,486-118 34 0 0,1 4 0 0 0,1 4 0 0 0,-108 63 0 0 0,181-94 0 0 0,-3 1 0 0 0,1 1 0 0 0,-1 0 0 0 0,0 0 0 0 0,1 0 0 0 0,0 1 0 0 0,0 0 0 0 0,1 1 0 0 0,-11 12 0 0 0,17-18 0 0 0,-1 0 0 0 0,0 0 0 0 0,1 0 0 0 0,-1 0 0 0 0,1 0 0 0 0,-1 0 0 0 0,1 0 0 0 0,0 0 0 0 0,0 0 0 0 0,-1 0 0 0 0,1 0 0 0 0,0 0 0 0 0,0 0 0 0 0,0 0 0 0 0,0 0 0 0 0,0 0 0 0 0,0 0 0 0 0,0 0 0 0 0,0 0 0 0 0,0 0 0 0 0,1 0 0 0 0,-1 0 0 0 0,1 1 0 0 0,0 0 0 0 0,0-1 0 0 0,0 0 0 0 0,0 1 0 0 0,0-1 0 0 0,0 0 0 0 0,0 0 0 0 0,1 0 0 0 0,-1 0 0 0 0,0 0 0 0 0,1 0 0 0 0,-1 0 0 0 0,1-1 0 0 0,2 2 0 0 0,4 1 0 0 0,1-1 0 0 0,0 0 0 0 0,0 0 0 0 0,11 0 0 0 0,33 2 0 0 0,1-3 0 0 0,55-6 0 0 0,110-21 0 0 0,-97 10 0 0 0,1261-180 11 0 0,-1290 180 48 0 0,123-5-1 0 0,-187 23-58 0 0,-28-2 0 0 0,-1 0 0 0 0,0 0 0 0 0,0 0 0 0 0,1 0 0 0 0,-1 0 0 0 0,0 0 0 0 0,0 0 0 0 0,1 0 0 0 0,-1 1 0 0 0,0-1 0 0 0,0 0 0 0 0,1 0 0 0 0,-1 0 0 0 0,0 0 0 0 0,0 0 0 0 0,0 0 0 0 0,1 1 0 0 0,-1-1 0 0 0,0 0 0 0 0,0 0 0 0 0,0 0 0 0 0,0 1 0 0 0,1-1 0 0 0,-1 0 0 0 0,0 0 0 0 0,0 0 0 0 0,0 1 0 0 0,0-1 0 0 0,0 0 0 0 0,0 1 0 0 0,-11 7 0 0 0,-22 5 0 0 0,-1-2 0 0 0,-1-1 0 0 0,-40 6 0 0 0,1 0 0 0 0,-1011 209-144 0 0,629-122 144 0 0,447-101 0 0 0,-100 29 0 0 0,94-26 0 0 0,1 1 0 0 0,0 0 0 0 0,1 1 0 0 0,-1 0 0 0 0,-15 13 0 0 0,27-19 0 0 0,1 0 0 0 0,-1 0 0 0 0,1 0 0 0 0,-1 0 0 0 0,1 1 0 0 0,-1-1 0 0 0,1 0 0 0 0,0 1 0 0 0,0-1 0 0 0,-1 1 0 0 0,1 0 0 0 0,1-1 0 0 0,-1 1 0 0 0,0 0 0 0 0,0 0 0 0 0,0-1 0 0 0,1 1 0 0 0,-1 0 0 0 0,1 0 0 0 0,0 0 0 0 0,-1 0 0 0 0,1 0 0 0 0,0 3 0 0 0,1-3 0 0 0,0 0 0 0 0,0-1 0 0 0,0 1 0 0 0,0 0 0 0 0,0 0 0 0 0,0 0 0 0 0,1-1 0 0 0,-1 1 0 0 0,1-1 0 0 0,-1 1 0 0 0,1-1 0 0 0,-1 1 0 0 0,1-1 0 0 0,0 0 0 0 0,0 0 0 0 0,0 0 0 0 0,0 0 0 0 0,0 0 0 0 0,0 0 0 0 0,0-1 0 0 0,3 2 0 0 0,10 2-6 0 0,1 0 0 0 0,0-1-1 0 0,-1-1 1 0 0,19 0 0 0 0,67-2-27 0 0,-98 0 33 0 0,365-35 0 0 0,-202 14 0 0 0,636-88 64 0 0,-715 94-65 0 0,-25 3 5 0 0,0 3 0 0 0,95-2 0 0 0,-131 14 31 0 0,-21 1-22 0 0,-15 1-8 0 0,-36 8-5 0 0,-61 9 0 0 0,26-6 0 0 0,-439 78-37 0 0,301-57 14 0 0,34-8 11 0 0,-84 16 10 0 0,7 21 4 0 0,184-37-2 0 0,71-25 0 0 0,-1-1 0 0 0,1 1 0 0 0,0 0 0 0 0,1 1 0 0 0,-1-1 0 0 0,1 1 0 0 0,-11 12 0 0 0,16-16-1 0 0,0 0 1 0 0,0 0-1 0 0,0 0 0 0 0,0 0 0 0 0,0 0 0 0 0,1 0 0 0 0,-1 0 0 0 0,0 0 1 0 0,1 0-1 0 0,-1 1 0 0 0,0-1 0 0 0,1 0 0 0 0,0 1 0 0 0,-1-1 1 0 0,1 0-1 0 0,0 1 0 0 0,0-1 0 0 0,-1 1 0 0 0,1-1 0 0 0,0 0 1 0 0,0 1-1 0 0,1-1 0 0 0,-1 0 0 0 0,0 1 0 0 0,0-1 0 0 0,1 0 1 0 0,-1 1-1 0 0,1-1 0 0 0,-1 0 0 0 0,1 1 0 0 0,-1-1 0 0 0,1 0 1 0 0,0 0-1 0 0,0 0 0 0 0,0 0 0 0 0,-1 0 0 0 0,1 0 0 0 0,0 0 1 0 0,0 0-1 0 0,0 0 0 0 0,1 0 0 0 0,1 1 0 0 0,3 2-4 0 0,0-1 0 0 0,1 0 0 0 0,0 0 0 0 0,-1 0-1 0 0,1-1 1 0 0,14 3 0 0 0,14 1 5 0 0,0-2 0 0 0,-1-2 0 0 0,1-1 0 0 0,36-3 0 0 0,140-24 0 0 0,-200 24 0 0 0,368-70 0 0 0,-196 34 0 0 0,691-130 124 0 0,-818 157-93 0 0,50-8 14 0 0,-101 18-42 0 0,-6 3 4 0 0,-12 3 15 0 0,-24 7 10 0 0,-363 74-110 0 0,236-56 55 0 0,-170 27-73 0 0,-182 40-19 0 0,347-47 115 0 0,151-43 0 0 0,0 0 0 0 0,1 2 0 0 0,0 0 0 0 0,1 0 0 0 0,0 2 0 0 0,0 0 0 0 0,-14 13 0 0 0,29-23 0 0 0,0 0 0 0 0,0 0-1 0 0,0 0 1 0 0,0 0-1 0 0,0 0 1 0 0,0 0 0 0 0,0 0-1 0 0,1 0 1 0 0,-1 0 0 0 0,0 0-1 0 0,1 1 1 0 0,-1-1 0 0 0,1 0-1 0 0,-1 0 1 0 0,1 1 0 0 0,-1-1-1 0 0,1 0 1 0 0,0 1 0 0 0,0 1-1 0 0,0-2 0 0 0,0 0-1 0 0,1 0 1 0 0,-1 0-1 0 0,0 0 1 0 0,1-1-1 0 0,-1 1 0 0 0,1 0 1 0 0,0 0-1 0 0,-1-1 1 0 0,1 1-1 0 0,-1 0 1 0 0,1-1-1 0 0,0 1 1 0 0,0-1-1 0 0,-1 1 0 0 0,1-1 1 0 0,0 1-1 0 0,0-1 1 0 0,0 1-1 0 0,0-1 1 0 0,1 1-1 0 0,4 1-1 0 0,1-1 0 0 0,0 1-1 0 0,0-1 1 0 0,0 0 0 0 0,0-1-1 0 0,7 0 1 0 0,237-25 3 0 0,-189 17 0 0 0,468-88 2 0 0,-333 57 56 0 0,6-4-31 0 0,321-46 156 0 0,-515 88-176 0 0,-5 0-7 0 0,0 1 1 0 0,0-1-1 0 0,0 1 0 0 0,0 0 0 0 0,1 0 1 0 0,-1 1-1 0 0,0-1 0 0 0,0 1 1 0 0,0 0-1 0 0,5 1 0 0 0,-9-2 0 0 0,0 1 0 0 0,1-1 0 0 0,-1 0 0 0 0,0 0 0 0 0,0 0 0 0 0,0 1 0 0 0,0-1 0 0 0,0 0 0 0 0,1 0 0 0 0,-1 1 0 0 0,0-1 0 0 0,0 0 0 0 0,0 0 0 0 0,0 1 0 0 0,0-1 0 0 0,0 0 0 0 0,0 0 0 0 0,0 1 0 0 0,0-1 0 0 0,0 0 0 0 0,0 0 0 0 0,0 1 0 0 0,0-1 0 0 0,0 0 0 0 0,0 0 0 0 0,0 1 0 0 0,-1-1 0 0 0,1 0 0 0 0,0 0 0 0 0,0 1 0 0 0,0-1 0 0 0,0 0 0 0 0,0 0 0 0 0,0 0 0 0 0,-1 1 0 0 0,1-1 0 0 0,0 0 0 0 0,0 0 0 0 0,0 0 0 0 0,-1 0 0 0 0,1 0 0 0 0,0 1 0 0 0,0-1 0 0 0,-1 0 0 0 0,1 0 0 0 0,0 0 0 0 0,0 0 0 0 0,0 0 0 0 0,-1 0 0 0 0,-12 8 0 0 0,-27 9-11 0 0,0-2-1 0 0,-2-2 0 0 0,-52 10 1 0 0,68-17 4 0 0,-893 162-348 0 0,342-95 128 0 0,407-52 198 0 0,98-12 39 0 0,-17 1 49 0 0,-162 39 0 0 0,234-44-59 0 0,-26 8 0 0 0,38-12 0 0 0,6-2 0 0 0,22-7 0 0 0,342-118 0 0 0,-73 17 0 0 0,-205 70 0 0 0,105-64 0 0 0,-178 94-2 0 0,-10 8 8 0 0,0-1 0 0 0,0 0 0 0 0,0 0 1 0 0,-1-1-1 0 0,1 1 0 0 0,-1-1 0 0 0,1 0 0 0 0,-1 0 1 0 0,0 0-1 0 0,0 0 0 0 0,4-6 0 0 0,-7 8-4 0 0,0 0-1 0 0,0 1 0 0 0,0-1 1 0 0,1 0-1 0 0,-1 1 0 0 0,0-1 1 0 0,0 0-1 0 0,0 1 0 0 0,0-1 1 0 0,-1 0-1 0 0,1 1 1 0 0,0-1-1 0 0,0 0 0 0 0,0 1 1 0 0,0-1-1 0 0,-1 0 0 0 0,1 1 1 0 0,0-1-1 0 0,-1 1 0 0 0,1-1 1 0 0,0 0-1 0 0,-1 1 1 0 0,1-1-1 0 0,-1 1 0 0 0,1-1 1 0 0,-1 1-1 0 0,1 0 0 0 0,-1-1 1 0 0,1 1-1 0 0,-1-1 1 0 0,0 1-1 0 0,1 0 0 0 0,-1-1 1 0 0,1 1-1 0 0,-1 0 0 0 0,0 0 1 0 0,1 0-1 0 0,-1-1 0 0 0,0 1 1 0 0,0 0-1 0 0,-33-6 9 0 0,31 5-12 0 0,-36-2 25 0 0,0 1 0 0 0,-43 5 0 0 0,-81 12-33 0 0,84-6 15 0 0,-550 62-5 0 0,589-67 0 0 0,0 2 0 0 0,1 2 0 0 0,-70 24 0 0 0,108-32 0 0 0,1 0-1 0 0,-1 1 0 0 0,0-1 1 0 0,0 0-1 0 0,0 0 1 0 0,0 1-1 0 0,1-1 1 0 0,-1 1-1 0 0,0-1 0 0 0,0 0 1 0 0,1 1-1 0 0,-1 0 1 0 0,0-1-1 0 0,1 1 0 0 0,-1-1 1 0 0,1 1-1 0 0,-1 0 1 0 0,0 0-1 0 0,2 0-1 0 0,-1-1 0 0 0,0 0 0 0 0,1 1 0 0 0,0-1 0 0 0,-1 0 0 0 0,1 0-1 0 0,-1 1 1 0 0,1-1 0 0 0,-1 0 0 0 0,1 0 0 0 0,-1 0 0 0 0,1 0 0 0 0,0 1 0 0 0,-1-1 0 0 0,1 0 0 0 0,-1 0 0 0 0,1 0 0 0 0,0-1-1 0 0,38 0-18 0 0,90-18-16 0 0,130-35-1 0 0,98-16 113 0 0,-330 68-79 0 0,-17 1 18 0 0,1 0-1 0 0,-1 0 1 0 0,0-1 0 0 0,17-5-1 0 0,-26 7-13 0 0,-1 0 0 0 0,0 0 0 0 0,0 0 0 0 0,0 0 0 0 0,0 0 0 0 0,0 0 0 0 0,0 0 0 0 0,0 0 0 0 0,0 0 0 0 0,0 0 0 0 0,1 0 0 0 0,-1 0 0 0 0,0 0 0 0 0,0 0 0 0 0,0 0 0 0 0,0 0 0 0 0,0 0 0 0 0,0 0 0 0 0,0 0 0 0 0,0 0 0 0 0,0 0 0 0 0,0 0 0 0 0,1 0 0 0 0,-1 0 0 0 0,0-1 0 0 0,0 1 0 0 0,0 0 0 0 0,0 0 0 0 0,0 0 0 0 0,0 0 0 0 0,0 0 0 0 0,0 0 0 0 0,0 0 0 0 0,0 0 0 0 0,0 0 0 0 0,0-1 0 0 0,0 1 0 0 0,0 0 1 0 0,0 0-1 0 0,0 0 0 0 0,0 0 0 0 0,0 0 0 0 0,0 0 0 0 0,0 0 0 0 0,0 0 0 0 0,0 0 0 0 0,0-1 0 0 0,0 1 0 0 0,0 0 0 0 0,0 0 0 0 0,0 0 0 0 0,0 0 0 0 0,0 0 0 0 0,0 0 0 0 0,0 0 0 0 0,-1 0 0 0 0,1 0 0 0 0,0 0 0 0 0,0-1 0 0 0,0 1 0 0 0,0 0 0 0 0,0 0 0 0 0,0 0 0 0 0,0 0 0 0 0,-11-4-2 0 0,-13-1 14 0 0,-27-5-10 0 0,0-2 1 0 0,1-3-1 0 0,0-1 1 0 0,-49-24-1 0 0,-181-110-25 0 0,251 133 23 0 0,1-2 0 0 0,1-1 0 0 0,-31-30 0 0 0,47 40 0 0 0,1 0 0 0 0,1-1 0 0 0,0-1 0 0 0,0 1 0 0 0,1-1 0 0 0,1-1 0 0 0,0 1 0 0 0,1-1 0 0 0,0-1 0 0 0,-5-17 0 0 0,7 12 0 0 0,6 13 0 0 0,4 14 0 0 0,7 19 4 0 0,3 10-61 0 0,19 43 36 0 0,4 4-22 0 0,1-4 22 0 0,-3-1-22 0 0,-2 9 32 0 0,11 33 11 0 0,-41-109 0 0 0,-3-8 0 0 0,0-1 0 0 0,0 1 0 0 0,0-1 0 0 0,-1 1 0 0 0,1 0 0 0 0,-1-1 0 0 0,0 1 0 0 0,0 0 0 0 0,-1 0 0 0 0,1 0 0 0 0,-1 4 0 0 0,0-8 2 0 0,0 0 0 0 0,0 1-1 0 0,0-1 1 0 0,-1 0 0 0 0,1 0 0 0 0,0 0-1 0 0,0 0 1 0 0,-1 0 0 0 0,1 0 0 0 0,0 0-1 0 0,0 0 1 0 0,0 0 0 0 0,-1 0 0 0 0,1 0-1 0 0,0 0 1 0 0,0 0 0 0 0,-1 0 0 0 0,1 0-1 0 0,0 0 1 0 0,0 0 0 0 0,-1 0-1 0 0,1 0 1 0 0,0 0 0 0 0,0 0 0 0 0,0-1-1 0 0,-1 1 1 0 0,1 0 0 0 0,0 0 0 0 0,0 0-1 0 0,0 0 1 0 0,0 0 0 0 0,-1-1 0 0 0,1 1-1 0 0,0 0 1 0 0,0 0 0 0 0,0 0 0 0 0,0 0-1 0 0,0-1 1 0 0,0 1 0 0 0,-1 0 0 0 0,-7-9 44 0 0,-15-25 38 0 0,-37-71 0 0 0,32 51-42 0 0,-3-5 212 0 0,3-2-1 0 0,3-1 0 0 0,2-1 1 0 0,3-1-1 0 0,3-1 0 0 0,-11-87 0 0 0,25 133-252 0 0,2 0 0 0 0,0 0 0 0 0,2 0-1 0 0,0 0 1 0 0,1 0 0 0 0,1 0-1 0 0,0 0 1 0 0,1 1 0 0 0,2 0 0 0 0,0 0-1 0 0,0 0 1 0 0,2 0 0 0 0,0 1-1 0 0,16-23 1 0 0,-11 17-14 0 0,1 2 1 0 0,1-1-1 0 0,1 2 0 0 0,31-31 0 0 0,-43 47 11 0 0,0 1 0 0 0,-1-2 0 0 0,1 1 0 0 0,-1 0-1 0 0,0-1 1 0 0,0 0 0 0 0,0 1 0 0 0,0-1 0 0 0,-1 0 0 0 0,0 0 0 0 0,0-1 0 0 0,0 1-1 0 0,-1 0 1 0 0,1-6 0 0 0,-1-2-3 0 0,0 1-1 0 0,-1 0 1 0 0,-1-1 0 0 0,0 1-1 0 0,-3-15 1 0 0,-2-21 5 0 0,2 0 0 0 0,5-93 0 0 0,-1 123-4 0 0,-2 0 0 0 0,0 1 0 0 0,-1-1 0 0 0,0 1 0 0 0,-2-1-1 0 0,-9-24 1 0 0,-9-37-20 0 0,7 17 12 0 0,10 45 12 0 0,1 0 0 0 0,1 0 1 0 0,1-1-1 0 0,0 1 0 0 0,1-1 0 0 0,1-26 0 0 0,4 19 0 0 0,-2 0 0 0 0,-1 0 0 0 0,-1 0 0 0 0,-1 0 0 0 0,-6-29 0 0 0,4 20 0 0 0,3 26 0 0 0,0 0 0 0 0,0 0 0 0 0,-1 0 0 0 0,-4-13 0 0 0,6 20 0 0 0,0 0 0 0 0,-1 1 0 0 0,1-1 0 0 0,0 0 0 0 0,-1 0 0 0 0,1 1 0 0 0,-1-1 0 0 0,1 0 0 0 0,-1 0 0 0 0,1 1 0 0 0,-1-1 0 0 0,1 1 0 0 0,-1-1 0 0 0,1 0 0 0 0,-1 1 0 0 0,0-1 0 0 0,0 1 0 0 0,1-1 0 0 0,-1 1 0 0 0,0 0 0 0 0,0-1 0 0 0,1 1 0 0 0,-1 0 0 0 0,0 0 0 0 0,0-1 0 0 0,0 1 0 0 0,1 0 0 0 0,-1 0 0 0 0,0 0 0 0 0,0 0 0 0 0,0 0 0 0 0,0 0 0 0 0,0 0 0 0 0,1 0 0 0 0,-1 0 0 0 0,0 1 0 0 0,0-1 0 0 0,0 0 0 0 0,1 0 0 0 0,-1 1 0 0 0,0-1 0 0 0,0 1 0 0 0,1-1 0 0 0,-1 1 0 0 0,0-1 0 0 0,1 1 0 0 0,-1-1 0 0 0,0 1 0 0 0,1-1 0 0 0,-2 2 0 0 0,-1 1 0 0 0,0 0 0 0 0,0 0 0 0 0,0 0 0 0 0,1 1 0 0 0,-1-1 0 0 0,1 1 0 0 0,0 0 0 0 0,-3 7 0 0 0,-8 34-28 0 0,-12 94 0 0 0,17-87 20 0 0,5-23 8 0 0,2 0 0 0 0,0 0 0 0 0,3 0 0 0 0,0 0 0 0 0,6 28 0 0 0,-7-52 0 0 0,1 15 0 0 0,0 0 0 0 0,-2 1 0 0 0,0-1 0 0 0,-1 0 0 0 0,-7 34 0 0 0,1-22 0 0 0,-2-1 0 0 0,-23 55 0 0 0,26-70 0 0 0,0 0 0 0 0,1 1 0 0 0,1 0 0 0 0,1 0 0 0 0,-2 25 0 0 0,3 88 0 0 0,2-17 0 0 0,-1-93 0 0 0,-1 0 0 0 0,-1 0 0 0 0,-9 30 0 0 0,5-24 0 0 0,-4 7 0 0 0,1 0 0 0 0,2 1 0 0 0,1 1 0 0 0,-2 38 0 0 0,-18 242 0 0 0,23-279 2 0 0,1 1 0 0 0,3 0 1 0 0,0 0-1 0 0,8 47 0 0 0,-2-51 40 0 0,15 52-31 0 0,7 2-11 0 0,-19-65 0 0 0,1 0 0 0 0,0 0 0 0 0,2-1 0 0 0,0-1 0 0 0,27 34 0 0 0,-33-47 0 0 0,17 23 0 0 0,1-1 0 0 0,2-2 0 0 0,1 0 0 0 0,1-2 0 0 0,1-1 0 0 0,53 33 0 0 0,-53-40 0 0 0,0-2 0 0 0,0 0 0 0 0,2-3 0 0 0,-1 0 0 0 0,2-2 0 0 0,-1-1 0 0 0,64 8 0 0 0,-15-10 9 0 0,1-4 0 0 0,100-8 0 0 0,159-32 26 0 0,-254 26-33 0 0,198-11-2 0 0,-92 10 0 0 0,-103 0 0 0 0,96-25 0 0 0,-42 7 0 0 0,-85 20 0 0 0,-12 2 0 0 0,65-19 0 0 0,-95 22 0 0 0,-1-1 0 0 0,0 0 0 0 0,0-1 0 0 0,-1-1 0 0 0,0 0 0 0 0,-1-1 0 0 0,26-21 0 0 0,-26 17 0 0 0,-1 0 0 0 0,0-1 0 0 0,0-1 0 0 0,-2 0 0 0 0,0 0 0 0 0,0-1 0 0 0,-2 0 0 0 0,0-1 0 0 0,-1 1 0 0 0,0-2 0 0 0,-1 1 0 0 0,-1-1 0 0 0,4-28 0 0 0,4-33 0 0 0,-4 0 0 0 0,-4 0 0 0 0,-5-109 0 0 0,-15-128 0 0 0,18 242 0 0 0,-1 56 0 0 0,-1-1 0 0 0,-1 0 0 0 0,0 0 0 0 0,-4-20 0 0 0,-4-15 0 0 0,-1-96 0 0 0,6 72 0 0 0,-6 11 0 0 0,6 53 0 0 0,1 0 0 0 0,1 0 0 0 0,0 0 0 0 0,0 0 0 0 0,3-28 0 0 0,6 2 0 0 0,-2 7 0 0 0,-1-1 0 0 0,1-36 0 0 0,-8 53 0 0 0,0-1 0 0 0,-1 2 0 0 0,0-1 0 0 0,-1 0 0 0 0,-12-28 0 0 0,9 27 0 0 0,1-1 0 0 0,1 1 0 0 0,1-1 0 0 0,-3-25 0 0 0,6 38 0 0 0,0-1 0 0 0,0 1 0 0 0,0 0 0 0 0,0-1 0 0 0,-1 1 0 0 0,0 0 0 0 0,-1 0 0 0 0,1 0 0 0 0,-1 1 0 0 0,-4-8 0 0 0,-3 0 0 0 0,-1 0 0 0 0,-20-19 0 0 0,27 28 0 0 0,-13-14 0 0 0,1 2 0 0 0,-24-20 0 0 0,33 31 0 0 0,-1-1 0 0 0,0 2 0 0 0,0-1 0 0 0,0 1 0 0 0,0 0 0 0 0,-15-4 0 0 0,-24-5 0 0 0,-57-20 0 0 0,72 22-6 0 0,0 0-1 0 0,-1 2 1 0 0,0 2 0 0 0,-50-5-1 0 0,34 8-4 0 0,0 3 1 0 0,-71 7-1 0 0,-121 3 11 0 0,123-7 0 0 0,-5 1 0 0 0,-137-16 0 0 0,173 8 0 0 0,-148 11 0 0 0,43 2 0 0 0,85-5 0 0 0,-166 26 0 0 0,237-22-25 0 0,-37 13 0 0 0,27-6 11 0 0,20-9 14 0 0,58-13 0 0 0,15 3 0 0 0,41-7 0 0 0,95-31 0 0 0,46-9 0 0 0,-193 48 0 0 0,1 1 0 0 0,-1 2 0 0 0,62 7 0 0 0,109 25 0 0 0,-16-1 0 0 0,262-1 0 0 0,-207-19 0 0 0,-212-6 0 0 0,-1 2 0 0 0,0 1 0 0 0,1 1 0 0 0,-2 2 0 0 0,38 17 0 0 0,277 138 0 0 0,-334-158 0 0 0,0 0 0 0 0,0 1 0 0 0,-1 1 0 0 0,0 0 0 0 0,0 0 0 0 0,-1 1 0 0 0,0 1 0 0 0,-1 0 0 0 0,0 0 0 0 0,-1 1 0 0 0,-1 0 0 0 0,1 1 0 0 0,-2 0 0 0 0,0 0 0 0 0,0 0 0 0 0,5 20 0 0 0,-3-1 0 0 0,8 44 0 0 0,-2 20 0 0 0,-5 9 0 0 0,-2-14-11 0 0,-5-56-31 0 0,4 53 31 0 0,1 17 11 0 0,-5-4 0 0 0,-3-2 0 0 0,-2-3 0 0 0,-2-15 0 0 0,-4 0 0 0 0,-5 4 0 0 0,-7 0 0 0 0,-3-8 0 0 0,11-41 0 0 0,-17 34 0 0 0,9-30 0 0 0,-2 0 0 0 0,-2-1 0 0 0,-1-1 0 0 0,-2-2 0 0 0,-2 0 0 0 0,-1-2 0 0 0,-1-1 0 0 0,-69 55 0 0 0,27-31-207 0 0,-134 103-992 0 0,176-139 1078 0 0,-1-1 0 0 0,-1-2 1 0 0,0-2-1 0 0,-2 0 1 0 0,0-3-1 0 0,-56 16 1 0 0,-12-6 153 0 0,-112 11 0 0 0,-47-8-33 0 0,217-22 22 0 0,1-3-1 0 0,-1-1 0 0 0,0-2 1 0 0,1-2-1 0 0,-69-16 0 0 0,53 9 10 0 0,-74-6 0 0 0,-61 6-24 0 0,90 8-9 0 0,-127-22-1 0 0,196 18 19 0 0,0-2 0 0 0,0-1 0 0 0,1-2 0 0 0,1-1 0 0 0,0-1 0 0 0,0-3 0 0 0,-36-23 0 0 0,66 38-132 0 0,1 0 0 0 0,0-1 0 0 0,-1 1 1 0 0,1 0-1 0 0,0-1 0 0 0,1 0 0 0 0,-1 0 0 0 0,0 1 0 0 0,1-2 0 0 0,0 1 0 0 0,-1 0 0 0 0,1 0 0 0 0,-3-8 1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34:41.687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394 331 10135 0 0,'-12'-24'692'0'0,"7"13"-642"0"0,-1 1 0 0 0,-6-23 0 0 0,12 32-43 0 0,-1 0 0 0 0,1 0 0 0 0,0 0 0 0 0,0 0 0 0 0,0-1 0 0 0,0 1 1 0 0,0 0-1 0 0,0 0 0 0 0,1 0 0 0 0,-1 0 0 0 0,0 0 0 0 0,1 0 0 0 0,-1 0 0 0 0,0 0 1 0 0,1 0-1 0 0,-1 0 0 0 0,1 0 0 0 0,-1 0 0 0 0,1 0 0 0 0,0 1 0 0 0,-1-1 0 0 0,1 0 1 0 0,0 0-1 0 0,0 0 0 0 0,0 1 0 0 0,-1-1 0 0 0,1 0 0 0 0,0 1 0 0 0,0-1 1 0 0,0 1-1 0 0,0-1 0 0 0,0 1 0 0 0,2-1 0 0 0,2-1 123 0 0,1 0 0 0 0,0 1 0 0 0,0-1 0 0 0,8 0 0 0 0,72-5 66 0 0,135 5 1 0 0,-102 4 712 0 0,19-2 259 0 0,722-3 1823 0 0,-312-10-2913 0 0,-15 1-28 0 0,969 35 1179 0 0,-1172-2-1229 0 0,14 2 0 0 0,-202-15 0 0 0,107 3 0 0 0,-240-12 0 0 0,0 0 0 0 0,0 0 0 0 0,18-5 0 0 0,8-1 0 0 0,23 6 0 0 0,-16 3 0 0 0,-26-1 0 0 0,0 0 0 0 0,23-3 0 0 0,-37 2-2 0 0,0-1 0 0 0,-1 1 0 0 0,1 0 0 0 0,0 0 0 0 0,-1-1-1 0 0,1 1 1 0 0,0 1 0 0 0,-1-1 0 0 0,1 0 0 0 0,0 0 0 0 0,-1 1 0 0 0,1-1-1 0 0,0 1 1 0 0,1 0 0 0 0,-3 0 1 0 0,1 0-1 0 0,0 0 0 0 0,0 0 0 0 0,-1 0 1 0 0,1 0-1 0 0,-1 1 0 0 0,1-1 1 0 0,-1 0-1 0 0,1 0 0 0 0,-1 1 1 0 0,0-1-1 0 0,1 0 0 0 0,-1 1 1 0 0,0-1-1 0 0,0 0 0 0 0,0 1 1 0 0,0-1-1 0 0,-1 2 0 0 0,1 0 2 0 0,0 0 0 0 0,0 1 0 0 0,0-1 0 0 0,-1 0 0 0 0,1 0 0 0 0,-1 0 0 0 0,0 0 0 0 0,0 0 0 0 0,0 0 0 0 0,0 0 0 0 0,-1 0 0 0 0,1 0 0 0 0,-1-1 0 0 0,0 1 0 0 0,1 0 0 0 0,-1-1 0 0 0,-5 5 0 0 0,1 29 0 0 0,6-34 0 0 0,-1 1 0 0 0,0-1 0 0 0,0 0 0 0 0,0 1 0 0 0,-1-1 0 0 0,1 0 0 0 0,0 0 0 0 0,-1 1 0 0 0,1-1 0 0 0,-1 0 0 0 0,0-1 0 0 0,0 1 0 0 0,0 0 0 0 0,0 0 0 0 0,0-1 0 0 0,0 1 0 0 0,0-1 0 0 0,-1 0 0 0 0,1 0 0 0 0,0 0 0 0 0,-1 0 0 0 0,1 0 0 0 0,-5 1 0 0 0,-6 1 0 0 0,0-1 0 0 0,0 0 0 0 0,-21 0 0 0 0,13-1 0 0 0,-339 10-64 0 0,0-22 0 0 0,191 5 48 0 0,-206-11-32 0 0,-516-32-4 0 0,555 32 40 0 0,211 10 9 0 0,-263-10-32 0 0,1 30 9 0 0,-39-4-10 0 0,62-4 8 0 0,298 2 28 0 0,-73 19 0 0 0,81-14 0 0 0,0-2 0 0 0,-60 2 0 0 0,-80 1 0 0 0,17 0 0 0 0,141-11 0 0 0,-57-6 0 0 0,85 3 0 0 0,0-1 0 0 0,0 0 0 0 0,1-1 0 0 0,-1 0 0 0 0,1-1 0 0 0,-1 0 0 0 0,1-1 0 0 0,0 0 0 0 0,-13-9 0 0 0,-46-38 0 0 0,-52-32 0 0 0,111 77 7 0 0,0 1-1 0 0,1-1 0 0 0,0-1 1 0 0,-10-9-1 0 0,16 13-3 0 0,1 0-1 0 0,0 1 0 0 0,0-1 0 0 0,0-1 1 0 0,0 1-1 0 0,1 0 0 0 0,0-1 1 0 0,0 1-1 0 0,0-1 0 0 0,0 1 0 0 0,1-1 1 0 0,0 0-1 0 0,-1-6 0 0 0,-1-9-2 0 0,3 13 0 0 0,0 1 0 0 0,-1-1 0 0 0,0 1 0 0 0,-1 0 0 0 0,1-1 0 0 0,-1 1 0 0 0,0 0 0 0 0,-1 0 0 0 0,-4-9 0 0 0,7 15 0 0 0,-1-1 0 0 0,1 1-1 0 0,0 0 1 0 0,0 0 0 0 0,0 0-1 0 0,0-1 1 0 0,-1 1 0 0 0,1 0-1 0 0,0 0 1 0 0,0 0 0 0 0,0 0-1 0 0,-1-1 1 0 0,1 1 0 0 0,0 0-1 0 0,0 0 1 0 0,-1 0 0 0 0,1 0-1 0 0,0 0 1 0 0,0 0 0 0 0,-1 0-1 0 0,1 0 1 0 0,0 0 0 0 0,0 0-1 0 0,-1 0 1 0 0,1 0 0 0 0,0 0-1 0 0,0 0 1 0 0,-1 0 0 0 0,1 0-1 0 0,0 0 1 0 0,-1 0 0 0 0,1 0-1 0 0,0 0 1 0 0,0 0 0 0 0,0 0-1 0 0,-1 1 1 0 0,1-1 0 0 0,0 0 0 0 0,-1 0-1 0 0,-10 10-26 0 0,11-8 26 0 0,-1-1-1 0 0,0 0 0 0 0,0 0 1 0 0,0-1-1 0 0,0 1 0 0 0,0 0 0 0 0,0 0 1 0 0,0 0-1 0 0,0-1 0 0 0,0 1 0 0 0,0 0 1 0 0,0-1-1 0 0,-2 1 0 0 0,129-8 2 0 0,-62 7 0 0 0,0-3 0 0 0,106-20 0 0 0,-122 12 9 0 0,-26 5 0 0 0,-1 2 0 0 0,0 0 1 0 0,1 1-1 0 0,0 1 0 0 0,36 1 0 0 0,-57 1-33 0 0,1 0 0 0 0,-1 0 0 0 0,1 0 0 0 0,-1 0 0 0 0,1 0 0 0 0,-1 1 0 0 0,1-1 0 0 0,-1 1 0 0 0,1-1 0 0 0,-1 1 0 0 0,1 0 0 0 0,-1-1-1 0 0,0 1 1 0 0,0 0 0 0 0,1 0 0 0 0,-1 0 0 0 0,0 0 0 0 0,0 0 0 0 0,0 0 0 0 0,0 0 0 0 0,0 0 0 0 0,1 2 0 0 0,0 5-599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34:42.874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0 65 3679 0 0,'4'-2'100'0'0,"-1"0"-1"0"0,0 0 0 0 0,1 1 0 0 0,-1-1 0 0 0,1 1 0 0 0,0 0 0 0 0,-1 0 1 0 0,1 0-1 0 0,0 1 0 0 0,0-1 0 0 0,-1 1 0 0 0,6 0 0 0 0,11-2 95 0 0,234-17-572 0 0,-102 10 901 0 0,-26 4 2142 0 0,231 24 0 0 0,214-3-2729 0 0,-520-16 66 0 0,93-3-2 0 0,136 5 144 0 0,45 7 249 0 0,-113-6-202 0 0,258-28-164 0 0,-276 9 69 0 0,-90 7 677 0 0,-18 1 487 0 0,142 4 0 0 0,-204 6-1229 0 0,411 39 538 0 0,-347-28-569 0 0,210 23 0 0 0,150-29 0 0 0,-364-7 0 0 0,-66 0-219 0 0,0 0-1 0 0,0 2 1 0 0,-1 0-1 0 0,35 8 1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37:56.513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376 303 4143 0 0,'141'-50'2100'0'0,"94"-29"2746"0"0,-199 70-3904 0 0,0 2 0 0 0,1 2 0 0 0,47-2 0 0 0,113 9 779 0 0,-22 1 268 0 0,143-28-1349 0 0,-118 8-176 0 0,110-39-464 0 0,-242 42 0 0 0,-24 5 0 0 0,0 3 0 0 0,0 1 0 0 0,1 2 0 0 0,0 3 0 0 0,-1 1 0 0 0,47 7 0 0 0,87 12 448 0 0,207-5 0 0 0,-264-18-163 0 0,35 0 317 0 0,-119 4-493 0 0,-1 2 1 0 0,46 10 0 0 0,35 8-110 0 0,54 13 0 0 0,-139-24 0 0 0,-1 1 0 0 0,0 1 0 0 0,-1 2 0 0 0,31 19 0 0 0,-29-13 0 0 0,6 10 0 0 0,1 12 0 0 0,-1-3 0 0 0,4 1 0 0 0,3 3 0 0 0,-9-11 0 0 0,-3-4 0 0 0,1-3 0 0 0,5 4 0 0 0,-7-2 14 0 0,-30-25-10 0 0,-1-1 1 0 0,0 0 0 0 0,0 0 0 0 0,0 0 0 0 0,0 1 0 0 0,0-1-1 0 0,0 1 1 0 0,0-1 0 0 0,-1 0 0 0 0,2 3 0 0 0,19 37 24 0 0,-16-31 179 0 0,0 1-144 0 0,18 43-11 0 0,4 8-42 0 0,-21-51-11 0 0,1 0 0 0 0,11 16 0 0 0,15 12 0 0 0,2 5 0 0 0,-29-35 0 0 0,-1 0 0 0 0,0 0 0 0 0,6 14 0 0 0,-6-7 0 0 0,0-1 0 0 0,3 20 0 0 0,0 32 0 0 0,-6-53 0 0 0,0-1 0 0 0,7 24 0 0 0,-5-25 0 0 0,1-1 0 0 0,1 1 0 0 0,7 11 0 0 0,18 21 0 0 0,0-6 0 0 0,-29-37 0 0 0,3 5 0 0 0,0 0 0 0 0,0 0 0 0 0,-1 1 0 0 0,6 9 0 0 0,-8-10 0 0 0,1 1 0 0 0,-1 0 0 0 0,0 0 0 0 0,-1-1 0 0 0,1 1 0 0 0,0 11 0 0 0,-5 45 192 0 0,5-52-96 0 0,7 42-16 0 0,10 13-11 0 0,-10-18-58 0 0,-8-40-11 0 0,0 1 0 0 0,-1-1 0 0 0,0 1 0 0 0,-1-1 0 0 0,-1 10 0 0 0,0-12 0 0 0,0 1 0 0 0,0-1 0 0 0,-1 1 0 0 0,1-1 0 0 0,-2 0 0 0 0,-3 6 0 0 0,-25 34 0 0 0,5-10 0 0 0,1 0 0 0 0,-2 12 0 0 0,4 11 0 0 0,3 7 0 0 0,-1-1 0 0 0,1-14 0 0 0,-4-6 0 0 0,-6-4 0 0 0,-8-2 0 0 0,-8-2-103 0 0,-1-2 0 0 0,-75 41 0 0 0,11-7-17 0 0,85-50 109 0 0,-13 11 11 0 0,-1 6 0 0 0,-4 7 53 0 0,15-13-42 0 0,-5 4-11 0 0,-2-2 0 0 0,-5-1 0 0 0,19-16 0 0 0,-1-2 0 0 0,0-1 0 0 0,-1-1 0 0 0,-41 13 0 0 0,-108 18 0 0 0,63-17 0 0 0,-75 36 20 0 0,15-3 24 0 0,-78-10-83 0 0,-3-21 2 0 0,190-22 49 0 0,-129 23-12 0 0,118-16 0 0 0,-140 7 0 0 0,153-20 0 0 0,1-2 0 0 0,0-3 0 0 0,-63-15 0 0 0,50 8 0 0 0,0 3 0 0 0,-1 4 0 0 0,-133 4 0 0 0,126 1 0 0 0,-117-17 0 0 0,-51-2 0 0 0,222 20 5 0 0,-154-4 179 0 0,139 1-132 0 0,0-2 0 0 0,-55-14-1 0 0,72 13-2 0 0,1-1 0 0 0,0-2 0 0 0,0 0 0 0 0,1-1 0 0 0,0-2 0 0 0,-26-17 0 0 0,36 21-19 0 0,1-2 0 0 0,-1 1-1 0 0,1-1 1 0 0,1-1 0 0 0,0 0 0 0 0,1-1 0 0 0,0 1 0 0 0,0-2 0 0 0,1 1 0 0 0,1-1 0 0 0,-10-23-1 0 0,-89-278 174 0 0,97 263-203 0 0,1 0 0 0 0,3-1 0 0 0,2-61 0 0 0,-2-23 0 0 0,1 75 0 0 0,1-1 0 0 0,11-106 0 0 0,32-142 0 0 0,-28 184-236 0 0,-10 86 85 0 0,1 1 1 0 0,17-75-1 0 0,-3 57 119 0 0,16-112 0 0 0,-32 146-69 0 0,-1-29-1 0 0,-1 30-96 0 0,3-33-1 0 0,-2 47 175 0 0,2 1 0 0 0,-1-1 0 0 0,1 1 0 0 0,1-1 0 0 0,-1 1 0 0 0,1 0 0 0 0,0 0 0 0 0,5-8 0 0 0,4-3-14 0 0,-1-1-1 0 0,-1 0 1 0 0,0 0-1 0 0,-2-1 1 0 0,0 0-1 0 0,-1 0 1 0 0,4-24-1 0 0,-9 31 29 0 0,1 0 0 0 0,1 0 0 0 0,-1 1-1 0 0,10-22 1 0 0,-9 28 7 0 0,0-1 0 0 0,-1 1-1 0 0,2 0 1 0 0,-1 0 0 0 0,1 0-1 0 0,0 0 1 0 0,0 1 0 0 0,1 0-1 0 0,9-8 1 0 0,-10 9-1 0 0,0 0-1 0 0,0 0 1 0 0,-1-1-1 0 0,0 0 1 0 0,0 0-1 0 0,0 0 0 0 0,3-8 1 0 0,-3 7-2 0 0,0 0 1 0 0,0 0-1 0 0,1 0 1 0 0,8-8-1 0 0,-4 7 6 0 0,1 1 0 0 0,0 0 0 0 0,0 1 0 0 0,0 0 0 0 0,21-6 0 0 0,10-6 0 0 0,130-71-72 0 0,-155 82 85 0 0,0 0 0 0 0,1 1 1 0 0,0 1-1 0 0,0 1 0 0 0,0 0 0 0 0,1 1 0 0 0,25 0 0 0 0,-17 1-424 0 0,-1-1 0 0 0,35-8 0 0 0,-60 10 413 0 0,1 0 1 0 0,-1 0-1 0 0,1 0 0 0 0,-1 0 0 0 0,0 0 0 0 0,1 0 0 0 0,-1 0 1 0 0,0-1-1 0 0,1 1 0 0 0,-1 0 0 0 0,0 0 0 0 0,1 0 1 0 0,-1 0-1 0 0,0-1 0 0 0,1 1 0 0 0,-1 0 0 0 0,0 0 0 0 0,1-1 1 0 0,-1 1-1 0 0,0 0 0 0 0,0 0 0 0 0,0-1 0 0 0,1 1 1 0 0,-1 0-1 0 0,0-1 0 0 0,0 0 0 0 0,-5-5-336 0 0,-18-2-680 0 0,-26 7 835 0 0,-1 2 1 0 0,-74 12-1 0 0,-56 2 200 0 0,75-10-401 0 0,130-14 444 0 0,45-10-28 0 0,-42 10 52 0 0,1 2 0 0 0,46-7 0 0 0,151 6 2241 0 0,-16 0-1686 0 0,83 1-644 0 0,1 19 8 0 0,-232-9-2 0 0,140 13 50 0 0,70 2 7 0 0,17-2-62 0 0,-56 0 0 0 0,-158-10 0 0 0,134 30 0 0 0,9 1 0 0 0,51-4 0 0 0,-219-26 0 0 0,18-1 0 0 0,106-5 0 0 0,-18-2 0 0 0,-124 3 0 0 0,-1 0 0 0 0,1 3 0 0 0,-1 0 0 0 0,0 2 0 0 0,34 12 0 0 0,-34-6 0 0 0,10 13 0 0 0,-35-22 0 0 0,0 1 0 0 0,0 0 0 0 0,-1 0 0 0 0,9 11 0 0 0,-5-5-4 0 0,-2 1 0 0 0,1-1 0 0 0,6 17 0 0 0,-5-8-38 0 0,11 40 0 0 0,-15-42 10 0 0,-2-5-12 0 0,0-1-1 0 0,-1 1 0 0 0,1 16 1 0 0,3 19-46 0 0,-5-22 17 0 0,-6 45 46 0 0,-9 21-37 0 0,-6-1-4 0 0,-4-1 1 0 0,-4-2-1 0 0,-3-1 0 0 0,-5-1 0 0 0,-3-2 0 0 0,-3-1 0 0 0,-68 96 1 0 0,87-148 0 0 0,-1-1 1 0 0,-1-1 0 0 0,-2-2-1 0 0,0 0 1 0 0,-2-2 0 0 0,-1-1-1 0 0,-1-1 1 0 0,-1-2 0 0 0,-36 18-1 0 0,25-18-11 0 0,-1-1 0 0 0,0-3 0 0 0,-1-1-1 0 0,-1-3 1 0 0,0-1 0 0 0,-89 10 0 0 0,51-19-377 0 0,74-3 330 0 0,-1-1 0 0 0,0 0 0 0 0,1-1 0 0 0,0 0 1 0 0,-18-6-1 0 0,26 7 89 0 0,0 1 0 0 0,1-1 1 0 0,-1 0-1 0 0,0 0 0 0 0,1 0 1 0 0,-1 0-1 0 0,1 0 0 0 0,-1 0 1 0 0,1 0-1 0 0,0 0 0 0 0,-1 0 0 0 0,1-1 1 0 0,0 1-1 0 0,0-1 0 0 0,0 1 1 0 0,0-1-1 0 0,0 1 0 0 0,0-1 0 0 0,0 0 1 0 0,0 1-1 0 0,0-3 0 0 0,1 1 53 0 0,-1 0 0 0 0,1 0 0 0 0,0 0-1 0 0,0 0 1 0 0,1 0 0 0 0,-1 0 0 0 0,1 0-1 0 0,-1 0 1 0 0,1 1 0 0 0,0-1-1 0 0,0 0 1 0 0,1-3 0 0 0,5-7 221 0 0,1 0 0 0 0,0 1 0 0 0,0-1 0 0 0,12-11 1 0 0,-17 20-207 0 0,28-33 22 0 0,3 2 0 0 0,1 0 1 0 0,1 3-1 0 0,2 1 0 0 0,1 2 1 0 0,61-36-1 0 0,-63 45-188 0 0,2 1 0 0 0,0 2-1 0 0,0 1 1 0 0,2 3 0 0 0,0 1 0 0 0,0 2-1 0 0,72-8 1 0 0,-97 16 116 0 0,0 1 0 0 0,1 1 0 0 0,-1 0 0 0 0,0 2 0 0 0,1 0 0 0 0,-1 0 0 0 0,25 8 0 0 0,-34-7 7 0 0,0 0-1 0 0,0-1 0 0 0,8 7 1 0 0,26 18-223 0 0,-39-26 209 0 0,-1 0-1 0 0,1 0 1 0 0,-1 1-1 0 0,0-1 1 0 0,1 0 0 0 0,-1 0-1 0 0,0 1 1 0 0,0-1-1 0 0,0 1 1 0 0,1 1-1 0 0,22 31-254 0 0,-23-32 254 0 0,0 0 0 0 0,0 0 0 0 0,0 0 1 0 0,0-1-1 0 0,0 1 0 0 0,0 0 0 0 0,0 0 0 0 0,0 4 0 0 0,13 40-5 0 0,-13-45 39 0 0,-1 1 0 0 0,1 0 0 0 0,-1 0 0 0 0,1 0 0 0 0,-1 0 0 0 0,0 0 0 0 0,0 0 0 0 0,0 0 0 0 0,0 4 0 0 0,-3 44 88 0 0,3-47-83 0 0,0-1 1 0 0,0 1-1 0 0,-1-1 0 0 0,1 1 0 0 0,-1-1 0 0 0,0 1 0 0 0,-1 4 1 0 0,-15 42 130 0 0,16-46-122 0 0,0 0 1 0 0,-1 0 0 0 0,1-1-1 0 0,0 1 1 0 0,-1 0 0 0 0,-3 4-1 0 0,-19 26 223 0 0,-53 58 0 0 0,-167 118 1524 0 0,198-173-1336 0 0,32-24-309 0 0,-1-1 1 0 0,-1-1-1 0 0,-25 14 0 0 0,36-22-119 0 0,0 1 0 0 0,-1-1-1 0 0,1 0 1 0 0,0-1 0 0 0,-1 1-1 0 0,1-1 1 0 0,-1 0-1 0 0,1 0 1 0 0,-1-1 0 0 0,0 1-1 0 0,1-1 1 0 0,-1-1 0 0 0,0 1-1 0 0,1-1 1 0 0,-1 0 0 0 0,-5-2-1 0 0,9 3-7 0 0,-1-1 0 0 0,1 0-1 0 0,0 0 1 0 0,0-1 0 0 0,0 1-1 0 0,0 0 1 0 0,0-1 0 0 0,0 1-1 0 0,0-1 1 0 0,1 1 0 0 0,-1-1-1 0 0,1 0 1 0 0,-1 0 0 0 0,1 0 0 0 0,-1 0-1 0 0,1 0 1 0 0,-2-4 0 0 0,2 2 3 0 0,0 1-1 0 0,0-1 1 0 0,0 0 0 0 0,1 1 0 0 0,0-1 0 0 0,-1 0 0 0 0,1 0 0 0 0,0 0 0 0 0,1 1 0 0 0,0-6 0 0 0,2-3 16 0 0,0 1 0 0 0,1 0 0 0 0,0 0 0 0 0,1 0 0 0 0,0 0 0 0 0,8-12 0 0 0,1 2 92 0 0,1 0 0 0 0,2 2-1 0 0,-1-1 1 0 0,2 2 0 0 0,1 0-1 0 0,0 2 1 0 0,1 0 0 0 0,1 1-1 0 0,0 1 1 0 0,1 0 0 0 0,1 2-1 0 0,44-17 1 0 0,-59 26-108 0 0,0 1 0 0 0,0 0 0 0 0,0 0 0 0 0,1 1 0 0 0,-1 0 0 0 0,1 0 0 0 0,-1 1 0 0 0,15 1 0 0 0,-19 0 0 0 0,0-1 0 0 0,0 1 0 0 0,0 0 0 0 0,0 0 0 0 0,7 4 0 0 0,-2 0-4 0 0,0 0 1 0 0,0 0-1 0 0,8 8 0 0 0,19 21-65 0 0,-35-33 64 0 0,0 0 0 0 0,0 0-1 0 0,0 0 1 0 0,0 0 0 0 0,0 0 0 0 0,-1 0 0 0 0,1 0-1 0 0,0 0 1 0 0,-1 1 0 0 0,1-1 0 0 0,-1 0-1 0 0,2 3 1 0 0,12 37-59 0 0,-13-39 54 0 0,0 0 1 0 0,-1 0-1 0 0,1 0 0 0 0,-1 0 0 0 0,1 0 1 0 0,-1 0-1 0 0,0 0 0 0 0,0 0 1 0 0,0 4-1 0 0,0 47-227 0 0,0-49 187 0 0,0 0 0 0 0,0-1 0 0 0,-1 1 0 0 0,1 0 1 0 0,-3 6-1 0 0,3-8 39 0 0,-5 20-123 0 0,0-1 1 0 0,-2 1-1 0 0,0-1 1 0 0,-1-1-1 0 0,-19 33 1 0 0,15-36 102 0 0,-1-1-1 0 0,-1-1 1 0 0,0 0 0 0 0,-1-1-1 0 0,-1-1 1 0 0,0 0 0 0 0,-1-1 0 0 0,0-1-1 0 0,-1 0 1 0 0,0-2 0 0 0,-32 13 0 0 0,0-4-40 0 0,-1-2 0 0 0,-1-2 0 0 0,-68 9 0 0 0,32-11-22 0 0,-175 2 0 0 0,196-16 16 0 0,1-4-1 0 0,0-2 1 0 0,-83-21-1 0 0,124 23-52 0 0,0-1-1 0 0,1-1 0 0 0,0-2 1 0 0,0 0-1 0 0,1-2 0 0 0,-26-16 1 0 0,41 22 183 0 0,-1 0 0 0 0,1-1 1 0 0,0 0-1 0 0,0-1 0 0 0,1 1 1 0 0,0-1-1 0 0,0-1 0 0 0,1 1 1 0 0,0-1-1 0 0,1 0 0 0 0,0-1 1 0 0,0 1-1 0 0,1-1 0 0 0,0 0 1 0 0,1 0-1 0 0,0 0 0 0 0,-3-17 1 0 0,4 11 188 0 0,1 0 1 0 0,1 0 0 0 0,0 1-1 0 0,1-1 1 0 0,1 0 0 0 0,0 0 0 0 0,2 1-1 0 0,8-27 1 0 0,-5 22-103 0 0,2 0 1 0 0,0 1-1 0 0,1 1 1 0 0,1 0-1 0 0,26-34 0 0 0,-13 26-139 0 0,0 0-1 0 0,2 2 0 0 0,1 0 1 0 0,1 2-1 0 0,0 1 0 0 0,2 2 1 0 0,53-27-1 0 0,-36 24-12 0 0,0 2-1 0 0,2 2 1 0 0,60-15 0 0 0,-82 27 9 0 0,0 1-1 0 0,0 2 1 0 0,1 0 0 0 0,-1 2 0 0 0,1 1 0 0 0,-1 1-1 0 0,48 8 1 0 0,-61-6-23 0 0,0 1 0 0 0,1 1 0 0 0,-1 1-1 0 0,-1 0 1 0 0,1 0 0 0 0,-1 1 0 0 0,0 1 0 0 0,-1 1 0 0 0,0-1-1 0 0,21 20 1 0 0,-20-9-102 0 0,18 32-41 0 0,-30-49 144 0 0,0-1 1 0 0,0 1 0 0 0,0 0-1 0 0,0-1 1 0 0,0 1 0 0 0,0 0-1 0 0,-1-1 1 0 0,1 1-1 0 0,-1 0 1 0 0,1 0 0 0 0,-1 0-1 0 0,0 0 1 0 0,0 3 0 0 0,6 53-388 0 0,-6-55 376 0 0,0-1 0 0 0,1 1 0 0 0,-1-1 0 0 0,0 0 1 0 0,-1 1-1 0 0,1-1 0 0 0,0 0 0 0 0,-1 1 1 0 0,1-1-1 0 0,-1 0 0 0 0,-1 4 0 0 0,-1 2-24 0 0,-4 16-141 0 0,-1 0 0 0 0,-1-1 0 0 0,-23 40 0 0 0,10-29 3 0 0,-1-1 0 0 0,-2-1-1 0 0,-2-2 1 0 0,0 0 0 0 0,-2-2-1 0 0,-64 48 1 0 0,40-40 255 0 0,0-3 1 0 0,-3-2-1 0 0,-103 42 1 0 0,18-18 474 0 0,-4-6 0 0 0,-1-7 1 0 0,-172 27-1 0 0,104-47-337 0 0,175-21-175 0 0,1-1 1 0 0,-1-2 0 0 0,-57-11-1 0 0,82 10 10 0 0,1-1 1 0 0,-1 0-1 0 0,1 0 0 0 0,1-2 0 0 0,-1 1 1 0 0,1-2-1 0 0,0 1 0 0 0,0-2 0 0 0,-19-15 1 0 0,24 17-6 0 0,0-1 1 0 0,1 0-1 0 0,0 0 1 0 0,0 0-1 0 0,1-1 1 0 0,-1 0-1 0 0,2 0 1 0 0,-1 0-1 0 0,1 0 1 0 0,1-1-1 0 0,-1 1 1 0 0,1-1-1 0 0,1 0 1 0 0,0 0-1 0 0,-2-13 1 0 0,4 4 63 0 0,0 1 0 0 0,0-1 0 0 0,2 1 0 0 0,0-1 0 0 0,1 1 0 0 0,1 0 0 0 0,1 0 0 0 0,7-18 0 0 0,6-11 78 0 0,39-69-1 0 0,-27 65-170 0 0,1 2-1 0 0,3 0 0 0 0,2 2 0 0 0,76-74 0 0 0,-38 53-168 0 0,162-114 0 0 0,-178 143 118 0 0,1 4 0 0 0,2 1 0 0 0,79-28 0 0 0,-86 41 22 0 0,1 2 0 0 0,1 3-1 0 0,1 2 1 0 0,67-6-1 0 0,-87 16 29 0 0,1 1-1 0 0,-1 2 1 0 0,0 2 0 0 0,49 8-1 0 0,-70-7-1 0 0,0 0 0 0 0,-1 1 1 0 0,1 1-1 0 0,-1 0 0 0 0,0 1 0 0 0,0 1 0 0 0,-1 0 0 0 0,0 1 1 0 0,0 1-1 0 0,-1 0 0 0 0,0 0 0 0 0,17 18 0 0 0,-22-18-24 0 0,0 1 0 0 0,-1 0 0 0 0,0 0 0 0 0,0 0-1 0 0,-1 1 1 0 0,0 0 0 0 0,-1 1 0 0 0,0-1 0 0 0,5 21 0 0 0,-7-16-56 0 0,0 1 1 0 0,-1 0 0 0 0,0 0 0 0 0,-2-1-1 0 0,0 1 1 0 0,-3 26 0 0 0,-2-14-84 0 0,-1-2 0 0 0,-1 1 0 0 0,-2-1-1 0 0,0 0 1 0 0,-2 0 0 0 0,-1-2 0 0 0,-1 1 0 0 0,-20 29 0 0 0,8-20 45 0 0,-2-2 0 0 0,-1-1 0 0 0,-1-1 0 0 0,-2-1 0 0 0,-1-2 1 0 0,-1-1-1 0 0,-65 39 0 0 0,29-26-67 0 0,-3-3 1 0 0,-1-3-1 0 0,-93 29 0 0 0,55-28 285 0 0,-2-6 0 0 0,-216 27 0 0 0,156-44 57 0 0,135-12-99 0 0,-1-2-1 0 0,-61-11 1 0 0,79 9 5 0 0,0-1 0 0 0,0-1-1 0 0,1-1 1 0 0,0-1 0 0 0,-37-21-1 0 0,43 21 22 0 0,0-2 0 0 0,1 0 1 0 0,0 0-1 0 0,1-1 0 0 0,0-1 0 0 0,1 0 0 0 0,1 0 0 0 0,-17-25 1 0 0,19 25-26 0 0,2-1 1 0 0,-1 0-1 0 0,1 0 1 0 0,1 0 0 0 0,1-1-1 0 0,0 1 1 0 0,0-1-1 0 0,-2-23 1 0 0,5 18 19 0 0,0-1 1 0 0,1 1 0 0 0,1-1-1 0 0,1 1 1 0 0,8-33-1 0 0,0 14 49 0 0,3 0-1 0 0,1 1 1 0 0,2 0-1 0 0,1 1 1 0 0,36-55 0 0 0,-7 21-241 0 0,103-120 1 0 0,-114 152-19 0 0,2 1-1 0 0,2 3 1 0 0,1 1-1 0 0,57-37 1 0 0,-15 20 14 0 0,2 4 0 0 0,2 3 1 0 0,2 4-1 0 0,2 4 0 0 0,121-31 0 0 0,-150 53 228 0 0,108-11 0 0 0,-142 22-67 0 0,1 1-1 0 0,0 2 1 0 0,-1 1-1 0 0,1 0 1 0 0,-1 3 0 0 0,37 9-1 0 0,-52-10-18 0 0,1 1 0 0 0,-1 1 0 0 0,0 0-1 0 0,-1 0 1 0 0,0 1 0 0 0,0 1 0 0 0,0 0-1 0 0,-1 0 1 0 0,0 1 0 0 0,-1 1 0 0 0,13 14 0 0 0,-21-22-45 0 0,0-1 0 0 0,0 1 1 0 0,1 0-1 0 0,-1 0 0 0 0,0 0 1 0 0,0 0-1 0 0,-1 0 0 0 0,1 1 1 0 0,0-1-1 0 0,0 3 0 0 0,3 9-63 0 0,1-1-12 0 0,-1 1 0 0 0,0 0 1 0 0,-1 0-1 0 0,-1 0 0 0 0,0 0 1 0 0,-1 0-1 0 0,-1 25 0 0 0,-4-14-78 0 0,-1-1 1 0 0,-1-1-1 0 0,-1 1 0 0 0,-1-1 0 0 0,-1 0 0 0 0,-1-1 0 0 0,-17 30 0 0 0,-6 0-371 0 0,-67 83-1 0 0,43-70 420 0 0,-2-2 0 0 0,-3-3 1 0 0,-104 78-1 0 0,60-63 319 0 0,-187 100 1 0 0,205-130 335 0 0,-3-3 1 0 0,-1-5 0 0 0,-2-4 0 0 0,-2-4-1 0 0,-126 22 1 0 0,184-44-428 0 0,-1-3-1 0 0,1-1 0 0 0,0-1 1 0 0,-76-8-1 0 0,96 3-56 0 0,1 0 0 0 0,-1-1 0 0 0,1 0 0 0 0,0-2 0 0 0,1 0 1 0 0,-1-1-1 0 0,1 0 0 0 0,1-1 0 0 0,-1-1 0 0 0,1-1 0 0 0,1 0 0 0 0,0-1 0 0 0,-13-13 0 0 0,8 3 82 0 0,0 0-1 0 0,2-2 1 0 0,1 0-1 0 0,0-1 1 0 0,2-1-1 0 0,1 0 1 0 0,1-1-1 0 0,1-1 1 0 0,1 1 0 0 0,1-2-1 0 0,-5-32 1 0 0,7 25-30 0 0,2-1 0 0 0,2 1 0 0 0,1-1 1 0 0,1 0-1 0 0,2 1 0 0 0,2-1 1 0 0,1 0-1 0 0,14-52 0 0 0,-5 43-72 0 0,3 1-1 0 0,1 0 1 0 0,2 2 0 0 0,1 0-1 0 0,3 1 1 0 0,1 1 0 0 0,45-55-1 0 0,-36 55-2 0 0,2 2 0 0 0,2 1 0 0 0,1 2 0 0 0,2 2-1 0 0,1 1 1 0 0,70-40 0 0 0,-35 32-32 0 0,-68 36 2 0 0,1 1 0 0 0,-1 0 0 0 0,1 0 0 0 0,0 1-1 0 0,0 0 1 0 0,0 0 0 0 0,10 0 0 0 0,-17 51-2313 0 0,-2-49 2292 0 0,0 1 1 0 0,0 0-1 0 0,0 0 0 0 0,0 0 0 0 0,0 0 0 0 0,0 0 1 0 0,0 0-1 0 0,-1 0 0 0 0,1 0 0 0 0,0-1 0 0 0,0 1 1 0 0,-1 0-1 0 0,1 0 0 0 0,-1 0 0 0 0,1 0 0 0 0,0-1 1 0 0,-1 1-1 0 0,0 0 0 0 0,0 1 0 0 0,-23 28-284 0 0,-1-1 0 0 0,-1-1 0 0 0,-2-1 0 0 0,0-1 0 0 0,-2-1 0 0 0,-1-2-1 0 0,-1-1 1 0 0,-51 26 0 0 0,-125 44 351 0 0,179-82-26 0 0,-1-1-1 0 0,0-1 0 0 0,0-2 1 0 0,-1-1-1 0 0,-40 2 0 0 0,63-7 6 0 0,1 0 0 0 0,0 0 0 0 0,0-1 0 0 0,-1 0-1 0 0,1 0 1 0 0,0 0 0 0 0,0-1 0 0 0,0 0 0 0 0,0-1 0 0 0,1 1-1 0 0,-1-1 1 0 0,1-1 0 0 0,-1 1 0 0 0,1-1 0 0 0,0 0 0 0 0,0 0 0 0 0,1-1-1 0 0,-1 0 1 0 0,1 0 0 0 0,0 0 0 0 0,1-1 0 0 0,-1 1 0 0 0,1-1-1 0 0,0 0 1 0 0,0 0 0 0 0,1-1 0 0 0,0 1 0 0 0,0-1 0 0 0,0 0-1 0 0,-1-8 1 0 0,-3-10 342 0 0,2 1 0 0 0,1-1-1 0 0,-1-42 1 0 0,6-79 1185 0 0,2 48-663 0 0,-2 64-485 0 0,1-1-1 0 0,12-57 0 0 0,-14 92-403 0 0,0 0 1 0 0,0-1-1 0 0,0 1 0 0 0,0 0 0 0 0,0-1 0 0 0,1 1 0 0 0,-1-1 1 0 0,0 1-1 0 0,0 0 0 0 0,0-1 0 0 0,0 1 0 0 0,0-1 1 0 0,0 1-1 0 0,0 0 0 0 0,0-1 0 0 0,0 1 0 0 0,-1-1 1 0 0,1 1-1 0 0,0 0 0 0 0,0-1 0 0 0,0 1 0 0 0,0-1 0 0 0,0 1 1 0 0,-1 0-1 0 0,1-1 0 0 0,0 1 0 0 0,-8 4-823 0 0,-8 17-543 0 0,15-20 1310 0 0,1 1 1 0 0,-1-1 0 0 0,1 0 0 0 0,0 0 0 0 0,-1 0 0 0 0,1 0-1 0 0,0 1 1 0 0,0-1 0 0 0,-1 0 0 0 0,1 0 0 0 0,0 1 0 0 0,0-1 0 0 0,1 0-1 0 0,-1 0 1 0 0,0 1 0 0 0,0-1 0 0 0,0 0 0 0 0,1 0 0 0 0,-1 0-1 0 0,1 1 1 0 0,-1-1 0 0 0,1 0 0 0 0,-1 0 0 0 0,1 0 0 0 0,0 0 0 0 0,0 0-1 0 0,-1 0 1 0 0,3 1 0 0 0,0 1-12 0 0,-1-1 0 0 0,1 0 0 0 0,0 0 0 0 0,0-1 0 0 0,0 1 1 0 0,6 2-1 0 0,-9-4 109 0 0,2 0-32 0 0,0 0 0 0 0,1 1 1 0 0,-1-1-1 0 0,0 0 0 0 0,0 0 1 0 0,0 0-1 0 0,1-1 0 0 0,-1 1 0 0 0,0 0 1 0 0,0-1-1 0 0,0 1 0 0 0,0-1 1 0 0,0 0-1 0 0,0 0 0 0 0,0 0 1 0 0,0 0-1 0 0,0 0 0 0 0,0 0 1 0 0,0-1-1 0 0,-1 1 0 0 0,1 0 1 0 0,1-3-1 0 0,4 0 14 0 0,3-4 145 0 0,-1 1-1 0 0,1-1 1 0 0,-1-1-1 0 0,-1 0 1 0 0,1 0 0 0 0,10-17-1 0 0,-15 20-56 0 0,0-1 0 0 0,0 1-1 0 0,-1-1 1 0 0,0 0 0 0 0,0 0 0 0 0,0 0 0 0 0,-1 0-1 0 0,0 0 1 0 0,-1-1 0 0 0,0 1 0 0 0,0-1-1 0 0,0-9 1 0 0,-1 15-39 0 0,0 0 0 0 0,0 0 0 0 0,0 0 0 0 0,0 0 1 0 0,-1 0-1 0 0,1 0 0 0 0,-1 0 0 0 0,1 0 0 0 0,-1 0 0 0 0,0 1 0 0 0,1-1 0 0 0,-1 0 0 0 0,0 0 0 0 0,0 1 0 0 0,0-1 0 0 0,-1 0 0 0 0,1 1 0 0 0,0-1 0 0 0,-1 1 1 0 0,1-1-1 0 0,-1 1 0 0 0,1 0 0 0 0,-1 0 0 0 0,0 0 0 0 0,1 0 0 0 0,-1 0 0 0 0,-4-2 0 0 0,4 3 12 0 0,-1-1-1 0 0,0 1 1 0 0,0 0-1 0 0,0 0 1 0 0,0 0 0 0 0,1 0-1 0 0,-1 0 1 0 0,0 1-1 0 0,0-1 1 0 0,0 1-1 0 0,1 0 1 0 0,-1 0-1 0 0,0 0 1 0 0,1 0 0 0 0,-1 0-1 0 0,1 1 1 0 0,-1-1-1 0 0,1 1 1 0 0,-3 2-1 0 0,-6 5-46 0 0,0 1-1 0 0,1 0 0 0 0,1 1 0 0 0,0 0 0 0 0,-14 20 1 0 0,-31 67 33 0 0,41-74-55 0 0,-57 125-197 0 0,5 4 1 0 0,-47 174-1 0 0,109-317 168 0 0,0-1 1 0 0,0 1-1 0 0,1 0 0 0 0,0 12 1 0 0,0-6-1 0 0,-1 8-39 0 0,2 30 42 0 0,5-27 12 0 0,-2-20-25 0 0,-1-1 0 0 0,0 1 0 0 0,0-1-1 0 0,-1 9 1 0 0,8-10-35 0 0,26 16 12 0 0,-31-20 54 0 0,0 0 0 0 0,0 0 1 0 0,0-1-1 0 0,0 1 0 0 0,0-1 0 0 0,0 0 0 0 0,0 0 0 0 0,0 0 1 0 0,0 0-1 0 0,0 0 0 0 0,0-1 0 0 0,0 1 0 0 0,0-1 0 0 0,0 0 0 0 0,0 0 1 0 0,0 0-1 0 0,0 0 0 0 0,-1-1 0 0 0,1 1 0 0 0,0-1 0 0 0,2-2 1 0 0,3 0-11 0 0,36-22 226 0 0,4-2 120 0 0,-45 27-304 0 0,-1 0 0 0 0,1 0 0 0 0,-1 0 0 0 0,1 1 0 0 0,0-1 0 0 0,-1 1 0 0 0,5 0 0 0 0,-5 1 24 0 0,2 10-13 0 0,11 39-3 0 0,-14-49-26 0 0,0 1 0 0 0,-1 0-1 0 0,1 0 1 0 0,-1 0-1 0 0,0 0 1 0 0,1 0-1 0 0,-1 0 1 0 0,0 0-1 0 0,0 0 1 0 0,-1 3-1 0 0,-4 74 149 0 0,-27 210 71 0 0,11-29-173 0 0,20-245-129 0 0,1-1-1 0 0,2 21 0 0 0,-1-17 2 0 0,3 36-340 0 0,-3-41 328 0 0,0-3-186 0 0,1 1-448 0 0,4 32 336 0 0,-4-32 22 0 0,-2-11 337 0 0,0 0 1 0 0,1 0 0 0 0,-1 0 0 0 0,0 0 0 0 0,0 0 0 0 0,1 0-1 0 0,-1 0 1 0 0,0-1 0 0 0,0 1 0 0 0,0 0 0 0 0,1 0-1 0 0,-1 0 1 0 0,0 0 0 0 0,0 0 0 0 0,0-1 0 0 0,1 1 0 0 0,-1 0-1 0 0,0 0 1 0 0,0 0 0 0 0,0-1 0 0 0,0 1 0 0 0,0 0 0 0 0,1 0-1 0 0,-1 0 1 0 0,0-1 0 0 0,0 1 0 0 0,0 0 0 0 0,0 0 0 0 0,0-1-1 0 0,0 1 1 0 0,9-47 156 0 0,-2 0 0 0 0,-2-1 0 0 0,-2-71 0 0 0,-20-145 450 0 0,9 174-628 0 0,5 40 52 0 0,2 18 79 0 0,-2 0-1 0 0,-1 1 1 0 0,-14-55-1 0 0,18 85-52 0 0,0 0 0 0 0,-1 0-1 0 0,1 0 1 0 0,-1-1 0 0 0,1 1 0 0 0,-1 0-1 0 0,1 0 1 0 0,-1 0 0 0 0,1 0 0 0 0,-1 0-1 0 0,0 0 1 0 0,0 0 0 0 0,0 0 0 0 0,1 0-1 0 0,-1 0 1 0 0,0 1 0 0 0,0-1-1 0 0,0 0 1 0 0,-2 0 0 0 0,2 1-2 0 0,0-1 0 0 0,1 1 0 0 0,-1 0-1 0 0,0 1 1 0 0,0-1 0 0 0,0 0 0 0 0,1 0 0 0 0,-1 0 0 0 0,0 0 0 0 0,0 1 0 0 0,1-1 0 0 0,-1 0-1 0 0,0 1 1 0 0,0-1 0 0 0,1 0 0 0 0,-1 1 0 0 0,0-1 0 0 0,1 1 0 0 0,-1-1 0 0 0,0 1 0 0 0,0 0-1 0 0,-4 6 96 0 0,0-1-1 0 0,0 0 0 0 0,1 1 1 0 0,-6 10-1 0 0,7-10-222 0 0,-29 52 45 0 0,3 1 1 0 0,-25 77-1 0 0,-22 126-533 0 0,64-208 200 0 0,-9 88 0 0 0,22-118 13 0 0,5 37-10 0 0,-6-59 330 0 0,1 0 0 0 0,-1 0-1 0 0,1 0 1 0 0,-1 0 0 0 0,1 0-1 0 0,2 5 1 0 0,13 36-275 0 0,-6-25 21 0 0,13 12 3 0 0,-11-18 22 0 0,13 7 88 0 0,-12-12 40 0 0,-6-6 175 0 0,0 0 0 0 0,0 0 1 0 0,0 0-1 0 0,1-1 0 0 0,-1 0 1 0 0,0 0-1 0 0,1-1 0 0 0,-1 0 1 0 0,1-1-1 0 0,-1 1 0 0 0,12-4 1 0 0,9-4 499 0 0,0-2 1 0 0,-2-2-1 0 0,34-17 1 0 0,72-52 1017 0 0,-84 50-1294 0 0,43-28 31 0 0,83-69 0 0 0,-169 124-282 0 0,87-67 29 0 0,-82 65-45 0 0,-1 1-1 0 0,1 0 1 0 0,-1 0-1 0 0,2 1 1 0 0,-1 0-1 0 0,0 0 1 0 0,1 2-1 0 0,14-4 1 0 0,-23 6-81 0 0,1 10-793 0 0,10 27 664 0 0,-10-27 32 0 0,-3-3-51 0 0,1 1 191 0 0,-1 0 0 0 0,1-1-1 0 0,3 9 1 0 0,-2-2 12 0 0,-2-12 43 0 0,0-1-1 0 0,1 0 1 0 0,-1 1 0 0 0,0-1-1 0 0,0 0 1 0 0,1 0-1 0 0,-1 1 1 0 0,1-1-1 0 0,-1 0 1 0 0,1 0 0 0 0,-1 1-1 0 0,1-1 1 0 0,0 0-1 0 0,-1 0 1 0 0,3 1 0 0 0,5 9-29 0 0,0-1 0 0 0,11 10 0 0 0,-12-14-32 0 0,1 0-1 0 0,16 10 0 0 0,-24-16 67 0 0,20 8-224 0 0,19 1-74 0 0,2-1-1 0 0,67 3 0 0 0,-1-12 440 0 0,1-5 0 0 0,123-23 0 0 0,-52-2 870 0 0,25-5-5 0 0,128-28-312 0 0,-119 20-436 0 0,221-59-258 0 0,-328 76 0 0 0,-104 26 0 0 0,37-10-24 0 0,0 2-1 0 0,1 2 1 0 0,50-3 0 0 0,-87 10-84 0 0,22 36-1679 0 0,-20-29 1523 0 0,-6 1 19 0 0,-6 25 78 0 0,6-25 37 0 0,0 1 8 0 0,1-2 102 0 0,0-1 0 0 0,1 1 0 0 0,-1 0 0 0 0,3 10 0 0 0,0-9 21 0 0,0 0-1 0 0,0-1 0 0 0,8 13 1 0 0,-6-11 101 0 0,25 3 102 0 0,-28-11-195 0 0,-1 0-1 0 0,0-1 1 0 0,0 1 0 0 0,1-1-1 0 0,-1 1 1 0 0,0-1 0 0 0,1 1-1 0 0,-1-1 1 0 0,1 0 0 0 0,-1 0-1 0 0,0 0 1 0 0,1 0 0 0 0,-1 0-1 0 0,1 0 1 0 0,2 0-1 0 0,0-1 14 0 0,1 1-15 0 0,0 0-1 0 0,0 0 1 0 0,0-1-1 0 0,0 0 1 0 0,0 0-1 0 0,-1 0 1 0 0,1 0-1 0 0,0-1 1 0 0,-1 0-1 0 0,1 0 1 0 0,-1 0-1 0 0,0 0 0 0 0,1-1 1 0 0,-1 0-1 0 0,0 0 1 0 0,0 0-1 0 0,-1 0 1 0 0,1 0-1 0 0,-1-1 1 0 0,0 0-1 0 0,0 0 1 0 0,0 1-1 0 0,3-7 1 0 0,1-3 36 0 0,0 0 1 0 0,-1 0-1 0 0,-1 0 1 0 0,0-1-1 0 0,-1 0 1 0 0,4-18-1 0 0,-1-16 335 0 0,2-90 1 0 0,-8 86-116 0 0,11-68 1 0 0,-5 86-23 0 0,11-38 0 0 0,-13 56-158 0 0,1 1 0 0 0,1 0 0 0 0,0 1-1 0 0,14-24 1 0 0,-17 32-121 0 0,1 0 0 0 0,-1 0 0 0 0,1 0 0 0 0,11-10 0 0 0,-13 14 23 0 0,0 0 0 0 0,-1 0 0 0 0,1 1 0 0 0,0 0 0 0 0,0-1-1 0 0,0 1 1 0 0,0 0 0 0 0,0 0 0 0 0,0 1 0 0 0,0-1 0 0 0,0 1 0 0 0,0-1 0 0 0,0 1-1 0 0,1 0 1 0 0,2 0 0 0 0,13 3-86 0 0,15 10 11 0 0,6 13 22 0 0,4 13 55 0 0,2 8 13 0 0,-5 4 0 0 0,-6-4-13 0 0,-10-10-58 0 0,-21-30-65 0 0,0 2-153 0 0,11 29-60 0 0,-12-29-17 0 0,-6-5-138 0 0,0-2 495 0 0,-1 1 0 0 0,1-1 0 0 0,0 0 0 0 0,-1 0 0 0 0,1 0 1 0 0,-1-1-1 0 0,0 1 0 0 0,0-1 0 0 0,1 0 0 0 0,-1 0 0 0 0,0 0 0 0 0,0 0 0 0 0,0-1 0 0 0,0 0 0 0 0,0 0 0 0 0,-4 0 0 0 0,-8 0 131 0 0,1 0 0 0 0,0-2 0 0 0,1 1 0 0 0,-1-2 0 0 0,-22-6 1 0 0,33 8-78 0 0,-1-1 0 0 0,1 0 0 0 0,0 1 1 0 0,0-2-1 0 0,0 1 0 0 0,0 0 0 0 0,0-1 1 0 0,0 1-1 0 0,1-1 0 0 0,-1 0 0 0 0,1-1 1 0 0,0 1-1 0 0,0 0 0 0 0,0-1 0 0 0,0 0 1 0 0,1 1-1 0 0,-1-1 0 0 0,1 0 0 0 0,0-1 1 0 0,0 1-1 0 0,1 0 0 0 0,-2-6 1 0 0,-2-25 188 0 0,1 0 1 0 0,2 0 0 0 0,5-62-1 0 0,-2 75-215 0 0,8-431-118 0 0,-9 431 92 0 0,-1 1 0 0 0,-1-1 0 0 0,0 0 0 0 0,-2 0 0 0 0,-1 1 1 0 0,-8-25-1 0 0,9 36-8 0 0,0 0 0 0 0,-1 1 0 0 0,0-1 0 0 0,0 1 1 0 0,-1 0-1 0 0,0 1 0 0 0,-1-1 0 0 0,0 1 0 0 0,0 0 1 0 0,-1 1-1 0 0,0 0 0 0 0,0 0 0 0 0,0 1 0 0 0,-17-10 0 0 0,6 7-34 0 0,0 1-1 0 0,-1 0 1 0 0,0 1-1 0 0,0 2 1 0 0,-1 0-1 0 0,0 1 1 0 0,0 1-1 0 0,0 0 1 0 0,0 2-1 0 0,-27 2 1 0 0,-22 4-308 0 0,-118 25 0 0 0,169-26 294 0 0,-76 16-189 0 0,1 4 0 0 0,2 4-1 0 0,0 4 1 0 0,-110 56 0 0 0,160-66 248 0 0,1 2 1 0 0,-51 39-1 0 0,72-46 4 0 0,2 3-28 0 0,14-16-110 0 0,10 1-381 0 0,-2-1 442 0 0,-2-2 39 0 0,-1 0 0 0 0,1 0 0 0 0,0 0-1 0 0,0 0 1 0 0,0 0 0 0 0,0-1-1 0 0,1 1 1 0 0,-1-1 0 0 0,0 0 0 0 0,1 0-1 0 0,-1 0 1 0 0,1 0 0 0 0,-1 0 0 0 0,1 0-1 0 0,-1-1 1 0 0,1 1 0 0 0,3 0 0 0 0,25-1-165 0 0,0 0 0 0 0,0-2 0 0 0,39-8 0 0 0,93-26 825 0 0,-133 29-574 0 0,64-16 309 0 0,235-64 566 0 0,-326 86-917 0 0,47-18 50 0 0,-46 17-55 0 0,-1 0 1 0 0,1 0 0 0 0,-1 0-1 0 0,0 0 1 0 0,1-1 0 0 0,-1 1-1 0 0,0-1 1 0 0,0 0 0 0 0,-1 0 0 0 0,5-6-1 0 0,-6 8-4 0 0,0 0 0 0 0,-1 0-1 0 0,1 0 1 0 0,-1 0 0 0 0,1 0-1 0 0,-1 0 1 0 0,0 0 0 0 0,1 0 0 0 0,-1-1-1 0 0,0 1 1 0 0,0 0 0 0 0,0 0-1 0 0,0 0 1 0 0,0 0 0 0 0,0 0-1 0 0,0-1 1 0 0,0 1 0 0 0,0 0 0 0 0,-1 0-1 0 0,1 0 1 0 0,0 0 0 0 0,-2-2-1 0 0,1 1-12 0 0,0 0 0 0 0,-1 0 0 0 0,1 0 0 0 0,-1 0 0 0 0,0 0 0 0 0,0 1 0 0 0,0-1 0 0 0,1 1 0 0 0,-1-1 0 0 0,-3-1 0 0 0,-5-1-71 0 0,1-1 0 0 0,-1 1 0 0 0,-19-5 0 0 0,-48-8-368 0 0,-101-10-1 0 0,-81 6-355 0 0,78 8 261 0 0,-486-17-622 0 0,581 34 1430 0 0,0 3-1 0 0,-152 33 0 0 0,197-28-201 0 0,35-9-101 0 0,27-7 34 0 0,118-21 57 0 0,32-9 96 0 0,156-41 1544 0 0,-310 71-1401 0 0,120-32 221 0 0,-109 28-1035 0 0,-1-2 0 0 0,48-25 0 0 0,-72 34 510 0 0,-1 0 0 0 0,0 0 0 0 0,0-1 0 0 0,0 1 0 0 0,0-1 1 0 0,0 1-1 0 0,0-1 0 0 0,0 0 0 0 0,-1 0 0 0 0,3-3 1 0 0,-4 5 7 0 0,1-1 0 0 0,-1 1 0 0 0,0-1 0 0 0,0 1 0 0 0,0 0 0 0 0,0-1 0 0 0,0 1 0 0 0,0 0 0 0 0,0-1 0 0 0,0 1 0 0 0,0-1 0 0 0,0 1 0 0 0,0 0 0 0 0,0-1 0 0 0,0 1 0 0 0,0-1 0 0 0,0 1 0 0 0,0 0 0 0 0,0-1 0 0 0,-1 1 0 0 0,1 0 0 0 0,0-1 0 0 0,0 1 0 0 0,0 0 0 0 0,-1-1 0 0 0,1 1 0 0 0,-1-1-19 0 0,0 0 1 0 0,-1 0 0 0 0,1 0 0 0 0,0 0 0 0 0,0 1 0 0 0,-1-1 0 0 0,1 0 0 0 0,0 1 0 0 0,-1-1-1 0 0,1 1 1 0 0,-2-1 0 0 0,-18-2-31 0 0,1 0 0 0 0,-1 2-1 0 0,0 0 1 0 0,-35 3 0 0 0,25 0 5 0 0,-360 33 68 0 0,229-16-288 0 0,-349 39 189 0 0,452-50 108 0 0,0-3-1 0 0,-87-3 0 0 0,134-3-10 0 0,1 0 0 0 0,-21-6-1 0 0,29 6-8 0 0,1 0 0 0 0,-1 1 0 0 0,0-1-1 0 0,1-1 1 0 0,-1 1 0 0 0,1 0 0 0 0,-1 0-1 0 0,1-1 1 0 0,-1 0 0 0 0,1 1 0 0 0,0-1 0 0 0,0 0-1 0 0,0 0 1 0 0,0 0 0 0 0,0 0 0 0 0,0-1-1 0 0,-1-1 1 0 0,3 3 13 0 0,0 1 0 0 0,-1-1 0 0 0,1 1 0 0 0,0-1 0 0 0,0 1 0 0 0,0-1 0 0 0,0 0-1 0 0,0 1 1 0 0,0-1 0 0 0,0 1 0 0 0,0-1 0 0 0,0 1 0 0 0,0-1 0 0 0,0 1 0 0 0,0-1 0 0 0,0 1-1 0 0,1-1 1 0 0,-1 1 0 0 0,0-1 0 0 0,0 1 0 0 0,0-1 0 0 0,1 1 0 0 0,-1-1 0 0 0,0 1 0 0 0,1 0-1 0 0,-1-1 1 0 0,0 1 0 0 0,1-1 0 0 0,18-8 929 0 0,21 1 363 0 0,42 3-1224 0 0,120 7 1 0 0,-104 1-751 0 0,-92-3 615 0 0,43 1-1217 0 0,59 9 1 0 0,-111-7 1196 0 0,-1-1 1 0 0,0 0 0 0 0,0 0 0 0 0,0 0 0 0 0,-5 1 0 0 0,-23 8-50 0 0,-16 4 397 0 0,0 2-1 0 0,-65 35 0 0 0,111-51-228 0 0,-20 13 93 0 0,21-14-102 0 0,0 1 0 0 0,0 0-1 0 0,0 0 1 0 0,0 0-1 0 0,0-1 1 0 0,0 1 0 0 0,1 0-1 0 0,-1 0 1 0 0,0 0-1 0 0,1 0 1 0 0,-1 0 0 0 0,0 1-1 0 0,1-1 1 0 0,-1 0-1 0 0,1 0 1 0 0,0 0 0 0 0,-1 2-1 0 0,7 5 110 0 0,-1 0-130 0 0,-2-4-12 0 0,-1 0 1 0 0,1 0-1 0 0,0 0 1 0 0,1 0-1 0 0,-1 0 1 0 0,1-1-1 0 0,0 1 1 0 0,0-1-1 0 0,0 0 1 0 0,0 0-1 0 0,8 3 1 0 0,29 12 144 0 0,0-2 0 0 0,2-3 1 0 0,82 17-1 0 0,137 4 427 0 0,362-1-161 0 0,1-34-450 0 0,-227-2-404 0 0,-109-11-417 0 0,-179 7 218 0 0,-4 5 617 0 0,-56 2 44 0 0,52-7 0 0 0,-99 7-41 0 0,0 0-1 0 0,0-1 1 0 0,0 1-1 0 0,1-1 1 0 0,-1 0 0 0 0,0 0-1 0 0,0 0 1 0 0,0-1-1 0 0,0 1 1 0 0,-1-1-1 0 0,1 1 1 0 0,0-1 0 0 0,-1 0-1 0 0,1 0 1 0 0,3-4-1 0 0,-4 4-7 0 0,0-1-1 0 0,-1 0 1 0 0,1-1 0 0 0,-1 1-1 0 0,1 0 1 0 0,-1 0-1 0 0,0-1 1 0 0,0 1 0 0 0,-1-1-1 0 0,1 1 1 0 0,-1-1-1 0 0,1 1 1 0 0,-1-1 0 0 0,0-3-1 0 0,-1-30-653 0 0,-5-46 0 0 0,4 69 718 0 0,-1 0-1 0 0,0 0 1 0 0,-1 1 0 0 0,0-1 0 0 0,-1 1 0 0 0,-10-18 0 0 0,-7-4 7 0 0,-44-55 0 0 0,-1-1-142 0 0,63 84 92 0 0,0 0 1 0 0,0 0 0 0 0,1-1 0 0 0,1 1-1 0 0,-1-1 1 0 0,1 0 0 0 0,-2-11 0 0 0,1 0 27 0 0,-4 5 3 0 0,6 13-4 0 0,0-1 0 0 0,0 1-1 0 0,0-1 1 0 0,0 1 0 0 0,1-1 0 0 0,-1 1-1 0 0,1-1 1 0 0,-1 1 0 0 0,1-1 0 0 0,-1 0-1 0 0,1 1 1 0 0,0-1 0 0 0,0-2 0 0 0,2 3 88 0 0,0 1 1 0 0,1-1 0 0 0,-1 1 0 0 0,1 0 0 0 0,-1 0 0 0 0,0 0 0 0 0,1 0 0 0 0,-1 0-1 0 0,1 1 1 0 0,1 0 0 0 0,14 3-76 0 0,0 1 0 0 0,-1 1 0 0 0,0 1 0 0 0,21 11 0 0 0,-35-17-29 0 0,52 28 60 0 0,-35-17-27 0 0,2 0 28 0 0,3 2 138 0 0,0 0 0 0 0,31 25 0 0 0,-23-11-130 0 0,-2 3 8 0 0,-25-24 51 0 0,0 0 22 0 0,16 20 3 0 0,-17-20-12 0 0,0 0-50 0 0,15 24-24 0 0,-15-24-2 0 0,2 1 10 0 0,0 2-46 0 0,23 26 190 0 0,-9-13-82 0 0,-15-17 12 0 0,1 3 50 0 0,20 29 18 0 0,-20-29 6 0 0,-3 1-36 0 0,14 30-145 0 0,-12-20-6 0 0,4 32-33 0 0,3 16-10 0 0,2-8 0 0 0,2 1 0 0 0,-3 4 0 0 0,-4 1 0 0 0,-10-44 0 0 0,-2 32 0 0 0,0-32 0 0 0,-8 32 0 0 0,-12 20 0 0 0,1 0 0 0 0,7-1 0 0 0,10-12 0 0 0,7-1 0 0 0,4-2 0 0 0,-5-41 7 0 0,9 31 40 0 0,3 0-37 0 0,10 19-10 0 0,-4-6 0 0 0,-18-51 0 0 0,0 0 0 0 0,0 1 0 0 0,-1-1 0 0 0,0 11 0 0 0,-1-10 4 0 0,-1 1-1 0 0,-4 15 1 0 0,0-9 39 0 0,-5 16 5 0 0,8-25 138 0 0,0 0 38 0 0,-4 26 0 0 0,4-26-26 0 0,3 1-118 0 0,3 35-70 0 0,-3-36-10 0 0,-1 1 0 0 0,0 0 0 0 0,-1 12 0 0 0,0-16 0 0 0,-1 0 0 0 0,1-1 0 0 0,-1 1 0 0 0,0 0 0 0 0,0-1 0 0 0,-4 7 0 0 0,-22 26 0 0 0,-4 0 0 0 0,7-4 12 0 0,-14 19 102 0 0,7-7-44 0 0,10-17-58 0 0,-6 7-12 0 0,-2 1 0 0 0,-2 3-10 0 0,-1 1-33 0 0,0-2 32 0 0,2-6 11 0 0,0-2 0 0 0,0-2 0 0 0,-4-2 0 0 0,-4 0 0 0 0,-1-3 0 0 0,0-4 0 0 0,3-3 0 0 0,4-4 0 0 0,3-3 0 0 0,1-1 0 0 0,0-3 0 0 0,1-2 0 0 0,0-2 0 0 0,-30-2 0 0 0,-25 2 0 0 0,11 5-36 0 0,0-4-1 0 0,-85-6 1 0 0,-91-11-595 0 0,197 15 440 0 0,0 2 1 0 0,-93 18-1 0 0,119-16 33 0 0,1 0-1 0 0,0 2 0 0 0,0 1 1 0 0,-24 12-1 0 0,45-18-80 0 0,-1 0 39 0 0,-16 9 1039 0 0,20-5-791 0 0,0-1 0 0 0,1 1 1 0 0,0-1-1 0 0,2 10 0 0 0,-1-5 0 0 0,-1 0 83 0 0,5-5-64 0 0,18 15-41 0 0,-11-12 38 0 0,11 1-152 0 0,1-1 0 0 0,1-1 1 0 0,-1-1-1 0 0,1-1 0 0 0,0-1 0 0 0,0-2 0 0 0,0-1 0 0 0,29-1 0 0 0,218-30-395 0 0,-176 15 586 0 0,255-50-20 0 0,-306 55-457 0 0,-26 3 8 0 0,-32 2-1335 0 0,-168 22-867 0 0,44-2 2804 0 0,-25-8-281 0 0,-219-20 1 0 0,-82-4-2239 0 0,413 19-2076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38:00.053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180 332 2759 0 0,'-9'-10'-138'0'0,"5"6"679"0"0,1 0 1 0 0,-1 0 0 0 0,1 0-1 0 0,0-1 1 0 0,0 1 0 0 0,0-1-1 0 0,-3-9 1 0 0,6 13-512 0 0,0 1-1 0 0,0-1 1 0 0,0 0-1 0 0,1 1 1 0 0,-1-1-1 0 0,0 0 1 0 0,1 1-1 0 0,-1-1 1 0 0,0 1 0 0 0,1-1-1 0 0,-1 0 1 0 0,1 1-1 0 0,-1-1 1 0 0,1 1-1 0 0,-1-1 1 0 0,1 1-1 0 0,-1 0 1 0 0,1-1 0 0 0,0 1-1 0 0,-1-1 1 0 0,1 1-1 0 0,-1 0 1 0 0,1 0-1 0 0,0-1 1 0 0,-1 1-1 0 0,2 0 1 0 0,21-8 504 0 0,-21 7-471 0 0,25-6 628 0 0,0 1 1 0 0,1 2-1 0 0,32-2 1 0 0,86 3 569 0 0,-113 3-1094 0 0,109 3 374 0 0,69-2-42 0 0,414-18-71 0 0,-144 27 1043 0 0,-356-4-1298 0 0,59 7-173 0 0,86 1 0 0 0,-136-12-12 0 0,230-11-48 0 0,87-19 60 0 0,-297 21 0 0 0,-78 6 0 0 0,0 4 0 0 0,141 23 0 0 0,-195-22-33 0 0,-10-1-43 0 0,-1-1-1 0 0,1 0 0 0 0,0-1 0 0 0,-1 0 0 0 0,1-1 0 0 0,0 0 0 0 0,22-4 0 0 0,-34 4 61 0 0,1 0 0 0 0,-1 0 0 0 0,0 0-1 0 0,0 0 1 0 0,1 0 0 0 0,-1 0-1 0 0,0 0 1 0 0,0-1 0 0 0,1 1 0 0 0,-1 0-1 0 0,0 0 1 0 0,0 0 0 0 0,1 0 0 0 0,-1 0-1 0 0,0 0 1 0 0,0-1 0 0 0,1 1 0 0 0,-1 0-1 0 0,0 0 1 0 0,0 0 0 0 0,0-1 0 0 0,0 1-1 0 0,1 0 1 0 0,-1 0 0 0 0,0-1 0 0 0,0 1-1 0 0,0 0 1 0 0,0 0 0 0 0,0-1 0 0 0,0 1-1 0 0,0 0 1 0 0,0 0 0 0 0,1-1 0 0 0,-1 1-1 0 0,-7-8-313 0 0,-14-2 61 0 0,-16 3 74 0 0,0 2 1 0 0,0 1-1 0 0,-62 2 0 0 0,31 1 281 0 0,-252 6 438 0 0,52 1-531 0 0,154-7 7 0 0,-345-9 0 0 0,181 4-2 0 0,27 1 68 0 0,-34-2-71 0 0,82 3 64 0 0,64 2-60 0 0,-72-4-35 0 0,2-17 11 0 0,167 15 23 0 0,-132-18-33 0 0,154 25 31 0 0,1 1 1 0 0,-1 0-1 0 0,0 2 0 0 0,1 0 0 0 0,-1 1 0 0 0,-36 11 0 0 0,31-6-236 0 0,0-1 0 0 0,-1-1 0 0 0,1-1 0 0 0,-2-2 0 0 0,1 0 0 0 0,0-2 0 0 0,-46-3 0 0 0,50 1 257 0 0,1 1 0 0 0,0 0 0 0 0,-31 6 0 0 0,-62 16 94 0 0,66-12-86 0 0,14-2 48 0 0,14-3-9 0 0,-1-1-1 0 0,1-1 1 0 0,-24 1 0 0 0,73 10 3240 0 0,12-2-2957 0 0,83 14 0 0 0,47-7 677 0 0,4 1-474 0 0,151 3-473 0 0,-77-9-26 0 0,50 6-3 0 0,-10-2 128 0 0,106 1 173 0 0,-250-15-282 0 0,89-1-67 0 0,108 5 0 0 0,-273-4-4 0 0,429 13-184 0 0,-206-38-1155 0 0,-57 1 782 0 0,242 8 501 0 0,-279-4-47 0 0,-35 2-558 0 0,-120 14 527 0 0,-25 0 60 0 0,0 0 1 0 0,0-1 0 0 0,20-4-1 0 0,-37 5 37 0 0,1 0 0 0 0,-1-1 0 0 0,0 1 0 0 0,0 0 0 0 0,0-1 1 0 0,0 1-1 0 0,0-1 0 0 0,0 1 0 0 0,0-1 0 0 0,1 1 0 0 0,-1-1 0 0 0,-1 0 0 0 0,1 0 0 0 0,0 1 0 0 0,0-1 0 0 0,0 0 0 0 0,1-1 0 0 0,-2 1 12 0 0,0 1 1 0 0,0-1-1 0 0,1 0 0 0 0,-1 0 0 0 0,0 1 1 0 0,0-1-1 0 0,0 0 0 0 0,0 0 1 0 0,0 1-1 0 0,0-1 0 0 0,0 0 1 0 0,0 0-1 0 0,0 0 0 0 0,0 1 1 0 0,-1-1-1 0 0,1 0 0 0 0,0 1 0 0 0,0-1 1 0 0,-1 0-1 0 0,0 0 0 0 0,-2-5-151 0 0,-2 0 0 0 0,1 0 1 0 0,-1 1-1 0 0,-10-10 0 0 0,-2-4-253 0 0,14 16 438 0 0,1-1 0 0 0,0 1-1 0 0,1-1 1 0 0,-1 1 0 0 0,1-1 0 0 0,-1 0-1 0 0,1 0 1 0 0,0 1 0 0 0,0-1-1 0 0,1 0 1 0 0,-1 0 0 0 0,1-4 0 0 0,0 1 4 0 0,-1 2 10 0 0,1 1-1 0 0,1-1 0 0 0,-1 1 0 0 0,1-1 0 0 0,1-6 0 0 0,-1 9-14 0 0,-1 1 0 0 0,1-1 0 0 0,0 0 0 0 0,0 1 0 0 0,0-1 0 0 0,0 1 0 0 0,0 0 0 0 0,0-1 0 0 0,0 1 0 0 0,0 0 0 0 0,1 0 0 0 0,-1-1 0 0 0,0 1 0 0 0,1 0 0 0 0,-1 0 0 0 0,1 1 0 0 0,-1-1 0 0 0,4-1 0 0 0,2 0 39 0 0,1-1 0 0 0,-1 2 0 0 0,1-1 0 0 0,0 1 0 0 0,0 0 0 0 0,0 1 0 0 0,-1 0 0 0 0,1 0-1 0 0,0 1 1 0 0,10 1 0 0 0,4 3 115 0 0,0 0-1 0 0,28 11 0 0 0,-39-12-157 0 0,-20-6 0 0 0,-18-7 0 0 0,-1-1-9 0 0,-1 1-1 0 0,0 1 0 0 0,-1 2 0 0 0,0 1 0 0 0,0 1 1 0 0,0 1-1 0 0,0 2 0 0 0,-40 3 0 0 0,-37 3 274 0 0,-180-15-1 0 0,-103-38-127 0 0,293 34-199 0 0,-23-2 103 0 0,-1 5 0 0 0,-213 7 0 0 0,37 10-80 0 0,-1-19-27 0 0,261 11 57 0 0,-129-8-33 0 0,-231-7-22 0 0,295 18 50 0 0,-194 26-1 0 0,-214 36-794 0 0,367-58-203 0 0,65-4 845 0 0,-94 13-1 0 0,97 0 237 0 0,-35 4-62 0 0,94-16-7 0 0,-1-2 1 0 0,0 1 0 0 0,0-2 0 0 0,-28-5-1 0 0,11-2 1 0 0,-42-16 0 0 0,2 0 0 0 0,69 23 10 0 0,-1 0 1 0 0,1 0-1 0 0,-1 1 0 0 0,1-1 0 0 0,-1 1 0 0 0,0 1 0 0 0,1-1 0 0 0,-10 3 0 0 0,-3 1 11 0 0,-23 9-1 0 0,-5 2-36 0 0,-95 26-108 0 0,139-40 121 0 0,-1 0 0 0 0,1 0 1 0 0,0 0-1 0 0,0 1 0 0 0,-1-1 0 0 0,1 1 0 0 0,0-1 0 0 0,0 1 0 0 0,1-1 0 0 0,-1 1 0 0 0,0 0 0 0 0,0 0 0 0 0,1 0 0 0 0,-1 0 1 0 0,1 0-1 0 0,0 1 0 0 0,0-1 0 0 0,-1 0 0 0 0,2 0 0 0 0,-1 1 0 0 0,0-1 0 0 0,0 1 0 0 0,1-1 0 0 0,-1 1 0 0 0,1-1 1 0 0,0 1-1 0 0,0-1 0 0 0,0 1 0 0 0,0-1 0 0 0,0 1 0 0 0,0 0 0 0 0,2 3 0 0 0,0 5-489 0 0,1 0-1 0 0,0 0 1 0 0,1 0 0 0 0,0-1-1 0 0,1 0 1 0 0,7 12 0 0 0,-4-8-182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43:49.244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596 253 5983 0 0,'-1'-3'210'0'0,"0"1"-170"0"0,1 0 1 0 0,-1 1 0 0 0,0-1 0 0 0,1 0 0 0 0,-1 1-1 0 0,0-1 1 0 0,0 0 0 0 0,0 1 0 0 0,0-1 0 0 0,-1 1-1 0 0,-1-2 1 0 0,2-14 1462 0 0,1 16-1488 0 0,0 0 1 0 0,0 0-1 0 0,0 0 1 0 0,1 0-1 0 0,-1 0 1 0 0,0 0-1 0 0,1 0 0 0 0,-1 0 1 0 0,0 0-1 0 0,1 1 1 0 0,-1-1-1 0 0,1 0 1 0 0,-1 0-1 0 0,1 0 1 0 0,0 1-1 0 0,-1-1 1 0 0,1 0-1 0 0,0 0 1 0 0,-1 1-1 0 0,1-1 1 0 0,0 1-1 0 0,1-1 1 0 0,0 0 38 0 0,0 0 1 0 0,0 0 0 0 0,1 0 0 0 0,-1 1-1 0 0,0-1 1 0 0,0 1 0 0 0,1 0 0 0 0,-1 0 0 0 0,4 0-1 0 0,5 1 159 0 0,0 0-1 0 0,0 1 1 0 0,13 4-1 0 0,-18-4-191 0 0,43 8-53 0 0,0-3-1 0 0,65 3 0 0 0,-14-3-10 0 0,354 27 595 0 0,-227-20 556 0 0,-8-3-643 0 0,57 3 199 0 0,60 7-195 0 0,-112-10-290 0 0,64-8-179 0 0,-90-4 0 0 0,-193 1 0 0 0,7 1 0 0 0,0-1 0 0 0,0 0 0 0 0,0-1 0 0 0,17-4 0 0 0,-28 5 0 0 0,-1 0 0 0 0,0 0 0 0 0,1 0 0 0 0,-1 0 0 0 0,0 0 0 0 0,1 0 0 0 0,-1 0 0 0 0,0 0 0 0 0,1-1 0 0 0,-1 1 0 0 0,0 0 0 0 0,1 0 0 0 0,-1 0 0 0 0,0 0 0 0 0,0-1 0 0 0,1 1 0 0 0,-1 0 0 0 0,0 0 0 0 0,0 0 0 0 0,1-1 0 0 0,-1 1 0 0 0,0 0 0 0 0,0 0 0 0 0,0-1 0 0 0,1 1 0 0 0,-1 0 0 0 0,0-1 0 0 0,0 1 0 0 0,0 0 0 0 0,0-1 0 0 0,0 1 0 0 0,0 0 0 0 0,0-1 0 0 0,0 1 0 0 0,0 0 0 0 0,0-1 0 0 0,0 1 0 0 0,0-1 0 0 0,-10-10 0 0 0,-19-6 0 0 0,-4 2 76 0 0,0 2-1 0 0,-46-11 1 0 0,-73-9 167 0 0,-191-13-149 0 0,-4 19-52 0 0,200 17-32 0 0,98 6-8 0 0,-535-31-55 0 0,0 43 51 0 0,568-6 23 0 0,-11-1-4 0 0,-42 10 1 0 0,63-10-18 0 0,0 0-1 0 0,0 1 1 0 0,0 0 0 0 0,0 0 0 0 0,0 1 0 0 0,1-1-1 0 0,-1 1 1 0 0,1 0 0 0 0,0 1 0 0 0,0 0 0 0 0,0 0-1 0 0,-7 7 1 0 0,10-10 3 0 0,1 0 0 0 0,0 1 0 0 0,0-1 0 0 0,0 1 0 0 0,0-1-1 0 0,0 1 1 0 0,0 0 0 0 0,1-1 0 0 0,-1 1 0 0 0,0 0 0 0 0,1-1 0 0 0,-1 1 0 0 0,1 0-1 0 0,0 0 1 0 0,0 0 0 0 0,-1 0 0 0 0,1-1 0 0 0,0 1 0 0 0,1 0 0 0 0,-1 3-1 0 0,1-3-1 0 0,0 1 0 0 0,0-1 0 0 0,0 0-1 0 0,1 1 1 0 0,-1-1 0 0 0,1 0 0 0 0,-1 0-1 0 0,1 0 1 0 0,0 0 0 0 0,-1 0-1 0 0,1 0 1 0 0,4 2 0 0 0,3 3-2 0 0,0-2 0 0 0,0 1 0 0 0,1-1 0 0 0,0-1 0 0 0,18 7 0 0 0,24 4-1 0 0,1-3-1 0 0,67 8 1 0 0,112-3-55 0 0,147-8 336 0 0,-35-9 1089 0 0,-97-2-735 0 0,-14-2-185 0 0,-24 0-172 0 0,189-15-116 0 0,-282 12-164 0 0,-105 6 4 0 0,-4 1 0 0 0,-1 0 0 0 0,1-1 0 0 0,-1 1 0 0 0,1-1 0 0 0,-1-1 0 0 0,0 1 0 0 0,1-1 0 0 0,8-4 0 0 0,-14 6 3 0 0,-1-1-1 0 0,0 1 1 0 0,1 0-1 0 0,-1-1 0 0 0,1 1 1 0 0,-1 0-1 0 0,0-1 1 0 0,1 1-1 0 0,-1 0 0 0 0,0-1 1 0 0,0 1-1 0 0,1-1 1 0 0,-1 1-1 0 0,0 0 1 0 0,0-1-1 0 0,1 1 0 0 0,-1-1 1 0 0,0 1-1 0 0,0-1 1 0 0,0 1-1 0 0,0-1 1 0 0,0 1-1 0 0,0-1 0 0 0,0 1 1 0 0,0-1-1 0 0,0 1 1 0 0,0-1-1 0 0,0 1 1 0 0,0-1-1 0 0,0 1 0 0 0,0-1 1 0 0,0 1-1 0 0,0-1 1 0 0,-1 1-1 0 0,1 0 1 0 0,0-1-1 0 0,0 1 0 0 0,-1-1 1 0 0,1 1-1 0 0,0 0 1 0 0,0-1-1 0 0,-1 1 0 0 0,1-1 1 0 0,0 1-1 0 0,-1 0 1 0 0,1-1-1 0 0,-1 1 1 0 0,-20-15 248 0 0,-10 1-183 0 0,-1 2 0 0 0,0 0 0 0 0,-1 3 0 0 0,-34-7-1 0 0,-140-14 304 0 0,141 22-337 0 0,-1217-113-34 0 0,1193 115 0 0 0,-337-15 0 0 0,308 20 0 0 0,-187 25 0 0 0,298-23-1 0 0,-2 0-6 0 0,0 0 0 0 0,1 1 0 0 0,-1 0 0 0 0,0 0 0 0 0,1 1 0 0 0,0 1 0 0 0,-1-1 0 0 0,-8 6 0 0 0,18-8 7 0 0,-1-1 0 0 0,1 0-1 0 0,-1 1 1 0 0,1-1-1 0 0,-1 0 1 0 0,1 1 0 0 0,-1-1-1 0 0,1 1 1 0 0,0-1 0 0 0,-1 1-1 0 0,1-1 1 0 0,0 1 0 0 0,-1 0-1 0 0,1-1 1 0 0,0 1 0 0 0,0-1-1 0 0,-1 1 1 0 0,1-1-1 0 0,0 1 1 0 0,0 0 0 0 0,0-1-1 0 0,0 1 1 0 0,0 0 0 0 0,0-1-1 0 0,0 1 1 0 0,0-1 0 0 0,0 2-1 0 0,1 0-1 0 0,-1-1 0 0 0,1 1 0 0 0,0-1 0 0 0,-1 1 0 0 0,1-1 0 0 0,0 1 0 0 0,0-1 0 0 0,0 1 0 0 0,0-1 0 0 0,2 1 0 0 0,3 4-6 0 0,0-1 0 0 0,1 0 0 0 0,9 6 0 0 0,6 1 2 0 0,0-1 1 0 0,1-1-1 0 0,0-1 0 0 0,41 11 0 0 0,101 12-28 0 0,-146-29 33 0 0,138 20 1 0 0,275 5 0 0 0,-400-28 10 0 0,131-4-84 0 0,-161 4 74 0 0,0 0 0 0 0,1-1 0 0 0,-1 1 0 0 0,0-1 0 0 0,1 1 0 0 0,-1-1 0 0 0,0 0 0 0 0,0 0 0 0 0,0 0 0 0 0,0 0 0 0 0,4-2 0 0 0,-6 3 0 0 0,1-1 0 0 0,-1 1 0 0 0,0 0 0 0 0,0 0 0 0 0,0-1 0 0 0,1 1 0 0 0,-1 0 0 0 0,0 0 0 0 0,0-1 0 0 0,0 1 0 0 0,0 0 0 0 0,0-1 0 0 0,0 1 0 0 0,0 0 0 0 0,0-1 0 0 0,1 1 0 0 0,-1 0 0 0 0,0-1 0 0 0,0 1 0 0 0,0 0 0 0 0,-1-1 0 0 0,1 1 0 0 0,0 0 0 0 0,0-1 0 0 0,0 1 0 0 0,0 0 0 0 0,0 0 0 0 0,0-1 0 0 0,-1 0 0 0 0,1 0 0 0 0,-1 0 0 0 0,0 0 0 0 0,-1 0 0 0 0,1 0 0 0 0,0 0 0 0 0,0 0 0 0 0,0 0 0 0 0,-1 0 0 0 0,1 0 0 0 0,-2-1 0 0 0,-15-6 0 0 0,1 0 0 0 0,-1 1 0 0 0,0 1 0 0 0,-23-5 0 0 0,-79-11 0 0 0,70 15 0 0 0,-417-45 0 0 0,372 49 0 0 0,1 5 0 0 0,-185 27 0 0 0,253-25 0 0 0,-61 13 0 0 0,74-13 0 0 0,1 0 0 0 0,0 0 0 0 0,0 1 0 0 0,-19 11 0 0 0,29-15-1 0 0,-1 0 0 0 0,1 1 0 0 0,0-1 0 0 0,0 1 0 0 0,0 0 0 0 0,1-1 0 0 0,-1 1 0 0 0,0 0 0 0 0,1 0 0 0 0,-1 0 0 0 0,1 0 0 0 0,-1 0 0 0 0,1 0 0 0 0,0 1 0 0 0,0-1 0 0 0,0 0 0 0 0,-1 4 0 0 0,2-4-1 0 0,0 0 1 0 0,0-1-1 0 0,0 1 1 0 0,1-1-1 0 0,-1 1 0 0 0,0 0 1 0 0,1-1-1 0 0,-1 1 0 0 0,1-1 1 0 0,-1 1-1 0 0,1-1 0 0 0,0 1 1 0 0,-1-1-1 0 0,1 1 1 0 0,0-1-1 0 0,0 0 0 0 0,0 1 1 0 0,0-1-1 0 0,0 0 0 0 0,1 0 1 0 0,-1 0-1 0 0,0 0 0 0 0,0 0 1 0 0,1 0-1 0 0,-1 0 0 0 0,1 0 1 0 0,1 0-1 0 0,9 5-8 0 0,1-1 0 0 0,-1 0 0 0 0,0-1 0 0 0,1 0 0 0 0,0-1 0 0 0,14 1 0 0 0,82 4 22 0 0,-83-7-18 0 0,-1 0 6 0 0,44-3 0 0 0,-61 1 0 0 0,-1 0 0 0 0,0 0 0 0 0,0-1 0 0 0,0 0 0 0 0,0 0 0 0 0,0-1 0 0 0,0 0 0 0 0,-1 0 0 0 0,1 0 0 0 0,9-8 0 0 0,-15 10 0 0 0,0 1 0 0 0,0-1 0 0 0,0 0 0 0 0,0 1 0 0 0,0-1 0 0 0,0 0 0 0 0,-1 0 0 0 0,1 0 0 0 0,0 0 0 0 0,0 0 0 0 0,-1 0 0 0 0,1 0 0 0 0,-1 0 0 0 0,1 0 0 0 0,-1 0 0 0 0,1 0 0 0 0,-1 0 0 0 0,0 0 0 0 0,0 0 0 0 0,1 0 0 0 0,-1 0 0 0 0,0-1 0 0 0,0-1 0 0 0,-1 2 0 0 0,1 0 0 0 0,-1-1 0 0 0,0 1 0 0 0,1 0 0 0 0,-1 0 0 0 0,0 0 0 0 0,0 0 0 0 0,0-1 0 0 0,0 1 0 0 0,0 0 0 0 0,0 1 0 0 0,0-1 0 0 0,0 0 0 0 0,0 0 0 0 0,0 0 0 0 0,-2 0 0 0 0,-6-4 0 0 0,0 2 0 0 0,0-1 0 0 0,-1 1 0 0 0,-10-2 0 0 0,-11-1 0 0 0,1 1 0 0 0,-1 2 0 0 0,0 1 0 0 0,-36 3 0 0 0,-124 18 0 0 0,-2 7 0 0 0,259-26 0 0 0,-14-7 0 0 0,0-3 0 0 0,0-1 0 0 0,52-20 0 0 0,-98 29 0 0 0,0 0 0 0 0,-1-1 0 0 0,1 0 0 0 0,5-3 0 0 0,-10 5 0 0 0,0 0 0 0 0,1 0 0 0 0,-1 1 0 0 0,0-2 0 0 0,1 1 0 0 0,-1 0 0 0 0,0 0 0 0 0,0 0 0 0 0,0 0 0 0 0,0-1 0 0 0,0 1 0 0 0,0 0 0 0 0,0-1 0 0 0,0 1 0 0 0,-1-1 0 0 0,1 1 0 0 0,-1-1 0 0 0,1 0 0 0 0,0-2 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4:40.2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496 124 4607 0 0,'17'-16'2364'0'0,"18"-19"1026"0"0,-33 33-3112 0 0,-1-1-1 0 0,1 1 1 0 0,0 0-1 0 0,-1-1 1 0 0,0 0-1 0 0,1 1 1 0 0,-1-1-1 0 0,0 0 1 0 0,0 0-1 0 0,0 0 1 0 0,-1 1-1 0 0,1-1 0 0 0,0-4 1 0 0,-2 6-164 0 0,1-1 1 0 0,0 1-1 0 0,0 0 0 0 0,-1-1 1 0 0,1 1-1 0 0,-1 0 0 0 0,1 0 1 0 0,-1-1-1 0 0,1 1 0 0 0,-1 0 1 0 0,0 0-1 0 0,0 0 0 0 0,0 0 1 0 0,1 0-1 0 0,-1 0 0 0 0,0 0 1 0 0,0 0-1 0 0,0 0 0 0 0,0 1 1 0 0,-1-1-1 0 0,1 0 0 0 0,0 1 1 0 0,0-1-1 0 0,0 0 0 0 0,0 1 1 0 0,-1 0-1 0 0,1-1 0 0 0,-2 1 1 0 0,-3-2 170 0 0,1 1 1 0 0,0 0 0 0 0,0 1 0 0 0,-1-1 0 0 0,-9 1 0 0 0,-16 4 135 0 0,0 1 0 0 0,1 1 1 0 0,0 2-1 0 0,0 1 0 0 0,1 1 0 0 0,0 1 1 0 0,-53 31-1 0 0,63-31-366 0 0,1 2 0 0 0,0 0 0 0 0,1 1 0 0 0,0 0 0 0 0,2 2 0 0 0,-1 0 0 0 0,-15 22 0 0 0,26-32-17 0 0,1 0-1 0 0,1 0 0 0 0,-1 1 1 0 0,-3 7-1 0 0,2-3 0 0 0,1-2 74 0 0,1 4-6 0 0,-8 38-1 0 0,8-38 103 0 0,7 0-111 0 0,16 43-7 0 0,-18-52-77 0 0,0 0 0 0 0,0 0 0 0 0,1 0 0 0 0,-1 0 0 0 0,1 0 0 0 0,0-1 0 0 0,0 0 0 0 0,0 1 0 0 0,0-1 0 0 0,0 0 0 0 0,1 0 0 0 0,-1-1 0 0 0,8 5 1 0 0,-2-3-9 0 0,0 0 1 0 0,1 0-1 0 0,19 4 1 0 0,-29-8-5 0 0,16 4 4 0 0,1-1 0 0 0,-1-1 1 0 0,0 0-1 0 0,1-1 0 0 0,-1-1 1 0 0,1-1-1 0 0,26-4 0 0 0,-35 4-2 0 0,1-1-1 0 0,-1 0 0 0 0,0 0 0 0 0,0-1 0 0 0,0 0 0 0 0,0-1 0 0 0,0 1 0 0 0,0-2 0 0 0,-1 1 0 0 0,0-1 1 0 0,0 0-1 0 0,0 0 0 0 0,-1-1 0 0 0,0 0 0 0 0,0 0 0 0 0,7-9 0 0 0,-12 13-1 0 0,1-1 0 0 0,-1 1 0 0 0,1 0 0 0 0,-1-1 0 0 0,0 1 0 0 0,0-1 0 0 0,0 0 0 0 0,0 1 0 0 0,0-1 0 0 0,0 0 0 0 0,-1 1 0 0 0,0-1 0 0 0,1 0 0 0 0,-1 0 0 0 0,0 0 0 0 0,0 1 0 0 0,-1-1 0 0 0,1 0 0 0 0,0 0 0 0 0,-1 1 0 0 0,0-1 0 0 0,0 0 0 0 0,1 1 0 0 0,-2-1 0 0 0,1 1 0 0 0,-2-5 0 0 0,0 4 0 0 0,0-1 0 0 0,0 1 0 0 0,0 0 0 0 0,0 0 0 0 0,-1 0 0 0 0,1 0 0 0 0,-1 1 0 0 0,1-1 0 0 0,-1 1 0 0 0,0 0 0 0 0,0 0 0 0 0,0 1 0 0 0,0-1 0 0 0,0 1 0 0 0,-1 0 0 0 0,-5-1 0 0 0,-2 0 2 0 0,0 2-1 0 0,0-1 1 0 0,0 2 0 0 0,0-1-1 0 0,0 2 1 0 0,0-1 0 0 0,-21 7-1 0 0,9 0-23 0 0,1 0 0 0 0,-40 20 0 0 0,44-17-597 0 0,0 0 0 0 0,1 0 1 0 0,-28 24-1 0 0,17-7-7221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43:51.096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82 101 4607 0 0,'-4'-1'164'0'0,"0"1"-1"0"0,0 0 0 0 0,0 0 0 0 0,0 0 0 0 0,0 0 0 0 0,0 0 0 0 0,0 1 0 0 0,0 0 0 0 0,0-1 0 0 0,1 2 0 0 0,-5 0 0 0 0,6-1-113 0 0,1-1 0 0 0,-1 1 0 0 0,1-1 0 0 0,-1 1 1 0 0,1 0-1 0 0,-1-1 0 0 0,1 1 0 0 0,-1 0 0 0 0,1 0 0 0 0,0 0 0 0 0,-1 0 0 0 0,1 1 0 0 0,0-1 0 0 0,0 0 0 0 0,0 0 0 0 0,0 1 0 0 0,0-1 0 0 0,0 0 0 0 0,0 1 0 0 0,0-1 0 0 0,1 1 0 0 0,-1 0 0 0 0,0-1 0 0 0,1 1 0 0 0,0-1 0 0 0,-1 1 0 0 0,1 0 0 0 0,0 1 0 0 0,0-1-50 0 0,1 0-1 0 0,-1 0 1 0 0,1 0-1 0 0,0-1 1 0 0,0 1-1 0 0,0 0 1 0 0,0 0-1 0 0,0-1 0 0 0,0 1 1 0 0,0-1-1 0 0,0 1 1 0 0,1-1-1 0 0,-1 1 1 0 0,1-1-1 0 0,-1 0 1 0 0,1 0-1 0 0,-1 0 0 0 0,1 0 1 0 0,0 0-1 0 0,-1 0 1 0 0,4 1-1 0 0,2 1 47 0 0,1 0 0 0 0,-1 0-1 0 0,16 2 1 0 0,8-1 578 0 0,1 0-1 0 0,57-3 0 0 0,66-14 982 0 0,11 1-624 0 0,5 13 299 0 0,139-9-699 0 0,-231 0-581 0 0,89-12 0 0 0,-154 19 0 0 0,0-1 0 0 0,18 2 0 0 0,-17 1 0 0 0,-17-3 4 0 0,-1 1-1 0 0,1 0 0 0 0,-1-1 1 0 0,1 1-1 0 0,-1-1 0 0 0,1 0 1 0 0,0 1-1 0 0,0-1 1 0 0,0 0-1 0 0,0-1 0 0 0,0 1 1 0 0,-2-4-1 0 0,-20-17 257 0 0,12 16-232 0 0,-1 0-1 0 0,0 0 1 0 0,0 2 0 0 0,-1-1-1 0 0,1 2 1 0 0,-23-5 0 0 0,-88-9-60 0 0,94 15 46 0 0,-9-1-22 0 0,-26-4-64 0 0,-118 1 0 0 0,144 10 73 0 0,1 1 0 0 0,0 2 0 0 0,-38 12 0 0 0,75-17-1 0 0,0-1-1 0 0,-1 0 0 0 0,1 1 0 0 0,0-1 1 0 0,0 0-1 0 0,0 1 0 0 0,0 0 0 0 0,0-1 0 0 0,0 1 1 0 0,0-1-1 0 0,0 1 0 0 0,0 0 0 0 0,1 0 1 0 0,-2 1-1 0 0,2-2 1 0 0,-1 1 0 0 0,1-1 0 0 0,0 0 0 0 0,0 1 0 0 0,0-1 0 0 0,0 1-1 0 0,0-1 1 0 0,-1 1 0 0 0,1-1 0 0 0,0 1 0 0 0,0-1 0 0 0,0 1 0 0 0,0-1 0 0 0,0 0 0 0 0,1 1 0 0 0,-1-1 0 0 0,0 1 0 0 0,0-1 0 0 0,0 1 0 0 0,0-1-1 0 0,0 1 1 0 0,1-1 0 0 0,-1 1 0 0 0,2 1 0 0 0,-1 0 0 0 0,0-1 0 0 0,1 1 1 0 0,0-1-1 0 0,-1 1 0 0 0,1-1 0 0 0,0 1 0 0 0,0-1 0 0 0,-1 0 0 0 0,1 0 0 0 0,0 0 0 0 0,0 0 0 0 0,3 0 0 0 0,15 5-6 0 0,0-1 0 0 0,0-1 0 0 0,0-1 1 0 0,22 0-1 0 0,85-3-34 0 0,-94 0 37 0 0,422-3 3 0 0,-336 3 0 0 0,-116 0 0 0 0,-1 0 0 0 0,0 0 0 0 0,1 0 0 0 0,-1 0 0 0 0,0 1 0 0 0,1-1 0 0 0,-1 1 0 0 0,0-1 0 0 0,3 2 0 0 0,-5-2 0 0 0,0 1 0 0 0,1-1 0 0 0,-1 0 0 0 0,0 0 0 0 0,0 0 0 0 0,0 0 0 0 0,0 0 0 0 0,0 0 0 0 0,0 0 0 0 0,0 0 0 0 0,0 1 0 0 0,0-1 0 0 0,0 0 0 0 0,0 0 0 0 0,0 0 0 0 0,1 0 0 0 0,-1 0 0 0 0,0 0 0 0 0,0 1 0 0 0,0-1 0 0 0,0 0 0 0 0,0 0 0 0 0,0 0 0 0 0,0 0 0 0 0,0 0 0 0 0,0 1 0 0 0,0-1 0 0 0,-1 0 0 0 0,1 0 0 0 0,0 0 0 0 0,0 0 0 0 0,0 0 0 0 0,0 0 0 0 0,0 0 0 0 0,0 1 0 0 0,0-1 0 0 0,0 0 0 0 0,0 0 0 0 0,0 0 0 0 0,0 0 0 0 0,0 0 0 0 0,-1 0 0 0 0,1 0 0 0 0,0 0 0 0 0,0 1 0 0 0,0-1 0 0 0,-14 7 0 0 0,-6-1-268 0 0,0-1 0 0 0,-36 4-1 0 0,39-8-379 0 0,0 2-1 0 0,0 0 0 0 0,0 1 0 0 0,-24 10 0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43:52.249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378 23 11055 0 0,'-3'-2'79'0'0,"-1"-1"-1"0"0,0 1 0 0 0,1 0 0 0 0,-1-1 0 0 0,0 1 1 0 0,0 1-1 0 0,0-1 0 0 0,-1 1 0 0 0,1 0 1 0 0,0 0-1 0 0,0 0 0 0 0,-1 0 0 0 0,1 1 0 0 0,0-1 1 0 0,-1 1-1 0 0,1 0 0 0 0,-8 2 0 0 0,-12 1-322 0 0,0 1-1 0 0,1 2 1 0 0,0 0-1 0 0,0 1 0 0 0,0 2 1 0 0,1 0-1 0 0,0 1 0 0 0,0 1 1 0 0,1 2-1 0 0,-22 16 1 0 0,41-27 250 0 0,0-1 0 0 0,0 1 0 0 0,0 0 0 0 0,0 0 0 0 0,0 0 0 0 0,0 1 0 0 0,1-1 0 0 0,-1 0 0 0 0,1 1 0 0 0,-1-1 0 0 0,1 1 0 0 0,0-1 0 0 0,0 1 0 0 0,0 0 0 0 0,0 0 0 0 0,1-1 0 0 0,-1 1 0 0 0,0 5 0 0 0,2-5 53 0 0,-1-1 0 0 0,1 1 1 0 0,-1-1-1 0 0,1 1 0 0 0,0-1 0 0 0,0 0 1 0 0,0 0-1 0 0,0 1 0 0 0,0-1 0 0 0,0 0 1 0 0,0 0-1 0 0,1 0 0 0 0,-1 0 1 0 0,1 0-1 0 0,0 0 0 0 0,0-1 0 0 0,-1 1 1 0 0,1 0-1 0 0,0-1 0 0 0,0 0 0 0 0,1 1 1 0 0,1 0-1 0 0,9 5 237 0 0,0-1 0 0 0,0-1-1 0 0,1-1 1 0 0,0 1 0 0 0,-1-2 0 0 0,24 3 0 0 0,89 2 661 0 0,-70-6-605 0 0,15 2-201 0 0,156 5 55 0 0,-160-10-197 0 0,94-12 0 0 0,-65-3-44 0 0,122-13 863 0 0,-206 27-586 0 0,-10 0-130 0 0,-8 0-65 0 0,-58-10-85 0 0,-231-38-444 0 0,201 40 394 0 0,-181 5 0 0 0,252 5 88 0 0,0 1 0 0 0,0 2 0 0 0,0 0 0 0 0,0 1 0 0 0,1 1 0 0 0,-35 13 0 0 0,35-6 44 0 0,21-12-43 0 0,1 1 0 0 0,-1-1-1 0 0,0 1 1 0 0,1-1 0 0 0,-1 0 0 0 0,0 1-1 0 0,1-1 1 0 0,-1 1 0 0 0,0 0 0 0 0,1-1-1 0 0,-1 1 1 0 0,1-1 0 0 0,-1 1 0 0 0,1 0-1 0 0,0 0 1 0 0,-1-1 0 0 0,1 1 0 0 0,0 0-1 0 0,-1 0 1 0 0,1-1 0 0 0,0 1 0 0 0,0 0-1 0 0,0 0 1 0 0,-1-1 0 0 0,1 1 0 0 0,0 1-1 0 0,1-1-3 0 0,-1 0-1 0 0,1-1 1 0 0,-1 1 0 0 0,1-1-1 0 0,-1 0 1 0 0,1 1-1 0 0,-1-1 1 0 0,1 1 0 0 0,-1-1-1 0 0,1 0 1 0 0,-1 1-1 0 0,1-1 1 0 0,0 0 0 0 0,-1 0-1 0 0,1 1 1 0 0,-1-1-1 0 0,1 0 1 0 0,0 0-1 0 0,-1 0 1 0 0,1 0 0 0 0,0 0-1 0 0,-1 0 1 0 0,2 0-1 0 0,20-2 8 0 0,-14 1-16 0 0,22-1-21 0 0,29-3 23 0 0,90 3-1 0 0,192 15 683 0 0,-191-7-288 0 0,-81-2-352 0 0,121-8 0 0 0,-180 3-33 0 0,0-1 0 0 0,0 0 0 0 0,12-4 0 0 0,-20 6 3 0 0,0-1 0 0 0,-1 1 0 0 0,1-1 0 0 0,0 1 0 0 0,-1-1 0 0 0,1 0 1 0 0,-1 0-1 0 0,1 0 0 0 0,-1 0 0 0 0,1 0 0 0 0,-1 0 0 0 0,0 0 0 0 0,1 0 1 0 0,-1 0-1 0 0,0-1 0 0 0,0 1 0 0 0,0-1 0 0 0,0 1 0 0 0,0-1 1 0 0,0 1-1 0 0,0-1 0 0 0,-1 1 0 0 0,1-1 0 0 0,0 0 0 0 0,-1 1 0 0 0,1-4 1 0 0,-1 4-3 0 0,0 1 1 0 0,0-1 0 0 0,0 1 0 0 0,0 0-1 0 0,0-1 1 0 0,0 1 0 0 0,0-1-1 0 0,-1 1 1 0 0,1 0 0 0 0,0-1 0 0 0,0 1-1 0 0,0-1 1 0 0,0 1 0 0 0,-1 0 0 0 0,1-1-1 0 0,0 1 1 0 0,0 0 0 0 0,-1-1-1 0 0,1 1 1 0 0,0 0 0 0 0,-1 0 0 0 0,1-1-1 0 0,0 1 1 0 0,-1 0 0 0 0,1 0 0 0 0,0 0-1 0 0,-1-1 1 0 0,1 1 0 0 0,-1 0-1 0 0,-16 0 28 0 0,15 0-25 0 0,0 0-1 0 0,0 1 1 0 0,-1 0 0 0 0,1-1 0 0 0,0 1 0 0 0,0 0-1 0 0,0 0 1 0 0,0 0 0 0 0,0 0 0 0 0,0 1-1 0 0,-3 1 1 0 0,5-3-3 0 0,0 0 0 0 0,0 1-1 0 0,0-1 1 0 0,0 0 0 0 0,0 0 0 0 0,0 0-1 0 0,0 0 1 0 0,-1 0 0 0 0,1 1 0 0 0,0-1-1 0 0,0 0 1 0 0,0 0 0 0 0,0 0 0 0 0,0 1-1 0 0,0-1 1 0 0,0 0 0 0 0,0 0 0 0 0,0 0-1 0 0,0 0 1 0 0,0 1 0 0 0,0-1 0 0 0,0 0-1 0 0,1 0 1 0 0,-1 0 0 0 0,0 0 0 0 0,0 1-1 0 0,0-1 1 0 0,0 0 0 0 0,0 0 0 0 0,0 0-1 0 0,0 0 1 0 0,0 0 0 0 0,0 1 0 0 0,1-1-1 0 0,-1 0 1 0 0,0 0 0 0 0,0 0 0 0 0,0 0-1 0 0,0 0 1 0 0,0 0 0 0 0,1 0 0 0 0,-1 0-1 0 0,0 0 1 0 0,0 1 0 0 0,0-1 0 0 0,0 0-1 0 0,1 0 1 0 0,-1 0 0 0 0,0 0 0 0 0,0 0-1 0 0,0 0 1 0 0,0 0 0 0 0,1 0 0 0 0,-1 0-1 0 0,0 0 1 0 0,0 0 0 0 0,0 0 0 0 0,0 0-1 0 0,1-1 1 0 0,-1 1 0 0 0,0 0 0 0 0,0 0-1 0 0,22-2-30 0 0,5 1 6 0 0,6 16 28 0 0,-30-13-4 0 0,0 0 0 0 0,1 0 0 0 0,-1 0 0 0 0,1-1 0 0 0,-1 1 0 0 0,1-1 0 0 0,-1 0 0 0 0,1 0 0 0 0,0 0 0 0 0,0-1 0 0 0,-1 0 0 0 0,1 1 0 0 0,0-1 0 0 0,5-1 0 0 0,9-2-62 0 0,9-2-6 0 0,-67 16 133 0 0,-100-3-136 0 0,114-5 151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43:53.261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571 56 9215 0 0,'-5'-5'79'0'0,"-1"0"1"0"0,1 0-1 0 0,-1 0 0 0 0,-1 1 0 0 0,1 0 0 0 0,-1 0 0 0 0,1 0 0 0 0,-1 1 0 0 0,0 0 0 0 0,0 0 0 0 0,0 1 0 0 0,-10-2 0 0 0,-7 1 10 0 0,1 2 0 0 0,-1 0 0 0 0,0 2-1 0 0,1 0 1 0 0,-1 1 0 0 0,1 2 0 0 0,-1 0-1 0 0,-29 11 1 0 0,-9 1-1091 0 0,23-6 743 0 0,-66 26 0 0 0,103-35 342 0 0,0 0-1 0 0,0-1 1 0 0,0 1 0 0 0,0 1-1 0 0,0-1 1 0 0,1 0 0 0 0,-1 0-1 0 0,0 1 1 0 0,1-1 0 0 0,-1 0-1 0 0,1 1 1 0 0,0 0 0 0 0,-1-1-1 0 0,1 1 1 0 0,0 0 0 0 0,0 0-1 0 0,-1 3 1 0 0,2-4-44 0 0,0 0 1 0 0,0 0 0 0 0,0 0-1 0 0,0 0 1 0 0,0 1 0 0 0,0-1-1 0 0,0 0 1 0 0,0 0-1 0 0,1 0 1 0 0,-1 0 0 0 0,1 0-1 0 0,-1 1 1 0 0,1-1 0 0 0,-1 0-1 0 0,1 0 1 0 0,-1 0 0 0 0,1 0-1 0 0,0 0 1 0 0,0-1-1 0 0,-1 1 1 0 0,1 0 0 0 0,0 0-1 0 0,0 0 1 0 0,0-1 0 0 0,0 1-1 0 0,0 0 1 0 0,0-1-1 0 0,0 1 1 0 0,0-1 0 0 0,0 1-1 0 0,3 0 1 0 0,5 2 27 0 0,0 1 1 0 0,0-2-1 0 0,0 1 0 0 0,0-1 1 0 0,14 1-1 0 0,50 1 327 0 0,-52-3-235 0 0,178-3 1211 0 0,-36-1-612 0 0,-51 4-584 0 0,150-21 0 0 0,-194 14-154 0 0,73 3-1 0 0,10 0 324 0 0,-144 3-335 0 0,30-4 34 0 0,-34 3-40 0 0,-1 1 0 0 0,0 0-1 0 0,0-1 1 0 0,0 0 0 0 0,0 1-1 0 0,0-1 1 0 0,0 0 0 0 0,0 0 0 0 0,0 0-1 0 0,0-1 1 0 0,0 1 0 0 0,-1 0 0 0 0,4-3-1 0 0,-5 3-1 0 0,0 1 0 0 0,0 0 0 0 0,0-1 0 0 0,0 1 0 0 0,0 0-1 0 0,0-1 1 0 0,0 1 0 0 0,0-1 0 0 0,-1 1 0 0 0,1 0 0 0 0,0-1 0 0 0,0 1-1 0 0,0 0 1 0 0,0-1 0 0 0,-1 1 0 0 0,1 0 0 0 0,0-1 0 0 0,0 1 0 0 0,0 0-1 0 0,-1-1 1 0 0,1 1 0 0 0,0 0 0 0 0,-1 0 0 0 0,1-1 0 0 0,0 1 0 0 0,-1 0 0 0 0,1 0-1 0 0,0 0 1 0 0,-1-1 0 0 0,1 1 0 0 0,0 0 0 0 0,-1 0 0 0 0,1 0 0 0 0,0 0-1 0 0,-1 0 1 0 0,-15-7 22 0 0,15 7-19 0 0,-61-20 174 0 0,-118-21-1 0 0,141 36-111 0 0,1 1-1 0 0,-1 2 1 0 0,-1 1 0 0 0,-52 7-1 0 0,-86 21-32 0 0,143-20-21 0 0,0 2 0 0 0,-65 26-1 0 0,97-33-12 0 0,0-1-1 0 0,0 1 0 0 0,0 0 1 0 0,1 0-1 0 0,-1 0 1 0 0,0 0-1 0 0,1 0 0 0 0,-3 3 1 0 0,4-4 1 0 0,1-1 0 0 0,-1 1 0 0 0,1 0 0 0 0,-1-1 0 0 0,1 1 0 0 0,0-1 0 0 0,-1 1 1 0 0,1 0-1 0 0,0-1 0 0 0,0 1 0 0 0,-1 0 0 0 0,1-1 0 0 0,0 1 0 0 0,0 0 0 0 0,0-1 0 0 0,0 1 0 0 0,0 0 0 0 0,0-1 0 0 0,0 1 0 0 0,0 0 1 0 0,0-1-1 0 0,0 1 0 0 0,0 0 0 0 0,1 0 0 0 0,-1-1 0 0 0,0 1 0 0 0,0-1 0 0 0,1 1 0 0 0,-1 0 0 0 0,0-1 0 0 0,1 1 0 0 0,-1-1 0 0 0,0 1 1 0 0,1 0-1 0 0,-1-1 0 0 0,1 1 0 0 0,-1-1 0 0 0,1 0 0 0 0,-1 1 0 0 0,1-1 0 0 0,0 1 0 0 0,-1-1 0 0 0,1 0 0 0 0,0 1 0 0 0,-1-1 1 0 0,2 0-1 0 0,4 3-5 0 0,0 0 0 0 0,1-1 0 0 0,0 0 0 0 0,-1 0 0 0 0,1 0 0 0 0,12 0 1 0 0,45 1-28 0 0,-42-3 29 0 0,430-1 68 0 0,-380-4-48 0 0,-1-3 0 0 0,0-3 0 0 0,70-20 0 0 0,-136 30-11 0 0,-3 0 0 0 0,1 0 0 0 0,0 0 0 0 0,0 1-1 0 0,0-1 1 0 0,0 1 0 0 0,0-1 0 0 0,0 1 0 0 0,0 0 0 0 0,3 1 0 0 0,-8 1-4 0 0,0 0 1 0 0,-1 0-1 0 0,1 0 1 0 0,0 0-1 0 0,-1 0 1 0 0,-4 2-1 0 0,-16 6 10 0 0,16-7-5 0 0,1-1 0 0 0,0 1 0 0 0,0 0 0 0 0,0 1 0 0 0,0-1 0 0 0,1 1-1 0 0,-1 0 1 0 0,-7 8 0 0 0,13-12-6 0 0,-1 1 0 0 0,1-1 0 0 0,0 0 0 0 0,0 1 0 0 0,-1-1 0 0 0,1 0 0 0 0,0 0 0 0 0,0 1 0 0 0,0-1 0 0 0,0 0 0 0 0,-1 1 0 0 0,1-1 0 0 0,0 1 0 0 0,0-1 0 0 0,0 0 0 0 0,0 1 0 0 0,0-1 0 0 0,0 0 0 0 0,0 1 0 0 0,0-1 0 0 0,0 0 0 0 0,0 1 0 0 0,0-1 0 0 0,0 1 0 0 0,1-1 0 0 0,-1 0 0 0 0,0 1 0 0 0,0-1 0 0 0,0 0 0 0 0,0 1 0 0 0,1-1 0 0 0,-1 0 0 0 0,0 1 0 0 0,15 8 0 0 0,-12-8 0 0 0,1 1 0 0 0,0-1 0 0 0,0-1 0 0 0,0 1 0 0 0,0 0 0 0 0,6-1 0 0 0,-3-1-26 0 0,-1-1 0 0 0,0 0 0 0 0,0-1 0 0 0,0 1 0 0 0,0-1 0 0 0,0 0 0 0 0,7-6 0 0 0,22-11-1278 0 0,-31 19 840 0 0,-1-1 1 0 0,1 1-1 0 0,0 0 0 0 0,0 0 0 0 0,0 0 0 0 0,0 1 0 0 0,0-1 1 0 0,6 1-1 0 0,-1 1-778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43:54.459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733 41 8751 0 0,'-4'-4'282'0'0,"0"1"-1"0"0,-1 0 1 0 0,1 0 0 0 0,-1 1-1 0 0,1-1 1 0 0,-1 1-1 0 0,0 0 1 0 0,0 0-1 0 0,-10-2 1 0 0,-49-6 1188 0 0,64 10-1486 0 0,-23-2 4 0 0,0 2-1 0 0,0 0 1 0 0,0 1 0 0 0,0 2 0 0 0,1 0 0 0 0,-1 1 0 0 0,-22 8 0 0 0,-150 62-1783 0 0,142-51 1387 0 0,38-17 372 0 0,-60 28 259 0 0,68-30-42 0 0,0 0 0 0 0,0 1-1 0 0,0 0 1 0 0,0 0-1 0 0,1 1 1 0 0,0-1-1 0 0,-9 11 1 0 0,15-15-155 0 0,-1 0 0 0 0,0 0-1 0 0,0 0 1 0 0,1 0 0 0 0,-1 0 0 0 0,0 0 0 0 0,1 0 0 0 0,-1 0 0 0 0,1 0 0 0 0,0 0 0 0 0,-1 0 0 0 0,1 0 0 0 0,0 0 0 0 0,0 0 0 0 0,-1 1 0 0 0,1-1-1 0 0,0 0 1 0 0,0 0 0 0 0,0 0 0 0 0,0 0 0 0 0,1 1 0 0 0,-1-1 0 0 0,0 0 0 0 0,0 0 0 0 0,1 0 0 0 0,-1 0 0 0 0,0 0 0 0 0,1 0 0 0 0,-1 0 0 0 0,1 0 0 0 0,0 0-1 0 0,-1 0 1 0 0,1 0 0 0 0,0 0 0 0 0,0 0 0 0 0,-1 0 0 0 0,1-1 0 0 0,0 1 0 0 0,0 0 0 0 0,0 0 0 0 0,0-1 0 0 0,0 1 0 0 0,0-1 0 0 0,0 1 0 0 0,2 0-1 0 0,4 2 44 0 0,-1-1-1 0 0,1 0 0 0 0,0 0 0 0 0,0 0 1 0 0,0-1-1 0 0,9 1 0 0 0,48-1 726 0 0,0-2-1 0 0,114-18 0 0 0,26-3-197 0 0,-59 18-234 0 0,304-26-169 0 0,-443 29-184 0 0,1 0 0 0 0,-1-1 0 0 0,1 1-1 0 0,-1-1 1 0 0,7-3 0 0 0,-13 5-9 0 0,0 0 0 0 0,0 0 0 0 0,0 0 0 0 0,1-1 0 0 0,-1 1 0 0 0,0 0 0 0 0,0 0 0 0 0,0 0 0 0 0,0 0 0 0 0,0 0 0 0 0,0 0 0 0 0,0 0 0 0 0,0 0 0 0 0,0 0 0 0 0,0 0 0 0 0,1-1 0 0 0,-1 1 0 0 0,0 0 0 0 0,0 0 0 0 0,0 0 0 0 0,0 0 0 0 0,0 0 0 0 0,0 0 0 0 0,0 0 0 0 0,0 0 0 0 0,0-1 0 0 0,0 1 0 0 0,0 0 0 0 0,0 0 0 0 0,0 0 0 0 0,0 0 0 0 0,0 0 0 0 0,0 0 0 0 0,0 0 0 0 0,0-1 0 0 0,0 1 0 0 0,0 0 0 0 0,0 0 0 0 0,0 0 0 0 0,0 0 0 0 0,-1 0 0 0 0,1 0 0 0 0,0-1 0 0 0,-6-4 0 0 0,-8-3 0 0 0,-20-5 175 0 0,0 1-1 0 0,-1 2 0 0 0,0 1 1 0 0,-66-6-1 0 0,-9 6-174 0 0,-164 9 0 0 0,193 2 0 0 0,-46 6 0 0 0,126-8 0 0 0,1 0-1 0 0,-1 0 1 0 0,1 0-1 0 0,-1 0 1 0 0,1 0-1 0 0,0 0 1 0 0,-1 0-1 0 0,1 0 1 0 0,-1 0-1 0 0,1 0 1 0 0,0 0-1 0 0,-1 0 1 0 0,1 0-1 0 0,-1 0 0 0 0,1 1 1 0 0,0-1-1 0 0,-1 0 1 0 0,1 0-1 0 0,0 1 1 0 0,-1-1-1 0 0,1 0 1 0 0,0 0-1 0 0,-1 1 1 0 0,1-1-1 0 0,0 0 1 0 0,-1 1-1 0 0,11 4-39 0 0,20 1-1 0 0,-29-6 46 0 0,164 16-51 0 0,-90-10 38 0 0,235-4 8 0 0,-150-5 0 0 0,-31-3 0 0 0,-73 2 0 0 0,-49 4 2 0 0,30-1 33 0 0,-35 1-33 0 0,-1 0-1 0 0,1 1 0 0 0,-1-1 1 0 0,0 0-1 0 0,1 0 0 0 0,-1 1 0 0 0,1-1 1 0 0,-1 1-1 0 0,1-1 0 0 0,-1 1 0 0 0,0 0 1 0 0,0-1-1 0 0,1 1 0 0 0,-1 0 1 0 0,0 0-1 0 0,0 0 0 0 0,0 0 0 0 0,0 0 1 0 0,0 0-1 0 0,2 2 0 0 0,-2-5-7 0 0,0 1 1 0 0,0-1-1 0 0,1 1 0 0 0,-1-1 0 0 0,1 1 0 0 0,-1 0 0 0 0,1 0 1 0 0,0 0-1 0 0,-1 0 0 0 0,4-1 0 0 0,10-4 70 0 0,-18 7-64 0 0,0 0 0 0 0,-1 0 0 0 0,1 0 0 0 0,0-1 0 0 0,-1 1 0 0 0,1-1 0 0 0,0 0 0 0 0,-1 0 0 0 0,1 0 0 0 0,0 0 0 0 0,-1-1 0 0 0,1 0 0 0 0,0 1 0 0 0,-5-3 0 0 0,8 3 0 0 0,-23-6 19 0 0,22 5-16 0 0,0 1 0 0 0,-1 0 0 0 0,1 0 0 0 0,0-1 0 0 0,0 1 0 0 0,0 0 0 0 0,0 0 0 0 0,-1 0 0 0 0,1 0-1 0 0,0 1 1 0 0,0-1 0 0 0,0 0 0 0 0,0 0 0 0 0,-1 1 0 0 0,1-1 0 0 0,0 1 0 0 0,-1 0 0 0 0,3-2-3 0 0,-1 0-1 0 0,1 1 1 0 0,0-1-1 0 0,0 1 1 0 0,-1-1-1 0 0,1 1 1 0 0,0-1-1 0 0,0 1 1 0 0,0 0-1 0 0,0-1 1 0 0,0 1-1 0 0,0 0 1 0 0,0 0 0 0 0,0 0-1 0 0,0 0 1 0 0,0 0-1 0 0,-1 0 1 0 0,1 0-1 0 0,2 0 1 0 0,20 7-76 0 0,-21-6 65 0 0,1 0 0 0 0,-1 0 0 0 0,1-1 0 0 0,-1 1 0 0 0,1 0 0 0 0,-1-1 1 0 0,1 1-1 0 0,-1-1 0 0 0,1 0 0 0 0,0 0 0 0 0,4 0 0 0 0,33-8 20 0 0,-32 7 1 0 0,-1 0-1 0 0,1-1 0 0 0,-1 1 0 0 0,0-2 0 0 0,14-4 0 0 0,-13 5-275 0 0,-8 5-12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8:44:34.1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3 268 4143 0 0,'2'-1'374'0'0,"-1"-1"-1"0"0,0 1 1 0 0,0-1 0 0 0,0 1-1 0 0,1-1 1 0 0,-1 1-1 0 0,1 0 1 0 0,-1-1-1 0 0,1 1 1 0 0,2-1-1 0 0,3-4 270 0 0,9-9 619 0 0,-1-1 0 0 0,-1 0-1 0 0,18-27 1 0 0,-25 32-602 0 0,0-1 1 0 0,0 0 0 0 0,-1-1-1 0 0,-1 1 1 0 0,0-1-1 0 0,5-21 1 0 0,-10 29-481 0 0,0 1 0 0 0,0 0 0 0 0,0 0 0 0 0,0-1 0 0 0,-1 1 0 0 0,0-5 1 0 0,0 8-145 0 0,1 0 0 0 0,0 0 0 0 0,0 0 1 0 0,-1 1-1 0 0,1-1 0 0 0,0 0 1 0 0,-1 0-1 0 0,1 0 0 0 0,-1 1 1 0 0,1-1-1 0 0,-1 0 0 0 0,1 0 1 0 0,-1 1-1 0 0,0-1 0 0 0,0 0 1 0 0,0 1-21 0 0,1 0 1 0 0,-1-1-1 0 0,1 1 1 0 0,-1 0 0 0 0,1 0-1 0 0,-1 0 1 0 0,0 0-1 0 0,1 0 1 0 0,-1 0-1 0 0,1 0 1 0 0,-1 0 0 0 0,1 1-1 0 0,-1-1 1 0 0,1 0-1 0 0,-1 0 1 0 0,1 0 0 0 0,-1 1-1 0 0,1-1 1 0 0,-1 0-1 0 0,1 0 1 0 0,-1 1-1 0 0,1-1 1 0 0,0 0 0 0 0,-1 1-1 0 0,1-1 1 0 0,-1 1-1 0 0,1-1 1 0 0,-1 1 0 0 0,-2 3 24 0 0,-1 1 1 0 0,1-1 0 0 0,0 1 0 0 0,0-1 0 0 0,1 1-1 0 0,-1 0 1 0 0,1 0 0 0 0,0 1 0 0 0,0-1 0 0 0,1 0-1 0 0,0 0 1 0 0,0 1 0 0 0,0-1 0 0 0,0 1 0 0 0,1-1-1 0 0,0 1 1 0 0,0-1 0 0 0,1 8 0 0 0,3 10 51 0 0,0 0 0 0 0,14 44 0 0 0,-13-50-104 0 0,-3-12 11 0 0,5 19 0 0 0,6 33 0 0 0,-12-51 0 0 0,0 1 0 0 0,-1 0 0 0 0,0 0 0 0 0,0-1 0 0 0,0 1 0 0 0,-1 0 0 0 0,0 0 0 0 0,0 0 0 0 0,-5 12 0 0 0,6-17-4 0 0,-1 1 0 0 0,0-1-1 0 0,0 0 1 0 0,-1 0 0 0 0,1 0 0 0 0,0 0-1 0 0,-1 0 1 0 0,1 0 0 0 0,-1 0 0 0 0,0-1-1 0 0,1 1 1 0 0,-1 0 0 0 0,0-1 0 0 0,0 1-1 0 0,0-1 1 0 0,0 0 0 0 0,0 0 0 0 0,-1 0-1 0 0,1 0 1 0 0,0 0 0 0 0,-1 0-1 0 0,1-1 1 0 0,0 1 0 0 0,-1-1 0 0 0,1 1-1 0 0,-4-1 1 0 0,0 0-141 0 0,0-1-1 0 0,-1 1 1 0 0,1-1-1 0 0,0-1 1 0 0,0 1 0 0 0,0-1-1 0 0,0 0 1 0 0,1 0-1 0 0,-7-4 1 0 0,-1 1 132 0 0,3 0 7 0 0,22 4 70 0 0,64 5 537 0 0,-57-1-334 0 0,0-2 0 0 0,1 0 0 0 0,-1-1 1 0 0,1-1-1 0 0,30-6 0 0 0,-48 6-591 0 0,0 1 0 0 0,0-1-1 0 0,0 0 1 0 0,0 0 0 0 0,0 0 0 0 0,0 0-1 0 0,0 0 1 0 0,-1 0 0 0 0,4-3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4:42.4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266 215 6447 0 0,'-3'-12'1956'0'0,"-1"-3"93"0"0,4 15-1989 0 0,-1-1-1 0 0,1 1 0 0 0,0 0 1 0 0,0 0-1 0 0,-1 0 1 0 0,1-1-1 0 0,0 1 1 0 0,-1 0-1 0 0,1 0 0 0 0,0 0 1 0 0,0 0-1 0 0,-1 0 1 0 0,1 0-1 0 0,0-1 1 0 0,-1 1-1 0 0,1 0 0 0 0,0 0 1 0 0,-1 0-1 0 0,1 0 1 0 0,0 0-1 0 0,-1 0 0 0 0,1 0 1 0 0,0 0-1 0 0,-1 1 1 0 0,1-1-1 0 0,0 0 1 0 0,-1 0-1 0 0,1 0 0 0 0,0 0 1 0 0,0 0-1 0 0,-1 0 1 0 0,1 1-1 0 0,0-1 1 0 0,-1 0-1 0 0,1 0 0 0 0,0 1 1 0 0,0-1-1 0 0,-1 0 1 0 0,1 0-1 0 0,0 1 0 0 0,0-1 1 0 0,0 0-1 0 0,-8 7 800 0 0,1 1 0 0 0,0-1 0 0 0,1 1 0 0 0,0 0 0 0 0,-7 13-1 0 0,-23 49 479 0 0,22-39-883 0 0,7-18-399 0 0,-23 51 381 0 0,27-57-395 0 0,0 1-1 0 0,1 0 1 0 0,0 0 0 0 0,0 1 0 0 0,1-1-1 0 0,0 11 1 0 0,1-19-41 0 0,-1 0 0 0 0,1 0 0 0 0,0 0 0 0 0,0 1 0 0 0,0-1 0 0 0,0 0 0 0 0,0 0 0 0 0,0 0 0 0 0,0 1 0 0 0,0-1 0 0 0,0 0 0 0 0,0 0 0 0 0,0 0 0 0 0,0 1 0 0 0,0-1 0 0 0,0 0 0 0 0,0 0 0 0 0,0 0 0 0 0,1 1 0 0 0,-1-1 0 0 0,0 0 0 0 0,0 0 0 0 0,0 0 0 0 0,0 0 0 0 0,0 1 0 0 0,0-1 0 0 0,0 0 0 0 0,1 0 0 0 0,-1 0 0 0 0,0 0 0 0 0,0 1 0 0 0,0-1 0 0 0,0 0 0 0 0,1 0 0 0 0,-1 0 0 0 0,0 0 0 0 0,0 0 0 0 0,0 0 0 0 0,1 0 0 0 0,-1 0 0 0 0,0 0 0 0 0,0 0 0 0 0,0 0 0 0 0,1 0 0 0 0,-1 0 0 0 0,10-7 0 0 0,7-14 0 0 0,-6 0 180 0 0,-2 0 0 0 0,0-1 0 0 0,-1 0 0 0 0,-2 0 0 0 0,7-38 0 0 0,-6 16 388 0 0,0-89 0 0 0,-6 120-468 0 0,-1-2 10 0 0,0 0 0 0 0,-1 0 0 0 0,0 1 0 0 0,-1-1 0 0 0,-7-23 0 0 0,31 50-30 0 0,70 77-81 0 0,-35-33 13 0 0,-39-39 33 0 0,33 33-40 0 0,-48-46 1 0 0,1 0 0 0 0,-1 0 0 0 0,0 1 0 0 0,0-1 0 0 0,0 1 0 0 0,-1 0 1 0 0,1 0-1 0 0,-1 0 0 0 0,0 0 0 0 0,1 6 0 0 0,-3-9-6 0 0,0 1 0 0 0,0-1 0 0 0,0 1 0 0 0,-1-1 0 0 0,1 0 0 0 0,-1 1 0 0 0,1-1 0 0 0,-1 0 0 0 0,0 1 0 0 0,0-1 0 0 0,0 0 0 0 0,0 0 0 0 0,0 0 0 0 0,0 0 0 0 0,0 0 0 0 0,-1 0 0 0 0,1 0 0 0 0,-1 0 0 0 0,0-1 0 0 0,1 1 0 0 0,-1 0 0 0 0,0-1 0 0 0,0 0 0 0 0,0 1 0 0 0,-2 0 0 0 0,-8 5 0 0 0,1-1 0 0 0,-1 0 0 0 0,-15 5 0 0 0,22-10 0 0 0,-102 42 0 0 0,-61 23 0 0 0,160-63 0 0 0,5-2 0 0 0,0 0 0 0 0,0 1 0 0 0,0-1 0 0 0,0 0 0 0 0,0-1 0 0 0,0 1 0 0 0,0-1 0 0 0,-1 1 0 0 0,1-1 0 0 0,-5 0 0 0 0,8 0 0 0 0,-1-1 0 0 0,1 1 0 0 0,0 0 0 0 0,0-1 0 0 0,0 1 0 0 0,0 0 0 0 0,0-1 0 0 0,0 1 0 0 0,0 0 0 0 0,0 0 0 0 0,0-1 0 0 0,0 1 0 0 0,0 0 0 0 0,0-1 0 0 0,0 1 0 0 0,0 0 0 0 0,1-1 0 0 0,-1 1 0 0 0,0 0 0 0 0,0 0 0 0 0,0-1 0 0 0,0 1 0 0 0,0 0 0 0 0,1 0 0 0 0,-1-1 0 0 0,0 1 0 0 0,0 0 0 0 0,1 0 0 0 0,-1-1 0 0 0,0 1 0 0 0,0 0 0 0 0,1 0 0 0 0,-1 0 0 0 0,0 0 0 0 0,1-1 0 0 0,10-9 0 0 0,-10 9 0 0 0,29-25 0 0 0,-13 13 0 0 0,-1-2 0 0 0,0 0 0 0 0,24-31 0 0 0,-35 38 0 0 0,0 1 0 0 0,-1-1 0 0 0,0 0 0 0 0,0 0 0 0 0,-1-1 0 0 0,0 1 0 0 0,-1-1 0 0 0,0 1 0 0 0,0-1 0 0 0,-1 0 0 0 0,0 0 0 0 0,-1 0 0 0 0,1 0 0 0 0,-2 0 0 0 0,1 1 0 0 0,-1-1 0 0 0,-1 0 0 0 0,-3-13 0 0 0,4 20 0 0 0,0 0 0 0 0,0 1 0 0 0,0-1 0 0 0,0 0 0 0 0,-1 1 0 0 0,1-1 0 0 0,-1 1 0 0 0,1-1 0 0 0,-1 1 0 0 0,1-1 0 0 0,-1 1 0 0 0,0 0 0 0 0,-3-2 0 0 0,-10-8 0 0 0,17 15 0 0 0,1 0-1 0 0,-1 0 0 0 0,1 0 1 0 0,-1 1-1 0 0,0-1 0 0 0,-1 1 1 0 0,2 6-1 0 0,10 40 50 0 0,-12-46-26 0 0,24 108 750 0 0,-20-82-582 0 0,1 40-113 0 0,-11 16-56 0 0,-7-5 20 0 0,-7 4-31 0 0,-7 4-11 0 0,-6-1 0 0 0,-21 35 0 0 0,22-63-300 0 0,9-21-3044 0 0,12-22 58 0 0,-12 25-4520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4:43.3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544 120 919 0 0,'4'-9'-307'0'0,"0"2"1367"0"0,-1 0 0 0 0,1 0 0 0 0,-1 0 0 0 0,-1 0 0 0 0,0 0 0 0 0,2-8 0 0 0,-4 13-781 0 0,0 1 0 0 0,0-1 1 0 0,0 1-1 0 0,0-1 1 0 0,0 1-1 0 0,0-1 0 0 0,0 0 1 0 0,-1 1-1 0 0,1-1 1 0 0,-1 1-1 0 0,1-1 0 0 0,-1 1 1 0 0,0-1-1 0 0,1 1 1 0 0,-1 0-1 0 0,0-1 0 0 0,0 1 1 0 0,-1-1-1 0 0,0 0-200 0 0,1 0 1 0 0,-1 1-1 0 0,0 0 0 0 0,0-1 0 0 0,0 1 1 0 0,0 0-1 0 0,0 0 0 0 0,0 0 0 0 0,-4-1 1 0 0,-7-1 434 0 0,1 0-1 0 0,-1 1 1 0 0,0 1 0 0 0,0 0 0 0 0,0 1 0 0 0,0 0 0 0 0,0 1 0 0 0,0 0 0 0 0,0 1 0 0 0,1 1 0 0 0,-18 5-1 0 0,4 0-92 0 0,1 2 0 0 0,0 0 0 0 0,0 2 0 0 0,-31 21 0 0 0,35-20-266 0 0,1 1 0 0 0,1 1 0 0 0,0 1-1 0 0,1 0 1 0 0,-24 30 0 0 0,35-37-108 0 0,1-1 1 0 0,-1 2-1 0 0,1-1 1 0 0,1 1 0 0 0,0 0-1 0 0,0 0 1 0 0,1 1 0 0 0,0-1-1 0 0,1 1 1 0 0,0 0 0 0 0,1 0-1 0 0,0 0 1 0 0,0 0-1 0 0,1 15 1 0 0,1-22-31 0 0,1 0 0 0 0,-1 1 0 0 0,1-1 0 0 0,-1 0 0 0 0,1 1 0 0 0,1-1 0 0 0,-1 0 0 0 0,1 0 0 0 0,-1 0 0 0 0,1 0 0 0 0,0 0 0 0 0,1 0 0 0 0,-1-1 0 0 0,1 1 0 0 0,-1-1 0 0 0,6 6 0 0 0,-3-5-5 0 0,0 0 1 0 0,0-1-1 0 0,0 0 1 0 0,1 0-1 0 0,-1 0 1 0 0,1 0-1 0 0,-1-1 1 0 0,1 0-1 0 0,0 0 1 0 0,11 2-1 0 0,-2-3-7 0 0,-1 1 1 0 0,1-2-1 0 0,0 0 1 0 0,-1 0-1 0 0,1-2 1 0 0,-1 1-1 0 0,1-2 0 0 0,-1 0 1 0 0,18-7-1 0 0,-25 8 1 0 0,0-1 0 0 0,0-1 0 0 0,0 1 0 0 0,-1-1 0 0 0,1-1 0 0 0,-1 1 0 0 0,0-1 0 0 0,0 0 0 0 0,-1 0 0 0 0,6-7 0 0 0,-9 10-6 0 0,0 0 0 0 0,-1 0 0 0 0,1-1 0 0 0,0 1 0 0 0,-1-1 0 0 0,0 1 0 0 0,0-1-1 0 0,0 0 1 0 0,0 1 0 0 0,0-1 0 0 0,0 0 0 0 0,-1 0 0 0 0,1 1 0 0 0,-1-1 0 0 0,0 0 0 0 0,0 0 0 0 0,0 0 0 0 0,0 0 0 0 0,0 0 0 0 0,-1 1 0 0 0,1-1 0 0 0,-1 0 0 0 0,0 0 0 0 0,0 1-1 0 0,0-1 1 0 0,0 0 0 0 0,0 1 0 0 0,0-1 0 0 0,-4-3 0 0 0,2 2 0 0 0,0 0 0 0 0,0 0 0 0 0,-1 0 0 0 0,1 1 0 0 0,-1 0 0 0 0,0-1 0 0 0,0 1 0 0 0,0 1 0 0 0,-1-1 0 0 0,1 1 0 0 0,-9-4 0 0 0,5 3 0 0 0,0 1 0 0 0,0 0 0 0 0,-1 0 0 0 0,1 1 0 0 0,0 0 0 0 0,-14 0 0 0 0,5 2 0 0 0,1 1 0 0 0,-1 0 0 0 0,0 1 0 0 0,1 1 0 0 0,-1 0 0 0 0,-22 11 0 0 0,31-13-171 0 0,1 1 1 0 0,0 1-1 0 0,1 0 0 0 0,-1 0 0 0 0,0 0 0 0 0,1 0 1 0 0,0 1-1 0 0,0 0 0 0 0,1 1 0 0 0,-7 6 0 0 0,0 7-7966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4:45.1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877 0 11519 0 0,'-22'26'3247'0'0,"-152"167"1869"0"0,3-3-2894 0 0,15 14-1440 0 0,101-113-664 0 0,4 2-1 0 0,-49 122 1 0 0,83-168-118 0 0,-7 24 11 0 0,5 5 31 0 0,7-2-31 0 0,6-15 0 0 0,6-33 31 0 0,3 44-31 0 0,-1-53-11 0 0,0 1 0 0 0,5 17 0 0 0,12 22 0 0 0,-18-55 0 0 0,-1 0 0 0 0,1 0 0 0 0,0-1 0 0 0,0 1 0 0 0,0 0 0 0 0,0 0 0 0 0,1-1 0 0 0,-1 1 0 0 0,0-1 0 0 0,1 1 0 0 0,-1-1 0 0 0,3 2 0 0 0,-4-2 0 0 0,1-1 0 0 0,-1 0 0 0 0,1 0 0 0 0,-1 1 0 0 0,1-1 0 0 0,-1 0 0 0 0,1 0 0 0 0,0 0 0 0 0,-1 0 0 0 0,1 0 0 0 0,-1 0 0 0 0,1 0 0 0 0,-1 0 0 0 0,1 0 0 0 0,0 0 0 0 0,-1 0 0 0 0,1 0 0 0 0,-1 0 0 0 0,1 0 0 0 0,-1 0 0 0 0,1-1 0 0 0,-1 1 0 0 0,1 0 0 0 0,-1 0 0 0 0,1-1 0 0 0,0 1 0 0 0,0-1 0 0 0,0 0 0 0 0,0 0 0 0 0,0-1 0 0 0,0 1 0 0 0,-1 0 0 0 0,1 0 0 0 0,0 0 0 0 0,-1-1 0 0 0,1 1 0 0 0,0 0 0 0 0,-1 0 0 0 0,0-1 0 0 0,1 1 0 0 0,-1-1 0 0 0,0 1 0 0 0,0 0 0 0 0,0-1 0 0 0,0 1 0 0 0,0 0 0 0 0,0-1 0 0 0,0 1 0 0 0,0-1 0 0 0,0 1 0 0 0,-1 0 0 0 0,0-3 0 0 0,1 3 0 0 0,-1 0 1 0 0,1 0-1 0 0,0-1 0 0 0,-1 1 0 0 0,1-1 1 0 0,0 1-1 0 0,0 0 0 0 0,0-1 0 0 0,0 1 1 0 0,0-1-1 0 0,0 1 0 0 0,0 0 0 0 0,0-1 1 0 0,1 1-1 0 0,-1 0 0 0 0,0-1 0 0 0,1 1 1 0 0,1-2-1 0 0,-1 0 1 0 0,1 1 1 0 0,-1-1-1 0 0,1 1 1 0 0,0 0-1 0 0,0 0 0 0 0,0 0 1 0 0,0 0-1 0 0,5-3 0 0 0,4-1 8 0 0,0 0 0 0 0,1 0 0 0 0,16-5-1 0 0,-17 7 0 0 0,38-18 83 0 0,-32 13-91 0 0,2 1 1 0 0,28-9-1 0 0,-77 44 79 0 0,-83 47 103 0 0,78-53-120 0 0,0 1-1 0 0,2 2 0 0 0,1 1 1 0 0,-37 37-1 0 0,56-44 102 0 0,5-7-5 0 0,6-8-82 0 0,1-5-9 0 0,6-15-99 0 0,2-13 130 0 0,5-33-1 0 0,-11 51-61 0 0,0 0 0 0 0,-1 1 1 0 0,0-1-1 0 0,-1 1 0 0 0,0-1 0 0 0,-5-15 0 0 0,6 27-36 0 0,-1-4 2 0 0,0 0 0 0 0,0 1 0 0 0,1-1 1 0 0,-1 1-1 0 0,1-1 0 0 0,0 0 0 0 0,0-7 0 0 0,0 10 0 0 0,1 0 0 0 0,0-1 0 0 0,-1 1 0 0 0,1 0 0 0 0,0 0 0 0 0,0-1 0 0 0,-1 1 0 0 0,1 0 0 0 0,0 0 0 0 0,0 0 0 0 0,0 0 0 0 0,1 0 0 0 0,-1 0 0 0 0,0 0 0 0 0,0 0 0 0 0,0 1-1 0 0,1-1 1 0 0,-1 0 0 0 0,0 1 0 0 0,1-1 0 0 0,-1 1 0 0 0,0-1 0 0 0,2 1 0 0 0,9-3-2 0 0,0 0 0 0 0,0 1 0 0 0,-1 0 0 0 0,1 1 0 0 0,0 0 0 0 0,21 2 0 0 0,-7 2 0 0 0,0 1 0 0 0,26 7 0 0 0,-51-11 0 0 0,30 10 0 0 0,-29-10 0 0 0,-1 1 0 0 0,1-1 0 0 0,-1 1 0 0 0,1 0 0 0 0,-1 0 0 0 0,1 0 0 0 0,-1-1 0 0 0,0 1 0 0 0,1 0 0 0 0,-1 1 0 0 0,0-1 0 0 0,0 0 0 0 0,0 0 0 0 0,0 0 0 0 0,0 1 0 0 0,0-1 0 0 0,1 3 0 0 0,-2-4 0 0 0,0 1 0 0 0,0-1 0 0 0,0 1 0 0 0,0-1 0 0 0,-1 1 0 0 0,1-1 0 0 0,0 1 0 0 0,0-1 0 0 0,0 0 0 0 0,-1 1 0 0 0,1-1 0 0 0,0 1 0 0 0,0-1 0 0 0,-1 0 0 0 0,1 1 0 0 0,0-1 0 0 0,-1 0 0 0 0,1 1 0 0 0,-1-1 0 0 0,1 0 0 0 0,0 1 0 0 0,-1-1 0 0 0,1 0 0 0 0,-1 0 0 0 0,1 0 0 0 0,-1 1 0 0 0,1-1 0 0 0,-1 0 0 0 0,1 0 0 0 0,-2 0 0 0 0,-17 5 0 0 0,16-5 0 0 0,-204 29 0 0 0,191-31 0 0 0,14 0 0 0 0,10-1 0 0 0,7-1 0 0 0,-8 2 0 0 0,0 0 0 0 0,0 1 0 0 0,0 0 0 0 0,0 0 0 0 0,0 0 0 0 0,0 1 0 0 0,0 0 0 0 0,0 0 0 0 0,0 0 0 0 0,13 4 0 0 0,-20-4 0 0 0,0 0 0 0 0,0 0 0 0 0,1 0 0 0 0,-1 0 0 0 0,0 0 0 0 0,1 0 0 0 0,-1 0 0 0 0,0 1 0 0 0,0-1 0 0 0,1 0 0 0 0,-1 0 0 0 0,0 0 0 0 0,0 0 0 0 0,1 1 0 0 0,-1-1 0 0 0,0 0 0 0 0,0 0 0 0 0,0 1 0 0 0,1-1 0 0 0,-1 0 0 0 0,0 0 0 0 0,0 1 0 0 0,0-1 0 0 0,0 0 0 0 0,0 1 0 0 0,1-1 0 0 0,-1 0 0 0 0,0 0 0 0 0,0 1 0 0 0,0-1 0 0 0,0 0 0 0 0,0 1 0 0 0,0-1 0 0 0,0 0 0 0 0,0 1 0 0 0,0-1 0 0 0,-8 13 0 0 0,-15 6 0 0 0,18-17 17 0 0,0 1 1 0 0,0-1-1 0 0,0 1 0 0 0,0-1 0 0 0,-1-1 0 0 0,1 1 1 0 0,-7 0-1 0 0,10-1-88 0 0,0-1 0 0 0,0 0-1 0 0,0 1 1 0 0,1-1 0 0 0,-1 0 0 0 0,0 0 0 0 0,0 0 0 0 0,0 0 0 0 0,0-1 0 0 0,0 1-1 0 0,0 0 1 0 0,0-1 0 0 0,0 1 0 0 0,1-1 0 0 0,-1 0 0 0 0,0 0 0 0 0,0 0 0 0 0,1 0-1 0 0,-1 0 1 0 0,1 0 0 0 0,-1 0 0 0 0,1 0 0 0 0,-3-3 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4:45.7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94 204 14279 0 0,'-25'-23'1350'0'0,"16"16"-1175"0"0,1 0 0 0 0,0-1 0 0 0,0 1 0 0 0,0-2 1 0 0,-11-17-1 0 0,17 24-84 0 0,1 0 1 0 0,0-1-1 0 0,0 1 1 0 0,1 0-1 0 0,-1-1 1 0 0,0 1-1 0 0,1 0 0 0 0,-1-1 1 0 0,1 1-1 0 0,0-1 1 0 0,0 1-1 0 0,0-1 1 0 0,0 1-1 0 0,0 0 1 0 0,1-1-1 0 0,-1 1 1 0 0,1-1-1 0 0,-1 1 0 0 0,1 0 1 0 0,0-1-1 0 0,0 1 1 0 0,0 0-1 0 0,0 0 1 0 0,1 0-1 0 0,-1 0 1 0 0,0 0-1 0 0,1 0 1 0 0,0 0-1 0 0,-1 0 1 0 0,1 0-1 0 0,0 1 0 0 0,3-3 1 0 0,2-1 145 0 0,-1 0-1 0 0,1 1 1 0 0,0 0-1 0 0,1 0 1 0 0,-1 1 0 0 0,1 0-1 0 0,-1 0 1 0 0,1 0 0 0 0,0 1-1 0 0,0 1 1 0 0,0-1 0 0 0,14 0-1 0 0,-9 2-211 0 0,-1 0 1 0 0,1 0-1 0 0,-1 1 0 0 0,0 1 0 0 0,0 0 0 0 0,1 0 0 0 0,19 8 0 0 0,-29-9-25 0 0,-1 0 0 0 0,1 0-1 0 0,-1 0 1 0 0,1 1 0 0 0,-1-1-1 0 0,0 1 1 0 0,1-1 0 0 0,-1 1-1 0 0,0 0 1 0 0,0 0 0 0 0,0 0-1 0 0,0 0 1 0 0,-1 0 0 0 0,1 0 0 0 0,0 0-1 0 0,1 5 1 0 0,-2-5 4 0 0,0 1 0 0 0,0 0 0 0 0,-1 0 0 0 0,1 0 0 0 0,-1 0 0 0 0,0 0 0 0 0,0 0 1 0 0,0 0-1 0 0,0 0 0 0 0,-1 0 0 0 0,1 0 0 0 0,-1-1 0 0 0,0 1 0 0 0,1 0 0 0 0,-3 4 0 0 0,-5 11 57 0 0,0 0-1 0 0,-2 0 0 0 0,0-1 1 0 0,-16 22-1 0 0,-54 60 66 0 0,54-72-123 0 0,17-19 3 0 0,1 1 1 0 0,-1 0-1 0 0,1 1 0 0 0,1 0 1 0 0,0 0-1 0 0,0 1 0 0 0,-5 12 0 0 0,12-22 5 0 0,-1 0-1 0 0,1 0 0 0 0,0 1 0 0 0,-1-1 0 0 0,1 0 0 0 0,0 0 0 0 0,0 1 0 0 0,0-1 0 0 0,0 0 0 0 0,0 1 0 0 0,0-1 0 0 0,0 0 1 0 0,0 1-1 0 0,1-1 0 0 0,-1 0 0 0 0,0 0 0 0 0,1 1 0 0 0,-1-1 0 0 0,1 0 0 0 0,-1 0 0 0 0,1 0 0 0 0,1 2 0 0 0,-1-1 30 0 0,1-1 0 0 0,0 1 0 0 0,0 0 0 0 0,0-1 0 0 0,0 0 0 0 0,0 1 0 0 0,0-1 0 0 0,0 0 0 0 0,0 0 0 0 0,1 0 0 0 0,2 1 0 0 0,6 0 114 0 0,0 1 0 0 0,0-2 0 0 0,0 1 0 0 0,13-1 0 0 0,-1-1-12 0 0,0-1 0 0 0,1-1 1 0 0,-1-1-1 0 0,43-12 0 0 0,87-37-114 0 0,-149 50-42 0 0,-1 1-514 0 0,6-2 932 0 0,-2 3-7610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6:18.1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231 70 11519 0 0,'0'-15'1310'0'0,"1"30"4366"0"0,0-5-3763 0 0,0-2-1802 0 0,0 1 1 0 0,-1-1-1 0 0,0 0 1 0 0,-2 13-1 0 0,-2 32 885 0 0,3-41-900 0 0,0 36 339 0 0,3 20-38 0 0,2 6-137 0 0,-3 3-4 0 0,-1 3 0 0 0,-2 0 0 0 0,0-7 0 0 0,0-8-57 0 0,2-17-129 0 0,2 6 5 0 0,1-6-108 0 0,-2-38-215 0 0,6-8-704 0 0,-3-1 837 0 0,15 4-135 0 0,-18-5 222 0 0,0 0 0 0 0,-1 0 0 0 0,1 0 0 0 0,0 0 0 0 0,0 0 0 0 0,0 0 0 0 0,-1-1 0 0 0,1 1 0 0 0,0 0 1 0 0,0 0-1 0 0,-1-1 0 0 0,1 1 0 0 0,0 0 0 0 0,-1-1 0 0 0,1 1 0 0 0,0-1 0 0 0,-1 1 0 0 0,1-1 0 0 0,-1 1 0 0 0,1-1 1 0 0,-1 1-1 0 0,1-1 0 0 0,-1 0 0 0 0,1 1 0 0 0,-1-1 0 0 0,1-1 0 0 0,15-35-2838 0 0,-3-2 1 0 0,0 1-1 0 0,-3-2 0 0 0,-1 1 1 0 0,-2-1-1 0 0,2-59 0 0 0,-4 13 2264 0 0,19-173 5151 0 0,-17 216-3586 0 0,34-158 6219 0 0,-42 206-2330 0 0,1 1-3602 0 0,-5 36-917 0 0,-2 10 319 0 0,0 11-81 0 0,0 7-85 0 0,0 6-30 0 0,2 10-96 0 0,0 4-37 0 0,0-3-158 0 0,1-10-48 0 0,2-23-106 0 0,2 6-11 0 0,8 2 0 0 0,1-13-27 0 0,-6-39-109 0 0,3-7-3902 0 0,20 8 3239 0 0,-25-10 752 0 0,-1-1 0 0 0,1 0-1 0 0,0 0 1 0 0,-1 0 0 0 0,1 0 0 0 0,-1 0-1 0 0,1-1 1 0 0,-1 1 0 0 0,1 0-1 0 0,-1 0 1 0 0,1 0 0 0 0,0 0 0 0 0,-1-1-1 0 0,1 1 1 0 0,-1 0 0 0 0,1 0 0 0 0,-1-1-1 0 0,0 1 1 0 0,1 0 0 0 0,-1-1-1 0 0,1 1 1 0 0,-1-1 0 0 0,1 1 0 0 0,0-1-1 0 0,8-14-606 0 0,-7 11 418 0 0,103-150 1364 0 0,-100 146-792 0 0,-1 4-104 0 0,-1-1-1 0 0,1 1 0 0 0,-1-1 1 0 0,0 0-1 0 0,0 0 0 0 0,-1-1 1 0 0,0 1-1 0 0,0-1 0 0 0,3-10 1 0 0,-5 16-204 0 0,0 0 0 0 0,0 0 0 0 0,0 0 1 0 0,0 0-1 0 0,0 0 0 0 0,0-1 0 0 0,0 1 1 0 0,0 0-1 0 0,0 0 0 0 0,0 0 0 0 0,-1 0 1 0 0,1 0-1 0 0,0-1 0 0 0,0 1 0 0 0,0 0 1 0 0,0 0-1 0 0,0 0 0 0 0,0 0 0 0 0,0 0 1 0 0,0 0-1 0 0,0-1 0 0 0,0 1 0 0 0,-1 0 1 0 0,1 0-1 0 0,0 0 0 0 0,0 0 1 0 0,0 0-1 0 0,0 0 0 0 0,0 0 0 0 0,0 0 1 0 0,-1 0-1 0 0,1 0 0 0 0,0 0 0 0 0,0 0 1 0 0,0-1-1 0 0,0 1 0 0 0,0 0 0 0 0,-1 0 1 0 0,1 0-1 0 0,0 0 0 0 0,0 0 0 0 0,0 0 1 0 0,-9 4 499 0 0,-2 3-290 0 0,5-2-122 0 0,-15 13-42 0 0,-7 11 13 0 0,-2 1 84 0 0,1 2-1 0 0,2 1 0 0 0,2 2 1 0 0,0 0-1 0 0,-20 43 1 0 0,21-33-14 0 0,5-5-25 0 0,17-31-122 0 0,1-6-4 0 0,0 0 0 0 0,0 0 1 0 0,0 1-1 0 0,0-1 0 0 0,-1 0 0 0 0,1 0 0 0 0,-1-1 1 0 0,0 1-1 0 0,-2 4 0 0 0,4-7-4 0 0,-9 11 7 0 0,9-11-9 0 0,0 0 1 0 0,0 1-1 0 0,0-1 0 0 0,0 0 0 0 0,0 0 0 0 0,0 1 0 0 0,0-1 0 0 0,0 0 0 0 0,-1 0 0 0 0,1 1 0 0 0,0-1 0 0 0,0 0 0 0 0,0 0 0 0 0,-1 0 0 0 0,1 1 0 0 0,0-1 0 0 0,0 0 0 0 0,0 0 0 0 0,-1 0 0 0 0,1 0 0 0 0,0 1 0 0 0,0-1 0 0 0,-1 0 0 0 0,1 0 0 0 0,0 0 0 0 0,0 0 0 0 0,-1 0 0 0 0,1 0 0 0 0,0 0 0 0 0,-1 0 0 0 0,1 0 0 0 0,0 0 0 0 0,0 0 0 0 0,-1 0 0 0 0,1 0 0 0 0,0 0 0 0 0,0 0 0 0 0,-1 0 0 0 0,1 0 0 0 0,0 0 0 0 0,-1-1 0 0 0,-10-22-159 0 0,-2 1 1 0 0,0 0-1 0 0,-2 0 0 0 0,0 1 0 0 0,-31-32 0 0 0,23 28 38 0 0,2-1 0 0 0,-29-47 0 0 0,37 49 63 0 0,11 17 58 0 0,-1 1-1 0 0,-1-1 1 0 0,1 1 0 0 0,-1 0 0 0 0,0 0 0 0 0,0 0-1 0 0,-9-8 1 0 0,11 11-43 0 0,6 12 577 0 0,18 29-416 0 0,-16-29 18 0 0,1 0 7 0 0,18 25 6 0 0,-18-26 23 0 0,-1 2 11 0 0,20 31 1 0 0,-20-31-16 0 0,-1-1-68 0 0,15 29-32 0 0,-15-29-4 0 0,0 1-11 0 0,19 36-42 0 0,-1-3-32 0 0,-18-34-87 0 0,0 1-1776 0 0,20 40-6287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6:19.2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51 140 13359 0 0,'-3'5'1814'0'0,"3"-4"-1382"0"0,1 0-1 0 0,0 0 0 0 0,-1 0 1 0 0,1 0-1 0 0,0-1 0 0 0,0 1 1 0 0,-1 0-1 0 0,1 0 1 0 0,0 0-1 0 0,0-1 0 0 0,0 1 1 0 0,0-1-1 0 0,1 2 1 0 0,30 18 66 0 0,-28-18-404 0 0,0 0-1 0 0,0-1 1 0 0,1 1 0 0 0,-1-1-1 0 0,1 0 1 0 0,-1 0 0 0 0,0-1-1 0 0,1 1 1 0 0,-1-1 0 0 0,1 0-1 0 0,-1 0 1 0 0,8-1 0 0 0,0 0 76 0 0,2 0-108 0 0,-1 0-1 0 0,0-1 1 0 0,0 0-1 0 0,0-1 1 0 0,23-8-1 0 0,-32 10-44 0 0,-1-1-1 0 0,0 0 0 0 0,1 1 1 0 0,-1-1-1 0 0,0-1 1 0 0,0 1-1 0 0,0 0 1 0 0,0-1-1 0 0,-1 1 1 0 0,1-1-1 0 0,2-4 0 0 0,-4 5-11 0 0,1 0-1 0 0,-1 0 1 0 0,0-1-1 0 0,0 1 1 0 0,-1 0-1 0 0,1-1 1 0 0,0 1 0 0 0,-1-1-1 0 0,0 1 1 0 0,1-1-1 0 0,-1 1 1 0 0,0-1-1 0 0,0 1 1 0 0,0-1-1 0 0,-1 1 1 0 0,1-1-1 0 0,-1 1 1 0 0,0-4-1 0 0,-1 1-4 0 0,0 1 0 0 0,0-1 0 0 0,-1 1 0 0 0,1 0 0 0 0,-1 0 0 0 0,0 0 0 0 0,0 0 0 0 0,0 0 0 0 0,-1 1 0 0 0,1-1 0 0 0,-1 1 0 0 0,0 0 0 0 0,0 0 0 0 0,0 0 0 0 0,0 1 0 0 0,0-1 0 0 0,-1 1 0 0 0,-5-2 0 0 0,1 0 0 0 0,-1 1 0 0 0,1 0 0 0 0,-1 0 0 0 0,0 1 0 0 0,0 1 0 0 0,0-1 0 0 0,-19 1 0 0 0,21 2 14 0 0,1 0 1 0 0,-1 0-1 0 0,0 1 0 0 0,1-1 0 0 0,-1 2 0 0 0,1-1 1 0 0,-1 1-1 0 0,1 0 0 0 0,0 1 0 0 0,0 0 1 0 0,1 0-1 0 0,-1 0 0 0 0,1 1 0 0 0,0 0 0 0 0,0 0 1 0 0,0 0-1 0 0,-6 8 0 0 0,6-4 66 0 0,3 2 21 0 0,0-1-60 0 0,2-6 0 0 0,0 0-1 0 0,0 0 0 0 0,0 0 0 0 0,0 0 1 0 0,1 1-1 0 0,-1 6 0 0 0,3 2 56 0 0,8 36 0 0 0,-8-36 0 0 0,2-3 0 0 0,12 30 1 0 0,-11-30 6 0 0,0-2 1 0 0,18 25 0 0 0,-17-24 4 0 0,1-3 16 0 0,20 17 4 0 0,-20-17 0 0 0,1-2-11 0 0,29 12-38 0 0,-3-7 1 0 0,-26-8-70 0 0,-1-1 1 0 0,1 0-1 0 0,0 0 0 0 0,0 0 0 0 0,0-1 0 0 0,0 0 1 0 0,0 0-1 0 0,-1-1 0 0 0,1 0 0 0 0,0-1 0 0 0,9-4 1 0 0,-7 2-199 0 0,0 0 0 0 0,0-1 0 0 0,-1-1 0 0 0,1 1 0 0 0,-1-2 0 0 0,-1 1 0 0 0,10-11 0 0 0,-14 14-69 0 0,7-8-1741 0 0,-4 5-3480 0 0,0 2-1820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6:19.6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263 32 2303 0 0,'-2'-15'554'0'0,"2"14"-168"0"0,-1 0-1 0 0,1 0 1 0 0,-1 0-1 0 0,1 1 1 0 0,0-1-1 0 0,-1 0 1 0 0,1 0-1 0 0,-1 1 1 0 0,0-1-1 0 0,1 0 1 0 0,-1 1-1 0 0,0-1 1 0 0,1 0 0 0 0,-1 1-1 0 0,0-1 1 0 0,-1 0-1 0 0,1 0 159 0 0,-1 1-1 0 0,0-1 1 0 0,1 1-1 0 0,-1 0 1 0 0,1-1 0 0 0,-1 1-1 0 0,0 0 1 0 0,1 0-1 0 0,-3 0 1 0 0,-12 2-1977 0 0,5 0 1772 0 0,0 1 1 0 0,0 0-1 0 0,1 1 1 0 0,-1 0-1 0 0,1 1 0 0 0,0 0 1 0 0,0 0-1 0 0,-12 10 1 0 0,7-3 877 0 0,0 0 0 0 0,1 1 1 0 0,-23 27-1 0 0,35-38-1146 0 0,0 0 0 0 0,0 0 0 0 0,1 1 0 0 0,-1-1 0 0 0,1 0 0 0 0,-1 1 0 0 0,1-1 0 0 0,-1 4 0 0 0,-1 0 46 0 0,0 0 187 0 0,2 2-168 0 0,-4 23-51 0 0,4-31-84 0 0,1 0 1 0 0,0 1-1 0 0,0-1 0 0 0,0 0 0 0 0,0 1 0 0 0,0-1 1 0 0,0 0-1 0 0,0 0 0 0 0,0 1 0 0 0,0-1 0 0 0,0 0 0 0 0,0 1 1 0 0,0-1-1 0 0,0 0 0 0 0,0 1 0 0 0,0-1 0 0 0,0 0 1 0 0,0 1-1 0 0,0-1 0 0 0,0 0 0 0 0,0 1 0 0 0,0-1 1 0 0,0 0-1 0 0,1 0 0 0 0,-1 1 0 0 0,0-1 0 0 0,0 0 1 0 0,0 0-1 0 0,1 1 0 0 0,-1-1 0 0 0,0 0 0 0 0,0 0 1 0 0,1 1-1 0 0,-1-1 0 0 0,0 0 0 0 0,0 0 0 0 0,1 0 1 0 0,-1 0-1 0 0,0 1 0 0 0,1-1 0 0 0,-1 0 0 0 0,0 0 1 0 0,1 0-1 0 0,-1 0 0 0 0,0 0 0 0 0,1 0 0 0 0,-1 0 0 0 0,8 4 9 0 0,-5-2-10 0 0,-1-1 0 0 0,1 1 0 0 0,0-1 0 0 0,0 0 0 0 0,0 0 1 0 0,0 0-1 0 0,0 0 0 0 0,0 0 0 0 0,0-1 0 0 0,0 1 0 0 0,0-1 0 0 0,0 0 0 0 0,0 0 0 0 0,6-1 0 0 0,7-2-41 0 0,-1 0 0 0 0,0-1 0 0 0,0-1 0 0 0,-1-1 0 0 0,1 0 0 0 0,21-13 0 0 0,-16 7-64 0 0,-1-1 0 0 0,-1 0 0 0 0,32-32 1 0 0,-49 45 98 0 0,24-30-818 0 0,-24 29 803 0 0,0 0 0 0 0,0 0 0 0 0,0-1 0 0 0,0 1-1 0 0,0 0 1 0 0,0-1 0 0 0,-1 1 0 0 0,1-1 0 0 0,-1 1 0 0 0,1-1 0 0 0,-1 1 0 0 0,1-1 0 0 0,-1 1 0 0 0,0-1 0 0 0,0 0 0 0 0,0 1 0 0 0,0-1-1 0 0,0 1 1 0 0,0-1 0 0 0,0 0 0 0 0,-1-1 0 0 0,1 2 51 0 0,0 1-1 0 0,-1 0 0 0 0,1-1 1 0 0,0 1-1 0 0,-1 0 1 0 0,1 0-1 0 0,-1-1 1 0 0,1 1-1 0 0,-1 0 0 0 0,1 0 1 0 0,-1 0-1 0 0,1-1 1 0 0,0 1-1 0 0,-1 0 1 0 0,1 0-1 0 0,-1 0 0 0 0,1 0 1 0 0,-1 0-1 0 0,1 0 1 0 0,-1 0-1 0 0,1 0 1 0 0,-1 0-1 0 0,1 0 1 0 0,-1 0-1 0 0,1 0 0 0 0,-1 1 1 0 0,1-1-1 0 0,-1 0 1 0 0,1 0-1 0 0,0 0 1 0 0,-1 1-1 0 0,1-1 0 0 0,-1 0 1 0 0,1 0-1 0 0,0 1 1 0 0,-1-1-1 0 0,1 0 1 0 0,0 1-1 0 0,-1-1 0 0 0,1 1 1 0 0,-1-1-1 0 0,-20 23 806 0 0,-2 11-421 0 0,-7 24 148 0 0,-30 80-1 0 0,44-90-449 0 0,1 4-33 0 0,2 1-25 0 0,3 10-43 0 0,6-15-66 0 0,4-39-219 0 0,0-4 125 0 0,0-1 0 0 0,1 1 0 0 0,-1 0 0 0 0,1 0 0 0 0,2 7 0 0 0,0-1-626 0 0,-1-2-4753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6:19.9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16 13823 0 0,'-1'-1'82'0'0,"-6"-12"914"0"0,1 12-604 0 0,-1 10-419 0 0,-11 27 387 0 0,14-28-217 0 0,-9 27 649 0 0,9-25-615 0 0,-7 30 1158 0 0,5-7-246 0 0,4-25 30 0 0,2 3-91 0 0,-4 42 406 0 0,8-42-1075 0 0,9 29-107 0 0,-9-30 145 0 0,4-5-225 0 0,28 15-79 0 0,-33-18-89 0 0,1-1 0 0 0,0 0 0 0 0,0-1 0 0 0,0 1 0 0 0,0-1 0 0 0,-1 1 0 0 0,1-1 0 0 0,0 0-1 0 0,0-1 1 0 0,0 1 0 0 0,0-1 0 0 0,0 0 0 0 0,0 0 0 0 0,-1 0 0 0 0,1 0 0 0 0,0 0 0 0 0,-1-1-1 0 0,1 0 1 0 0,-1 0 0 0 0,1 0 0 0 0,5-4 0 0 0,1-3-5 0 0,0 1-1 0 0,0-1 1 0 0,-1-1 0 0 0,15-19-1 0 0,-12 13-213 0 0,-1 0-1 0 0,-1-1 1 0 0,-1-1 0 0 0,11-24-1 0 0,-13 22-1672 0 0,-1 1 1 0 0,4-23-1 0 0,-8 25-2196 0 0,-2 9-1004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6:20.3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22 241 6911 0 0,'0'11'1586'0'0,"0"3"3480"0"0,0 25-3967 0 0,0-30-10 0 0,0 4-97 0 0,0 1-760 0 0,-3 41 526 0 0,-3-5 26 0 0,-1-6-787 0 0,5-28-104 0 0,-1 3-250 0 0,2-3-4336 0 0</inkml:trace>
  <inkml:trace contextRef="#ctx0" brushRef="#br0" timeOffset="1">65 130 18887 0 0,'-5'-22'832'0'0,"2"11"184"0"0,1 1-816 0 0,1 2-200 0 0,1 3 0 0 0,1 0 0 0 0,2 1 0 0 0,-1-3-160 0 0,2-5 24 0 0,0-2 8 0 0,-1 2-1536 0 0,-1 2-312 0 0,0 3-56 0 0,-2 5-16 0 0,-2 2 1632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17T15:06:20.7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72 18431 0 0,'-2'1'443'0'0,"-1"2"176"0"0,3 13 290 0 0,3 40-834 0 0,4 11 15 0 0,-5-31-58 0 0,-1-27 94 0 0,-1 0 206 0 0,2 37 1825 0 0,3-40-2069 0 0,21 15-7 0 0,-25-21-78 0 0,0 0 0 0 0,-1 1 0 0 0,1-1-1 0 0,0 0 1 0 0,0 0 0 0 0,0 0 0 0 0,0 0 0 0 0,0 1-1 0 0,0-1 1 0 0,-1-1 0 0 0,1 1 0 0 0,0 0 0 0 0,0 0-1 0 0,0 0 1 0 0,0 0 0 0 0,0-1 0 0 0,-1 1 0 0 0,1 0-1 0 0,0-1 1 0 0,0 1 0 0 0,0 0 0 0 0,-1-1 0 0 0,1 1-1 0 0,0-1 1 0 0,-1 0 0 0 0,1 1 0 0 0,0-1 0 0 0,-1 1-1 0 0,1-2 1 0 0,16-19-9 0 0,-17 21 8 0 0,8-14 81 0 0,0 0-1 0 0,-2-1 1 0 0,1 0 0 0 0,-2 0-1 0 0,0 0 1 0 0,4-22 0 0 0,8-96 42 0 0,-14 78-3293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9D1B3-5DF5-48B3-B22A-CB4DBF064416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2C288-90BB-4369-BCE9-14756792F0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002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055439" y="3181038"/>
            <a:ext cx="10081120" cy="1184066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Title</a:t>
            </a:r>
          </a:p>
        </p:txBody>
      </p: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889" y="476672"/>
            <a:ext cx="1992221" cy="2032066"/>
          </a:xfrm>
          <a:prstGeom prst="rect">
            <a:avLst/>
          </a:prstGeom>
        </p:spPr>
      </p:pic>
      <p:sp>
        <p:nvSpPr>
          <p:cNvPr id="16" name="Segnaposto testo 15"/>
          <p:cNvSpPr>
            <a:spLocks noGrp="1"/>
          </p:cNvSpPr>
          <p:nvPr>
            <p:ph type="body" sz="quarter" idx="12" hasCustomPrompt="1"/>
          </p:nvPr>
        </p:nvSpPr>
        <p:spPr>
          <a:xfrm>
            <a:off x="1055688" y="4581525"/>
            <a:ext cx="10080625" cy="14398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>
                <a:latin typeface="+mj-lt"/>
              </a:defRPr>
            </a:lvl1pPr>
          </a:lstStyle>
          <a:p>
            <a:pPr lvl="0"/>
            <a:r>
              <a:rPr lang="en-GB" noProof="0" dirty="0"/>
              <a:t>Brief / Synopsis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E629833-E852-9077-B7EE-20B7B0B2F8F1}"/>
              </a:ext>
            </a:extLst>
          </p:cNvPr>
          <p:cNvSpPr txBox="1"/>
          <p:nvPr userDrawn="1"/>
        </p:nvSpPr>
        <p:spPr>
          <a:xfrm>
            <a:off x="2909645" y="6453336"/>
            <a:ext cx="6372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298599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846709"/>
            <a:ext cx="11521280" cy="638075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 b="1" baseline="0">
                <a:latin typeface="+mn-lt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3" name="CasellaDiTesto 12"/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959242D-BF35-44A6-8FB1-70BF53DF5190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3152A2B-2874-4568-8E1E-D8F55B87D02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3045AAB-5831-09CE-910A-30AFF2F36D9C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2.1 - Basic Blocks of Electronic Systems - MUX, DEMUX, XOR, Comparator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2605944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- Unifie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846709"/>
            <a:ext cx="11521280" cy="638075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 b="1" baseline="0">
                <a:latin typeface="+mn-lt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3" hasCustomPrompt="1"/>
          </p:nvPr>
        </p:nvSpPr>
        <p:spPr>
          <a:xfrm>
            <a:off x="6240016" y="1700808"/>
            <a:ext cx="56166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576CB9A-5B32-49A5-96C0-4E901284C85D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1700808"/>
            <a:ext cx="56166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BA1D309-89D1-6712-DCB3-6D4A9AA71BA1}"/>
              </a:ext>
            </a:extLst>
          </p:cNvPr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599574-4221-BBFC-E312-025CF1A985AB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7EFA003-C785-6980-24EA-665ECB28A60D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2.1 - Basic Blocks of Electronic Systems - MUX, DEMUX, XOR, Comparator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1385314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- Unified title + Specific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846709"/>
            <a:ext cx="11521280" cy="638075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 b="1" baseline="0">
                <a:latin typeface="+mn-lt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idx="13" hasCustomPrompt="1"/>
          </p:nvPr>
        </p:nvSpPr>
        <p:spPr>
          <a:xfrm>
            <a:off x="6240016" y="2708920"/>
            <a:ext cx="5616624" cy="3343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8278CC9-B4CA-4A5A-817F-EE55A20E12D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2708920"/>
            <a:ext cx="5616624" cy="3343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D3DA2A2F-B01E-49F7-90BA-A77B339E01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963" y="1744427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Left Title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E09C2492-EB9F-4039-A9C8-8B1A179F0D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0065" y="1744427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Right Title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37439FD-0293-07A7-C30B-22EC75FBD133}"/>
              </a:ext>
            </a:extLst>
          </p:cNvPr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AFB3FCE-C3BB-4D30-4E6E-45AAF3F1B3D5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0A5FC2-08AF-3C9B-91AE-2597DABD9F89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2.1 - Basic Blocks of Electronic Systems - MUX, DEMUX, XOR, Comparator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2657811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- Specific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4D3D2AA-3647-46C1-BA49-FB41BE6EA158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1778991"/>
            <a:ext cx="5616624" cy="427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57ABA0C-C302-4028-8901-76362AD995D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240016" y="1778991"/>
            <a:ext cx="5616624" cy="427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E855F61F-58F8-4A91-87C4-DBA57792AF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963" y="923950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Left Title</a:t>
            </a:r>
          </a:p>
        </p:txBody>
      </p:sp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05EBBF84-4F43-4F21-B161-459B3EB3E2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0065" y="923950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Right Title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04EF695-8455-F5DA-EE29-C5AE45C47975}"/>
              </a:ext>
            </a:extLst>
          </p:cNvPr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8D775E6-48C9-13CF-C17D-935C617F4A43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0196C7-CCE7-0071-4591-5025A9270566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2.1 - Basic Blocks of Electronic Systems - MUX, DEMUX, XOR, Comparator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3581202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67" y="476672"/>
            <a:ext cx="2400266" cy="2448272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5F36BC8-CB80-8077-C387-86DE40772B8B}"/>
              </a:ext>
            </a:extLst>
          </p:cNvPr>
          <p:cNvSpPr txBox="1"/>
          <p:nvPr userDrawn="1"/>
        </p:nvSpPr>
        <p:spPr>
          <a:xfrm>
            <a:off x="839416" y="3386300"/>
            <a:ext cx="10513168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noProof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Thank you for your attention</a:t>
            </a:r>
          </a:p>
          <a:p>
            <a:pPr algn="ctr"/>
            <a:endParaRPr lang="en-US" sz="4400" b="1" noProof="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en-US" sz="2800" b="0" noProof="0" dirty="0">
                <a:solidFill>
                  <a:schemeClr val="tx1"/>
                </a:solidFill>
                <a:latin typeface="+mj-lt"/>
              </a:rPr>
              <a:t>Luca Crocetti</a:t>
            </a:r>
          </a:p>
          <a:p>
            <a:pPr algn="ctr"/>
            <a:r>
              <a:rPr lang="en-US" sz="2800" b="0" noProof="0" dirty="0">
                <a:solidFill>
                  <a:schemeClr val="tx1"/>
                </a:solidFill>
                <a:latin typeface="+mj-lt"/>
              </a:rPr>
              <a:t>(luca.crocetti@unipi.it)</a:t>
            </a:r>
            <a:endParaRPr lang="en-US" sz="4400" b="0" noProof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8603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51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269F0-F6FA-4214-8F47-207E46A7A394}" type="datetime1">
              <a:rPr lang="it-IT" smtClean="0"/>
              <a:t>05/12/2024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Security Team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467BC-0723-47D3-85ED-73F911C2D05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678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3" r:id="rId2"/>
    <p:sldLayoutId id="2147483668" r:id="rId3"/>
    <p:sldLayoutId id="2147483669" r:id="rId4"/>
    <p:sldLayoutId id="2147483670" r:id="rId5"/>
    <p:sldLayoutId id="2147483667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Font typeface="Symbol" panose="05050102010706020507" pitchFamily="18" charset="2"/>
        <a:buChar char="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96.xml"/><Relationship Id="rId13" Type="http://schemas.openxmlformats.org/officeDocument/2006/relationships/image" Target="../media/image5110.png"/><Relationship Id="rId18" Type="http://schemas.openxmlformats.org/officeDocument/2006/relationships/customXml" Target="../ink/ink101.xml"/><Relationship Id="rId26" Type="http://schemas.openxmlformats.org/officeDocument/2006/relationships/customXml" Target="../ink/ink105.xml"/><Relationship Id="rId3" Type="http://schemas.openxmlformats.org/officeDocument/2006/relationships/image" Target="../media/image7.emf"/><Relationship Id="rId21" Type="http://schemas.openxmlformats.org/officeDocument/2006/relationships/image" Target="../media/image557.png"/><Relationship Id="rId7" Type="http://schemas.openxmlformats.org/officeDocument/2006/relationships/image" Target="../media/image4810.png"/><Relationship Id="rId12" Type="http://schemas.openxmlformats.org/officeDocument/2006/relationships/customXml" Target="../ink/ink98.xml"/><Relationship Id="rId17" Type="http://schemas.openxmlformats.org/officeDocument/2006/relationships/image" Target="../media/image5310.png"/><Relationship Id="rId25" Type="http://schemas.openxmlformats.org/officeDocument/2006/relationships/image" Target="../media/image570.png"/><Relationship Id="rId2" Type="http://schemas.openxmlformats.org/officeDocument/2006/relationships/image" Target="../media/image8.png"/><Relationship Id="rId16" Type="http://schemas.openxmlformats.org/officeDocument/2006/relationships/customXml" Target="../ink/ink100.xml"/><Relationship Id="rId20" Type="http://schemas.openxmlformats.org/officeDocument/2006/relationships/customXml" Target="../ink/ink10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5.xml"/><Relationship Id="rId11" Type="http://schemas.openxmlformats.org/officeDocument/2006/relationships/image" Target="../media/image5010.png"/><Relationship Id="rId24" Type="http://schemas.openxmlformats.org/officeDocument/2006/relationships/customXml" Target="../ink/ink104.xml"/><Relationship Id="rId5" Type="http://schemas.openxmlformats.org/officeDocument/2006/relationships/image" Target="../media/image4710.png"/><Relationship Id="rId15" Type="http://schemas.openxmlformats.org/officeDocument/2006/relationships/image" Target="../media/image5210.png"/><Relationship Id="rId23" Type="http://schemas.openxmlformats.org/officeDocument/2006/relationships/image" Target="../media/image560.png"/><Relationship Id="rId10" Type="http://schemas.openxmlformats.org/officeDocument/2006/relationships/customXml" Target="../ink/ink97.xml"/><Relationship Id="rId19" Type="http://schemas.openxmlformats.org/officeDocument/2006/relationships/image" Target="../media/image5410.png"/><Relationship Id="rId4" Type="http://schemas.openxmlformats.org/officeDocument/2006/relationships/customXml" Target="../ink/ink94.xml"/><Relationship Id="rId9" Type="http://schemas.openxmlformats.org/officeDocument/2006/relationships/image" Target="../media/image4910.png"/><Relationship Id="rId14" Type="http://schemas.openxmlformats.org/officeDocument/2006/relationships/customXml" Target="../ink/ink99.xml"/><Relationship Id="rId22" Type="http://schemas.openxmlformats.org/officeDocument/2006/relationships/customXml" Target="../ink/ink103.xml"/><Relationship Id="rId27" Type="http://schemas.openxmlformats.org/officeDocument/2006/relationships/image" Target="../media/image580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7.xml"/><Relationship Id="rId21" Type="http://schemas.openxmlformats.org/officeDocument/2006/relationships/image" Target="../media/image74.png"/><Relationship Id="rId42" Type="http://schemas.openxmlformats.org/officeDocument/2006/relationships/customXml" Target="../ink/ink125.xml"/><Relationship Id="rId47" Type="http://schemas.openxmlformats.org/officeDocument/2006/relationships/image" Target="../media/image87.png"/><Relationship Id="rId63" Type="http://schemas.openxmlformats.org/officeDocument/2006/relationships/image" Target="../media/image95.png"/><Relationship Id="rId68" Type="http://schemas.openxmlformats.org/officeDocument/2006/relationships/customXml" Target="../ink/ink138.xml"/><Relationship Id="rId84" Type="http://schemas.openxmlformats.org/officeDocument/2006/relationships/customXml" Target="../ink/ink146.xml"/><Relationship Id="rId89" Type="http://schemas.openxmlformats.org/officeDocument/2006/relationships/image" Target="../media/image108.png"/><Relationship Id="rId16" Type="http://schemas.openxmlformats.org/officeDocument/2006/relationships/customXml" Target="../ink/ink112.xml"/><Relationship Id="rId107" Type="http://schemas.openxmlformats.org/officeDocument/2006/relationships/image" Target="../media/image117.png"/><Relationship Id="rId11" Type="http://schemas.openxmlformats.org/officeDocument/2006/relationships/image" Target="../media/image69.png"/><Relationship Id="rId32" Type="http://schemas.openxmlformats.org/officeDocument/2006/relationships/customXml" Target="../ink/ink120.xml"/><Relationship Id="rId37" Type="http://schemas.openxmlformats.org/officeDocument/2006/relationships/image" Target="../media/image82.png"/><Relationship Id="rId53" Type="http://schemas.openxmlformats.org/officeDocument/2006/relationships/image" Target="../media/image90.png"/><Relationship Id="rId58" Type="http://schemas.openxmlformats.org/officeDocument/2006/relationships/customXml" Target="../ink/ink133.xml"/><Relationship Id="rId74" Type="http://schemas.openxmlformats.org/officeDocument/2006/relationships/customXml" Target="../ink/ink141.xml"/><Relationship Id="rId79" Type="http://schemas.openxmlformats.org/officeDocument/2006/relationships/image" Target="../media/image103.png"/><Relationship Id="rId102" Type="http://schemas.openxmlformats.org/officeDocument/2006/relationships/customXml" Target="../ink/ink155.xml"/><Relationship Id="rId5" Type="http://schemas.openxmlformats.org/officeDocument/2006/relationships/image" Target="../media/image66.png"/><Relationship Id="rId90" Type="http://schemas.openxmlformats.org/officeDocument/2006/relationships/customXml" Target="../ink/ink149.xml"/><Relationship Id="rId95" Type="http://schemas.openxmlformats.org/officeDocument/2006/relationships/image" Target="../media/image111.png"/><Relationship Id="rId22" Type="http://schemas.openxmlformats.org/officeDocument/2006/relationships/customXml" Target="../ink/ink115.xml"/><Relationship Id="rId27" Type="http://schemas.openxmlformats.org/officeDocument/2006/relationships/image" Target="../media/image77.png"/><Relationship Id="rId43" Type="http://schemas.openxmlformats.org/officeDocument/2006/relationships/image" Target="../media/image85.png"/><Relationship Id="rId48" Type="http://schemas.openxmlformats.org/officeDocument/2006/relationships/customXml" Target="../ink/ink128.xml"/><Relationship Id="rId64" Type="http://schemas.openxmlformats.org/officeDocument/2006/relationships/customXml" Target="../ink/ink136.xml"/><Relationship Id="rId69" Type="http://schemas.openxmlformats.org/officeDocument/2006/relationships/image" Target="../media/image98.png"/><Relationship Id="rId80" Type="http://schemas.openxmlformats.org/officeDocument/2006/relationships/customXml" Target="../ink/ink144.xml"/><Relationship Id="rId85" Type="http://schemas.openxmlformats.org/officeDocument/2006/relationships/image" Target="../media/image106.png"/><Relationship Id="rId12" Type="http://schemas.openxmlformats.org/officeDocument/2006/relationships/customXml" Target="../ink/ink110.xml"/><Relationship Id="rId17" Type="http://schemas.openxmlformats.org/officeDocument/2006/relationships/image" Target="../media/image72.png"/><Relationship Id="rId33" Type="http://schemas.openxmlformats.org/officeDocument/2006/relationships/image" Target="../media/image80.png"/><Relationship Id="rId38" Type="http://schemas.openxmlformats.org/officeDocument/2006/relationships/customXml" Target="../ink/ink123.xml"/><Relationship Id="rId59" Type="http://schemas.openxmlformats.org/officeDocument/2006/relationships/image" Target="../media/image93.png"/><Relationship Id="rId103" Type="http://schemas.openxmlformats.org/officeDocument/2006/relationships/image" Target="../media/image115.png"/><Relationship Id="rId20" Type="http://schemas.openxmlformats.org/officeDocument/2006/relationships/customXml" Target="../ink/ink114.xml"/><Relationship Id="rId41" Type="http://schemas.openxmlformats.org/officeDocument/2006/relationships/image" Target="../media/image84.png"/><Relationship Id="rId54" Type="http://schemas.openxmlformats.org/officeDocument/2006/relationships/customXml" Target="../ink/ink131.xml"/><Relationship Id="rId62" Type="http://schemas.openxmlformats.org/officeDocument/2006/relationships/customXml" Target="../ink/ink135.xml"/><Relationship Id="rId70" Type="http://schemas.openxmlformats.org/officeDocument/2006/relationships/customXml" Target="../ink/ink139.xml"/><Relationship Id="rId75" Type="http://schemas.openxmlformats.org/officeDocument/2006/relationships/image" Target="../media/image101.png"/><Relationship Id="rId83" Type="http://schemas.openxmlformats.org/officeDocument/2006/relationships/image" Target="../media/image105.png"/><Relationship Id="rId88" Type="http://schemas.openxmlformats.org/officeDocument/2006/relationships/customXml" Target="../ink/ink148.xml"/><Relationship Id="rId91" Type="http://schemas.openxmlformats.org/officeDocument/2006/relationships/image" Target="../media/image109.png"/><Relationship Id="rId96" Type="http://schemas.openxmlformats.org/officeDocument/2006/relationships/customXml" Target="../ink/ink15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7.xml"/><Relationship Id="rId15" Type="http://schemas.openxmlformats.org/officeDocument/2006/relationships/image" Target="../media/image71.png"/><Relationship Id="rId23" Type="http://schemas.openxmlformats.org/officeDocument/2006/relationships/image" Target="../media/image75.png"/><Relationship Id="rId28" Type="http://schemas.openxmlformats.org/officeDocument/2006/relationships/customXml" Target="../ink/ink118.xml"/><Relationship Id="rId36" Type="http://schemas.openxmlformats.org/officeDocument/2006/relationships/customXml" Target="../ink/ink122.xml"/><Relationship Id="rId49" Type="http://schemas.openxmlformats.org/officeDocument/2006/relationships/image" Target="../media/image88.png"/><Relationship Id="rId57" Type="http://schemas.openxmlformats.org/officeDocument/2006/relationships/image" Target="../media/image92.png"/><Relationship Id="rId106" Type="http://schemas.openxmlformats.org/officeDocument/2006/relationships/customXml" Target="../ink/ink157.xml"/><Relationship Id="rId10" Type="http://schemas.openxmlformats.org/officeDocument/2006/relationships/customXml" Target="../ink/ink109.xml"/><Relationship Id="rId31" Type="http://schemas.openxmlformats.org/officeDocument/2006/relationships/image" Target="../media/image79.png"/><Relationship Id="rId44" Type="http://schemas.openxmlformats.org/officeDocument/2006/relationships/customXml" Target="../ink/ink126.xml"/><Relationship Id="rId52" Type="http://schemas.openxmlformats.org/officeDocument/2006/relationships/customXml" Target="../ink/ink130.xml"/><Relationship Id="rId60" Type="http://schemas.openxmlformats.org/officeDocument/2006/relationships/customXml" Target="../ink/ink134.xml"/><Relationship Id="rId65" Type="http://schemas.openxmlformats.org/officeDocument/2006/relationships/image" Target="../media/image96.png"/><Relationship Id="rId73" Type="http://schemas.openxmlformats.org/officeDocument/2006/relationships/image" Target="../media/image100.png"/><Relationship Id="rId78" Type="http://schemas.openxmlformats.org/officeDocument/2006/relationships/customXml" Target="../ink/ink143.xml"/><Relationship Id="rId81" Type="http://schemas.openxmlformats.org/officeDocument/2006/relationships/image" Target="../media/image104.png"/><Relationship Id="rId86" Type="http://schemas.openxmlformats.org/officeDocument/2006/relationships/customXml" Target="../ink/ink147.xml"/><Relationship Id="rId94" Type="http://schemas.openxmlformats.org/officeDocument/2006/relationships/customXml" Target="../ink/ink151.xml"/><Relationship Id="rId99" Type="http://schemas.openxmlformats.org/officeDocument/2006/relationships/image" Target="../media/image113.png"/><Relationship Id="rId101" Type="http://schemas.openxmlformats.org/officeDocument/2006/relationships/image" Target="../media/image114.png"/><Relationship Id="rId4" Type="http://schemas.openxmlformats.org/officeDocument/2006/relationships/customXml" Target="../ink/ink106.xml"/><Relationship Id="rId9" Type="http://schemas.openxmlformats.org/officeDocument/2006/relationships/image" Target="../media/image68.png"/><Relationship Id="rId13" Type="http://schemas.openxmlformats.org/officeDocument/2006/relationships/image" Target="../media/image70.png"/><Relationship Id="rId18" Type="http://schemas.openxmlformats.org/officeDocument/2006/relationships/customXml" Target="../ink/ink113.xml"/><Relationship Id="rId39" Type="http://schemas.openxmlformats.org/officeDocument/2006/relationships/image" Target="../media/image83.png"/><Relationship Id="rId34" Type="http://schemas.openxmlformats.org/officeDocument/2006/relationships/customXml" Target="../ink/ink121.xml"/><Relationship Id="rId50" Type="http://schemas.openxmlformats.org/officeDocument/2006/relationships/customXml" Target="../ink/ink129.xml"/><Relationship Id="rId55" Type="http://schemas.openxmlformats.org/officeDocument/2006/relationships/image" Target="../media/image91.png"/><Relationship Id="rId76" Type="http://schemas.openxmlformats.org/officeDocument/2006/relationships/customXml" Target="../ink/ink142.xml"/><Relationship Id="rId97" Type="http://schemas.openxmlformats.org/officeDocument/2006/relationships/image" Target="../media/image112.png"/><Relationship Id="rId104" Type="http://schemas.openxmlformats.org/officeDocument/2006/relationships/customXml" Target="../ink/ink156.xml"/><Relationship Id="rId7" Type="http://schemas.openxmlformats.org/officeDocument/2006/relationships/image" Target="../media/image67.png"/><Relationship Id="rId71" Type="http://schemas.openxmlformats.org/officeDocument/2006/relationships/image" Target="../media/image99.png"/><Relationship Id="rId92" Type="http://schemas.openxmlformats.org/officeDocument/2006/relationships/customXml" Target="../ink/ink150.xml"/><Relationship Id="rId2" Type="http://schemas.openxmlformats.org/officeDocument/2006/relationships/image" Target="../media/image8.png"/><Relationship Id="rId29" Type="http://schemas.openxmlformats.org/officeDocument/2006/relationships/image" Target="../media/image78.png"/><Relationship Id="rId24" Type="http://schemas.openxmlformats.org/officeDocument/2006/relationships/customXml" Target="../ink/ink116.xml"/><Relationship Id="rId40" Type="http://schemas.openxmlformats.org/officeDocument/2006/relationships/customXml" Target="../ink/ink124.xml"/><Relationship Id="rId45" Type="http://schemas.openxmlformats.org/officeDocument/2006/relationships/image" Target="../media/image86.png"/><Relationship Id="rId66" Type="http://schemas.openxmlformats.org/officeDocument/2006/relationships/customXml" Target="../ink/ink137.xml"/><Relationship Id="rId87" Type="http://schemas.openxmlformats.org/officeDocument/2006/relationships/image" Target="../media/image107.png"/><Relationship Id="rId61" Type="http://schemas.openxmlformats.org/officeDocument/2006/relationships/image" Target="../media/image94.png"/><Relationship Id="rId82" Type="http://schemas.openxmlformats.org/officeDocument/2006/relationships/customXml" Target="../ink/ink145.xml"/><Relationship Id="rId19" Type="http://schemas.openxmlformats.org/officeDocument/2006/relationships/image" Target="../media/image73.png"/><Relationship Id="rId14" Type="http://schemas.openxmlformats.org/officeDocument/2006/relationships/customXml" Target="../ink/ink111.xml"/><Relationship Id="rId30" Type="http://schemas.openxmlformats.org/officeDocument/2006/relationships/customXml" Target="../ink/ink119.xml"/><Relationship Id="rId35" Type="http://schemas.openxmlformats.org/officeDocument/2006/relationships/image" Target="../media/image81.png"/><Relationship Id="rId56" Type="http://schemas.openxmlformats.org/officeDocument/2006/relationships/customXml" Target="../ink/ink132.xml"/><Relationship Id="rId77" Type="http://schemas.openxmlformats.org/officeDocument/2006/relationships/image" Target="../media/image102.png"/><Relationship Id="rId100" Type="http://schemas.openxmlformats.org/officeDocument/2006/relationships/customXml" Target="../ink/ink154.xml"/><Relationship Id="rId105" Type="http://schemas.openxmlformats.org/officeDocument/2006/relationships/image" Target="../media/image116.png"/><Relationship Id="rId8" Type="http://schemas.openxmlformats.org/officeDocument/2006/relationships/customXml" Target="../ink/ink108.xml"/><Relationship Id="rId51" Type="http://schemas.openxmlformats.org/officeDocument/2006/relationships/image" Target="../media/image89.png"/><Relationship Id="rId72" Type="http://schemas.openxmlformats.org/officeDocument/2006/relationships/customXml" Target="../ink/ink140.xml"/><Relationship Id="rId93" Type="http://schemas.openxmlformats.org/officeDocument/2006/relationships/image" Target="../media/image110.png"/><Relationship Id="rId98" Type="http://schemas.openxmlformats.org/officeDocument/2006/relationships/customXml" Target="../ink/ink153.xml"/><Relationship Id="rId3" Type="http://schemas.openxmlformats.org/officeDocument/2006/relationships/image" Target="../media/image7.emf"/><Relationship Id="rId25" Type="http://schemas.openxmlformats.org/officeDocument/2006/relationships/image" Target="../media/image76.png"/><Relationship Id="rId46" Type="http://schemas.openxmlformats.org/officeDocument/2006/relationships/customXml" Target="../ink/ink127.xml"/><Relationship Id="rId67" Type="http://schemas.openxmlformats.org/officeDocument/2006/relationships/image" Target="../media/image97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5.png"/><Relationship Id="rId21" Type="http://schemas.openxmlformats.org/officeDocument/2006/relationships/image" Target="../media/image74.png"/><Relationship Id="rId42" Type="http://schemas.openxmlformats.org/officeDocument/2006/relationships/customXml" Target="../ink/ink177.xml"/><Relationship Id="rId63" Type="http://schemas.openxmlformats.org/officeDocument/2006/relationships/image" Target="../media/image95.png"/><Relationship Id="rId84" Type="http://schemas.openxmlformats.org/officeDocument/2006/relationships/customXml" Target="../ink/ink198.xml"/><Relationship Id="rId138" Type="http://schemas.openxmlformats.org/officeDocument/2006/relationships/customXml" Target="../ink/ink225.xml"/><Relationship Id="rId159" Type="http://schemas.openxmlformats.org/officeDocument/2006/relationships/image" Target="../media/image112.png"/><Relationship Id="rId107" Type="http://schemas.openxmlformats.org/officeDocument/2006/relationships/image" Target="../media/image130.png"/><Relationship Id="rId11" Type="http://schemas.openxmlformats.org/officeDocument/2006/relationships/image" Target="../media/image69.png"/><Relationship Id="rId32" Type="http://schemas.openxmlformats.org/officeDocument/2006/relationships/customXml" Target="../ink/ink172.xml"/><Relationship Id="rId53" Type="http://schemas.openxmlformats.org/officeDocument/2006/relationships/image" Target="../media/image90.png"/><Relationship Id="rId74" Type="http://schemas.openxmlformats.org/officeDocument/2006/relationships/customXml" Target="../ink/ink193.xml"/><Relationship Id="rId128" Type="http://schemas.openxmlformats.org/officeDocument/2006/relationships/customXml" Target="../ink/ink220.xml"/><Relationship Id="rId149" Type="http://schemas.openxmlformats.org/officeDocument/2006/relationships/image" Target="../media/image107.png"/><Relationship Id="rId5" Type="http://schemas.openxmlformats.org/officeDocument/2006/relationships/image" Target="../media/image66.png"/><Relationship Id="rId95" Type="http://schemas.openxmlformats.org/officeDocument/2006/relationships/image" Target="../media/image124.png"/><Relationship Id="rId160" Type="http://schemas.openxmlformats.org/officeDocument/2006/relationships/customXml" Target="../ink/ink236.xml"/><Relationship Id="rId22" Type="http://schemas.openxmlformats.org/officeDocument/2006/relationships/customXml" Target="../ink/ink167.xml"/><Relationship Id="rId43" Type="http://schemas.openxmlformats.org/officeDocument/2006/relationships/image" Target="../media/image85.png"/><Relationship Id="rId64" Type="http://schemas.openxmlformats.org/officeDocument/2006/relationships/customXml" Target="../ink/ink188.xml"/><Relationship Id="rId118" Type="http://schemas.openxmlformats.org/officeDocument/2006/relationships/customXml" Target="../ink/ink215.xml"/><Relationship Id="rId139" Type="http://schemas.openxmlformats.org/officeDocument/2006/relationships/image" Target="../media/image146.png"/><Relationship Id="rId85" Type="http://schemas.openxmlformats.org/officeDocument/2006/relationships/image" Target="../media/image119.png"/><Relationship Id="rId150" Type="http://schemas.openxmlformats.org/officeDocument/2006/relationships/customXml" Target="../ink/ink231.xml"/><Relationship Id="rId12" Type="http://schemas.openxmlformats.org/officeDocument/2006/relationships/customXml" Target="../ink/ink162.xml"/><Relationship Id="rId33" Type="http://schemas.openxmlformats.org/officeDocument/2006/relationships/image" Target="../media/image80.png"/><Relationship Id="rId108" Type="http://schemas.openxmlformats.org/officeDocument/2006/relationships/customXml" Target="../ink/ink210.xml"/><Relationship Id="rId129" Type="http://schemas.openxmlformats.org/officeDocument/2006/relationships/image" Target="../media/image141.png"/><Relationship Id="rId54" Type="http://schemas.openxmlformats.org/officeDocument/2006/relationships/customXml" Target="../ink/ink183.xml"/><Relationship Id="rId70" Type="http://schemas.openxmlformats.org/officeDocument/2006/relationships/customXml" Target="../ink/ink191.xml"/><Relationship Id="rId75" Type="http://schemas.openxmlformats.org/officeDocument/2006/relationships/image" Target="../media/image101.png"/><Relationship Id="rId91" Type="http://schemas.openxmlformats.org/officeDocument/2006/relationships/image" Target="../media/image122.png"/><Relationship Id="rId96" Type="http://schemas.openxmlformats.org/officeDocument/2006/relationships/customXml" Target="../ink/ink204.xml"/><Relationship Id="rId140" Type="http://schemas.openxmlformats.org/officeDocument/2006/relationships/customXml" Target="../ink/ink226.xml"/><Relationship Id="rId145" Type="http://schemas.openxmlformats.org/officeDocument/2006/relationships/image" Target="../media/image105.png"/><Relationship Id="rId161" Type="http://schemas.openxmlformats.org/officeDocument/2006/relationships/image" Target="../media/image113.png"/><Relationship Id="rId166" Type="http://schemas.openxmlformats.org/officeDocument/2006/relationships/customXml" Target="../ink/ink2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9.xml"/><Relationship Id="rId23" Type="http://schemas.openxmlformats.org/officeDocument/2006/relationships/image" Target="../media/image75.png"/><Relationship Id="rId28" Type="http://schemas.openxmlformats.org/officeDocument/2006/relationships/customXml" Target="../ink/ink170.xml"/><Relationship Id="rId49" Type="http://schemas.openxmlformats.org/officeDocument/2006/relationships/image" Target="../media/image88.png"/><Relationship Id="rId114" Type="http://schemas.openxmlformats.org/officeDocument/2006/relationships/customXml" Target="../ink/ink213.xml"/><Relationship Id="rId119" Type="http://schemas.openxmlformats.org/officeDocument/2006/relationships/image" Target="../media/image136.png"/><Relationship Id="rId44" Type="http://schemas.openxmlformats.org/officeDocument/2006/relationships/customXml" Target="../ink/ink178.xml"/><Relationship Id="rId60" Type="http://schemas.openxmlformats.org/officeDocument/2006/relationships/customXml" Target="../ink/ink186.xml"/><Relationship Id="rId65" Type="http://schemas.openxmlformats.org/officeDocument/2006/relationships/image" Target="../media/image96.png"/><Relationship Id="rId81" Type="http://schemas.openxmlformats.org/officeDocument/2006/relationships/image" Target="../media/image104.png"/><Relationship Id="rId86" Type="http://schemas.openxmlformats.org/officeDocument/2006/relationships/customXml" Target="../ink/ink199.xml"/><Relationship Id="rId130" Type="http://schemas.openxmlformats.org/officeDocument/2006/relationships/customXml" Target="../ink/ink221.xml"/><Relationship Id="rId135" Type="http://schemas.openxmlformats.org/officeDocument/2006/relationships/image" Target="../media/image144.png"/><Relationship Id="rId151" Type="http://schemas.openxmlformats.org/officeDocument/2006/relationships/image" Target="../media/image108.png"/><Relationship Id="rId156" Type="http://schemas.openxmlformats.org/officeDocument/2006/relationships/customXml" Target="../ink/ink234.xml"/><Relationship Id="rId13" Type="http://schemas.openxmlformats.org/officeDocument/2006/relationships/image" Target="../media/image70.png"/><Relationship Id="rId18" Type="http://schemas.openxmlformats.org/officeDocument/2006/relationships/customXml" Target="../ink/ink165.xml"/><Relationship Id="rId39" Type="http://schemas.openxmlformats.org/officeDocument/2006/relationships/image" Target="../media/image83.png"/><Relationship Id="rId109" Type="http://schemas.openxmlformats.org/officeDocument/2006/relationships/image" Target="../media/image131.png"/><Relationship Id="rId34" Type="http://schemas.openxmlformats.org/officeDocument/2006/relationships/customXml" Target="../ink/ink173.xml"/><Relationship Id="rId50" Type="http://schemas.openxmlformats.org/officeDocument/2006/relationships/customXml" Target="../ink/ink181.xml"/><Relationship Id="rId55" Type="http://schemas.openxmlformats.org/officeDocument/2006/relationships/image" Target="../media/image91.png"/><Relationship Id="rId76" Type="http://schemas.openxmlformats.org/officeDocument/2006/relationships/customXml" Target="../ink/ink194.xml"/><Relationship Id="rId97" Type="http://schemas.openxmlformats.org/officeDocument/2006/relationships/image" Target="../media/image125.png"/><Relationship Id="rId104" Type="http://schemas.openxmlformats.org/officeDocument/2006/relationships/customXml" Target="../ink/ink208.xml"/><Relationship Id="rId120" Type="http://schemas.openxmlformats.org/officeDocument/2006/relationships/customXml" Target="../ink/ink216.xml"/><Relationship Id="rId125" Type="http://schemas.openxmlformats.org/officeDocument/2006/relationships/image" Target="../media/image139.png"/><Relationship Id="rId141" Type="http://schemas.openxmlformats.org/officeDocument/2006/relationships/image" Target="../media/image147.png"/><Relationship Id="rId146" Type="http://schemas.openxmlformats.org/officeDocument/2006/relationships/customXml" Target="../ink/ink229.xml"/><Relationship Id="rId167" Type="http://schemas.openxmlformats.org/officeDocument/2006/relationships/image" Target="../media/image116.png"/><Relationship Id="rId7" Type="http://schemas.openxmlformats.org/officeDocument/2006/relationships/image" Target="../media/image67.png"/><Relationship Id="rId71" Type="http://schemas.openxmlformats.org/officeDocument/2006/relationships/image" Target="../media/image99.png"/><Relationship Id="rId92" Type="http://schemas.openxmlformats.org/officeDocument/2006/relationships/customXml" Target="../ink/ink202.xml"/><Relationship Id="rId162" Type="http://schemas.openxmlformats.org/officeDocument/2006/relationships/customXml" Target="../ink/ink237.xml"/><Relationship Id="rId2" Type="http://schemas.openxmlformats.org/officeDocument/2006/relationships/image" Target="../media/image8.png"/><Relationship Id="rId29" Type="http://schemas.openxmlformats.org/officeDocument/2006/relationships/image" Target="../media/image78.png"/><Relationship Id="rId24" Type="http://schemas.openxmlformats.org/officeDocument/2006/relationships/customXml" Target="../ink/ink168.xml"/><Relationship Id="rId40" Type="http://schemas.openxmlformats.org/officeDocument/2006/relationships/customXml" Target="../ink/ink176.xml"/><Relationship Id="rId45" Type="http://schemas.openxmlformats.org/officeDocument/2006/relationships/image" Target="../media/image86.png"/><Relationship Id="rId66" Type="http://schemas.openxmlformats.org/officeDocument/2006/relationships/customXml" Target="../ink/ink189.xml"/><Relationship Id="rId87" Type="http://schemas.openxmlformats.org/officeDocument/2006/relationships/image" Target="../media/image120.png"/><Relationship Id="rId110" Type="http://schemas.openxmlformats.org/officeDocument/2006/relationships/customXml" Target="../ink/ink211.xml"/><Relationship Id="rId115" Type="http://schemas.openxmlformats.org/officeDocument/2006/relationships/image" Target="../media/image134.png"/><Relationship Id="rId131" Type="http://schemas.openxmlformats.org/officeDocument/2006/relationships/image" Target="../media/image142.png"/><Relationship Id="rId136" Type="http://schemas.openxmlformats.org/officeDocument/2006/relationships/customXml" Target="../ink/ink224.xml"/><Relationship Id="rId157" Type="http://schemas.openxmlformats.org/officeDocument/2006/relationships/image" Target="../media/image111.png"/><Relationship Id="rId61" Type="http://schemas.openxmlformats.org/officeDocument/2006/relationships/image" Target="../media/image94.png"/><Relationship Id="rId82" Type="http://schemas.openxmlformats.org/officeDocument/2006/relationships/customXml" Target="../ink/ink197.xml"/><Relationship Id="rId152" Type="http://schemas.openxmlformats.org/officeDocument/2006/relationships/customXml" Target="../ink/ink232.xml"/><Relationship Id="rId19" Type="http://schemas.openxmlformats.org/officeDocument/2006/relationships/image" Target="../media/image73.png"/><Relationship Id="rId14" Type="http://schemas.openxmlformats.org/officeDocument/2006/relationships/customXml" Target="../ink/ink163.xml"/><Relationship Id="rId30" Type="http://schemas.openxmlformats.org/officeDocument/2006/relationships/customXml" Target="../ink/ink171.xml"/><Relationship Id="rId35" Type="http://schemas.openxmlformats.org/officeDocument/2006/relationships/image" Target="../media/image81.png"/><Relationship Id="rId56" Type="http://schemas.openxmlformats.org/officeDocument/2006/relationships/customXml" Target="../ink/ink184.xml"/><Relationship Id="rId77" Type="http://schemas.openxmlformats.org/officeDocument/2006/relationships/image" Target="../media/image102.png"/><Relationship Id="rId100" Type="http://schemas.openxmlformats.org/officeDocument/2006/relationships/customXml" Target="../ink/ink206.xml"/><Relationship Id="rId105" Type="http://schemas.openxmlformats.org/officeDocument/2006/relationships/image" Target="../media/image129.png"/><Relationship Id="rId126" Type="http://schemas.openxmlformats.org/officeDocument/2006/relationships/customXml" Target="../ink/ink219.xml"/><Relationship Id="rId147" Type="http://schemas.openxmlformats.org/officeDocument/2006/relationships/image" Target="../media/image106.png"/><Relationship Id="rId168" Type="http://schemas.openxmlformats.org/officeDocument/2006/relationships/customXml" Target="../ink/ink240.xml"/><Relationship Id="rId8" Type="http://schemas.openxmlformats.org/officeDocument/2006/relationships/customXml" Target="../ink/ink160.xml"/><Relationship Id="rId51" Type="http://schemas.openxmlformats.org/officeDocument/2006/relationships/image" Target="../media/image89.png"/><Relationship Id="rId72" Type="http://schemas.openxmlformats.org/officeDocument/2006/relationships/customXml" Target="../ink/ink192.xml"/><Relationship Id="rId93" Type="http://schemas.openxmlformats.org/officeDocument/2006/relationships/image" Target="../media/image123.png"/><Relationship Id="rId98" Type="http://schemas.openxmlformats.org/officeDocument/2006/relationships/customXml" Target="../ink/ink205.xml"/><Relationship Id="rId121" Type="http://schemas.openxmlformats.org/officeDocument/2006/relationships/image" Target="../media/image137.png"/><Relationship Id="rId142" Type="http://schemas.openxmlformats.org/officeDocument/2006/relationships/customXml" Target="../ink/ink227.xml"/><Relationship Id="rId163" Type="http://schemas.openxmlformats.org/officeDocument/2006/relationships/image" Target="../media/image114.png"/><Relationship Id="rId3" Type="http://schemas.openxmlformats.org/officeDocument/2006/relationships/image" Target="../media/image7.emf"/><Relationship Id="rId25" Type="http://schemas.openxmlformats.org/officeDocument/2006/relationships/image" Target="../media/image76.png"/><Relationship Id="rId46" Type="http://schemas.openxmlformats.org/officeDocument/2006/relationships/customXml" Target="../ink/ink179.xml"/><Relationship Id="rId67" Type="http://schemas.openxmlformats.org/officeDocument/2006/relationships/image" Target="../media/image97.png"/><Relationship Id="rId116" Type="http://schemas.openxmlformats.org/officeDocument/2006/relationships/customXml" Target="../ink/ink214.xml"/><Relationship Id="rId137" Type="http://schemas.openxmlformats.org/officeDocument/2006/relationships/image" Target="../media/image145.png"/><Relationship Id="rId158" Type="http://schemas.openxmlformats.org/officeDocument/2006/relationships/customXml" Target="../ink/ink235.xml"/><Relationship Id="rId20" Type="http://schemas.openxmlformats.org/officeDocument/2006/relationships/customXml" Target="../ink/ink166.xml"/><Relationship Id="rId41" Type="http://schemas.openxmlformats.org/officeDocument/2006/relationships/image" Target="../media/image84.png"/><Relationship Id="rId62" Type="http://schemas.openxmlformats.org/officeDocument/2006/relationships/customXml" Target="../ink/ink187.xml"/><Relationship Id="rId83" Type="http://schemas.openxmlformats.org/officeDocument/2006/relationships/image" Target="../media/image118.png"/><Relationship Id="rId88" Type="http://schemas.openxmlformats.org/officeDocument/2006/relationships/customXml" Target="../ink/ink200.xml"/><Relationship Id="rId111" Type="http://schemas.openxmlformats.org/officeDocument/2006/relationships/image" Target="../media/image132.png"/><Relationship Id="rId132" Type="http://schemas.openxmlformats.org/officeDocument/2006/relationships/customXml" Target="../ink/ink222.xml"/><Relationship Id="rId153" Type="http://schemas.openxmlformats.org/officeDocument/2006/relationships/image" Target="../media/image109.png"/><Relationship Id="rId15" Type="http://schemas.openxmlformats.org/officeDocument/2006/relationships/image" Target="../media/image71.png"/><Relationship Id="rId36" Type="http://schemas.openxmlformats.org/officeDocument/2006/relationships/customXml" Target="../ink/ink174.xml"/><Relationship Id="rId57" Type="http://schemas.openxmlformats.org/officeDocument/2006/relationships/image" Target="../media/image92.png"/><Relationship Id="rId106" Type="http://schemas.openxmlformats.org/officeDocument/2006/relationships/customXml" Target="../ink/ink209.xml"/><Relationship Id="rId127" Type="http://schemas.openxmlformats.org/officeDocument/2006/relationships/image" Target="../media/image140.png"/><Relationship Id="rId10" Type="http://schemas.openxmlformats.org/officeDocument/2006/relationships/customXml" Target="../ink/ink161.xml"/><Relationship Id="rId31" Type="http://schemas.openxmlformats.org/officeDocument/2006/relationships/image" Target="../media/image79.png"/><Relationship Id="rId52" Type="http://schemas.openxmlformats.org/officeDocument/2006/relationships/customXml" Target="../ink/ink182.xml"/><Relationship Id="rId73" Type="http://schemas.openxmlformats.org/officeDocument/2006/relationships/image" Target="../media/image100.png"/><Relationship Id="rId78" Type="http://schemas.openxmlformats.org/officeDocument/2006/relationships/customXml" Target="../ink/ink195.xml"/><Relationship Id="rId94" Type="http://schemas.openxmlformats.org/officeDocument/2006/relationships/customXml" Target="../ink/ink203.xml"/><Relationship Id="rId99" Type="http://schemas.openxmlformats.org/officeDocument/2006/relationships/image" Target="../media/image126.png"/><Relationship Id="rId101" Type="http://schemas.openxmlformats.org/officeDocument/2006/relationships/image" Target="../media/image127.png"/><Relationship Id="rId122" Type="http://schemas.openxmlformats.org/officeDocument/2006/relationships/customXml" Target="../ink/ink217.xml"/><Relationship Id="rId143" Type="http://schemas.openxmlformats.org/officeDocument/2006/relationships/image" Target="../media/image148.png"/><Relationship Id="rId148" Type="http://schemas.openxmlformats.org/officeDocument/2006/relationships/customXml" Target="../ink/ink230.xml"/><Relationship Id="rId164" Type="http://schemas.openxmlformats.org/officeDocument/2006/relationships/customXml" Target="../ink/ink238.xml"/><Relationship Id="rId169" Type="http://schemas.openxmlformats.org/officeDocument/2006/relationships/image" Target="../media/image117.png"/><Relationship Id="rId4" Type="http://schemas.openxmlformats.org/officeDocument/2006/relationships/customXml" Target="../ink/ink158.xml"/><Relationship Id="rId9" Type="http://schemas.openxmlformats.org/officeDocument/2006/relationships/image" Target="../media/image68.png"/><Relationship Id="rId26" Type="http://schemas.openxmlformats.org/officeDocument/2006/relationships/customXml" Target="../ink/ink169.xml"/><Relationship Id="rId47" Type="http://schemas.openxmlformats.org/officeDocument/2006/relationships/image" Target="../media/image87.png"/><Relationship Id="rId68" Type="http://schemas.openxmlformats.org/officeDocument/2006/relationships/customXml" Target="../ink/ink190.xml"/><Relationship Id="rId89" Type="http://schemas.openxmlformats.org/officeDocument/2006/relationships/image" Target="../media/image121.png"/><Relationship Id="rId112" Type="http://schemas.openxmlformats.org/officeDocument/2006/relationships/customXml" Target="../ink/ink212.xml"/><Relationship Id="rId133" Type="http://schemas.openxmlformats.org/officeDocument/2006/relationships/image" Target="../media/image143.png"/><Relationship Id="rId154" Type="http://schemas.openxmlformats.org/officeDocument/2006/relationships/customXml" Target="../ink/ink233.xml"/><Relationship Id="rId16" Type="http://schemas.openxmlformats.org/officeDocument/2006/relationships/customXml" Target="../ink/ink164.xml"/><Relationship Id="rId37" Type="http://schemas.openxmlformats.org/officeDocument/2006/relationships/image" Target="../media/image82.png"/><Relationship Id="rId58" Type="http://schemas.openxmlformats.org/officeDocument/2006/relationships/customXml" Target="../ink/ink185.xml"/><Relationship Id="rId79" Type="http://schemas.openxmlformats.org/officeDocument/2006/relationships/image" Target="../media/image103.png"/><Relationship Id="rId102" Type="http://schemas.openxmlformats.org/officeDocument/2006/relationships/customXml" Target="../ink/ink207.xml"/><Relationship Id="rId123" Type="http://schemas.openxmlformats.org/officeDocument/2006/relationships/image" Target="../media/image138.png"/><Relationship Id="rId144" Type="http://schemas.openxmlformats.org/officeDocument/2006/relationships/customXml" Target="../ink/ink228.xml"/><Relationship Id="rId90" Type="http://schemas.openxmlformats.org/officeDocument/2006/relationships/customXml" Target="../ink/ink201.xml"/><Relationship Id="rId165" Type="http://schemas.openxmlformats.org/officeDocument/2006/relationships/image" Target="../media/image115.png"/><Relationship Id="rId27" Type="http://schemas.openxmlformats.org/officeDocument/2006/relationships/image" Target="../media/image77.png"/><Relationship Id="rId48" Type="http://schemas.openxmlformats.org/officeDocument/2006/relationships/customXml" Target="../ink/ink180.xml"/><Relationship Id="rId69" Type="http://schemas.openxmlformats.org/officeDocument/2006/relationships/image" Target="../media/image98.png"/><Relationship Id="rId113" Type="http://schemas.openxmlformats.org/officeDocument/2006/relationships/image" Target="../media/image133.png"/><Relationship Id="rId134" Type="http://schemas.openxmlformats.org/officeDocument/2006/relationships/customXml" Target="../ink/ink223.xml"/><Relationship Id="rId80" Type="http://schemas.openxmlformats.org/officeDocument/2006/relationships/customXml" Target="../ink/ink196.xml"/><Relationship Id="rId155" Type="http://schemas.openxmlformats.org/officeDocument/2006/relationships/image" Target="../media/image110.png"/><Relationship Id="rId17" Type="http://schemas.openxmlformats.org/officeDocument/2006/relationships/image" Target="../media/image72.png"/><Relationship Id="rId38" Type="http://schemas.openxmlformats.org/officeDocument/2006/relationships/customXml" Target="../ink/ink175.xml"/><Relationship Id="rId59" Type="http://schemas.openxmlformats.org/officeDocument/2006/relationships/image" Target="../media/image93.png"/><Relationship Id="rId103" Type="http://schemas.openxmlformats.org/officeDocument/2006/relationships/image" Target="../media/image128.png"/><Relationship Id="rId124" Type="http://schemas.openxmlformats.org/officeDocument/2006/relationships/customXml" Target="../ink/ink218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5.png"/><Relationship Id="rId21" Type="http://schemas.openxmlformats.org/officeDocument/2006/relationships/image" Target="../media/image74.png"/><Relationship Id="rId42" Type="http://schemas.openxmlformats.org/officeDocument/2006/relationships/customXml" Target="../ink/ink260.xml"/><Relationship Id="rId63" Type="http://schemas.openxmlformats.org/officeDocument/2006/relationships/image" Target="../media/image95.png"/><Relationship Id="rId84" Type="http://schemas.openxmlformats.org/officeDocument/2006/relationships/customXml" Target="../ink/ink281.xml"/><Relationship Id="rId138" Type="http://schemas.openxmlformats.org/officeDocument/2006/relationships/customXml" Target="../ink/ink308.xml"/><Relationship Id="rId159" Type="http://schemas.openxmlformats.org/officeDocument/2006/relationships/image" Target="../media/image105.png"/><Relationship Id="rId170" Type="http://schemas.openxmlformats.org/officeDocument/2006/relationships/customXml" Target="../ink/ink324.xml"/><Relationship Id="rId107" Type="http://schemas.openxmlformats.org/officeDocument/2006/relationships/image" Target="../media/image130.png"/><Relationship Id="rId11" Type="http://schemas.openxmlformats.org/officeDocument/2006/relationships/image" Target="../media/image69.png"/><Relationship Id="rId32" Type="http://schemas.openxmlformats.org/officeDocument/2006/relationships/customXml" Target="../ink/ink255.xml"/><Relationship Id="rId53" Type="http://schemas.openxmlformats.org/officeDocument/2006/relationships/image" Target="../media/image90.png"/><Relationship Id="rId74" Type="http://schemas.openxmlformats.org/officeDocument/2006/relationships/customXml" Target="../ink/ink276.xml"/><Relationship Id="rId128" Type="http://schemas.openxmlformats.org/officeDocument/2006/relationships/customXml" Target="../ink/ink303.xml"/><Relationship Id="rId149" Type="http://schemas.openxmlformats.org/officeDocument/2006/relationships/image" Target="../media/image151.png"/><Relationship Id="rId5" Type="http://schemas.openxmlformats.org/officeDocument/2006/relationships/image" Target="../media/image66.png"/><Relationship Id="rId95" Type="http://schemas.openxmlformats.org/officeDocument/2006/relationships/image" Target="../media/image124.png"/><Relationship Id="rId160" Type="http://schemas.openxmlformats.org/officeDocument/2006/relationships/customXml" Target="../ink/ink319.xml"/><Relationship Id="rId181" Type="http://schemas.openxmlformats.org/officeDocument/2006/relationships/image" Target="../media/image116.png"/><Relationship Id="rId22" Type="http://schemas.openxmlformats.org/officeDocument/2006/relationships/customXml" Target="../ink/ink250.xml"/><Relationship Id="rId43" Type="http://schemas.openxmlformats.org/officeDocument/2006/relationships/image" Target="../media/image85.png"/><Relationship Id="rId64" Type="http://schemas.openxmlformats.org/officeDocument/2006/relationships/customXml" Target="../ink/ink271.xml"/><Relationship Id="rId118" Type="http://schemas.openxmlformats.org/officeDocument/2006/relationships/customXml" Target="../ink/ink298.xml"/><Relationship Id="rId139" Type="http://schemas.openxmlformats.org/officeDocument/2006/relationships/image" Target="../media/image146.png"/><Relationship Id="rId85" Type="http://schemas.openxmlformats.org/officeDocument/2006/relationships/image" Target="../media/image119.png"/><Relationship Id="rId150" Type="http://schemas.openxmlformats.org/officeDocument/2006/relationships/customXml" Target="../ink/ink314.xml"/><Relationship Id="rId171" Type="http://schemas.openxmlformats.org/officeDocument/2006/relationships/image" Target="../media/image111.png"/><Relationship Id="rId12" Type="http://schemas.openxmlformats.org/officeDocument/2006/relationships/customXml" Target="../ink/ink245.xml"/><Relationship Id="rId33" Type="http://schemas.openxmlformats.org/officeDocument/2006/relationships/image" Target="../media/image80.png"/><Relationship Id="rId108" Type="http://schemas.openxmlformats.org/officeDocument/2006/relationships/customXml" Target="../ink/ink293.xml"/><Relationship Id="rId129" Type="http://schemas.openxmlformats.org/officeDocument/2006/relationships/image" Target="../media/image141.png"/><Relationship Id="rId54" Type="http://schemas.openxmlformats.org/officeDocument/2006/relationships/customXml" Target="../ink/ink266.xml"/><Relationship Id="rId75" Type="http://schemas.openxmlformats.org/officeDocument/2006/relationships/image" Target="../media/image101.png"/><Relationship Id="rId96" Type="http://schemas.openxmlformats.org/officeDocument/2006/relationships/customXml" Target="../ink/ink287.xml"/><Relationship Id="rId140" Type="http://schemas.openxmlformats.org/officeDocument/2006/relationships/customXml" Target="../ink/ink309.xml"/><Relationship Id="rId161" Type="http://schemas.openxmlformats.org/officeDocument/2006/relationships/image" Target="../media/image106.png"/><Relationship Id="rId182" Type="http://schemas.openxmlformats.org/officeDocument/2006/relationships/customXml" Target="../ink/ink330.xml"/><Relationship Id="rId6" Type="http://schemas.openxmlformats.org/officeDocument/2006/relationships/customXml" Target="../ink/ink242.xml"/><Relationship Id="rId23" Type="http://schemas.openxmlformats.org/officeDocument/2006/relationships/image" Target="../media/image75.png"/><Relationship Id="rId119" Type="http://schemas.openxmlformats.org/officeDocument/2006/relationships/image" Target="../media/image136.png"/><Relationship Id="rId44" Type="http://schemas.openxmlformats.org/officeDocument/2006/relationships/customXml" Target="../ink/ink261.xml"/><Relationship Id="rId60" Type="http://schemas.openxmlformats.org/officeDocument/2006/relationships/customXml" Target="../ink/ink269.xml"/><Relationship Id="rId65" Type="http://schemas.openxmlformats.org/officeDocument/2006/relationships/image" Target="../media/image96.png"/><Relationship Id="rId81" Type="http://schemas.openxmlformats.org/officeDocument/2006/relationships/image" Target="../media/image104.png"/><Relationship Id="rId86" Type="http://schemas.openxmlformats.org/officeDocument/2006/relationships/customXml" Target="../ink/ink282.xml"/><Relationship Id="rId130" Type="http://schemas.openxmlformats.org/officeDocument/2006/relationships/customXml" Target="../ink/ink304.xml"/><Relationship Id="rId135" Type="http://schemas.openxmlformats.org/officeDocument/2006/relationships/image" Target="../media/image144.png"/><Relationship Id="rId151" Type="http://schemas.openxmlformats.org/officeDocument/2006/relationships/image" Target="../media/image152.png"/><Relationship Id="rId156" Type="http://schemas.openxmlformats.org/officeDocument/2006/relationships/customXml" Target="../ink/ink317.xml"/><Relationship Id="rId177" Type="http://schemas.openxmlformats.org/officeDocument/2006/relationships/image" Target="../media/image114.png"/><Relationship Id="rId172" Type="http://schemas.openxmlformats.org/officeDocument/2006/relationships/customXml" Target="../ink/ink325.xml"/><Relationship Id="rId13" Type="http://schemas.openxmlformats.org/officeDocument/2006/relationships/image" Target="../media/image70.png"/><Relationship Id="rId18" Type="http://schemas.openxmlformats.org/officeDocument/2006/relationships/customXml" Target="../ink/ink248.xml"/><Relationship Id="rId39" Type="http://schemas.openxmlformats.org/officeDocument/2006/relationships/image" Target="../media/image83.png"/><Relationship Id="rId109" Type="http://schemas.openxmlformats.org/officeDocument/2006/relationships/image" Target="../media/image131.png"/><Relationship Id="rId34" Type="http://schemas.openxmlformats.org/officeDocument/2006/relationships/customXml" Target="../ink/ink256.xml"/><Relationship Id="rId50" Type="http://schemas.openxmlformats.org/officeDocument/2006/relationships/customXml" Target="../ink/ink264.xml"/><Relationship Id="rId55" Type="http://schemas.openxmlformats.org/officeDocument/2006/relationships/image" Target="../media/image91.png"/><Relationship Id="rId76" Type="http://schemas.openxmlformats.org/officeDocument/2006/relationships/customXml" Target="../ink/ink277.xml"/><Relationship Id="rId97" Type="http://schemas.openxmlformats.org/officeDocument/2006/relationships/image" Target="../media/image125.png"/><Relationship Id="rId104" Type="http://schemas.openxmlformats.org/officeDocument/2006/relationships/customXml" Target="../ink/ink291.xml"/><Relationship Id="rId120" Type="http://schemas.openxmlformats.org/officeDocument/2006/relationships/customXml" Target="../ink/ink299.xml"/><Relationship Id="rId125" Type="http://schemas.openxmlformats.org/officeDocument/2006/relationships/image" Target="../media/image139.png"/><Relationship Id="rId141" Type="http://schemas.openxmlformats.org/officeDocument/2006/relationships/image" Target="../media/image147.png"/><Relationship Id="rId146" Type="http://schemas.openxmlformats.org/officeDocument/2006/relationships/customXml" Target="../ink/ink312.xml"/><Relationship Id="rId167" Type="http://schemas.openxmlformats.org/officeDocument/2006/relationships/image" Target="../media/image109.png"/><Relationship Id="rId7" Type="http://schemas.openxmlformats.org/officeDocument/2006/relationships/image" Target="../media/image67.png"/><Relationship Id="rId71" Type="http://schemas.openxmlformats.org/officeDocument/2006/relationships/image" Target="../media/image99.png"/><Relationship Id="rId92" Type="http://schemas.openxmlformats.org/officeDocument/2006/relationships/customXml" Target="../ink/ink285.xml"/><Relationship Id="rId162" Type="http://schemas.openxmlformats.org/officeDocument/2006/relationships/customXml" Target="../ink/ink320.xml"/><Relationship Id="rId183" Type="http://schemas.openxmlformats.org/officeDocument/2006/relationships/image" Target="../media/image117.png"/><Relationship Id="rId2" Type="http://schemas.openxmlformats.org/officeDocument/2006/relationships/image" Target="../media/image8.png"/><Relationship Id="rId29" Type="http://schemas.openxmlformats.org/officeDocument/2006/relationships/image" Target="../media/image78.png"/><Relationship Id="rId24" Type="http://schemas.openxmlformats.org/officeDocument/2006/relationships/customXml" Target="../ink/ink251.xml"/><Relationship Id="rId40" Type="http://schemas.openxmlformats.org/officeDocument/2006/relationships/customXml" Target="../ink/ink259.xml"/><Relationship Id="rId45" Type="http://schemas.openxmlformats.org/officeDocument/2006/relationships/image" Target="../media/image86.png"/><Relationship Id="rId66" Type="http://schemas.openxmlformats.org/officeDocument/2006/relationships/customXml" Target="../ink/ink272.xml"/><Relationship Id="rId87" Type="http://schemas.openxmlformats.org/officeDocument/2006/relationships/image" Target="../media/image120.png"/><Relationship Id="rId110" Type="http://schemas.openxmlformats.org/officeDocument/2006/relationships/customXml" Target="../ink/ink294.xml"/><Relationship Id="rId115" Type="http://schemas.openxmlformats.org/officeDocument/2006/relationships/image" Target="../media/image134.png"/><Relationship Id="rId131" Type="http://schemas.openxmlformats.org/officeDocument/2006/relationships/image" Target="../media/image142.png"/><Relationship Id="rId136" Type="http://schemas.openxmlformats.org/officeDocument/2006/relationships/customXml" Target="../ink/ink307.xml"/><Relationship Id="rId157" Type="http://schemas.openxmlformats.org/officeDocument/2006/relationships/image" Target="../media/image155.png"/><Relationship Id="rId178" Type="http://schemas.openxmlformats.org/officeDocument/2006/relationships/customXml" Target="../ink/ink328.xml"/><Relationship Id="rId61" Type="http://schemas.openxmlformats.org/officeDocument/2006/relationships/image" Target="../media/image94.png"/><Relationship Id="rId82" Type="http://schemas.openxmlformats.org/officeDocument/2006/relationships/customXml" Target="../ink/ink280.xml"/><Relationship Id="rId152" Type="http://schemas.openxmlformats.org/officeDocument/2006/relationships/customXml" Target="../ink/ink315.xml"/><Relationship Id="rId173" Type="http://schemas.openxmlformats.org/officeDocument/2006/relationships/image" Target="../media/image112.png"/><Relationship Id="rId19" Type="http://schemas.openxmlformats.org/officeDocument/2006/relationships/image" Target="../media/image73.png"/><Relationship Id="rId14" Type="http://schemas.openxmlformats.org/officeDocument/2006/relationships/customXml" Target="../ink/ink246.xml"/><Relationship Id="rId30" Type="http://schemas.openxmlformats.org/officeDocument/2006/relationships/customXml" Target="../ink/ink254.xml"/><Relationship Id="rId35" Type="http://schemas.openxmlformats.org/officeDocument/2006/relationships/image" Target="../media/image81.png"/><Relationship Id="rId56" Type="http://schemas.openxmlformats.org/officeDocument/2006/relationships/customXml" Target="../ink/ink267.xml"/><Relationship Id="rId77" Type="http://schemas.openxmlformats.org/officeDocument/2006/relationships/image" Target="../media/image102.png"/><Relationship Id="rId100" Type="http://schemas.openxmlformats.org/officeDocument/2006/relationships/customXml" Target="../ink/ink289.xml"/><Relationship Id="rId105" Type="http://schemas.openxmlformats.org/officeDocument/2006/relationships/image" Target="../media/image129.png"/><Relationship Id="rId126" Type="http://schemas.openxmlformats.org/officeDocument/2006/relationships/customXml" Target="../ink/ink302.xml"/><Relationship Id="rId147" Type="http://schemas.openxmlformats.org/officeDocument/2006/relationships/image" Target="../media/image150.png"/><Relationship Id="rId168" Type="http://schemas.openxmlformats.org/officeDocument/2006/relationships/customXml" Target="../ink/ink323.xml"/><Relationship Id="rId8" Type="http://schemas.openxmlformats.org/officeDocument/2006/relationships/customXml" Target="../ink/ink243.xml"/><Relationship Id="rId51" Type="http://schemas.openxmlformats.org/officeDocument/2006/relationships/image" Target="../media/image89.png"/><Relationship Id="rId72" Type="http://schemas.openxmlformats.org/officeDocument/2006/relationships/customXml" Target="../ink/ink275.xml"/><Relationship Id="rId93" Type="http://schemas.openxmlformats.org/officeDocument/2006/relationships/image" Target="../media/image123.png"/><Relationship Id="rId98" Type="http://schemas.openxmlformats.org/officeDocument/2006/relationships/customXml" Target="../ink/ink288.xml"/><Relationship Id="rId121" Type="http://schemas.openxmlformats.org/officeDocument/2006/relationships/image" Target="../media/image137.png"/><Relationship Id="rId142" Type="http://schemas.openxmlformats.org/officeDocument/2006/relationships/customXml" Target="../ink/ink310.xml"/><Relationship Id="rId163" Type="http://schemas.openxmlformats.org/officeDocument/2006/relationships/image" Target="../media/image107.png"/><Relationship Id="rId3" Type="http://schemas.openxmlformats.org/officeDocument/2006/relationships/image" Target="../media/image7.emf"/><Relationship Id="rId25" Type="http://schemas.openxmlformats.org/officeDocument/2006/relationships/image" Target="../media/image76.png"/><Relationship Id="rId46" Type="http://schemas.openxmlformats.org/officeDocument/2006/relationships/customXml" Target="../ink/ink262.xml"/><Relationship Id="rId67" Type="http://schemas.openxmlformats.org/officeDocument/2006/relationships/image" Target="../media/image97.png"/><Relationship Id="rId116" Type="http://schemas.openxmlformats.org/officeDocument/2006/relationships/customXml" Target="../ink/ink297.xml"/><Relationship Id="rId137" Type="http://schemas.openxmlformats.org/officeDocument/2006/relationships/image" Target="../media/image145.png"/><Relationship Id="rId158" Type="http://schemas.openxmlformats.org/officeDocument/2006/relationships/customXml" Target="../ink/ink318.xml"/><Relationship Id="rId20" Type="http://schemas.openxmlformats.org/officeDocument/2006/relationships/customXml" Target="../ink/ink249.xml"/><Relationship Id="rId41" Type="http://schemas.openxmlformats.org/officeDocument/2006/relationships/image" Target="../media/image84.png"/><Relationship Id="rId62" Type="http://schemas.openxmlformats.org/officeDocument/2006/relationships/customXml" Target="../ink/ink270.xml"/><Relationship Id="rId83" Type="http://schemas.openxmlformats.org/officeDocument/2006/relationships/image" Target="../media/image118.png"/><Relationship Id="rId88" Type="http://schemas.openxmlformats.org/officeDocument/2006/relationships/customXml" Target="../ink/ink283.xml"/><Relationship Id="rId111" Type="http://schemas.openxmlformats.org/officeDocument/2006/relationships/image" Target="../media/image132.png"/><Relationship Id="rId132" Type="http://schemas.openxmlformats.org/officeDocument/2006/relationships/customXml" Target="../ink/ink305.xml"/><Relationship Id="rId153" Type="http://schemas.openxmlformats.org/officeDocument/2006/relationships/image" Target="../media/image153.png"/><Relationship Id="rId174" Type="http://schemas.openxmlformats.org/officeDocument/2006/relationships/customXml" Target="../ink/ink326.xml"/><Relationship Id="rId179" Type="http://schemas.openxmlformats.org/officeDocument/2006/relationships/image" Target="../media/image115.png"/><Relationship Id="rId15" Type="http://schemas.openxmlformats.org/officeDocument/2006/relationships/image" Target="../media/image71.png"/><Relationship Id="rId36" Type="http://schemas.openxmlformats.org/officeDocument/2006/relationships/customXml" Target="../ink/ink257.xml"/><Relationship Id="rId57" Type="http://schemas.openxmlformats.org/officeDocument/2006/relationships/image" Target="../media/image92.png"/><Relationship Id="rId106" Type="http://schemas.openxmlformats.org/officeDocument/2006/relationships/customXml" Target="../ink/ink292.xml"/><Relationship Id="rId127" Type="http://schemas.openxmlformats.org/officeDocument/2006/relationships/image" Target="../media/image140.png"/><Relationship Id="rId10" Type="http://schemas.openxmlformats.org/officeDocument/2006/relationships/customXml" Target="../ink/ink244.xml"/><Relationship Id="rId31" Type="http://schemas.openxmlformats.org/officeDocument/2006/relationships/image" Target="../media/image79.png"/><Relationship Id="rId52" Type="http://schemas.openxmlformats.org/officeDocument/2006/relationships/customXml" Target="../ink/ink265.xml"/><Relationship Id="rId73" Type="http://schemas.openxmlformats.org/officeDocument/2006/relationships/image" Target="../media/image100.png"/><Relationship Id="rId78" Type="http://schemas.openxmlformats.org/officeDocument/2006/relationships/customXml" Target="../ink/ink278.xml"/><Relationship Id="rId94" Type="http://schemas.openxmlformats.org/officeDocument/2006/relationships/customXml" Target="../ink/ink286.xml"/><Relationship Id="rId99" Type="http://schemas.openxmlformats.org/officeDocument/2006/relationships/image" Target="../media/image126.png"/><Relationship Id="rId101" Type="http://schemas.openxmlformats.org/officeDocument/2006/relationships/image" Target="../media/image127.png"/><Relationship Id="rId122" Type="http://schemas.openxmlformats.org/officeDocument/2006/relationships/customXml" Target="../ink/ink300.xml"/><Relationship Id="rId143" Type="http://schemas.openxmlformats.org/officeDocument/2006/relationships/image" Target="../media/image148.png"/><Relationship Id="rId148" Type="http://schemas.openxmlformats.org/officeDocument/2006/relationships/customXml" Target="../ink/ink313.xml"/><Relationship Id="rId164" Type="http://schemas.openxmlformats.org/officeDocument/2006/relationships/customXml" Target="../ink/ink321.xml"/><Relationship Id="rId169" Type="http://schemas.openxmlformats.org/officeDocument/2006/relationships/image" Target="../media/image110.png"/><Relationship Id="rId4" Type="http://schemas.openxmlformats.org/officeDocument/2006/relationships/customXml" Target="../ink/ink241.xml"/><Relationship Id="rId9" Type="http://schemas.openxmlformats.org/officeDocument/2006/relationships/image" Target="../media/image68.png"/><Relationship Id="rId180" Type="http://schemas.openxmlformats.org/officeDocument/2006/relationships/customXml" Target="../ink/ink329.xml"/><Relationship Id="rId26" Type="http://schemas.openxmlformats.org/officeDocument/2006/relationships/customXml" Target="../ink/ink252.xml"/><Relationship Id="rId47" Type="http://schemas.openxmlformats.org/officeDocument/2006/relationships/image" Target="../media/image87.png"/><Relationship Id="rId68" Type="http://schemas.openxmlformats.org/officeDocument/2006/relationships/customXml" Target="../ink/ink273.xml"/><Relationship Id="rId89" Type="http://schemas.openxmlformats.org/officeDocument/2006/relationships/image" Target="../media/image121.png"/><Relationship Id="rId112" Type="http://schemas.openxmlformats.org/officeDocument/2006/relationships/customXml" Target="../ink/ink295.xml"/><Relationship Id="rId133" Type="http://schemas.openxmlformats.org/officeDocument/2006/relationships/image" Target="../media/image143.png"/><Relationship Id="rId154" Type="http://schemas.openxmlformats.org/officeDocument/2006/relationships/customXml" Target="../ink/ink316.xml"/><Relationship Id="rId175" Type="http://schemas.openxmlformats.org/officeDocument/2006/relationships/image" Target="../media/image113.png"/><Relationship Id="rId16" Type="http://schemas.openxmlformats.org/officeDocument/2006/relationships/customXml" Target="../ink/ink247.xml"/><Relationship Id="rId37" Type="http://schemas.openxmlformats.org/officeDocument/2006/relationships/image" Target="../media/image82.png"/><Relationship Id="rId58" Type="http://schemas.openxmlformats.org/officeDocument/2006/relationships/customXml" Target="../ink/ink268.xml"/><Relationship Id="rId79" Type="http://schemas.openxmlformats.org/officeDocument/2006/relationships/image" Target="../media/image103.png"/><Relationship Id="rId102" Type="http://schemas.openxmlformats.org/officeDocument/2006/relationships/customXml" Target="../ink/ink290.xml"/><Relationship Id="rId123" Type="http://schemas.openxmlformats.org/officeDocument/2006/relationships/image" Target="../media/image138.png"/><Relationship Id="rId144" Type="http://schemas.openxmlformats.org/officeDocument/2006/relationships/customXml" Target="../ink/ink311.xml"/><Relationship Id="rId90" Type="http://schemas.openxmlformats.org/officeDocument/2006/relationships/customXml" Target="../ink/ink284.xml"/><Relationship Id="rId165" Type="http://schemas.openxmlformats.org/officeDocument/2006/relationships/image" Target="../media/image108.png"/><Relationship Id="rId27" Type="http://schemas.openxmlformats.org/officeDocument/2006/relationships/image" Target="../media/image77.png"/><Relationship Id="rId48" Type="http://schemas.openxmlformats.org/officeDocument/2006/relationships/customXml" Target="../ink/ink263.xml"/><Relationship Id="rId69" Type="http://schemas.openxmlformats.org/officeDocument/2006/relationships/image" Target="../media/image98.png"/><Relationship Id="rId113" Type="http://schemas.openxmlformats.org/officeDocument/2006/relationships/image" Target="../media/image133.png"/><Relationship Id="rId134" Type="http://schemas.openxmlformats.org/officeDocument/2006/relationships/customXml" Target="../ink/ink306.xml"/><Relationship Id="rId80" Type="http://schemas.openxmlformats.org/officeDocument/2006/relationships/customXml" Target="../ink/ink279.xml"/><Relationship Id="rId155" Type="http://schemas.openxmlformats.org/officeDocument/2006/relationships/image" Target="../media/image154.png"/><Relationship Id="rId176" Type="http://schemas.openxmlformats.org/officeDocument/2006/relationships/customXml" Target="../ink/ink327.xml"/><Relationship Id="rId17" Type="http://schemas.openxmlformats.org/officeDocument/2006/relationships/image" Target="../media/image72.png"/><Relationship Id="rId38" Type="http://schemas.openxmlformats.org/officeDocument/2006/relationships/customXml" Target="../ink/ink258.xml"/><Relationship Id="rId59" Type="http://schemas.openxmlformats.org/officeDocument/2006/relationships/image" Target="../media/image93.png"/><Relationship Id="rId103" Type="http://schemas.openxmlformats.org/officeDocument/2006/relationships/image" Target="../media/image128.png"/><Relationship Id="rId124" Type="http://schemas.openxmlformats.org/officeDocument/2006/relationships/customXml" Target="../ink/ink301.xml"/><Relationship Id="rId70" Type="http://schemas.openxmlformats.org/officeDocument/2006/relationships/customXml" Target="../ink/ink274.xml"/><Relationship Id="rId91" Type="http://schemas.openxmlformats.org/officeDocument/2006/relationships/image" Target="../media/image122.png"/><Relationship Id="rId145" Type="http://schemas.openxmlformats.org/officeDocument/2006/relationships/image" Target="../media/image149.png"/><Relationship Id="rId166" Type="http://schemas.openxmlformats.org/officeDocument/2006/relationships/customXml" Target="../ink/ink322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53.xml"/><Relationship Id="rId49" Type="http://schemas.openxmlformats.org/officeDocument/2006/relationships/image" Target="../media/image88.png"/><Relationship Id="rId114" Type="http://schemas.openxmlformats.org/officeDocument/2006/relationships/customXml" Target="../ink/ink296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0.png"/><Relationship Id="rId18" Type="http://schemas.openxmlformats.org/officeDocument/2006/relationships/customXml" Target="../ink/ink338.xml"/><Relationship Id="rId26" Type="http://schemas.openxmlformats.org/officeDocument/2006/relationships/customXml" Target="../ink/ink342.xml"/><Relationship Id="rId39" Type="http://schemas.openxmlformats.org/officeDocument/2006/relationships/image" Target="../media/image173.png"/><Relationship Id="rId21" Type="http://schemas.openxmlformats.org/officeDocument/2006/relationships/image" Target="../media/image164.png"/><Relationship Id="rId34" Type="http://schemas.openxmlformats.org/officeDocument/2006/relationships/customXml" Target="../ink/ink346.xml"/><Relationship Id="rId42" Type="http://schemas.openxmlformats.org/officeDocument/2006/relationships/customXml" Target="../ink/ink350.xml"/><Relationship Id="rId47" Type="http://schemas.openxmlformats.org/officeDocument/2006/relationships/image" Target="../media/image177.png"/><Relationship Id="rId50" Type="http://schemas.openxmlformats.org/officeDocument/2006/relationships/customXml" Target="../ink/ink354.xml"/><Relationship Id="rId7" Type="http://schemas.openxmlformats.org/officeDocument/2006/relationships/image" Target="../media/image157.png"/><Relationship Id="rId2" Type="http://schemas.openxmlformats.org/officeDocument/2006/relationships/image" Target="../media/image8.png"/><Relationship Id="rId16" Type="http://schemas.openxmlformats.org/officeDocument/2006/relationships/customXml" Target="../ink/ink337.xml"/><Relationship Id="rId29" Type="http://schemas.openxmlformats.org/officeDocument/2006/relationships/image" Target="../media/image168.png"/><Relationship Id="rId11" Type="http://schemas.openxmlformats.org/officeDocument/2006/relationships/image" Target="../media/image159.png"/><Relationship Id="rId24" Type="http://schemas.openxmlformats.org/officeDocument/2006/relationships/customXml" Target="../ink/ink341.xml"/><Relationship Id="rId32" Type="http://schemas.openxmlformats.org/officeDocument/2006/relationships/customXml" Target="../ink/ink345.xml"/><Relationship Id="rId37" Type="http://schemas.openxmlformats.org/officeDocument/2006/relationships/image" Target="../media/image172.png"/><Relationship Id="rId40" Type="http://schemas.openxmlformats.org/officeDocument/2006/relationships/customXml" Target="../ink/ink349.xml"/><Relationship Id="rId45" Type="http://schemas.openxmlformats.org/officeDocument/2006/relationships/image" Target="../media/image176.png"/><Relationship Id="rId53" Type="http://schemas.openxmlformats.org/officeDocument/2006/relationships/image" Target="../media/image180.png"/><Relationship Id="rId5" Type="http://schemas.openxmlformats.org/officeDocument/2006/relationships/image" Target="../media/image156.png"/><Relationship Id="rId10" Type="http://schemas.openxmlformats.org/officeDocument/2006/relationships/customXml" Target="../ink/ink334.xml"/><Relationship Id="rId19" Type="http://schemas.openxmlformats.org/officeDocument/2006/relationships/image" Target="../media/image163.png"/><Relationship Id="rId31" Type="http://schemas.openxmlformats.org/officeDocument/2006/relationships/image" Target="../media/image169.png"/><Relationship Id="rId44" Type="http://schemas.openxmlformats.org/officeDocument/2006/relationships/customXml" Target="../ink/ink351.xml"/><Relationship Id="rId52" Type="http://schemas.openxmlformats.org/officeDocument/2006/relationships/customXml" Target="../ink/ink355.xml"/><Relationship Id="rId4" Type="http://schemas.openxmlformats.org/officeDocument/2006/relationships/customXml" Target="../ink/ink331.xml"/><Relationship Id="rId9" Type="http://schemas.openxmlformats.org/officeDocument/2006/relationships/image" Target="../media/image158.png"/><Relationship Id="rId14" Type="http://schemas.openxmlformats.org/officeDocument/2006/relationships/customXml" Target="../ink/ink336.xml"/><Relationship Id="rId22" Type="http://schemas.openxmlformats.org/officeDocument/2006/relationships/customXml" Target="../ink/ink340.xml"/><Relationship Id="rId27" Type="http://schemas.openxmlformats.org/officeDocument/2006/relationships/image" Target="../media/image167.png"/><Relationship Id="rId30" Type="http://schemas.openxmlformats.org/officeDocument/2006/relationships/customXml" Target="../ink/ink344.xml"/><Relationship Id="rId35" Type="http://schemas.openxmlformats.org/officeDocument/2006/relationships/image" Target="../media/image171.png"/><Relationship Id="rId43" Type="http://schemas.openxmlformats.org/officeDocument/2006/relationships/image" Target="../media/image175.png"/><Relationship Id="rId48" Type="http://schemas.openxmlformats.org/officeDocument/2006/relationships/customXml" Target="../ink/ink353.xml"/><Relationship Id="rId8" Type="http://schemas.openxmlformats.org/officeDocument/2006/relationships/customXml" Target="../ink/ink333.xml"/><Relationship Id="rId51" Type="http://schemas.openxmlformats.org/officeDocument/2006/relationships/image" Target="../media/image179.png"/><Relationship Id="rId3" Type="http://schemas.openxmlformats.org/officeDocument/2006/relationships/image" Target="../media/image7.emf"/><Relationship Id="rId12" Type="http://schemas.openxmlformats.org/officeDocument/2006/relationships/customXml" Target="../ink/ink335.xml"/><Relationship Id="rId17" Type="http://schemas.openxmlformats.org/officeDocument/2006/relationships/image" Target="../media/image162.png"/><Relationship Id="rId25" Type="http://schemas.openxmlformats.org/officeDocument/2006/relationships/image" Target="../media/image166.png"/><Relationship Id="rId33" Type="http://schemas.openxmlformats.org/officeDocument/2006/relationships/image" Target="../media/image170.png"/><Relationship Id="rId38" Type="http://schemas.openxmlformats.org/officeDocument/2006/relationships/customXml" Target="../ink/ink348.xml"/><Relationship Id="rId46" Type="http://schemas.openxmlformats.org/officeDocument/2006/relationships/customXml" Target="../ink/ink352.xml"/><Relationship Id="rId20" Type="http://schemas.openxmlformats.org/officeDocument/2006/relationships/customXml" Target="../ink/ink339.xml"/><Relationship Id="rId41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2.xml"/><Relationship Id="rId15" Type="http://schemas.openxmlformats.org/officeDocument/2006/relationships/image" Target="../media/image161.png"/><Relationship Id="rId23" Type="http://schemas.openxmlformats.org/officeDocument/2006/relationships/image" Target="../media/image165.png"/><Relationship Id="rId28" Type="http://schemas.openxmlformats.org/officeDocument/2006/relationships/customXml" Target="../ink/ink343.xml"/><Relationship Id="rId36" Type="http://schemas.openxmlformats.org/officeDocument/2006/relationships/customXml" Target="../ink/ink347.xml"/><Relationship Id="rId49" Type="http://schemas.openxmlformats.org/officeDocument/2006/relationships/image" Target="../media/image178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4.png"/><Relationship Id="rId84" Type="http://schemas.openxmlformats.org/officeDocument/2006/relationships/customXml" Target="../ink/ink362.xml"/><Relationship Id="rId89" Type="http://schemas.openxmlformats.org/officeDocument/2006/relationships/image" Target="../media/image690.png"/><Relationship Id="rId112" Type="http://schemas.openxmlformats.org/officeDocument/2006/relationships/customXml" Target="../ink/ink376.xml"/><Relationship Id="rId133" Type="http://schemas.openxmlformats.org/officeDocument/2006/relationships/image" Target="../media/image202.png"/><Relationship Id="rId138" Type="http://schemas.openxmlformats.org/officeDocument/2006/relationships/customXml" Target="../ink/ink389.xml"/><Relationship Id="rId154" Type="http://schemas.openxmlformats.org/officeDocument/2006/relationships/customXml" Target="../ink/ink397.xml"/><Relationship Id="rId159" Type="http://schemas.openxmlformats.org/officeDocument/2006/relationships/image" Target="../media/image215.png"/><Relationship Id="rId107" Type="http://schemas.openxmlformats.org/officeDocument/2006/relationships/image" Target="../media/image189.png"/><Relationship Id="rId74" Type="http://schemas.openxmlformats.org/officeDocument/2006/relationships/customXml" Target="../ink/ink357.xml"/><Relationship Id="rId79" Type="http://schemas.openxmlformats.org/officeDocument/2006/relationships/image" Target="../media/image640.png"/><Relationship Id="rId102" Type="http://schemas.openxmlformats.org/officeDocument/2006/relationships/customXml" Target="../ink/ink371.xml"/><Relationship Id="rId123" Type="http://schemas.openxmlformats.org/officeDocument/2006/relationships/image" Target="../media/image197.png"/><Relationship Id="rId128" Type="http://schemas.openxmlformats.org/officeDocument/2006/relationships/customXml" Target="../ink/ink384.xml"/><Relationship Id="rId144" Type="http://schemas.openxmlformats.org/officeDocument/2006/relationships/customXml" Target="../ink/ink392.xml"/><Relationship Id="rId149" Type="http://schemas.openxmlformats.org/officeDocument/2006/relationships/image" Target="../media/image210.png"/><Relationship Id="rId90" Type="http://schemas.openxmlformats.org/officeDocument/2006/relationships/customXml" Target="../ink/ink365.xml"/><Relationship Id="rId95" Type="http://schemas.openxmlformats.org/officeDocument/2006/relationships/image" Target="../media/image183.png"/><Relationship Id="rId160" Type="http://schemas.openxmlformats.org/officeDocument/2006/relationships/customXml" Target="../ink/ink400.xml"/><Relationship Id="rId165" Type="http://schemas.openxmlformats.org/officeDocument/2006/relationships/image" Target="../media/image218.png"/><Relationship Id="rId113" Type="http://schemas.openxmlformats.org/officeDocument/2006/relationships/image" Target="../media/image192.png"/><Relationship Id="rId118" Type="http://schemas.openxmlformats.org/officeDocument/2006/relationships/customXml" Target="../ink/ink379.xml"/><Relationship Id="rId134" Type="http://schemas.openxmlformats.org/officeDocument/2006/relationships/customXml" Target="../ink/ink387.xml"/><Relationship Id="rId139" Type="http://schemas.openxmlformats.org/officeDocument/2006/relationships/image" Target="../media/image205.png"/><Relationship Id="rId80" Type="http://schemas.openxmlformats.org/officeDocument/2006/relationships/customXml" Target="../ink/ink360.xml"/><Relationship Id="rId85" Type="http://schemas.openxmlformats.org/officeDocument/2006/relationships/image" Target="../media/image670.png"/><Relationship Id="rId150" Type="http://schemas.openxmlformats.org/officeDocument/2006/relationships/customXml" Target="../ink/ink395.xml"/><Relationship Id="rId155" Type="http://schemas.openxmlformats.org/officeDocument/2006/relationships/image" Target="../media/image213.png"/><Relationship Id="rId103" Type="http://schemas.openxmlformats.org/officeDocument/2006/relationships/image" Target="../media/image187.png"/><Relationship Id="rId108" Type="http://schemas.openxmlformats.org/officeDocument/2006/relationships/customXml" Target="../ink/ink374.xml"/><Relationship Id="rId116" Type="http://schemas.openxmlformats.org/officeDocument/2006/relationships/customXml" Target="../ink/ink378.xml"/><Relationship Id="rId124" Type="http://schemas.openxmlformats.org/officeDocument/2006/relationships/customXml" Target="../ink/ink382.xml"/><Relationship Id="rId129" Type="http://schemas.openxmlformats.org/officeDocument/2006/relationships/image" Target="../media/image200.png"/><Relationship Id="rId137" Type="http://schemas.openxmlformats.org/officeDocument/2006/relationships/image" Target="../media/image204.png"/><Relationship Id="rId158" Type="http://schemas.openxmlformats.org/officeDocument/2006/relationships/customXml" Target="../ink/ink399.xml"/><Relationship Id="rId75" Type="http://schemas.openxmlformats.org/officeDocument/2006/relationships/image" Target="../media/image620.png"/><Relationship Id="rId83" Type="http://schemas.openxmlformats.org/officeDocument/2006/relationships/image" Target="../media/image660.png"/><Relationship Id="rId88" Type="http://schemas.openxmlformats.org/officeDocument/2006/relationships/customXml" Target="../ink/ink364.xml"/><Relationship Id="rId91" Type="http://schemas.openxmlformats.org/officeDocument/2006/relationships/image" Target="../media/image181.png"/><Relationship Id="rId96" Type="http://schemas.openxmlformats.org/officeDocument/2006/relationships/customXml" Target="../ink/ink368.xml"/><Relationship Id="rId111" Type="http://schemas.openxmlformats.org/officeDocument/2006/relationships/image" Target="../media/image191.png"/><Relationship Id="rId132" Type="http://schemas.openxmlformats.org/officeDocument/2006/relationships/customXml" Target="../ink/ink386.xml"/><Relationship Id="rId140" Type="http://schemas.openxmlformats.org/officeDocument/2006/relationships/customXml" Target="../ink/ink390.xml"/><Relationship Id="rId145" Type="http://schemas.openxmlformats.org/officeDocument/2006/relationships/image" Target="../media/image208.png"/><Relationship Id="rId153" Type="http://schemas.openxmlformats.org/officeDocument/2006/relationships/image" Target="../media/image212.png"/><Relationship Id="rId161" Type="http://schemas.openxmlformats.org/officeDocument/2006/relationships/image" Target="../media/image216.png"/><Relationship Id="rId166" Type="http://schemas.openxmlformats.org/officeDocument/2006/relationships/customXml" Target="../ink/ink403.xml"/><Relationship Id="rId1" Type="http://schemas.openxmlformats.org/officeDocument/2006/relationships/slideLayout" Target="../slideLayouts/slideLayout2.xml"/><Relationship Id="rId106" Type="http://schemas.openxmlformats.org/officeDocument/2006/relationships/customXml" Target="../ink/ink373.xml"/><Relationship Id="rId114" Type="http://schemas.openxmlformats.org/officeDocument/2006/relationships/customXml" Target="../ink/ink377.xml"/><Relationship Id="rId119" Type="http://schemas.openxmlformats.org/officeDocument/2006/relationships/image" Target="../media/image195.png"/><Relationship Id="rId127" Type="http://schemas.openxmlformats.org/officeDocument/2006/relationships/image" Target="../media/image199.png"/><Relationship Id="rId73" Type="http://schemas.openxmlformats.org/officeDocument/2006/relationships/image" Target="../media/image610.png"/><Relationship Id="rId78" Type="http://schemas.openxmlformats.org/officeDocument/2006/relationships/customXml" Target="../ink/ink359.xml"/><Relationship Id="rId81" Type="http://schemas.openxmlformats.org/officeDocument/2006/relationships/image" Target="../media/image65.png"/><Relationship Id="rId86" Type="http://schemas.openxmlformats.org/officeDocument/2006/relationships/customXml" Target="../ink/ink363.xml"/><Relationship Id="rId94" Type="http://schemas.openxmlformats.org/officeDocument/2006/relationships/customXml" Target="../ink/ink367.xml"/><Relationship Id="rId99" Type="http://schemas.openxmlformats.org/officeDocument/2006/relationships/image" Target="../media/image185.png"/><Relationship Id="rId101" Type="http://schemas.openxmlformats.org/officeDocument/2006/relationships/image" Target="../media/image186.png"/><Relationship Id="rId122" Type="http://schemas.openxmlformats.org/officeDocument/2006/relationships/customXml" Target="../ink/ink381.xml"/><Relationship Id="rId130" Type="http://schemas.openxmlformats.org/officeDocument/2006/relationships/customXml" Target="../ink/ink385.xml"/><Relationship Id="rId135" Type="http://schemas.openxmlformats.org/officeDocument/2006/relationships/image" Target="../media/image203.png"/><Relationship Id="rId143" Type="http://schemas.openxmlformats.org/officeDocument/2006/relationships/image" Target="../media/image207.png"/><Relationship Id="rId148" Type="http://schemas.openxmlformats.org/officeDocument/2006/relationships/customXml" Target="../ink/ink394.xml"/><Relationship Id="rId151" Type="http://schemas.openxmlformats.org/officeDocument/2006/relationships/image" Target="../media/image211.png"/><Relationship Id="rId156" Type="http://schemas.openxmlformats.org/officeDocument/2006/relationships/customXml" Target="../ink/ink398.xml"/><Relationship Id="rId164" Type="http://schemas.openxmlformats.org/officeDocument/2006/relationships/customXml" Target="../ink/ink402.xml"/><Relationship Id="rId169" Type="http://schemas.openxmlformats.org/officeDocument/2006/relationships/image" Target="../media/image220.png"/><Relationship Id="rId4" Type="http://schemas.openxmlformats.org/officeDocument/2006/relationships/customXml" Target="../ink/ink356.xml"/><Relationship Id="rId109" Type="http://schemas.openxmlformats.org/officeDocument/2006/relationships/image" Target="../media/image190.png"/><Relationship Id="rId76" Type="http://schemas.openxmlformats.org/officeDocument/2006/relationships/customXml" Target="../ink/ink358.xml"/><Relationship Id="rId97" Type="http://schemas.openxmlformats.org/officeDocument/2006/relationships/image" Target="../media/image184.png"/><Relationship Id="rId104" Type="http://schemas.openxmlformats.org/officeDocument/2006/relationships/customXml" Target="../ink/ink372.xml"/><Relationship Id="rId120" Type="http://schemas.openxmlformats.org/officeDocument/2006/relationships/customXml" Target="../ink/ink380.xml"/><Relationship Id="rId125" Type="http://schemas.openxmlformats.org/officeDocument/2006/relationships/image" Target="../media/image198.png"/><Relationship Id="rId141" Type="http://schemas.openxmlformats.org/officeDocument/2006/relationships/image" Target="../media/image206.png"/><Relationship Id="rId146" Type="http://schemas.openxmlformats.org/officeDocument/2006/relationships/customXml" Target="../ink/ink393.xml"/><Relationship Id="rId167" Type="http://schemas.openxmlformats.org/officeDocument/2006/relationships/image" Target="../media/image219.png"/><Relationship Id="rId92" Type="http://schemas.openxmlformats.org/officeDocument/2006/relationships/customXml" Target="../ink/ink366.xml"/><Relationship Id="rId162" Type="http://schemas.openxmlformats.org/officeDocument/2006/relationships/customXml" Target="../ink/ink401.xml"/><Relationship Id="rId2" Type="http://schemas.openxmlformats.org/officeDocument/2006/relationships/image" Target="../media/image8.png"/><Relationship Id="rId87" Type="http://schemas.openxmlformats.org/officeDocument/2006/relationships/image" Target="../media/image680.png"/><Relationship Id="rId110" Type="http://schemas.openxmlformats.org/officeDocument/2006/relationships/customXml" Target="../ink/ink375.xml"/><Relationship Id="rId115" Type="http://schemas.openxmlformats.org/officeDocument/2006/relationships/image" Target="../media/image193.png"/><Relationship Id="rId131" Type="http://schemas.openxmlformats.org/officeDocument/2006/relationships/image" Target="../media/image201.png"/><Relationship Id="rId136" Type="http://schemas.openxmlformats.org/officeDocument/2006/relationships/customXml" Target="../ink/ink388.xml"/><Relationship Id="rId157" Type="http://schemas.openxmlformats.org/officeDocument/2006/relationships/image" Target="../media/image214.png"/><Relationship Id="rId82" Type="http://schemas.openxmlformats.org/officeDocument/2006/relationships/customXml" Target="../ink/ink361.xml"/><Relationship Id="rId152" Type="http://schemas.openxmlformats.org/officeDocument/2006/relationships/customXml" Target="../ink/ink396.xml"/><Relationship Id="rId77" Type="http://schemas.openxmlformats.org/officeDocument/2006/relationships/image" Target="../media/image630.png"/><Relationship Id="rId100" Type="http://schemas.openxmlformats.org/officeDocument/2006/relationships/customXml" Target="../ink/ink370.xml"/><Relationship Id="rId105" Type="http://schemas.openxmlformats.org/officeDocument/2006/relationships/image" Target="../media/image188.png"/><Relationship Id="rId126" Type="http://schemas.openxmlformats.org/officeDocument/2006/relationships/customXml" Target="../ink/ink383.xml"/><Relationship Id="rId147" Type="http://schemas.openxmlformats.org/officeDocument/2006/relationships/image" Target="../media/image209.png"/><Relationship Id="rId168" Type="http://schemas.openxmlformats.org/officeDocument/2006/relationships/customXml" Target="../ink/ink404.xml"/><Relationship Id="rId93" Type="http://schemas.openxmlformats.org/officeDocument/2006/relationships/image" Target="../media/image182.png"/><Relationship Id="rId98" Type="http://schemas.openxmlformats.org/officeDocument/2006/relationships/customXml" Target="../ink/ink369.xml"/><Relationship Id="rId121" Type="http://schemas.openxmlformats.org/officeDocument/2006/relationships/image" Target="../media/image196.png"/><Relationship Id="rId142" Type="http://schemas.openxmlformats.org/officeDocument/2006/relationships/customXml" Target="../ink/ink391.xml"/><Relationship Id="rId163" Type="http://schemas.openxmlformats.org/officeDocument/2006/relationships/image" Target="../media/image217.png"/><Relationship Id="rId3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46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090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6.xml"/><Relationship Id="rId5" Type="http://schemas.openxmlformats.org/officeDocument/2006/relationships/image" Target="../media/image760.png"/><Relationship Id="rId4" Type="http://schemas.openxmlformats.org/officeDocument/2006/relationships/customXml" Target="../ink/ink40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1.png"/><Relationship Id="rId7" Type="http://schemas.openxmlformats.org/officeDocument/2006/relationships/image" Target="../media/image109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8.xml"/><Relationship Id="rId5" Type="http://schemas.openxmlformats.org/officeDocument/2006/relationships/image" Target="../media/image760.png"/><Relationship Id="rId4" Type="http://schemas.openxmlformats.org/officeDocument/2006/relationships/customXml" Target="../ink/ink407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91.png"/><Relationship Id="rId21" Type="http://schemas.openxmlformats.org/officeDocument/2006/relationships/image" Target="../media/image1612.png"/><Relationship Id="rId42" Type="http://schemas.openxmlformats.org/officeDocument/2006/relationships/customXml" Target="../ink/ink428.xml"/><Relationship Id="rId63" Type="http://schemas.openxmlformats.org/officeDocument/2006/relationships/image" Target="../media/image1821.png"/><Relationship Id="rId84" Type="http://schemas.openxmlformats.org/officeDocument/2006/relationships/customXml" Target="../ink/ink449.xml"/><Relationship Id="rId138" Type="http://schemas.openxmlformats.org/officeDocument/2006/relationships/customXml" Target="../ink/ink476.xml"/><Relationship Id="rId107" Type="http://schemas.openxmlformats.org/officeDocument/2006/relationships/image" Target="../media/image2041.png"/><Relationship Id="rId11" Type="http://schemas.openxmlformats.org/officeDocument/2006/relationships/image" Target="../media/image1561.png"/><Relationship Id="rId32" Type="http://schemas.openxmlformats.org/officeDocument/2006/relationships/customXml" Target="../ink/ink423.xml"/><Relationship Id="rId37" Type="http://schemas.openxmlformats.org/officeDocument/2006/relationships/image" Target="../media/image1691.png"/><Relationship Id="rId53" Type="http://schemas.openxmlformats.org/officeDocument/2006/relationships/image" Target="../media/image1771.png"/><Relationship Id="rId58" Type="http://schemas.openxmlformats.org/officeDocument/2006/relationships/customXml" Target="../ink/ink436.xml"/><Relationship Id="rId74" Type="http://schemas.openxmlformats.org/officeDocument/2006/relationships/customXml" Target="../ink/ink444.xml"/><Relationship Id="rId79" Type="http://schemas.openxmlformats.org/officeDocument/2006/relationships/image" Target="../media/image1901.png"/><Relationship Id="rId102" Type="http://schemas.openxmlformats.org/officeDocument/2006/relationships/customXml" Target="../ink/ink458.xml"/><Relationship Id="rId123" Type="http://schemas.openxmlformats.org/officeDocument/2006/relationships/image" Target="../media/image2121.png"/><Relationship Id="rId128" Type="http://schemas.openxmlformats.org/officeDocument/2006/relationships/customXml" Target="../ink/ink471.xml"/><Relationship Id="rId5" Type="http://schemas.openxmlformats.org/officeDocument/2006/relationships/image" Target="../media/image1531.png"/><Relationship Id="rId90" Type="http://schemas.openxmlformats.org/officeDocument/2006/relationships/customXml" Target="../ink/ink452.xml"/><Relationship Id="rId95" Type="http://schemas.openxmlformats.org/officeDocument/2006/relationships/image" Target="../media/image1981.png"/><Relationship Id="rId22" Type="http://schemas.openxmlformats.org/officeDocument/2006/relationships/customXml" Target="../ink/ink418.xml"/><Relationship Id="rId27" Type="http://schemas.openxmlformats.org/officeDocument/2006/relationships/image" Target="../media/image1641.png"/><Relationship Id="rId43" Type="http://schemas.openxmlformats.org/officeDocument/2006/relationships/image" Target="../media/image1721.png"/><Relationship Id="rId48" Type="http://schemas.openxmlformats.org/officeDocument/2006/relationships/customXml" Target="../ink/ink431.xml"/><Relationship Id="rId64" Type="http://schemas.openxmlformats.org/officeDocument/2006/relationships/customXml" Target="../ink/ink439.xml"/><Relationship Id="rId69" Type="http://schemas.openxmlformats.org/officeDocument/2006/relationships/image" Target="../media/image1851.png"/><Relationship Id="rId113" Type="http://schemas.openxmlformats.org/officeDocument/2006/relationships/image" Target="../media/image2071.png"/><Relationship Id="rId118" Type="http://schemas.openxmlformats.org/officeDocument/2006/relationships/customXml" Target="../ink/ink466.xml"/><Relationship Id="rId134" Type="http://schemas.openxmlformats.org/officeDocument/2006/relationships/customXml" Target="../ink/ink474.xml"/><Relationship Id="rId139" Type="http://schemas.openxmlformats.org/officeDocument/2006/relationships/image" Target="../media/image2201.png"/><Relationship Id="rId80" Type="http://schemas.openxmlformats.org/officeDocument/2006/relationships/customXml" Target="../ink/ink447.xml"/><Relationship Id="rId85" Type="http://schemas.openxmlformats.org/officeDocument/2006/relationships/image" Target="../media/image1931.png"/><Relationship Id="rId12" Type="http://schemas.openxmlformats.org/officeDocument/2006/relationships/customXml" Target="../ink/ink413.xml"/><Relationship Id="rId17" Type="http://schemas.openxmlformats.org/officeDocument/2006/relationships/image" Target="../media/image1591.png"/><Relationship Id="rId33" Type="http://schemas.openxmlformats.org/officeDocument/2006/relationships/image" Target="../media/image1671.png"/><Relationship Id="rId38" Type="http://schemas.openxmlformats.org/officeDocument/2006/relationships/customXml" Target="../ink/ink426.xml"/><Relationship Id="rId59" Type="http://schemas.openxmlformats.org/officeDocument/2006/relationships/image" Target="../media/image1801.png"/><Relationship Id="rId103" Type="http://schemas.openxmlformats.org/officeDocument/2006/relationships/image" Target="../media/image2021.png"/><Relationship Id="rId108" Type="http://schemas.openxmlformats.org/officeDocument/2006/relationships/customXml" Target="../ink/ink461.xml"/><Relationship Id="rId124" Type="http://schemas.openxmlformats.org/officeDocument/2006/relationships/customXml" Target="../ink/ink469.xml"/><Relationship Id="rId129" Type="http://schemas.openxmlformats.org/officeDocument/2006/relationships/image" Target="../media/image2151.png"/><Relationship Id="rId54" Type="http://schemas.openxmlformats.org/officeDocument/2006/relationships/customXml" Target="../ink/ink434.xml"/><Relationship Id="rId70" Type="http://schemas.openxmlformats.org/officeDocument/2006/relationships/customXml" Target="../ink/ink442.xml"/><Relationship Id="rId75" Type="http://schemas.openxmlformats.org/officeDocument/2006/relationships/image" Target="../media/image1881.png"/><Relationship Id="rId91" Type="http://schemas.openxmlformats.org/officeDocument/2006/relationships/image" Target="../media/image1961.png"/><Relationship Id="rId96" Type="http://schemas.openxmlformats.org/officeDocument/2006/relationships/customXml" Target="../ink/ink455.xml"/><Relationship Id="rId140" Type="http://schemas.openxmlformats.org/officeDocument/2006/relationships/customXml" Target="../ink/ink47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0.xml"/><Relationship Id="rId23" Type="http://schemas.openxmlformats.org/officeDocument/2006/relationships/image" Target="../media/image1621.png"/><Relationship Id="rId28" Type="http://schemas.openxmlformats.org/officeDocument/2006/relationships/customXml" Target="../ink/ink421.xml"/><Relationship Id="rId49" Type="http://schemas.openxmlformats.org/officeDocument/2006/relationships/image" Target="../media/image1751.png"/><Relationship Id="rId114" Type="http://schemas.openxmlformats.org/officeDocument/2006/relationships/customXml" Target="../ink/ink464.xml"/><Relationship Id="rId119" Type="http://schemas.openxmlformats.org/officeDocument/2006/relationships/image" Target="../media/image2101.png"/><Relationship Id="rId44" Type="http://schemas.openxmlformats.org/officeDocument/2006/relationships/customXml" Target="../ink/ink429.xml"/><Relationship Id="rId60" Type="http://schemas.openxmlformats.org/officeDocument/2006/relationships/customXml" Target="../ink/ink437.xml"/><Relationship Id="rId65" Type="http://schemas.openxmlformats.org/officeDocument/2006/relationships/image" Target="../media/image1831.png"/><Relationship Id="rId81" Type="http://schemas.openxmlformats.org/officeDocument/2006/relationships/image" Target="../media/image1912.png"/><Relationship Id="rId86" Type="http://schemas.openxmlformats.org/officeDocument/2006/relationships/customXml" Target="../ink/ink450.xml"/><Relationship Id="rId130" Type="http://schemas.openxmlformats.org/officeDocument/2006/relationships/customXml" Target="../ink/ink472.xml"/><Relationship Id="rId135" Type="http://schemas.openxmlformats.org/officeDocument/2006/relationships/image" Target="../media/image2181.png"/><Relationship Id="rId13" Type="http://schemas.openxmlformats.org/officeDocument/2006/relationships/image" Target="../media/image1571.png"/><Relationship Id="rId18" Type="http://schemas.openxmlformats.org/officeDocument/2006/relationships/customXml" Target="../ink/ink416.xml"/><Relationship Id="rId39" Type="http://schemas.openxmlformats.org/officeDocument/2006/relationships/image" Target="../media/image1701.png"/><Relationship Id="rId109" Type="http://schemas.openxmlformats.org/officeDocument/2006/relationships/image" Target="../media/image2051.png"/><Relationship Id="rId34" Type="http://schemas.openxmlformats.org/officeDocument/2006/relationships/customXml" Target="../ink/ink424.xml"/><Relationship Id="rId50" Type="http://schemas.openxmlformats.org/officeDocument/2006/relationships/customXml" Target="../ink/ink432.xml"/><Relationship Id="rId55" Type="http://schemas.openxmlformats.org/officeDocument/2006/relationships/image" Target="../media/image1781.png"/><Relationship Id="rId76" Type="http://schemas.openxmlformats.org/officeDocument/2006/relationships/customXml" Target="../ink/ink445.xml"/><Relationship Id="rId97" Type="http://schemas.openxmlformats.org/officeDocument/2006/relationships/image" Target="../media/image1991.png"/><Relationship Id="rId104" Type="http://schemas.openxmlformats.org/officeDocument/2006/relationships/customXml" Target="../ink/ink459.xml"/><Relationship Id="rId120" Type="http://schemas.openxmlformats.org/officeDocument/2006/relationships/customXml" Target="../ink/ink467.xml"/><Relationship Id="rId125" Type="http://schemas.openxmlformats.org/officeDocument/2006/relationships/image" Target="../media/image2131.png"/><Relationship Id="rId141" Type="http://schemas.openxmlformats.org/officeDocument/2006/relationships/image" Target="../media/image760.png"/><Relationship Id="rId7" Type="http://schemas.openxmlformats.org/officeDocument/2006/relationships/image" Target="../media/image1541.png"/><Relationship Id="rId71" Type="http://schemas.openxmlformats.org/officeDocument/2006/relationships/image" Target="../media/image1861.png"/><Relationship Id="rId92" Type="http://schemas.openxmlformats.org/officeDocument/2006/relationships/customXml" Target="../ink/ink453.xml"/><Relationship Id="rId2" Type="http://schemas.openxmlformats.org/officeDocument/2006/relationships/image" Target="../media/image9.emf"/><Relationship Id="rId29" Type="http://schemas.openxmlformats.org/officeDocument/2006/relationships/image" Target="../media/image1651.png"/><Relationship Id="rId24" Type="http://schemas.openxmlformats.org/officeDocument/2006/relationships/customXml" Target="../ink/ink419.xml"/><Relationship Id="rId40" Type="http://schemas.openxmlformats.org/officeDocument/2006/relationships/customXml" Target="../ink/ink427.xml"/><Relationship Id="rId45" Type="http://schemas.openxmlformats.org/officeDocument/2006/relationships/image" Target="../media/image1731.png"/><Relationship Id="rId66" Type="http://schemas.openxmlformats.org/officeDocument/2006/relationships/customXml" Target="../ink/ink440.xml"/><Relationship Id="rId87" Type="http://schemas.openxmlformats.org/officeDocument/2006/relationships/image" Target="../media/image1941.png"/><Relationship Id="rId110" Type="http://schemas.openxmlformats.org/officeDocument/2006/relationships/customXml" Target="../ink/ink462.xml"/><Relationship Id="rId115" Type="http://schemas.openxmlformats.org/officeDocument/2006/relationships/image" Target="../media/image2081.png"/><Relationship Id="rId131" Type="http://schemas.openxmlformats.org/officeDocument/2006/relationships/image" Target="../media/image2161.png"/><Relationship Id="rId136" Type="http://schemas.openxmlformats.org/officeDocument/2006/relationships/customXml" Target="../ink/ink475.xml"/><Relationship Id="rId61" Type="http://schemas.openxmlformats.org/officeDocument/2006/relationships/image" Target="../media/image1812.png"/><Relationship Id="rId82" Type="http://schemas.openxmlformats.org/officeDocument/2006/relationships/customXml" Target="../ink/ink448.xml"/><Relationship Id="rId19" Type="http://schemas.openxmlformats.org/officeDocument/2006/relationships/image" Target="../media/image1601.png"/><Relationship Id="rId14" Type="http://schemas.openxmlformats.org/officeDocument/2006/relationships/customXml" Target="../ink/ink414.xml"/><Relationship Id="rId30" Type="http://schemas.openxmlformats.org/officeDocument/2006/relationships/customXml" Target="../ink/ink422.xml"/><Relationship Id="rId35" Type="http://schemas.openxmlformats.org/officeDocument/2006/relationships/image" Target="../media/image1681.png"/><Relationship Id="rId56" Type="http://schemas.openxmlformats.org/officeDocument/2006/relationships/customXml" Target="../ink/ink435.xml"/><Relationship Id="rId77" Type="http://schemas.openxmlformats.org/officeDocument/2006/relationships/image" Target="../media/image1891.png"/><Relationship Id="rId100" Type="http://schemas.openxmlformats.org/officeDocument/2006/relationships/customXml" Target="../ink/ink457.xml"/><Relationship Id="rId105" Type="http://schemas.openxmlformats.org/officeDocument/2006/relationships/image" Target="../media/image2030.png"/><Relationship Id="rId126" Type="http://schemas.openxmlformats.org/officeDocument/2006/relationships/customXml" Target="../ink/ink470.xml"/><Relationship Id="rId8" Type="http://schemas.openxmlformats.org/officeDocument/2006/relationships/customXml" Target="../ink/ink411.xml"/><Relationship Id="rId51" Type="http://schemas.openxmlformats.org/officeDocument/2006/relationships/image" Target="../media/image1761.png"/><Relationship Id="rId72" Type="http://schemas.openxmlformats.org/officeDocument/2006/relationships/customXml" Target="../ink/ink443.xml"/><Relationship Id="rId93" Type="http://schemas.openxmlformats.org/officeDocument/2006/relationships/image" Target="../media/image1971.png"/><Relationship Id="rId98" Type="http://schemas.openxmlformats.org/officeDocument/2006/relationships/customXml" Target="../ink/ink456.xml"/><Relationship Id="rId121" Type="http://schemas.openxmlformats.org/officeDocument/2006/relationships/image" Target="../media/image2112.png"/><Relationship Id="rId142" Type="http://schemas.openxmlformats.org/officeDocument/2006/relationships/customXml" Target="../ink/ink478.xml"/><Relationship Id="rId3" Type="http://schemas.openxmlformats.org/officeDocument/2006/relationships/image" Target="../media/image1520.png"/><Relationship Id="rId25" Type="http://schemas.openxmlformats.org/officeDocument/2006/relationships/image" Target="../media/image1631.png"/><Relationship Id="rId46" Type="http://schemas.openxmlformats.org/officeDocument/2006/relationships/customXml" Target="../ink/ink430.xml"/><Relationship Id="rId67" Type="http://schemas.openxmlformats.org/officeDocument/2006/relationships/image" Target="../media/image1841.png"/><Relationship Id="rId116" Type="http://schemas.openxmlformats.org/officeDocument/2006/relationships/customXml" Target="../ink/ink465.xml"/><Relationship Id="rId137" Type="http://schemas.openxmlformats.org/officeDocument/2006/relationships/image" Target="../media/image2191.png"/><Relationship Id="rId20" Type="http://schemas.openxmlformats.org/officeDocument/2006/relationships/customXml" Target="../ink/ink417.xml"/><Relationship Id="rId41" Type="http://schemas.openxmlformats.org/officeDocument/2006/relationships/image" Target="../media/image1712.png"/><Relationship Id="rId62" Type="http://schemas.openxmlformats.org/officeDocument/2006/relationships/customXml" Target="../ink/ink438.xml"/><Relationship Id="rId83" Type="http://schemas.openxmlformats.org/officeDocument/2006/relationships/image" Target="../media/image1921.png"/><Relationship Id="rId88" Type="http://schemas.openxmlformats.org/officeDocument/2006/relationships/customXml" Target="../ink/ink451.xml"/><Relationship Id="rId111" Type="http://schemas.openxmlformats.org/officeDocument/2006/relationships/image" Target="../media/image2061.png"/><Relationship Id="rId132" Type="http://schemas.openxmlformats.org/officeDocument/2006/relationships/customXml" Target="../ink/ink473.xml"/><Relationship Id="rId15" Type="http://schemas.openxmlformats.org/officeDocument/2006/relationships/image" Target="../media/image1581.png"/><Relationship Id="rId36" Type="http://schemas.openxmlformats.org/officeDocument/2006/relationships/customXml" Target="../ink/ink425.xml"/><Relationship Id="rId57" Type="http://schemas.openxmlformats.org/officeDocument/2006/relationships/image" Target="../media/image1791.png"/><Relationship Id="rId106" Type="http://schemas.openxmlformats.org/officeDocument/2006/relationships/customXml" Target="../ink/ink460.xml"/><Relationship Id="rId127" Type="http://schemas.openxmlformats.org/officeDocument/2006/relationships/image" Target="../media/image2141.png"/><Relationship Id="rId10" Type="http://schemas.openxmlformats.org/officeDocument/2006/relationships/customXml" Target="../ink/ink412.xml"/><Relationship Id="rId31" Type="http://schemas.openxmlformats.org/officeDocument/2006/relationships/image" Target="../media/image1661.png"/><Relationship Id="rId52" Type="http://schemas.openxmlformats.org/officeDocument/2006/relationships/customXml" Target="../ink/ink433.xml"/><Relationship Id="rId73" Type="http://schemas.openxmlformats.org/officeDocument/2006/relationships/image" Target="../media/image1871.png"/><Relationship Id="rId78" Type="http://schemas.openxmlformats.org/officeDocument/2006/relationships/customXml" Target="../ink/ink446.xml"/><Relationship Id="rId94" Type="http://schemas.openxmlformats.org/officeDocument/2006/relationships/customXml" Target="../ink/ink454.xml"/><Relationship Id="rId99" Type="http://schemas.openxmlformats.org/officeDocument/2006/relationships/image" Target="../media/image2001.png"/><Relationship Id="rId101" Type="http://schemas.openxmlformats.org/officeDocument/2006/relationships/image" Target="../media/image2012.png"/><Relationship Id="rId122" Type="http://schemas.openxmlformats.org/officeDocument/2006/relationships/customXml" Target="../ink/ink468.xml"/><Relationship Id="rId143" Type="http://schemas.openxmlformats.org/officeDocument/2006/relationships/image" Target="../media/image1090.png"/><Relationship Id="rId4" Type="http://schemas.openxmlformats.org/officeDocument/2006/relationships/customXml" Target="../ink/ink409.xml"/><Relationship Id="rId9" Type="http://schemas.openxmlformats.org/officeDocument/2006/relationships/image" Target="../media/image1551.png"/><Relationship Id="rId26" Type="http://schemas.openxmlformats.org/officeDocument/2006/relationships/customXml" Target="../ink/ink420.xml"/><Relationship Id="rId47" Type="http://schemas.openxmlformats.org/officeDocument/2006/relationships/image" Target="../media/image1741.png"/><Relationship Id="rId68" Type="http://schemas.openxmlformats.org/officeDocument/2006/relationships/customXml" Target="../ink/ink441.xml"/><Relationship Id="rId89" Type="http://schemas.openxmlformats.org/officeDocument/2006/relationships/image" Target="../media/image1951.png"/><Relationship Id="rId112" Type="http://schemas.openxmlformats.org/officeDocument/2006/relationships/customXml" Target="../ink/ink463.xml"/><Relationship Id="rId133" Type="http://schemas.openxmlformats.org/officeDocument/2006/relationships/image" Target="../media/image2170.png"/><Relationship Id="rId16" Type="http://schemas.openxmlformats.org/officeDocument/2006/relationships/customXml" Target="../ink/ink415.xml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8.png"/><Relationship Id="rId21" Type="http://schemas.openxmlformats.org/officeDocument/2006/relationships/image" Target="../media/image230.png"/><Relationship Id="rId42" Type="http://schemas.openxmlformats.org/officeDocument/2006/relationships/customXml" Target="../ink/ink498.xml"/><Relationship Id="rId63" Type="http://schemas.openxmlformats.org/officeDocument/2006/relationships/image" Target="../media/image251.png"/><Relationship Id="rId84" Type="http://schemas.openxmlformats.org/officeDocument/2006/relationships/customXml" Target="../ink/ink519.xml"/><Relationship Id="rId138" Type="http://schemas.openxmlformats.org/officeDocument/2006/relationships/customXml" Target="../ink/ink546.xml"/><Relationship Id="rId107" Type="http://schemas.openxmlformats.org/officeDocument/2006/relationships/image" Target="../media/image273.png"/><Relationship Id="rId11" Type="http://schemas.openxmlformats.org/officeDocument/2006/relationships/image" Target="../media/image225.png"/><Relationship Id="rId32" Type="http://schemas.openxmlformats.org/officeDocument/2006/relationships/customXml" Target="../ink/ink493.xml"/><Relationship Id="rId37" Type="http://schemas.openxmlformats.org/officeDocument/2006/relationships/image" Target="../media/image238.png"/><Relationship Id="rId53" Type="http://schemas.openxmlformats.org/officeDocument/2006/relationships/image" Target="../media/image246.png"/><Relationship Id="rId58" Type="http://schemas.openxmlformats.org/officeDocument/2006/relationships/customXml" Target="../ink/ink506.xml"/><Relationship Id="rId74" Type="http://schemas.openxmlformats.org/officeDocument/2006/relationships/customXml" Target="../ink/ink514.xml"/><Relationship Id="rId79" Type="http://schemas.openxmlformats.org/officeDocument/2006/relationships/image" Target="../media/image259.png"/><Relationship Id="rId102" Type="http://schemas.openxmlformats.org/officeDocument/2006/relationships/customXml" Target="../ink/ink528.xml"/><Relationship Id="rId123" Type="http://schemas.openxmlformats.org/officeDocument/2006/relationships/image" Target="../media/image281.png"/><Relationship Id="rId128" Type="http://schemas.openxmlformats.org/officeDocument/2006/relationships/customXml" Target="../ink/ink541.xml"/><Relationship Id="rId5" Type="http://schemas.openxmlformats.org/officeDocument/2006/relationships/image" Target="../media/image222.png"/><Relationship Id="rId90" Type="http://schemas.openxmlformats.org/officeDocument/2006/relationships/customXml" Target="../ink/ink522.xml"/><Relationship Id="rId95" Type="http://schemas.openxmlformats.org/officeDocument/2006/relationships/image" Target="../media/image267.png"/><Relationship Id="rId22" Type="http://schemas.openxmlformats.org/officeDocument/2006/relationships/customXml" Target="../ink/ink488.xml"/><Relationship Id="rId27" Type="http://schemas.openxmlformats.org/officeDocument/2006/relationships/image" Target="../media/image233.png"/><Relationship Id="rId43" Type="http://schemas.openxmlformats.org/officeDocument/2006/relationships/image" Target="../media/image241.png"/><Relationship Id="rId48" Type="http://schemas.openxmlformats.org/officeDocument/2006/relationships/customXml" Target="../ink/ink501.xml"/><Relationship Id="rId64" Type="http://schemas.openxmlformats.org/officeDocument/2006/relationships/customXml" Target="../ink/ink509.xml"/><Relationship Id="rId69" Type="http://schemas.openxmlformats.org/officeDocument/2006/relationships/image" Target="../media/image254.png"/><Relationship Id="rId113" Type="http://schemas.openxmlformats.org/officeDocument/2006/relationships/image" Target="../media/image276.png"/><Relationship Id="rId118" Type="http://schemas.openxmlformats.org/officeDocument/2006/relationships/customXml" Target="../ink/ink536.xml"/><Relationship Id="rId134" Type="http://schemas.openxmlformats.org/officeDocument/2006/relationships/customXml" Target="../ink/ink544.xml"/><Relationship Id="rId139" Type="http://schemas.openxmlformats.org/officeDocument/2006/relationships/image" Target="../media/image760.png"/><Relationship Id="rId80" Type="http://schemas.openxmlformats.org/officeDocument/2006/relationships/customXml" Target="../ink/ink517.xml"/><Relationship Id="rId85" Type="http://schemas.openxmlformats.org/officeDocument/2006/relationships/image" Target="../media/image262.png"/><Relationship Id="rId12" Type="http://schemas.openxmlformats.org/officeDocument/2006/relationships/customXml" Target="../ink/ink483.xml"/><Relationship Id="rId17" Type="http://schemas.openxmlformats.org/officeDocument/2006/relationships/image" Target="../media/image228.png"/><Relationship Id="rId33" Type="http://schemas.openxmlformats.org/officeDocument/2006/relationships/image" Target="../media/image236.png"/><Relationship Id="rId38" Type="http://schemas.openxmlformats.org/officeDocument/2006/relationships/customXml" Target="../ink/ink496.xml"/><Relationship Id="rId59" Type="http://schemas.openxmlformats.org/officeDocument/2006/relationships/image" Target="../media/image249.png"/><Relationship Id="rId103" Type="http://schemas.openxmlformats.org/officeDocument/2006/relationships/image" Target="../media/image271.png"/><Relationship Id="rId108" Type="http://schemas.openxmlformats.org/officeDocument/2006/relationships/customXml" Target="../ink/ink531.xml"/><Relationship Id="rId124" Type="http://schemas.openxmlformats.org/officeDocument/2006/relationships/customXml" Target="../ink/ink539.xml"/><Relationship Id="rId129" Type="http://schemas.openxmlformats.org/officeDocument/2006/relationships/image" Target="../media/image284.png"/><Relationship Id="rId54" Type="http://schemas.openxmlformats.org/officeDocument/2006/relationships/customXml" Target="../ink/ink504.xml"/><Relationship Id="rId70" Type="http://schemas.openxmlformats.org/officeDocument/2006/relationships/customXml" Target="../ink/ink512.xml"/><Relationship Id="rId75" Type="http://schemas.openxmlformats.org/officeDocument/2006/relationships/image" Target="../media/image257.png"/><Relationship Id="rId91" Type="http://schemas.openxmlformats.org/officeDocument/2006/relationships/image" Target="../media/image265.png"/><Relationship Id="rId96" Type="http://schemas.openxmlformats.org/officeDocument/2006/relationships/customXml" Target="../ink/ink525.xml"/><Relationship Id="rId140" Type="http://schemas.openxmlformats.org/officeDocument/2006/relationships/customXml" Target="../ink/ink5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0.xml"/><Relationship Id="rId23" Type="http://schemas.openxmlformats.org/officeDocument/2006/relationships/image" Target="../media/image231.png"/><Relationship Id="rId28" Type="http://schemas.openxmlformats.org/officeDocument/2006/relationships/customXml" Target="../ink/ink491.xml"/><Relationship Id="rId49" Type="http://schemas.openxmlformats.org/officeDocument/2006/relationships/image" Target="../media/image244.png"/><Relationship Id="rId114" Type="http://schemas.openxmlformats.org/officeDocument/2006/relationships/customXml" Target="../ink/ink534.xml"/><Relationship Id="rId119" Type="http://schemas.openxmlformats.org/officeDocument/2006/relationships/image" Target="../media/image279.png"/><Relationship Id="rId44" Type="http://schemas.openxmlformats.org/officeDocument/2006/relationships/customXml" Target="../ink/ink499.xml"/><Relationship Id="rId60" Type="http://schemas.openxmlformats.org/officeDocument/2006/relationships/customXml" Target="../ink/ink507.xml"/><Relationship Id="rId65" Type="http://schemas.openxmlformats.org/officeDocument/2006/relationships/image" Target="../media/image252.png"/><Relationship Id="rId81" Type="http://schemas.openxmlformats.org/officeDocument/2006/relationships/image" Target="../media/image260.png"/><Relationship Id="rId86" Type="http://schemas.openxmlformats.org/officeDocument/2006/relationships/customXml" Target="../ink/ink520.xml"/><Relationship Id="rId130" Type="http://schemas.openxmlformats.org/officeDocument/2006/relationships/customXml" Target="../ink/ink542.xml"/><Relationship Id="rId135" Type="http://schemas.openxmlformats.org/officeDocument/2006/relationships/image" Target="../media/image287.png"/><Relationship Id="rId13" Type="http://schemas.openxmlformats.org/officeDocument/2006/relationships/image" Target="../media/image226.png"/><Relationship Id="rId18" Type="http://schemas.openxmlformats.org/officeDocument/2006/relationships/customXml" Target="../ink/ink486.xml"/><Relationship Id="rId39" Type="http://schemas.openxmlformats.org/officeDocument/2006/relationships/image" Target="../media/image239.png"/><Relationship Id="rId109" Type="http://schemas.openxmlformats.org/officeDocument/2006/relationships/image" Target="../media/image274.png"/><Relationship Id="rId34" Type="http://schemas.openxmlformats.org/officeDocument/2006/relationships/customXml" Target="../ink/ink494.xml"/><Relationship Id="rId50" Type="http://schemas.openxmlformats.org/officeDocument/2006/relationships/customXml" Target="../ink/ink502.xml"/><Relationship Id="rId55" Type="http://schemas.openxmlformats.org/officeDocument/2006/relationships/image" Target="../media/image247.png"/><Relationship Id="rId76" Type="http://schemas.openxmlformats.org/officeDocument/2006/relationships/customXml" Target="../ink/ink515.xml"/><Relationship Id="rId97" Type="http://schemas.openxmlformats.org/officeDocument/2006/relationships/image" Target="../media/image268.png"/><Relationship Id="rId104" Type="http://schemas.openxmlformats.org/officeDocument/2006/relationships/customXml" Target="../ink/ink529.xml"/><Relationship Id="rId120" Type="http://schemas.openxmlformats.org/officeDocument/2006/relationships/customXml" Target="../ink/ink537.xml"/><Relationship Id="rId125" Type="http://schemas.openxmlformats.org/officeDocument/2006/relationships/image" Target="../media/image282.png"/><Relationship Id="rId141" Type="http://schemas.openxmlformats.org/officeDocument/2006/relationships/image" Target="../media/image1090.png"/><Relationship Id="rId7" Type="http://schemas.openxmlformats.org/officeDocument/2006/relationships/image" Target="../media/image223.png"/><Relationship Id="rId71" Type="http://schemas.openxmlformats.org/officeDocument/2006/relationships/image" Target="../media/image255.png"/><Relationship Id="rId92" Type="http://schemas.openxmlformats.org/officeDocument/2006/relationships/customXml" Target="../ink/ink523.xml"/><Relationship Id="rId2" Type="http://schemas.openxmlformats.org/officeDocument/2006/relationships/image" Target="../media/image9.emf"/><Relationship Id="rId29" Type="http://schemas.openxmlformats.org/officeDocument/2006/relationships/image" Target="../media/image234.png"/><Relationship Id="rId24" Type="http://schemas.openxmlformats.org/officeDocument/2006/relationships/customXml" Target="../ink/ink489.xml"/><Relationship Id="rId40" Type="http://schemas.openxmlformats.org/officeDocument/2006/relationships/customXml" Target="../ink/ink497.xml"/><Relationship Id="rId45" Type="http://schemas.openxmlformats.org/officeDocument/2006/relationships/image" Target="../media/image242.png"/><Relationship Id="rId66" Type="http://schemas.openxmlformats.org/officeDocument/2006/relationships/customXml" Target="../ink/ink510.xml"/><Relationship Id="rId87" Type="http://schemas.openxmlformats.org/officeDocument/2006/relationships/image" Target="../media/image263.png"/><Relationship Id="rId110" Type="http://schemas.openxmlformats.org/officeDocument/2006/relationships/customXml" Target="../ink/ink532.xml"/><Relationship Id="rId115" Type="http://schemas.openxmlformats.org/officeDocument/2006/relationships/image" Target="../media/image277.png"/><Relationship Id="rId131" Type="http://schemas.openxmlformats.org/officeDocument/2006/relationships/image" Target="../media/image285.png"/><Relationship Id="rId136" Type="http://schemas.openxmlformats.org/officeDocument/2006/relationships/customXml" Target="../ink/ink545.xml"/><Relationship Id="rId61" Type="http://schemas.openxmlformats.org/officeDocument/2006/relationships/image" Target="../media/image250.png"/><Relationship Id="rId82" Type="http://schemas.openxmlformats.org/officeDocument/2006/relationships/customXml" Target="../ink/ink518.xml"/><Relationship Id="rId19" Type="http://schemas.openxmlformats.org/officeDocument/2006/relationships/image" Target="../media/image229.png"/><Relationship Id="rId14" Type="http://schemas.openxmlformats.org/officeDocument/2006/relationships/customXml" Target="../ink/ink484.xml"/><Relationship Id="rId30" Type="http://schemas.openxmlformats.org/officeDocument/2006/relationships/customXml" Target="../ink/ink492.xml"/><Relationship Id="rId35" Type="http://schemas.openxmlformats.org/officeDocument/2006/relationships/image" Target="../media/image237.png"/><Relationship Id="rId56" Type="http://schemas.openxmlformats.org/officeDocument/2006/relationships/customXml" Target="../ink/ink505.xml"/><Relationship Id="rId77" Type="http://schemas.openxmlformats.org/officeDocument/2006/relationships/image" Target="../media/image258.png"/><Relationship Id="rId100" Type="http://schemas.openxmlformats.org/officeDocument/2006/relationships/customXml" Target="../ink/ink527.xml"/><Relationship Id="rId105" Type="http://schemas.openxmlformats.org/officeDocument/2006/relationships/image" Target="../media/image272.png"/><Relationship Id="rId126" Type="http://schemas.openxmlformats.org/officeDocument/2006/relationships/customXml" Target="../ink/ink540.xml"/><Relationship Id="rId8" Type="http://schemas.openxmlformats.org/officeDocument/2006/relationships/customXml" Target="../ink/ink481.xml"/><Relationship Id="rId51" Type="http://schemas.openxmlformats.org/officeDocument/2006/relationships/image" Target="../media/image245.png"/><Relationship Id="rId72" Type="http://schemas.openxmlformats.org/officeDocument/2006/relationships/customXml" Target="../ink/ink513.xml"/><Relationship Id="rId93" Type="http://schemas.openxmlformats.org/officeDocument/2006/relationships/image" Target="../media/image266.png"/><Relationship Id="rId98" Type="http://schemas.openxmlformats.org/officeDocument/2006/relationships/customXml" Target="../ink/ink526.xml"/><Relationship Id="rId121" Type="http://schemas.openxmlformats.org/officeDocument/2006/relationships/image" Target="../media/image280.png"/><Relationship Id="rId3" Type="http://schemas.openxmlformats.org/officeDocument/2006/relationships/image" Target="../media/image221.png"/><Relationship Id="rId25" Type="http://schemas.openxmlformats.org/officeDocument/2006/relationships/image" Target="../media/image232.png"/><Relationship Id="rId46" Type="http://schemas.openxmlformats.org/officeDocument/2006/relationships/customXml" Target="../ink/ink500.xml"/><Relationship Id="rId67" Type="http://schemas.openxmlformats.org/officeDocument/2006/relationships/image" Target="../media/image253.png"/><Relationship Id="rId116" Type="http://schemas.openxmlformats.org/officeDocument/2006/relationships/customXml" Target="../ink/ink535.xml"/><Relationship Id="rId137" Type="http://schemas.openxmlformats.org/officeDocument/2006/relationships/image" Target="../media/image288.png"/><Relationship Id="rId20" Type="http://schemas.openxmlformats.org/officeDocument/2006/relationships/customXml" Target="../ink/ink487.xml"/><Relationship Id="rId41" Type="http://schemas.openxmlformats.org/officeDocument/2006/relationships/image" Target="../media/image240.png"/><Relationship Id="rId62" Type="http://schemas.openxmlformats.org/officeDocument/2006/relationships/customXml" Target="../ink/ink508.xml"/><Relationship Id="rId83" Type="http://schemas.openxmlformats.org/officeDocument/2006/relationships/image" Target="../media/image261.png"/><Relationship Id="rId88" Type="http://schemas.openxmlformats.org/officeDocument/2006/relationships/customXml" Target="../ink/ink521.xml"/><Relationship Id="rId111" Type="http://schemas.openxmlformats.org/officeDocument/2006/relationships/image" Target="../media/image275.png"/><Relationship Id="rId132" Type="http://schemas.openxmlformats.org/officeDocument/2006/relationships/customXml" Target="../ink/ink543.xml"/><Relationship Id="rId15" Type="http://schemas.openxmlformats.org/officeDocument/2006/relationships/image" Target="../media/image227.png"/><Relationship Id="rId36" Type="http://schemas.openxmlformats.org/officeDocument/2006/relationships/customXml" Target="../ink/ink495.xml"/><Relationship Id="rId57" Type="http://schemas.openxmlformats.org/officeDocument/2006/relationships/image" Target="../media/image248.png"/><Relationship Id="rId106" Type="http://schemas.openxmlformats.org/officeDocument/2006/relationships/customXml" Target="../ink/ink530.xml"/><Relationship Id="rId127" Type="http://schemas.openxmlformats.org/officeDocument/2006/relationships/image" Target="../media/image283.png"/><Relationship Id="rId10" Type="http://schemas.openxmlformats.org/officeDocument/2006/relationships/customXml" Target="../ink/ink482.xml"/><Relationship Id="rId31" Type="http://schemas.openxmlformats.org/officeDocument/2006/relationships/image" Target="../media/image235.png"/><Relationship Id="rId52" Type="http://schemas.openxmlformats.org/officeDocument/2006/relationships/customXml" Target="../ink/ink503.xml"/><Relationship Id="rId73" Type="http://schemas.openxmlformats.org/officeDocument/2006/relationships/image" Target="../media/image256.png"/><Relationship Id="rId78" Type="http://schemas.openxmlformats.org/officeDocument/2006/relationships/customXml" Target="../ink/ink516.xml"/><Relationship Id="rId94" Type="http://schemas.openxmlformats.org/officeDocument/2006/relationships/customXml" Target="../ink/ink524.xml"/><Relationship Id="rId99" Type="http://schemas.openxmlformats.org/officeDocument/2006/relationships/image" Target="../media/image269.png"/><Relationship Id="rId101" Type="http://schemas.openxmlformats.org/officeDocument/2006/relationships/image" Target="../media/image270.png"/><Relationship Id="rId122" Type="http://schemas.openxmlformats.org/officeDocument/2006/relationships/customXml" Target="../ink/ink538.xml"/><Relationship Id="rId4" Type="http://schemas.openxmlformats.org/officeDocument/2006/relationships/customXml" Target="../ink/ink479.xml"/><Relationship Id="rId9" Type="http://schemas.openxmlformats.org/officeDocument/2006/relationships/image" Target="../media/image224.png"/><Relationship Id="rId26" Type="http://schemas.openxmlformats.org/officeDocument/2006/relationships/customXml" Target="../ink/ink490.xml"/><Relationship Id="rId47" Type="http://schemas.openxmlformats.org/officeDocument/2006/relationships/image" Target="../media/image243.png"/><Relationship Id="rId68" Type="http://schemas.openxmlformats.org/officeDocument/2006/relationships/customXml" Target="../ink/ink511.xml"/><Relationship Id="rId89" Type="http://schemas.openxmlformats.org/officeDocument/2006/relationships/image" Target="../media/image264.png"/><Relationship Id="rId112" Type="http://schemas.openxmlformats.org/officeDocument/2006/relationships/customXml" Target="../ink/ink533.xml"/><Relationship Id="rId133" Type="http://schemas.openxmlformats.org/officeDocument/2006/relationships/image" Target="../media/image286.png"/><Relationship Id="rId16" Type="http://schemas.openxmlformats.org/officeDocument/2006/relationships/customXml" Target="../ink/ink485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46.png"/><Relationship Id="rId21" Type="http://schemas.openxmlformats.org/officeDocument/2006/relationships/image" Target="../media/image298.png"/><Relationship Id="rId42" Type="http://schemas.openxmlformats.org/officeDocument/2006/relationships/customXml" Target="../ink/ink567.xml"/><Relationship Id="rId63" Type="http://schemas.openxmlformats.org/officeDocument/2006/relationships/image" Target="../media/image319.png"/><Relationship Id="rId84" Type="http://schemas.openxmlformats.org/officeDocument/2006/relationships/customXml" Target="../ink/ink588.xml"/><Relationship Id="rId16" Type="http://schemas.openxmlformats.org/officeDocument/2006/relationships/customXml" Target="../ink/ink554.xml"/><Relationship Id="rId107" Type="http://schemas.openxmlformats.org/officeDocument/2006/relationships/image" Target="../media/image341.png"/><Relationship Id="rId11" Type="http://schemas.openxmlformats.org/officeDocument/2006/relationships/image" Target="../media/image293.png"/><Relationship Id="rId32" Type="http://schemas.openxmlformats.org/officeDocument/2006/relationships/customXml" Target="../ink/ink562.xml"/><Relationship Id="rId37" Type="http://schemas.openxmlformats.org/officeDocument/2006/relationships/image" Target="../media/image306.png"/><Relationship Id="rId53" Type="http://schemas.openxmlformats.org/officeDocument/2006/relationships/image" Target="../media/image314.png"/><Relationship Id="rId58" Type="http://schemas.openxmlformats.org/officeDocument/2006/relationships/customXml" Target="../ink/ink575.xml"/><Relationship Id="rId74" Type="http://schemas.openxmlformats.org/officeDocument/2006/relationships/customXml" Target="../ink/ink583.xml"/><Relationship Id="rId79" Type="http://schemas.openxmlformats.org/officeDocument/2006/relationships/image" Target="../media/image327.png"/><Relationship Id="rId102" Type="http://schemas.openxmlformats.org/officeDocument/2006/relationships/customXml" Target="../ink/ink597.xml"/><Relationship Id="rId123" Type="http://schemas.openxmlformats.org/officeDocument/2006/relationships/image" Target="../media/image349.png"/><Relationship Id="rId128" Type="http://schemas.openxmlformats.org/officeDocument/2006/relationships/customXml" Target="../ink/ink610.xml"/><Relationship Id="rId5" Type="http://schemas.openxmlformats.org/officeDocument/2006/relationships/image" Target="../media/image290.png"/><Relationship Id="rId90" Type="http://schemas.openxmlformats.org/officeDocument/2006/relationships/customXml" Target="../ink/ink591.xml"/><Relationship Id="rId95" Type="http://schemas.openxmlformats.org/officeDocument/2006/relationships/image" Target="../media/image335.png"/><Relationship Id="rId22" Type="http://schemas.openxmlformats.org/officeDocument/2006/relationships/customXml" Target="../ink/ink557.xml"/><Relationship Id="rId27" Type="http://schemas.openxmlformats.org/officeDocument/2006/relationships/image" Target="../media/image301.png"/><Relationship Id="rId43" Type="http://schemas.openxmlformats.org/officeDocument/2006/relationships/image" Target="../media/image309.png"/><Relationship Id="rId48" Type="http://schemas.openxmlformats.org/officeDocument/2006/relationships/customXml" Target="../ink/ink570.xml"/><Relationship Id="rId64" Type="http://schemas.openxmlformats.org/officeDocument/2006/relationships/customXml" Target="../ink/ink578.xml"/><Relationship Id="rId69" Type="http://schemas.openxmlformats.org/officeDocument/2006/relationships/image" Target="../media/image322.png"/><Relationship Id="rId113" Type="http://schemas.openxmlformats.org/officeDocument/2006/relationships/image" Target="../media/image344.png"/><Relationship Id="rId118" Type="http://schemas.openxmlformats.org/officeDocument/2006/relationships/customXml" Target="../ink/ink605.xml"/><Relationship Id="rId80" Type="http://schemas.openxmlformats.org/officeDocument/2006/relationships/customXml" Target="../ink/ink586.xml"/><Relationship Id="rId85" Type="http://schemas.openxmlformats.org/officeDocument/2006/relationships/image" Target="../media/image330.png"/><Relationship Id="rId12" Type="http://schemas.openxmlformats.org/officeDocument/2006/relationships/customXml" Target="../ink/ink552.xml"/><Relationship Id="rId17" Type="http://schemas.openxmlformats.org/officeDocument/2006/relationships/image" Target="../media/image296.png"/><Relationship Id="rId33" Type="http://schemas.openxmlformats.org/officeDocument/2006/relationships/image" Target="../media/image304.png"/><Relationship Id="rId38" Type="http://schemas.openxmlformats.org/officeDocument/2006/relationships/customXml" Target="../ink/ink565.xml"/><Relationship Id="rId59" Type="http://schemas.openxmlformats.org/officeDocument/2006/relationships/image" Target="../media/image317.png"/><Relationship Id="rId103" Type="http://schemas.openxmlformats.org/officeDocument/2006/relationships/image" Target="../media/image339.png"/><Relationship Id="rId108" Type="http://schemas.openxmlformats.org/officeDocument/2006/relationships/customXml" Target="../ink/ink600.xml"/><Relationship Id="rId124" Type="http://schemas.openxmlformats.org/officeDocument/2006/relationships/customXml" Target="../ink/ink608.xml"/><Relationship Id="rId129" Type="http://schemas.openxmlformats.org/officeDocument/2006/relationships/image" Target="../media/image352.png"/><Relationship Id="rId54" Type="http://schemas.openxmlformats.org/officeDocument/2006/relationships/customXml" Target="../ink/ink573.xml"/><Relationship Id="rId70" Type="http://schemas.openxmlformats.org/officeDocument/2006/relationships/customXml" Target="../ink/ink581.xml"/><Relationship Id="rId75" Type="http://schemas.openxmlformats.org/officeDocument/2006/relationships/image" Target="../media/image325.png"/><Relationship Id="rId91" Type="http://schemas.openxmlformats.org/officeDocument/2006/relationships/image" Target="../media/image333.png"/><Relationship Id="rId96" Type="http://schemas.openxmlformats.org/officeDocument/2006/relationships/customXml" Target="../ink/ink59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49.xml"/><Relationship Id="rId23" Type="http://schemas.openxmlformats.org/officeDocument/2006/relationships/image" Target="../media/image299.png"/><Relationship Id="rId28" Type="http://schemas.openxmlformats.org/officeDocument/2006/relationships/customXml" Target="../ink/ink560.xml"/><Relationship Id="rId49" Type="http://schemas.openxmlformats.org/officeDocument/2006/relationships/image" Target="../media/image312.png"/><Relationship Id="rId114" Type="http://schemas.openxmlformats.org/officeDocument/2006/relationships/customXml" Target="../ink/ink603.xml"/><Relationship Id="rId119" Type="http://schemas.openxmlformats.org/officeDocument/2006/relationships/image" Target="../media/image347.png"/><Relationship Id="rId44" Type="http://schemas.openxmlformats.org/officeDocument/2006/relationships/customXml" Target="../ink/ink568.xml"/><Relationship Id="rId60" Type="http://schemas.openxmlformats.org/officeDocument/2006/relationships/customXml" Target="../ink/ink576.xml"/><Relationship Id="rId65" Type="http://schemas.openxmlformats.org/officeDocument/2006/relationships/image" Target="../media/image320.png"/><Relationship Id="rId81" Type="http://schemas.openxmlformats.org/officeDocument/2006/relationships/image" Target="../media/image328.png"/><Relationship Id="rId86" Type="http://schemas.openxmlformats.org/officeDocument/2006/relationships/customXml" Target="../ink/ink589.xml"/><Relationship Id="rId130" Type="http://schemas.openxmlformats.org/officeDocument/2006/relationships/customXml" Target="../ink/ink611.xml"/><Relationship Id="rId13" Type="http://schemas.openxmlformats.org/officeDocument/2006/relationships/image" Target="../media/image294.png"/><Relationship Id="rId18" Type="http://schemas.openxmlformats.org/officeDocument/2006/relationships/customXml" Target="../ink/ink555.xml"/><Relationship Id="rId39" Type="http://schemas.openxmlformats.org/officeDocument/2006/relationships/image" Target="../media/image307.png"/><Relationship Id="rId109" Type="http://schemas.openxmlformats.org/officeDocument/2006/relationships/image" Target="../media/image342.png"/><Relationship Id="rId34" Type="http://schemas.openxmlformats.org/officeDocument/2006/relationships/customXml" Target="../ink/ink563.xml"/><Relationship Id="rId50" Type="http://schemas.openxmlformats.org/officeDocument/2006/relationships/customXml" Target="../ink/ink571.xml"/><Relationship Id="rId55" Type="http://schemas.openxmlformats.org/officeDocument/2006/relationships/image" Target="../media/image315.png"/><Relationship Id="rId76" Type="http://schemas.openxmlformats.org/officeDocument/2006/relationships/customXml" Target="../ink/ink584.xml"/><Relationship Id="rId97" Type="http://schemas.openxmlformats.org/officeDocument/2006/relationships/image" Target="../media/image336.png"/><Relationship Id="rId104" Type="http://schemas.openxmlformats.org/officeDocument/2006/relationships/customXml" Target="../ink/ink598.xml"/><Relationship Id="rId120" Type="http://schemas.openxmlformats.org/officeDocument/2006/relationships/customXml" Target="../ink/ink606.xml"/><Relationship Id="rId125" Type="http://schemas.openxmlformats.org/officeDocument/2006/relationships/image" Target="../media/image350.png"/><Relationship Id="rId7" Type="http://schemas.openxmlformats.org/officeDocument/2006/relationships/image" Target="../media/image291.png"/><Relationship Id="rId71" Type="http://schemas.openxmlformats.org/officeDocument/2006/relationships/image" Target="../media/image323.png"/><Relationship Id="rId92" Type="http://schemas.openxmlformats.org/officeDocument/2006/relationships/customXml" Target="../ink/ink592.xml"/><Relationship Id="rId2" Type="http://schemas.openxmlformats.org/officeDocument/2006/relationships/image" Target="../media/image9.emf"/><Relationship Id="rId29" Type="http://schemas.openxmlformats.org/officeDocument/2006/relationships/image" Target="../media/image302.png"/><Relationship Id="rId24" Type="http://schemas.openxmlformats.org/officeDocument/2006/relationships/customXml" Target="../ink/ink558.xml"/><Relationship Id="rId40" Type="http://schemas.openxmlformats.org/officeDocument/2006/relationships/customXml" Target="../ink/ink566.xml"/><Relationship Id="rId45" Type="http://schemas.openxmlformats.org/officeDocument/2006/relationships/image" Target="../media/image310.png"/><Relationship Id="rId66" Type="http://schemas.openxmlformats.org/officeDocument/2006/relationships/customXml" Target="../ink/ink579.xml"/><Relationship Id="rId87" Type="http://schemas.openxmlformats.org/officeDocument/2006/relationships/image" Target="../media/image331.png"/><Relationship Id="rId110" Type="http://schemas.openxmlformats.org/officeDocument/2006/relationships/customXml" Target="../ink/ink601.xml"/><Relationship Id="rId115" Type="http://schemas.openxmlformats.org/officeDocument/2006/relationships/image" Target="../media/image345.png"/><Relationship Id="rId131" Type="http://schemas.openxmlformats.org/officeDocument/2006/relationships/image" Target="../media/image760.png"/><Relationship Id="rId61" Type="http://schemas.openxmlformats.org/officeDocument/2006/relationships/image" Target="../media/image318.png"/><Relationship Id="rId82" Type="http://schemas.openxmlformats.org/officeDocument/2006/relationships/customXml" Target="../ink/ink587.xml"/><Relationship Id="rId19" Type="http://schemas.openxmlformats.org/officeDocument/2006/relationships/image" Target="../media/image297.png"/><Relationship Id="rId14" Type="http://schemas.openxmlformats.org/officeDocument/2006/relationships/customXml" Target="../ink/ink553.xml"/><Relationship Id="rId30" Type="http://schemas.openxmlformats.org/officeDocument/2006/relationships/customXml" Target="../ink/ink561.xml"/><Relationship Id="rId35" Type="http://schemas.openxmlformats.org/officeDocument/2006/relationships/image" Target="../media/image305.png"/><Relationship Id="rId56" Type="http://schemas.openxmlformats.org/officeDocument/2006/relationships/customXml" Target="../ink/ink574.xml"/><Relationship Id="rId77" Type="http://schemas.openxmlformats.org/officeDocument/2006/relationships/image" Target="../media/image326.png"/><Relationship Id="rId100" Type="http://schemas.openxmlformats.org/officeDocument/2006/relationships/customXml" Target="../ink/ink596.xml"/><Relationship Id="rId105" Type="http://schemas.openxmlformats.org/officeDocument/2006/relationships/image" Target="../media/image340.png"/><Relationship Id="rId126" Type="http://schemas.openxmlformats.org/officeDocument/2006/relationships/customXml" Target="../ink/ink609.xml"/><Relationship Id="rId8" Type="http://schemas.openxmlformats.org/officeDocument/2006/relationships/customXml" Target="../ink/ink550.xml"/><Relationship Id="rId51" Type="http://schemas.openxmlformats.org/officeDocument/2006/relationships/image" Target="../media/image313.png"/><Relationship Id="rId72" Type="http://schemas.openxmlformats.org/officeDocument/2006/relationships/customXml" Target="../ink/ink582.xml"/><Relationship Id="rId93" Type="http://schemas.openxmlformats.org/officeDocument/2006/relationships/image" Target="../media/image334.png"/><Relationship Id="rId98" Type="http://schemas.openxmlformats.org/officeDocument/2006/relationships/customXml" Target="../ink/ink595.xml"/><Relationship Id="rId121" Type="http://schemas.openxmlformats.org/officeDocument/2006/relationships/image" Target="../media/image348.png"/><Relationship Id="rId3" Type="http://schemas.openxmlformats.org/officeDocument/2006/relationships/image" Target="../media/image289.png"/><Relationship Id="rId25" Type="http://schemas.openxmlformats.org/officeDocument/2006/relationships/image" Target="../media/image300.png"/><Relationship Id="rId46" Type="http://schemas.openxmlformats.org/officeDocument/2006/relationships/customXml" Target="../ink/ink569.xml"/><Relationship Id="rId67" Type="http://schemas.openxmlformats.org/officeDocument/2006/relationships/image" Target="../media/image321.png"/><Relationship Id="rId116" Type="http://schemas.openxmlformats.org/officeDocument/2006/relationships/customXml" Target="../ink/ink604.xml"/><Relationship Id="rId20" Type="http://schemas.openxmlformats.org/officeDocument/2006/relationships/customXml" Target="../ink/ink556.xml"/><Relationship Id="rId41" Type="http://schemas.openxmlformats.org/officeDocument/2006/relationships/image" Target="../media/image308.png"/><Relationship Id="rId62" Type="http://schemas.openxmlformats.org/officeDocument/2006/relationships/customXml" Target="../ink/ink577.xml"/><Relationship Id="rId83" Type="http://schemas.openxmlformats.org/officeDocument/2006/relationships/image" Target="../media/image329.png"/><Relationship Id="rId88" Type="http://schemas.openxmlformats.org/officeDocument/2006/relationships/customXml" Target="../ink/ink590.xml"/><Relationship Id="rId111" Type="http://schemas.openxmlformats.org/officeDocument/2006/relationships/image" Target="../media/image343.png"/><Relationship Id="rId132" Type="http://schemas.openxmlformats.org/officeDocument/2006/relationships/customXml" Target="../ink/ink612.xml"/><Relationship Id="rId15" Type="http://schemas.openxmlformats.org/officeDocument/2006/relationships/image" Target="../media/image295.png"/><Relationship Id="rId36" Type="http://schemas.openxmlformats.org/officeDocument/2006/relationships/customXml" Target="../ink/ink564.xml"/><Relationship Id="rId57" Type="http://schemas.openxmlformats.org/officeDocument/2006/relationships/image" Target="../media/image316.png"/><Relationship Id="rId106" Type="http://schemas.openxmlformats.org/officeDocument/2006/relationships/customXml" Target="../ink/ink599.xml"/><Relationship Id="rId127" Type="http://schemas.openxmlformats.org/officeDocument/2006/relationships/image" Target="../media/image351.png"/><Relationship Id="rId10" Type="http://schemas.openxmlformats.org/officeDocument/2006/relationships/customXml" Target="../ink/ink551.xml"/><Relationship Id="rId31" Type="http://schemas.openxmlformats.org/officeDocument/2006/relationships/image" Target="../media/image303.png"/><Relationship Id="rId52" Type="http://schemas.openxmlformats.org/officeDocument/2006/relationships/customXml" Target="../ink/ink572.xml"/><Relationship Id="rId73" Type="http://schemas.openxmlformats.org/officeDocument/2006/relationships/image" Target="../media/image324.png"/><Relationship Id="rId78" Type="http://schemas.openxmlformats.org/officeDocument/2006/relationships/customXml" Target="../ink/ink585.xml"/><Relationship Id="rId94" Type="http://schemas.openxmlformats.org/officeDocument/2006/relationships/customXml" Target="../ink/ink593.xml"/><Relationship Id="rId99" Type="http://schemas.openxmlformats.org/officeDocument/2006/relationships/image" Target="../media/image337.png"/><Relationship Id="rId101" Type="http://schemas.openxmlformats.org/officeDocument/2006/relationships/image" Target="../media/image338.png"/><Relationship Id="rId122" Type="http://schemas.openxmlformats.org/officeDocument/2006/relationships/customXml" Target="../ink/ink607.xml"/><Relationship Id="rId4" Type="http://schemas.openxmlformats.org/officeDocument/2006/relationships/customXml" Target="../ink/ink548.xml"/><Relationship Id="rId9" Type="http://schemas.openxmlformats.org/officeDocument/2006/relationships/image" Target="../media/image292.png"/><Relationship Id="rId26" Type="http://schemas.openxmlformats.org/officeDocument/2006/relationships/customXml" Target="../ink/ink559.xml"/><Relationship Id="rId47" Type="http://schemas.openxmlformats.org/officeDocument/2006/relationships/image" Target="../media/image311.png"/><Relationship Id="rId68" Type="http://schemas.openxmlformats.org/officeDocument/2006/relationships/customXml" Target="../ink/ink580.xml"/><Relationship Id="rId89" Type="http://schemas.openxmlformats.org/officeDocument/2006/relationships/image" Target="../media/image332.png"/><Relationship Id="rId112" Type="http://schemas.openxmlformats.org/officeDocument/2006/relationships/customXml" Target="../ink/ink602.xml"/><Relationship Id="rId133" Type="http://schemas.openxmlformats.org/officeDocument/2006/relationships/image" Target="../media/image1090.png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10.png"/><Relationship Id="rId21" Type="http://schemas.openxmlformats.org/officeDocument/2006/relationships/image" Target="../media/image362.png"/><Relationship Id="rId42" Type="http://schemas.openxmlformats.org/officeDocument/2006/relationships/customXml" Target="../ink/ink632.xml"/><Relationship Id="rId63" Type="http://schemas.openxmlformats.org/officeDocument/2006/relationships/image" Target="../media/image383.png"/><Relationship Id="rId84" Type="http://schemas.openxmlformats.org/officeDocument/2006/relationships/customXml" Target="../ink/ink653.xml"/><Relationship Id="rId138" Type="http://schemas.openxmlformats.org/officeDocument/2006/relationships/image" Target="../media/image420.png"/><Relationship Id="rId107" Type="http://schemas.openxmlformats.org/officeDocument/2006/relationships/image" Target="../media/image405.png"/><Relationship Id="rId11" Type="http://schemas.openxmlformats.org/officeDocument/2006/relationships/image" Target="../media/image357.png"/><Relationship Id="rId32" Type="http://schemas.openxmlformats.org/officeDocument/2006/relationships/customXml" Target="../ink/ink627.xml"/><Relationship Id="rId37" Type="http://schemas.openxmlformats.org/officeDocument/2006/relationships/image" Target="../media/image370.png"/><Relationship Id="rId53" Type="http://schemas.openxmlformats.org/officeDocument/2006/relationships/image" Target="../media/image378.png"/><Relationship Id="rId58" Type="http://schemas.openxmlformats.org/officeDocument/2006/relationships/customXml" Target="../ink/ink640.xml"/><Relationship Id="rId74" Type="http://schemas.openxmlformats.org/officeDocument/2006/relationships/customXml" Target="../ink/ink648.xml"/><Relationship Id="rId79" Type="http://schemas.openxmlformats.org/officeDocument/2006/relationships/image" Target="../media/image391.png"/><Relationship Id="rId102" Type="http://schemas.openxmlformats.org/officeDocument/2006/relationships/customXml" Target="../ink/ink662.xml"/><Relationship Id="rId123" Type="http://schemas.openxmlformats.org/officeDocument/2006/relationships/customXml" Target="../ink/ink673.xml"/><Relationship Id="rId128" Type="http://schemas.openxmlformats.org/officeDocument/2006/relationships/image" Target="../media/image415.png"/><Relationship Id="rId144" Type="http://schemas.openxmlformats.org/officeDocument/2006/relationships/image" Target="../media/image1090.png"/><Relationship Id="rId5" Type="http://schemas.openxmlformats.org/officeDocument/2006/relationships/image" Target="../media/image354.png"/><Relationship Id="rId90" Type="http://schemas.openxmlformats.org/officeDocument/2006/relationships/customXml" Target="../ink/ink656.xml"/><Relationship Id="rId95" Type="http://schemas.openxmlformats.org/officeDocument/2006/relationships/image" Target="../media/image399.png"/><Relationship Id="rId22" Type="http://schemas.openxmlformats.org/officeDocument/2006/relationships/customXml" Target="../ink/ink622.xml"/><Relationship Id="rId27" Type="http://schemas.openxmlformats.org/officeDocument/2006/relationships/image" Target="../media/image365.png"/><Relationship Id="rId43" Type="http://schemas.openxmlformats.org/officeDocument/2006/relationships/image" Target="../media/image373.png"/><Relationship Id="rId48" Type="http://schemas.openxmlformats.org/officeDocument/2006/relationships/customXml" Target="../ink/ink635.xml"/><Relationship Id="rId64" Type="http://schemas.openxmlformats.org/officeDocument/2006/relationships/customXml" Target="../ink/ink643.xml"/><Relationship Id="rId69" Type="http://schemas.openxmlformats.org/officeDocument/2006/relationships/image" Target="../media/image386.png"/><Relationship Id="rId113" Type="http://schemas.openxmlformats.org/officeDocument/2006/relationships/image" Target="../media/image408.png"/><Relationship Id="rId118" Type="http://schemas.openxmlformats.org/officeDocument/2006/relationships/customXml" Target="../ink/ink670.xml"/><Relationship Id="rId134" Type="http://schemas.openxmlformats.org/officeDocument/2006/relationships/image" Target="../media/image418.png"/><Relationship Id="rId139" Type="http://schemas.openxmlformats.org/officeDocument/2006/relationships/customXml" Target="../ink/ink681.xml"/><Relationship Id="rId80" Type="http://schemas.openxmlformats.org/officeDocument/2006/relationships/customXml" Target="../ink/ink651.xml"/><Relationship Id="rId85" Type="http://schemas.openxmlformats.org/officeDocument/2006/relationships/image" Target="../media/image394.png"/><Relationship Id="rId12" Type="http://schemas.openxmlformats.org/officeDocument/2006/relationships/customXml" Target="../ink/ink617.xml"/><Relationship Id="rId17" Type="http://schemas.openxmlformats.org/officeDocument/2006/relationships/image" Target="../media/image360.png"/><Relationship Id="rId33" Type="http://schemas.openxmlformats.org/officeDocument/2006/relationships/image" Target="../media/image368.png"/><Relationship Id="rId38" Type="http://schemas.openxmlformats.org/officeDocument/2006/relationships/customXml" Target="../ink/ink630.xml"/><Relationship Id="rId59" Type="http://schemas.openxmlformats.org/officeDocument/2006/relationships/image" Target="../media/image381.png"/><Relationship Id="rId103" Type="http://schemas.openxmlformats.org/officeDocument/2006/relationships/image" Target="../media/image403.png"/><Relationship Id="rId108" Type="http://schemas.openxmlformats.org/officeDocument/2006/relationships/customXml" Target="../ink/ink665.xml"/><Relationship Id="rId124" Type="http://schemas.openxmlformats.org/officeDocument/2006/relationships/image" Target="../media/image413.png"/><Relationship Id="rId129" Type="http://schemas.openxmlformats.org/officeDocument/2006/relationships/customXml" Target="../ink/ink676.xml"/><Relationship Id="rId54" Type="http://schemas.openxmlformats.org/officeDocument/2006/relationships/customXml" Target="../ink/ink638.xml"/><Relationship Id="rId70" Type="http://schemas.openxmlformats.org/officeDocument/2006/relationships/customXml" Target="../ink/ink646.xml"/><Relationship Id="rId75" Type="http://schemas.openxmlformats.org/officeDocument/2006/relationships/image" Target="../media/image389.png"/><Relationship Id="rId91" Type="http://schemas.openxmlformats.org/officeDocument/2006/relationships/image" Target="../media/image397.png"/><Relationship Id="rId96" Type="http://schemas.openxmlformats.org/officeDocument/2006/relationships/customXml" Target="../ink/ink659.xml"/><Relationship Id="rId140" Type="http://schemas.openxmlformats.org/officeDocument/2006/relationships/image" Target="../media/image4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4.xml"/><Relationship Id="rId23" Type="http://schemas.openxmlformats.org/officeDocument/2006/relationships/image" Target="../media/image363.png"/><Relationship Id="rId28" Type="http://schemas.openxmlformats.org/officeDocument/2006/relationships/customXml" Target="../ink/ink625.xml"/><Relationship Id="rId49" Type="http://schemas.openxmlformats.org/officeDocument/2006/relationships/image" Target="../media/image376.png"/><Relationship Id="rId114" Type="http://schemas.openxmlformats.org/officeDocument/2006/relationships/customXml" Target="../ink/ink668.xml"/><Relationship Id="rId119" Type="http://schemas.openxmlformats.org/officeDocument/2006/relationships/customXml" Target="../ink/ink671.xml"/><Relationship Id="rId44" Type="http://schemas.openxmlformats.org/officeDocument/2006/relationships/customXml" Target="../ink/ink633.xml"/><Relationship Id="rId60" Type="http://schemas.openxmlformats.org/officeDocument/2006/relationships/customXml" Target="../ink/ink641.xml"/><Relationship Id="rId65" Type="http://schemas.openxmlformats.org/officeDocument/2006/relationships/image" Target="../media/image384.png"/><Relationship Id="rId81" Type="http://schemas.openxmlformats.org/officeDocument/2006/relationships/image" Target="../media/image392.png"/><Relationship Id="rId86" Type="http://schemas.openxmlformats.org/officeDocument/2006/relationships/customXml" Target="../ink/ink654.xml"/><Relationship Id="rId130" Type="http://schemas.openxmlformats.org/officeDocument/2006/relationships/image" Target="../media/image416.png"/><Relationship Id="rId135" Type="http://schemas.openxmlformats.org/officeDocument/2006/relationships/customXml" Target="../ink/ink679.xml"/><Relationship Id="rId13" Type="http://schemas.openxmlformats.org/officeDocument/2006/relationships/image" Target="../media/image358.png"/><Relationship Id="rId18" Type="http://schemas.openxmlformats.org/officeDocument/2006/relationships/customXml" Target="../ink/ink620.xml"/><Relationship Id="rId39" Type="http://schemas.openxmlformats.org/officeDocument/2006/relationships/image" Target="../media/image371.png"/><Relationship Id="rId109" Type="http://schemas.openxmlformats.org/officeDocument/2006/relationships/image" Target="../media/image406.png"/><Relationship Id="rId34" Type="http://schemas.openxmlformats.org/officeDocument/2006/relationships/customXml" Target="../ink/ink628.xml"/><Relationship Id="rId50" Type="http://schemas.openxmlformats.org/officeDocument/2006/relationships/customXml" Target="../ink/ink636.xml"/><Relationship Id="rId55" Type="http://schemas.openxmlformats.org/officeDocument/2006/relationships/image" Target="../media/image379.png"/><Relationship Id="rId76" Type="http://schemas.openxmlformats.org/officeDocument/2006/relationships/customXml" Target="../ink/ink649.xml"/><Relationship Id="rId97" Type="http://schemas.openxmlformats.org/officeDocument/2006/relationships/image" Target="../media/image400.png"/><Relationship Id="rId104" Type="http://schemas.openxmlformats.org/officeDocument/2006/relationships/customXml" Target="../ink/ink663.xml"/><Relationship Id="rId120" Type="http://schemas.openxmlformats.org/officeDocument/2006/relationships/image" Target="../media/image411.png"/><Relationship Id="rId125" Type="http://schemas.openxmlformats.org/officeDocument/2006/relationships/customXml" Target="../ink/ink674.xml"/><Relationship Id="rId141" Type="http://schemas.openxmlformats.org/officeDocument/2006/relationships/customXml" Target="../ink/ink682.xml"/><Relationship Id="rId7" Type="http://schemas.openxmlformats.org/officeDocument/2006/relationships/image" Target="../media/image355.png"/><Relationship Id="rId71" Type="http://schemas.openxmlformats.org/officeDocument/2006/relationships/image" Target="../media/image387.png"/><Relationship Id="rId92" Type="http://schemas.openxmlformats.org/officeDocument/2006/relationships/customXml" Target="../ink/ink657.xml"/><Relationship Id="rId2" Type="http://schemas.openxmlformats.org/officeDocument/2006/relationships/image" Target="../media/image9.emf"/><Relationship Id="rId29" Type="http://schemas.openxmlformats.org/officeDocument/2006/relationships/image" Target="../media/image366.png"/><Relationship Id="rId24" Type="http://schemas.openxmlformats.org/officeDocument/2006/relationships/customXml" Target="../ink/ink623.xml"/><Relationship Id="rId40" Type="http://schemas.openxmlformats.org/officeDocument/2006/relationships/customXml" Target="../ink/ink631.xml"/><Relationship Id="rId45" Type="http://schemas.openxmlformats.org/officeDocument/2006/relationships/image" Target="../media/image374.png"/><Relationship Id="rId66" Type="http://schemas.openxmlformats.org/officeDocument/2006/relationships/customXml" Target="../ink/ink644.xml"/><Relationship Id="rId87" Type="http://schemas.openxmlformats.org/officeDocument/2006/relationships/image" Target="../media/image395.png"/><Relationship Id="rId110" Type="http://schemas.openxmlformats.org/officeDocument/2006/relationships/customXml" Target="../ink/ink666.xml"/><Relationship Id="rId115" Type="http://schemas.openxmlformats.org/officeDocument/2006/relationships/image" Target="../media/image409.png"/><Relationship Id="rId131" Type="http://schemas.openxmlformats.org/officeDocument/2006/relationships/customXml" Target="../ink/ink677.xml"/><Relationship Id="rId136" Type="http://schemas.openxmlformats.org/officeDocument/2006/relationships/image" Target="../media/image419.png"/><Relationship Id="rId61" Type="http://schemas.openxmlformats.org/officeDocument/2006/relationships/image" Target="../media/image382.png"/><Relationship Id="rId82" Type="http://schemas.openxmlformats.org/officeDocument/2006/relationships/customXml" Target="../ink/ink652.xml"/><Relationship Id="rId19" Type="http://schemas.openxmlformats.org/officeDocument/2006/relationships/image" Target="../media/image361.png"/><Relationship Id="rId14" Type="http://schemas.openxmlformats.org/officeDocument/2006/relationships/customXml" Target="../ink/ink618.xml"/><Relationship Id="rId30" Type="http://schemas.openxmlformats.org/officeDocument/2006/relationships/customXml" Target="../ink/ink626.xml"/><Relationship Id="rId35" Type="http://schemas.openxmlformats.org/officeDocument/2006/relationships/image" Target="../media/image369.png"/><Relationship Id="rId56" Type="http://schemas.openxmlformats.org/officeDocument/2006/relationships/customXml" Target="../ink/ink639.xml"/><Relationship Id="rId77" Type="http://schemas.openxmlformats.org/officeDocument/2006/relationships/image" Target="../media/image390.png"/><Relationship Id="rId100" Type="http://schemas.openxmlformats.org/officeDocument/2006/relationships/customXml" Target="../ink/ink661.xml"/><Relationship Id="rId105" Type="http://schemas.openxmlformats.org/officeDocument/2006/relationships/image" Target="../media/image404.png"/><Relationship Id="rId126" Type="http://schemas.openxmlformats.org/officeDocument/2006/relationships/image" Target="../media/image414.png"/><Relationship Id="rId8" Type="http://schemas.openxmlformats.org/officeDocument/2006/relationships/customXml" Target="../ink/ink615.xml"/><Relationship Id="rId51" Type="http://schemas.openxmlformats.org/officeDocument/2006/relationships/image" Target="../media/image377.png"/><Relationship Id="rId72" Type="http://schemas.openxmlformats.org/officeDocument/2006/relationships/customXml" Target="../ink/ink647.xml"/><Relationship Id="rId93" Type="http://schemas.openxmlformats.org/officeDocument/2006/relationships/image" Target="../media/image398.png"/><Relationship Id="rId98" Type="http://schemas.openxmlformats.org/officeDocument/2006/relationships/customXml" Target="../ink/ink660.xml"/><Relationship Id="rId121" Type="http://schemas.openxmlformats.org/officeDocument/2006/relationships/customXml" Target="../ink/ink672.xml"/><Relationship Id="rId142" Type="http://schemas.openxmlformats.org/officeDocument/2006/relationships/image" Target="../media/image760.png"/><Relationship Id="rId3" Type="http://schemas.openxmlformats.org/officeDocument/2006/relationships/image" Target="../media/image353.png"/><Relationship Id="rId25" Type="http://schemas.openxmlformats.org/officeDocument/2006/relationships/image" Target="../media/image364.png"/><Relationship Id="rId46" Type="http://schemas.openxmlformats.org/officeDocument/2006/relationships/customXml" Target="../ink/ink634.xml"/><Relationship Id="rId67" Type="http://schemas.openxmlformats.org/officeDocument/2006/relationships/image" Target="../media/image385.png"/><Relationship Id="rId116" Type="http://schemas.openxmlformats.org/officeDocument/2006/relationships/customXml" Target="../ink/ink669.xml"/><Relationship Id="rId137" Type="http://schemas.openxmlformats.org/officeDocument/2006/relationships/customXml" Target="../ink/ink680.xml"/><Relationship Id="rId20" Type="http://schemas.openxmlformats.org/officeDocument/2006/relationships/customXml" Target="../ink/ink621.xml"/><Relationship Id="rId41" Type="http://schemas.openxmlformats.org/officeDocument/2006/relationships/image" Target="../media/image372.png"/><Relationship Id="rId62" Type="http://schemas.openxmlformats.org/officeDocument/2006/relationships/customXml" Target="../ink/ink642.xml"/><Relationship Id="rId83" Type="http://schemas.openxmlformats.org/officeDocument/2006/relationships/image" Target="../media/image393.png"/><Relationship Id="rId88" Type="http://schemas.openxmlformats.org/officeDocument/2006/relationships/customXml" Target="../ink/ink655.xml"/><Relationship Id="rId111" Type="http://schemas.openxmlformats.org/officeDocument/2006/relationships/image" Target="../media/image407.png"/><Relationship Id="rId132" Type="http://schemas.openxmlformats.org/officeDocument/2006/relationships/image" Target="../media/image417.png"/><Relationship Id="rId15" Type="http://schemas.openxmlformats.org/officeDocument/2006/relationships/image" Target="../media/image359.png"/><Relationship Id="rId36" Type="http://schemas.openxmlformats.org/officeDocument/2006/relationships/customXml" Target="../ink/ink629.xml"/><Relationship Id="rId57" Type="http://schemas.openxmlformats.org/officeDocument/2006/relationships/image" Target="../media/image380.png"/><Relationship Id="rId106" Type="http://schemas.openxmlformats.org/officeDocument/2006/relationships/customXml" Target="../ink/ink664.xml"/><Relationship Id="rId127" Type="http://schemas.openxmlformats.org/officeDocument/2006/relationships/customXml" Target="../ink/ink675.xml"/><Relationship Id="rId10" Type="http://schemas.openxmlformats.org/officeDocument/2006/relationships/customXml" Target="../ink/ink616.xml"/><Relationship Id="rId31" Type="http://schemas.openxmlformats.org/officeDocument/2006/relationships/image" Target="../media/image367.png"/><Relationship Id="rId52" Type="http://schemas.openxmlformats.org/officeDocument/2006/relationships/customXml" Target="../ink/ink637.xml"/><Relationship Id="rId73" Type="http://schemas.openxmlformats.org/officeDocument/2006/relationships/image" Target="../media/image388.png"/><Relationship Id="rId78" Type="http://schemas.openxmlformats.org/officeDocument/2006/relationships/customXml" Target="../ink/ink650.xml"/><Relationship Id="rId94" Type="http://schemas.openxmlformats.org/officeDocument/2006/relationships/customXml" Target="../ink/ink658.xml"/><Relationship Id="rId99" Type="http://schemas.openxmlformats.org/officeDocument/2006/relationships/image" Target="../media/image401.png"/><Relationship Id="rId101" Type="http://schemas.openxmlformats.org/officeDocument/2006/relationships/image" Target="../media/image402.png"/><Relationship Id="rId122" Type="http://schemas.openxmlformats.org/officeDocument/2006/relationships/image" Target="../media/image412.png"/><Relationship Id="rId143" Type="http://schemas.openxmlformats.org/officeDocument/2006/relationships/customXml" Target="../ink/ink683.xml"/><Relationship Id="rId4" Type="http://schemas.openxmlformats.org/officeDocument/2006/relationships/customXml" Target="../ink/ink613.xml"/><Relationship Id="rId9" Type="http://schemas.openxmlformats.org/officeDocument/2006/relationships/image" Target="../media/image356.png"/><Relationship Id="rId26" Type="http://schemas.openxmlformats.org/officeDocument/2006/relationships/customXml" Target="../ink/ink624.xml"/><Relationship Id="rId47" Type="http://schemas.openxmlformats.org/officeDocument/2006/relationships/image" Target="../media/image375.png"/><Relationship Id="rId68" Type="http://schemas.openxmlformats.org/officeDocument/2006/relationships/customXml" Target="../ink/ink645.xml"/><Relationship Id="rId89" Type="http://schemas.openxmlformats.org/officeDocument/2006/relationships/image" Target="../media/image396.png"/><Relationship Id="rId112" Type="http://schemas.openxmlformats.org/officeDocument/2006/relationships/customXml" Target="../ink/ink667.xml"/><Relationship Id="rId133" Type="http://schemas.openxmlformats.org/officeDocument/2006/relationships/customXml" Target="../ink/ink678.xml"/><Relationship Id="rId16" Type="http://schemas.openxmlformats.org/officeDocument/2006/relationships/customXml" Target="../ink/ink61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85.xml"/><Relationship Id="rId3" Type="http://schemas.openxmlformats.org/officeDocument/2006/relationships/image" Target="../media/image8.emf"/><Relationship Id="rId7" Type="http://schemas.openxmlformats.org/officeDocument/2006/relationships/image" Target="../media/image760.png"/><Relationship Id="rId2" Type="http://schemas.openxmlformats.org/officeDocument/2006/relationships/image" Target="../media/image4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84.xml"/><Relationship Id="rId5" Type="http://schemas.openxmlformats.org/officeDocument/2006/relationships/image" Target="../media/image423.png"/><Relationship Id="rId4" Type="http://schemas.openxmlformats.org/officeDocument/2006/relationships/image" Target="../media/image9.emf"/><Relationship Id="rId9" Type="http://schemas.openxmlformats.org/officeDocument/2006/relationships/image" Target="../media/image1090.png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96.xml"/><Relationship Id="rId21" Type="http://schemas.openxmlformats.org/officeDocument/2006/relationships/image" Target="../media/image430.png"/><Relationship Id="rId42" Type="http://schemas.openxmlformats.org/officeDocument/2006/relationships/customXml" Target="../ink/ink704.xml"/><Relationship Id="rId47" Type="http://schemas.openxmlformats.org/officeDocument/2006/relationships/image" Target="../media/image443.png"/><Relationship Id="rId63" Type="http://schemas.openxmlformats.org/officeDocument/2006/relationships/image" Target="../media/image451.png"/><Relationship Id="rId68" Type="http://schemas.openxmlformats.org/officeDocument/2006/relationships/customXml" Target="../ink/ink717.xml"/><Relationship Id="rId84" Type="http://schemas.openxmlformats.org/officeDocument/2006/relationships/customXml" Target="../ink/ink725.xml"/><Relationship Id="rId89" Type="http://schemas.openxmlformats.org/officeDocument/2006/relationships/image" Target="../media/image464.png"/><Relationship Id="rId16" Type="http://schemas.openxmlformats.org/officeDocument/2006/relationships/customXml" Target="../ink/ink691.xml"/><Relationship Id="rId11" Type="http://schemas.openxmlformats.org/officeDocument/2006/relationships/image" Target="../media/image425.png"/><Relationship Id="rId32" Type="http://schemas.openxmlformats.org/officeDocument/2006/relationships/customXml" Target="../ink/ink699.xml"/><Relationship Id="rId37" Type="http://schemas.openxmlformats.org/officeDocument/2006/relationships/image" Target="../media/image438.png"/><Relationship Id="rId53" Type="http://schemas.openxmlformats.org/officeDocument/2006/relationships/image" Target="../media/image446.png"/><Relationship Id="rId58" Type="http://schemas.openxmlformats.org/officeDocument/2006/relationships/customXml" Target="../ink/ink712.xml"/><Relationship Id="rId74" Type="http://schemas.openxmlformats.org/officeDocument/2006/relationships/customXml" Target="../ink/ink720.xml"/><Relationship Id="rId79" Type="http://schemas.openxmlformats.org/officeDocument/2006/relationships/image" Target="../media/image459.png"/><Relationship Id="rId5" Type="http://schemas.openxmlformats.org/officeDocument/2006/relationships/image" Target="../media/image423.png"/><Relationship Id="rId90" Type="http://schemas.openxmlformats.org/officeDocument/2006/relationships/customXml" Target="../ink/ink728.xml"/><Relationship Id="rId22" Type="http://schemas.openxmlformats.org/officeDocument/2006/relationships/customXml" Target="../ink/ink694.xml"/><Relationship Id="rId27" Type="http://schemas.openxmlformats.org/officeDocument/2006/relationships/image" Target="../media/image433.png"/><Relationship Id="rId43" Type="http://schemas.openxmlformats.org/officeDocument/2006/relationships/image" Target="../media/image441.png"/><Relationship Id="rId48" Type="http://schemas.openxmlformats.org/officeDocument/2006/relationships/customXml" Target="../ink/ink707.xml"/><Relationship Id="rId64" Type="http://schemas.openxmlformats.org/officeDocument/2006/relationships/customXml" Target="../ink/ink715.xml"/><Relationship Id="rId69" Type="http://schemas.openxmlformats.org/officeDocument/2006/relationships/image" Target="../media/image454.png"/><Relationship Id="rId8" Type="http://schemas.openxmlformats.org/officeDocument/2006/relationships/customXml" Target="../ink/ink687.xml"/><Relationship Id="rId51" Type="http://schemas.openxmlformats.org/officeDocument/2006/relationships/image" Target="../media/image445.png"/><Relationship Id="rId72" Type="http://schemas.openxmlformats.org/officeDocument/2006/relationships/customXml" Target="../ink/ink719.xml"/><Relationship Id="rId80" Type="http://schemas.openxmlformats.org/officeDocument/2006/relationships/customXml" Target="../ink/ink723.xml"/><Relationship Id="rId85" Type="http://schemas.openxmlformats.org/officeDocument/2006/relationships/image" Target="../media/image462.png"/><Relationship Id="rId93" Type="http://schemas.openxmlformats.org/officeDocument/2006/relationships/image" Target="../media/image760.png"/><Relationship Id="rId3" Type="http://schemas.openxmlformats.org/officeDocument/2006/relationships/image" Target="../media/image8.emf"/><Relationship Id="rId12" Type="http://schemas.openxmlformats.org/officeDocument/2006/relationships/customXml" Target="../ink/ink689.xml"/><Relationship Id="rId17" Type="http://schemas.openxmlformats.org/officeDocument/2006/relationships/image" Target="../media/image428.png"/><Relationship Id="rId25" Type="http://schemas.openxmlformats.org/officeDocument/2006/relationships/image" Target="../media/image432.png"/><Relationship Id="rId33" Type="http://schemas.openxmlformats.org/officeDocument/2006/relationships/image" Target="../media/image436.png"/><Relationship Id="rId38" Type="http://schemas.openxmlformats.org/officeDocument/2006/relationships/customXml" Target="../ink/ink702.xml"/><Relationship Id="rId46" Type="http://schemas.openxmlformats.org/officeDocument/2006/relationships/customXml" Target="../ink/ink706.xml"/><Relationship Id="rId59" Type="http://schemas.openxmlformats.org/officeDocument/2006/relationships/image" Target="../media/image449.png"/><Relationship Id="rId67" Type="http://schemas.openxmlformats.org/officeDocument/2006/relationships/image" Target="../media/image453.png"/><Relationship Id="rId20" Type="http://schemas.openxmlformats.org/officeDocument/2006/relationships/customXml" Target="../ink/ink693.xml"/><Relationship Id="rId41" Type="http://schemas.openxmlformats.org/officeDocument/2006/relationships/image" Target="../media/image440.png"/><Relationship Id="rId54" Type="http://schemas.openxmlformats.org/officeDocument/2006/relationships/customXml" Target="../ink/ink710.xml"/><Relationship Id="rId62" Type="http://schemas.openxmlformats.org/officeDocument/2006/relationships/customXml" Target="../ink/ink714.xml"/><Relationship Id="rId70" Type="http://schemas.openxmlformats.org/officeDocument/2006/relationships/customXml" Target="../ink/ink718.xml"/><Relationship Id="rId75" Type="http://schemas.openxmlformats.org/officeDocument/2006/relationships/image" Target="../media/image457.png"/><Relationship Id="rId83" Type="http://schemas.openxmlformats.org/officeDocument/2006/relationships/image" Target="../media/image461.png"/><Relationship Id="rId88" Type="http://schemas.openxmlformats.org/officeDocument/2006/relationships/customXml" Target="../ink/ink727.xml"/><Relationship Id="rId91" Type="http://schemas.openxmlformats.org/officeDocument/2006/relationships/image" Target="../media/image46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86.xml"/><Relationship Id="rId15" Type="http://schemas.openxmlformats.org/officeDocument/2006/relationships/image" Target="../media/image427.png"/><Relationship Id="rId23" Type="http://schemas.openxmlformats.org/officeDocument/2006/relationships/image" Target="../media/image431.png"/><Relationship Id="rId28" Type="http://schemas.openxmlformats.org/officeDocument/2006/relationships/customXml" Target="../ink/ink697.xml"/><Relationship Id="rId36" Type="http://schemas.openxmlformats.org/officeDocument/2006/relationships/customXml" Target="../ink/ink701.xml"/><Relationship Id="rId49" Type="http://schemas.openxmlformats.org/officeDocument/2006/relationships/image" Target="../media/image444.png"/><Relationship Id="rId57" Type="http://schemas.openxmlformats.org/officeDocument/2006/relationships/image" Target="../media/image448.png"/><Relationship Id="rId10" Type="http://schemas.openxmlformats.org/officeDocument/2006/relationships/customXml" Target="../ink/ink688.xml"/><Relationship Id="rId31" Type="http://schemas.openxmlformats.org/officeDocument/2006/relationships/image" Target="../media/image435.png"/><Relationship Id="rId44" Type="http://schemas.openxmlformats.org/officeDocument/2006/relationships/customXml" Target="../ink/ink705.xml"/><Relationship Id="rId52" Type="http://schemas.openxmlformats.org/officeDocument/2006/relationships/customXml" Target="../ink/ink709.xml"/><Relationship Id="rId60" Type="http://schemas.openxmlformats.org/officeDocument/2006/relationships/customXml" Target="../ink/ink713.xml"/><Relationship Id="rId65" Type="http://schemas.openxmlformats.org/officeDocument/2006/relationships/image" Target="../media/image452.png"/><Relationship Id="rId73" Type="http://schemas.openxmlformats.org/officeDocument/2006/relationships/image" Target="../media/image456.png"/><Relationship Id="rId78" Type="http://schemas.openxmlformats.org/officeDocument/2006/relationships/customXml" Target="../ink/ink722.xml"/><Relationship Id="rId81" Type="http://schemas.openxmlformats.org/officeDocument/2006/relationships/image" Target="../media/image460.png"/><Relationship Id="rId86" Type="http://schemas.openxmlformats.org/officeDocument/2006/relationships/customXml" Target="../ink/ink726.xml"/><Relationship Id="rId4" Type="http://schemas.openxmlformats.org/officeDocument/2006/relationships/image" Target="../media/image9.emf"/><Relationship Id="rId9" Type="http://schemas.openxmlformats.org/officeDocument/2006/relationships/image" Target="../media/image424.png"/><Relationship Id="rId13" Type="http://schemas.openxmlformats.org/officeDocument/2006/relationships/image" Target="../media/image426.png"/><Relationship Id="rId18" Type="http://schemas.openxmlformats.org/officeDocument/2006/relationships/customXml" Target="../ink/ink692.xml"/><Relationship Id="rId39" Type="http://schemas.openxmlformats.org/officeDocument/2006/relationships/image" Target="../media/image439.png"/><Relationship Id="rId34" Type="http://schemas.openxmlformats.org/officeDocument/2006/relationships/customXml" Target="../ink/ink700.xml"/><Relationship Id="rId50" Type="http://schemas.openxmlformats.org/officeDocument/2006/relationships/customXml" Target="../ink/ink708.xml"/><Relationship Id="rId55" Type="http://schemas.openxmlformats.org/officeDocument/2006/relationships/image" Target="../media/image447.png"/><Relationship Id="rId76" Type="http://schemas.openxmlformats.org/officeDocument/2006/relationships/customXml" Target="../ink/ink721.xml"/><Relationship Id="rId7" Type="http://schemas.openxmlformats.org/officeDocument/2006/relationships/image" Target="../media/image1090.png"/><Relationship Id="rId71" Type="http://schemas.openxmlformats.org/officeDocument/2006/relationships/image" Target="../media/image455.png"/><Relationship Id="rId92" Type="http://schemas.openxmlformats.org/officeDocument/2006/relationships/customXml" Target="../ink/ink729.xml"/><Relationship Id="rId2" Type="http://schemas.openxmlformats.org/officeDocument/2006/relationships/image" Target="../media/image422.png"/><Relationship Id="rId29" Type="http://schemas.openxmlformats.org/officeDocument/2006/relationships/image" Target="../media/image434.png"/><Relationship Id="rId24" Type="http://schemas.openxmlformats.org/officeDocument/2006/relationships/customXml" Target="../ink/ink695.xml"/><Relationship Id="rId40" Type="http://schemas.openxmlformats.org/officeDocument/2006/relationships/customXml" Target="../ink/ink703.xml"/><Relationship Id="rId45" Type="http://schemas.openxmlformats.org/officeDocument/2006/relationships/image" Target="../media/image442.png"/><Relationship Id="rId66" Type="http://schemas.openxmlformats.org/officeDocument/2006/relationships/customXml" Target="../ink/ink716.xml"/><Relationship Id="rId87" Type="http://schemas.openxmlformats.org/officeDocument/2006/relationships/image" Target="../media/image463.png"/><Relationship Id="rId61" Type="http://schemas.openxmlformats.org/officeDocument/2006/relationships/image" Target="../media/image450.png"/><Relationship Id="rId82" Type="http://schemas.openxmlformats.org/officeDocument/2006/relationships/customXml" Target="../ink/ink724.xml"/><Relationship Id="rId19" Type="http://schemas.openxmlformats.org/officeDocument/2006/relationships/image" Target="../media/image429.png"/><Relationship Id="rId14" Type="http://schemas.openxmlformats.org/officeDocument/2006/relationships/customXml" Target="../ink/ink690.xml"/><Relationship Id="rId30" Type="http://schemas.openxmlformats.org/officeDocument/2006/relationships/customXml" Target="../ink/ink698.xml"/><Relationship Id="rId35" Type="http://schemas.openxmlformats.org/officeDocument/2006/relationships/image" Target="../media/image437.png"/><Relationship Id="rId56" Type="http://schemas.openxmlformats.org/officeDocument/2006/relationships/customXml" Target="../ink/ink711.xml"/><Relationship Id="rId77" Type="http://schemas.openxmlformats.org/officeDocument/2006/relationships/image" Target="../media/image45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7.png"/><Relationship Id="rId2" Type="http://schemas.openxmlformats.org/officeDocument/2006/relationships/image" Target="../media/image46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7.png"/><Relationship Id="rId2" Type="http://schemas.openxmlformats.org/officeDocument/2006/relationships/image" Target="../media/image46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2.png"/><Relationship Id="rId13" Type="http://schemas.openxmlformats.org/officeDocument/2006/relationships/customXml" Target="../ink/ink735.xml"/><Relationship Id="rId18" Type="http://schemas.openxmlformats.org/officeDocument/2006/relationships/image" Target="../media/image477.png"/><Relationship Id="rId26" Type="http://schemas.openxmlformats.org/officeDocument/2006/relationships/image" Target="../media/image481.png"/><Relationship Id="rId3" Type="http://schemas.openxmlformats.org/officeDocument/2006/relationships/customXml" Target="../ink/ink730.xml"/><Relationship Id="rId21" Type="http://schemas.openxmlformats.org/officeDocument/2006/relationships/customXml" Target="../ink/ink739.xml"/><Relationship Id="rId7" Type="http://schemas.openxmlformats.org/officeDocument/2006/relationships/customXml" Target="../ink/ink732.xml"/><Relationship Id="rId12" Type="http://schemas.openxmlformats.org/officeDocument/2006/relationships/image" Target="../media/image474.png"/><Relationship Id="rId17" Type="http://schemas.openxmlformats.org/officeDocument/2006/relationships/customXml" Target="../ink/ink737.xml"/><Relationship Id="rId25" Type="http://schemas.openxmlformats.org/officeDocument/2006/relationships/customXml" Target="../ink/ink741.xml"/><Relationship Id="rId2" Type="http://schemas.openxmlformats.org/officeDocument/2006/relationships/image" Target="../media/image11.emf"/><Relationship Id="rId16" Type="http://schemas.openxmlformats.org/officeDocument/2006/relationships/image" Target="../media/image476.png"/><Relationship Id="rId20" Type="http://schemas.openxmlformats.org/officeDocument/2006/relationships/image" Target="../media/image478.png"/><Relationship Id="rId29" Type="http://schemas.openxmlformats.org/officeDocument/2006/relationships/customXml" Target="../ink/ink7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1.png"/><Relationship Id="rId11" Type="http://schemas.openxmlformats.org/officeDocument/2006/relationships/customXml" Target="../ink/ink734.xml"/><Relationship Id="rId24" Type="http://schemas.openxmlformats.org/officeDocument/2006/relationships/image" Target="../media/image480.png"/><Relationship Id="rId32" Type="http://schemas.openxmlformats.org/officeDocument/2006/relationships/image" Target="../media/image484.png"/><Relationship Id="rId5" Type="http://schemas.openxmlformats.org/officeDocument/2006/relationships/customXml" Target="../ink/ink731.xml"/><Relationship Id="rId15" Type="http://schemas.openxmlformats.org/officeDocument/2006/relationships/customXml" Target="../ink/ink736.xml"/><Relationship Id="rId23" Type="http://schemas.openxmlformats.org/officeDocument/2006/relationships/customXml" Target="../ink/ink740.xml"/><Relationship Id="rId28" Type="http://schemas.openxmlformats.org/officeDocument/2006/relationships/image" Target="../media/image482.png"/><Relationship Id="rId10" Type="http://schemas.openxmlformats.org/officeDocument/2006/relationships/image" Target="../media/image473.png"/><Relationship Id="rId19" Type="http://schemas.openxmlformats.org/officeDocument/2006/relationships/customXml" Target="../ink/ink738.xml"/><Relationship Id="rId31" Type="http://schemas.openxmlformats.org/officeDocument/2006/relationships/customXml" Target="../ink/ink744.xml"/><Relationship Id="rId4" Type="http://schemas.openxmlformats.org/officeDocument/2006/relationships/image" Target="../media/image470.png"/><Relationship Id="rId9" Type="http://schemas.openxmlformats.org/officeDocument/2006/relationships/customXml" Target="../ink/ink733.xml"/><Relationship Id="rId14" Type="http://schemas.openxmlformats.org/officeDocument/2006/relationships/image" Target="../media/image475.png"/><Relationship Id="rId22" Type="http://schemas.openxmlformats.org/officeDocument/2006/relationships/image" Target="../media/image479.png"/><Relationship Id="rId27" Type="http://schemas.openxmlformats.org/officeDocument/2006/relationships/customXml" Target="../ink/ink742.xml"/><Relationship Id="rId30" Type="http://schemas.openxmlformats.org/officeDocument/2006/relationships/image" Target="../media/image48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7.png"/><Relationship Id="rId13" Type="http://schemas.openxmlformats.org/officeDocument/2006/relationships/customXml" Target="../ink/ink750.xml"/><Relationship Id="rId18" Type="http://schemas.openxmlformats.org/officeDocument/2006/relationships/image" Target="../media/image492.png"/><Relationship Id="rId26" Type="http://schemas.openxmlformats.org/officeDocument/2006/relationships/image" Target="../media/image496.png"/><Relationship Id="rId3" Type="http://schemas.openxmlformats.org/officeDocument/2006/relationships/customXml" Target="../ink/ink745.xml"/><Relationship Id="rId21" Type="http://schemas.openxmlformats.org/officeDocument/2006/relationships/customXml" Target="../ink/ink754.xml"/><Relationship Id="rId7" Type="http://schemas.openxmlformats.org/officeDocument/2006/relationships/customXml" Target="../ink/ink747.xml"/><Relationship Id="rId12" Type="http://schemas.openxmlformats.org/officeDocument/2006/relationships/image" Target="../media/image489.png"/><Relationship Id="rId17" Type="http://schemas.openxmlformats.org/officeDocument/2006/relationships/customXml" Target="../ink/ink752.xml"/><Relationship Id="rId25" Type="http://schemas.openxmlformats.org/officeDocument/2006/relationships/customXml" Target="../ink/ink756.xml"/><Relationship Id="rId2" Type="http://schemas.openxmlformats.org/officeDocument/2006/relationships/image" Target="../media/image11.emf"/><Relationship Id="rId16" Type="http://schemas.openxmlformats.org/officeDocument/2006/relationships/image" Target="../media/image491.png"/><Relationship Id="rId20" Type="http://schemas.openxmlformats.org/officeDocument/2006/relationships/image" Target="../media/image493.png"/><Relationship Id="rId29" Type="http://schemas.openxmlformats.org/officeDocument/2006/relationships/customXml" Target="../ink/ink7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6.png"/><Relationship Id="rId11" Type="http://schemas.openxmlformats.org/officeDocument/2006/relationships/customXml" Target="../ink/ink749.xml"/><Relationship Id="rId24" Type="http://schemas.openxmlformats.org/officeDocument/2006/relationships/image" Target="../media/image495.png"/><Relationship Id="rId32" Type="http://schemas.openxmlformats.org/officeDocument/2006/relationships/image" Target="../media/image499.png"/><Relationship Id="rId5" Type="http://schemas.openxmlformats.org/officeDocument/2006/relationships/customXml" Target="../ink/ink746.xml"/><Relationship Id="rId15" Type="http://schemas.openxmlformats.org/officeDocument/2006/relationships/customXml" Target="../ink/ink751.xml"/><Relationship Id="rId23" Type="http://schemas.openxmlformats.org/officeDocument/2006/relationships/customXml" Target="../ink/ink755.xml"/><Relationship Id="rId28" Type="http://schemas.openxmlformats.org/officeDocument/2006/relationships/image" Target="../media/image497.png"/><Relationship Id="rId10" Type="http://schemas.openxmlformats.org/officeDocument/2006/relationships/image" Target="../media/image488.png"/><Relationship Id="rId19" Type="http://schemas.openxmlformats.org/officeDocument/2006/relationships/customXml" Target="../ink/ink753.xml"/><Relationship Id="rId31" Type="http://schemas.openxmlformats.org/officeDocument/2006/relationships/customXml" Target="../ink/ink759.xml"/><Relationship Id="rId4" Type="http://schemas.openxmlformats.org/officeDocument/2006/relationships/image" Target="../media/image485.png"/><Relationship Id="rId9" Type="http://schemas.openxmlformats.org/officeDocument/2006/relationships/customXml" Target="../ink/ink748.xml"/><Relationship Id="rId14" Type="http://schemas.openxmlformats.org/officeDocument/2006/relationships/image" Target="../media/image490.png"/><Relationship Id="rId22" Type="http://schemas.openxmlformats.org/officeDocument/2006/relationships/image" Target="../media/image494.png"/><Relationship Id="rId27" Type="http://schemas.openxmlformats.org/officeDocument/2006/relationships/customXml" Target="../ink/ink757.xml"/><Relationship Id="rId30" Type="http://schemas.openxmlformats.org/officeDocument/2006/relationships/image" Target="../media/image49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60.xml"/><Relationship Id="rId7" Type="http://schemas.openxmlformats.org/officeDocument/2006/relationships/image" Target="../media/image12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3.png"/><Relationship Id="rId5" Type="http://schemas.openxmlformats.org/officeDocument/2006/relationships/customXml" Target="../ink/ink761.xml"/><Relationship Id="rId4" Type="http://schemas.openxmlformats.org/officeDocument/2006/relationships/image" Target="../media/image50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64.xml"/><Relationship Id="rId13" Type="http://schemas.openxmlformats.org/officeDocument/2006/relationships/customXml" Target="../ink/ink766.xml"/><Relationship Id="rId3" Type="http://schemas.openxmlformats.org/officeDocument/2006/relationships/image" Target="../media/image504.png"/><Relationship Id="rId7" Type="http://schemas.openxmlformats.org/officeDocument/2006/relationships/image" Target="../media/image506.png"/><Relationship Id="rId12" Type="http://schemas.openxmlformats.org/officeDocument/2006/relationships/image" Target="../media/image502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63.xml"/><Relationship Id="rId11" Type="http://schemas.openxmlformats.org/officeDocument/2006/relationships/customXml" Target="../ink/ink765.xml"/><Relationship Id="rId5" Type="http://schemas.openxmlformats.org/officeDocument/2006/relationships/image" Target="../media/image505.png"/><Relationship Id="rId10" Type="http://schemas.openxmlformats.org/officeDocument/2006/relationships/image" Target="../media/image12.emf"/><Relationship Id="rId4" Type="http://schemas.openxmlformats.org/officeDocument/2006/relationships/customXml" Target="../ink/ink762.xml"/><Relationship Id="rId9" Type="http://schemas.openxmlformats.org/officeDocument/2006/relationships/image" Target="../media/image507.png"/><Relationship Id="rId14" Type="http://schemas.openxmlformats.org/officeDocument/2006/relationships/image" Target="../media/image503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3.png"/><Relationship Id="rId18" Type="http://schemas.openxmlformats.org/officeDocument/2006/relationships/customXml" Target="../ink/ink774.xml"/><Relationship Id="rId26" Type="http://schemas.openxmlformats.org/officeDocument/2006/relationships/customXml" Target="../ink/ink778.xml"/><Relationship Id="rId39" Type="http://schemas.openxmlformats.org/officeDocument/2006/relationships/image" Target="../media/image526.png"/><Relationship Id="rId21" Type="http://schemas.openxmlformats.org/officeDocument/2006/relationships/image" Target="../media/image517.png"/><Relationship Id="rId34" Type="http://schemas.openxmlformats.org/officeDocument/2006/relationships/customXml" Target="../ink/ink782.xml"/><Relationship Id="rId42" Type="http://schemas.openxmlformats.org/officeDocument/2006/relationships/customXml" Target="../ink/ink786.xml"/><Relationship Id="rId7" Type="http://schemas.openxmlformats.org/officeDocument/2006/relationships/image" Target="../media/image510.png"/><Relationship Id="rId2" Type="http://schemas.openxmlformats.org/officeDocument/2006/relationships/image" Target="../media/image504.png"/><Relationship Id="rId16" Type="http://schemas.openxmlformats.org/officeDocument/2006/relationships/customXml" Target="../ink/ink773.xml"/><Relationship Id="rId29" Type="http://schemas.openxmlformats.org/officeDocument/2006/relationships/image" Target="../media/image5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68.xml"/><Relationship Id="rId11" Type="http://schemas.openxmlformats.org/officeDocument/2006/relationships/image" Target="../media/image512.png"/><Relationship Id="rId24" Type="http://schemas.openxmlformats.org/officeDocument/2006/relationships/customXml" Target="../ink/ink777.xml"/><Relationship Id="rId32" Type="http://schemas.openxmlformats.org/officeDocument/2006/relationships/customXml" Target="../ink/ink781.xml"/><Relationship Id="rId37" Type="http://schemas.openxmlformats.org/officeDocument/2006/relationships/image" Target="../media/image525.png"/><Relationship Id="rId40" Type="http://schemas.openxmlformats.org/officeDocument/2006/relationships/customXml" Target="../ink/ink785.xml"/><Relationship Id="rId45" Type="http://schemas.openxmlformats.org/officeDocument/2006/relationships/image" Target="../media/image529.png"/><Relationship Id="rId5" Type="http://schemas.openxmlformats.org/officeDocument/2006/relationships/image" Target="../media/image509.png"/><Relationship Id="rId15" Type="http://schemas.openxmlformats.org/officeDocument/2006/relationships/image" Target="../media/image514.png"/><Relationship Id="rId23" Type="http://schemas.openxmlformats.org/officeDocument/2006/relationships/image" Target="../media/image518.png"/><Relationship Id="rId28" Type="http://schemas.openxmlformats.org/officeDocument/2006/relationships/customXml" Target="../ink/ink779.xml"/><Relationship Id="rId36" Type="http://schemas.openxmlformats.org/officeDocument/2006/relationships/customXml" Target="../ink/ink783.xml"/><Relationship Id="rId10" Type="http://schemas.openxmlformats.org/officeDocument/2006/relationships/customXml" Target="../ink/ink770.xml"/><Relationship Id="rId19" Type="http://schemas.openxmlformats.org/officeDocument/2006/relationships/image" Target="../media/image516.png"/><Relationship Id="rId31" Type="http://schemas.openxmlformats.org/officeDocument/2006/relationships/image" Target="../media/image522.png"/><Relationship Id="rId44" Type="http://schemas.openxmlformats.org/officeDocument/2006/relationships/customXml" Target="../ink/ink787.xml"/><Relationship Id="rId4" Type="http://schemas.openxmlformats.org/officeDocument/2006/relationships/customXml" Target="../ink/ink767.xml"/><Relationship Id="rId9" Type="http://schemas.openxmlformats.org/officeDocument/2006/relationships/image" Target="../media/image511.png"/><Relationship Id="rId14" Type="http://schemas.openxmlformats.org/officeDocument/2006/relationships/customXml" Target="../ink/ink772.xml"/><Relationship Id="rId22" Type="http://schemas.openxmlformats.org/officeDocument/2006/relationships/customXml" Target="../ink/ink776.xml"/><Relationship Id="rId27" Type="http://schemas.openxmlformats.org/officeDocument/2006/relationships/image" Target="../media/image520.png"/><Relationship Id="rId30" Type="http://schemas.openxmlformats.org/officeDocument/2006/relationships/customXml" Target="../ink/ink780.xml"/><Relationship Id="rId35" Type="http://schemas.openxmlformats.org/officeDocument/2006/relationships/image" Target="../media/image524.png"/><Relationship Id="rId43" Type="http://schemas.openxmlformats.org/officeDocument/2006/relationships/image" Target="../media/image528.png"/><Relationship Id="rId8" Type="http://schemas.openxmlformats.org/officeDocument/2006/relationships/customXml" Target="../ink/ink769.xml"/><Relationship Id="rId3" Type="http://schemas.openxmlformats.org/officeDocument/2006/relationships/image" Target="../media/image14.emf"/><Relationship Id="rId12" Type="http://schemas.openxmlformats.org/officeDocument/2006/relationships/customXml" Target="../ink/ink771.xml"/><Relationship Id="rId17" Type="http://schemas.openxmlformats.org/officeDocument/2006/relationships/image" Target="../media/image515.png"/><Relationship Id="rId25" Type="http://schemas.openxmlformats.org/officeDocument/2006/relationships/image" Target="../media/image519.png"/><Relationship Id="rId33" Type="http://schemas.openxmlformats.org/officeDocument/2006/relationships/image" Target="../media/image523.png"/><Relationship Id="rId38" Type="http://schemas.openxmlformats.org/officeDocument/2006/relationships/customXml" Target="../ink/ink784.xml"/><Relationship Id="rId20" Type="http://schemas.openxmlformats.org/officeDocument/2006/relationships/customXml" Target="../ink/ink775.xml"/><Relationship Id="rId41" Type="http://schemas.openxmlformats.org/officeDocument/2006/relationships/image" Target="../media/image527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4.png"/><Relationship Id="rId18" Type="http://schemas.openxmlformats.org/officeDocument/2006/relationships/customXml" Target="../ink/ink795.xml"/><Relationship Id="rId26" Type="http://schemas.openxmlformats.org/officeDocument/2006/relationships/customXml" Target="../ink/ink799.xml"/><Relationship Id="rId39" Type="http://schemas.openxmlformats.org/officeDocument/2006/relationships/image" Target="../media/image547.png"/><Relationship Id="rId21" Type="http://schemas.openxmlformats.org/officeDocument/2006/relationships/image" Target="../media/image538.png"/><Relationship Id="rId34" Type="http://schemas.openxmlformats.org/officeDocument/2006/relationships/customXml" Target="../ink/ink803.xml"/><Relationship Id="rId42" Type="http://schemas.openxmlformats.org/officeDocument/2006/relationships/customXml" Target="../ink/ink807.xml"/><Relationship Id="rId7" Type="http://schemas.openxmlformats.org/officeDocument/2006/relationships/image" Target="../media/image531.png"/><Relationship Id="rId2" Type="http://schemas.openxmlformats.org/officeDocument/2006/relationships/image" Target="../media/image504.png"/><Relationship Id="rId16" Type="http://schemas.openxmlformats.org/officeDocument/2006/relationships/customXml" Target="../ink/ink794.xml"/><Relationship Id="rId29" Type="http://schemas.openxmlformats.org/officeDocument/2006/relationships/image" Target="../media/image5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89.xml"/><Relationship Id="rId11" Type="http://schemas.openxmlformats.org/officeDocument/2006/relationships/image" Target="../media/image533.png"/><Relationship Id="rId24" Type="http://schemas.openxmlformats.org/officeDocument/2006/relationships/customXml" Target="../ink/ink798.xml"/><Relationship Id="rId32" Type="http://schemas.openxmlformats.org/officeDocument/2006/relationships/customXml" Target="../ink/ink802.xml"/><Relationship Id="rId37" Type="http://schemas.openxmlformats.org/officeDocument/2006/relationships/image" Target="../media/image546.png"/><Relationship Id="rId40" Type="http://schemas.openxmlformats.org/officeDocument/2006/relationships/customXml" Target="../ink/ink806.xml"/><Relationship Id="rId45" Type="http://schemas.openxmlformats.org/officeDocument/2006/relationships/image" Target="../media/image550.png"/><Relationship Id="rId5" Type="http://schemas.openxmlformats.org/officeDocument/2006/relationships/image" Target="../media/image530.png"/><Relationship Id="rId15" Type="http://schemas.openxmlformats.org/officeDocument/2006/relationships/image" Target="../media/image535.png"/><Relationship Id="rId23" Type="http://schemas.openxmlformats.org/officeDocument/2006/relationships/image" Target="../media/image539.png"/><Relationship Id="rId28" Type="http://schemas.openxmlformats.org/officeDocument/2006/relationships/customXml" Target="../ink/ink800.xml"/><Relationship Id="rId36" Type="http://schemas.openxmlformats.org/officeDocument/2006/relationships/customXml" Target="../ink/ink804.xml"/><Relationship Id="rId10" Type="http://schemas.openxmlformats.org/officeDocument/2006/relationships/customXml" Target="../ink/ink791.xml"/><Relationship Id="rId19" Type="http://schemas.openxmlformats.org/officeDocument/2006/relationships/image" Target="../media/image537.png"/><Relationship Id="rId31" Type="http://schemas.openxmlformats.org/officeDocument/2006/relationships/image" Target="../media/image543.png"/><Relationship Id="rId44" Type="http://schemas.openxmlformats.org/officeDocument/2006/relationships/customXml" Target="../ink/ink808.xml"/><Relationship Id="rId4" Type="http://schemas.openxmlformats.org/officeDocument/2006/relationships/customXml" Target="../ink/ink788.xml"/><Relationship Id="rId9" Type="http://schemas.openxmlformats.org/officeDocument/2006/relationships/image" Target="../media/image532.png"/><Relationship Id="rId14" Type="http://schemas.openxmlformats.org/officeDocument/2006/relationships/customXml" Target="../ink/ink793.xml"/><Relationship Id="rId22" Type="http://schemas.openxmlformats.org/officeDocument/2006/relationships/customXml" Target="../ink/ink797.xml"/><Relationship Id="rId27" Type="http://schemas.openxmlformats.org/officeDocument/2006/relationships/image" Target="../media/image541.png"/><Relationship Id="rId30" Type="http://schemas.openxmlformats.org/officeDocument/2006/relationships/customXml" Target="../ink/ink801.xml"/><Relationship Id="rId35" Type="http://schemas.openxmlformats.org/officeDocument/2006/relationships/image" Target="../media/image545.png"/><Relationship Id="rId43" Type="http://schemas.openxmlformats.org/officeDocument/2006/relationships/image" Target="../media/image549.png"/><Relationship Id="rId8" Type="http://schemas.openxmlformats.org/officeDocument/2006/relationships/customXml" Target="../ink/ink790.xml"/><Relationship Id="rId3" Type="http://schemas.openxmlformats.org/officeDocument/2006/relationships/image" Target="../media/image14.emf"/><Relationship Id="rId12" Type="http://schemas.openxmlformats.org/officeDocument/2006/relationships/customXml" Target="../ink/ink792.xml"/><Relationship Id="rId17" Type="http://schemas.openxmlformats.org/officeDocument/2006/relationships/image" Target="../media/image536.png"/><Relationship Id="rId25" Type="http://schemas.openxmlformats.org/officeDocument/2006/relationships/image" Target="../media/image540.png"/><Relationship Id="rId33" Type="http://schemas.openxmlformats.org/officeDocument/2006/relationships/image" Target="../media/image544.png"/><Relationship Id="rId38" Type="http://schemas.openxmlformats.org/officeDocument/2006/relationships/customXml" Target="../ink/ink805.xml"/><Relationship Id="rId20" Type="http://schemas.openxmlformats.org/officeDocument/2006/relationships/customXml" Target="../ink/ink796.xml"/><Relationship Id="rId41" Type="http://schemas.openxmlformats.org/officeDocument/2006/relationships/image" Target="../media/image54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3.png"/><Relationship Id="rId3" Type="http://schemas.openxmlformats.org/officeDocument/2006/relationships/customXml" Target="../ink/ink809.xml"/><Relationship Id="rId7" Type="http://schemas.openxmlformats.org/officeDocument/2006/relationships/customXml" Target="../ink/ink811.xml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2.png"/><Relationship Id="rId5" Type="http://schemas.openxmlformats.org/officeDocument/2006/relationships/customXml" Target="../ink/ink810.xml"/><Relationship Id="rId10" Type="http://schemas.openxmlformats.org/officeDocument/2006/relationships/image" Target="../media/image554.png"/><Relationship Id="rId4" Type="http://schemas.openxmlformats.org/officeDocument/2006/relationships/image" Target="../media/image551.png"/><Relationship Id="rId9" Type="http://schemas.openxmlformats.org/officeDocument/2006/relationships/customXml" Target="../ink/ink8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0.png"/><Relationship Id="rId13" Type="http://schemas.openxmlformats.org/officeDocument/2006/relationships/customXml" Target="../ink/ink818.xml"/><Relationship Id="rId3" Type="http://schemas.openxmlformats.org/officeDocument/2006/relationships/customXml" Target="../ink/ink813.xml"/><Relationship Id="rId7" Type="http://schemas.openxmlformats.org/officeDocument/2006/relationships/customXml" Target="../ink/ink815.xml"/><Relationship Id="rId12" Type="http://schemas.openxmlformats.org/officeDocument/2006/relationships/image" Target="../media/image1570.png"/><Relationship Id="rId2" Type="http://schemas.openxmlformats.org/officeDocument/2006/relationships/image" Target="../media/image468.png"/><Relationship Id="rId16" Type="http://schemas.openxmlformats.org/officeDocument/2006/relationships/image" Target="../media/image15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0.png"/><Relationship Id="rId11" Type="http://schemas.openxmlformats.org/officeDocument/2006/relationships/customXml" Target="../ink/ink817.xml"/><Relationship Id="rId5" Type="http://schemas.openxmlformats.org/officeDocument/2006/relationships/customXml" Target="../ink/ink814.xml"/><Relationship Id="rId15" Type="http://schemas.openxmlformats.org/officeDocument/2006/relationships/customXml" Target="../ink/ink819.xml"/><Relationship Id="rId10" Type="http://schemas.openxmlformats.org/officeDocument/2006/relationships/image" Target="../media/image1560.png"/><Relationship Id="rId4" Type="http://schemas.openxmlformats.org/officeDocument/2006/relationships/image" Target="../media/image1530.png"/><Relationship Id="rId9" Type="http://schemas.openxmlformats.org/officeDocument/2006/relationships/customXml" Target="../ink/ink816.xml"/><Relationship Id="rId14" Type="http://schemas.openxmlformats.org/officeDocument/2006/relationships/image" Target="../media/image158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customXml" Target="../ink/ink820.xml"/><Relationship Id="rId7" Type="http://schemas.openxmlformats.org/officeDocument/2006/relationships/customXml" Target="../ink/ink822.xml"/><Relationship Id="rId2" Type="http://schemas.openxmlformats.org/officeDocument/2006/relationships/image" Target="../media/image4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9.png"/><Relationship Id="rId5" Type="http://schemas.openxmlformats.org/officeDocument/2006/relationships/customXml" Target="../ink/ink821.xml"/><Relationship Id="rId10" Type="http://schemas.openxmlformats.org/officeDocument/2006/relationships/image" Target="../media/image501.png"/><Relationship Id="rId4" Type="http://schemas.openxmlformats.org/officeDocument/2006/relationships/image" Target="../media/image1600.png"/><Relationship Id="rId9" Type="http://schemas.openxmlformats.org/officeDocument/2006/relationships/customXml" Target="../ink/ink823.xml"/></Relationships>
</file>

<file path=ppt/slides/_rels/slide4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10.png"/><Relationship Id="rId21" Type="http://schemas.openxmlformats.org/officeDocument/2006/relationships/customXml" Target="../ink/ink832.xml"/><Relationship Id="rId42" Type="http://schemas.openxmlformats.org/officeDocument/2006/relationships/image" Target="../media/image1790.png"/><Relationship Id="rId47" Type="http://schemas.openxmlformats.org/officeDocument/2006/relationships/customXml" Target="../ink/ink845.xml"/><Relationship Id="rId63" Type="http://schemas.openxmlformats.org/officeDocument/2006/relationships/customXml" Target="../ink/ink853.xml"/><Relationship Id="rId68" Type="http://schemas.openxmlformats.org/officeDocument/2006/relationships/image" Target="../media/image1920.png"/><Relationship Id="rId84" Type="http://schemas.openxmlformats.org/officeDocument/2006/relationships/image" Target="../media/image469.png"/><Relationship Id="rId89" Type="http://schemas.openxmlformats.org/officeDocument/2006/relationships/customXml" Target="../ink/ink866.xml"/><Relationship Id="rId16" Type="http://schemas.openxmlformats.org/officeDocument/2006/relationships/image" Target="../media/image1660.png"/><Relationship Id="rId11" Type="http://schemas.openxmlformats.org/officeDocument/2006/relationships/customXml" Target="../ink/ink828.xml"/><Relationship Id="rId32" Type="http://schemas.openxmlformats.org/officeDocument/2006/relationships/image" Target="../media/image1740.png"/><Relationship Id="rId37" Type="http://schemas.openxmlformats.org/officeDocument/2006/relationships/customXml" Target="../ink/ink840.xml"/><Relationship Id="rId53" Type="http://schemas.openxmlformats.org/officeDocument/2006/relationships/customXml" Target="../ink/ink848.xml"/><Relationship Id="rId58" Type="http://schemas.openxmlformats.org/officeDocument/2006/relationships/image" Target="../media/image1870.png"/><Relationship Id="rId74" Type="http://schemas.openxmlformats.org/officeDocument/2006/relationships/image" Target="../media/image1950.png"/><Relationship Id="rId79" Type="http://schemas.openxmlformats.org/officeDocument/2006/relationships/customXml" Target="../ink/ink861.xml"/><Relationship Id="rId5" Type="http://schemas.openxmlformats.org/officeDocument/2006/relationships/customXml" Target="../ink/ink825.xml"/><Relationship Id="rId19" Type="http://schemas.openxmlformats.org/officeDocument/2006/relationships/customXml" Target="../ink/ink831.xml"/><Relationship Id="rId14" Type="http://schemas.openxmlformats.org/officeDocument/2006/relationships/image" Target="../media/image1650.png"/><Relationship Id="rId22" Type="http://schemas.openxmlformats.org/officeDocument/2006/relationships/image" Target="../media/image1690.png"/><Relationship Id="rId27" Type="http://schemas.openxmlformats.org/officeDocument/2006/relationships/customXml" Target="../ink/ink835.xml"/><Relationship Id="rId30" Type="http://schemas.openxmlformats.org/officeDocument/2006/relationships/image" Target="../media/image1730.png"/><Relationship Id="rId35" Type="http://schemas.openxmlformats.org/officeDocument/2006/relationships/customXml" Target="../ink/ink839.xml"/><Relationship Id="rId43" Type="http://schemas.openxmlformats.org/officeDocument/2006/relationships/customXml" Target="../ink/ink843.xml"/><Relationship Id="rId48" Type="http://schemas.openxmlformats.org/officeDocument/2006/relationships/image" Target="../media/image1820.png"/><Relationship Id="rId56" Type="http://schemas.openxmlformats.org/officeDocument/2006/relationships/image" Target="../media/image1860.png"/><Relationship Id="rId64" Type="http://schemas.openxmlformats.org/officeDocument/2006/relationships/image" Target="../media/image1900.png"/><Relationship Id="rId69" Type="http://schemas.openxmlformats.org/officeDocument/2006/relationships/customXml" Target="../ink/ink856.xml"/><Relationship Id="rId77" Type="http://schemas.openxmlformats.org/officeDocument/2006/relationships/customXml" Target="../ink/ink860.xml"/><Relationship Id="rId8" Type="http://schemas.openxmlformats.org/officeDocument/2006/relationships/image" Target="../media/image1620.png"/><Relationship Id="rId51" Type="http://schemas.openxmlformats.org/officeDocument/2006/relationships/customXml" Target="../ink/ink847.xml"/><Relationship Id="rId72" Type="http://schemas.openxmlformats.org/officeDocument/2006/relationships/image" Target="../media/image1940.png"/><Relationship Id="rId80" Type="http://schemas.openxmlformats.org/officeDocument/2006/relationships/image" Target="../media/image1980.png"/><Relationship Id="rId85" Type="http://schemas.openxmlformats.org/officeDocument/2006/relationships/customXml" Target="../ink/ink864.xml"/><Relationship Id="rId3" Type="http://schemas.openxmlformats.org/officeDocument/2006/relationships/customXml" Target="../ink/ink824.xml"/><Relationship Id="rId12" Type="http://schemas.openxmlformats.org/officeDocument/2006/relationships/image" Target="../media/image1640.png"/><Relationship Id="rId25" Type="http://schemas.openxmlformats.org/officeDocument/2006/relationships/customXml" Target="../ink/ink834.xml"/><Relationship Id="rId33" Type="http://schemas.openxmlformats.org/officeDocument/2006/relationships/customXml" Target="../ink/ink838.xml"/><Relationship Id="rId38" Type="http://schemas.openxmlformats.org/officeDocument/2006/relationships/image" Target="../media/image1770.png"/><Relationship Id="rId46" Type="http://schemas.openxmlformats.org/officeDocument/2006/relationships/image" Target="../media/image1810.png"/><Relationship Id="rId59" Type="http://schemas.openxmlformats.org/officeDocument/2006/relationships/customXml" Target="../ink/ink851.xml"/><Relationship Id="rId67" Type="http://schemas.openxmlformats.org/officeDocument/2006/relationships/customXml" Target="../ink/ink855.xml"/><Relationship Id="rId20" Type="http://schemas.openxmlformats.org/officeDocument/2006/relationships/image" Target="../media/image1680.png"/><Relationship Id="rId41" Type="http://schemas.openxmlformats.org/officeDocument/2006/relationships/customXml" Target="../ink/ink842.xml"/><Relationship Id="rId54" Type="http://schemas.openxmlformats.org/officeDocument/2006/relationships/image" Target="../media/image1850.png"/><Relationship Id="rId62" Type="http://schemas.openxmlformats.org/officeDocument/2006/relationships/image" Target="../media/image1890.png"/><Relationship Id="rId70" Type="http://schemas.openxmlformats.org/officeDocument/2006/relationships/image" Target="../media/image1930.png"/><Relationship Id="rId75" Type="http://schemas.openxmlformats.org/officeDocument/2006/relationships/customXml" Target="../ink/ink859.xml"/><Relationship Id="rId83" Type="http://schemas.openxmlformats.org/officeDocument/2006/relationships/customXml" Target="../ink/ink863.xml"/><Relationship Id="rId88" Type="http://schemas.openxmlformats.org/officeDocument/2006/relationships/image" Target="../media/image5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0.png"/><Relationship Id="rId15" Type="http://schemas.openxmlformats.org/officeDocument/2006/relationships/customXml" Target="../ink/ink830.xml"/><Relationship Id="rId23" Type="http://schemas.openxmlformats.org/officeDocument/2006/relationships/customXml" Target="../ink/ink833.xml"/><Relationship Id="rId28" Type="http://schemas.openxmlformats.org/officeDocument/2006/relationships/image" Target="../media/image1720.png"/><Relationship Id="rId36" Type="http://schemas.openxmlformats.org/officeDocument/2006/relationships/image" Target="../media/image1760.png"/><Relationship Id="rId49" Type="http://schemas.openxmlformats.org/officeDocument/2006/relationships/customXml" Target="../ink/ink846.xml"/><Relationship Id="rId57" Type="http://schemas.openxmlformats.org/officeDocument/2006/relationships/customXml" Target="../ink/ink850.xml"/><Relationship Id="rId10" Type="http://schemas.openxmlformats.org/officeDocument/2006/relationships/image" Target="../media/image1630.png"/><Relationship Id="rId31" Type="http://schemas.openxmlformats.org/officeDocument/2006/relationships/customXml" Target="../ink/ink837.xml"/><Relationship Id="rId44" Type="http://schemas.openxmlformats.org/officeDocument/2006/relationships/image" Target="../media/image1800.png"/><Relationship Id="rId52" Type="http://schemas.openxmlformats.org/officeDocument/2006/relationships/image" Target="../media/image1840.png"/><Relationship Id="rId60" Type="http://schemas.openxmlformats.org/officeDocument/2006/relationships/image" Target="../media/image1880.png"/><Relationship Id="rId65" Type="http://schemas.openxmlformats.org/officeDocument/2006/relationships/customXml" Target="../ink/ink854.xml"/><Relationship Id="rId73" Type="http://schemas.openxmlformats.org/officeDocument/2006/relationships/customXml" Target="../ink/ink858.xml"/><Relationship Id="rId78" Type="http://schemas.openxmlformats.org/officeDocument/2006/relationships/image" Target="../media/image1970.png"/><Relationship Id="rId81" Type="http://schemas.openxmlformats.org/officeDocument/2006/relationships/customXml" Target="../ink/ink862.xml"/><Relationship Id="rId86" Type="http://schemas.openxmlformats.org/officeDocument/2006/relationships/image" Target="../media/image500.png"/><Relationship Id="rId4" Type="http://schemas.openxmlformats.org/officeDocument/2006/relationships/image" Target="../media/image1600.png"/><Relationship Id="rId9" Type="http://schemas.openxmlformats.org/officeDocument/2006/relationships/customXml" Target="../ink/ink827.xml"/><Relationship Id="rId13" Type="http://schemas.openxmlformats.org/officeDocument/2006/relationships/customXml" Target="../ink/ink829.xml"/><Relationship Id="rId18" Type="http://schemas.openxmlformats.org/officeDocument/2006/relationships/image" Target="../media/image1670.png"/><Relationship Id="rId39" Type="http://schemas.openxmlformats.org/officeDocument/2006/relationships/customXml" Target="../ink/ink841.xml"/><Relationship Id="rId34" Type="http://schemas.openxmlformats.org/officeDocument/2006/relationships/image" Target="../media/image1750.png"/><Relationship Id="rId50" Type="http://schemas.openxmlformats.org/officeDocument/2006/relationships/image" Target="../media/image1830.png"/><Relationship Id="rId55" Type="http://schemas.openxmlformats.org/officeDocument/2006/relationships/customXml" Target="../ink/ink849.xml"/><Relationship Id="rId76" Type="http://schemas.openxmlformats.org/officeDocument/2006/relationships/image" Target="../media/image1960.png"/><Relationship Id="rId7" Type="http://schemas.openxmlformats.org/officeDocument/2006/relationships/customXml" Target="../ink/ink826.xml"/><Relationship Id="rId71" Type="http://schemas.openxmlformats.org/officeDocument/2006/relationships/customXml" Target="../ink/ink857.xml"/><Relationship Id="rId2" Type="http://schemas.openxmlformats.org/officeDocument/2006/relationships/image" Target="../media/image468.png"/><Relationship Id="rId29" Type="http://schemas.openxmlformats.org/officeDocument/2006/relationships/customXml" Target="../ink/ink836.xml"/><Relationship Id="rId24" Type="http://schemas.openxmlformats.org/officeDocument/2006/relationships/image" Target="../media/image1700.png"/><Relationship Id="rId40" Type="http://schemas.openxmlformats.org/officeDocument/2006/relationships/image" Target="../media/image1780.png"/><Relationship Id="rId45" Type="http://schemas.openxmlformats.org/officeDocument/2006/relationships/customXml" Target="../ink/ink844.xml"/><Relationship Id="rId66" Type="http://schemas.openxmlformats.org/officeDocument/2006/relationships/image" Target="../media/image1910.png"/><Relationship Id="rId87" Type="http://schemas.openxmlformats.org/officeDocument/2006/relationships/customXml" Target="../ink/ink865.xml"/><Relationship Id="rId61" Type="http://schemas.openxmlformats.org/officeDocument/2006/relationships/customXml" Target="../ink/ink852.xml"/><Relationship Id="rId82" Type="http://schemas.openxmlformats.org/officeDocument/2006/relationships/image" Target="../media/image199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0.png"/><Relationship Id="rId13" Type="http://schemas.openxmlformats.org/officeDocument/2006/relationships/customXml" Target="../ink/ink871.xml"/><Relationship Id="rId3" Type="http://schemas.openxmlformats.org/officeDocument/2006/relationships/customXml" Target="../ink/ink867.xml"/><Relationship Id="rId12" Type="http://schemas.openxmlformats.org/officeDocument/2006/relationships/image" Target="../media/image469.png"/><Relationship Id="rId17" Type="http://schemas.openxmlformats.org/officeDocument/2006/relationships/customXml" Target="../ink/ink873.xml"/><Relationship Id="rId2" Type="http://schemas.openxmlformats.org/officeDocument/2006/relationships/image" Target="../media/image468.png"/><Relationship Id="rId16" Type="http://schemas.openxmlformats.org/officeDocument/2006/relationships/image" Target="../media/image501.png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870.xml"/><Relationship Id="rId6" Type="http://schemas.openxmlformats.org/officeDocument/2006/relationships/image" Target="../media/image2000.png"/><Relationship Id="rId5" Type="http://schemas.openxmlformats.org/officeDocument/2006/relationships/customXml" Target="../ink/ink868.xml"/><Relationship Id="rId15" Type="http://schemas.openxmlformats.org/officeDocument/2006/relationships/customXml" Target="../ink/ink872.xml"/><Relationship Id="rId10" Type="http://schemas.openxmlformats.org/officeDocument/2006/relationships/image" Target="../media/image2020.png"/><Relationship Id="rId4" Type="http://schemas.openxmlformats.org/officeDocument/2006/relationships/image" Target="../media/image1600.png"/><Relationship Id="rId9" Type="http://schemas.openxmlformats.org/officeDocument/2006/relationships/customXml" Target="../ink/ink869.xml"/><Relationship Id="rId14" Type="http://schemas.openxmlformats.org/officeDocument/2006/relationships/image" Target="../media/image50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74.xml"/><Relationship Id="rId2" Type="http://schemas.openxmlformats.org/officeDocument/2006/relationships/image" Target="../media/image5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4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0.png"/><Relationship Id="rId13" Type="http://schemas.openxmlformats.org/officeDocument/2006/relationships/customXml" Target="../ink/ink880.xml"/><Relationship Id="rId18" Type="http://schemas.openxmlformats.org/officeDocument/2006/relationships/image" Target="../media/image2120.png"/><Relationship Id="rId3" Type="http://schemas.openxmlformats.org/officeDocument/2006/relationships/customXml" Target="../ink/ink875.xml"/><Relationship Id="rId7" Type="http://schemas.openxmlformats.org/officeDocument/2006/relationships/customXml" Target="../ink/ink877.xml"/><Relationship Id="rId12" Type="http://schemas.openxmlformats.org/officeDocument/2006/relationships/image" Target="../media/image2090.png"/><Relationship Id="rId17" Type="http://schemas.openxmlformats.org/officeDocument/2006/relationships/customXml" Target="../ink/ink882.xml"/><Relationship Id="rId2" Type="http://schemas.openxmlformats.org/officeDocument/2006/relationships/image" Target="../media/image508.png"/><Relationship Id="rId16" Type="http://schemas.openxmlformats.org/officeDocument/2006/relationships/image" Target="../media/image2110.png"/><Relationship Id="rId20" Type="http://schemas.openxmlformats.org/officeDocument/2006/relationships/image" Target="../media/image2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60.png"/><Relationship Id="rId11" Type="http://schemas.openxmlformats.org/officeDocument/2006/relationships/customXml" Target="../ink/ink879.xml"/><Relationship Id="rId5" Type="http://schemas.openxmlformats.org/officeDocument/2006/relationships/customXml" Target="../ink/ink876.xml"/><Relationship Id="rId15" Type="http://schemas.openxmlformats.org/officeDocument/2006/relationships/customXml" Target="../ink/ink881.xml"/><Relationship Id="rId10" Type="http://schemas.openxmlformats.org/officeDocument/2006/relationships/image" Target="../media/image2080.png"/><Relationship Id="rId19" Type="http://schemas.openxmlformats.org/officeDocument/2006/relationships/customXml" Target="../ink/ink883.xml"/><Relationship Id="rId4" Type="http://schemas.openxmlformats.org/officeDocument/2006/relationships/image" Target="../media/image2050.png"/><Relationship Id="rId9" Type="http://schemas.openxmlformats.org/officeDocument/2006/relationships/customXml" Target="../ink/ink878.xml"/><Relationship Id="rId14" Type="http://schemas.openxmlformats.org/officeDocument/2006/relationships/image" Target="../media/image210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0.png"/><Relationship Id="rId3" Type="http://schemas.openxmlformats.org/officeDocument/2006/relationships/customXml" Target="../ink/ink884.xml"/><Relationship Id="rId7" Type="http://schemas.openxmlformats.org/officeDocument/2006/relationships/customXml" Target="../ink/ink886.xml"/><Relationship Id="rId2" Type="http://schemas.openxmlformats.org/officeDocument/2006/relationships/image" Target="../media/image5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0.png"/><Relationship Id="rId5" Type="http://schemas.openxmlformats.org/officeDocument/2006/relationships/customXml" Target="../ink/ink885.xml"/><Relationship Id="rId4" Type="http://schemas.openxmlformats.org/officeDocument/2006/relationships/image" Target="../media/image21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87.xml"/><Relationship Id="rId2" Type="http://schemas.openxmlformats.org/officeDocument/2006/relationships/image" Target="../media/image5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90.png"/><Relationship Id="rId5" Type="http://schemas.openxmlformats.org/officeDocument/2006/relationships/customXml" Target="../ink/ink888.xml"/><Relationship Id="rId4" Type="http://schemas.openxmlformats.org/officeDocument/2006/relationships/image" Target="../media/image218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0.png"/><Relationship Id="rId3" Type="http://schemas.openxmlformats.org/officeDocument/2006/relationships/customXml" Target="../ink/ink889.xml"/><Relationship Id="rId7" Type="http://schemas.openxmlformats.org/officeDocument/2006/relationships/customXml" Target="../ink/ink891.xml"/><Relationship Id="rId12" Type="http://schemas.openxmlformats.org/officeDocument/2006/relationships/image" Target="../media/image2240.png"/><Relationship Id="rId2" Type="http://schemas.openxmlformats.org/officeDocument/2006/relationships/image" Target="../media/image5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10.png"/><Relationship Id="rId11" Type="http://schemas.openxmlformats.org/officeDocument/2006/relationships/customXml" Target="../ink/ink893.xml"/><Relationship Id="rId5" Type="http://schemas.openxmlformats.org/officeDocument/2006/relationships/customXml" Target="../ink/ink890.xml"/><Relationship Id="rId10" Type="http://schemas.openxmlformats.org/officeDocument/2006/relationships/image" Target="../media/image2230.png"/><Relationship Id="rId4" Type="http://schemas.openxmlformats.org/officeDocument/2006/relationships/image" Target="../media/image2200.png"/><Relationship Id="rId9" Type="http://schemas.openxmlformats.org/officeDocument/2006/relationships/customXml" Target="../ink/ink89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8.png"/><Relationship Id="rId2" Type="http://schemas.openxmlformats.org/officeDocument/2006/relationships/image" Target="../media/image5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1.png"/><Relationship Id="rId4" Type="http://schemas.openxmlformats.org/officeDocument/2006/relationships/image" Target="../media/image55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5.png"/><Relationship Id="rId21" Type="http://schemas.openxmlformats.org/officeDocument/2006/relationships/image" Target="../media/image16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29.png"/><Relationship Id="rId50" Type="http://schemas.openxmlformats.org/officeDocument/2006/relationships/customXml" Target="../ink/ink24.xml"/><Relationship Id="rId55" Type="http://schemas.openxmlformats.org/officeDocument/2006/relationships/image" Target="../media/image33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6" Type="http://schemas.openxmlformats.org/officeDocument/2006/relationships/customXml" Target="../ink/ink7.xml"/><Relationship Id="rId29" Type="http://schemas.openxmlformats.org/officeDocument/2006/relationships/image" Target="../media/image20.png"/><Relationship Id="rId11" Type="http://schemas.openxmlformats.org/officeDocument/2006/relationships/image" Target="../media/image11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4.png"/><Relationship Id="rId40" Type="http://schemas.openxmlformats.org/officeDocument/2006/relationships/customXml" Target="../ink/ink19.xml"/><Relationship Id="rId45" Type="http://schemas.openxmlformats.org/officeDocument/2006/relationships/image" Target="../media/image28.png"/><Relationship Id="rId53" Type="http://schemas.openxmlformats.org/officeDocument/2006/relationships/image" Target="../media/image32.png"/><Relationship Id="rId58" Type="http://schemas.openxmlformats.org/officeDocument/2006/relationships/customXml" Target="../ink/ink28.xml"/><Relationship Id="rId5" Type="http://schemas.openxmlformats.org/officeDocument/2006/relationships/image" Target="../media/image7.png"/><Relationship Id="rId61" Type="http://schemas.openxmlformats.org/officeDocument/2006/relationships/image" Target="../media/image36.png"/><Relationship Id="rId19" Type="http://schemas.openxmlformats.org/officeDocument/2006/relationships/image" Target="../media/image15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9.png"/><Relationship Id="rId30" Type="http://schemas.openxmlformats.org/officeDocument/2006/relationships/customXml" Target="../ink/ink14.xml"/><Relationship Id="rId35" Type="http://schemas.openxmlformats.org/officeDocument/2006/relationships/image" Target="../media/image23.png"/><Relationship Id="rId43" Type="http://schemas.openxmlformats.org/officeDocument/2006/relationships/image" Target="../media/image27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8" Type="http://schemas.openxmlformats.org/officeDocument/2006/relationships/customXml" Target="../ink/ink3.xml"/><Relationship Id="rId51" Type="http://schemas.openxmlformats.org/officeDocument/2006/relationships/image" Target="../media/image31.png"/><Relationship Id="rId3" Type="http://schemas.openxmlformats.org/officeDocument/2006/relationships/image" Target="../media/image6.emf"/><Relationship Id="rId12" Type="http://schemas.openxmlformats.org/officeDocument/2006/relationships/customXml" Target="../ink/ink5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image" Target="../media/image22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35.png"/><Relationship Id="rId20" Type="http://schemas.openxmlformats.org/officeDocument/2006/relationships/customXml" Target="../ink/ink9.xml"/><Relationship Id="rId41" Type="http://schemas.openxmlformats.org/officeDocument/2006/relationships/image" Target="../media/image26.png"/><Relationship Id="rId54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30.png"/><Relationship Id="rId57" Type="http://schemas.openxmlformats.org/officeDocument/2006/relationships/image" Target="../media/image34.png"/><Relationship Id="rId10" Type="http://schemas.openxmlformats.org/officeDocument/2006/relationships/customXml" Target="../ink/ink4.xml"/><Relationship Id="rId31" Type="http://schemas.openxmlformats.org/officeDocument/2006/relationships/image" Target="../media/image21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4" Type="http://schemas.openxmlformats.org/officeDocument/2006/relationships/customXml" Target="../ink/ink1.xml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customXml" Target="../ink/ink37.xml"/><Relationship Id="rId26" Type="http://schemas.openxmlformats.org/officeDocument/2006/relationships/customXml" Target="../ink/ink41.xml"/><Relationship Id="rId39" Type="http://schemas.openxmlformats.org/officeDocument/2006/relationships/image" Target="../media/image54.png"/><Relationship Id="rId21" Type="http://schemas.openxmlformats.org/officeDocument/2006/relationships/image" Target="../media/image45.png"/><Relationship Id="rId34" Type="http://schemas.openxmlformats.org/officeDocument/2006/relationships/customXml" Target="../ink/ink45.xml"/><Relationship Id="rId42" Type="http://schemas.openxmlformats.org/officeDocument/2006/relationships/customXml" Target="../ink/ink49.xml"/><Relationship Id="rId47" Type="http://schemas.openxmlformats.org/officeDocument/2006/relationships/image" Target="../media/image58.png"/><Relationship Id="rId50" Type="http://schemas.openxmlformats.org/officeDocument/2006/relationships/customXml" Target="../ink/ink53.xml"/><Relationship Id="rId55" Type="http://schemas.openxmlformats.org/officeDocument/2006/relationships/image" Target="../media/image62.png"/><Relationship Id="rId7" Type="http://schemas.openxmlformats.org/officeDocument/2006/relationships/image" Target="../media/image38.png"/><Relationship Id="rId2" Type="http://schemas.openxmlformats.org/officeDocument/2006/relationships/image" Target="../media/image8.png"/><Relationship Id="rId16" Type="http://schemas.openxmlformats.org/officeDocument/2006/relationships/customXml" Target="../ink/ink36.xml"/><Relationship Id="rId29" Type="http://schemas.openxmlformats.org/officeDocument/2006/relationships/image" Target="../media/image49.png"/><Relationship Id="rId11" Type="http://schemas.openxmlformats.org/officeDocument/2006/relationships/image" Target="../media/image40.png"/><Relationship Id="rId24" Type="http://schemas.openxmlformats.org/officeDocument/2006/relationships/customXml" Target="../ink/ink40.xml"/><Relationship Id="rId32" Type="http://schemas.openxmlformats.org/officeDocument/2006/relationships/customXml" Target="../ink/ink44.xml"/><Relationship Id="rId37" Type="http://schemas.openxmlformats.org/officeDocument/2006/relationships/image" Target="../media/image53.png"/><Relationship Id="rId40" Type="http://schemas.openxmlformats.org/officeDocument/2006/relationships/customXml" Target="../ink/ink48.xml"/><Relationship Id="rId45" Type="http://schemas.openxmlformats.org/officeDocument/2006/relationships/image" Target="../media/image57.png"/><Relationship Id="rId53" Type="http://schemas.openxmlformats.org/officeDocument/2006/relationships/image" Target="../media/image61.png"/><Relationship Id="rId58" Type="http://schemas.openxmlformats.org/officeDocument/2006/relationships/customXml" Target="../ink/ink57.xml"/><Relationship Id="rId5" Type="http://schemas.openxmlformats.org/officeDocument/2006/relationships/image" Target="../media/image37.png"/><Relationship Id="rId19" Type="http://schemas.openxmlformats.org/officeDocument/2006/relationships/image" Target="../media/image44.png"/><Relationship Id="rId4" Type="http://schemas.openxmlformats.org/officeDocument/2006/relationships/customXml" Target="../ink/ink30.xml"/><Relationship Id="rId9" Type="http://schemas.openxmlformats.org/officeDocument/2006/relationships/image" Target="../media/image39.png"/><Relationship Id="rId14" Type="http://schemas.openxmlformats.org/officeDocument/2006/relationships/customXml" Target="../ink/ink35.xml"/><Relationship Id="rId22" Type="http://schemas.openxmlformats.org/officeDocument/2006/relationships/customXml" Target="../ink/ink39.xml"/><Relationship Id="rId27" Type="http://schemas.openxmlformats.org/officeDocument/2006/relationships/image" Target="../media/image48.png"/><Relationship Id="rId30" Type="http://schemas.openxmlformats.org/officeDocument/2006/relationships/customXml" Target="../ink/ink43.xml"/><Relationship Id="rId35" Type="http://schemas.openxmlformats.org/officeDocument/2006/relationships/image" Target="../media/image52.png"/><Relationship Id="rId43" Type="http://schemas.openxmlformats.org/officeDocument/2006/relationships/image" Target="../media/image56.png"/><Relationship Id="rId48" Type="http://schemas.openxmlformats.org/officeDocument/2006/relationships/customXml" Target="../ink/ink52.xml"/><Relationship Id="rId56" Type="http://schemas.openxmlformats.org/officeDocument/2006/relationships/customXml" Target="../ink/ink56.xml"/><Relationship Id="rId8" Type="http://schemas.openxmlformats.org/officeDocument/2006/relationships/customXml" Target="../ink/ink32.xml"/><Relationship Id="rId51" Type="http://schemas.openxmlformats.org/officeDocument/2006/relationships/image" Target="../media/image60.png"/><Relationship Id="rId3" Type="http://schemas.openxmlformats.org/officeDocument/2006/relationships/image" Target="../media/image6.emf"/><Relationship Id="rId12" Type="http://schemas.openxmlformats.org/officeDocument/2006/relationships/customXml" Target="../ink/ink34.xm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33" Type="http://schemas.openxmlformats.org/officeDocument/2006/relationships/image" Target="../media/image51.png"/><Relationship Id="rId38" Type="http://schemas.openxmlformats.org/officeDocument/2006/relationships/customXml" Target="../ink/ink47.xml"/><Relationship Id="rId46" Type="http://schemas.openxmlformats.org/officeDocument/2006/relationships/customXml" Target="../ink/ink51.xml"/><Relationship Id="rId59" Type="http://schemas.openxmlformats.org/officeDocument/2006/relationships/image" Target="../media/image64.png"/><Relationship Id="rId20" Type="http://schemas.openxmlformats.org/officeDocument/2006/relationships/customXml" Target="../ink/ink38.xml"/><Relationship Id="rId41" Type="http://schemas.openxmlformats.org/officeDocument/2006/relationships/image" Target="../media/image55.png"/><Relationship Id="rId54" Type="http://schemas.openxmlformats.org/officeDocument/2006/relationships/customXml" Target="../ink/ink5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15" Type="http://schemas.openxmlformats.org/officeDocument/2006/relationships/image" Target="../media/image42.png"/><Relationship Id="rId23" Type="http://schemas.openxmlformats.org/officeDocument/2006/relationships/image" Target="../media/image46.png"/><Relationship Id="rId28" Type="http://schemas.openxmlformats.org/officeDocument/2006/relationships/customXml" Target="../ink/ink42.xml"/><Relationship Id="rId36" Type="http://schemas.openxmlformats.org/officeDocument/2006/relationships/customXml" Target="../ink/ink46.xml"/><Relationship Id="rId49" Type="http://schemas.openxmlformats.org/officeDocument/2006/relationships/image" Target="../media/image59.png"/><Relationship Id="rId57" Type="http://schemas.openxmlformats.org/officeDocument/2006/relationships/image" Target="../media/image63.png"/><Relationship Id="rId10" Type="http://schemas.openxmlformats.org/officeDocument/2006/relationships/customXml" Target="../ink/ink33.xml"/><Relationship Id="rId31" Type="http://schemas.openxmlformats.org/officeDocument/2006/relationships/image" Target="../media/image50.png"/><Relationship Id="rId44" Type="http://schemas.openxmlformats.org/officeDocument/2006/relationships/customXml" Target="../ink/ink50.xml"/><Relationship Id="rId52" Type="http://schemas.openxmlformats.org/officeDocument/2006/relationships/customXml" Target="../ink/ink54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9.xml"/><Relationship Id="rId21" Type="http://schemas.openxmlformats.org/officeDocument/2006/relationships/image" Target="../media/image1811.png"/><Relationship Id="rId42" Type="http://schemas.openxmlformats.org/officeDocument/2006/relationships/customXml" Target="../ink/ink77.xml"/><Relationship Id="rId47" Type="http://schemas.openxmlformats.org/officeDocument/2006/relationships/image" Target="../media/image3110.png"/><Relationship Id="rId63" Type="http://schemas.openxmlformats.org/officeDocument/2006/relationships/image" Target="../media/image3910.png"/><Relationship Id="rId68" Type="http://schemas.openxmlformats.org/officeDocument/2006/relationships/customXml" Target="../ink/ink90.xml"/><Relationship Id="rId2" Type="http://schemas.openxmlformats.org/officeDocument/2006/relationships/image" Target="../media/image8.png"/><Relationship Id="rId16" Type="http://schemas.openxmlformats.org/officeDocument/2006/relationships/customXml" Target="../ink/ink64.xml"/><Relationship Id="rId29" Type="http://schemas.openxmlformats.org/officeDocument/2006/relationships/image" Target="../media/image2211.png"/><Relationship Id="rId11" Type="http://schemas.openxmlformats.org/officeDocument/2006/relationships/image" Target="../media/image1310.png"/><Relationship Id="rId24" Type="http://schemas.openxmlformats.org/officeDocument/2006/relationships/customXml" Target="../ink/ink68.xml"/><Relationship Id="rId32" Type="http://schemas.openxmlformats.org/officeDocument/2006/relationships/customXml" Target="../ink/ink72.xml"/><Relationship Id="rId37" Type="http://schemas.openxmlformats.org/officeDocument/2006/relationships/image" Target="../media/image2610.png"/><Relationship Id="rId40" Type="http://schemas.openxmlformats.org/officeDocument/2006/relationships/customXml" Target="../ink/ink76.xml"/><Relationship Id="rId45" Type="http://schemas.openxmlformats.org/officeDocument/2006/relationships/image" Target="../media/image3010.png"/><Relationship Id="rId53" Type="http://schemas.openxmlformats.org/officeDocument/2006/relationships/image" Target="../media/image3410.png"/><Relationship Id="rId58" Type="http://schemas.openxmlformats.org/officeDocument/2006/relationships/customXml" Target="../ink/ink85.xml"/><Relationship Id="rId66" Type="http://schemas.openxmlformats.org/officeDocument/2006/relationships/customXml" Target="../ink/ink89.xml"/><Relationship Id="rId74" Type="http://schemas.openxmlformats.org/officeDocument/2006/relationships/customXml" Target="../ink/ink93.xml"/><Relationship Id="rId5" Type="http://schemas.openxmlformats.org/officeDocument/2006/relationships/image" Target="../media/image1010.png"/><Relationship Id="rId61" Type="http://schemas.openxmlformats.org/officeDocument/2006/relationships/image" Target="../media/image3810.png"/><Relationship Id="rId19" Type="http://schemas.openxmlformats.org/officeDocument/2006/relationships/image" Target="../media/image1711.png"/><Relationship Id="rId14" Type="http://schemas.openxmlformats.org/officeDocument/2006/relationships/customXml" Target="../ink/ink63.xml"/><Relationship Id="rId22" Type="http://schemas.openxmlformats.org/officeDocument/2006/relationships/customXml" Target="../ink/ink67.xml"/><Relationship Id="rId27" Type="http://schemas.openxmlformats.org/officeDocument/2006/relationships/image" Target="../media/image2111.png"/><Relationship Id="rId30" Type="http://schemas.openxmlformats.org/officeDocument/2006/relationships/customXml" Target="../ink/ink71.xml"/><Relationship Id="rId35" Type="http://schemas.openxmlformats.org/officeDocument/2006/relationships/image" Target="../media/image2510.png"/><Relationship Id="rId43" Type="http://schemas.openxmlformats.org/officeDocument/2006/relationships/image" Target="../media/image2910.png"/><Relationship Id="rId48" Type="http://schemas.openxmlformats.org/officeDocument/2006/relationships/customXml" Target="../ink/ink80.xml"/><Relationship Id="rId56" Type="http://schemas.openxmlformats.org/officeDocument/2006/relationships/customXml" Target="../ink/ink84.xml"/><Relationship Id="rId64" Type="http://schemas.openxmlformats.org/officeDocument/2006/relationships/customXml" Target="../ink/ink88.xml"/><Relationship Id="rId69" Type="http://schemas.openxmlformats.org/officeDocument/2006/relationships/image" Target="../media/image4210.png"/><Relationship Id="rId8" Type="http://schemas.openxmlformats.org/officeDocument/2006/relationships/customXml" Target="../ink/ink60.xml"/><Relationship Id="rId51" Type="http://schemas.openxmlformats.org/officeDocument/2006/relationships/image" Target="../media/image3310.png"/><Relationship Id="rId72" Type="http://schemas.openxmlformats.org/officeDocument/2006/relationships/customXml" Target="../ink/ink92.xml"/><Relationship Id="rId3" Type="http://schemas.openxmlformats.org/officeDocument/2006/relationships/image" Target="../media/image6.emf"/><Relationship Id="rId12" Type="http://schemas.openxmlformats.org/officeDocument/2006/relationships/customXml" Target="../ink/ink62.xml"/><Relationship Id="rId17" Type="http://schemas.openxmlformats.org/officeDocument/2006/relationships/image" Target="../media/image1611.png"/><Relationship Id="rId25" Type="http://schemas.openxmlformats.org/officeDocument/2006/relationships/image" Target="../media/image2011.png"/><Relationship Id="rId33" Type="http://schemas.openxmlformats.org/officeDocument/2006/relationships/image" Target="../media/image2410.png"/><Relationship Id="rId38" Type="http://schemas.openxmlformats.org/officeDocument/2006/relationships/customXml" Target="../ink/ink75.xml"/><Relationship Id="rId46" Type="http://schemas.openxmlformats.org/officeDocument/2006/relationships/customXml" Target="../ink/ink79.xml"/><Relationship Id="rId59" Type="http://schemas.openxmlformats.org/officeDocument/2006/relationships/image" Target="../media/image3710.png"/><Relationship Id="rId67" Type="http://schemas.openxmlformats.org/officeDocument/2006/relationships/image" Target="../media/image4110.png"/><Relationship Id="rId20" Type="http://schemas.openxmlformats.org/officeDocument/2006/relationships/customXml" Target="../ink/ink66.xml"/><Relationship Id="rId41" Type="http://schemas.openxmlformats.org/officeDocument/2006/relationships/image" Target="../media/image2810.png"/><Relationship Id="rId54" Type="http://schemas.openxmlformats.org/officeDocument/2006/relationships/customXml" Target="../ink/ink83.xml"/><Relationship Id="rId62" Type="http://schemas.openxmlformats.org/officeDocument/2006/relationships/customXml" Target="../ink/ink87.xml"/><Relationship Id="rId70" Type="http://schemas.openxmlformats.org/officeDocument/2006/relationships/customXml" Target="../ink/ink91.xml"/><Relationship Id="rId75" Type="http://schemas.openxmlformats.org/officeDocument/2006/relationships/image" Target="../media/image45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.xml"/><Relationship Id="rId15" Type="http://schemas.openxmlformats.org/officeDocument/2006/relationships/image" Target="../media/image1510.png"/><Relationship Id="rId23" Type="http://schemas.openxmlformats.org/officeDocument/2006/relationships/image" Target="../media/image1911.png"/><Relationship Id="rId28" Type="http://schemas.openxmlformats.org/officeDocument/2006/relationships/customXml" Target="../ink/ink70.xml"/><Relationship Id="rId36" Type="http://schemas.openxmlformats.org/officeDocument/2006/relationships/customXml" Target="../ink/ink74.xml"/><Relationship Id="rId49" Type="http://schemas.openxmlformats.org/officeDocument/2006/relationships/image" Target="../media/image3210.png"/><Relationship Id="rId57" Type="http://schemas.openxmlformats.org/officeDocument/2006/relationships/image" Target="../media/image3610.png"/><Relationship Id="rId10" Type="http://schemas.openxmlformats.org/officeDocument/2006/relationships/customXml" Target="../ink/ink61.xml"/><Relationship Id="rId31" Type="http://schemas.openxmlformats.org/officeDocument/2006/relationships/image" Target="../media/image2310.png"/><Relationship Id="rId44" Type="http://schemas.openxmlformats.org/officeDocument/2006/relationships/customXml" Target="../ink/ink78.xml"/><Relationship Id="rId52" Type="http://schemas.openxmlformats.org/officeDocument/2006/relationships/customXml" Target="../ink/ink82.xml"/><Relationship Id="rId60" Type="http://schemas.openxmlformats.org/officeDocument/2006/relationships/customXml" Target="../ink/ink86.xml"/><Relationship Id="rId65" Type="http://schemas.openxmlformats.org/officeDocument/2006/relationships/image" Target="../media/image4010.png"/><Relationship Id="rId73" Type="http://schemas.openxmlformats.org/officeDocument/2006/relationships/image" Target="../media/image4410.png"/><Relationship Id="rId4" Type="http://schemas.openxmlformats.org/officeDocument/2006/relationships/customXml" Target="../ink/ink58.xml"/><Relationship Id="rId9" Type="http://schemas.openxmlformats.org/officeDocument/2006/relationships/image" Target="../media/image1210.png"/><Relationship Id="rId13" Type="http://schemas.openxmlformats.org/officeDocument/2006/relationships/image" Target="../media/image1410.png"/><Relationship Id="rId18" Type="http://schemas.openxmlformats.org/officeDocument/2006/relationships/customXml" Target="../ink/ink65.xml"/><Relationship Id="rId39" Type="http://schemas.openxmlformats.org/officeDocument/2006/relationships/image" Target="../media/image2710.png"/><Relationship Id="rId34" Type="http://schemas.openxmlformats.org/officeDocument/2006/relationships/customXml" Target="../ink/ink73.xml"/><Relationship Id="rId50" Type="http://schemas.openxmlformats.org/officeDocument/2006/relationships/customXml" Target="../ink/ink81.xml"/><Relationship Id="rId55" Type="http://schemas.openxmlformats.org/officeDocument/2006/relationships/image" Target="../media/image3510.png"/><Relationship Id="rId7" Type="http://schemas.openxmlformats.org/officeDocument/2006/relationships/image" Target="../media/image1110.png"/><Relationship Id="rId71" Type="http://schemas.openxmlformats.org/officeDocument/2006/relationships/image" Target="../media/image43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243D5E9D-B6DD-42F9-978F-B4EA6D89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Electronics Systems</a:t>
            </a:r>
            <a:br>
              <a:rPr lang="en-GB" dirty="0"/>
            </a:br>
            <a:r>
              <a:rPr lang="en-GB" dirty="0"/>
              <a:t>(938II)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5E6F3B20-576A-49AC-98C5-EFE8553F5B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581525"/>
            <a:ext cx="12192000" cy="1439863"/>
          </a:xfrm>
        </p:spPr>
        <p:txBody>
          <a:bodyPr>
            <a:normAutofit/>
          </a:bodyPr>
          <a:lstStyle/>
          <a:p>
            <a:r>
              <a:rPr lang="en-US" dirty="0"/>
              <a:t>Lecture 2.1</a:t>
            </a:r>
          </a:p>
          <a:p>
            <a:r>
              <a:rPr lang="en-US" dirty="0"/>
              <a:t>Building Blocks of Electronic Systems – MUX</a:t>
            </a:r>
            <a:r>
              <a:rPr lang="en-US"/>
              <a:t>, DEMUX, </a:t>
            </a:r>
            <a:r>
              <a:rPr lang="en-US" dirty="0"/>
              <a:t>XOR, Comparator</a:t>
            </a:r>
          </a:p>
        </p:txBody>
      </p:sp>
    </p:spTree>
    <p:extLst>
      <p:ext uri="{BB962C8B-B14F-4D97-AF65-F5344CB8AC3E}">
        <p14:creationId xmlns:p14="http://schemas.microsoft.com/office/powerpoint/2010/main" val="338766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Multiplexer (or MUX)*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Gate-level circuit</a:t>
            </a:r>
          </a:p>
          <a:p>
            <a:pPr lvl="1"/>
            <a:r>
              <a:rPr lang="en-US" sz="2400" dirty="0"/>
              <a:t>If </a:t>
            </a:r>
            <a:r>
              <a:rPr lang="en-US" sz="2400" dirty="0" err="1"/>
              <a:t>sel</a:t>
            </a:r>
            <a:r>
              <a:rPr lang="en-US" sz="2400" dirty="0"/>
              <a:t> = 0 → y = a, else (</a:t>
            </a:r>
            <a:r>
              <a:rPr lang="en-US" sz="2400" dirty="0" err="1"/>
              <a:t>sel</a:t>
            </a:r>
            <a:r>
              <a:rPr lang="en-US" sz="2400" dirty="0"/>
              <a:t> = 1) → y = b</a:t>
            </a:r>
          </a:p>
          <a:p>
            <a:pPr lvl="3"/>
            <a:endParaRPr lang="en-US" sz="18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AE9F5788-7250-355F-381C-81C71064269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31504" y="3411787"/>
            <a:ext cx="1851025" cy="2241550"/>
            <a:chOff x="1118" y="2069"/>
            <a:chExt cx="1166" cy="1412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90FB111C-DAB7-0AF9-2293-54652F82C9D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18" y="2069"/>
              <a:ext cx="1166" cy="1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04FD082-2924-1726-8ECF-177AC6EAA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" y="2092"/>
              <a:ext cx="216" cy="861"/>
            </a:xfrm>
            <a:custGeom>
              <a:avLst/>
              <a:gdLst>
                <a:gd name="T0" fmla="*/ 0 w 216"/>
                <a:gd name="T1" fmla="*/ 0 h 861"/>
                <a:gd name="T2" fmla="*/ 216 w 216"/>
                <a:gd name="T3" fmla="*/ 216 h 861"/>
                <a:gd name="T4" fmla="*/ 216 w 216"/>
                <a:gd name="T5" fmla="*/ 646 h 861"/>
                <a:gd name="T6" fmla="*/ 0 w 216"/>
                <a:gd name="T7" fmla="*/ 861 h 861"/>
                <a:gd name="T8" fmla="*/ 0 w 216"/>
                <a:gd name="T9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861">
                  <a:moveTo>
                    <a:pt x="0" y="0"/>
                  </a:moveTo>
                  <a:lnTo>
                    <a:pt x="216" y="216"/>
                  </a:lnTo>
                  <a:lnTo>
                    <a:pt x="216" y="646"/>
                  </a:lnTo>
                  <a:lnTo>
                    <a:pt x="0" y="8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71E9FD31-DA0D-4B3C-6A3E-C59697B85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" y="2092"/>
              <a:ext cx="216" cy="861"/>
            </a:xfrm>
            <a:custGeom>
              <a:avLst/>
              <a:gdLst>
                <a:gd name="T0" fmla="*/ 0 w 216"/>
                <a:gd name="T1" fmla="*/ 0 h 861"/>
                <a:gd name="T2" fmla="*/ 216 w 216"/>
                <a:gd name="T3" fmla="*/ 216 h 861"/>
                <a:gd name="T4" fmla="*/ 216 w 216"/>
                <a:gd name="T5" fmla="*/ 646 h 861"/>
                <a:gd name="T6" fmla="*/ 0 w 216"/>
                <a:gd name="T7" fmla="*/ 861 h 861"/>
                <a:gd name="T8" fmla="*/ 0 w 216"/>
                <a:gd name="T9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861">
                  <a:moveTo>
                    <a:pt x="0" y="0"/>
                  </a:moveTo>
                  <a:lnTo>
                    <a:pt x="216" y="216"/>
                  </a:lnTo>
                  <a:lnTo>
                    <a:pt x="216" y="646"/>
                  </a:lnTo>
                  <a:lnTo>
                    <a:pt x="0" y="86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7C69BDBA-3260-0EEF-6964-B7579C08D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3" y="2523"/>
              <a:ext cx="215" cy="0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723B7E84-5957-C23E-CFCE-C2EE53937F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1" y="2308"/>
              <a:ext cx="216" cy="0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8877E0FF-9C9F-A66F-9999-6F93E9D06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1" y="2738"/>
              <a:ext cx="216" cy="0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4DD8BA50-35CD-4477-FA7C-DCB9AF1C1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" y="2189"/>
              <a:ext cx="183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01F03083-E146-91B9-CF13-865E7C555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" y="2621"/>
              <a:ext cx="19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8D677D45-7F94-25BC-8962-F69500B59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2404"/>
              <a:ext cx="183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y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386F2435-59D2-C120-D265-9450C9D107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5" y="2982"/>
              <a:ext cx="0" cy="186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774D58A4-9408-1BB8-6A54-801A7BCDC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845"/>
              <a:ext cx="99" cy="149"/>
            </a:xfrm>
            <a:custGeom>
              <a:avLst/>
              <a:gdLst>
                <a:gd name="T0" fmla="*/ 0 w 99"/>
                <a:gd name="T1" fmla="*/ 149 h 149"/>
                <a:gd name="T2" fmla="*/ 50 w 99"/>
                <a:gd name="T3" fmla="*/ 0 h 149"/>
                <a:gd name="T4" fmla="*/ 99 w 99"/>
                <a:gd name="T5" fmla="*/ 149 h 149"/>
                <a:gd name="T6" fmla="*/ 0 w 99"/>
                <a:gd name="T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149">
                  <a:moveTo>
                    <a:pt x="0" y="149"/>
                  </a:moveTo>
                  <a:lnTo>
                    <a:pt x="50" y="0"/>
                  </a:lnTo>
                  <a:lnTo>
                    <a:pt x="99" y="149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15304F52-1AD1-949B-B63C-6148832F6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" y="3157"/>
              <a:ext cx="299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sel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14C473A4-4C2D-3AE8-834F-25F1D23B3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" y="2189"/>
              <a:ext cx="9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it-IT" altLang="it-IT" sz="2300" dirty="0">
                  <a:solidFill>
                    <a:srgbClr val="000000"/>
                  </a:solidFill>
                  <a:latin typeface="Calibri" panose="020F0502020204030204" pitchFamily="34" charset="0"/>
                </a:rPr>
                <a:t>0</a:t>
              </a:r>
              <a:endPara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0EF5B7BE-788F-ECC2-D7F5-594A7D1ED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" y="2621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CFFC1DB-DE79-D2D6-78E2-80971C34DB44}"/>
                  </a:ext>
                </a:extLst>
              </p:cNvPr>
              <p:cNvSpPr txBox="1"/>
              <p:nvPr/>
            </p:nvSpPr>
            <p:spPr>
              <a:xfrm>
                <a:off x="6976200" y="2132856"/>
                <a:ext cx="2736304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it-IT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it-IT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𝑠𝑒𝑙</m:t>
                      </m:r>
                    </m:oMath>
                  </m:oMathPara>
                </a14:m>
                <a:endParaRPr lang="en-US" sz="2400" noProof="0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CFFC1DB-DE79-D2D6-78E2-80971C34D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200" y="2132856"/>
                <a:ext cx="2736304" cy="469809"/>
              </a:xfrm>
              <a:prstGeom prst="rect">
                <a:avLst/>
              </a:prstGeom>
              <a:blipFill>
                <a:blip r:embed="rId2"/>
                <a:stretch>
                  <a:fillRect l="-1336"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06296B47-1B7E-3600-8DAE-BA6C8C8C8647}"/>
              </a:ext>
            </a:extLst>
          </p:cNvPr>
          <p:cNvSpPr/>
          <p:nvPr/>
        </p:nvSpPr>
        <p:spPr>
          <a:xfrm>
            <a:off x="6096000" y="2259748"/>
            <a:ext cx="720080" cy="21602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3708BAF7-BD2C-8BFB-40AE-73DF2EA1BFCB}"/>
              </a:ext>
            </a:extLst>
          </p:cNvPr>
          <p:cNvSpPr/>
          <p:nvPr/>
        </p:nvSpPr>
        <p:spPr>
          <a:xfrm>
            <a:off x="6096000" y="4166205"/>
            <a:ext cx="720080" cy="21602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2AEF312-8721-740C-C518-2C4FA2C39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180" y="3538026"/>
            <a:ext cx="4128830" cy="1989072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0079671-DCA7-30B7-DA35-B00746AF96B2}"/>
              </a:ext>
            </a:extLst>
          </p:cNvPr>
          <p:cNvSpPr txBox="1"/>
          <p:nvPr/>
        </p:nvSpPr>
        <p:spPr>
          <a:xfrm>
            <a:off x="7859204" y="297404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(NAND gate-based)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04C0DAA7-F353-A8FE-6AD5-2EBE974FF658}"/>
                  </a:ext>
                </a:extLst>
              </p14:cNvPr>
              <p14:cNvContentPartPr/>
              <p14:nvPr/>
            </p14:nvContentPartPr>
            <p14:xfrm>
              <a:off x="8765043" y="2620741"/>
              <a:ext cx="215640" cy="403920"/>
            </p14:xfrm>
          </p:contentPart>
        </mc:Choice>
        <mc:Fallback xmlns=""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04C0DAA7-F353-A8FE-6AD5-2EBE974FF6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58923" y="2614621"/>
                <a:ext cx="227880" cy="41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uppo 38">
            <a:extLst>
              <a:ext uri="{FF2B5EF4-FFF2-40B4-BE49-F238E27FC236}">
                <a16:creationId xmlns:a16="http://schemas.microsoft.com/office/drawing/2014/main" id="{748426A7-B752-CD00-D582-FCD2AEB3F994}"/>
              </a:ext>
            </a:extLst>
          </p:cNvPr>
          <p:cNvGrpSpPr/>
          <p:nvPr/>
        </p:nvGrpSpPr>
        <p:grpSpPr>
          <a:xfrm>
            <a:off x="9168243" y="2683381"/>
            <a:ext cx="1240200" cy="326520"/>
            <a:chOff x="9168243" y="2683381"/>
            <a:chExt cx="1240200" cy="32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79FC38EA-3048-1A29-A825-6C8ED0BCED8C}"/>
                    </a:ext>
                  </a:extLst>
                </p14:cNvPr>
                <p14:cNvContentPartPr/>
                <p14:nvPr/>
              </p14:nvContentPartPr>
              <p14:xfrm>
                <a:off x="9168243" y="2776621"/>
                <a:ext cx="147600" cy="13788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79FC38EA-3048-1A29-A825-6C8ED0BCED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62123" y="2770501"/>
                  <a:ext cx="1598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D0328869-E57C-2DFE-9FA1-09BA814222EF}"/>
                    </a:ext>
                  </a:extLst>
                </p14:cNvPr>
                <p14:cNvContentPartPr/>
                <p14:nvPr/>
              </p14:nvContentPartPr>
              <p14:xfrm>
                <a:off x="9313323" y="2787781"/>
                <a:ext cx="120960" cy="22212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D0328869-E57C-2DFE-9FA1-09BA814222E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07203" y="2781661"/>
                  <a:ext cx="1332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5C3F057E-F286-15C6-5A8F-3D41E36FC1E1}"/>
                    </a:ext>
                  </a:extLst>
                </p14:cNvPr>
                <p14:cNvContentPartPr/>
                <p14:nvPr/>
              </p14:nvContentPartPr>
              <p14:xfrm>
                <a:off x="9445083" y="2801101"/>
                <a:ext cx="109440" cy="12096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5C3F057E-F286-15C6-5A8F-3D41E36FC1E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38963" y="2794981"/>
                  <a:ext cx="1216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73AA0D75-C961-84A2-BAB2-898BBDD6F394}"/>
                    </a:ext>
                  </a:extLst>
                </p14:cNvPr>
                <p14:cNvContentPartPr/>
                <p14:nvPr/>
              </p14:nvContentPartPr>
              <p14:xfrm>
                <a:off x="9571803" y="2708581"/>
                <a:ext cx="27000" cy="19512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73AA0D75-C961-84A2-BAB2-898BBDD6F39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565683" y="2702461"/>
                  <a:ext cx="392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156C6C9D-CDAD-9F50-A0F7-3DDB68436F9F}"/>
                    </a:ext>
                  </a:extLst>
                </p14:cNvPr>
                <p14:cNvContentPartPr/>
                <p14:nvPr/>
              </p14:nvContentPartPr>
              <p14:xfrm>
                <a:off x="9641643" y="2772661"/>
                <a:ext cx="56160" cy="12384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156C6C9D-CDAD-9F50-A0F7-3DDB68436F9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35523" y="2766541"/>
                  <a:ext cx="684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2B054675-1061-8372-FCB4-659CCC890727}"/>
                    </a:ext>
                  </a:extLst>
                </p14:cNvPr>
                <p14:cNvContentPartPr/>
                <p14:nvPr/>
              </p14:nvContentPartPr>
              <p14:xfrm>
                <a:off x="9726963" y="2692741"/>
                <a:ext cx="192240" cy="23904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2B054675-1061-8372-FCB4-659CCC8907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20843" y="2686621"/>
                  <a:ext cx="2044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9441375C-A281-903F-62F3-7143E22C7713}"/>
                    </a:ext>
                  </a:extLst>
                </p14:cNvPr>
                <p14:cNvContentPartPr/>
                <p14:nvPr/>
              </p14:nvContentPartPr>
              <p14:xfrm>
                <a:off x="9870963" y="2824141"/>
                <a:ext cx="150480" cy="13248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9441375C-A281-903F-62F3-7143E22C771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64843" y="2818021"/>
                  <a:ext cx="1627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972066BA-83DF-4FC4-17DC-89E265FED367}"/>
                    </a:ext>
                  </a:extLst>
                </p14:cNvPr>
                <p14:cNvContentPartPr/>
                <p14:nvPr/>
              </p14:nvContentPartPr>
              <p14:xfrm>
                <a:off x="10053843" y="2864821"/>
                <a:ext cx="103680" cy="5868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972066BA-83DF-4FC4-17DC-89E265FED36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47723" y="2858701"/>
                  <a:ext cx="1159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6AF5842C-B5B5-0F57-4817-D9E9287FD917}"/>
                    </a:ext>
                  </a:extLst>
                </p14:cNvPr>
                <p14:cNvContentPartPr/>
                <p14:nvPr/>
              </p14:nvContentPartPr>
              <p14:xfrm>
                <a:off x="10214403" y="2716141"/>
                <a:ext cx="40680" cy="20916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6AF5842C-B5B5-0F57-4817-D9E9287FD91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208283" y="2710021"/>
                  <a:ext cx="52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DD8E7DE2-0595-A907-C91E-7F618E8E58A8}"/>
                    </a:ext>
                  </a:extLst>
                </p14:cNvPr>
                <p14:cNvContentPartPr/>
                <p14:nvPr/>
              </p14:nvContentPartPr>
              <p14:xfrm>
                <a:off x="10176603" y="2683381"/>
                <a:ext cx="231840" cy="17568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DD8E7DE2-0595-A907-C91E-7F618E8E58A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170483" y="2677261"/>
                  <a:ext cx="2440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268C6432-B91E-D9A0-7739-097159DDD2EF}"/>
                    </a:ext>
                  </a:extLst>
                </p14:cNvPr>
                <p14:cNvContentPartPr/>
                <p14:nvPr/>
              </p14:nvContentPartPr>
              <p14:xfrm>
                <a:off x="10359843" y="2928181"/>
                <a:ext cx="35280" cy="2916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268C6432-B91E-D9A0-7739-097159DDD2E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353723" y="2922061"/>
                  <a:ext cx="47520" cy="41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047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Multiplexer (or MUX)*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Gate-level circuit</a:t>
            </a:r>
          </a:p>
          <a:p>
            <a:pPr lvl="1"/>
            <a:r>
              <a:rPr lang="en-US" sz="2400" dirty="0"/>
              <a:t>If </a:t>
            </a:r>
            <a:r>
              <a:rPr lang="en-US" sz="2400" dirty="0" err="1"/>
              <a:t>sel</a:t>
            </a:r>
            <a:r>
              <a:rPr lang="en-US" sz="2400" dirty="0"/>
              <a:t> = 0 → y = a, else (</a:t>
            </a:r>
            <a:r>
              <a:rPr lang="en-US" sz="2400" dirty="0" err="1"/>
              <a:t>sel</a:t>
            </a:r>
            <a:r>
              <a:rPr lang="en-US" sz="2400" dirty="0"/>
              <a:t> = 1) → y = b</a:t>
            </a:r>
          </a:p>
          <a:p>
            <a:pPr lvl="3"/>
            <a:endParaRPr lang="en-US" sz="18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AE9F5788-7250-355F-381C-81C71064269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31504" y="3411787"/>
            <a:ext cx="1851025" cy="2241550"/>
            <a:chOff x="1118" y="2069"/>
            <a:chExt cx="1166" cy="1412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90FB111C-DAB7-0AF9-2293-54652F82C9D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18" y="2069"/>
              <a:ext cx="1166" cy="1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04FD082-2924-1726-8ECF-177AC6EAA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" y="2092"/>
              <a:ext cx="216" cy="861"/>
            </a:xfrm>
            <a:custGeom>
              <a:avLst/>
              <a:gdLst>
                <a:gd name="T0" fmla="*/ 0 w 216"/>
                <a:gd name="T1" fmla="*/ 0 h 861"/>
                <a:gd name="T2" fmla="*/ 216 w 216"/>
                <a:gd name="T3" fmla="*/ 216 h 861"/>
                <a:gd name="T4" fmla="*/ 216 w 216"/>
                <a:gd name="T5" fmla="*/ 646 h 861"/>
                <a:gd name="T6" fmla="*/ 0 w 216"/>
                <a:gd name="T7" fmla="*/ 861 h 861"/>
                <a:gd name="T8" fmla="*/ 0 w 216"/>
                <a:gd name="T9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861">
                  <a:moveTo>
                    <a:pt x="0" y="0"/>
                  </a:moveTo>
                  <a:lnTo>
                    <a:pt x="216" y="216"/>
                  </a:lnTo>
                  <a:lnTo>
                    <a:pt x="216" y="646"/>
                  </a:lnTo>
                  <a:lnTo>
                    <a:pt x="0" y="8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71E9FD31-DA0D-4B3C-6A3E-C59697B85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" y="2092"/>
              <a:ext cx="216" cy="861"/>
            </a:xfrm>
            <a:custGeom>
              <a:avLst/>
              <a:gdLst>
                <a:gd name="T0" fmla="*/ 0 w 216"/>
                <a:gd name="T1" fmla="*/ 0 h 861"/>
                <a:gd name="T2" fmla="*/ 216 w 216"/>
                <a:gd name="T3" fmla="*/ 216 h 861"/>
                <a:gd name="T4" fmla="*/ 216 w 216"/>
                <a:gd name="T5" fmla="*/ 646 h 861"/>
                <a:gd name="T6" fmla="*/ 0 w 216"/>
                <a:gd name="T7" fmla="*/ 861 h 861"/>
                <a:gd name="T8" fmla="*/ 0 w 216"/>
                <a:gd name="T9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861">
                  <a:moveTo>
                    <a:pt x="0" y="0"/>
                  </a:moveTo>
                  <a:lnTo>
                    <a:pt x="216" y="216"/>
                  </a:lnTo>
                  <a:lnTo>
                    <a:pt x="216" y="646"/>
                  </a:lnTo>
                  <a:lnTo>
                    <a:pt x="0" y="86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7C69BDBA-3260-0EEF-6964-B7579C08D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3" y="2523"/>
              <a:ext cx="215" cy="0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723B7E84-5957-C23E-CFCE-C2EE53937F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1" y="2308"/>
              <a:ext cx="216" cy="0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8877E0FF-9C9F-A66F-9999-6F93E9D06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1" y="2738"/>
              <a:ext cx="216" cy="0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4DD8BA50-35CD-4477-FA7C-DCB9AF1C1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" y="2189"/>
              <a:ext cx="183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01F03083-E146-91B9-CF13-865E7C555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" y="2621"/>
              <a:ext cx="19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8D677D45-7F94-25BC-8962-F69500B59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2404"/>
              <a:ext cx="183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y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386F2435-59D2-C120-D265-9450C9D107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5" y="2982"/>
              <a:ext cx="0" cy="186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774D58A4-9408-1BB8-6A54-801A7BCDC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845"/>
              <a:ext cx="99" cy="149"/>
            </a:xfrm>
            <a:custGeom>
              <a:avLst/>
              <a:gdLst>
                <a:gd name="T0" fmla="*/ 0 w 99"/>
                <a:gd name="T1" fmla="*/ 149 h 149"/>
                <a:gd name="T2" fmla="*/ 50 w 99"/>
                <a:gd name="T3" fmla="*/ 0 h 149"/>
                <a:gd name="T4" fmla="*/ 99 w 99"/>
                <a:gd name="T5" fmla="*/ 149 h 149"/>
                <a:gd name="T6" fmla="*/ 0 w 99"/>
                <a:gd name="T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149">
                  <a:moveTo>
                    <a:pt x="0" y="149"/>
                  </a:moveTo>
                  <a:lnTo>
                    <a:pt x="50" y="0"/>
                  </a:lnTo>
                  <a:lnTo>
                    <a:pt x="99" y="149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15304F52-1AD1-949B-B63C-6148832F6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" y="3157"/>
              <a:ext cx="299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sel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14C473A4-4C2D-3AE8-834F-25F1D23B3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" y="2189"/>
              <a:ext cx="9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it-IT" altLang="it-IT" sz="2300" dirty="0">
                  <a:solidFill>
                    <a:srgbClr val="000000"/>
                  </a:solidFill>
                  <a:latin typeface="Calibri" panose="020F0502020204030204" pitchFamily="34" charset="0"/>
                </a:rPr>
                <a:t>0</a:t>
              </a:r>
              <a:endPara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0EF5B7BE-788F-ECC2-D7F5-594A7D1ED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" y="2621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CFFC1DB-DE79-D2D6-78E2-80971C34DB44}"/>
                  </a:ext>
                </a:extLst>
              </p:cNvPr>
              <p:cNvSpPr txBox="1"/>
              <p:nvPr/>
            </p:nvSpPr>
            <p:spPr>
              <a:xfrm>
                <a:off x="6976200" y="2132856"/>
                <a:ext cx="2736304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it-IT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it-IT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𝑠𝑒𝑙</m:t>
                      </m:r>
                    </m:oMath>
                  </m:oMathPara>
                </a14:m>
                <a:endParaRPr lang="en-US" sz="2400" noProof="0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CFFC1DB-DE79-D2D6-78E2-80971C34D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200" y="2132856"/>
                <a:ext cx="2736304" cy="469809"/>
              </a:xfrm>
              <a:prstGeom prst="rect">
                <a:avLst/>
              </a:prstGeom>
              <a:blipFill>
                <a:blip r:embed="rId2"/>
                <a:stretch>
                  <a:fillRect l="-1336"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06296B47-1B7E-3600-8DAE-BA6C8C8C8647}"/>
              </a:ext>
            </a:extLst>
          </p:cNvPr>
          <p:cNvSpPr/>
          <p:nvPr/>
        </p:nvSpPr>
        <p:spPr>
          <a:xfrm>
            <a:off x="6096000" y="2259748"/>
            <a:ext cx="720080" cy="21602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3708BAF7-BD2C-8BFB-40AE-73DF2EA1BFCB}"/>
              </a:ext>
            </a:extLst>
          </p:cNvPr>
          <p:cNvSpPr/>
          <p:nvPr/>
        </p:nvSpPr>
        <p:spPr>
          <a:xfrm>
            <a:off x="6096000" y="4166205"/>
            <a:ext cx="720080" cy="21602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2AEF312-8721-740C-C518-2C4FA2C39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180" y="3538026"/>
            <a:ext cx="4128830" cy="1989072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0079671-DCA7-30B7-DA35-B00746AF96B2}"/>
              </a:ext>
            </a:extLst>
          </p:cNvPr>
          <p:cNvSpPr txBox="1"/>
          <p:nvPr/>
        </p:nvSpPr>
        <p:spPr>
          <a:xfrm>
            <a:off x="7859204" y="297404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(NAND gate-based)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E9970FD6-BF29-A936-AECB-5178F580EB87}"/>
                  </a:ext>
                </a:extLst>
              </p14:cNvPr>
              <p14:cNvContentPartPr/>
              <p14:nvPr/>
            </p14:nvContentPartPr>
            <p14:xfrm>
              <a:off x="1428963" y="2290621"/>
              <a:ext cx="676080" cy="12312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E9970FD6-BF29-A936-AECB-5178F580EB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2963" y="2218621"/>
                <a:ext cx="747720" cy="26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uppo 40">
            <a:extLst>
              <a:ext uri="{FF2B5EF4-FFF2-40B4-BE49-F238E27FC236}">
                <a16:creationId xmlns:a16="http://schemas.microsoft.com/office/drawing/2014/main" id="{EFD10D02-C3E2-8021-F0CD-04CF4C8EDE19}"/>
              </a:ext>
            </a:extLst>
          </p:cNvPr>
          <p:cNvGrpSpPr/>
          <p:nvPr/>
        </p:nvGrpSpPr>
        <p:grpSpPr>
          <a:xfrm>
            <a:off x="8250963" y="5198341"/>
            <a:ext cx="434160" cy="110160"/>
            <a:chOff x="8250963" y="5198341"/>
            <a:chExt cx="434160" cy="11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428425AC-5CB2-822A-228A-1E548ACCD16E}"/>
                    </a:ext>
                  </a:extLst>
                </p14:cNvPr>
                <p14:cNvContentPartPr/>
                <p14:nvPr/>
              </p14:nvContentPartPr>
              <p14:xfrm>
                <a:off x="8264283" y="5198341"/>
                <a:ext cx="179280" cy="1728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428425AC-5CB2-822A-228A-1E548ACCD16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58163" y="5192221"/>
                  <a:ext cx="1915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3EA5CC9A-CA9F-7F74-8662-D6D602C657E5}"/>
                    </a:ext>
                  </a:extLst>
                </p14:cNvPr>
                <p14:cNvContentPartPr/>
                <p14:nvPr/>
              </p14:nvContentPartPr>
              <p14:xfrm>
                <a:off x="8250963" y="5248381"/>
                <a:ext cx="181440" cy="1764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3EA5CC9A-CA9F-7F74-8662-D6D602C657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44843" y="5242261"/>
                  <a:ext cx="1936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64E70F0B-86C2-43B2-5EA7-81A065AA8D78}"/>
                    </a:ext>
                  </a:extLst>
                </p14:cNvPr>
                <p14:cNvContentPartPr/>
                <p14:nvPr/>
              </p14:nvContentPartPr>
              <p14:xfrm>
                <a:off x="8536443" y="5208781"/>
                <a:ext cx="148680" cy="9972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64E70F0B-86C2-43B2-5EA7-81A065AA8D7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30323" y="5202661"/>
                  <a:ext cx="160920" cy="11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put penna 41">
                <a:extLst>
                  <a:ext uri="{FF2B5EF4-FFF2-40B4-BE49-F238E27FC236}">
                    <a16:creationId xmlns:a16="http://schemas.microsoft.com/office/drawing/2014/main" id="{236BF459-E1F1-E5A0-7408-1936F1FFD968}"/>
                  </a:ext>
                </a:extLst>
              </p14:cNvPr>
              <p14:cNvContentPartPr/>
              <p14:nvPr/>
            </p14:nvContentPartPr>
            <p14:xfrm>
              <a:off x="7841283" y="4152181"/>
              <a:ext cx="121320" cy="178560"/>
            </p14:xfrm>
          </p:contentPart>
        </mc:Choice>
        <mc:Fallback xmlns="">
          <p:pic>
            <p:nvPicPr>
              <p:cNvPr id="42" name="Input penna 41">
                <a:extLst>
                  <a:ext uri="{FF2B5EF4-FFF2-40B4-BE49-F238E27FC236}">
                    <a16:creationId xmlns:a16="http://schemas.microsoft.com/office/drawing/2014/main" id="{236BF459-E1F1-E5A0-7408-1936F1FFD96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35163" y="4146061"/>
                <a:ext cx="1335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" name="Input penna 42">
                <a:extLst>
                  <a:ext uri="{FF2B5EF4-FFF2-40B4-BE49-F238E27FC236}">
                    <a16:creationId xmlns:a16="http://schemas.microsoft.com/office/drawing/2014/main" id="{C449E0D5-3B6F-DF11-E45D-8228D1D8930B}"/>
                  </a:ext>
                </a:extLst>
              </p14:cNvPr>
              <p14:cNvContentPartPr/>
              <p14:nvPr/>
            </p14:nvContentPartPr>
            <p14:xfrm>
              <a:off x="8791323" y="3901981"/>
              <a:ext cx="106920" cy="126360"/>
            </p14:xfrm>
          </p:contentPart>
        </mc:Choice>
        <mc:Fallback xmlns="">
          <p:pic>
            <p:nvPicPr>
              <p:cNvPr id="43" name="Input penna 42">
                <a:extLst>
                  <a:ext uri="{FF2B5EF4-FFF2-40B4-BE49-F238E27FC236}">
                    <a16:creationId xmlns:a16="http://schemas.microsoft.com/office/drawing/2014/main" id="{C449E0D5-3B6F-DF11-E45D-8228D1D8930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85203" y="3895861"/>
                <a:ext cx="11916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3" name="Input penna 52">
                <a:extLst>
                  <a:ext uri="{FF2B5EF4-FFF2-40B4-BE49-F238E27FC236}">
                    <a16:creationId xmlns:a16="http://schemas.microsoft.com/office/drawing/2014/main" id="{D3E0E3DC-E13A-D090-D4B4-91202EA8B900}"/>
                  </a:ext>
                </a:extLst>
              </p14:cNvPr>
              <p14:cNvContentPartPr/>
              <p14:nvPr/>
            </p14:nvContentPartPr>
            <p14:xfrm>
              <a:off x="9660723" y="3521821"/>
              <a:ext cx="172080" cy="308880"/>
            </p14:xfrm>
          </p:contentPart>
        </mc:Choice>
        <mc:Fallback xmlns="">
          <p:pic>
            <p:nvPicPr>
              <p:cNvPr id="53" name="Input penna 52">
                <a:extLst>
                  <a:ext uri="{FF2B5EF4-FFF2-40B4-BE49-F238E27FC236}">
                    <a16:creationId xmlns:a16="http://schemas.microsoft.com/office/drawing/2014/main" id="{D3E0E3DC-E13A-D090-D4B4-91202EA8B90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54603" y="3515701"/>
                <a:ext cx="184320" cy="32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uppo 66">
            <a:extLst>
              <a:ext uri="{FF2B5EF4-FFF2-40B4-BE49-F238E27FC236}">
                <a16:creationId xmlns:a16="http://schemas.microsoft.com/office/drawing/2014/main" id="{A9D7CDBF-F272-0D8A-C5B3-7829FCB1E52B}"/>
              </a:ext>
            </a:extLst>
          </p:cNvPr>
          <p:cNvGrpSpPr/>
          <p:nvPr/>
        </p:nvGrpSpPr>
        <p:grpSpPr>
          <a:xfrm>
            <a:off x="10024323" y="3334261"/>
            <a:ext cx="357480" cy="222480"/>
            <a:chOff x="10024323" y="3334261"/>
            <a:chExt cx="357480" cy="22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AF379F0A-6143-B37E-B052-C9203B5A448B}"/>
                    </a:ext>
                  </a:extLst>
                </p14:cNvPr>
                <p14:cNvContentPartPr/>
                <p14:nvPr/>
              </p14:nvContentPartPr>
              <p14:xfrm>
                <a:off x="10024323" y="3334261"/>
                <a:ext cx="353880" cy="17640"/>
              </p14:xfrm>
            </p:contentPart>
          </mc:Choice>
          <mc:Fallback xmlns=""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AF379F0A-6143-B37E-B052-C9203B5A44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018203" y="3328141"/>
                  <a:ext cx="3661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4" name="Input penna 63">
                  <a:extLst>
                    <a:ext uri="{FF2B5EF4-FFF2-40B4-BE49-F238E27FC236}">
                      <a16:creationId xmlns:a16="http://schemas.microsoft.com/office/drawing/2014/main" id="{DA2516B0-1515-F2AC-C31B-7A4040BA0A01}"/>
                    </a:ext>
                  </a:extLst>
                </p14:cNvPr>
                <p14:cNvContentPartPr/>
                <p14:nvPr/>
              </p14:nvContentPartPr>
              <p14:xfrm>
                <a:off x="10054203" y="3444421"/>
                <a:ext cx="120240" cy="112320"/>
              </p14:xfrm>
            </p:contentPart>
          </mc:Choice>
          <mc:Fallback xmlns="">
            <p:pic>
              <p:nvPicPr>
                <p:cNvPr id="64" name="Input penna 63">
                  <a:extLst>
                    <a:ext uri="{FF2B5EF4-FFF2-40B4-BE49-F238E27FC236}">
                      <a16:creationId xmlns:a16="http://schemas.microsoft.com/office/drawing/2014/main" id="{DA2516B0-1515-F2AC-C31B-7A4040BA0A0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48083" y="3438301"/>
                  <a:ext cx="132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5" name="Input penna 64">
                  <a:extLst>
                    <a:ext uri="{FF2B5EF4-FFF2-40B4-BE49-F238E27FC236}">
                      <a16:creationId xmlns:a16="http://schemas.microsoft.com/office/drawing/2014/main" id="{B1E93A15-B57D-19FD-B816-85B5FE05B780}"/>
                    </a:ext>
                  </a:extLst>
                </p14:cNvPr>
                <p14:cNvContentPartPr/>
                <p14:nvPr/>
              </p14:nvContentPartPr>
              <p14:xfrm>
                <a:off x="10217643" y="3492301"/>
                <a:ext cx="27720" cy="19440"/>
              </p14:xfrm>
            </p:contentPart>
          </mc:Choice>
          <mc:Fallback xmlns="">
            <p:pic>
              <p:nvPicPr>
                <p:cNvPr id="65" name="Input penna 64">
                  <a:extLst>
                    <a:ext uri="{FF2B5EF4-FFF2-40B4-BE49-F238E27FC236}">
                      <a16:creationId xmlns:a16="http://schemas.microsoft.com/office/drawing/2014/main" id="{B1E93A15-B57D-19FD-B816-85B5FE05B78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211523" y="3486181"/>
                  <a:ext cx="399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6" name="Input penna 65">
                  <a:extLst>
                    <a:ext uri="{FF2B5EF4-FFF2-40B4-BE49-F238E27FC236}">
                      <a16:creationId xmlns:a16="http://schemas.microsoft.com/office/drawing/2014/main" id="{657805C3-92BF-76BA-5244-5876AD87AE48}"/>
                    </a:ext>
                  </a:extLst>
                </p14:cNvPr>
                <p14:cNvContentPartPr/>
                <p14:nvPr/>
              </p14:nvContentPartPr>
              <p14:xfrm>
                <a:off x="10309083" y="3420661"/>
                <a:ext cx="72720" cy="127080"/>
              </p14:xfrm>
            </p:contentPart>
          </mc:Choice>
          <mc:Fallback xmlns="">
            <p:pic>
              <p:nvPicPr>
                <p:cNvPr id="66" name="Input penna 65">
                  <a:extLst>
                    <a:ext uri="{FF2B5EF4-FFF2-40B4-BE49-F238E27FC236}">
                      <a16:creationId xmlns:a16="http://schemas.microsoft.com/office/drawing/2014/main" id="{657805C3-92BF-76BA-5244-5876AD87AE4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302963" y="3414541"/>
                  <a:ext cx="8496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D077782E-8041-A672-DCC2-8EE6BEEFB252}"/>
              </a:ext>
            </a:extLst>
          </p:cNvPr>
          <p:cNvGrpSpPr/>
          <p:nvPr/>
        </p:nvGrpSpPr>
        <p:grpSpPr>
          <a:xfrm>
            <a:off x="10483323" y="3189541"/>
            <a:ext cx="288000" cy="570600"/>
            <a:chOff x="10483323" y="3189541"/>
            <a:chExt cx="288000" cy="57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1" name="Input penna 70">
                  <a:extLst>
                    <a:ext uri="{FF2B5EF4-FFF2-40B4-BE49-F238E27FC236}">
                      <a16:creationId xmlns:a16="http://schemas.microsoft.com/office/drawing/2014/main" id="{D41C3D38-57A7-BF2C-23FF-DB4C6DD4BAA4}"/>
                    </a:ext>
                  </a:extLst>
                </p14:cNvPr>
                <p14:cNvContentPartPr/>
                <p14:nvPr/>
              </p14:nvContentPartPr>
              <p14:xfrm>
                <a:off x="10489803" y="3469261"/>
                <a:ext cx="119520" cy="11160"/>
              </p14:xfrm>
            </p:contentPart>
          </mc:Choice>
          <mc:Fallback xmlns="">
            <p:pic>
              <p:nvPicPr>
                <p:cNvPr id="71" name="Input penna 70">
                  <a:extLst>
                    <a:ext uri="{FF2B5EF4-FFF2-40B4-BE49-F238E27FC236}">
                      <a16:creationId xmlns:a16="http://schemas.microsoft.com/office/drawing/2014/main" id="{D41C3D38-57A7-BF2C-23FF-DB4C6DD4BAA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483683" y="3463141"/>
                  <a:ext cx="1317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2" name="Input penna 71">
                  <a:extLst>
                    <a:ext uri="{FF2B5EF4-FFF2-40B4-BE49-F238E27FC236}">
                      <a16:creationId xmlns:a16="http://schemas.microsoft.com/office/drawing/2014/main" id="{9645E906-90B1-11BF-137D-D903BFB91FB6}"/>
                    </a:ext>
                  </a:extLst>
                </p14:cNvPr>
                <p14:cNvContentPartPr/>
                <p14:nvPr/>
              </p14:nvContentPartPr>
              <p14:xfrm>
                <a:off x="10483323" y="3492661"/>
                <a:ext cx="112320" cy="19800"/>
              </p14:xfrm>
            </p:contentPart>
          </mc:Choice>
          <mc:Fallback xmlns="">
            <p:pic>
              <p:nvPicPr>
                <p:cNvPr id="72" name="Input penna 71">
                  <a:extLst>
                    <a:ext uri="{FF2B5EF4-FFF2-40B4-BE49-F238E27FC236}">
                      <a16:creationId xmlns:a16="http://schemas.microsoft.com/office/drawing/2014/main" id="{9645E906-90B1-11BF-137D-D903BFB91FB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477203" y="3486541"/>
                  <a:ext cx="1245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4" name="Input penna 73">
                  <a:extLst>
                    <a:ext uri="{FF2B5EF4-FFF2-40B4-BE49-F238E27FC236}">
                      <a16:creationId xmlns:a16="http://schemas.microsoft.com/office/drawing/2014/main" id="{01296DA8-53D5-4092-E178-6BCD6C744788}"/>
                    </a:ext>
                  </a:extLst>
                </p14:cNvPr>
                <p14:cNvContentPartPr/>
                <p14:nvPr/>
              </p14:nvContentPartPr>
              <p14:xfrm>
                <a:off x="10674843" y="3189541"/>
                <a:ext cx="96480" cy="570600"/>
              </p14:xfrm>
            </p:contentPart>
          </mc:Choice>
          <mc:Fallback xmlns="">
            <p:pic>
              <p:nvPicPr>
                <p:cNvPr id="74" name="Input penna 73">
                  <a:extLst>
                    <a:ext uri="{FF2B5EF4-FFF2-40B4-BE49-F238E27FC236}">
                      <a16:creationId xmlns:a16="http://schemas.microsoft.com/office/drawing/2014/main" id="{01296DA8-53D5-4092-E178-6BCD6C74478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668723" y="3183421"/>
                  <a:ext cx="108720" cy="58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uppo 85">
            <a:extLst>
              <a:ext uri="{FF2B5EF4-FFF2-40B4-BE49-F238E27FC236}">
                <a16:creationId xmlns:a16="http://schemas.microsoft.com/office/drawing/2014/main" id="{5CE76A45-E153-8036-D0BE-F10DEE3240AA}"/>
              </a:ext>
            </a:extLst>
          </p:cNvPr>
          <p:cNvGrpSpPr/>
          <p:nvPr/>
        </p:nvGrpSpPr>
        <p:grpSpPr>
          <a:xfrm>
            <a:off x="10893003" y="3088381"/>
            <a:ext cx="991440" cy="282600"/>
            <a:chOff x="10893003" y="3088381"/>
            <a:chExt cx="991440" cy="2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3F2261AC-3876-AA89-430B-C936560BD04A}"/>
                    </a:ext>
                  </a:extLst>
                </p14:cNvPr>
                <p14:cNvContentPartPr/>
                <p14:nvPr/>
              </p14:nvContentPartPr>
              <p14:xfrm>
                <a:off x="10893003" y="3116101"/>
                <a:ext cx="103680" cy="169920"/>
              </p14:xfrm>
            </p:contentPart>
          </mc:Choice>
          <mc:Fallback xmlns=""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3F2261AC-3876-AA89-430B-C936560BD04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886883" y="3109981"/>
                  <a:ext cx="1159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7" name="Input penna 76">
                  <a:extLst>
                    <a:ext uri="{FF2B5EF4-FFF2-40B4-BE49-F238E27FC236}">
                      <a16:creationId xmlns:a16="http://schemas.microsoft.com/office/drawing/2014/main" id="{B58005E0-6B8D-50BC-7699-34E862BE50C3}"/>
                    </a:ext>
                  </a:extLst>
                </p14:cNvPr>
                <p14:cNvContentPartPr/>
                <p14:nvPr/>
              </p14:nvContentPartPr>
              <p14:xfrm>
                <a:off x="11203683" y="3190621"/>
                <a:ext cx="12240" cy="86400"/>
              </p14:xfrm>
            </p:contentPart>
          </mc:Choice>
          <mc:Fallback xmlns="">
            <p:pic>
              <p:nvPicPr>
                <p:cNvPr id="77" name="Input penna 76">
                  <a:extLst>
                    <a:ext uri="{FF2B5EF4-FFF2-40B4-BE49-F238E27FC236}">
                      <a16:creationId xmlns:a16="http://schemas.microsoft.com/office/drawing/2014/main" id="{B58005E0-6B8D-50BC-7699-34E862BE50C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197563" y="3184501"/>
                  <a:ext cx="244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8" name="Input penna 77">
                  <a:extLst>
                    <a:ext uri="{FF2B5EF4-FFF2-40B4-BE49-F238E27FC236}">
                      <a16:creationId xmlns:a16="http://schemas.microsoft.com/office/drawing/2014/main" id="{CC889B7C-EB41-6319-AEE2-C464CA771B34}"/>
                    </a:ext>
                  </a:extLst>
                </p14:cNvPr>
                <p14:cNvContentPartPr/>
                <p14:nvPr/>
              </p14:nvContentPartPr>
              <p14:xfrm>
                <a:off x="11200803" y="3136621"/>
                <a:ext cx="7200" cy="25560"/>
              </p14:xfrm>
            </p:contentPart>
          </mc:Choice>
          <mc:Fallback xmlns="">
            <p:pic>
              <p:nvPicPr>
                <p:cNvPr id="78" name="Input penna 77">
                  <a:extLst>
                    <a:ext uri="{FF2B5EF4-FFF2-40B4-BE49-F238E27FC236}">
                      <a16:creationId xmlns:a16="http://schemas.microsoft.com/office/drawing/2014/main" id="{CC889B7C-EB41-6319-AEE2-C464CA771B3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194683" y="3130501"/>
                  <a:ext cx="194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9" name="Input penna 78">
                  <a:extLst>
                    <a:ext uri="{FF2B5EF4-FFF2-40B4-BE49-F238E27FC236}">
                      <a16:creationId xmlns:a16="http://schemas.microsoft.com/office/drawing/2014/main" id="{EDAE2FF4-07EA-61F3-40D2-C2A4A8A45582}"/>
                    </a:ext>
                  </a:extLst>
                </p14:cNvPr>
                <p14:cNvContentPartPr/>
                <p14:nvPr/>
              </p14:nvContentPartPr>
              <p14:xfrm>
                <a:off x="11248683" y="3088381"/>
                <a:ext cx="92520" cy="282600"/>
              </p14:xfrm>
            </p:contentPart>
          </mc:Choice>
          <mc:Fallback xmlns="">
            <p:pic>
              <p:nvPicPr>
                <p:cNvPr id="79" name="Input penna 78">
                  <a:extLst>
                    <a:ext uri="{FF2B5EF4-FFF2-40B4-BE49-F238E27FC236}">
                      <a16:creationId xmlns:a16="http://schemas.microsoft.com/office/drawing/2014/main" id="{EDAE2FF4-07EA-61F3-40D2-C2A4A8A4558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242563" y="3082261"/>
                  <a:ext cx="1047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7434F2E0-CDB9-E4E9-E2BD-B6B6F2841051}"/>
                    </a:ext>
                  </a:extLst>
                </p14:cNvPr>
                <p14:cNvContentPartPr/>
                <p14:nvPr/>
              </p14:nvContentPartPr>
              <p14:xfrm>
                <a:off x="11410683" y="3159661"/>
                <a:ext cx="136800" cy="101520"/>
              </p14:xfrm>
            </p:contentPart>
          </mc:Choice>
          <mc:Fallback xmlns=""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7434F2E0-CDB9-E4E9-E2BD-B6B6F284105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404563" y="3153541"/>
                  <a:ext cx="1490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1" name="Input penna 80">
                  <a:extLst>
                    <a:ext uri="{FF2B5EF4-FFF2-40B4-BE49-F238E27FC236}">
                      <a16:creationId xmlns:a16="http://schemas.microsoft.com/office/drawing/2014/main" id="{80F25CD4-D7F4-D6B1-B0F9-DC0DD417385D}"/>
                    </a:ext>
                  </a:extLst>
                </p14:cNvPr>
                <p14:cNvContentPartPr/>
                <p14:nvPr/>
              </p14:nvContentPartPr>
              <p14:xfrm>
                <a:off x="11629203" y="3177301"/>
                <a:ext cx="90720" cy="13320"/>
              </p14:xfrm>
            </p:contentPart>
          </mc:Choice>
          <mc:Fallback xmlns="">
            <p:pic>
              <p:nvPicPr>
                <p:cNvPr id="81" name="Input penna 80">
                  <a:extLst>
                    <a:ext uri="{FF2B5EF4-FFF2-40B4-BE49-F238E27FC236}">
                      <a16:creationId xmlns:a16="http://schemas.microsoft.com/office/drawing/2014/main" id="{80F25CD4-D7F4-D6B1-B0F9-DC0DD417385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623083" y="3171181"/>
                  <a:ext cx="1029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01890EBB-9FB4-0E53-7128-F22F87C04955}"/>
                    </a:ext>
                  </a:extLst>
                </p14:cNvPr>
                <p14:cNvContentPartPr/>
                <p14:nvPr/>
              </p14:nvContentPartPr>
              <p14:xfrm>
                <a:off x="11621643" y="3207901"/>
                <a:ext cx="90000" cy="12600"/>
              </p14:xfrm>
            </p:contentPart>
          </mc:Choice>
          <mc:Fallback xmlns=""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01890EBB-9FB4-0E53-7128-F22F87C0495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615523" y="3201781"/>
                  <a:ext cx="1022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3" name="Input penna 82">
                  <a:extLst>
                    <a:ext uri="{FF2B5EF4-FFF2-40B4-BE49-F238E27FC236}">
                      <a16:creationId xmlns:a16="http://schemas.microsoft.com/office/drawing/2014/main" id="{6AACA96A-0601-AC12-85E3-A8E4A07C4DB1}"/>
                    </a:ext>
                  </a:extLst>
                </p14:cNvPr>
                <p14:cNvContentPartPr/>
                <p14:nvPr/>
              </p14:nvContentPartPr>
              <p14:xfrm>
                <a:off x="11784723" y="3146341"/>
                <a:ext cx="99720" cy="81720"/>
              </p14:xfrm>
            </p:contentPart>
          </mc:Choice>
          <mc:Fallback xmlns="">
            <p:pic>
              <p:nvPicPr>
                <p:cNvPr id="83" name="Input penna 82">
                  <a:extLst>
                    <a:ext uri="{FF2B5EF4-FFF2-40B4-BE49-F238E27FC236}">
                      <a16:creationId xmlns:a16="http://schemas.microsoft.com/office/drawing/2014/main" id="{6AACA96A-0601-AC12-85E3-A8E4A07C4DB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778603" y="3140221"/>
                  <a:ext cx="1119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47123922-ED33-DB8E-3E4F-C4289BFE0416}"/>
                    </a:ext>
                  </a:extLst>
                </p14:cNvPr>
                <p14:cNvContentPartPr/>
                <p14:nvPr/>
              </p14:nvContentPartPr>
              <p14:xfrm>
                <a:off x="11086323" y="3298621"/>
                <a:ext cx="19080" cy="39960"/>
              </p14:xfrm>
            </p:contentPart>
          </mc:Choice>
          <mc:Fallback xmlns=""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47123922-ED33-DB8E-3E4F-C4289BFE041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080203" y="3292501"/>
                  <a:ext cx="3132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uppo 95">
            <a:extLst>
              <a:ext uri="{FF2B5EF4-FFF2-40B4-BE49-F238E27FC236}">
                <a16:creationId xmlns:a16="http://schemas.microsoft.com/office/drawing/2014/main" id="{8A8F06A2-EB83-0789-68EE-8F3E1439E872}"/>
              </a:ext>
            </a:extLst>
          </p:cNvPr>
          <p:cNvGrpSpPr/>
          <p:nvPr/>
        </p:nvGrpSpPr>
        <p:grpSpPr>
          <a:xfrm>
            <a:off x="10829643" y="3486901"/>
            <a:ext cx="1048680" cy="266040"/>
            <a:chOff x="10829643" y="3486901"/>
            <a:chExt cx="104868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7" name="Input penna 86">
                  <a:extLst>
                    <a:ext uri="{FF2B5EF4-FFF2-40B4-BE49-F238E27FC236}">
                      <a16:creationId xmlns:a16="http://schemas.microsoft.com/office/drawing/2014/main" id="{94D4342F-E09C-4704-9661-3E5CBF341D9F}"/>
                    </a:ext>
                  </a:extLst>
                </p14:cNvPr>
                <p14:cNvContentPartPr/>
                <p14:nvPr/>
              </p14:nvContentPartPr>
              <p14:xfrm>
                <a:off x="10829643" y="3551701"/>
                <a:ext cx="101520" cy="128880"/>
              </p14:xfrm>
            </p:contentPart>
          </mc:Choice>
          <mc:Fallback xmlns="">
            <p:pic>
              <p:nvPicPr>
                <p:cNvPr id="87" name="Input penna 86">
                  <a:extLst>
                    <a:ext uri="{FF2B5EF4-FFF2-40B4-BE49-F238E27FC236}">
                      <a16:creationId xmlns:a16="http://schemas.microsoft.com/office/drawing/2014/main" id="{94D4342F-E09C-4704-9661-3E5CBF341D9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23523" y="3545581"/>
                  <a:ext cx="1137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8" name="Input penna 87">
                  <a:extLst>
                    <a:ext uri="{FF2B5EF4-FFF2-40B4-BE49-F238E27FC236}">
                      <a16:creationId xmlns:a16="http://schemas.microsoft.com/office/drawing/2014/main" id="{24AC8952-5502-EBB3-12D4-7C481EE8812D}"/>
                    </a:ext>
                  </a:extLst>
                </p14:cNvPr>
                <p14:cNvContentPartPr/>
                <p14:nvPr/>
              </p14:nvContentPartPr>
              <p14:xfrm>
                <a:off x="10988403" y="3699661"/>
                <a:ext cx="13320" cy="53280"/>
              </p14:xfrm>
            </p:contentPart>
          </mc:Choice>
          <mc:Fallback xmlns="">
            <p:pic>
              <p:nvPicPr>
                <p:cNvPr id="88" name="Input penna 87">
                  <a:extLst>
                    <a:ext uri="{FF2B5EF4-FFF2-40B4-BE49-F238E27FC236}">
                      <a16:creationId xmlns:a16="http://schemas.microsoft.com/office/drawing/2014/main" id="{24AC8952-5502-EBB3-12D4-7C481EE8812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982283" y="3693541"/>
                  <a:ext cx="255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9" name="Input penna 88">
                  <a:extLst>
                    <a:ext uri="{FF2B5EF4-FFF2-40B4-BE49-F238E27FC236}">
                      <a16:creationId xmlns:a16="http://schemas.microsoft.com/office/drawing/2014/main" id="{B1185745-93A0-E72C-37F3-45E585AFE911}"/>
                    </a:ext>
                  </a:extLst>
                </p14:cNvPr>
                <p14:cNvContentPartPr/>
                <p14:nvPr/>
              </p14:nvContentPartPr>
              <p14:xfrm>
                <a:off x="11084883" y="3653221"/>
                <a:ext cx="7920" cy="59400"/>
              </p14:xfrm>
            </p:contentPart>
          </mc:Choice>
          <mc:Fallback xmlns="">
            <p:pic>
              <p:nvPicPr>
                <p:cNvPr id="89" name="Input penna 88">
                  <a:extLst>
                    <a:ext uri="{FF2B5EF4-FFF2-40B4-BE49-F238E27FC236}">
                      <a16:creationId xmlns:a16="http://schemas.microsoft.com/office/drawing/2014/main" id="{B1185745-93A0-E72C-37F3-45E585AFE9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078763" y="3647101"/>
                  <a:ext cx="201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0" name="Input penna 89">
                  <a:extLst>
                    <a:ext uri="{FF2B5EF4-FFF2-40B4-BE49-F238E27FC236}">
                      <a16:creationId xmlns:a16="http://schemas.microsoft.com/office/drawing/2014/main" id="{D4979CE6-B651-49C9-8CD2-C0DED08602FD}"/>
                    </a:ext>
                  </a:extLst>
                </p14:cNvPr>
                <p14:cNvContentPartPr/>
                <p14:nvPr/>
              </p14:nvContentPartPr>
              <p14:xfrm>
                <a:off x="11100363" y="3550621"/>
                <a:ext cx="14760" cy="34560"/>
              </p14:xfrm>
            </p:contentPart>
          </mc:Choice>
          <mc:Fallback xmlns="">
            <p:pic>
              <p:nvPicPr>
                <p:cNvPr id="90" name="Input penna 89">
                  <a:extLst>
                    <a:ext uri="{FF2B5EF4-FFF2-40B4-BE49-F238E27FC236}">
                      <a16:creationId xmlns:a16="http://schemas.microsoft.com/office/drawing/2014/main" id="{D4979CE6-B651-49C9-8CD2-C0DED08602F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094243" y="3544501"/>
                  <a:ext cx="270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1" name="Input penna 90">
                  <a:extLst>
                    <a:ext uri="{FF2B5EF4-FFF2-40B4-BE49-F238E27FC236}">
                      <a16:creationId xmlns:a16="http://schemas.microsoft.com/office/drawing/2014/main" id="{9F110BFB-5F38-28F6-7DD6-5866B29ED985}"/>
                    </a:ext>
                  </a:extLst>
                </p14:cNvPr>
                <p14:cNvContentPartPr/>
                <p14:nvPr/>
              </p14:nvContentPartPr>
              <p14:xfrm>
                <a:off x="11156163" y="3493381"/>
                <a:ext cx="113040" cy="248040"/>
              </p14:xfrm>
            </p:contentPart>
          </mc:Choice>
          <mc:Fallback xmlns="">
            <p:pic>
              <p:nvPicPr>
                <p:cNvPr id="91" name="Input penna 90">
                  <a:extLst>
                    <a:ext uri="{FF2B5EF4-FFF2-40B4-BE49-F238E27FC236}">
                      <a16:creationId xmlns:a16="http://schemas.microsoft.com/office/drawing/2014/main" id="{9F110BFB-5F38-28F6-7DD6-5866B29ED98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150043" y="3487261"/>
                  <a:ext cx="1252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2" name="Input penna 91">
                  <a:extLst>
                    <a:ext uri="{FF2B5EF4-FFF2-40B4-BE49-F238E27FC236}">
                      <a16:creationId xmlns:a16="http://schemas.microsoft.com/office/drawing/2014/main" id="{03641FB8-1E99-6799-21F7-2110856F1FF3}"/>
                    </a:ext>
                  </a:extLst>
                </p14:cNvPr>
                <p14:cNvContentPartPr/>
                <p14:nvPr/>
              </p14:nvContentPartPr>
              <p14:xfrm>
                <a:off x="11377563" y="3529381"/>
                <a:ext cx="117720" cy="126000"/>
              </p14:xfrm>
            </p:contentPart>
          </mc:Choice>
          <mc:Fallback xmlns="">
            <p:pic>
              <p:nvPicPr>
                <p:cNvPr id="92" name="Input penna 91">
                  <a:extLst>
                    <a:ext uri="{FF2B5EF4-FFF2-40B4-BE49-F238E27FC236}">
                      <a16:creationId xmlns:a16="http://schemas.microsoft.com/office/drawing/2014/main" id="{03641FB8-1E99-6799-21F7-2110856F1FF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371443" y="3523261"/>
                  <a:ext cx="1299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3" name="Input penna 92">
                  <a:extLst>
                    <a:ext uri="{FF2B5EF4-FFF2-40B4-BE49-F238E27FC236}">
                      <a16:creationId xmlns:a16="http://schemas.microsoft.com/office/drawing/2014/main" id="{DC89F7D4-9B09-3161-532F-FA5D03476864}"/>
                    </a:ext>
                  </a:extLst>
                </p14:cNvPr>
                <p14:cNvContentPartPr/>
                <p14:nvPr/>
              </p14:nvContentPartPr>
              <p14:xfrm>
                <a:off x="11551443" y="3571141"/>
                <a:ext cx="91440" cy="12240"/>
              </p14:xfrm>
            </p:contentPart>
          </mc:Choice>
          <mc:Fallback xmlns="">
            <p:pic>
              <p:nvPicPr>
                <p:cNvPr id="93" name="Input penna 92">
                  <a:extLst>
                    <a:ext uri="{FF2B5EF4-FFF2-40B4-BE49-F238E27FC236}">
                      <a16:creationId xmlns:a16="http://schemas.microsoft.com/office/drawing/2014/main" id="{DC89F7D4-9B09-3161-532F-FA5D0347686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545323" y="3565021"/>
                  <a:ext cx="103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4" name="Input penna 93">
                  <a:extLst>
                    <a:ext uri="{FF2B5EF4-FFF2-40B4-BE49-F238E27FC236}">
                      <a16:creationId xmlns:a16="http://schemas.microsoft.com/office/drawing/2014/main" id="{0ACE3E89-8E40-B41E-244D-CAB67A44D04F}"/>
                    </a:ext>
                  </a:extLst>
                </p14:cNvPr>
                <p14:cNvContentPartPr/>
                <p14:nvPr/>
              </p14:nvContentPartPr>
              <p14:xfrm>
                <a:off x="11557563" y="3623341"/>
                <a:ext cx="109080" cy="12240"/>
              </p14:xfrm>
            </p:contentPart>
          </mc:Choice>
          <mc:Fallback xmlns="">
            <p:pic>
              <p:nvPicPr>
                <p:cNvPr id="94" name="Input penna 93">
                  <a:extLst>
                    <a:ext uri="{FF2B5EF4-FFF2-40B4-BE49-F238E27FC236}">
                      <a16:creationId xmlns:a16="http://schemas.microsoft.com/office/drawing/2014/main" id="{0ACE3E89-8E40-B41E-244D-CAB67A44D04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551443" y="3617221"/>
                  <a:ext cx="1213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5" name="Input penna 94">
                  <a:extLst>
                    <a:ext uri="{FF2B5EF4-FFF2-40B4-BE49-F238E27FC236}">
                      <a16:creationId xmlns:a16="http://schemas.microsoft.com/office/drawing/2014/main" id="{56398DC4-1905-780C-B2DE-C31A8EE6191A}"/>
                    </a:ext>
                  </a:extLst>
                </p14:cNvPr>
                <p14:cNvContentPartPr/>
                <p14:nvPr/>
              </p14:nvContentPartPr>
              <p14:xfrm>
                <a:off x="11726763" y="3486901"/>
                <a:ext cx="151560" cy="160920"/>
              </p14:xfrm>
            </p:contentPart>
          </mc:Choice>
          <mc:Fallback xmlns="">
            <p:pic>
              <p:nvPicPr>
                <p:cNvPr id="95" name="Input penna 94">
                  <a:extLst>
                    <a:ext uri="{FF2B5EF4-FFF2-40B4-BE49-F238E27FC236}">
                      <a16:creationId xmlns:a16="http://schemas.microsoft.com/office/drawing/2014/main" id="{56398DC4-1905-780C-B2DE-C31A8EE6191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720643" y="3480781"/>
                  <a:ext cx="16380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uppo 109">
            <a:extLst>
              <a:ext uri="{FF2B5EF4-FFF2-40B4-BE49-F238E27FC236}">
                <a16:creationId xmlns:a16="http://schemas.microsoft.com/office/drawing/2014/main" id="{A08793B0-D8BE-8373-7D36-1A019530CF76}"/>
              </a:ext>
            </a:extLst>
          </p:cNvPr>
          <p:cNvGrpSpPr/>
          <p:nvPr/>
        </p:nvGrpSpPr>
        <p:grpSpPr>
          <a:xfrm>
            <a:off x="8059098" y="5614802"/>
            <a:ext cx="350640" cy="317880"/>
            <a:chOff x="8059098" y="5614802"/>
            <a:chExt cx="350640" cy="31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7" name="Input penna 106">
                  <a:extLst>
                    <a:ext uri="{FF2B5EF4-FFF2-40B4-BE49-F238E27FC236}">
                      <a16:creationId xmlns:a16="http://schemas.microsoft.com/office/drawing/2014/main" id="{A63E0A1F-8B76-BF9F-22C7-786AD96A9298}"/>
                    </a:ext>
                  </a:extLst>
                </p14:cNvPr>
                <p14:cNvContentPartPr/>
                <p14:nvPr/>
              </p14:nvContentPartPr>
              <p14:xfrm>
                <a:off x="8059098" y="5662322"/>
                <a:ext cx="104760" cy="190800"/>
              </p14:xfrm>
            </p:contentPart>
          </mc:Choice>
          <mc:Fallback xmlns="">
            <p:pic>
              <p:nvPicPr>
                <p:cNvPr id="107" name="Input penna 106">
                  <a:extLst>
                    <a:ext uri="{FF2B5EF4-FFF2-40B4-BE49-F238E27FC236}">
                      <a16:creationId xmlns:a16="http://schemas.microsoft.com/office/drawing/2014/main" id="{A63E0A1F-8B76-BF9F-22C7-786AD96A929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52978" y="5656202"/>
                  <a:ext cx="1170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8" name="Input penna 107">
                  <a:extLst>
                    <a:ext uri="{FF2B5EF4-FFF2-40B4-BE49-F238E27FC236}">
                      <a16:creationId xmlns:a16="http://schemas.microsoft.com/office/drawing/2014/main" id="{CCF27B0F-5D81-B21A-3CAD-3ACC70C25C4A}"/>
                    </a:ext>
                  </a:extLst>
                </p14:cNvPr>
                <p14:cNvContentPartPr/>
                <p14:nvPr/>
              </p14:nvContentPartPr>
              <p14:xfrm>
                <a:off x="8152338" y="5614802"/>
                <a:ext cx="157320" cy="317880"/>
              </p14:xfrm>
            </p:contentPart>
          </mc:Choice>
          <mc:Fallback xmlns="">
            <p:pic>
              <p:nvPicPr>
                <p:cNvPr id="108" name="Input penna 107">
                  <a:extLst>
                    <a:ext uri="{FF2B5EF4-FFF2-40B4-BE49-F238E27FC236}">
                      <a16:creationId xmlns:a16="http://schemas.microsoft.com/office/drawing/2014/main" id="{CCF27B0F-5D81-B21A-3CAD-3ACC70C25C4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146218" y="5608682"/>
                  <a:ext cx="1695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9" name="Input penna 108">
                  <a:extLst>
                    <a:ext uri="{FF2B5EF4-FFF2-40B4-BE49-F238E27FC236}">
                      <a16:creationId xmlns:a16="http://schemas.microsoft.com/office/drawing/2014/main" id="{BA4508EE-72E2-2338-5435-D1C7C9A04D8C}"/>
                    </a:ext>
                  </a:extLst>
                </p14:cNvPr>
                <p14:cNvContentPartPr/>
                <p14:nvPr/>
              </p14:nvContentPartPr>
              <p14:xfrm>
                <a:off x="8285898" y="5692562"/>
                <a:ext cx="123840" cy="146160"/>
              </p14:xfrm>
            </p:contentPart>
          </mc:Choice>
          <mc:Fallback xmlns="">
            <p:pic>
              <p:nvPicPr>
                <p:cNvPr id="109" name="Input penna 108">
                  <a:extLst>
                    <a:ext uri="{FF2B5EF4-FFF2-40B4-BE49-F238E27FC236}">
                      <a16:creationId xmlns:a16="http://schemas.microsoft.com/office/drawing/2014/main" id="{BA4508EE-72E2-2338-5435-D1C7C9A04D8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279778" y="5686442"/>
                  <a:ext cx="136080" cy="15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1" name="Input penna 110">
                <a:extLst>
                  <a:ext uri="{FF2B5EF4-FFF2-40B4-BE49-F238E27FC236}">
                    <a16:creationId xmlns:a16="http://schemas.microsoft.com/office/drawing/2014/main" id="{62003FB5-8E40-9E87-0ABF-F5588B18D397}"/>
                  </a:ext>
                </a:extLst>
              </p14:cNvPr>
              <p14:cNvContentPartPr/>
              <p14:nvPr/>
            </p14:nvContentPartPr>
            <p14:xfrm>
              <a:off x="8549418" y="5748722"/>
              <a:ext cx="52920" cy="30240"/>
            </p14:xfrm>
          </p:contentPart>
        </mc:Choice>
        <mc:Fallback xmlns="">
          <p:pic>
            <p:nvPicPr>
              <p:cNvPr id="111" name="Input penna 110">
                <a:extLst>
                  <a:ext uri="{FF2B5EF4-FFF2-40B4-BE49-F238E27FC236}">
                    <a16:creationId xmlns:a16="http://schemas.microsoft.com/office/drawing/2014/main" id="{62003FB5-8E40-9E87-0ABF-F5588B18D39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543298" y="5742602"/>
                <a:ext cx="6516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C4F93439-379D-0C58-22BB-D331E218B42D}"/>
              </a:ext>
            </a:extLst>
          </p:cNvPr>
          <p:cNvGrpSpPr/>
          <p:nvPr/>
        </p:nvGrpSpPr>
        <p:grpSpPr>
          <a:xfrm>
            <a:off x="7957578" y="5575562"/>
            <a:ext cx="812520" cy="375480"/>
            <a:chOff x="7957578" y="5575562"/>
            <a:chExt cx="812520" cy="37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4" name="Input penna 113">
                  <a:extLst>
                    <a:ext uri="{FF2B5EF4-FFF2-40B4-BE49-F238E27FC236}">
                      <a16:creationId xmlns:a16="http://schemas.microsoft.com/office/drawing/2014/main" id="{83A34DCF-0006-01BA-65C6-F7E9339B0506}"/>
                    </a:ext>
                  </a:extLst>
                </p14:cNvPr>
                <p14:cNvContentPartPr/>
                <p14:nvPr/>
              </p14:nvContentPartPr>
              <p14:xfrm>
                <a:off x="8690178" y="5648642"/>
                <a:ext cx="79920" cy="200880"/>
              </p14:xfrm>
            </p:contentPart>
          </mc:Choice>
          <mc:Fallback xmlns="">
            <p:pic>
              <p:nvPicPr>
                <p:cNvPr id="114" name="Input penna 113">
                  <a:extLst>
                    <a:ext uri="{FF2B5EF4-FFF2-40B4-BE49-F238E27FC236}">
                      <a16:creationId xmlns:a16="http://schemas.microsoft.com/office/drawing/2014/main" id="{83A34DCF-0006-01BA-65C6-F7E9339B050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684058" y="5642522"/>
                  <a:ext cx="921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5" name="Input penna 114">
                  <a:extLst>
                    <a:ext uri="{FF2B5EF4-FFF2-40B4-BE49-F238E27FC236}">
                      <a16:creationId xmlns:a16="http://schemas.microsoft.com/office/drawing/2014/main" id="{23441B86-0A5D-A7E4-B233-23D8D8900E73}"/>
                    </a:ext>
                  </a:extLst>
                </p14:cNvPr>
                <p14:cNvContentPartPr/>
                <p14:nvPr/>
              </p14:nvContentPartPr>
              <p14:xfrm>
                <a:off x="8398938" y="5575562"/>
                <a:ext cx="73440" cy="307440"/>
              </p14:xfrm>
            </p:contentPart>
          </mc:Choice>
          <mc:Fallback xmlns="">
            <p:pic>
              <p:nvPicPr>
                <p:cNvPr id="115" name="Input penna 114">
                  <a:extLst>
                    <a:ext uri="{FF2B5EF4-FFF2-40B4-BE49-F238E27FC236}">
                      <a16:creationId xmlns:a16="http://schemas.microsoft.com/office/drawing/2014/main" id="{23441B86-0A5D-A7E4-B233-23D8D8900E7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92818" y="5569442"/>
                  <a:ext cx="856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6" name="Input penna 115">
                  <a:extLst>
                    <a:ext uri="{FF2B5EF4-FFF2-40B4-BE49-F238E27FC236}">
                      <a16:creationId xmlns:a16="http://schemas.microsoft.com/office/drawing/2014/main" id="{1A63EF41-41E1-487A-BF44-576BDBB6DF17}"/>
                    </a:ext>
                  </a:extLst>
                </p14:cNvPr>
                <p14:cNvContentPartPr/>
                <p14:nvPr/>
              </p14:nvContentPartPr>
              <p14:xfrm>
                <a:off x="7957578" y="5640362"/>
                <a:ext cx="108720" cy="310680"/>
              </p14:xfrm>
            </p:contentPart>
          </mc:Choice>
          <mc:Fallback xmlns="">
            <p:pic>
              <p:nvPicPr>
                <p:cNvPr id="116" name="Input penna 115">
                  <a:extLst>
                    <a:ext uri="{FF2B5EF4-FFF2-40B4-BE49-F238E27FC236}">
                      <a16:creationId xmlns:a16="http://schemas.microsoft.com/office/drawing/2014/main" id="{1A63EF41-41E1-487A-BF44-576BDBB6DF1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51458" y="5634242"/>
                  <a:ext cx="120960" cy="32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uppo 111">
            <a:extLst>
              <a:ext uri="{FF2B5EF4-FFF2-40B4-BE49-F238E27FC236}">
                <a16:creationId xmlns:a16="http://schemas.microsoft.com/office/drawing/2014/main" id="{D0CC7802-678F-4872-67FE-2037759499D2}"/>
              </a:ext>
            </a:extLst>
          </p:cNvPr>
          <p:cNvGrpSpPr/>
          <p:nvPr/>
        </p:nvGrpSpPr>
        <p:grpSpPr>
          <a:xfrm>
            <a:off x="7674603" y="4345861"/>
            <a:ext cx="3191400" cy="1488960"/>
            <a:chOff x="7674603" y="4345861"/>
            <a:chExt cx="3191400" cy="148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891A07E2-E22E-0BA7-52AD-BF5DD9200E6A}"/>
                    </a:ext>
                  </a:extLst>
                </p14:cNvPr>
                <p14:cNvContentPartPr/>
                <p14:nvPr/>
              </p14:nvContentPartPr>
              <p14:xfrm>
                <a:off x="9611403" y="4854901"/>
                <a:ext cx="26640" cy="20376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891A07E2-E22E-0BA7-52AD-BF5DD9200E6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605283" y="4848781"/>
                  <a:ext cx="388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put penna 51">
                  <a:extLst>
                    <a:ext uri="{FF2B5EF4-FFF2-40B4-BE49-F238E27FC236}">
                      <a16:creationId xmlns:a16="http://schemas.microsoft.com/office/drawing/2014/main" id="{7CB27032-04C3-9028-052D-ECA2FEA06747}"/>
                    </a:ext>
                  </a:extLst>
                </p14:cNvPr>
                <p14:cNvContentPartPr/>
                <p14:nvPr/>
              </p14:nvContentPartPr>
              <p14:xfrm>
                <a:off x="9610323" y="4943821"/>
                <a:ext cx="119880" cy="100440"/>
              </p14:xfrm>
            </p:contentPart>
          </mc:Choice>
          <mc:Fallback xmlns="">
            <p:pic>
              <p:nvPicPr>
                <p:cNvPr id="52" name="Input penna 51">
                  <a:extLst>
                    <a:ext uri="{FF2B5EF4-FFF2-40B4-BE49-F238E27FC236}">
                      <a16:creationId xmlns:a16="http://schemas.microsoft.com/office/drawing/2014/main" id="{7CB27032-04C3-9028-052D-ECA2FEA0674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604203" y="4937701"/>
                  <a:ext cx="1321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5195A2EA-D0F8-ED8E-DB56-E5C7E98FCC78}"/>
                    </a:ext>
                  </a:extLst>
                </p14:cNvPr>
                <p14:cNvContentPartPr/>
                <p14:nvPr/>
              </p14:nvContentPartPr>
              <p14:xfrm>
                <a:off x="9765483" y="4988461"/>
                <a:ext cx="46080" cy="3708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5195A2EA-D0F8-ED8E-DB56-E5C7E98FCC7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759363" y="4982341"/>
                  <a:ext cx="583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4D21F6BF-A1CF-4617-EE38-CE10BADF90CF}"/>
                    </a:ext>
                  </a:extLst>
                </p14:cNvPr>
                <p14:cNvContentPartPr/>
                <p14:nvPr/>
              </p14:nvContentPartPr>
              <p14:xfrm>
                <a:off x="9868083" y="4891261"/>
                <a:ext cx="112680" cy="153720"/>
              </p14:xfrm>
            </p:contentPart>
          </mc:Choice>
          <mc:Fallback xmlns=""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4D21F6BF-A1CF-4617-EE38-CE10BADF90C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861963" y="4885141"/>
                  <a:ext cx="1249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6B0E3058-0DB9-00FE-FEDD-F6F644F614B9}"/>
                    </a:ext>
                  </a:extLst>
                </p14:cNvPr>
                <p14:cNvContentPartPr/>
                <p14:nvPr/>
              </p14:nvContentPartPr>
              <p14:xfrm>
                <a:off x="10102443" y="4944901"/>
                <a:ext cx="99720" cy="2124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6B0E3058-0DB9-00FE-FEDD-F6F644F614B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096323" y="4938781"/>
                  <a:ext cx="1119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21BBB09D-4DA6-3F84-4EB3-480E3301F06A}"/>
                    </a:ext>
                  </a:extLst>
                </p14:cNvPr>
                <p14:cNvContentPartPr/>
                <p14:nvPr/>
              </p14:nvContentPartPr>
              <p14:xfrm>
                <a:off x="10094883" y="4987021"/>
                <a:ext cx="95040" cy="12240"/>
              </p14:xfrm>
            </p:contentPart>
          </mc:Choice>
          <mc:Fallback xmlns=""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21BBB09D-4DA6-3F84-4EB3-480E3301F06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088763" y="4980901"/>
                  <a:ext cx="1072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95B0188F-85A7-EA43-A99D-541886A33AE7}"/>
                    </a:ext>
                  </a:extLst>
                </p14:cNvPr>
                <p14:cNvContentPartPr/>
                <p14:nvPr/>
              </p14:nvContentPartPr>
              <p14:xfrm>
                <a:off x="10247883" y="4864621"/>
                <a:ext cx="93960" cy="165240"/>
              </p14:xfrm>
            </p:contentPart>
          </mc:Choice>
          <mc:Fallback xmlns=""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95B0188F-85A7-EA43-A99D-541886A33AE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241763" y="4858501"/>
                  <a:ext cx="1062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8BC29F18-B1B2-EFF8-AC90-9A10B74288A7}"/>
                    </a:ext>
                  </a:extLst>
                </p14:cNvPr>
                <p14:cNvContentPartPr/>
                <p14:nvPr/>
              </p14:nvContentPartPr>
              <p14:xfrm>
                <a:off x="9604563" y="4827541"/>
                <a:ext cx="370440" cy="504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8BC29F18-B1B2-EFF8-AC90-9A10B74288A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598443" y="4821421"/>
                  <a:ext cx="38268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93B0F58C-5F2A-6133-3F1D-BFE3FCF36EC7}"/>
                    </a:ext>
                  </a:extLst>
                </p14:cNvPr>
                <p14:cNvContentPartPr/>
                <p14:nvPr/>
              </p14:nvContentPartPr>
              <p14:xfrm>
                <a:off x="9696363" y="4502461"/>
                <a:ext cx="137520" cy="19224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93B0F58C-5F2A-6133-3F1D-BFE3FCF36EC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690243" y="4496341"/>
                  <a:ext cx="1497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7DC5FB2B-5857-D766-B323-7AAC3AA1BCFF}"/>
                    </a:ext>
                  </a:extLst>
                </p14:cNvPr>
                <p14:cNvContentPartPr/>
                <p14:nvPr/>
              </p14:nvContentPartPr>
              <p14:xfrm>
                <a:off x="9807963" y="4685341"/>
                <a:ext cx="62280" cy="73800"/>
              </p14:xfrm>
            </p:contentPart>
          </mc:Choice>
          <mc:Fallback xmlns=""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7DC5FB2B-5857-D766-B323-7AAC3AA1BCF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801843" y="4679221"/>
                  <a:ext cx="74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8" name="Input penna 67">
                  <a:extLst>
                    <a:ext uri="{FF2B5EF4-FFF2-40B4-BE49-F238E27FC236}">
                      <a16:creationId xmlns:a16="http://schemas.microsoft.com/office/drawing/2014/main" id="{A4366236-B1A4-14FF-DF42-721B30CC8374}"/>
                    </a:ext>
                  </a:extLst>
                </p14:cNvPr>
                <p14:cNvContentPartPr/>
                <p14:nvPr/>
              </p14:nvContentPartPr>
              <p14:xfrm>
                <a:off x="9809763" y="4647901"/>
                <a:ext cx="75960" cy="123480"/>
              </p14:xfrm>
            </p:contentPart>
          </mc:Choice>
          <mc:Fallback xmlns="">
            <p:pic>
              <p:nvPicPr>
                <p:cNvPr id="68" name="Input penna 67">
                  <a:extLst>
                    <a:ext uri="{FF2B5EF4-FFF2-40B4-BE49-F238E27FC236}">
                      <a16:creationId xmlns:a16="http://schemas.microsoft.com/office/drawing/2014/main" id="{A4366236-B1A4-14FF-DF42-721B30CC837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803643" y="4641781"/>
                  <a:ext cx="882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5" name="Input penna 104">
                  <a:extLst>
                    <a:ext uri="{FF2B5EF4-FFF2-40B4-BE49-F238E27FC236}">
                      <a16:creationId xmlns:a16="http://schemas.microsoft.com/office/drawing/2014/main" id="{EF269C9F-6102-25A4-90D8-2719F9B8ACBB}"/>
                    </a:ext>
                  </a:extLst>
                </p14:cNvPr>
                <p14:cNvContentPartPr/>
                <p14:nvPr/>
              </p14:nvContentPartPr>
              <p14:xfrm>
                <a:off x="7674603" y="4407421"/>
                <a:ext cx="3117600" cy="1427400"/>
              </p14:xfrm>
            </p:contentPart>
          </mc:Choice>
          <mc:Fallback xmlns="">
            <p:pic>
              <p:nvPicPr>
                <p:cNvPr id="105" name="Input penna 104">
                  <a:extLst>
                    <a:ext uri="{FF2B5EF4-FFF2-40B4-BE49-F238E27FC236}">
                      <a16:creationId xmlns:a16="http://schemas.microsoft.com/office/drawing/2014/main" id="{EF269C9F-6102-25A4-90D8-2719F9B8ACB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68483" y="4401301"/>
                  <a:ext cx="3129840" cy="14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6" name="Input penna 105">
                  <a:extLst>
                    <a:ext uri="{FF2B5EF4-FFF2-40B4-BE49-F238E27FC236}">
                      <a16:creationId xmlns:a16="http://schemas.microsoft.com/office/drawing/2014/main" id="{7646DFC2-A218-93A3-EE78-1DA337039928}"/>
                    </a:ext>
                  </a:extLst>
                </p14:cNvPr>
                <p14:cNvContentPartPr/>
                <p14:nvPr/>
              </p14:nvContentPartPr>
              <p14:xfrm>
                <a:off x="10736763" y="4345861"/>
                <a:ext cx="129240" cy="135720"/>
              </p14:xfrm>
            </p:contentPart>
          </mc:Choice>
          <mc:Fallback xmlns="">
            <p:pic>
              <p:nvPicPr>
                <p:cNvPr id="106" name="Input penna 105">
                  <a:extLst>
                    <a:ext uri="{FF2B5EF4-FFF2-40B4-BE49-F238E27FC236}">
                      <a16:creationId xmlns:a16="http://schemas.microsoft.com/office/drawing/2014/main" id="{7646DFC2-A218-93A3-EE78-1DA33703992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730643" y="4339741"/>
                  <a:ext cx="141480" cy="14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77729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Multiplexer (or MUX)*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Gate-level circuit</a:t>
            </a:r>
          </a:p>
          <a:p>
            <a:pPr lvl="1"/>
            <a:r>
              <a:rPr lang="en-US" sz="2400" dirty="0"/>
              <a:t>If </a:t>
            </a:r>
            <a:r>
              <a:rPr lang="en-US" sz="2400" dirty="0" err="1"/>
              <a:t>sel</a:t>
            </a:r>
            <a:r>
              <a:rPr lang="en-US" sz="2400" dirty="0"/>
              <a:t> = 0 → y = a, else (</a:t>
            </a:r>
            <a:r>
              <a:rPr lang="en-US" sz="2400" dirty="0" err="1"/>
              <a:t>sel</a:t>
            </a:r>
            <a:r>
              <a:rPr lang="en-US" sz="2400" dirty="0"/>
              <a:t> = 1) → y = b</a:t>
            </a:r>
          </a:p>
          <a:p>
            <a:pPr lvl="3"/>
            <a:endParaRPr lang="en-US" sz="18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AE9F5788-7250-355F-381C-81C71064269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31504" y="3411787"/>
            <a:ext cx="1851025" cy="2241550"/>
            <a:chOff x="1118" y="2069"/>
            <a:chExt cx="1166" cy="1412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90FB111C-DAB7-0AF9-2293-54652F82C9D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18" y="2069"/>
              <a:ext cx="1166" cy="1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04FD082-2924-1726-8ECF-177AC6EAA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" y="2092"/>
              <a:ext cx="216" cy="861"/>
            </a:xfrm>
            <a:custGeom>
              <a:avLst/>
              <a:gdLst>
                <a:gd name="T0" fmla="*/ 0 w 216"/>
                <a:gd name="T1" fmla="*/ 0 h 861"/>
                <a:gd name="T2" fmla="*/ 216 w 216"/>
                <a:gd name="T3" fmla="*/ 216 h 861"/>
                <a:gd name="T4" fmla="*/ 216 w 216"/>
                <a:gd name="T5" fmla="*/ 646 h 861"/>
                <a:gd name="T6" fmla="*/ 0 w 216"/>
                <a:gd name="T7" fmla="*/ 861 h 861"/>
                <a:gd name="T8" fmla="*/ 0 w 216"/>
                <a:gd name="T9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861">
                  <a:moveTo>
                    <a:pt x="0" y="0"/>
                  </a:moveTo>
                  <a:lnTo>
                    <a:pt x="216" y="216"/>
                  </a:lnTo>
                  <a:lnTo>
                    <a:pt x="216" y="646"/>
                  </a:lnTo>
                  <a:lnTo>
                    <a:pt x="0" y="8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71E9FD31-DA0D-4B3C-6A3E-C59697B85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" y="2092"/>
              <a:ext cx="216" cy="861"/>
            </a:xfrm>
            <a:custGeom>
              <a:avLst/>
              <a:gdLst>
                <a:gd name="T0" fmla="*/ 0 w 216"/>
                <a:gd name="T1" fmla="*/ 0 h 861"/>
                <a:gd name="T2" fmla="*/ 216 w 216"/>
                <a:gd name="T3" fmla="*/ 216 h 861"/>
                <a:gd name="T4" fmla="*/ 216 w 216"/>
                <a:gd name="T5" fmla="*/ 646 h 861"/>
                <a:gd name="T6" fmla="*/ 0 w 216"/>
                <a:gd name="T7" fmla="*/ 861 h 861"/>
                <a:gd name="T8" fmla="*/ 0 w 216"/>
                <a:gd name="T9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861">
                  <a:moveTo>
                    <a:pt x="0" y="0"/>
                  </a:moveTo>
                  <a:lnTo>
                    <a:pt x="216" y="216"/>
                  </a:lnTo>
                  <a:lnTo>
                    <a:pt x="216" y="646"/>
                  </a:lnTo>
                  <a:lnTo>
                    <a:pt x="0" y="86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7C69BDBA-3260-0EEF-6964-B7579C08D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3" y="2523"/>
              <a:ext cx="215" cy="0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723B7E84-5957-C23E-CFCE-C2EE53937F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1" y="2308"/>
              <a:ext cx="216" cy="0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8877E0FF-9C9F-A66F-9999-6F93E9D06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1" y="2738"/>
              <a:ext cx="216" cy="0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4DD8BA50-35CD-4477-FA7C-DCB9AF1C1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" y="2189"/>
              <a:ext cx="183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01F03083-E146-91B9-CF13-865E7C555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" y="2621"/>
              <a:ext cx="19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8D677D45-7F94-25BC-8962-F69500B59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2404"/>
              <a:ext cx="183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y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386F2435-59D2-C120-D265-9450C9D107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5" y="2982"/>
              <a:ext cx="0" cy="186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774D58A4-9408-1BB8-6A54-801A7BCDC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845"/>
              <a:ext cx="99" cy="149"/>
            </a:xfrm>
            <a:custGeom>
              <a:avLst/>
              <a:gdLst>
                <a:gd name="T0" fmla="*/ 0 w 99"/>
                <a:gd name="T1" fmla="*/ 149 h 149"/>
                <a:gd name="T2" fmla="*/ 50 w 99"/>
                <a:gd name="T3" fmla="*/ 0 h 149"/>
                <a:gd name="T4" fmla="*/ 99 w 99"/>
                <a:gd name="T5" fmla="*/ 149 h 149"/>
                <a:gd name="T6" fmla="*/ 0 w 99"/>
                <a:gd name="T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149">
                  <a:moveTo>
                    <a:pt x="0" y="149"/>
                  </a:moveTo>
                  <a:lnTo>
                    <a:pt x="50" y="0"/>
                  </a:lnTo>
                  <a:lnTo>
                    <a:pt x="99" y="149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15304F52-1AD1-949B-B63C-6148832F6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" y="3157"/>
              <a:ext cx="299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sel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14C473A4-4C2D-3AE8-834F-25F1D23B3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" y="2189"/>
              <a:ext cx="9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it-IT" altLang="it-IT" sz="2300" dirty="0">
                  <a:solidFill>
                    <a:srgbClr val="000000"/>
                  </a:solidFill>
                  <a:latin typeface="Calibri" panose="020F0502020204030204" pitchFamily="34" charset="0"/>
                </a:rPr>
                <a:t>0</a:t>
              </a:r>
              <a:endPara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0EF5B7BE-788F-ECC2-D7F5-594A7D1ED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" y="2621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CFFC1DB-DE79-D2D6-78E2-80971C34DB44}"/>
                  </a:ext>
                </a:extLst>
              </p:cNvPr>
              <p:cNvSpPr txBox="1"/>
              <p:nvPr/>
            </p:nvSpPr>
            <p:spPr>
              <a:xfrm>
                <a:off x="6976200" y="2132856"/>
                <a:ext cx="2736304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it-IT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it-IT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𝑠𝑒𝑙</m:t>
                      </m:r>
                    </m:oMath>
                  </m:oMathPara>
                </a14:m>
                <a:endParaRPr lang="en-US" sz="2400" noProof="0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CFFC1DB-DE79-D2D6-78E2-80971C34D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200" y="2132856"/>
                <a:ext cx="2736304" cy="469809"/>
              </a:xfrm>
              <a:prstGeom prst="rect">
                <a:avLst/>
              </a:prstGeom>
              <a:blipFill>
                <a:blip r:embed="rId2"/>
                <a:stretch>
                  <a:fillRect l="-1336"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06296B47-1B7E-3600-8DAE-BA6C8C8C8647}"/>
              </a:ext>
            </a:extLst>
          </p:cNvPr>
          <p:cNvSpPr/>
          <p:nvPr/>
        </p:nvSpPr>
        <p:spPr>
          <a:xfrm>
            <a:off x="6096000" y="2259748"/>
            <a:ext cx="720080" cy="21602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3708BAF7-BD2C-8BFB-40AE-73DF2EA1BFCB}"/>
              </a:ext>
            </a:extLst>
          </p:cNvPr>
          <p:cNvSpPr/>
          <p:nvPr/>
        </p:nvSpPr>
        <p:spPr>
          <a:xfrm>
            <a:off x="6096000" y="4166205"/>
            <a:ext cx="720080" cy="21602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2AEF312-8721-740C-C518-2C4FA2C39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180" y="3538026"/>
            <a:ext cx="4128830" cy="1989072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0079671-DCA7-30B7-DA35-B00746AF96B2}"/>
              </a:ext>
            </a:extLst>
          </p:cNvPr>
          <p:cNvSpPr txBox="1"/>
          <p:nvPr/>
        </p:nvSpPr>
        <p:spPr>
          <a:xfrm>
            <a:off x="7859204" y="297404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(NAND gate-based)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E9970FD6-BF29-A936-AECB-5178F580EB87}"/>
                  </a:ext>
                </a:extLst>
              </p14:cNvPr>
              <p14:cNvContentPartPr/>
              <p14:nvPr/>
            </p14:nvContentPartPr>
            <p14:xfrm>
              <a:off x="1428963" y="2290621"/>
              <a:ext cx="676080" cy="12312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E9970FD6-BF29-A936-AECB-5178F580EB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2963" y="2218621"/>
                <a:ext cx="747720" cy="26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uppo 40">
            <a:extLst>
              <a:ext uri="{FF2B5EF4-FFF2-40B4-BE49-F238E27FC236}">
                <a16:creationId xmlns:a16="http://schemas.microsoft.com/office/drawing/2014/main" id="{EFD10D02-C3E2-8021-F0CD-04CF4C8EDE19}"/>
              </a:ext>
            </a:extLst>
          </p:cNvPr>
          <p:cNvGrpSpPr/>
          <p:nvPr/>
        </p:nvGrpSpPr>
        <p:grpSpPr>
          <a:xfrm>
            <a:off x="8250963" y="5198341"/>
            <a:ext cx="434160" cy="110160"/>
            <a:chOff x="8250963" y="5198341"/>
            <a:chExt cx="434160" cy="11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428425AC-5CB2-822A-228A-1E548ACCD16E}"/>
                    </a:ext>
                  </a:extLst>
                </p14:cNvPr>
                <p14:cNvContentPartPr/>
                <p14:nvPr/>
              </p14:nvContentPartPr>
              <p14:xfrm>
                <a:off x="8264283" y="5198341"/>
                <a:ext cx="179280" cy="1728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428425AC-5CB2-822A-228A-1E548ACCD16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58163" y="5192221"/>
                  <a:ext cx="1915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3EA5CC9A-CA9F-7F74-8662-D6D602C657E5}"/>
                    </a:ext>
                  </a:extLst>
                </p14:cNvPr>
                <p14:cNvContentPartPr/>
                <p14:nvPr/>
              </p14:nvContentPartPr>
              <p14:xfrm>
                <a:off x="8250963" y="5248381"/>
                <a:ext cx="181440" cy="1764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3EA5CC9A-CA9F-7F74-8662-D6D602C657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44843" y="5242261"/>
                  <a:ext cx="1936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64E70F0B-86C2-43B2-5EA7-81A065AA8D78}"/>
                    </a:ext>
                  </a:extLst>
                </p14:cNvPr>
                <p14:cNvContentPartPr/>
                <p14:nvPr/>
              </p14:nvContentPartPr>
              <p14:xfrm>
                <a:off x="8536443" y="5208781"/>
                <a:ext cx="148680" cy="9972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64E70F0B-86C2-43B2-5EA7-81A065AA8D7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30323" y="5202661"/>
                  <a:ext cx="160920" cy="11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put penna 41">
                <a:extLst>
                  <a:ext uri="{FF2B5EF4-FFF2-40B4-BE49-F238E27FC236}">
                    <a16:creationId xmlns:a16="http://schemas.microsoft.com/office/drawing/2014/main" id="{236BF459-E1F1-E5A0-7408-1936F1FFD968}"/>
                  </a:ext>
                </a:extLst>
              </p14:cNvPr>
              <p14:cNvContentPartPr/>
              <p14:nvPr/>
            </p14:nvContentPartPr>
            <p14:xfrm>
              <a:off x="7841283" y="4152181"/>
              <a:ext cx="121320" cy="178560"/>
            </p14:xfrm>
          </p:contentPart>
        </mc:Choice>
        <mc:Fallback xmlns="">
          <p:pic>
            <p:nvPicPr>
              <p:cNvPr id="42" name="Input penna 41">
                <a:extLst>
                  <a:ext uri="{FF2B5EF4-FFF2-40B4-BE49-F238E27FC236}">
                    <a16:creationId xmlns:a16="http://schemas.microsoft.com/office/drawing/2014/main" id="{236BF459-E1F1-E5A0-7408-1936F1FFD96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35163" y="4146061"/>
                <a:ext cx="1335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" name="Input penna 42">
                <a:extLst>
                  <a:ext uri="{FF2B5EF4-FFF2-40B4-BE49-F238E27FC236}">
                    <a16:creationId xmlns:a16="http://schemas.microsoft.com/office/drawing/2014/main" id="{C449E0D5-3B6F-DF11-E45D-8228D1D8930B}"/>
                  </a:ext>
                </a:extLst>
              </p14:cNvPr>
              <p14:cNvContentPartPr/>
              <p14:nvPr/>
            </p14:nvContentPartPr>
            <p14:xfrm>
              <a:off x="8791323" y="3901981"/>
              <a:ext cx="106920" cy="126360"/>
            </p14:xfrm>
          </p:contentPart>
        </mc:Choice>
        <mc:Fallback xmlns="">
          <p:pic>
            <p:nvPicPr>
              <p:cNvPr id="43" name="Input penna 42">
                <a:extLst>
                  <a:ext uri="{FF2B5EF4-FFF2-40B4-BE49-F238E27FC236}">
                    <a16:creationId xmlns:a16="http://schemas.microsoft.com/office/drawing/2014/main" id="{C449E0D5-3B6F-DF11-E45D-8228D1D8930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85203" y="3895861"/>
                <a:ext cx="11916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3" name="Input penna 52">
                <a:extLst>
                  <a:ext uri="{FF2B5EF4-FFF2-40B4-BE49-F238E27FC236}">
                    <a16:creationId xmlns:a16="http://schemas.microsoft.com/office/drawing/2014/main" id="{D3E0E3DC-E13A-D090-D4B4-91202EA8B900}"/>
                  </a:ext>
                </a:extLst>
              </p14:cNvPr>
              <p14:cNvContentPartPr/>
              <p14:nvPr/>
            </p14:nvContentPartPr>
            <p14:xfrm>
              <a:off x="9660723" y="3521821"/>
              <a:ext cx="172080" cy="308880"/>
            </p14:xfrm>
          </p:contentPart>
        </mc:Choice>
        <mc:Fallback xmlns="">
          <p:pic>
            <p:nvPicPr>
              <p:cNvPr id="53" name="Input penna 52">
                <a:extLst>
                  <a:ext uri="{FF2B5EF4-FFF2-40B4-BE49-F238E27FC236}">
                    <a16:creationId xmlns:a16="http://schemas.microsoft.com/office/drawing/2014/main" id="{D3E0E3DC-E13A-D090-D4B4-91202EA8B90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54603" y="3515701"/>
                <a:ext cx="184320" cy="32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uppo 66">
            <a:extLst>
              <a:ext uri="{FF2B5EF4-FFF2-40B4-BE49-F238E27FC236}">
                <a16:creationId xmlns:a16="http://schemas.microsoft.com/office/drawing/2014/main" id="{A9D7CDBF-F272-0D8A-C5B3-7829FCB1E52B}"/>
              </a:ext>
            </a:extLst>
          </p:cNvPr>
          <p:cNvGrpSpPr/>
          <p:nvPr/>
        </p:nvGrpSpPr>
        <p:grpSpPr>
          <a:xfrm>
            <a:off x="10024323" y="3334261"/>
            <a:ext cx="357480" cy="222480"/>
            <a:chOff x="10024323" y="3334261"/>
            <a:chExt cx="357480" cy="22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AF379F0A-6143-B37E-B052-C9203B5A448B}"/>
                    </a:ext>
                  </a:extLst>
                </p14:cNvPr>
                <p14:cNvContentPartPr/>
                <p14:nvPr/>
              </p14:nvContentPartPr>
              <p14:xfrm>
                <a:off x="10024323" y="3334261"/>
                <a:ext cx="353880" cy="17640"/>
              </p14:xfrm>
            </p:contentPart>
          </mc:Choice>
          <mc:Fallback xmlns=""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AF379F0A-6143-B37E-B052-C9203B5A44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018203" y="3328141"/>
                  <a:ext cx="3661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4" name="Input penna 63">
                  <a:extLst>
                    <a:ext uri="{FF2B5EF4-FFF2-40B4-BE49-F238E27FC236}">
                      <a16:creationId xmlns:a16="http://schemas.microsoft.com/office/drawing/2014/main" id="{DA2516B0-1515-F2AC-C31B-7A4040BA0A01}"/>
                    </a:ext>
                  </a:extLst>
                </p14:cNvPr>
                <p14:cNvContentPartPr/>
                <p14:nvPr/>
              </p14:nvContentPartPr>
              <p14:xfrm>
                <a:off x="10054203" y="3444421"/>
                <a:ext cx="120240" cy="112320"/>
              </p14:xfrm>
            </p:contentPart>
          </mc:Choice>
          <mc:Fallback xmlns="">
            <p:pic>
              <p:nvPicPr>
                <p:cNvPr id="64" name="Input penna 63">
                  <a:extLst>
                    <a:ext uri="{FF2B5EF4-FFF2-40B4-BE49-F238E27FC236}">
                      <a16:creationId xmlns:a16="http://schemas.microsoft.com/office/drawing/2014/main" id="{DA2516B0-1515-F2AC-C31B-7A4040BA0A0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48083" y="3438301"/>
                  <a:ext cx="132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5" name="Input penna 64">
                  <a:extLst>
                    <a:ext uri="{FF2B5EF4-FFF2-40B4-BE49-F238E27FC236}">
                      <a16:creationId xmlns:a16="http://schemas.microsoft.com/office/drawing/2014/main" id="{B1E93A15-B57D-19FD-B816-85B5FE05B780}"/>
                    </a:ext>
                  </a:extLst>
                </p14:cNvPr>
                <p14:cNvContentPartPr/>
                <p14:nvPr/>
              </p14:nvContentPartPr>
              <p14:xfrm>
                <a:off x="10217643" y="3492301"/>
                <a:ext cx="27720" cy="19440"/>
              </p14:xfrm>
            </p:contentPart>
          </mc:Choice>
          <mc:Fallback xmlns="">
            <p:pic>
              <p:nvPicPr>
                <p:cNvPr id="65" name="Input penna 64">
                  <a:extLst>
                    <a:ext uri="{FF2B5EF4-FFF2-40B4-BE49-F238E27FC236}">
                      <a16:creationId xmlns:a16="http://schemas.microsoft.com/office/drawing/2014/main" id="{B1E93A15-B57D-19FD-B816-85B5FE05B78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211523" y="3486181"/>
                  <a:ext cx="399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6" name="Input penna 65">
                  <a:extLst>
                    <a:ext uri="{FF2B5EF4-FFF2-40B4-BE49-F238E27FC236}">
                      <a16:creationId xmlns:a16="http://schemas.microsoft.com/office/drawing/2014/main" id="{657805C3-92BF-76BA-5244-5876AD87AE48}"/>
                    </a:ext>
                  </a:extLst>
                </p14:cNvPr>
                <p14:cNvContentPartPr/>
                <p14:nvPr/>
              </p14:nvContentPartPr>
              <p14:xfrm>
                <a:off x="10309083" y="3420661"/>
                <a:ext cx="72720" cy="127080"/>
              </p14:xfrm>
            </p:contentPart>
          </mc:Choice>
          <mc:Fallback xmlns="">
            <p:pic>
              <p:nvPicPr>
                <p:cNvPr id="66" name="Input penna 65">
                  <a:extLst>
                    <a:ext uri="{FF2B5EF4-FFF2-40B4-BE49-F238E27FC236}">
                      <a16:creationId xmlns:a16="http://schemas.microsoft.com/office/drawing/2014/main" id="{657805C3-92BF-76BA-5244-5876AD87AE4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302963" y="3414541"/>
                  <a:ext cx="8496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D077782E-8041-A672-DCC2-8EE6BEEFB252}"/>
              </a:ext>
            </a:extLst>
          </p:cNvPr>
          <p:cNvGrpSpPr/>
          <p:nvPr/>
        </p:nvGrpSpPr>
        <p:grpSpPr>
          <a:xfrm>
            <a:off x="10483323" y="3189541"/>
            <a:ext cx="288000" cy="570600"/>
            <a:chOff x="10483323" y="3189541"/>
            <a:chExt cx="288000" cy="57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1" name="Input penna 70">
                  <a:extLst>
                    <a:ext uri="{FF2B5EF4-FFF2-40B4-BE49-F238E27FC236}">
                      <a16:creationId xmlns:a16="http://schemas.microsoft.com/office/drawing/2014/main" id="{D41C3D38-57A7-BF2C-23FF-DB4C6DD4BAA4}"/>
                    </a:ext>
                  </a:extLst>
                </p14:cNvPr>
                <p14:cNvContentPartPr/>
                <p14:nvPr/>
              </p14:nvContentPartPr>
              <p14:xfrm>
                <a:off x="10489803" y="3469261"/>
                <a:ext cx="119520" cy="11160"/>
              </p14:xfrm>
            </p:contentPart>
          </mc:Choice>
          <mc:Fallback xmlns="">
            <p:pic>
              <p:nvPicPr>
                <p:cNvPr id="71" name="Input penna 70">
                  <a:extLst>
                    <a:ext uri="{FF2B5EF4-FFF2-40B4-BE49-F238E27FC236}">
                      <a16:creationId xmlns:a16="http://schemas.microsoft.com/office/drawing/2014/main" id="{D41C3D38-57A7-BF2C-23FF-DB4C6DD4BAA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483683" y="3463141"/>
                  <a:ext cx="1317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2" name="Input penna 71">
                  <a:extLst>
                    <a:ext uri="{FF2B5EF4-FFF2-40B4-BE49-F238E27FC236}">
                      <a16:creationId xmlns:a16="http://schemas.microsoft.com/office/drawing/2014/main" id="{9645E906-90B1-11BF-137D-D903BFB91FB6}"/>
                    </a:ext>
                  </a:extLst>
                </p14:cNvPr>
                <p14:cNvContentPartPr/>
                <p14:nvPr/>
              </p14:nvContentPartPr>
              <p14:xfrm>
                <a:off x="10483323" y="3492661"/>
                <a:ext cx="112320" cy="19800"/>
              </p14:xfrm>
            </p:contentPart>
          </mc:Choice>
          <mc:Fallback xmlns="">
            <p:pic>
              <p:nvPicPr>
                <p:cNvPr id="72" name="Input penna 71">
                  <a:extLst>
                    <a:ext uri="{FF2B5EF4-FFF2-40B4-BE49-F238E27FC236}">
                      <a16:creationId xmlns:a16="http://schemas.microsoft.com/office/drawing/2014/main" id="{9645E906-90B1-11BF-137D-D903BFB91FB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477203" y="3486541"/>
                  <a:ext cx="1245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4" name="Input penna 73">
                  <a:extLst>
                    <a:ext uri="{FF2B5EF4-FFF2-40B4-BE49-F238E27FC236}">
                      <a16:creationId xmlns:a16="http://schemas.microsoft.com/office/drawing/2014/main" id="{01296DA8-53D5-4092-E178-6BCD6C744788}"/>
                    </a:ext>
                  </a:extLst>
                </p14:cNvPr>
                <p14:cNvContentPartPr/>
                <p14:nvPr/>
              </p14:nvContentPartPr>
              <p14:xfrm>
                <a:off x="10674843" y="3189541"/>
                <a:ext cx="96480" cy="570600"/>
              </p14:xfrm>
            </p:contentPart>
          </mc:Choice>
          <mc:Fallback xmlns="">
            <p:pic>
              <p:nvPicPr>
                <p:cNvPr id="74" name="Input penna 73">
                  <a:extLst>
                    <a:ext uri="{FF2B5EF4-FFF2-40B4-BE49-F238E27FC236}">
                      <a16:creationId xmlns:a16="http://schemas.microsoft.com/office/drawing/2014/main" id="{01296DA8-53D5-4092-E178-6BCD6C74478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668723" y="3183421"/>
                  <a:ext cx="108720" cy="58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uppo 85">
            <a:extLst>
              <a:ext uri="{FF2B5EF4-FFF2-40B4-BE49-F238E27FC236}">
                <a16:creationId xmlns:a16="http://schemas.microsoft.com/office/drawing/2014/main" id="{5CE76A45-E153-8036-D0BE-F10DEE3240AA}"/>
              </a:ext>
            </a:extLst>
          </p:cNvPr>
          <p:cNvGrpSpPr/>
          <p:nvPr/>
        </p:nvGrpSpPr>
        <p:grpSpPr>
          <a:xfrm>
            <a:off x="10893003" y="3088381"/>
            <a:ext cx="991440" cy="282600"/>
            <a:chOff x="10893003" y="3088381"/>
            <a:chExt cx="991440" cy="2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3F2261AC-3876-AA89-430B-C936560BD04A}"/>
                    </a:ext>
                  </a:extLst>
                </p14:cNvPr>
                <p14:cNvContentPartPr/>
                <p14:nvPr/>
              </p14:nvContentPartPr>
              <p14:xfrm>
                <a:off x="10893003" y="3116101"/>
                <a:ext cx="103680" cy="169920"/>
              </p14:xfrm>
            </p:contentPart>
          </mc:Choice>
          <mc:Fallback xmlns=""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3F2261AC-3876-AA89-430B-C936560BD04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886883" y="3109981"/>
                  <a:ext cx="1159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7" name="Input penna 76">
                  <a:extLst>
                    <a:ext uri="{FF2B5EF4-FFF2-40B4-BE49-F238E27FC236}">
                      <a16:creationId xmlns:a16="http://schemas.microsoft.com/office/drawing/2014/main" id="{B58005E0-6B8D-50BC-7699-34E862BE50C3}"/>
                    </a:ext>
                  </a:extLst>
                </p14:cNvPr>
                <p14:cNvContentPartPr/>
                <p14:nvPr/>
              </p14:nvContentPartPr>
              <p14:xfrm>
                <a:off x="11203683" y="3190621"/>
                <a:ext cx="12240" cy="86400"/>
              </p14:xfrm>
            </p:contentPart>
          </mc:Choice>
          <mc:Fallback xmlns="">
            <p:pic>
              <p:nvPicPr>
                <p:cNvPr id="77" name="Input penna 76">
                  <a:extLst>
                    <a:ext uri="{FF2B5EF4-FFF2-40B4-BE49-F238E27FC236}">
                      <a16:creationId xmlns:a16="http://schemas.microsoft.com/office/drawing/2014/main" id="{B58005E0-6B8D-50BC-7699-34E862BE50C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197563" y="3184501"/>
                  <a:ext cx="244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8" name="Input penna 77">
                  <a:extLst>
                    <a:ext uri="{FF2B5EF4-FFF2-40B4-BE49-F238E27FC236}">
                      <a16:creationId xmlns:a16="http://schemas.microsoft.com/office/drawing/2014/main" id="{CC889B7C-EB41-6319-AEE2-C464CA771B34}"/>
                    </a:ext>
                  </a:extLst>
                </p14:cNvPr>
                <p14:cNvContentPartPr/>
                <p14:nvPr/>
              </p14:nvContentPartPr>
              <p14:xfrm>
                <a:off x="11200803" y="3136621"/>
                <a:ext cx="7200" cy="25560"/>
              </p14:xfrm>
            </p:contentPart>
          </mc:Choice>
          <mc:Fallback xmlns="">
            <p:pic>
              <p:nvPicPr>
                <p:cNvPr id="78" name="Input penna 77">
                  <a:extLst>
                    <a:ext uri="{FF2B5EF4-FFF2-40B4-BE49-F238E27FC236}">
                      <a16:creationId xmlns:a16="http://schemas.microsoft.com/office/drawing/2014/main" id="{CC889B7C-EB41-6319-AEE2-C464CA771B3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194683" y="3130501"/>
                  <a:ext cx="194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9" name="Input penna 78">
                  <a:extLst>
                    <a:ext uri="{FF2B5EF4-FFF2-40B4-BE49-F238E27FC236}">
                      <a16:creationId xmlns:a16="http://schemas.microsoft.com/office/drawing/2014/main" id="{EDAE2FF4-07EA-61F3-40D2-C2A4A8A45582}"/>
                    </a:ext>
                  </a:extLst>
                </p14:cNvPr>
                <p14:cNvContentPartPr/>
                <p14:nvPr/>
              </p14:nvContentPartPr>
              <p14:xfrm>
                <a:off x="11248683" y="3088381"/>
                <a:ext cx="92520" cy="282600"/>
              </p14:xfrm>
            </p:contentPart>
          </mc:Choice>
          <mc:Fallback xmlns="">
            <p:pic>
              <p:nvPicPr>
                <p:cNvPr id="79" name="Input penna 78">
                  <a:extLst>
                    <a:ext uri="{FF2B5EF4-FFF2-40B4-BE49-F238E27FC236}">
                      <a16:creationId xmlns:a16="http://schemas.microsoft.com/office/drawing/2014/main" id="{EDAE2FF4-07EA-61F3-40D2-C2A4A8A4558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242563" y="3082261"/>
                  <a:ext cx="1047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7434F2E0-CDB9-E4E9-E2BD-B6B6F2841051}"/>
                    </a:ext>
                  </a:extLst>
                </p14:cNvPr>
                <p14:cNvContentPartPr/>
                <p14:nvPr/>
              </p14:nvContentPartPr>
              <p14:xfrm>
                <a:off x="11410683" y="3159661"/>
                <a:ext cx="136800" cy="101520"/>
              </p14:xfrm>
            </p:contentPart>
          </mc:Choice>
          <mc:Fallback xmlns=""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7434F2E0-CDB9-E4E9-E2BD-B6B6F284105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404563" y="3153541"/>
                  <a:ext cx="1490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1" name="Input penna 80">
                  <a:extLst>
                    <a:ext uri="{FF2B5EF4-FFF2-40B4-BE49-F238E27FC236}">
                      <a16:creationId xmlns:a16="http://schemas.microsoft.com/office/drawing/2014/main" id="{80F25CD4-D7F4-D6B1-B0F9-DC0DD417385D}"/>
                    </a:ext>
                  </a:extLst>
                </p14:cNvPr>
                <p14:cNvContentPartPr/>
                <p14:nvPr/>
              </p14:nvContentPartPr>
              <p14:xfrm>
                <a:off x="11629203" y="3177301"/>
                <a:ext cx="90720" cy="13320"/>
              </p14:xfrm>
            </p:contentPart>
          </mc:Choice>
          <mc:Fallback xmlns="">
            <p:pic>
              <p:nvPicPr>
                <p:cNvPr id="81" name="Input penna 80">
                  <a:extLst>
                    <a:ext uri="{FF2B5EF4-FFF2-40B4-BE49-F238E27FC236}">
                      <a16:creationId xmlns:a16="http://schemas.microsoft.com/office/drawing/2014/main" id="{80F25CD4-D7F4-D6B1-B0F9-DC0DD417385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623083" y="3171181"/>
                  <a:ext cx="1029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01890EBB-9FB4-0E53-7128-F22F87C04955}"/>
                    </a:ext>
                  </a:extLst>
                </p14:cNvPr>
                <p14:cNvContentPartPr/>
                <p14:nvPr/>
              </p14:nvContentPartPr>
              <p14:xfrm>
                <a:off x="11621643" y="3207901"/>
                <a:ext cx="90000" cy="12600"/>
              </p14:xfrm>
            </p:contentPart>
          </mc:Choice>
          <mc:Fallback xmlns=""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01890EBB-9FB4-0E53-7128-F22F87C0495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615523" y="3201781"/>
                  <a:ext cx="1022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3" name="Input penna 82">
                  <a:extLst>
                    <a:ext uri="{FF2B5EF4-FFF2-40B4-BE49-F238E27FC236}">
                      <a16:creationId xmlns:a16="http://schemas.microsoft.com/office/drawing/2014/main" id="{6AACA96A-0601-AC12-85E3-A8E4A07C4DB1}"/>
                    </a:ext>
                  </a:extLst>
                </p14:cNvPr>
                <p14:cNvContentPartPr/>
                <p14:nvPr/>
              </p14:nvContentPartPr>
              <p14:xfrm>
                <a:off x="11784723" y="3146341"/>
                <a:ext cx="99720" cy="81720"/>
              </p14:xfrm>
            </p:contentPart>
          </mc:Choice>
          <mc:Fallback xmlns="">
            <p:pic>
              <p:nvPicPr>
                <p:cNvPr id="83" name="Input penna 82">
                  <a:extLst>
                    <a:ext uri="{FF2B5EF4-FFF2-40B4-BE49-F238E27FC236}">
                      <a16:creationId xmlns:a16="http://schemas.microsoft.com/office/drawing/2014/main" id="{6AACA96A-0601-AC12-85E3-A8E4A07C4DB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778603" y="3140221"/>
                  <a:ext cx="1119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47123922-ED33-DB8E-3E4F-C4289BFE0416}"/>
                    </a:ext>
                  </a:extLst>
                </p14:cNvPr>
                <p14:cNvContentPartPr/>
                <p14:nvPr/>
              </p14:nvContentPartPr>
              <p14:xfrm>
                <a:off x="11086323" y="3298621"/>
                <a:ext cx="19080" cy="39960"/>
              </p14:xfrm>
            </p:contentPart>
          </mc:Choice>
          <mc:Fallback xmlns=""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47123922-ED33-DB8E-3E4F-C4289BFE041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080203" y="3292501"/>
                  <a:ext cx="3132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uppo 95">
            <a:extLst>
              <a:ext uri="{FF2B5EF4-FFF2-40B4-BE49-F238E27FC236}">
                <a16:creationId xmlns:a16="http://schemas.microsoft.com/office/drawing/2014/main" id="{8A8F06A2-EB83-0789-68EE-8F3E1439E872}"/>
              </a:ext>
            </a:extLst>
          </p:cNvPr>
          <p:cNvGrpSpPr/>
          <p:nvPr/>
        </p:nvGrpSpPr>
        <p:grpSpPr>
          <a:xfrm>
            <a:off x="10829643" y="3486901"/>
            <a:ext cx="1048680" cy="266040"/>
            <a:chOff x="10829643" y="3486901"/>
            <a:chExt cx="104868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7" name="Input penna 86">
                  <a:extLst>
                    <a:ext uri="{FF2B5EF4-FFF2-40B4-BE49-F238E27FC236}">
                      <a16:creationId xmlns:a16="http://schemas.microsoft.com/office/drawing/2014/main" id="{94D4342F-E09C-4704-9661-3E5CBF341D9F}"/>
                    </a:ext>
                  </a:extLst>
                </p14:cNvPr>
                <p14:cNvContentPartPr/>
                <p14:nvPr/>
              </p14:nvContentPartPr>
              <p14:xfrm>
                <a:off x="10829643" y="3551701"/>
                <a:ext cx="101520" cy="128880"/>
              </p14:xfrm>
            </p:contentPart>
          </mc:Choice>
          <mc:Fallback xmlns="">
            <p:pic>
              <p:nvPicPr>
                <p:cNvPr id="87" name="Input penna 86">
                  <a:extLst>
                    <a:ext uri="{FF2B5EF4-FFF2-40B4-BE49-F238E27FC236}">
                      <a16:creationId xmlns:a16="http://schemas.microsoft.com/office/drawing/2014/main" id="{94D4342F-E09C-4704-9661-3E5CBF341D9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23523" y="3545581"/>
                  <a:ext cx="1137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8" name="Input penna 87">
                  <a:extLst>
                    <a:ext uri="{FF2B5EF4-FFF2-40B4-BE49-F238E27FC236}">
                      <a16:creationId xmlns:a16="http://schemas.microsoft.com/office/drawing/2014/main" id="{24AC8952-5502-EBB3-12D4-7C481EE8812D}"/>
                    </a:ext>
                  </a:extLst>
                </p14:cNvPr>
                <p14:cNvContentPartPr/>
                <p14:nvPr/>
              </p14:nvContentPartPr>
              <p14:xfrm>
                <a:off x="10988403" y="3699661"/>
                <a:ext cx="13320" cy="53280"/>
              </p14:xfrm>
            </p:contentPart>
          </mc:Choice>
          <mc:Fallback xmlns="">
            <p:pic>
              <p:nvPicPr>
                <p:cNvPr id="88" name="Input penna 87">
                  <a:extLst>
                    <a:ext uri="{FF2B5EF4-FFF2-40B4-BE49-F238E27FC236}">
                      <a16:creationId xmlns:a16="http://schemas.microsoft.com/office/drawing/2014/main" id="{24AC8952-5502-EBB3-12D4-7C481EE8812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982283" y="3693541"/>
                  <a:ext cx="255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9" name="Input penna 88">
                  <a:extLst>
                    <a:ext uri="{FF2B5EF4-FFF2-40B4-BE49-F238E27FC236}">
                      <a16:creationId xmlns:a16="http://schemas.microsoft.com/office/drawing/2014/main" id="{B1185745-93A0-E72C-37F3-45E585AFE911}"/>
                    </a:ext>
                  </a:extLst>
                </p14:cNvPr>
                <p14:cNvContentPartPr/>
                <p14:nvPr/>
              </p14:nvContentPartPr>
              <p14:xfrm>
                <a:off x="11084883" y="3653221"/>
                <a:ext cx="7920" cy="59400"/>
              </p14:xfrm>
            </p:contentPart>
          </mc:Choice>
          <mc:Fallback xmlns="">
            <p:pic>
              <p:nvPicPr>
                <p:cNvPr id="89" name="Input penna 88">
                  <a:extLst>
                    <a:ext uri="{FF2B5EF4-FFF2-40B4-BE49-F238E27FC236}">
                      <a16:creationId xmlns:a16="http://schemas.microsoft.com/office/drawing/2014/main" id="{B1185745-93A0-E72C-37F3-45E585AFE9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078763" y="3647101"/>
                  <a:ext cx="201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0" name="Input penna 89">
                  <a:extLst>
                    <a:ext uri="{FF2B5EF4-FFF2-40B4-BE49-F238E27FC236}">
                      <a16:creationId xmlns:a16="http://schemas.microsoft.com/office/drawing/2014/main" id="{D4979CE6-B651-49C9-8CD2-C0DED08602FD}"/>
                    </a:ext>
                  </a:extLst>
                </p14:cNvPr>
                <p14:cNvContentPartPr/>
                <p14:nvPr/>
              </p14:nvContentPartPr>
              <p14:xfrm>
                <a:off x="11100363" y="3550621"/>
                <a:ext cx="14760" cy="34560"/>
              </p14:xfrm>
            </p:contentPart>
          </mc:Choice>
          <mc:Fallback xmlns="">
            <p:pic>
              <p:nvPicPr>
                <p:cNvPr id="90" name="Input penna 89">
                  <a:extLst>
                    <a:ext uri="{FF2B5EF4-FFF2-40B4-BE49-F238E27FC236}">
                      <a16:creationId xmlns:a16="http://schemas.microsoft.com/office/drawing/2014/main" id="{D4979CE6-B651-49C9-8CD2-C0DED08602F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094243" y="3544501"/>
                  <a:ext cx="270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1" name="Input penna 90">
                  <a:extLst>
                    <a:ext uri="{FF2B5EF4-FFF2-40B4-BE49-F238E27FC236}">
                      <a16:creationId xmlns:a16="http://schemas.microsoft.com/office/drawing/2014/main" id="{9F110BFB-5F38-28F6-7DD6-5866B29ED985}"/>
                    </a:ext>
                  </a:extLst>
                </p14:cNvPr>
                <p14:cNvContentPartPr/>
                <p14:nvPr/>
              </p14:nvContentPartPr>
              <p14:xfrm>
                <a:off x="11156163" y="3493381"/>
                <a:ext cx="113040" cy="248040"/>
              </p14:xfrm>
            </p:contentPart>
          </mc:Choice>
          <mc:Fallback xmlns="">
            <p:pic>
              <p:nvPicPr>
                <p:cNvPr id="91" name="Input penna 90">
                  <a:extLst>
                    <a:ext uri="{FF2B5EF4-FFF2-40B4-BE49-F238E27FC236}">
                      <a16:creationId xmlns:a16="http://schemas.microsoft.com/office/drawing/2014/main" id="{9F110BFB-5F38-28F6-7DD6-5866B29ED98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150043" y="3487261"/>
                  <a:ext cx="1252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2" name="Input penna 91">
                  <a:extLst>
                    <a:ext uri="{FF2B5EF4-FFF2-40B4-BE49-F238E27FC236}">
                      <a16:creationId xmlns:a16="http://schemas.microsoft.com/office/drawing/2014/main" id="{03641FB8-1E99-6799-21F7-2110856F1FF3}"/>
                    </a:ext>
                  </a:extLst>
                </p14:cNvPr>
                <p14:cNvContentPartPr/>
                <p14:nvPr/>
              </p14:nvContentPartPr>
              <p14:xfrm>
                <a:off x="11377563" y="3529381"/>
                <a:ext cx="117720" cy="126000"/>
              </p14:xfrm>
            </p:contentPart>
          </mc:Choice>
          <mc:Fallback xmlns="">
            <p:pic>
              <p:nvPicPr>
                <p:cNvPr id="92" name="Input penna 91">
                  <a:extLst>
                    <a:ext uri="{FF2B5EF4-FFF2-40B4-BE49-F238E27FC236}">
                      <a16:creationId xmlns:a16="http://schemas.microsoft.com/office/drawing/2014/main" id="{03641FB8-1E99-6799-21F7-2110856F1FF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371443" y="3523261"/>
                  <a:ext cx="1299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3" name="Input penna 92">
                  <a:extLst>
                    <a:ext uri="{FF2B5EF4-FFF2-40B4-BE49-F238E27FC236}">
                      <a16:creationId xmlns:a16="http://schemas.microsoft.com/office/drawing/2014/main" id="{DC89F7D4-9B09-3161-532F-FA5D03476864}"/>
                    </a:ext>
                  </a:extLst>
                </p14:cNvPr>
                <p14:cNvContentPartPr/>
                <p14:nvPr/>
              </p14:nvContentPartPr>
              <p14:xfrm>
                <a:off x="11551443" y="3571141"/>
                <a:ext cx="91440" cy="12240"/>
              </p14:xfrm>
            </p:contentPart>
          </mc:Choice>
          <mc:Fallback xmlns="">
            <p:pic>
              <p:nvPicPr>
                <p:cNvPr id="93" name="Input penna 92">
                  <a:extLst>
                    <a:ext uri="{FF2B5EF4-FFF2-40B4-BE49-F238E27FC236}">
                      <a16:creationId xmlns:a16="http://schemas.microsoft.com/office/drawing/2014/main" id="{DC89F7D4-9B09-3161-532F-FA5D0347686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545323" y="3565021"/>
                  <a:ext cx="103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4" name="Input penna 93">
                  <a:extLst>
                    <a:ext uri="{FF2B5EF4-FFF2-40B4-BE49-F238E27FC236}">
                      <a16:creationId xmlns:a16="http://schemas.microsoft.com/office/drawing/2014/main" id="{0ACE3E89-8E40-B41E-244D-CAB67A44D04F}"/>
                    </a:ext>
                  </a:extLst>
                </p14:cNvPr>
                <p14:cNvContentPartPr/>
                <p14:nvPr/>
              </p14:nvContentPartPr>
              <p14:xfrm>
                <a:off x="11557563" y="3623341"/>
                <a:ext cx="109080" cy="12240"/>
              </p14:xfrm>
            </p:contentPart>
          </mc:Choice>
          <mc:Fallback xmlns="">
            <p:pic>
              <p:nvPicPr>
                <p:cNvPr id="94" name="Input penna 93">
                  <a:extLst>
                    <a:ext uri="{FF2B5EF4-FFF2-40B4-BE49-F238E27FC236}">
                      <a16:creationId xmlns:a16="http://schemas.microsoft.com/office/drawing/2014/main" id="{0ACE3E89-8E40-B41E-244D-CAB67A44D04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551443" y="3617221"/>
                  <a:ext cx="1213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5" name="Input penna 94">
                  <a:extLst>
                    <a:ext uri="{FF2B5EF4-FFF2-40B4-BE49-F238E27FC236}">
                      <a16:creationId xmlns:a16="http://schemas.microsoft.com/office/drawing/2014/main" id="{56398DC4-1905-780C-B2DE-C31A8EE6191A}"/>
                    </a:ext>
                  </a:extLst>
                </p14:cNvPr>
                <p14:cNvContentPartPr/>
                <p14:nvPr/>
              </p14:nvContentPartPr>
              <p14:xfrm>
                <a:off x="11726763" y="3486901"/>
                <a:ext cx="151560" cy="160920"/>
              </p14:xfrm>
            </p:contentPart>
          </mc:Choice>
          <mc:Fallback xmlns="">
            <p:pic>
              <p:nvPicPr>
                <p:cNvPr id="95" name="Input penna 94">
                  <a:extLst>
                    <a:ext uri="{FF2B5EF4-FFF2-40B4-BE49-F238E27FC236}">
                      <a16:creationId xmlns:a16="http://schemas.microsoft.com/office/drawing/2014/main" id="{56398DC4-1905-780C-B2DE-C31A8EE6191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720643" y="3480781"/>
                  <a:ext cx="16380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uppo 109">
            <a:extLst>
              <a:ext uri="{FF2B5EF4-FFF2-40B4-BE49-F238E27FC236}">
                <a16:creationId xmlns:a16="http://schemas.microsoft.com/office/drawing/2014/main" id="{A08793B0-D8BE-8373-7D36-1A019530CF76}"/>
              </a:ext>
            </a:extLst>
          </p:cNvPr>
          <p:cNvGrpSpPr/>
          <p:nvPr/>
        </p:nvGrpSpPr>
        <p:grpSpPr>
          <a:xfrm>
            <a:off x="8059098" y="5614802"/>
            <a:ext cx="350640" cy="317880"/>
            <a:chOff x="8059098" y="5614802"/>
            <a:chExt cx="350640" cy="31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7" name="Input penna 106">
                  <a:extLst>
                    <a:ext uri="{FF2B5EF4-FFF2-40B4-BE49-F238E27FC236}">
                      <a16:creationId xmlns:a16="http://schemas.microsoft.com/office/drawing/2014/main" id="{A63E0A1F-8B76-BF9F-22C7-786AD96A9298}"/>
                    </a:ext>
                  </a:extLst>
                </p14:cNvPr>
                <p14:cNvContentPartPr/>
                <p14:nvPr/>
              </p14:nvContentPartPr>
              <p14:xfrm>
                <a:off x="8059098" y="5662322"/>
                <a:ext cx="104760" cy="190800"/>
              </p14:xfrm>
            </p:contentPart>
          </mc:Choice>
          <mc:Fallback xmlns="">
            <p:pic>
              <p:nvPicPr>
                <p:cNvPr id="107" name="Input penna 106">
                  <a:extLst>
                    <a:ext uri="{FF2B5EF4-FFF2-40B4-BE49-F238E27FC236}">
                      <a16:creationId xmlns:a16="http://schemas.microsoft.com/office/drawing/2014/main" id="{A63E0A1F-8B76-BF9F-22C7-786AD96A929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52978" y="5656202"/>
                  <a:ext cx="1170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8" name="Input penna 107">
                  <a:extLst>
                    <a:ext uri="{FF2B5EF4-FFF2-40B4-BE49-F238E27FC236}">
                      <a16:creationId xmlns:a16="http://schemas.microsoft.com/office/drawing/2014/main" id="{CCF27B0F-5D81-B21A-3CAD-3ACC70C25C4A}"/>
                    </a:ext>
                  </a:extLst>
                </p14:cNvPr>
                <p14:cNvContentPartPr/>
                <p14:nvPr/>
              </p14:nvContentPartPr>
              <p14:xfrm>
                <a:off x="8152338" y="5614802"/>
                <a:ext cx="157320" cy="317880"/>
              </p14:xfrm>
            </p:contentPart>
          </mc:Choice>
          <mc:Fallback xmlns="">
            <p:pic>
              <p:nvPicPr>
                <p:cNvPr id="108" name="Input penna 107">
                  <a:extLst>
                    <a:ext uri="{FF2B5EF4-FFF2-40B4-BE49-F238E27FC236}">
                      <a16:creationId xmlns:a16="http://schemas.microsoft.com/office/drawing/2014/main" id="{CCF27B0F-5D81-B21A-3CAD-3ACC70C25C4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146218" y="5608682"/>
                  <a:ext cx="1695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9" name="Input penna 108">
                  <a:extLst>
                    <a:ext uri="{FF2B5EF4-FFF2-40B4-BE49-F238E27FC236}">
                      <a16:creationId xmlns:a16="http://schemas.microsoft.com/office/drawing/2014/main" id="{BA4508EE-72E2-2338-5435-D1C7C9A04D8C}"/>
                    </a:ext>
                  </a:extLst>
                </p14:cNvPr>
                <p14:cNvContentPartPr/>
                <p14:nvPr/>
              </p14:nvContentPartPr>
              <p14:xfrm>
                <a:off x="8285898" y="5692562"/>
                <a:ext cx="123840" cy="146160"/>
              </p14:xfrm>
            </p:contentPart>
          </mc:Choice>
          <mc:Fallback xmlns="">
            <p:pic>
              <p:nvPicPr>
                <p:cNvPr id="109" name="Input penna 108">
                  <a:extLst>
                    <a:ext uri="{FF2B5EF4-FFF2-40B4-BE49-F238E27FC236}">
                      <a16:creationId xmlns:a16="http://schemas.microsoft.com/office/drawing/2014/main" id="{BA4508EE-72E2-2338-5435-D1C7C9A04D8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279778" y="5686442"/>
                  <a:ext cx="136080" cy="15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1" name="Input penna 110">
                <a:extLst>
                  <a:ext uri="{FF2B5EF4-FFF2-40B4-BE49-F238E27FC236}">
                    <a16:creationId xmlns:a16="http://schemas.microsoft.com/office/drawing/2014/main" id="{62003FB5-8E40-9E87-0ABF-F5588B18D397}"/>
                  </a:ext>
                </a:extLst>
              </p14:cNvPr>
              <p14:cNvContentPartPr/>
              <p14:nvPr/>
            </p14:nvContentPartPr>
            <p14:xfrm>
              <a:off x="8549418" y="5748722"/>
              <a:ext cx="52920" cy="30240"/>
            </p14:xfrm>
          </p:contentPart>
        </mc:Choice>
        <mc:Fallback xmlns="">
          <p:pic>
            <p:nvPicPr>
              <p:cNvPr id="111" name="Input penna 110">
                <a:extLst>
                  <a:ext uri="{FF2B5EF4-FFF2-40B4-BE49-F238E27FC236}">
                    <a16:creationId xmlns:a16="http://schemas.microsoft.com/office/drawing/2014/main" id="{62003FB5-8E40-9E87-0ABF-F5588B18D39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543298" y="5742602"/>
                <a:ext cx="6516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C4F93439-379D-0C58-22BB-D331E218B42D}"/>
              </a:ext>
            </a:extLst>
          </p:cNvPr>
          <p:cNvGrpSpPr/>
          <p:nvPr/>
        </p:nvGrpSpPr>
        <p:grpSpPr>
          <a:xfrm>
            <a:off x="7957578" y="5480534"/>
            <a:ext cx="1231338" cy="577800"/>
            <a:chOff x="7957578" y="5480534"/>
            <a:chExt cx="1231338" cy="57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4" name="Input penna 113">
                  <a:extLst>
                    <a:ext uri="{FF2B5EF4-FFF2-40B4-BE49-F238E27FC236}">
                      <a16:creationId xmlns:a16="http://schemas.microsoft.com/office/drawing/2014/main" id="{83A34DCF-0006-01BA-65C6-F7E9339B0506}"/>
                    </a:ext>
                  </a:extLst>
                </p14:cNvPr>
                <p14:cNvContentPartPr/>
                <p14:nvPr/>
              </p14:nvContentPartPr>
              <p14:xfrm>
                <a:off x="8690178" y="5648642"/>
                <a:ext cx="79920" cy="200880"/>
              </p14:xfrm>
            </p:contentPart>
          </mc:Choice>
          <mc:Fallback xmlns="">
            <p:pic>
              <p:nvPicPr>
                <p:cNvPr id="114" name="Input penna 113">
                  <a:extLst>
                    <a:ext uri="{FF2B5EF4-FFF2-40B4-BE49-F238E27FC236}">
                      <a16:creationId xmlns:a16="http://schemas.microsoft.com/office/drawing/2014/main" id="{83A34DCF-0006-01BA-65C6-F7E9339B050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684058" y="5642522"/>
                  <a:ext cx="921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5" name="Input penna 114">
                  <a:extLst>
                    <a:ext uri="{FF2B5EF4-FFF2-40B4-BE49-F238E27FC236}">
                      <a16:creationId xmlns:a16="http://schemas.microsoft.com/office/drawing/2014/main" id="{23441B86-0A5D-A7E4-B233-23D8D8900E73}"/>
                    </a:ext>
                  </a:extLst>
                </p14:cNvPr>
                <p14:cNvContentPartPr/>
                <p14:nvPr/>
              </p14:nvContentPartPr>
              <p14:xfrm>
                <a:off x="8398938" y="5575562"/>
                <a:ext cx="73440" cy="307440"/>
              </p14:xfrm>
            </p:contentPart>
          </mc:Choice>
          <mc:Fallback xmlns="">
            <p:pic>
              <p:nvPicPr>
                <p:cNvPr id="115" name="Input penna 114">
                  <a:extLst>
                    <a:ext uri="{FF2B5EF4-FFF2-40B4-BE49-F238E27FC236}">
                      <a16:creationId xmlns:a16="http://schemas.microsoft.com/office/drawing/2014/main" id="{23441B86-0A5D-A7E4-B233-23D8D8900E7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92818" y="5569442"/>
                  <a:ext cx="856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6" name="Input penna 115">
                  <a:extLst>
                    <a:ext uri="{FF2B5EF4-FFF2-40B4-BE49-F238E27FC236}">
                      <a16:creationId xmlns:a16="http://schemas.microsoft.com/office/drawing/2014/main" id="{1A63EF41-41E1-487A-BF44-576BDBB6DF17}"/>
                    </a:ext>
                  </a:extLst>
                </p14:cNvPr>
                <p14:cNvContentPartPr/>
                <p14:nvPr/>
              </p14:nvContentPartPr>
              <p14:xfrm>
                <a:off x="7957578" y="5640362"/>
                <a:ext cx="108720" cy="310680"/>
              </p14:xfrm>
            </p:contentPart>
          </mc:Choice>
          <mc:Fallback xmlns="">
            <p:pic>
              <p:nvPicPr>
                <p:cNvPr id="116" name="Input penna 115">
                  <a:extLst>
                    <a:ext uri="{FF2B5EF4-FFF2-40B4-BE49-F238E27FC236}">
                      <a16:creationId xmlns:a16="http://schemas.microsoft.com/office/drawing/2014/main" id="{1A63EF41-41E1-487A-BF44-576BDBB6DF1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51458" y="5634242"/>
                  <a:ext cx="1209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0" name="Input penna 119">
                  <a:extLst>
                    <a:ext uri="{FF2B5EF4-FFF2-40B4-BE49-F238E27FC236}">
                      <a16:creationId xmlns:a16="http://schemas.microsoft.com/office/drawing/2014/main" id="{31201C07-2739-44C3-5702-CD98769B98FE}"/>
                    </a:ext>
                  </a:extLst>
                </p14:cNvPr>
                <p14:cNvContentPartPr/>
                <p14:nvPr/>
              </p14:nvContentPartPr>
              <p14:xfrm>
                <a:off x="8837058" y="5750162"/>
                <a:ext cx="112680" cy="11160"/>
              </p14:xfrm>
            </p:contentPart>
          </mc:Choice>
          <mc:Fallback xmlns="">
            <p:pic>
              <p:nvPicPr>
                <p:cNvPr id="120" name="Input penna 119">
                  <a:extLst>
                    <a:ext uri="{FF2B5EF4-FFF2-40B4-BE49-F238E27FC236}">
                      <a16:creationId xmlns:a16="http://schemas.microsoft.com/office/drawing/2014/main" id="{31201C07-2739-44C3-5702-CD98769B98F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830938" y="5744042"/>
                  <a:ext cx="1249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21" name="Input penna 120">
                  <a:extLst>
                    <a:ext uri="{FF2B5EF4-FFF2-40B4-BE49-F238E27FC236}">
                      <a16:creationId xmlns:a16="http://schemas.microsoft.com/office/drawing/2014/main" id="{0D6BB45A-B6F1-96F6-A349-078C84ACB068}"/>
                    </a:ext>
                  </a:extLst>
                </p14:cNvPr>
                <p14:cNvContentPartPr/>
                <p14:nvPr/>
              </p14:nvContentPartPr>
              <p14:xfrm>
                <a:off x="8874138" y="5792642"/>
                <a:ext cx="80280" cy="7920"/>
              </p14:xfrm>
            </p:contentPart>
          </mc:Choice>
          <mc:Fallback xmlns="">
            <p:pic>
              <p:nvPicPr>
                <p:cNvPr id="121" name="Input penna 120">
                  <a:extLst>
                    <a:ext uri="{FF2B5EF4-FFF2-40B4-BE49-F238E27FC236}">
                      <a16:creationId xmlns:a16="http://schemas.microsoft.com/office/drawing/2014/main" id="{0D6BB45A-B6F1-96F6-A349-078C84ACB06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868018" y="5786522"/>
                  <a:ext cx="925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23" name="Input penna 122">
                  <a:extLst>
                    <a:ext uri="{FF2B5EF4-FFF2-40B4-BE49-F238E27FC236}">
                      <a16:creationId xmlns:a16="http://schemas.microsoft.com/office/drawing/2014/main" id="{5339452B-9F45-6CB7-D77F-111C4E57EEED}"/>
                    </a:ext>
                  </a:extLst>
                </p14:cNvPr>
                <p14:cNvContentPartPr/>
                <p14:nvPr/>
              </p14:nvContentPartPr>
              <p14:xfrm>
                <a:off x="9080556" y="5480534"/>
                <a:ext cx="108360" cy="577800"/>
              </p14:xfrm>
            </p:contentPart>
          </mc:Choice>
          <mc:Fallback xmlns="">
            <p:pic>
              <p:nvPicPr>
                <p:cNvPr id="123" name="Input penna 122">
                  <a:extLst>
                    <a:ext uri="{FF2B5EF4-FFF2-40B4-BE49-F238E27FC236}">
                      <a16:creationId xmlns:a16="http://schemas.microsoft.com/office/drawing/2014/main" id="{5339452B-9F45-6CB7-D77F-111C4E57EEE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074436" y="5474414"/>
                  <a:ext cx="120600" cy="59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27" name="Input penna 126">
                <a:extLst>
                  <a:ext uri="{FF2B5EF4-FFF2-40B4-BE49-F238E27FC236}">
                    <a16:creationId xmlns:a16="http://schemas.microsoft.com/office/drawing/2014/main" id="{19D6527A-7CD8-AC59-9555-4DA4573FDABC}"/>
                  </a:ext>
                </a:extLst>
              </p14:cNvPr>
              <p14:cNvContentPartPr/>
              <p14:nvPr/>
            </p14:nvContentPartPr>
            <p14:xfrm>
              <a:off x="9252276" y="5496734"/>
              <a:ext cx="4320" cy="17280"/>
            </p14:xfrm>
          </p:contentPart>
        </mc:Choice>
        <mc:Fallback xmlns="">
          <p:pic>
            <p:nvPicPr>
              <p:cNvPr id="127" name="Input penna 126">
                <a:extLst>
                  <a:ext uri="{FF2B5EF4-FFF2-40B4-BE49-F238E27FC236}">
                    <a16:creationId xmlns:a16="http://schemas.microsoft.com/office/drawing/2014/main" id="{19D6527A-7CD8-AC59-9555-4DA4573FDAB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246156" y="5490614"/>
                <a:ext cx="16560" cy="2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uppo 173">
            <a:extLst>
              <a:ext uri="{FF2B5EF4-FFF2-40B4-BE49-F238E27FC236}">
                <a16:creationId xmlns:a16="http://schemas.microsoft.com/office/drawing/2014/main" id="{F9C304E4-9B76-ED7D-9152-0A8631A4D5A7}"/>
              </a:ext>
            </a:extLst>
          </p:cNvPr>
          <p:cNvGrpSpPr/>
          <p:nvPr/>
        </p:nvGrpSpPr>
        <p:grpSpPr>
          <a:xfrm>
            <a:off x="9213756" y="5412134"/>
            <a:ext cx="1529280" cy="617760"/>
            <a:chOff x="9213756" y="5412134"/>
            <a:chExt cx="1529280" cy="61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42" name="Input penna 141">
                  <a:extLst>
                    <a:ext uri="{FF2B5EF4-FFF2-40B4-BE49-F238E27FC236}">
                      <a16:creationId xmlns:a16="http://schemas.microsoft.com/office/drawing/2014/main" id="{DE04D5DA-EA7F-AD10-8108-0F86E30B9AE0}"/>
                    </a:ext>
                  </a:extLst>
                </p14:cNvPr>
                <p14:cNvContentPartPr/>
                <p14:nvPr/>
              </p14:nvContentPartPr>
              <p14:xfrm>
                <a:off x="9224196" y="5566574"/>
                <a:ext cx="15840" cy="94320"/>
              </p14:xfrm>
            </p:contentPart>
          </mc:Choice>
          <mc:Fallback xmlns="">
            <p:pic>
              <p:nvPicPr>
                <p:cNvPr id="142" name="Input penna 141">
                  <a:extLst>
                    <a:ext uri="{FF2B5EF4-FFF2-40B4-BE49-F238E27FC236}">
                      <a16:creationId xmlns:a16="http://schemas.microsoft.com/office/drawing/2014/main" id="{DE04D5DA-EA7F-AD10-8108-0F86E30B9AE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18076" y="5560454"/>
                  <a:ext cx="280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43" name="Input penna 142">
                  <a:extLst>
                    <a:ext uri="{FF2B5EF4-FFF2-40B4-BE49-F238E27FC236}">
                      <a16:creationId xmlns:a16="http://schemas.microsoft.com/office/drawing/2014/main" id="{AFC39E4B-9421-E7A5-8BB1-F292FF805C6E}"/>
                    </a:ext>
                  </a:extLst>
                </p14:cNvPr>
                <p14:cNvContentPartPr/>
                <p14:nvPr/>
              </p14:nvContentPartPr>
              <p14:xfrm>
                <a:off x="9213756" y="5490974"/>
                <a:ext cx="34560" cy="14400"/>
              </p14:xfrm>
            </p:contentPart>
          </mc:Choice>
          <mc:Fallback xmlns="">
            <p:pic>
              <p:nvPicPr>
                <p:cNvPr id="143" name="Input penna 142">
                  <a:extLst>
                    <a:ext uri="{FF2B5EF4-FFF2-40B4-BE49-F238E27FC236}">
                      <a16:creationId xmlns:a16="http://schemas.microsoft.com/office/drawing/2014/main" id="{AFC39E4B-9421-E7A5-8BB1-F292FF805C6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207636" y="5484854"/>
                  <a:ext cx="468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44" name="Input penna 143">
                  <a:extLst>
                    <a:ext uri="{FF2B5EF4-FFF2-40B4-BE49-F238E27FC236}">
                      <a16:creationId xmlns:a16="http://schemas.microsoft.com/office/drawing/2014/main" id="{7381EDCE-E514-A072-EDE5-D88D7AACB27C}"/>
                    </a:ext>
                  </a:extLst>
                </p14:cNvPr>
                <p14:cNvContentPartPr/>
                <p14:nvPr/>
              </p14:nvContentPartPr>
              <p14:xfrm>
                <a:off x="9303756" y="5430494"/>
                <a:ext cx="45360" cy="268200"/>
              </p14:xfrm>
            </p:contentPart>
          </mc:Choice>
          <mc:Fallback xmlns="">
            <p:pic>
              <p:nvPicPr>
                <p:cNvPr id="144" name="Input penna 143">
                  <a:extLst>
                    <a:ext uri="{FF2B5EF4-FFF2-40B4-BE49-F238E27FC236}">
                      <a16:creationId xmlns:a16="http://schemas.microsoft.com/office/drawing/2014/main" id="{7381EDCE-E514-A072-EDE5-D88D7AACB27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297636" y="5424374"/>
                  <a:ext cx="576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45" name="Input penna 144">
                  <a:extLst>
                    <a:ext uri="{FF2B5EF4-FFF2-40B4-BE49-F238E27FC236}">
                      <a16:creationId xmlns:a16="http://schemas.microsoft.com/office/drawing/2014/main" id="{FCA13541-59B4-708A-CD7A-3343D1F505AB}"/>
                    </a:ext>
                  </a:extLst>
                </p14:cNvPr>
                <p14:cNvContentPartPr/>
                <p14:nvPr/>
              </p14:nvContentPartPr>
              <p14:xfrm>
                <a:off x="9277116" y="5579534"/>
                <a:ext cx="138240" cy="54360"/>
              </p14:xfrm>
            </p:contentPart>
          </mc:Choice>
          <mc:Fallback xmlns="">
            <p:pic>
              <p:nvPicPr>
                <p:cNvPr id="145" name="Input penna 144">
                  <a:extLst>
                    <a:ext uri="{FF2B5EF4-FFF2-40B4-BE49-F238E27FC236}">
                      <a16:creationId xmlns:a16="http://schemas.microsoft.com/office/drawing/2014/main" id="{FCA13541-59B4-708A-CD7A-3343D1F505A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270996" y="5573414"/>
                  <a:ext cx="1504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47" name="Input penna 146">
                  <a:extLst>
                    <a:ext uri="{FF2B5EF4-FFF2-40B4-BE49-F238E27FC236}">
                      <a16:creationId xmlns:a16="http://schemas.microsoft.com/office/drawing/2014/main" id="{DBFC4031-9580-EB77-DDCA-1E931E5E67A8}"/>
                    </a:ext>
                  </a:extLst>
                </p14:cNvPr>
                <p14:cNvContentPartPr/>
                <p14:nvPr/>
              </p14:nvContentPartPr>
              <p14:xfrm>
                <a:off x="9546396" y="5465774"/>
                <a:ext cx="79200" cy="154080"/>
              </p14:xfrm>
            </p:contentPart>
          </mc:Choice>
          <mc:Fallback xmlns="">
            <p:pic>
              <p:nvPicPr>
                <p:cNvPr id="147" name="Input penna 146">
                  <a:extLst>
                    <a:ext uri="{FF2B5EF4-FFF2-40B4-BE49-F238E27FC236}">
                      <a16:creationId xmlns:a16="http://schemas.microsoft.com/office/drawing/2014/main" id="{DBFC4031-9580-EB77-DDCA-1E931E5E67A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40276" y="5459654"/>
                  <a:ext cx="914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49" name="Input penna 148">
                  <a:extLst>
                    <a:ext uri="{FF2B5EF4-FFF2-40B4-BE49-F238E27FC236}">
                      <a16:creationId xmlns:a16="http://schemas.microsoft.com/office/drawing/2014/main" id="{D884BDC6-FACC-D673-6E1C-F9BEB8BA40D6}"/>
                    </a:ext>
                  </a:extLst>
                </p14:cNvPr>
                <p14:cNvContentPartPr/>
                <p14:nvPr/>
              </p14:nvContentPartPr>
              <p14:xfrm>
                <a:off x="9801636" y="5474414"/>
                <a:ext cx="87120" cy="126360"/>
              </p14:xfrm>
            </p:contentPart>
          </mc:Choice>
          <mc:Fallback xmlns="">
            <p:pic>
              <p:nvPicPr>
                <p:cNvPr id="149" name="Input penna 148">
                  <a:extLst>
                    <a:ext uri="{FF2B5EF4-FFF2-40B4-BE49-F238E27FC236}">
                      <a16:creationId xmlns:a16="http://schemas.microsoft.com/office/drawing/2014/main" id="{D884BDC6-FACC-D673-6E1C-F9BEB8BA40D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95516" y="5468294"/>
                  <a:ext cx="993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50" name="Input penna 149">
                  <a:extLst>
                    <a:ext uri="{FF2B5EF4-FFF2-40B4-BE49-F238E27FC236}">
                      <a16:creationId xmlns:a16="http://schemas.microsoft.com/office/drawing/2014/main" id="{8356EB42-7EF6-393F-0928-43BB392E7BE7}"/>
                    </a:ext>
                  </a:extLst>
                </p14:cNvPr>
                <p14:cNvContentPartPr/>
                <p14:nvPr/>
              </p14:nvContentPartPr>
              <p14:xfrm>
                <a:off x="9937356" y="5513294"/>
                <a:ext cx="88560" cy="6480"/>
              </p14:xfrm>
            </p:contentPart>
          </mc:Choice>
          <mc:Fallback xmlns="">
            <p:pic>
              <p:nvPicPr>
                <p:cNvPr id="150" name="Input penna 149">
                  <a:extLst>
                    <a:ext uri="{FF2B5EF4-FFF2-40B4-BE49-F238E27FC236}">
                      <a16:creationId xmlns:a16="http://schemas.microsoft.com/office/drawing/2014/main" id="{8356EB42-7EF6-393F-0928-43BB392E7BE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931236" y="5507174"/>
                  <a:ext cx="1008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51" name="Input penna 150">
                  <a:extLst>
                    <a:ext uri="{FF2B5EF4-FFF2-40B4-BE49-F238E27FC236}">
                      <a16:creationId xmlns:a16="http://schemas.microsoft.com/office/drawing/2014/main" id="{3048279D-99E9-6BE2-9F45-C53AF916D99D}"/>
                    </a:ext>
                  </a:extLst>
                </p14:cNvPr>
                <p14:cNvContentPartPr/>
                <p14:nvPr/>
              </p14:nvContentPartPr>
              <p14:xfrm>
                <a:off x="9932316" y="5550014"/>
                <a:ext cx="95040" cy="6120"/>
              </p14:xfrm>
            </p:contentPart>
          </mc:Choice>
          <mc:Fallback xmlns="">
            <p:pic>
              <p:nvPicPr>
                <p:cNvPr id="151" name="Input penna 150">
                  <a:extLst>
                    <a:ext uri="{FF2B5EF4-FFF2-40B4-BE49-F238E27FC236}">
                      <a16:creationId xmlns:a16="http://schemas.microsoft.com/office/drawing/2014/main" id="{3048279D-99E9-6BE2-9F45-C53AF916D99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26196" y="5543894"/>
                  <a:ext cx="1072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52" name="Input penna 151">
                  <a:extLst>
                    <a:ext uri="{FF2B5EF4-FFF2-40B4-BE49-F238E27FC236}">
                      <a16:creationId xmlns:a16="http://schemas.microsoft.com/office/drawing/2014/main" id="{00FA17A7-0B5C-8C98-1643-5F32BA7DD0FB}"/>
                    </a:ext>
                  </a:extLst>
                </p14:cNvPr>
                <p14:cNvContentPartPr/>
                <p14:nvPr/>
              </p14:nvContentPartPr>
              <p14:xfrm>
                <a:off x="10065516" y="5503574"/>
                <a:ext cx="77400" cy="55800"/>
              </p14:xfrm>
            </p:contentPart>
          </mc:Choice>
          <mc:Fallback xmlns="">
            <p:pic>
              <p:nvPicPr>
                <p:cNvPr id="152" name="Input penna 151">
                  <a:extLst>
                    <a:ext uri="{FF2B5EF4-FFF2-40B4-BE49-F238E27FC236}">
                      <a16:creationId xmlns:a16="http://schemas.microsoft.com/office/drawing/2014/main" id="{00FA17A7-0B5C-8C98-1643-5F32BA7DD0F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059396" y="5497454"/>
                  <a:ext cx="896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Input penna 152">
                  <a:extLst>
                    <a:ext uri="{FF2B5EF4-FFF2-40B4-BE49-F238E27FC236}">
                      <a16:creationId xmlns:a16="http://schemas.microsoft.com/office/drawing/2014/main" id="{B14002CF-A1B0-985D-B0F0-84C68F14BBCA}"/>
                    </a:ext>
                  </a:extLst>
                </p14:cNvPr>
                <p14:cNvContentPartPr/>
                <p14:nvPr/>
              </p14:nvContentPartPr>
              <p14:xfrm>
                <a:off x="10152276" y="5431574"/>
                <a:ext cx="55440" cy="213840"/>
              </p14:xfrm>
            </p:contentPart>
          </mc:Choice>
          <mc:Fallback xmlns="">
            <p:pic>
              <p:nvPicPr>
                <p:cNvPr id="153" name="Input penna 152">
                  <a:extLst>
                    <a:ext uri="{FF2B5EF4-FFF2-40B4-BE49-F238E27FC236}">
                      <a16:creationId xmlns:a16="http://schemas.microsoft.com/office/drawing/2014/main" id="{B14002CF-A1B0-985D-B0F0-84C68F14BBC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146156" y="5425454"/>
                  <a:ext cx="676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54" name="Input penna 153">
                  <a:extLst>
                    <a:ext uri="{FF2B5EF4-FFF2-40B4-BE49-F238E27FC236}">
                      <a16:creationId xmlns:a16="http://schemas.microsoft.com/office/drawing/2014/main" id="{EF8DE1A4-84FC-5B59-6163-60BA577D6BF8}"/>
                    </a:ext>
                  </a:extLst>
                </p14:cNvPr>
                <p14:cNvContentPartPr/>
                <p14:nvPr/>
              </p14:nvContentPartPr>
              <p14:xfrm>
                <a:off x="9719196" y="5435174"/>
                <a:ext cx="80640" cy="215640"/>
              </p14:xfrm>
            </p:contentPart>
          </mc:Choice>
          <mc:Fallback xmlns="">
            <p:pic>
              <p:nvPicPr>
                <p:cNvPr id="154" name="Input penna 153">
                  <a:extLst>
                    <a:ext uri="{FF2B5EF4-FFF2-40B4-BE49-F238E27FC236}">
                      <a16:creationId xmlns:a16="http://schemas.microsoft.com/office/drawing/2014/main" id="{EF8DE1A4-84FC-5B59-6163-60BA577D6BF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713076" y="5429054"/>
                  <a:ext cx="928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55" name="Input penna 154">
                  <a:extLst>
                    <a:ext uri="{FF2B5EF4-FFF2-40B4-BE49-F238E27FC236}">
                      <a16:creationId xmlns:a16="http://schemas.microsoft.com/office/drawing/2014/main" id="{04CFC996-B2D1-85B8-836A-604279F15D7D}"/>
                    </a:ext>
                  </a:extLst>
                </p14:cNvPr>
                <p14:cNvContentPartPr/>
                <p14:nvPr/>
              </p14:nvContentPartPr>
              <p14:xfrm>
                <a:off x="10275756" y="5489174"/>
                <a:ext cx="172080" cy="24120"/>
              </p14:xfrm>
            </p:contentPart>
          </mc:Choice>
          <mc:Fallback xmlns="">
            <p:pic>
              <p:nvPicPr>
                <p:cNvPr id="155" name="Input penna 154">
                  <a:extLst>
                    <a:ext uri="{FF2B5EF4-FFF2-40B4-BE49-F238E27FC236}">
                      <a16:creationId xmlns:a16="http://schemas.microsoft.com/office/drawing/2014/main" id="{04CFC996-B2D1-85B8-836A-604279F15D7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269636" y="5483054"/>
                  <a:ext cx="1843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56" name="Input penna 155">
                  <a:extLst>
                    <a:ext uri="{FF2B5EF4-FFF2-40B4-BE49-F238E27FC236}">
                      <a16:creationId xmlns:a16="http://schemas.microsoft.com/office/drawing/2014/main" id="{4B73EBB3-C868-BDCD-DD60-40D2B3C721EB}"/>
                    </a:ext>
                  </a:extLst>
                </p14:cNvPr>
                <p14:cNvContentPartPr/>
                <p14:nvPr/>
              </p14:nvContentPartPr>
              <p14:xfrm>
                <a:off x="10311756" y="5446694"/>
                <a:ext cx="198720" cy="107640"/>
              </p14:xfrm>
            </p:contentPart>
          </mc:Choice>
          <mc:Fallback xmlns="">
            <p:pic>
              <p:nvPicPr>
                <p:cNvPr id="156" name="Input penna 155">
                  <a:extLst>
                    <a:ext uri="{FF2B5EF4-FFF2-40B4-BE49-F238E27FC236}">
                      <a16:creationId xmlns:a16="http://schemas.microsoft.com/office/drawing/2014/main" id="{4B73EBB3-C868-BDCD-DD60-40D2B3C721E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305636" y="5440574"/>
                  <a:ext cx="210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58" name="Input penna 157">
                  <a:extLst>
                    <a:ext uri="{FF2B5EF4-FFF2-40B4-BE49-F238E27FC236}">
                      <a16:creationId xmlns:a16="http://schemas.microsoft.com/office/drawing/2014/main" id="{E80C3A75-886F-E821-6D5C-C9537B0D5C18}"/>
                    </a:ext>
                  </a:extLst>
                </p14:cNvPr>
                <p14:cNvContentPartPr/>
                <p14:nvPr/>
              </p14:nvContentPartPr>
              <p14:xfrm>
                <a:off x="10422996" y="5429414"/>
                <a:ext cx="86040" cy="142920"/>
              </p14:xfrm>
            </p:contentPart>
          </mc:Choice>
          <mc:Fallback xmlns="">
            <p:pic>
              <p:nvPicPr>
                <p:cNvPr id="158" name="Input penna 157">
                  <a:extLst>
                    <a:ext uri="{FF2B5EF4-FFF2-40B4-BE49-F238E27FC236}">
                      <a16:creationId xmlns:a16="http://schemas.microsoft.com/office/drawing/2014/main" id="{E80C3A75-886F-E821-6D5C-C9537B0D5C1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416876" y="5423294"/>
                  <a:ext cx="98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9" name="Input penna 158">
                  <a:extLst>
                    <a:ext uri="{FF2B5EF4-FFF2-40B4-BE49-F238E27FC236}">
                      <a16:creationId xmlns:a16="http://schemas.microsoft.com/office/drawing/2014/main" id="{3B7D48FB-02A0-6E27-1DE6-58D0252C001E}"/>
                    </a:ext>
                  </a:extLst>
                </p14:cNvPr>
                <p14:cNvContentPartPr/>
                <p14:nvPr/>
              </p14:nvContentPartPr>
              <p14:xfrm>
                <a:off x="10584636" y="5412134"/>
                <a:ext cx="121320" cy="153720"/>
              </p14:xfrm>
            </p:contentPart>
          </mc:Choice>
          <mc:Fallback xmlns="">
            <p:pic>
              <p:nvPicPr>
                <p:cNvPr id="159" name="Input penna 158">
                  <a:extLst>
                    <a:ext uri="{FF2B5EF4-FFF2-40B4-BE49-F238E27FC236}">
                      <a16:creationId xmlns:a16="http://schemas.microsoft.com/office/drawing/2014/main" id="{3B7D48FB-02A0-6E27-1DE6-58D0252C001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578516" y="5406014"/>
                  <a:ext cx="1335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61" name="Input penna 160">
                  <a:extLst>
                    <a:ext uri="{FF2B5EF4-FFF2-40B4-BE49-F238E27FC236}">
                      <a16:creationId xmlns:a16="http://schemas.microsoft.com/office/drawing/2014/main" id="{4B9A400D-BD4E-F88C-5BFB-248846ABA478}"/>
                    </a:ext>
                  </a:extLst>
                </p14:cNvPr>
                <p14:cNvContentPartPr/>
                <p14:nvPr/>
              </p14:nvContentPartPr>
              <p14:xfrm>
                <a:off x="9229236" y="5895254"/>
                <a:ext cx="12240" cy="74520"/>
              </p14:xfrm>
            </p:contentPart>
          </mc:Choice>
          <mc:Fallback xmlns="">
            <p:pic>
              <p:nvPicPr>
                <p:cNvPr id="161" name="Input penna 160">
                  <a:extLst>
                    <a:ext uri="{FF2B5EF4-FFF2-40B4-BE49-F238E27FC236}">
                      <a16:creationId xmlns:a16="http://schemas.microsoft.com/office/drawing/2014/main" id="{4B9A400D-BD4E-F88C-5BFB-248846ABA47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223116" y="5889134"/>
                  <a:ext cx="244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62" name="Input penna 161">
                  <a:extLst>
                    <a:ext uri="{FF2B5EF4-FFF2-40B4-BE49-F238E27FC236}">
                      <a16:creationId xmlns:a16="http://schemas.microsoft.com/office/drawing/2014/main" id="{E2EB00DC-FA2B-A873-CD25-74CB8DBFEA44}"/>
                    </a:ext>
                  </a:extLst>
                </p14:cNvPr>
                <p14:cNvContentPartPr/>
                <p14:nvPr/>
              </p14:nvContentPartPr>
              <p14:xfrm>
                <a:off x="9219156" y="5839814"/>
                <a:ext cx="8640" cy="33120"/>
              </p14:xfrm>
            </p:contentPart>
          </mc:Choice>
          <mc:Fallback xmlns="">
            <p:pic>
              <p:nvPicPr>
                <p:cNvPr id="162" name="Input penna 161">
                  <a:extLst>
                    <a:ext uri="{FF2B5EF4-FFF2-40B4-BE49-F238E27FC236}">
                      <a16:creationId xmlns:a16="http://schemas.microsoft.com/office/drawing/2014/main" id="{E2EB00DC-FA2B-A873-CD25-74CB8DBFEA4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213036" y="5833694"/>
                  <a:ext cx="208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63" name="Input penna 162">
                  <a:extLst>
                    <a:ext uri="{FF2B5EF4-FFF2-40B4-BE49-F238E27FC236}">
                      <a16:creationId xmlns:a16="http://schemas.microsoft.com/office/drawing/2014/main" id="{B1E9ECE5-BE0F-7059-B86C-3F09DBC34AFD}"/>
                    </a:ext>
                  </a:extLst>
                </p14:cNvPr>
                <p14:cNvContentPartPr/>
                <p14:nvPr/>
              </p14:nvContentPartPr>
              <p14:xfrm>
                <a:off x="9301596" y="5749454"/>
                <a:ext cx="126720" cy="257400"/>
              </p14:xfrm>
            </p:contentPart>
          </mc:Choice>
          <mc:Fallback xmlns="">
            <p:pic>
              <p:nvPicPr>
                <p:cNvPr id="163" name="Input penna 162">
                  <a:extLst>
                    <a:ext uri="{FF2B5EF4-FFF2-40B4-BE49-F238E27FC236}">
                      <a16:creationId xmlns:a16="http://schemas.microsoft.com/office/drawing/2014/main" id="{B1E9ECE5-BE0F-7059-B86C-3F09DBC34AF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295476" y="5743334"/>
                  <a:ext cx="1389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64" name="Input penna 163">
                  <a:extLst>
                    <a:ext uri="{FF2B5EF4-FFF2-40B4-BE49-F238E27FC236}">
                      <a16:creationId xmlns:a16="http://schemas.microsoft.com/office/drawing/2014/main" id="{18FF825A-1165-2F95-2157-6382301AE742}"/>
                    </a:ext>
                  </a:extLst>
                </p14:cNvPr>
                <p14:cNvContentPartPr/>
                <p14:nvPr/>
              </p14:nvContentPartPr>
              <p14:xfrm>
                <a:off x="9544596" y="5796614"/>
                <a:ext cx="129240" cy="137160"/>
              </p14:xfrm>
            </p:contentPart>
          </mc:Choice>
          <mc:Fallback xmlns="">
            <p:pic>
              <p:nvPicPr>
                <p:cNvPr id="164" name="Input penna 163">
                  <a:extLst>
                    <a:ext uri="{FF2B5EF4-FFF2-40B4-BE49-F238E27FC236}">
                      <a16:creationId xmlns:a16="http://schemas.microsoft.com/office/drawing/2014/main" id="{18FF825A-1165-2F95-2157-6382301AE74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538476" y="5790494"/>
                  <a:ext cx="1414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65" name="Input penna 164">
                  <a:extLst>
                    <a:ext uri="{FF2B5EF4-FFF2-40B4-BE49-F238E27FC236}">
                      <a16:creationId xmlns:a16="http://schemas.microsoft.com/office/drawing/2014/main" id="{D3AE4934-AE68-CDA2-6C1E-E3EB62B9AE16}"/>
                    </a:ext>
                  </a:extLst>
                </p14:cNvPr>
                <p14:cNvContentPartPr/>
                <p14:nvPr/>
              </p14:nvContentPartPr>
              <p14:xfrm>
                <a:off x="9831516" y="5820014"/>
                <a:ext cx="87480" cy="97560"/>
              </p14:xfrm>
            </p:contentPart>
          </mc:Choice>
          <mc:Fallback xmlns="">
            <p:pic>
              <p:nvPicPr>
                <p:cNvPr id="165" name="Input penna 164">
                  <a:extLst>
                    <a:ext uri="{FF2B5EF4-FFF2-40B4-BE49-F238E27FC236}">
                      <a16:creationId xmlns:a16="http://schemas.microsoft.com/office/drawing/2014/main" id="{D3AE4934-AE68-CDA2-6C1E-E3EB62B9AE1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825396" y="5813894"/>
                  <a:ext cx="997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66" name="Input penna 165">
                  <a:extLst>
                    <a:ext uri="{FF2B5EF4-FFF2-40B4-BE49-F238E27FC236}">
                      <a16:creationId xmlns:a16="http://schemas.microsoft.com/office/drawing/2014/main" id="{9DEC8D85-9CE6-6334-823A-7867D2B94BD3}"/>
                    </a:ext>
                  </a:extLst>
                </p14:cNvPr>
                <p14:cNvContentPartPr/>
                <p14:nvPr/>
              </p14:nvContentPartPr>
              <p14:xfrm>
                <a:off x="9950676" y="5840534"/>
                <a:ext cx="99360" cy="9720"/>
              </p14:xfrm>
            </p:contentPart>
          </mc:Choice>
          <mc:Fallback xmlns="">
            <p:pic>
              <p:nvPicPr>
                <p:cNvPr id="166" name="Input penna 165">
                  <a:extLst>
                    <a:ext uri="{FF2B5EF4-FFF2-40B4-BE49-F238E27FC236}">
                      <a16:creationId xmlns:a16="http://schemas.microsoft.com/office/drawing/2014/main" id="{9DEC8D85-9CE6-6334-823A-7867D2B94BD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944556" y="5834414"/>
                  <a:ext cx="1116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67" name="Input penna 166">
                  <a:extLst>
                    <a:ext uri="{FF2B5EF4-FFF2-40B4-BE49-F238E27FC236}">
                      <a16:creationId xmlns:a16="http://schemas.microsoft.com/office/drawing/2014/main" id="{DE2AD9D9-4FCF-4583-0BE4-CE9CCA05D3F2}"/>
                    </a:ext>
                  </a:extLst>
                </p14:cNvPr>
                <p14:cNvContentPartPr/>
                <p14:nvPr/>
              </p14:nvContentPartPr>
              <p14:xfrm>
                <a:off x="9943476" y="5872934"/>
                <a:ext cx="77040" cy="1800"/>
              </p14:xfrm>
            </p:contentPart>
          </mc:Choice>
          <mc:Fallback xmlns="">
            <p:pic>
              <p:nvPicPr>
                <p:cNvPr id="167" name="Input penna 166">
                  <a:extLst>
                    <a:ext uri="{FF2B5EF4-FFF2-40B4-BE49-F238E27FC236}">
                      <a16:creationId xmlns:a16="http://schemas.microsoft.com/office/drawing/2014/main" id="{DE2AD9D9-4FCF-4583-0BE4-CE9CCA05D3F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937356" y="5866814"/>
                  <a:ext cx="8928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68" name="Input penna 167">
                  <a:extLst>
                    <a:ext uri="{FF2B5EF4-FFF2-40B4-BE49-F238E27FC236}">
                      <a16:creationId xmlns:a16="http://schemas.microsoft.com/office/drawing/2014/main" id="{1DA453A8-75A6-98FB-A213-020492D5DDC7}"/>
                    </a:ext>
                  </a:extLst>
                </p14:cNvPr>
                <p14:cNvContentPartPr/>
                <p14:nvPr/>
              </p14:nvContentPartPr>
              <p14:xfrm>
                <a:off x="10065876" y="5737214"/>
                <a:ext cx="155160" cy="292680"/>
              </p14:xfrm>
            </p:contentPart>
          </mc:Choice>
          <mc:Fallback xmlns="">
            <p:pic>
              <p:nvPicPr>
                <p:cNvPr id="168" name="Input penna 167">
                  <a:extLst>
                    <a:ext uri="{FF2B5EF4-FFF2-40B4-BE49-F238E27FC236}">
                      <a16:creationId xmlns:a16="http://schemas.microsoft.com/office/drawing/2014/main" id="{1DA453A8-75A6-98FB-A213-020492D5DDC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059756" y="5731094"/>
                  <a:ext cx="1674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9" name="Input penna 168">
                  <a:extLst>
                    <a:ext uri="{FF2B5EF4-FFF2-40B4-BE49-F238E27FC236}">
                      <a16:creationId xmlns:a16="http://schemas.microsoft.com/office/drawing/2014/main" id="{C703A1CC-06E2-F967-6DFE-F2EDA90D2C7F}"/>
                    </a:ext>
                  </a:extLst>
                </p14:cNvPr>
                <p14:cNvContentPartPr/>
                <p14:nvPr/>
              </p14:nvContentPartPr>
              <p14:xfrm>
                <a:off x="9760236" y="5759894"/>
                <a:ext cx="72720" cy="232560"/>
              </p14:xfrm>
            </p:contentPart>
          </mc:Choice>
          <mc:Fallback xmlns="">
            <p:pic>
              <p:nvPicPr>
                <p:cNvPr id="169" name="Input penna 168">
                  <a:extLst>
                    <a:ext uri="{FF2B5EF4-FFF2-40B4-BE49-F238E27FC236}">
                      <a16:creationId xmlns:a16="http://schemas.microsoft.com/office/drawing/2014/main" id="{C703A1CC-06E2-F967-6DFE-F2EDA90D2C7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54116" y="5753774"/>
                  <a:ext cx="849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70" name="Input penna 169">
                  <a:extLst>
                    <a:ext uri="{FF2B5EF4-FFF2-40B4-BE49-F238E27FC236}">
                      <a16:creationId xmlns:a16="http://schemas.microsoft.com/office/drawing/2014/main" id="{5C3775A1-A61B-B927-43DB-19083DD5BF96}"/>
                    </a:ext>
                  </a:extLst>
                </p14:cNvPr>
                <p14:cNvContentPartPr/>
                <p14:nvPr/>
              </p14:nvContentPartPr>
              <p14:xfrm>
                <a:off x="10303836" y="5864654"/>
                <a:ext cx="149760" cy="18000"/>
              </p14:xfrm>
            </p:contentPart>
          </mc:Choice>
          <mc:Fallback xmlns="">
            <p:pic>
              <p:nvPicPr>
                <p:cNvPr id="170" name="Input penna 169">
                  <a:extLst>
                    <a:ext uri="{FF2B5EF4-FFF2-40B4-BE49-F238E27FC236}">
                      <a16:creationId xmlns:a16="http://schemas.microsoft.com/office/drawing/2014/main" id="{5C3775A1-A61B-B927-43DB-19083DD5BF9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297716" y="5858534"/>
                  <a:ext cx="1620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71" name="Input penna 170">
                  <a:extLst>
                    <a:ext uri="{FF2B5EF4-FFF2-40B4-BE49-F238E27FC236}">
                      <a16:creationId xmlns:a16="http://schemas.microsoft.com/office/drawing/2014/main" id="{7AF47FD3-1676-3684-A11F-A6862A6C94BE}"/>
                    </a:ext>
                  </a:extLst>
                </p14:cNvPr>
                <p14:cNvContentPartPr/>
                <p14:nvPr/>
              </p14:nvContentPartPr>
              <p14:xfrm>
                <a:off x="10313196" y="5823974"/>
                <a:ext cx="210960" cy="95400"/>
              </p14:xfrm>
            </p:contentPart>
          </mc:Choice>
          <mc:Fallback xmlns="">
            <p:pic>
              <p:nvPicPr>
                <p:cNvPr id="171" name="Input penna 170">
                  <a:extLst>
                    <a:ext uri="{FF2B5EF4-FFF2-40B4-BE49-F238E27FC236}">
                      <a16:creationId xmlns:a16="http://schemas.microsoft.com/office/drawing/2014/main" id="{7AF47FD3-1676-3684-A11F-A6862A6C94B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307076" y="5817854"/>
                  <a:ext cx="2232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73" name="Input penna 172">
                  <a:extLst>
                    <a:ext uri="{FF2B5EF4-FFF2-40B4-BE49-F238E27FC236}">
                      <a16:creationId xmlns:a16="http://schemas.microsoft.com/office/drawing/2014/main" id="{A8AAD8E6-8768-4E81-1F0B-AC615F1D9658}"/>
                    </a:ext>
                  </a:extLst>
                </p14:cNvPr>
                <p14:cNvContentPartPr/>
                <p14:nvPr/>
              </p14:nvContentPartPr>
              <p14:xfrm>
                <a:off x="10614876" y="5732894"/>
                <a:ext cx="128160" cy="197280"/>
              </p14:xfrm>
            </p:contentPart>
          </mc:Choice>
          <mc:Fallback xmlns="">
            <p:pic>
              <p:nvPicPr>
                <p:cNvPr id="173" name="Input penna 172">
                  <a:extLst>
                    <a:ext uri="{FF2B5EF4-FFF2-40B4-BE49-F238E27FC236}">
                      <a16:creationId xmlns:a16="http://schemas.microsoft.com/office/drawing/2014/main" id="{A8AAD8E6-8768-4E81-1F0B-AC615F1D965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608756" y="5726774"/>
                  <a:ext cx="14040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uppo 111">
            <a:extLst>
              <a:ext uri="{FF2B5EF4-FFF2-40B4-BE49-F238E27FC236}">
                <a16:creationId xmlns:a16="http://schemas.microsoft.com/office/drawing/2014/main" id="{D0CC7802-678F-4872-67FE-2037759499D2}"/>
              </a:ext>
            </a:extLst>
          </p:cNvPr>
          <p:cNvGrpSpPr/>
          <p:nvPr/>
        </p:nvGrpSpPr>
        <p:grpSpPr>
          <a:xfrm>
            <a:off x="7674603" y="4345861"/>
            <a:ext cx="3191400" cy="1488960"/>
            <a:chOff x="7674603" y="4345861"/>
            <a:chExt cx="3191400" cy="148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891A07E2-E22E-0BA7-52AD-BF5DD9200E6A}"/>
                    </a:ext>
                  </a:extLst>
                </p14:cNvPr>
                <p14:cNvContentPartPr/>
                <p14:nvPr/>
              </p14:nvContentPartPr>
              <p14:xfrm>
                <a:off x="9611403" y="4854901"/>
                <a:ext cx="26640" cy="20376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891A07E2-E22E-0BA7-52AD-BF5DD9200E6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605283" y="4848781"/>
                  <a:ext cx="388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52" name="Input penna 51">
                  <a:extLst>
                    <a:ext uri="{FF2B5EF4-FFF2-40B4-BE49-F238E27FC236}">
                      <a16:creationId xmlns:a16="http://schemas.microsoft.com/office/drawing/2014/main" id="{7CB27032-04C3-9028-052D-ECA2FEA06747}"/>
                    </a:ext>
                  </a:extLst>
                </p14:cNvPr>
                <p14:cNvContentPartPr/>
                <p14:nvPr/>
              </p14:nvContentPartPr>
              <p14:xfrm>
                <a:off x="9610323" y="4943821"/>
                <a:ext cx="119880" cy="100440"/>
              </p14:xfrm>
            </p:contentPart>
          </mc:Choice>
          <mc:Fallback xmlns="">
            <p:pic>
              <p:nvPicPr>
                <p:cNvPr id="52" name="Input penna 51">
                  <a:extLst>
                    <a:ext uri="{FF2B5EF4-FFF2-40B4-BE49-F238E27FC236}">
                      <a16:creationId xmlns:a16="http://schemas.microsoft.com/office/drawing/2014/main" id="{7CB27032-04C3-9028-052D-ECA2FEA0674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604203" y="4937701"/>
                  <a:ext cx="1321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5195A2EA-D0F8-ED8E-DB56-E5C7E98FCC78}"/>
                    </a:ext>
                  </a:extLst>
                </p14:cNvPr>
                <p14:cNvContentPartPr/>
                <p14:nvPr/>
              </p14:nvContentPartPr>
              <p14:xfrm>
                <a:off x="9765483" y="4988461"/>
                <a:ext cx="46080" cy="3708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5195A2EA-D0F8-ED8E-DB56-E5C7E98FCC7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759363" y="4982341"/>
                  <a:ext cx="583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4D21F6BF-A1CF-4617-EE38-CE10BADF90CF}"/>
                    </a:ext>
                  </a:extLst>
                </p14:cNvPr>
                <p14:cNvContentPartPr/>
                <p14:nvPr/>
              </p14:nvContentPartPr>
              <p14:xfrm>
                <a:off x="9868083" y="4891261"/>
                <a:ext cx="112680" cy="153720"/>
              </p14:xfrm>
            </p:contentPart>
          </mc:Choice>
          <mc:Fallback xmlns=""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4D21F6BF-A1CF-4617-EE38-CE10BADF90C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861963" y="4885141"/>
                  <a:ext cx="1249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6B0E3058-0DB9-00FE-FEDD-F6F644F614B9}"/>
                    </a:ext>
                  </a:extLst>
                </p14:cNvPr>
                <p14:cNvContentPartPr/>
                <p14:nvPr/>
              </p14:nvContentPartPr>
              <p14:xfrm>
                <a:off x="10102443" y="4944901"/>
                <a:ext cx="99720" cy="2124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6B0E3058-0DB9-00FE-FEDD-F6F644F614B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096323" y="4938781"/>
                  <a:ext cx="1119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21BBB09D-4DA6-3F84-4EB3-480E3301F06A}"/>
                    </a:ext>
                  </a:extLst>
                </p14:cNvPr>
                <p14:cNvContentPartPr/>
                <p14:nvPr/>
              </p14:nvContentPartPr>
              <p14:xfrm>
                <a:off x="10094883" y="4987021"/>
                <a:ext cx="95040" cy="12240"/>
              </p14:xfrm>
            </p:contentPart>
          </mc:Choice>
          <mc:Fallback xmlns=""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21BBB09D-4DA6-3F84-4EB3-480E3301F06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088763" y="4980901"/>
                  <a:ext cx="1072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95B0188F-85A7-EA43-A99D-541886A33AE7}"/>
                    </a:ext>
                  </a:extLst>
                </p14:cNvPr>
                <p14:cNvContentPartPr/>
                <p14:nvPr/>
              </p14:nvContentPartPr>
              <p14:xfrm>
                <a:off x="10247883" y="4864621"/>
                <a:ext cx="93960" cy="165240"/>
              </p14:xfrm>
            </p:contentPart>
          </mc:Choice>
          <mc:Fallback xmlns=""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95B0188F-85A7-EA43-A99D-541886A33AE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241763" y="4858501"/>
                  <a:ext cx="1062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8BC29F18-B1B2-EFF8-AC90-9A10B74288A7}"/>
                    </a:ext>
                  </a:extLst>
                </p14:cNvPr>
                <p14:cNvContentPartPr/>
                <p14:nvPr/>
              </p14:nvContentPartPr>
              <p14:xfrm>
                <a:off x="9604563" y="4827541"/>
                <a:ext cx="370440" cy="504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8BC29F18-B1B2-EFF8-AC90-9A10B74288A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598443" y="4821421"/>
                  <a:ext cx="38268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93B0F58C-5F2A-6133-3F1D-BFE3FCF36EC7}"/>
                    </a:ext>
                  </a:extLst>
                </p14:cNvPr>
                <p14:cNvContentPartPr/>
                <p14:nvPr/>
              </p14:nvContentPartPr>
              <p14:xfrm>
                <a:off x="9696363" y="4502461"/>
                <a:ext cx="137520" cy="19224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93B0F58C-5F2A-6133-3F1D-BFE3FCF36EC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690243" y="4496341"/>
                  <a:ext cx="1497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7DC5FB2B-5857-D766-B323-7AAC3AA1BCFF}"/>
                    </a:ext>
                  </a:extLst>
                </p14:cNvPr>
                <p14:cNvContentPartPr/>
                <p14:nvPr/>
              </p14:nvContentPartPr>
              <p14:xfrm>
                <a:off x="9807963" y="4685341"/>
                <a:ext cx="62280" cy="73800"/>
              </p14:xfrm>
            </p:contentPart>
          </mc:Choice>
          <mc:Fallback xmlns=""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7DC5FB2B-5857-D766-B323-7AAC3AA1BCF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801843" y="4679221"/>
                  <a:ext cx="74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68" name="Input penna 67">
                  <a:extLst>
                    <a:ext uri="{FF2B5EF4-FFF2-40B4-BE49-F238E27FC236}">
                      <a16:creationId xmlns:a16="http://schemas.microsoft.com/office/drawing/2014/main" id="{A4366236-B1A4-14FF-DF42-721B30CC8374}"/>
                    </a:ext>
                  </a:extLst>
                </p14:cNvPr>
                <p14:cNvContentPartPr/>
                <p14:nvPr/>
              </p14:nvContentPartPr>
              <p14:xfrm>
                <a:off x="9809763" y="4647901"/>
                <a:ext cx="75960" cy="123480"/>
              </p14:xfrm>
            </p:contentPart>
          </mc:Choice>
          <mc:Fallback xmlns="">
            <p:pic>
              <p:nvPicPr>
                <p:cNvPr id="68" name="Input penna 67">
                  <a:extLst>
                    <a:ext uri="{FF2B5EF4-FFF2-40B4-BE49-F238E27FC236}">
                      <a16:creationId xmlns:a16="http://schemas.microsoft.com/office/drawing/2014/main" id="{A4366236-B1A4-14FF-DF42-721B30CC837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803643" y="4641781"/>
                  <a:ext cx="882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" name="Input penna 104">
                  <a:extLst>
                    <a:ext uri="{FF2B5EF4-FFF2-40B4-BE49-F238E27FC236}">
                      <a16:creationId xmlns:a16="http://schemas.microsoft.com/office/drawing/2014/main" id="{EF269C9F-6102-25A4-90D8-2719F9B8ACBB}"/>
                    </a:ext>
                  </a:extLst>
                </p14:cNvPr>
                <p14:cNvContentPartPr/>
                <p14:nvPr/>
              </p14:nvContentPartPr>
              <p14:xfrm>
                <a:off x="7674603" y="4407421"/>
                <a:ext cx="3117600" cy="1427400"/>
              </p14:xfrm>
            </p:contentPart>
          </mc:Choice>
          <mc:Fallback xmlns="">
            <p:pic>
              <p:nvPicPr>
                <p:cNvPr id="105" name="Input penna 104">
                  <a:extLst>
                    <a:ext uri="{FF2B5EF4-FFF2-40B4-BE49-F238E27FC236}">
                      <a16:creationId xmlns:a16="http://schemas.microsoft.com/office/drawing/2014/main" id="{EF269C9F-6102-25A4-90D8-2719F9B8ACB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68483" y="4401301"/>
                  <a:ext cx="3129840" cy="14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6" name="Input penna 105">
                  <a:extLst>
                    <a:ext uri="{FF2B5EF4-FFF2-40B4-BE49-F238E27FC236}">
                      <a16:creationId xmlns:a16="http://schemas.microsoft.com/office/drawing/2014/main" id="{7646DFC2-A218-93A3-EE78-1DA337039928}"/>
                    </a:ext>
                  </a:extLst>
                </p14:cNvPr>
                <p14:cNvContentPartPr/>
                <p14:nvPr/>
              </p14:nvContentPartPr>
              <p14:xfrm>
                <a:off x="10736763" y="4345861"/>
                <a:ext cx="129240" cy="135720"/>
              </p14:xfrm>
            </p:contentPart>
          </mc:Choice>
          <mc:Fallback xmlns="">
            <p:pic>
              <p:nvPicPr>
                <p:cNvPr id="106" name="Input penna 105">
                  <a:extLst>
                    <a:ext uri="{FF2B5EF4-FFF2-40B4-BE49-F238E27FC236}">
                      <a16:creationId xmlns:a16="http://schemas.microsoft.com/office/drawing/2014/main" id="{7646DFC2-A218-93A3-EE78-1DA33703992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730643" y="4339741"/>
                  <a:ext cx="141480" cy="14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44815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Multiplexer (or MUX)*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Gate-level circuit</a:t>
            </a:r>
          </a:p>
          <a:p>
            <a:pPr lvl="1"/>
            <a:r>
              <a:rPr lang="en-US" sz="2400" dirty="0"/>
              <a:t>If </a:t>
            </a:r>
            <a:r>
              <a:rPr lang="en-US" sz="2400" dirty="0" err="1"/>
              <a:t>sel</a:t>
            </a:r>
            <a:r>
              <a:rPr lang="en-US" sz="2400" dirty="0"/>
              <a:t> = 0 → y = a, else (</a:t>
            </a:r>
            <a:r>
              <a:rPr lang="en-US" sz="2400" dirty="0" err="1"/>
              <a:t>sel</a:t>
            </a:r>
            <a:r>
              <a:rPr lang="en-US" sz="2400" dirty="0"/>
              <a:t> = 1) → y = b</a:t>
            </a:r>
          </a:p>
          <a:p>
            <a:pPr lvl="3"/>
            <a:endParaRPr lang="en-US" sz="18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AE9F5788-7250-355F-381C-81C71064269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31504" y="3411787"/>
            <a:ext cx="1851025" cy="2241550"/>
            <a:chOff x="1118" y="2069"/>
            <a:chExt cx="1166" cy="1412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90FB111C-DAB7-0AF9-2293-54652F82C9D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18" y="2069"/>
              <a:ext cx="1166" cy="1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04FD082-2924-1726-8ECF-177AC6EAA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" y="2092"/>
              <a:ext cx="216" cy="861"/>
            </a:xfrm>
            <a:custGeom>
              <a:avLst/>
              <a:gdLst>
                <a:gd name="T0" fmla="*/ 0 w 216"/>
                <a:gd name="T1" fmla="*/ 0 h 861"/>
                <a:gd name="T2" fmla="*/ 216 w 216"/>
                <a:gd name="T3" fmla="*/ 216 h 861"/>
                <a:gd name="T4" fmla="*/ 216 w 216"/>
                <a:gd name="T5" fmla="*/ 646 h 861"/>
                <a:gd name="T6" fmla="*/ 0 w 216"/>
                <a:gd name="T7" fmla="*/ 861 h 861"/>
                <a:gd name="T8" fmla="*/ 0 w 216"/>
                <a:gd name="T9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861">
                  <a:moveTo>
                    <a:pt x="0" y="0"/>
                  </a:moveTo>
                  <a:lnTo>
                    <a:pt x="216" y="216"/>
                  </a:lnTo>
                  <a:lnTo>
                    <a:pt x="216" y="646"/>
                  </a:lnTo>
                  <a:lnTo>
                    <a:pt x="0" y="8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71E9FD31-DA0D-4B3C-6A3E-C59697B85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" y="2092"/>
              <a:ext cx="216" cy="861"/>
            </a:xfrm>
            <a:custGeom>
              <a:avLst/>
              <a:gdLst>
                <a:gd name="T0" fmla="*/ 0 w 216"/>
                <a:gd name="T1" fmla="*/ 0 h 861"/>
                <a:gd name="T2" fmla="*/ 216 w 216"/>
                <a:gd name="T3" fmla="*/ 216 h 861"/>
                <a:gd name="T4" fmla="*/ 216 w 216"/>
                <a:gd name="T5" fmla="*/ 646 h 861"/>
                <a:gd name="T6" fmla="*/ 0 w 216"/>
                <a:gd name="T7" fmla="*/ 861 h 861"/>
                <a:gd name="T8" fmla="*/ 0 w 216"/>
                <a:gd name="T9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861">
                  <a:moveTo>
                    <a:pt x="0" y="0"/>
                  </a:moveTo>
                  <a:lnTo>
                    <a:pt x="216" y="216"/>
                  </a:lnTo>
                  <a:lnTo>
                    <a:pt x="216" y="646"/>
                  </a:lnTo>
                  <a:lnTo>
                    <a:pt x="0" y="86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7C69BDBA-3260-0EEF-6964-B7579C08D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3" y="2523"/>
              <a:ext cx="215" cy="0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723B7E84-5957-C23E-CFCE-C2EE53937F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1" y="2308"/>
              <a:ext cx="216" cy="0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8877E0FF-9C9F-A66F-9999-6F93E9D06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1" y="2738"/>
              <a:ext cx="216" cy="0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4DD8BA50-35CD-4477-FA7C-DCB9AF1C1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" y="2189"/>
              <a:ext cx="183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01F03083-E146-91B9-CF13-865E7C555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" y="2621"/>
              <a:ext cx="19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8D677D45-7F94-25BC-8962-F69500B59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2404"/>
              <a:ext cx="183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y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386F2435-59D2-C120-D265-9450C9D107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5" y="2982"/>
              <a:ext cx="0" cy="186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774D58A4-9408-1BB8-6A54-801A7BCDC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845"/>
              <a:ext cx="99" cy="149"/>
            </a:xfrm>
            <a:custGeom>
              <a:avLst/>
              <a:gdLst>
                <a:gd name="T0" fmla="*/ 0 w 99"/>
                <a:gd name="T1" fmla="*/ 149 h 149"/>
                <a:gd name="T2" fmla="*/ 50 w 99"/>
                <a:gd name="T3" fmla="*/ 0 h 149"/>
                <a:gd name="T4" fmla="*/ 99 w 99"/>
                <a:gd name="T5" fmla="*/ 149 h 149"/>
                <a:gd name="T6" fmla="*/ 0 w 99"/>
                <a:gd name="T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149">
                  <a:moveTo>
                    <a:pt x="0" y="149"/>
                  </a:moveTo>
                  <a:lnTo>
                    <a:pt x="50" y="0"/>
                  </a:lnTo>
                  <a:lnTo>
                    <a:pt x="99" y="149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15304F52-1AD1-949B-B63C-6148832F6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" y="3157"/>
              <a:ext cx="299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sel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14C473A4-4C2D-3AE8-834F-25F1D23B3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" y="2189"/>
              <a:ext cx="9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it-IT" altLang="it-IT" sz="2300" dirty="0">
                  <a:solidFill>
                    <a:srgbClr val="000000"/>
                  </a:solidFill>
                  <a:latin typeface="Calibri" panose="020F0502020204030204" pitchFamily="34" charset="0"/>
                </a:rPr>
                <a:t>0</a:t>
              </a:r>
              <a:endPara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0EF5B7BE-788F-ECC2-D7F5-594A7D1ED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" y="2621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CFFC1DB-DE79-D2D6-78E2-80971C34DB44}"/>
                  </a:ext>
                </a:extLst>
              </p:cNvPr>
              <p:cNvSpPr txBox="1"/>
              <p:nvPr/>
            </p:nvSpPr>
            <p:spPr>
              <a:xfrm>
                <a:off x="6976200" y="2132856"/>
                <a:ext cx="2736304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it-IT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it-IT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𝑠𝑒𝑙</m:t>
                      </m:r>
                    </m:oMath>
                  </m:oMathPara>
                </a14:m>
                <a:endParaRPr lang="en-US" sz="2400" noProof="0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CFFC1DB-DE79-D2D6-78E2-80971C34D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200" y="2132856"/>
                <a:ext cx="2736304" cy="469809"/>
              </a:xfrm>
              <a:prstGeom prst="rect">
                <a:avLst/>
              </a:prstGeom>
              <a:blipFill>
                <a:blip r:embed="rId2"/>
                <a:stretch>
                  <a:fillRect l="-1336"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06296B47-1B7E-3600-8DAE-BA6C8C8C8647}"/>
              </a:ext>
            </a:extLst>
          </p:cNvPr>
          <p:cNvSpPr/>
          <p:nvPr/>
        </p:nvSpPr>
        <p:spPr>
          <a:xfrm>
            <a:off x="6096000" y="2259748"/>
            <a:ext cx="720080" cy="21602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3708BAF7-BD2C-8BFB-40AE-73DF2EA1BFCB}"/>
              </a:ext>
            </a:extLst>
          </p:cNvPr>
          <p:cNvSpPr/>
          <p:nvPr/>
        </p:nvSpPr>
        <p:spPr>
          <a:xfrm>
            <a:off x="6096000" y="4166205"/>
            <a:ext cx="720080" cy="21602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2AEF312-8721-740C-C518-2C4FA2C39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180" y="3538026"/>
            <a:ext cx="4128830" cy="1989072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0079671-DCA7-30B7-DA35-B00746AF96B2}"/>
              </a:ext>
            </a:extLst>
          </p:cNvPr>
          <p:cNvSpPr txBox="1"/>
          <p:nvPr/>
        </p:nvSpPr>
        <p:spPr>
          <a:xfrm>
            <a:off x="7859204" y="297404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(NAND gate-based)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E9970FD6-BF29-A936-AECB-5178F580EB87}"/>
                  </a:ext>
                </a:extLst>
              </p14:cNvPr>
              <p14:cNvContentPartPr/>
              <p14:nvPr/>
            </p14:nvContentPartPr>
            <p14:xfrm>
              <a:off x="1428963" y="2290621"/>
              <a:ext cx="676080" cy="12312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E9970FD6-BF29-A936-AECB-5178F580EB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2963" y="2218621"/>
                <a:ext cx="747720" cy="26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uppo 40">
            <a:extLst>
              <a:ext uri="{FF2B5EF4-FFF2-40B4-BE49-F238E27FC236}">
                <a16:creationId xmlns:a16="http://schemas.microsoft.com/office/drawing/2014/main" id="{EFD10D02-C3E2-8021-F0CD-04CF4C8EDE19}"/>
              </a:ext>
            </a:extLst>
          </p:cNvPr>
          <p:cNvGrpSpPr/>
          <p:nvPr/>
        </p:nvGrpSpPr>
        <p:grpSpPr>
          <a:xfrm>
            <a:off x="8250963" y="5198341"/>
            <a:ext cx="434160" cy="110160"/>
            <a:chOff x="8250963" y="5198341"/>
            <a:chExt cx="434160" cy="11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428425AC-5CB2-822A-228A-1E548ACCD16E}"/>
                    </a:ext>
                  </a:extLst>
                </p14:cNvPr>
                <p14:cNvContentPartPr/>
                <p14:nvPr/>
              </p14:nvContentPartPr>
              <p14:xfrm>
                <a:off x="8264283" y="5198341"/>
                <a:ext cx="179280" cy="1728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428425AC-5CB2-822A-228A-1E548ACCD16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58163" y="5192221"/>
                  <a:ext cx="1915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3EA5CC9A-CA9F-7F74-8662-D6D602C657E5}"/>
                    </a:ext>
                  </a:extLst>
                </p14:cNvPr>
                <p14:cNvContentPartPr/>
                <p14:nvPr/>
              </p14:nvContentPartPr>
              <p14:xfrm>
                <a:off x="8250963" y="5248381"/>
                <a:ext cx="181440" cy="1764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3EA5CC9A-CA9F-7F74-8662-D6D602C657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44843" y="5242261"/>
                  <a:ext cx="1936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64E70F0B-86C2-43B2-5EA7-81A065AA8D78}"/>
                    </a:ext>
                  </a:extLst>
                </p14:cNvPr>
                <p14:cNvContentPartPr/>
                <p14:nvPr/>
              </p14:nvContentPartPr>
              <p14:xfrm>
                <a:off x="8536443" y="5208781"/>
                <a:ext cx="148680" cy="9972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64E70F0B-86C2-43B2-5EA7-81A065AA8D7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30323" y="5202661"/>
                  <a:ext cx="160920" cy="11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put penna 41">
                <a:extLst>
                  <a:ext uri="{FF2B5EF4-FFF2-40B4-BE49-F238E27FC236}">
                    <a16:creationId xmlns:a16="http://schemas.microsoft.com/office/drawing/2014/main" id="{236BF459-E1F1-E5A0-7408-1936F1FFD968}"/>
                  </a:ext>
                </a:extLst>
              </p14:cNvPr>
              <p14:cNvContentPartPr/>
              <p14:nvPr/>
            </p14:nvContentPartPr>
            <p14:xfrm>
              <a:off x="7841283" y="4152181"/>
              <a:ext cx="121320" cy="178560"/>
            </p14:xfrm>
          </p:contentPart>
        </mc:Choice>
        <mc:Fallback xmlns="">
          <p:pic>
            <p:nvPicPr>
              <p:cNvPr id="42" name="Input penna 41">
                <a:extLst>
                  <a:ext uri="{FF2B5EF4-FFF2-40B4-BE49-F238E27FC236}">
                    <a16:creationId xmlns:a16="http://schemas.microsoft.com/office/drawing/2014/main" id="{236BF459-E1F1-E5A0-7408-1936F1FFD96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35163" y="4146061"/>
                <a:ext cx="1335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" name="Input penna 42">
                <a:extLst>
                  <a:ext uri="{FF2B5EF4-FFF2-40B4-BE49-F238E27FC236}">
                    <a16:creationId xmlns:a16="http://schemas.microsoft.com/office/drawing/2014/main" id="{C449E0D5-3B6F-DF11-E45D-8228D1D8930B}"/>
                  </a:ext>
                </a:extLst>
              </p14:cNvPr>
              <p14:cNvContentPartPr/>
              <p14:nvPr/>
            </p14:nvContentPartPr>
            <p14:xfrm>
              <a:off x="8791323" y="3901981"/>
              <a:ext cx="106920" cy="126360"/>
            </p14:xfrm>
          </p:contentPart>
        </mc:Choice>
        <mc:Fallback xmlns="">
          <p:pic>
            <p:nvPicPr>
              <p:cNvPr id="43" name="Input penna 42">
                <a:extLst>
                  <a:ext uri="{FF2B5EF4-FFF2-40B4-BE49-F238E27FC236}">
                    <a16:creationId xmlns:a16="http://schemas.microsoft.com/office/drawing/2014/main" id="{C449E0D5-3B6F-DF11-E45D-8228D1D8930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85203" y="3895861"/>
                <a:ext cx="11916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3" name="Input penna 52">
                <a:extLst>
                  <a:ext uri="{FF2B5EF4-FFF2-40B4-BE49-F238E27FC236}">
                    <a16:creationId xmlns:a16="http://schemas.microsoft.com/office/drawing/2014/main" id="{D3E0E3DC-E13A-D090-D4B4-91202EA8B900}"/>
                  </a:ext>
                </a:extLst>
              </p14:cNvPr>
              <p14:cNvContentPartPr/>
              <p14:nvPr/>
            </p14:nvContentPartPr>
            <p14:xfrm>
              <a:off x="9660723" y="3521821"/>
              <a:ext cx="172080" cy="308880"/>
            </p14:xfrm>
          </p:contentPart>
        </mc:Choice>
        <mc:Fallback xmlns="">
          <p:pic>
            <p:nvPicPr>
              <p:cNvPr id="53" name="Input penna 52">
                <a:extLst>
                  <a:ext uri="{FF2B5EF4-FFF2-40B4-BE49-F238E27FC236}">
                    <a16:creationId xmlns:a16="http://schemas.microsoft.com/office/drawing/2014/main" id="{D3E0E3DC-E13A-D090-D4B4-91202EA8B90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54603" y="3515701"/>
                <a:ext cx="184320" cy="32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uppo 66">
            <a:extLst>
              <a:ext uri="{FF2B5EF4-FFF2-40B4-BE49-F238E27FC236}">
                <a16:creationId xmlns:a16="http://schemas.microsoft.com/office/drawing/2014/main" id="{A9D7CDBF-F272-0D8A-C5B3-7829FCB1E52B}"/>
              </a:ext>
            </a:extLst>
          </p:cNvPr>
          <p:cNvGrpSpPr/>
          <p:nvPr/>
        </p:nvGrpSpPr>
        <p:grpSpPr>
          <a:xfrm>
            <a:off x="10024323" y="3334261"/>
            <a:ext cx="357480" cy="222480"/>
            <a:chOff x="10024323" y="3334261"/>
            <a:chExt cx="357480" cy="22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AF379F0A-6143-B37E-B052-C9203B5A448B}"/>
                    </a:ext>
                  </a:extLst>
                </p14:cNvPr>
                <p14:cNvContentPartPr/>
                <p14:nvPr/>
              </p14:nvContentPartPr>
              <p14:xfrm>
                <a:off x="10024323" y="3334261"/>
                <a:ext cx="353880" cy="17640"/>
              </p14:xfrm>
            </p:contentPart>
          </mc:Choice>
          <mc:Fallback xmlns=""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AF379F0A-6143-B37E-B052-C9203B5A44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018203" y="3328141"/>
                  <a:ext cx="3661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4" name="Input penna 63">
                  <a:extLst>
                    <a:ext uri="{FF2B5EF4-FFF2-40B4-BE49-F238E27FC236}">
                      <a16:creationId xmlns:a16="http://schemas.microsoft.com/office/drawing/2014/main" id="{DA2516B0-1515-F2AC-C31B-7A4040BA0A01}"/>
                    </a:ext>
                  </a:extLst>
                </p14:cNvPr>
                <p14:cNvContentPartPr/>
                <p14:nvPr/>
              </p14:nvContentPartPr>
              <p14:xfrm>
                <a:off x="10054203" y="3444421"/>
                <a:ext cx="120240" cy="112320"/>
              </p14:xfrm>
            </p:contentPart>
          </mc:Choice>
          <mc:Fallback xmlns="">
            <p:pic>
              <p:nvPicPr>
                <p:cNvPr id="64" name="Input penna 63">
                  <a:extLst>
                    <a:ext uri="{FF2B5EF4-FFF2-40B4-BE49-F238E27FC236}">
                      <a16:creationId xmlns:a16="http://schemas.microsoft.com/office/drawing/2014/main" id="{DA2516B0-1515-F2AC-C31B-7A4040BA0A0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48083" y="3438301"/>
                  <a:ext cx="132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5" name="Input penna 64">
                  <a:extLst>
                    <a:ext uri="{FF2B5EF4-FFF2-40B4-BE49-F238E27FC236}">
                      <a16:creationId xmlns:a16="http://schemas.microsoft.com/office/drawing/2014/main" id="{B1E93A15-B57D-19FD-B816-85B5FE05B780}"/>
                    </a:ext>
                  </a:extLst>
                </p14:cNvPr>
                <p14:cNvContentPartPr/>
                <p14:nvPr/>
              </p14:nvContentPartPr>
              <p14:xfrm>
                <a:off x="10217643" y="3492301"/>
                <a:ext cx="27720" cy="19440"/>
              </p14:xfrm>
            </p:contentPart>
          </mc:Choice>
          <mc:Fallback xmlns="">
            <p:pic>
              <p:nvPicPr>
                <p:cNvPr id="65" name="Input penna 64">
                  <a:extLst>
                    <a:ext uri="{FF2B5EF4-FFF2-40B4-BE49-F238E27FC236}">
                      <a16:creationId xmlns:a16="http://schemas.microsoft.com/office/drawing/2014/main" id="{B1E93A15-B57D-19FD-B816-85B5FE05B78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211523" y="3486181"/>
                  <a:ext cx="399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6" name="Input penna 65">
                  <a:extLst>
                    <a:ext uri="{FF2B5EF4-FFF2-40B4-BE49-F238E27FC236}">
                      <a16:creationId xmlns:a16="http://schemas.microsoft.com/office/drawing/2014/main" id="{657805C3-92BF-76BA-5244-5876AD87AE48}"/>
                    </a:ext>
                  </a:extLst>
                </p14:cNvPr>
                <p14:cNvContentPartPr/>
                <p14:nvPr/>
              </p14:nvContentPartPr>
              <p14:xfrm>
                <a:off x="10309083" y="3420661"/>
                <a:ext cx="72720" cy="127080"/>
              </p14:xfrm>
            </p:contentPart>
          </mc:Choice>
          <mc:Fallback xmlns="">
            <p:pic>
              <p:nvPicPr>
                <p:cNvPr id="66" name="Input penna 65">
                  <a:extLst>
                    <a:ext uri="{FF2B5EF4-FFF2-40B4-BE49-F238E27FC236}">
                      <a16:creationId xmlns:a16="http://schemas.microsoft.com/office/drawing/2014/main" id="{657805C3-92BF-76BA-5244-5876AD87AE4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302963" y="3414541"/>
                  <a:ext cx="8496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D077782E-8041-A672-DCC2-8EE6BEEFB252}"/>
              </a:ext>
            </a:extLst>
          </p:cNvPr>
          <p:cNvGrpSpPr/>
          <p:nvPr/>
        </p:nvGrpSpPr>
        <p:grpSpPr>
          <a:xfrm>
            <a:off x="10483323" y="3189541"/>
            <a:ext cx="288000" cy="570600"/>
            <a:chOff x="10483323" y="3189541"/>
            <a:chExt cx="288000" cy="57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1" name="Input penna 70">
                  <a:extLst>
                    <a:ext uri="{FF2B5EF4-FFF2-40B4-BE49-F238E27FC236}">
                      <a16:creationId xmlns:a16="http://schemas.microsoft.com/office/drawing/2014/main" id="{D41C3D38-57A7-BF2C-23FF-DB4C6DD4BAA4}"/>
                    </a:ext>
                  </a:extLst>
                </p14:cNvPr>
                <p14:cNvContentPartPr/>
                <p14:nvPr/>
              </p14:nvContentPartPr>
              <p14:xfrm>
                <a:off x="10489803" y="3469261"/>
                <a:ext cx="119520" cy="11160"/>
              </p14:xfrm>
            </p:contentPart>
          </mc:Choice>
          <mc:Fallback xmlns="">
            <p:pic>
              <p:nvPicPr>
                <p:cNvPr id="71" name="Input penna 70">
                  <a:extLst>
                    <a:ext uri="{FF2B5EF4-FFF2-40B4-BE49-F238E27FC236}">
                      <a16:creationId xmlns:a16="http://schemas.microsoft.com/office/drawing/2014/main" id="{D41C3D38-57A7-BF2C-23FF-DB4C6DD4BAA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483683" y="3463141"/>
                  <a:ext cx="1317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2" name="Input penna 71">
                  <a:extLst>
                    <a:ext uri="{FF2B5EF4-FFF2-40B4-BE49-F238E27FC236}">
                      <a16:creationId xmlns:a16="http://schemas.microsoft.com/office/drawing/2014/main" id="{9645E906-90B1-11BF-137D-D903BFB91FB6}"/>
                    </a:ext>
                  </a:extLst>
                </p14:cNvPr>
                <p14:cNvContentPartPr/>
                <p14:nvPr/>
              </p14:nvContentPartPr>
              <p14:xfrm>
                <a:off x="10483323" y="3492661"/>
                <a:ext cx="112320" cy="19800"/>
              </p14:xfrm>
            </p:contentPart>
          </mc:Choice>
          <mc:Fallback xmlns="">
            <p:pic>
              <p:nvPicPr>
                <p:cNvPr id="72" name="Input penna 71">
                  <a:extLst>
                    <a:ext uri="{FF2B5EF4-FFF2-40B4-BE49-F238E27FC236}">
                      <a16:creationId xmlns:a16="http://schemas.microsoft.com/office/drawing/2014/main" id="{9645E906-90B1-11BF-137D-D903BFB91FB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477203" y="3486541"/>
                  <a:ext cx="1245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4" name="Input penna 73">
                  <a:extLst>
                    <a:ext uri="{FF2B5EF4-FFF2-40B4-BE49-F238E27FC236}">
                      <a16:creationId xmlns:a16="http://schemas.microsoft.com/office/drawing/2014/main" id="{01296DA8-53D5-4092-E178-6BCD6C744788}"/>
                    </a:ext>
                  </a:extLst>
                </p14:cNvPr>
                <p14:cNvContentPartPr/>
                <p14:nvPr/>
              </p14:nvContentPartPr>
              <p14:xfrm>
                <a:off x="10674843" y="3189541"/>
                <a:ext cx="96480" cy="570600"/>
              </p14:xfrm>
            </p:contentPart>
          </mc:Choice>
          <mc:Fallback xmlns="">
            <p:pic>
              <p:nvPicPr>
                <p:cNvPr id="74" name="Input penna 73">
                  <a:extLst>
                    <a:ext uri="{FF2B5EF4-FFF2-40B4-BE49-F238E27FC236}">
                      <a16:creationId xmlns:a16="http://schemas.microsoft.com/office/drawing/2014/main" id="{01296DA8-53D5-4092-E178-6BCD6C74478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668723" y="3183421"/>
                  <a:ext cx="108720" cy="58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uppo 85">
            <a:extLst>
              <a:ext uri="{FF2B5EF4-FFF2-40B4-BE49-F238E27FC236}">
                <a16:creationId xmlns:a16="http://schemas.microsoft.com/office/drawing/2014/main" id="{5CE76A45-E153-8036-D0BE-F10DEE3240AA}"/>
              </a:ext>
            </a:extLst>
          </p:cNvPr>
          <p:cNvGrpSpPr/>
          <p:nvPr/>
        </p:nvGrpSpPr>
        <p:grpSpPr>
          <a:xfrm>
            <a:off x="10893003" y="3088381"/>
            <a:ext cx="991440" cy="282600"/>
            <a:chOff x="10893003" y="3088381"/>
            <a:chExt cx="991440" cy="2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3F2261AC-3876-AA89-430B-C936560BD04A}"/>
                    </a:ext>
                  </a:extLst>
                </p14:cNvPr>
                <p14:cNvContentPartPr/>
                <p14:nvPr/>
              </p14:nvContentPartPr>
              <p14:xfrm>
                <a:off x="10893003" y="3116101"/>
                <a:ext cx="103680" cy="169920"/>
              </p14:xfrm>
            </p:contentPart>
          </mc:Choice>
          <mc:Fallback xmlns=""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3F2261AC-3876-AA89-430B-C936560BD04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886883" y="3109981"/>
                  <a:ext cx="1159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7" name="Input penna 76">
                  <a:extLst>
                    <a:ext uri="{FF2B5EF4-FFF2-40B4-BE49-F238E27FC236}">
                      <a16:creationId xmlns:a16="http://schemas.microsoft.com/office/drawing/2014/main" id="{B58005E0-6B8D-50BC-7699-34E862BE50C3}"/>
                    </a:ext>
                  </a:extLst>
                </p14:cNvPr>
                <p14:cNvContentPartPr/>
                <p14:nvPr/>
              </p14:nvContentPartPr>
              <p14:xfrm>
                <a:off x="11203683" y="3190621"/>
                <a:ext cx="12240" cy="86400"/>
              </p14:xfrm>
            </p:contentPart>
          </mc:Choice>
          <mc:Fallback xmlns="">
            <p:pic>
              <p:nvPicPr>
                <p:cNvPr id="77" name="Input penna 76">
                  <a:extLst>
                    <a:ext uri="{FF2B5EF4-FFF2-40B4-BE49-F238E27FC236}">
                      <a16:creationId xmlns:a16="http://schemas.microsoft.com/office/drawing/2014/main" id="{B58005E0-6B8D-50BC-7699-34E862BE50C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197563" y="3184501"/>
                  <a:ext cx="244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8" name="Input penna 77">
                  <a:extLst>
                    <a:ext uri="{FF2B5EF4-FFF2-40B4-BE49-F238E27FC236}">
                      <a16:creationId xmlns:a16="http://schemas.microsoft.com/office/drawing/2014/main" id="{CC889B7C-EB41-6319-AEE2-C464CA771B34}"/>
                    </a:ext>
                  </a:extLst>
                </p14:cNvPr>
                <p14:cNvContentPartPr/>
                <p14:nvPr/>
              </p14:nvContentPartPr>
              <p14:xfrm>
                <a:off x="11200803" y="3136621"/>
                <a:ext cx="7200" cy="25560"/>
              </p14:xfrm>
            </p:contentPart>
          </mc:Choice>
          <mc:Fallback xmlns="">
            <p:pic>
              <p:nvPicPr>
                <p:cNvPr id="78" name="Input penna 77">
                  <a:extLst>
                    <a:ext uri="{FF2B5EF4-FFF2-40B4-BE49-F238E27FC236}">
                      <a16:creationId xmlns:a16="http://schemas.microsoft.com/office/drawing/2014/main" id="{CC889B7C-EB41-6319-AEE2-C464CA771B3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194683" y="3130501"/>
                  <a:ext cx="194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9" name="Input penna 78">
                  <a:extLst>
                    <a:ext uri="{FF2B5EF4-FFF2-40B4-BE49-F238E27FC236}">
                      <a16:creationId xmlns:a16="http://schemas.microsoft.com/office/drawing/2014/main" id="{EDAE2FF4-07EA-61F3-40D2-C2A4A8A45582}"/>
                    </a:ext>
                  </a:extLst>
                </p14:cNvPr>
                <p14:cNvContentPartPr/>
                <p14:nvPr/>
              </p14:nvContentPartPr>
              <p14:xfrm>
                <a:off x="11248683" y="3088381"/>
                <a:ext cx="92520" cy="282600"/>
              </p14:xfrm>
            </p:contentPart>
          </mc:Choice>
          <mc:Fallback xmlns="">
            <p:pic>
              <p:nvPicPr>
                <p:cNvPr id="79" name="Input penna 78">
                  <a:extLst>
                    <a:ext uri="{FF2B5EF4-FFF2-40B4-BE49-F238E27FC236}">
                      <a16:creationId xmlns:a16="http://schemas.microsoft.com/office/drawing/2014/main" id="{EDAE2FF4-07EA-61F3-40D2-C2A4A8A4558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242563" y="3082261"/>
                  <a:ext cx="1047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7434F2E0-CDB9-E4E9-E2BD-B6B6F2841051}"/>
                    </a:ext>
                  </a:extLst>
                </p14:cNvPr>
                <p14:cNvContentPartPr/>
                <p14:nvPr/>
              </p14:nvContentPartPr>
              <p14:xfrm>
                <a:off x="11410683" y="3159661"/>
                <a:ext cx="136800" cy="101520"/>
              </p14:xfrm>
            </p:contentPart>
          </mc:Choice>
          <mc:Fallback xmlns=""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7434F2E0-CDB9-E4E9-E2BD-B6B6F284105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404563" y="3153541"/>
                  <a:ext cx="1490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1" name="Input penna 80">
                  <a:extLst>
                    <a:ext uri="{FF2B5EF4-FFF2-40B4-BE49-F238E27FC236}">
                      <a16:creationId xmlns:a16="http://schemas.microsoft.com/office/drawing/2014/main" id="{80F25CD4-D7F4-D6B1-B0F9-DC0DD417385D}"/>
                    </a:ext>
                  </a:extLst>
                </p14:cNvPr>
                <p14:cNvContentPartPr/>
                <p14:nvPr/>
              </p14:nvContentPartPr>
              <p14:xfrm>
                <a:off x="11629203" y="3177301"/>
                <a:ext cx="90720" cy="13320"/>
              </p14:xfrm>
            </p:contentPart>
          </mc:Choice>
          <mc:Fallback xmlns="">
            <p:pic>
              <p:nvPicPr>
                <p:cNvPr id="81" name="Input penna 80">
                  <a:extLst>
                    <a:ext uri="{FF2B5EF4-FFF2-40B4-BE49-F238E27FC236}">
                      <a16:creationId xmlns:a16="http://schemas.microsoft.com/office/drawing/2014/main" id="{80F25CD4-D7F4-D6B1-B0F9-DC0DD417385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623083" y="3171181"/>
                  <a:ext cx="1029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01890EBB-9FB4-0E53-7128-F22F87C04955}"/>
                    </a:ext>
                  </a:extLst>
                </p14:cNvPr>
                <p14:cNvContentPartPr/>
                <p14:nvPr/>
              </p14:nvContentPartPr>
              <p14:xfrm>
                <a:off x="11621643" y="3207901"/>
                <a:ext cx="90000" cy="12600"/>
              </p14:xfrm>
            </p:contentPart>
          </mc:Choice>
          <mc:Fallback xmlns=""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01890EBB-9FB4-0E53-7128-F22F87C0495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615523" y="3201781"/>
                  <a:ext cx="1022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3" name="Input penna 82">
                  <a:extLst>
                    <a:ext uri="{FF2B5EF4-FFF2-40B4-BE49-F238E27FC236}">
                      <a16:creationId xmlns:a16="http://schemas.microsoft.com/office/drawing/2014/main" id="{6AACA96A-0601-AC12-85E3-A8E4A07C4DB1}"/>
                    </a:ext>
                  </a:extLst>
                </p14:cNvPr>
                <p14:cNvContentPartPr/>
                <p14:nvPr/>
              </p14:nvContentPartPr>
              <p14:xfrm>
                <a:off x="11784723" y="3146341"/>
                <a:ext cx="99720" cy="81720"/>
              </p14:xfrm>
            </p:contentPart>
          </mc:Choice>
          <mc:Fallback xmlns="">
            <p:pic>
              <p:nvPicPr>
                <p:cNvPr id="83" name="Input penna 82">
                  <a:extLst>
                    <a:ext uri="{FF2B5EF4-FFF2-40B4-BE49-F238E27FC236}">
                      <a16:creationId xmlns:a16="http://schemas.microsoft.com/office/drawing/2014/main" id="{6AACA96A-0601-AC12-85E3-A8E4A07C4DB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778603" y="3140221"/>
                  <a:ext cx="1119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47123922-ED33-DB8E-3E4F-C4289BFE0416}"/>
                    </a:ext>
                  </a:extLst>
                </p14:cNvPr>
                <p14:cNvContentPartPr/>
                <p14:nvPr/>
              </p14:nvContentPartPr>
              <p14:xfrm>
                <a:off x="11086323" y="3298621"/>
                <a:ext cx="19080" cy="39960"/>
              </p14:xfrm>
            </p:contentPart>
          </mc:Choice>
          <mc:Fallback xmlns=""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47123922-ED33-DB8E-3E4F-C4289BFE041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080203" y="3292501"/>
                  <a:ext cx="3132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uppo 95">
            <a:extLst>
              <a:ext uri="{FF2B5EF4-FFF2-40B4-BE49-F238E27FC236}">
                <a16:creationId xmlns:a16="http://schemas.microsoft.com/office/drawing/2014/main" id="{8A8F06A2-EB83-0789-68EE-8F3E1439E872}"/>
              </a:ext>
            </a:extLst>
          </p:cNvPr>
          <p:cNvGrpSpPr/>
          <p:nvPr/>
        </p:nvGrpSpPr>
        <p:grpSpPr>
          <a:xfrm>
            <a:off x="10829643" y="3486901"/>
            <a:ext cx="1048680" cy="266040"/>
            <a:chOff x="10829643" y="3486901"/>
            <a:chExt cx="104868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7" name="Input penna 86">
                  <a:extLst>
                    <a:ext uri="{FF2B5EF4-FFF2-40B4-BE49-F238E27FC236}">
                      <a16:creationId xmlns:a16="http://schemas.microsoft.com/office/drawing/2014/main" id="{94D4342F-E09C-4704-9661-3E5CBF341D9F}"/>
                    </a:ext>
                  </a:extLst>
                </p14:cNvPr>
                <p14:cNvContentPartPr/>
                <p14:nvPr/>
              </p14:nvContentPartPr>
              <p14:xfrm>
                <a:off x="10829643" y="3551701"/>
                <a:ext cx="101520" cy="128880"/>
              </p14:xfrm>
            </p:contentPart>
          </mc:Choice>
          <mc:Fallback xmlns="">
            <p:pic>
              <p:nvPicPr>
                <p:cNvPr id="87" name="Input penna 86">
                  <a:extLst>
                    <a:ext uri="{FF2B5EF4-FFF2-40B4-BE49-F238E27FC236}">
                      <a16:creationId xmlns:a16="http://schemas.microsoft.com/office/drawing/2014/main" id="{94D4342F-E09C-4704-9661-3E5CBF341D9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23523" y="3545581"/>
                  <a:ext cx="1137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8" name="Input penna 87">
                  <a:extLst>
                    <a:ext uri="{FF2B5EF4-FFF2-40B4-BE49-F238E27FC236}">
                      <a16:creationId xmlns:a16="http://schemas.microsoft.com/office/drawing/2014/main" id="{24AC8952-5502-EBB3-12D4-7C481EE8812D}"/>
                    </a:ext>
                  </a:extLst>
                </p14:cNvPr>
                <p14:cNvContentPartPr/>
                <p14:nvPr/>
              </p14:nvContentPartPr>
              <p14:xfrm>
                <a:off x="10988403" y="3699661"/>
                <a:ext cx="13320" cy="53280"/>
              </p14:xfrm>
            </p:contentPart>
          </mc:Choice>
          <mc:Fallback xmlns="">
            <p:pic>
              <p:nvPicPr>
                <p:cNvPr id="88" name="Input penna 87">
                  <a:extLst>
                    <a:ext uri="{FF2B5EF4-FFF2-40B4-BE49-F238E27FC236}">
                      <a16:creationId xmlns:a16="http://schemas.microsoft.com/office/drawing/2014/main" id="{24AC8952-5502-EBB3-12D4-7C481EE8812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982283" y="3693541"/>
                  <a:ext cx="255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9" name="Input penna 88">
                  <a:extLst>
                    <a:ext uri="{FF2B5EF4-FFF2-40B4-BE49-F238E27FC236}">
                      <a16:creationId xmlns:a16="http://schemas.microsoft.com/office/drawing/2014/main" id="{B1185745-93A0-E72C-37F3-45E585AFE911}"/>
                    </a:ext>
                  </a:extLst>
                </p14:cNvPr>
                <p14:cNvContentPartPr/>
                <p14:nvPr/>
              </p14:nvContentPartPr>
              <p14:xfrm>
                <a:off x="11084883" y="3653221"/>
                <a:ext cx="7920" cy="59400"/>
              </p14:xfrm>
            </p:contentPart>
          </mc:Choice>
          <mc:Fallback xmlns="">
            <p:pic>
              <p:nvPicPr>
                <p:cNvPr id="89" name="Input penna 88">
                  <a:extLst>
                    <a:ext uri="{FF2B5EF4-FFF2-40B4-BE49-F238E27FC236}">
                      <a16:creationId xmlns:a16="http://schemas.microsoft.com/office/drawing/2014/main" id="{B1185745-93A0-E72C-37F3-45E585AFE9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078763" y="3647101"/>
                  <a:ext cx="201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0" name="Input penna 89">
                  <a:extLst>
                    <a:ext uri="{FF2B5EF4-FFF2-40B4-BE49-F238E27FC236}">
                      <a16:creationId xmlns:a16="http://schemas.microsoft.com/office/drawing/2014/main" id="{D4979CE6-B651-49C9-8CD2-C0DED08602FD}"/>
                    </a:ext>
                  </a:extLst>
                </p14:cNvPr>
                <p14:cNvContentPartPr/>
                <p14:nvPr/>
              </p14:nvContentPartPr>
              <p14:xfrm>
                <a:off x="11100363" y="3550621"/>
                <a:ext cx="14760" cy="34560"/>
              </p14:xfrm>
            </p:contentPart>
          </mc:Choice>
          <mc:Fallback xmlns="">
            <p:pic>
              <p:nvPicPr>
                <p:cNvPr id="90" name="Input penna 89">
                  <a:extLst>
                    <a:ext uri="{FF2B5EF4-FFF2-40B4-BE49-F238E27FC236}">
                      <a16:creationId xmlns:a16="http://schemas.microsoft.com/office/drawing/2014/main" id="{D4979CE6-B651-49C9-8CD2-C0DED08602F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094243" y="3544501"/>
                  <a:ext cx="270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1" name="Input penna 90">
                  <a:extLst>
                    <a:ext uri="{FF2B5EF4-FFF2-40B4-BE49-F238E27FC236}">
                      <a16:creationId xmlns:a16="http://schemas.microsoft.com/office/drawing/2014/main" id="{9F110BFB-5F38-28F6-7DD6-5866B29ED985}"/>
                    </a:ext>
                  </a:extLst>
                </p14:cNvPr>
                <p14:cNvContentPartPr/>
                <p14:nvPr/>
              </p14:nvContentPartPr>
              <p14:xfrm>
                <a:off x="11156163" y="3493381"/>
                <a:ext cx="113040" cy="248040"/>
              </p14:xfrm>
            </p:contentPart>
          </mc:Choice>
          <mc:Fallback xmlns="">
            <p:pic>
              <p:nvPicPr>
                <p:cNvPr id="91" name="Input penna 90">
                  <a:extLst>
                    <a:ext uri="{FF2B5EF4-FFF2-40B4-BE49-F238E27FC236}">
                      <a16:creationId xmlns:a16="http://schemas.microsoft.com/office/drawing/2014/main" id="{9F110BFB-5F38-28F6-7DD6-5866B29ED98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150043" y="3487261"/>
                  <a:ext cx="1252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2" name="Input penna 91">
                  <a:extLst>
                    <a:ext uri="{FF2B5EF4-FFF2-40B4-BE49-F238E27FC236}">
                      <a16:creationId xmlns:a16="http://schemas.microsoft.com/office/drawing/2014/main" id="{03641FB8-1E99-6799-21F7-2110856F1FF3}"/>
                    </a:ext>
                  </a:extLst>
                </p14:cNvPr>
                <p14:cNvContentPartPr/>
                <p14:nvPr/>
              </p14:nvContentPartPr>
              <p14:xfrm>
                <a:off x="11377563" y="3529381"/>
                <a:ext cx="117720" cy="126000"/>
              </p14:xfrm>
            </p:contentPart>
          </mc:Choice>
          <mc:Fallback xmlns="">
            <p:pic>
              <p:nvPicPr>
                <p:cNvPr id="92" name="Input penna 91">
                  <a:extLst>
                    <a:ext uri="{FF2B5EF4-FFF2-40B4-BE49-F238E27FC236}">
                      <a16:creationId xmlns:a16="http://schemas.microsoft.com/office/drawing/2014/main" id="{03641FB8-1E99-6799-21F7-2110856F1FF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371443" y="3523261"/>
                  <a:ext cx="1299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3" name="Input penna 92">
                  <a:extLst>
                    <a:ext uri="{FF2B5EF4-FFF2-40B4-BE49-F238E27FC236}">
                      <a16:creationId xmlns:a16="http://schemas.microsoft.com/office/drawing/2014/main" id="{DC89F7D4-9B09-3161-532F-FA5D03476864}"/>
                    </a:ext>
                  </a:extLst>
                </p14:cNvPr>
                <p14:cNvContentPartPr/>
                <p14:nvPr/>
              </p14:nvContentPartPr>
              <p14:xfrm>
                <a:off x="11551443" y="3571141"/>
                <a:ext cx="91440" cy="12240"/>
              </p14:xfrm>
            </p:contentPart>
          </mc:Choice>
          <mc:Fallback xmlns="">
            <p:pic>
              <p:nvPicPr>
                <p:cNvPr id="93" name="Input penna 92">
                  <a:extLst>
                    <a:ext uri="{FF2B5EF4-FFF2-40B4-BE49-F238E27FC236}">
                      <a16:creationId xmlns:a16="http://schemas.microsoft.com/office/drawing/2014/main" id="{DC89F7D4-9B09-3161-532F-FA5D0347686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545323" y="3565021"/>
                  <a:ext cx="103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4" name="Input penna 93">
                  <a:extLst>
                    <a:ext uri="{FF2B5EF4-FFF2-40B4-BE49-F238E27FC236}">
                      <a16:creationId xmlns:a16="http://schemas.microsoft.com/office/drawing/2014/main" id="{0ACE3E89-8E40-B41E-244D-CAB67A44D04F}"/>
                    </a:ext>
                  </a:extLst>
                </p14:cNvPr>
                <p14:cNvContentPartPr/>
                <p14:nvPr/>
              </p14:nvContentPartPr>
              <p14:xfrm>
                <a:off x="11557563" y="3623341"/>
                <a:ext cx="109080" cy="12240"/>
              </p14:xfrm>
            </p:contentPart>
          </mc:Choice>
          <mc:Fallback xmlns="">
            <p:pic>
              <p:nvPicPr>
                <p:cNvPr id="94" name="Input penna 93">
                  <a:extLst>
                    <a:ext uri="{FF2B5EF4-FFF2-40B4-BE49-F238E27FC236}">
                      <a16:creationId xmlns:a16="http://schemas.microsoft.com/office/drawing/2014/main" id="{0ACE3E89-8E40-B41E-244D-CAB67A44D04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551443" y="3617221"/>
                  <a:ext cx="1213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5" name="Input penna 94">
                  <a:extLst>
                    <a:ext uri="{FF2B5EF4-FFF2-40B4-BE49-F238E27FC236}">
                      <a16:creationId xmlns:a16="http://schemas.microsoft.com/office/drawing/2014/main" id="{56398DC4-1905-780C-B2DE-C31A8EE6191A}"/>
                    </a:ext>
                  </a:extLst>
                </p14:cNvPr>
                <p14:cNvContentPartPr/>
                <p14:nvPr/>
              </p14:nvContentPartPr>
              <p14:xfrm>
                <a:off x="11726763" y="3486901"/>
                <a:ext cx="151560" cy="160920"/>
              </p14:xfrm>
            </p:contentPart>
          </mc:Choice>
          <mc:Fallback xmlns="">
            <p:pic>
              <p:nvPicPr>
                <p:cNvPr id="95" name="Input penna 94">
                  <a:extLst>
                    <a:ext uri="{FF2B5EF4-FFF2-40B4-BE49-F238E27FC236}">
                      <a16:creationId xmlns:a16="http://schemas.microsoft.com/office/drawing/2014/main" id="{56398DC4-1905-780C-B2DE-C31A8EE6191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720643" y="3480781"/>
                  <a:ext cx="16380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uppo 109">
            <a:extLst>
              <a:ext uri="{FF2B5EF4-FFF2-40B4-BE49-F238E27FC236}">
                <a16:creationId xmlns:a16="http://schemas.microsoft.com/office/drawing/2014/main" id="{A08793B0-D8BE-8373-7D36-1A019530CF76}"/>
              </a:ext>
            </a:extLst>
          </p:cNvPr>
          <p:cNvGrpSpPr/>
          <p:nvPr/>
        </p:nvGrpSpPr>
        <p:grpSpPr>
          <a:xfrm>
            <a:off x="8059098" y="5614802"/>
            <a:ext cx="350640" cy="317880"/>
            <a:chOff x="8059098" y="5614802"/>
            <a:chExt cx="350640" cy="31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7" name="Input penna 106">
                  <a:extLst>
                    <a:ext uri="{FF2B5EF4-FFF2-40B4-BE49-F238E27FC236}">
                      <a16:creationId xmlns:a16="http://schemas.microsoft.com/office/drawing/2014/main" id="{A63E0A1F-8B76-BF9F-22C7-786AD96A9298}"/>
                    </a:ext>
                  </a:extLst>
                </p14:cNvPr>
                <p14:cNvContentPartPr/>
                <p14:nvPr/>
              </p14:nvContentPartPr>
              <p14:xfrm>
                <a:off x="8059098" y="5662322"/>
                <a:ext cx="104760" cy="190800"/>
              </p14:xfrm>
            </p:contentPart>
          </mc:Choice>
          <mc:Fallback xmlns="">
            <p:pic>
              <p:nvPicPr>
                <p:cNvPr id="107" name="Input penna 106">
                  <a:extLst>
                    <a:ext uri="{FF2B5EF4-FFF2-40B4-BE49-F238E27FC236}">
                      <a16:creationId xmlns:a16="http://schemas.microsoft.com/office/drawing/2014/main" id="{A63E0A1F-8B76-BF9F-22C7-786AD96A929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52978" y="5656202"/>
                  <a:ext cx="1170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8" name="Input penna 107">
                  <a:extLst>
                    <a:ext uri="{FF2B5EF4-FFF2-40B4-BE49-F238E27FC236}">
                      <a16:creationId xmlns:a16="http://schemas.microsoft.com/office/drawing/2014/main" id="{CCF27B0F-5D81-B21A-3CAD-3ACC70C25C4A}"/>
                    </a:ext>
                  </a:extLst>
                </p14:cNvPr>
                <p14:cNvContentPartPr/>
                <p14:nvPr/>
              </p14:nvContentPartPr>
              <p14:xfrm>
                <a:off x="8152338" y="5614802"/>
                <a:ext cx="157320" cy="317880"/>
              </p14:xfrm>
            </p:contentPart>
          </mc:Choice>
          <mc:Fallback xmlns="">
            <p:pic>
              <p:nvPicPr>
                <p:cNvPr id="108" name="Input penna 107">
                  <a:extLst>
                    <a:ext uri="{FF2B5EF4-FFF2-40B4-BE49-F238E27FC236}">
                      <a16:creationId xmlns:a16="http://schemas.microsoft.com/office/drawing/2014/main" id="{CCF27B0F-5D81-B21A-3CAD-3ACC70C25C4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146218" y="5608682"/>
                  <a:ext cx="1695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9" name="Input penna 108">
                  <a:extLst>
                    <a:ext uri="{FF2B5EF4-FFF2-40B4-BE49-F238E27FC236}">
                      <a16:creationId xmlns:a16="http://schemas.microsoft.com/office/drawing/2014/main" id="{BA4508EE-72E2-2338-5435-D1C7C9A04D8C}"/>
                    </a:ext>
                  </a:extLst>
                </p14:cNvPr>
                <p14:cNvContentPartPr/>
                <p14:nvPr/>
              </p14:nvContentPartPr>
              <p14:xfrm>
                <a:off x="8285898" y="5692562"/>
                <a:ext cx="123840" cy="146160"/>
              </p14:xfrm>
            </p:contentPart>
          </mc:Choice>
          <mc:Fallback xmlns="">
            <p:pic>
              <p:nvPicPr>
                <p:cNvPr id="109" name="Input penna 108">
                  <a:extLst>
                    <a:ext uri="{FF2B5EF4-FFF2-40B4-BE49-F238E27FC236}">
                      <a16:creationId xmlns:a16="http://schemas.microsoft.com/office/drawing/2014/main" id="{BA4508EE-72E2-2338-5435-D1C7C9A04D8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279778" y="5686442"/>
                  <a:ext cx="136080" cy="15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1" name="Input penna 110">
                <a:extLst>
                  <a:ext uri="{FF2B5EF4-FFF2-40B4-BE49-F238E27FC236}">
                    <a16:creationId xmlns:a16="http://schemas.microsoft.com/office/drawing/2014/main" id="{62003FB5-8E40-9E87-0ABF-F5588B18D397}"/>
                  </a:ext>
                </a:extLst>
              </p14:cNvPr>
              <p14:cNvContentPartPr/>
              <p14:nvPr/>
            </p14:nvContentPartPr>
            <p14:xfrm>
              <a:off x="8549418" y="5748722"/>
              <a:ext cx="52920" cy="30240"/>
            </p14:xfrm>
          </p:contentPart>
        </mc:Choice>
        <mc:Fallback xmlns="">
          <p:pic>
            <p:nvPicPr>
              <p:cNvPr id="111" name="Input penna 110">
                <a:extLst>
                  <a:ext uri="{FF2B5EF4-FFF2-40B4-BE49-F238E27FC236}">
                    <a16:creationId xmlns:a16="http://schemas.microsoft.com/office/drawing/2014/main" id="{62003FB5-8E40-9E87-0ABF-F5588B18D39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543298" y="5742602"/>
                <a:ext cx="6516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C4F93439-379D-0C58-22BB-D331E218B42D}"/>
              </a:ext>
            </a:extLst>
          </p:cNvPr>
          <p:cNvGrpSpPr/>
          <p:nvPr/>
        </p:nvGrpSpPr>
        <p:grpSpPr>
          <a:xfrm>
            <a:off x="7957578" y="5480534"/>
            <a:ext cx="1231338" cy="577800"/>
            <a:chOff x="7957578" y="5480534"/>
            <a:chExt cx="1231338" cy="57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4" name="Input penna 113">
                  <a:extLst>
                    <a:ext uri="{FF2B5EF4-FFF2-40B4-BE49-F238E27FC236}">
                      <a16:creationId xmlns:a16="http://schemas.microsoft.com/office/drawing/2014/main" id="{83A34DCF-0006-01BA-65C6-F7E9339B0506}"/>
                    </a:ext>
                  </a:extLst>
                </p14:cNvPr>
                <p14:cNvContentPartPr/>
                <p14:nvPr/>
              </p14:nvContentPartPr>
              <p14:xfrm>
                <a:off x="8690178" y="5648642"/>
                <a:ext cx="79920" cy="200880"/>
              </p14:xfrm>
            </p:contentPart>
          </mc:Choice>
          <mc:Fallback xmlns="">
            <p:pic>
              <p:nvPicPr>
                <p:cNvPr id="114" name="Input penna 113">
                  <a:extLst>
                    <a:ext uri="{FF2B5EF4-FFF2-40B4-BE49-F238E27FC236}">
                      <a16:creationId xmlns:a16="http://schemas.microsoft.com/office/drawing/2014/main" id="{83A34DCF-0006-01BA-65C6-F7E9339B050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684058" y="5642522"/>
                  <a:ext cx="921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5" name="Input penna 114">
                  <a:extLst>
                    <a:ext uri="{FF2B5EF4-FFF2-40B4-BE49-F238E27FC236}">
                      <a16:creationId xmlns:a16="http://schemas.microsoft.com/office/drawing/2014/main" id="{23441B86-0A5D-A7E4-B233-23D8D8900E73}"/>
                    </a:ext>
                  </a:extLst>
                </p14:cNvPr>
                <p14:cNvContentPartPr/>
                <p14:nvPr/>
              </p14:nvContentPartPr>
              <p14:xfrm>
                <a:off x="8398938" y="5575562"/>
                <a:ext cx="73440" cy="307440"/>
              </p14:xfrm>
            </p:contentPart>
          </mc:Choice>
          <mc:Fallback xmlns="">
            <p:pic>
              <p:nvPicPr>
                <p:cNvPr id="115" name="Input penna 114">
                  <a:extLst>
                    <a:ext uri="{FF2B5EF4-FFF2-40B4-BE49-F238E27FC236}">
                      <a16:creationId xmlns:a16="http://schemas.microsoft.com/office/drawing/2014/main" id="{23441B86-0A5D-A7E4-B233-23D8D8900E7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92818" y="5569442"/>
                  <a:ext cx="856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6" name="Input penna 115">
                  <a:extLst>
                    <a:ext uri="{FF2B5EF4-FFF2-40B4-BE49-F238E27FC236}">
                      <a16:creationId xmlns:a16="http://schemas.microsoft.com/office/drawing/2014/main" id="{1A63EF41-41E1-487A-BF44-576BDBB6DF17}"/>
                    </a:ext>
                  </a:extLst>
                </p14:cNvPr>
                <p14:cNvContentPartPr/>
                <p14:nvPr/>
              </p14:nvContentPartPr>
              <p14:xfrm>
                <a:off x="7957578" y="5640362"/>
                <a:ext cx="108720" cy="310680"/>
              </p14:xfrm>
            </p:contentPart>
          </mc:Choice>
          <mc:Fallback xmlns="">
            <p:pic>
              <p:nvPicPr>
                <p:cNvPr id="116" name="Input penna 115">
                  <a:extLst>
                    <a:ext uri="{FF2B5EF4-FFF2-40B4-BE49-F238E27FC236}">
                      <a16:creationId xmlns:a16="http://schemas.microsoft.com/office/drawing/2014/main" id="{1A63EF41-41E1-487A-BF44-576BDBB6DF1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51458" y="5634242"/>
                  <a:ext cx="1209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0" name="Input penna 119">
                  <a:extLst>
                    <a:ext uri="{FF2B5EF4-FFF2-40B4-BE49-F238E27FC236}">
                      <a16:creationId xmlns:a16="http://schemas.microsoft.com/office/drawing/2014/main" id="{31201C07-2739-44C3-5702-CD98769B98FE}"/>
                    </a:ext>
                  </a:extLst>
                </p14:cNvPr>
                <p14:cNvContentPartPr/>
                <p14:nvPr/>
              </p14:nvContentPartPr>
              <p14:xfrm>
                <a:off x="8837058" y="5750162"/>
                <a:ext cx="112680" cy="11160"/>
              </p14:xfrm>
            </p:contentPart>
          </mc:Choice>
          <mc:Fallback xmlns="">
            <p:pic>
              <p:nvPicPr>
                <p:cNvPr id="120" name="Input penna 119">
                  <a:extLst>
                    <a:ext uri="{FF2B5EF4-FFF2-40B4-BE49-F238E27FC236}">
                      <a16:creationId xmlns:a16="http://schemas.microsoft.com/office/drawing/2014/main" id="{31201C07-2739-44C3-5702-CD98769B98F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830938" y="5744042"/>
                  <a:ext cx="1249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21" name="Input penna 120">
                  <a:extLst>
                    <a:ext uri="{FF2B5EF4-FFF2-40B4-BE49-F238E27FC236}">
                      <a16:creationId xmlns:a16="http://schemas.microsoft.com/office/drawing/2014/main" id="{0D6BB45A-B6F1-96F6-A349-078C84ACB068}"/>
                    </a:ext>
                  </a:extLst>
                </p14:cNvPr>
                <p14:cNvContentPartPr/>
                <p14:nvPr/>
              </p14:nvContentPartPr>
              <p14:xfrm>
                <a:off x="8874138" y="5792642"/>
                <a:ext cx="80280" cy="7920"/>
              </p14:xfrm>
            </p:contentPart>
          </mc:Choice>
          <mc:Fallback xmlns="">
            <p:pic>
              <p:nvPicPr>
                <p:cNvPr id="121" name="Input penna 120">
                  <a:extLst>
                    <a:ext uri="{FF2B5EF4-FFF2-40B4-BE49-F238E27FC236}">
                      <a16:creationId xmlns:a16="http://schemas.microsoft.com/office/drawing/2014/main" id="{0D6BB45A-B6F1-96F6-A349-078C84ACB06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868018" y="5786522"/>
                  <a:ext cx="925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23" name="Input penna 122">
                  <a:extLst>
                    <a:ext uri="{FF2B5EF4-FFF2-40B4-BE49-F238E27FC236}">
                      <a16:creationId xmlns:a16="http://schemas.microsoft.com/office/drawing/2014/main" id="{5339452B-9F45-6CB7-D77F-111C4E57EEED}"/>
                    </a:ext>
                  </a:extLst>
                </p14:cNvPr>
                <p14:cNvContentPartPr/>
                <p14:nvPr/>
              </p14:nvContentPartPr>
              <p14:xfrm>
                <a:off x="9080556" y="5480534"/>
                <a:ext cx="108360" cy="577800"/>
              </p14:xfrm>
            </p:contentPart>
          </mc:Choice>
          <mc:Fallback xmlns="">
            <p:pic>
              <p:nvPicPr>
                <p:cNvPr id="123" name="Input penna 122">
                  <a:extLst>
                    <a:ext uri="{FF2B5EF4-FFF2-40B4-BE49-F238E27FC236}">
                      <a16:creationId xmlns:a16="http://schemas.microsoft.com/office/drawing/2014/main" id="{5339452B-9F45-6CB7-D77F-111C4E57EEE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074436" y="5474414"/>
                  <a:ext cx="120600" cy="59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27" name="Input penna 126">
                <a:extLst>
                  <a:ext uri="{FF2B5EF4-FFF2-40B4-BE49-F238E27FC236}">
                    <a16:creationId xmlns:a16="http://schemas.microsoft.com/office/drawing/2014/main" id="{19D6527A-7CD8-AC59-9555-4DA4573FDABC}"/>
                  </a:ext>
                </a:extLst>
              </p14:cNvPr>
              <p14:cNvContentPartPr/>
              <p14:nvPr/>
            </p14:nvContentPartPr>
            <p14:xfrm>
              <a:off x="9252276" y="5496734"/>
              <a:ext cx="4320" cy="17280"/>
            </p14:xfrm>
          </p:contentPart>
        </mc:Choice>
        <mc:Fallback xmlns="">
          <p:pic>
            <p:nvPicPr>
              <p:cNvPr id="127" name="Input penna 126">
                <a:extLst>
                  <a:ext uri="{FF2B5EF4-FFF2-40B4-BE49-F238E27FC236}">
                    <a16:creationId xmlns:a16="http://schemas.microsoft.com/office/drawing/2014/main" id="{19D6527A-7CD8-AC59-9555-4DA4573FDAB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246156" y="5490614"/>
                <a:ext cx="16560" cy="2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uppo 173">
            <a:extLst>
              <a:ext uri="{FF2B5EF4-FFF2-40B4-BE49-F238E27FC236}">
                <a16:creationId xmlns:a16="http://schemas.microsoft.com/office/drawing/2014/main" id="{F9C304E4-9B76-ED7D-9152-0A8631A4D5A7}"/>
              </a:ext>
            </a:extLst>
          </p:cNvPr>
          <p:cNvGrpSpPr/>
          <p:nvPr/>
        </p:nvGrpSpPr>
        <p:grpSpPr>
          <a:xfrm>
            <a:off x="9213756" y="5412134"/>
            <a:ext cx="1529280" cy="617760"/>
            <a:chOff x="9213756" y="5412134"/>
            <a:chExt cx="1529280" cy="61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42" name="Input penna 141">
                  <a:extLst>
                    <a:ext uri="{FF2B5EF4-FFF2-40B4-BE49-F238E27FC236}">
                      <a16:creationId xmlns:a16="http://schemas.microsoft.com/office/drawing/2014/main" id="{DE04D5DA-EA7F-AD10-8108-0F86E30B9AE0}"/>
                    </a:ext>
                  </a:extLst>
                </p14:cNvPr>
                <p14:cNvContentPartPr/>
                <p14:nvPr/>
              </p14:nvContentPartPr>
              <p14:xfrm>
                <a:off x="9224196" y="5566574"/>
                <a:ext cx="15840" cy="94320"/>
              </p14:xfrm>
            </p:contentPart>
          </mc:Choice>
          <mc:Fallback xmlns="">
            <p:pic>
              <p:nvPicPr>
                <p:cNvPr id="142" name="Input penna 141">
                  <a:extLst>
                    <a:ext uri="{FF2B5EF4-FFF2-40B4-BE49-F238E27FC236}">
                      <a16:creationId xmlns:a16="http://schemas.microsoft.com/office/drawing/2014/main" id="{DE04D5DA-EA7F-AD10-8108-0F86E30B9AE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18076" y="5560454"/>
                  <a:ext cx="280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43" name="Input penna 142">
                  <a:extLst>
                    <a:ext uri="{FF2B5EF4-FFF2-40B4-BE49-F238E27FC236}">
                      <a16:creationId xmlns:a16="http://schemas.microsoft.com/office/drawing/2014/main" id="{AFC39E4B-9421-E7A5-8BB1-F292FF805C6E}"/>
                    </a:ext>
                  </a:extLst>
                </p14:cNvPr>
                <p14:cNvContentPartPr/>
                <p14:nvPr/>
              </p14:nvContentPartPr>
              <p14:xfrm>
                <a:off x="9213756" y="5490974"/>
                <a:ext cx="34560" cy="14400"/>
              </p14:xfrm>
            </p:contentPart>
          </mc:Choice>
          <mc:Fallback xmlns="">
            <p:pic>
              <p:nvPicPr>
                <p:cNvPr id="143" name="Input penna 142">
                  <a:extLst>
                    <a:ext uri="{FF2B5EF4-FFF2-40B4-BE49-F238E27FC236}">
                      <a16:creationId xmlns:a16="http://schemas.microsoft.com/office/drawing/2014/main" id="{AFC39E4B-9421-E7A5-8BB1-F292FF805C6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207636" y="5484854"/>
                  <a:ext cx="468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44" name="Input penna 143">
                  <a:extLst>
                    <a:ext uri="{FF2B5EF4-FFF2-40B4-BE49-F238E27FC236}">
                      <a16:creationId xmlns:a16="http://schemas.microsoft.com/office/drawing/2014/main" id="{7381EDCE-E514-A072-EDE5-D88D7AACB27C}"/>
                    </a:ext>
                  </a:extLst>
                </p14:cNvPr>
                <p14:cNvContentPartPr/>
                <p14:nvPr/>
              </p14:nvContentPartPr>
              <p14:xfrm>
                <a:off x="9303756" y="5430494"/>
                <a:ext cx="45360" cy="268200"/>
              </p14:xfrm>
            </p:contentPart>
          </mc:Choice>
          <mc:Fallback xmlns="">
            <p:pic>
              <p:nvPicPr>
                <p:cNvPr id="144" name="Input penna 143">
                  <a:extLst>
                    <a:ext uri="{FF2B5EF4-FFF2-40B4-BE49-F238E27FC236}">
                      <a16:creationId xmlns:a16="http://schemas.microsoft.com/office/drawing/2014/main" id="{7381EDCE-E514-A072-EDE5-D88D7AACB27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297636" y="5424374"/>
                  <a:ext cx="576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45" name="Input penna 144">
                  <a:extLst>
                    <a:ext uri="{FF2B5EF4-FFF2-40B4-BE49-F238E27FC236}">
                      <a16:creationId xmlns:a16="http://schemas.microsoft.com/office/drawing/2014/main" id="{FCA13541-59B4-708A-CD7A-3343D1F505AB}"/>
                    </a:ext>
                  </a:extLst>
                </p14:cNvPr>
                <p14:cNvContentPartPr/>
                <p14:nvPr/>
              </p14:nvContentPartPr>
              <p14:xfrm>
                <a:off x="9277116" y="5579534"/>
                <a:ext cx="138240" cy="54360"/>
              </p14:xfrm>
            </p:contentPart>
          </mc:Choice>
          <mc:Fallback xmlns="">
            <p:pic>
              <p:nvPicPr>
                <p:cNvPr id="145" name="Input penna 144">
                  <a:extLst>
                    <a:ext uri="{FF2B5EF4-FFF2-40B4-BE49-F238E27FC236}">
                      <a16:creationId xmlns:a16="http://schemas.microsoft.com/office/drawing/2014/main" id="{FCA13541-59B4-708A-CD7A-3343D1F505A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270996" y="5573414"/>
                  <a:ext cx="1504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47" name="Input penna 146">
                  <a:extLst>
                    <a:ext uri="{FF2B5EF4-FFF2-40B4-BE49-F238E27FC236}">
                      <a16:creationId xmlns:a16="http://schemas.microsoft.com/office/drawing/2014/main" id="{DBFC4031-9580-EB77-DDCA-1E931E5E67A8}"/>
                    </a:ext>
                  </a:extLst>
                </p14:cNvPr>
                <p14:cNvContentPartPr/>
                <p14:nvPr/>
              </p14:nvContentPartPr>
              <p14:xfrm>
                <a:off x="9546396" y="5465774"/>
                <a:ext cx="79200" cy="154080"/>
              </p14:xfrm>
            </p:contentPart>
          </mc:Choice>
          <mc:Fallback xmlns="">
            <p:pic>
              <p:nvPicPr>
                <p:cNvPr id="147" name="Input penna 146">
                  <a:extLst>
                    <a:ext uri="{FF2B5EF4-FFF2-40B4-BE49-F238E27FC236}">
                      <a16:creationId xmlns:a16="http://schemas.microsoft.com/office/drawing/2014/main" id="{DBFC4031-9580-EB77-DDCA-1E931E5E67A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40276" y="5459654"/>
                  <a:ext cx="914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49" name="Input penna 148">
                  <a:extLst>
                    <a:ext uri="{FF2B5EF4-FFF2-40B4-BE49-F238E27FC236}">
                      <a16:creationId xmlns:a16="http://schemas.microsoft.com/office/drawing/2014/main" id="{D884BDC6-FACC-D673-6E1C-F9BEB8BA40D6}"/>
                    </a:ext>
                  </a:extLst>
                </p14:cNvPr>
                <p14:cNvContentPartPr/>
                <p14:nvPr/>
              </p14:nvContentPartPr>
              <p14:xfrm>
                <a:off x="9801636" y="5474414"/>
                <a:ext cx="87120" cy="126360"/>
              </p14:xfrm>
            </p:contentPart>
          </mc:Choice>
          <mc:Fallback xmlns="">
            <p:pic>
              <p:nvPicPr>
                <p:cNvPr id="149" name="Input penna 148">
                  <a:extLst>
                    <a:ext uri="{FF2B5EF4-FFF2-40B4-BE49-F238E27FC236}">
                      <a16:creationId xmlns:a16="http://schemas.microsoft.com/office/drawing/2014/main" id="{D884BDC6-FACC-D673-6E1C-F9BEB8BA40D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95516" y="5468294"/>
                  <a:ext cx="993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50" name="Input penna 149">
                  <a:extLst>
                    <a:ext uri="{FF2B5EF4-FFF2-40B4-BE49-F238E27FC236}">
                      <a16:creationId xmlns:a16="http://schemas.microsoft.com/office/drawing/2014/main" id="{8356EB42-7EF6-393F-0928-43BB392E7BE7}"/>
                    </a:ext>
                  </a:extLst>
                </p14:cNvPr>
                <p14:cNvContentPartPr/>
                <p14:nvPr/>
              </p14:nvContentPartPr>
              <p14:xfrm>
                <a:off x="9937356" y="5513294"/>
                <a:ext cx="88560" cy="6480"/>
              </p14:xfrm>
            </p:contentPart>
          </mc:Choice>
          <mc:Fallback xmlns="">
            <p:pic>
              <p:nvPicPr>
                <p:cNvPr id="150" name="Input penna 149">
                  <a:extLst>
                    <a:ext uri="{FF2B5EF4-FFF2-40B4-BE49-F238E27FC236}">
                      <a16:creationId xmlns:a16="http://schemas.microsoft.com/office/drawing/2014/main" id="{8356EB42-7EF6-393F-0928-43BB392E7BE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931236" y="5507174"/>
                  <a:ext cx="1008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51" name="Input penna 150">
                  <a:extLst>
                    <a:ext uri="{FF2B5EF4-FFF2-40B4-BE49-F238E27FC236}">
                      <a16:creationId xmlns:a16="http://schemas.microsoft.com/office/drawing/2014/main" id="{3048279D-99E9-6BE2-9F45-C53AF916D99D}"/>
                    </a:ext>
                  </a:extLst>
                </p14:cNvPr>
                <p14:cNvContentPartPr/>
                <p14:nvPr/>
              </p14:nvContentPartPr>
              <p14:xfrm>
                <a:off x="9932316" y="5550014"/>
                <a:ext cx="95040" cy="6120"/>
              </p14:xfrm>
            </p:contentPart>
          </mc:Choice>
          <mc:Fallback xmlns="">
            <p:pic>
              <p:nvPicPr>
                <p:cNvPr id="151" name="Input penna 150">
                  <a:extLst>
                    <a:ext uri="{FF2B5EF4-FFF2-40B4-BE49-F238E27FC236}">
                      <a16:creationId xmlns:a16="http://schemas.microsoft.com/office/drawing/2014/main" id="{3048279D-99E9-6BE2-9F45-C53AF916D99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26196" y="5543894"/>
                  <a:ext cx="1072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52" name="Input penna 151">
                  <a:extLst>
                    <a:ext uri="{FF2B5EF4-FFF2-40B4-BE49-F238E27FC236}">
                      <a16:creationId xmlns:a16="http://schemas.microsoft.com/office/drawing/2014/main" id="{00FA17A7-0B5C-8C98-1643-5F32BA7DD0FB}"/>
                    </a:ext>
                  </a:extLst>
                </p14:cNvPr>
                <p14:cNvContentPartPr/>
                <p14:nvPr/>
              </p14:nvContentPartPr>
              <p14:xfrm>
                <a:off x="10065516" y="5503574"/>
                <a:ext cx="77400" cy="55800"/>
              </p14:xfrm>
            </p:contentPart>
          </mc:Choice>
          <mc:Fallback xmlns="">
            <p:pic>
              <p:nvPicPr>
                <p:cNvPr id="152" name="Input penna 151">
                  <a:extLst>
                    <a:ext uri="{FF2B5EF4-FFF2-40B4-BE49-F238E27FC236}">
                      <a16:creationId xmlns:a16="http://schemas.microsoft.com/office/drawing/2014/main" id="{00FA17A7-0B5C-8C98-1643-5F32BA7DD0F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059396" y="5497454"/>
                  <a:ext cx="896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Input penna 152">
                  <a:extLst>
                    <a:ext uri="{FF2B5EF4-FFF2-40B4-BE49-F238E27FC236}">
                      <a16:creationId xmlns:a16="http://schemas.microsoft.com/office/drawing/2014/main" id="{B14002CF-A1B0-985D-B0F0-84C68F14BBCA}"/>
                    </a:ext>
                  </a:extLst>
                </p14:cNvPr>
                <p14:cNvContentPartPr/>
                <p14:nvPr/>
              </p14:nvContentPartPr>
              <p14:xfrm>
                <a:off x="10152276" y="5431574"/>
                <a:ext cx="55440" cy="213840"/>
              </p14:xfrm>
            </p:contentPart>
          </mc:Choice>
          <mc:Fallback xmlns="">
            <p:pic>
              <p:nvPicPr>
                <p:cNvPr id="153" name="Input penna 152">
                  <a:extLst>
                    <a:ext uri="{FF2B5EF4-FFF2-40B4-BE49-F238E27FC236}">
                      <a16:creationId xmlns:a16="http://schemas.microsoft.com/office/drawing/2014/main" id="{B14002CF-A1B0-985D-B0F0-84C68F14BBC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146156" y="5425454"/>
                  <a:ext cx="676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54" name="Input penna 153">
                  <a:extLst>
                    <a:ext uri="{FF2B5EF4-FFF2-40B4-BE49-F238E27FC236}">
                      <a16:creationId xmlns:a16="http://schemas.microsoft.com/office/drawing/2014/main" id="{EF8DE1A4-84FC-5B59-6163-60BA577D6BF8}"/>
                    </a:ext>
                  </a:extLst>
                </p14:cNvPr>
                <p14:cNvContentPartPr/>
                <p14:nvPr/>
              </p14:nvContentPartPr>
              <p14:xfrm>
                <a:off x="9719196" y="5435174"/>
                <a:ext cx="80640" cy="215640"/>
              </p14:xfrm>
            </p:contentPart>
          </mc:Choice>
          <mc:Fallback xmlns="">
            <p:pic>
              <p:nvPicPr>
                <p:cNvPr id="154" name="Input penna 153">
                  <a:extLst>
                    <a:ext uri="{FF2B5EF4-FFF2-40B4-BE49-F238E27FC236}">
                      <a16:creationId xmlns:a16="http://schemas.microsoft.com/office/drawing/2014/main" id="{EF8DE1A4-84FC-5B59-6163-60BA577D6BF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713076" y="5429054"/>
                  <a:ext cx="928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55" name="Input penna 154">
                  <a:extLst>
                    <a:ext uri="{FF2B5EF4-FFF2-40B4-BE49-F238E27FC236}">
                      <a16:creationId xmlns:a16="http://schemas.microsoft.com/office/drawing/2014/main" id="{04CFC996-B2D1-85B8-836A-604279F15D7D}"/>
                    </a:ext>
                  </a:extLst>
                </p14:cNvPr>
                <p14:cNvContentPartPr/>
                <p14:nvPr/>
              </p14:nvContentPartPr>
              <p14:xfrm>
                <a:off x="10275756" y="5489174"/>
                <a:ext cx="172080" cy="24120"/>
              </p14:xfrm>
            </p:contentPart>
          </mc:Choice>
          <mc:Fallback xmlns="">
            <p:pic>
              <p:nvPicPr>
                <p:cNvPr id="155" name="Input penna 154">
                  <a:extLst>
                    <a:ext uri="{FF2B5EF4-FFF2-40B4-BE49-F238E27FC236}">
                      <a16:creationId xmlns:a16="http://schemas.microsoft.com/office/drawing/2014/main" id="{04CFC996-B2D1-85B8-836A-604279F15D7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269636" y="5483054"/>
                  <a:ext cx="1843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56" name="Input penna 155">
                  <a:extLst>
                    <a:ext uri="{FF2B5EF4-FFF2-40B4-BE49-F238E27FC236}">
                      <a16:creationId xmlns:a16="http://schemas.microsoft.com/office/drawing/2014/main" id="{4B73EBB3-C868-BDCD-DD60-40D2B3C721EB}"/>
                    </a:ext>
                  </a:extLst>
                </p14:cNvPr>
                <p14:cNvContentPartPr/>
                <p14:nvPr/>
              </p14:nvContentPartPr>
              <p14:xfrm>
                <a:off x="10311756" y="5446694"/>
                <a:ext cx="198720" cy="107640"/>
              </p14:xfrm>
            </p:contentPart>
          </mc:Choice>
          <mc:Fallback xmlns="">
            <p:pic>
              <p:nvPicPr>
                <p:cNvPr id="156" name="Input penna 155">
                  <a:extLst>
                    <a:ext uri="{FF2B5EF4-FFF2-40B4-BE49-F238E27FC236}">
                      <a16:creationId xmlns:a16="http://schemas.microsoft.com/office/drawing/2014/main" id="{4B73EBB3-C868-BDCD-DD60-40D2B3C721E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305636" y="5440574"/>
                  <a:ext cx="210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58" name="Input penna 157">
                  <a:extLst>
                    <a:ext uri="{FF2B5EF4-FFF2-40B4-BE49-F238E27FC236}">
                      <a16:creationId xmlns:a16="http://schemas.microsoft.com/office/drawing/2014/main" id="{E80C3A75-886F-E821-6D5C-C9537B0D5C18}"/>
                    </a:ext>
                  </a:extLst>
                </p14:cNvPr>
                <p14:cNvContentPartPr/>
                <p14:nvPr/>
              </p14:nvContentPartPr>
              <p14:xfrm>
                <a:off x="10422996" y="5429414"/>
                <a:ext cx="86040" cy="142920"/>
              </p14:xfrm>
            </p:contentPart>
          </mc:Choice>
          <mc:Fallback xmlns="">
            <p:pic>
              <p:nvPicPr>
                <p:cNvPr id="158" name="Input penna 157">
                  <a:extLst>
                    <a:ext uri="{FF2B5EF4-FFF2-40B4-BE49-F238E27FC236}">
                      <a16:creationId xmlns:a16="http://schemas.microsoft.com/office/drawing/2014/main" id="{E80C3A75-886F-E821-6D5C-C9537B0D5C1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416876" y="5423294"/>
                  <a:ext cx="98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9" name="Input penna 158">
                  <a:extLst>
                    <a:ext uri="{FF2B5EF4-FFF2-40B4-BE49-F238E27FC236}">
                      <a16:creationId xmlns:a16="http://schemas.microsoft.com/office/drawing/2014/main" id="{3B7D48FB-02A0-6E27-1DE6-58D0252C001E}"/>
                    </a:ext>
                  </a:extLst>
                </p14:cNvPr>
                <p14:cNvContentPartPr/>
                <p14:nvPr/>
              </p14:nvContentPartPr>
              <p14:xfrm>
                <a:off x="10584636" y="5412134"/>
                <a:ext cx="121320" cy="153720"/>
              </p14:xfrm>
            </p:contentPart>
          </mc:Choice>
          <mc:Fallback xmlns="">
            <p:pic>
              <p:nvPicPr>
                <p:cNvPr id="159" name="Input penna 158">
                  <a:extLst>
                    <a:ext uri="{FF2B5EF4-FFF2-40B4-BE49-F238E27FC236}">
                      <a16:creationId xmlns:a16="http://schemas.microsoft.com/office/drawing/2014/main" id="{3B7D48FB-02A0-6E27-1DE6-58D0252C001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578516" y="5406014"/>
                  <a:ext cx="1335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61" name="Input penna 160">
                  <a:extLst>
                    <a:ext uri="{FF2B5EF4-FFF2-40B4-BE49-F238E27FC236}">
                      <a16:creationId xmlns:a16="http://schemas.microsoft.com/office/drawing/2014/main" id="{4B9A400D-BD4E-F88C-5BFB-248846ABA478}"/>
                    </a:ext>
                  </a:extLst>
                </p14:cNvPr>
                <p14:cNvContentPartPr/>
                <p14:nvPr/>
              </p14:nvContentPartPr>
              <p14:xfrm>
                <a:off x="9229236" y="5895254"/>
                <a:ext cx="12240" cy="74520"/>
              </p14:xfrm>
            </p:contentPart>
          </mc:Choice>
          <mc:Fallback xmlns="">
            <p:pic>
              <p:nvPicPr>
                <p:cNvPr id="161" name="Input penna 160">
                  <a:extLst>
                    <a:ext uri="{FF2B5EF4-FFF2-40B4-BE49-F238E27FC236}">
                      <a16:creationId xmlns:a16="http://schemas.microsoft.com/office/drawing/2014/main" id="{4B9A400D-BD4E-F88C-5BFB-248846ABA47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223116" y="5889134"/>
                  <a:ext cx="244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62" name="Input penna 161">
                  <a:extLst>
                    <a:ext uri="{FF2B5EF4-FFF2-40B4-BE49-F238E27FC236}">
                      <a16:creationId xmlns:a16="http://schemas.microsoft.com/office/drawing/2014/main" id="{E2EB00DC-FA2B-A873-CD25-74CB8DBFEA44}"/>
                    </a:ext>
                  </a:extLst>
                </p14:cNvPr>
                <p14:cNvContentPartPr/>
                <p14:nvPr/>
              </p14:nvContentPartPr>
              <p14:xfrm>
                <a:off x="9219156" y="5839814"/>
                <a:ext cx="8640" cy="33120"/>
              </p14:xfrm>
            </p:contentPart>
          </mc:Choice>
          <mc:Fallback xmlns="">
            <p:pic>
              <p:nvPicPr>
                <p:cNvPr id="162" name="Input penna 161">
                  <a:extLst>
                    <a:ext uri="{FF2B5EF4-FFF2-40B4-BE49-F238E27FC236}">
                      <a16:creationId xmlns:a16="http://schemas.microsoft.com/office/drawing/2014/main" id="{E2EB00DC-FA2B-A873-CD25-74CB8DBFEA4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213036" y="5833694"/>
                  <a:ext cx="208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63" name="Input penna 162">
                  <a:extLst>
                    <a:ext uri="{FF2B5EF4-FFF2-40B4-BE49-F238E27FC236}">
                      <a16:creationId xmlns:a16="http://schemas.microsoft.com/office/drawing/2014/main" id="{B1E9ECE5-BE0F-7059-B86C-3F09DBC34AFD}"/>
                    </a:ext>
                  </a:extLst>
                </p14:cNvPr>
                <p14:cNvContentPartPr/>
                <p14:nvPr/>
              </p14:nvContentPartPr>
              <p14:xfrm>
                <a:off x="9301596" y="5749454"/>
                <a:ext cx="126720" cy="257400"/>
              </p14:xfrm>
            </p:contentPart>
          </mc:Choice>
          <mc:Fallback xmlns="">
            <p:pic>
              <p:nvPicPr>
                <p:cNvPr id="163" name="Input penna 162">
                  <a:extLst>
                    <a:ext uri="{FF2B5EF4-FFF2-40B4-BE49-F238E27FC236}">
                      <a16:creationId xmlns:a16="http://schemas.microsoft.com/office/drawing/2014/main" id="{B1E9ECE5-BE0F-7059-B86C-3F09DBC34AF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295476" y="5743334"/>
                  <a:ext cx="1389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64" name="Input penna 163">
                  <a:extLst>
                    <a:ext uri="{FF2B5EF4-FFF2-40B4-BE49-F238E27FC236}">
                      <a16:creationId xmlns:a16="http://schemas.microsoft.com/office/drawing/2014/main" id="{18FF825A-1165-2F95-2157-6382301AE742}"/>
                    </a:ext>
                  </a:extLst>
                </p14:cNvPr>
                <p14:cNvContentPartPr/>
                <p14:nvPr/>
              </p14:nvContentPartPr>
              <p14:xfrm>
                <a:off x="9544596" y="5796614"/>
                <a:ext cx="129240" cy="137160"/>
              </p14:xfrm>
            </p:contentPart>
          </mc:Choice>
          <mc:Fallback xmlns="">
            <p:pic>
              <p:nvPicPr>
                <p:cNvPr id="164" name="Input penna 163">
                  <a:extLst>
                    <a:ext uri="{FF2B5EF4-FFF2-40B4-BE49-F238E27FC236}">
                      <a16:creationId xmlns:a16="http://schemas.microsoft.com/office/drawing/2014/main" id="{18FF825A-1165-2F95-2157-6382301AE74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538476" y="5790494"/>
                  <a:ext cx="1414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65" name="Input penna 164">
                  <a:extLst>
                    <a:ext uri="{FF2B5EF4-FFF2-40B4-BE49-F238E27FC236}">
                      <a16:creationId xmlns:a16="http://schemas.microsoft.com/office/drawing/2014/main" id="{D3AE4934-AE68-CDA2-6C1E-E3EB62B9AE16}"/>
                    </a:ext>
                  </a:extLst>
                </p14:cNvPr>
                <p14:cNvContentPartPr/>
                <p14:nvPr/>
              </p14:nvContentPartPr>
              <p14:xfrm>
                <a:off x="9831516" y="5820014"/>
                <a:ext cx="87480" cy="97560"/>
              </p14:xfrm>
            </p:contentPart>
          </mc:Choice>
          <mc:Fallback xmlns="">
            <p:pic>
              <p:nvPicPr>
                <p:cNvPr id="165" name="Input penna 164">
                  <a:extLst>
                    <a:ext uri="{FF2B5EF4-FFF2-40B4-BE49-F238E27FC236}">
                      <a16:creationId xmlns:a16="http://schemas.microsoft.com/office/drawing/2014/main" id="{D3AE4934-AE68-CDA2-6C1E-E3EB62B9AE1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825396" y="5813894"/>
                  <a:ext cx="997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66" name="Input penna 165">
                  <a:extLst>
                    <a:ext uri="{FF2B5EF4-FFF2-40B4-BE49-F238E27FC236}">
                      <a16:creationId xmlns:a16="http://schemas.microsoft.com/office/drawing/2014/main" id="{9DEC8D85-9CE6-6334-823A-7867D2B94BD3}"/>
                    </a:ext>
                  </a:extLst>
                </p14:cNvPr>
                <p14:cNvContentPartPr/>
                <p14:nvPr/>
              </p14:nvContentPartPr>
              <p14:xfrm>
                <a:off x="9950676" y="5840534"/>
                <a:ext cx="99360" cy="9720"/>
              </p14:xfrm>
            </p:contentPart>
          </mc:Choice>
          <mc:Fallback xmlns="">
            <p:pic>
              <p:nvPicPr>
                <p:cNvPr id="166" name="Input penna 165">
                  <a:extLst>
                    <a:ext uri="{FF2B5EF4-FFF2-40B4-BE49-F238E27FC236}">
                      <a16:creationId xmlns:a16="http://schemas.microsoft.com/office/drawing/2014/main" id="{9DEC8D85-9CE6-6334-823A-7867D2B94BD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944556" y="5834414"/>
                  <a:ext cx="1116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67" name="Input penna 166">
                  <a:extLst>
                    <a:ext uri="{FF2B5EF4-FFF2-40B4-BE49-F238E27FC236}">
                      <a16:creationId xmlns:a16="http://schemas.microsoft.com/office/drawing/2014/main" id="{DE2AD9D9-4FCF-4583-0BE4-CE9CCA05D3F2}"/>
                    </a:ext>
                  </a:extLst>
                </p14:cNvPr>
                <p14:cNvContentPartPr/>
                <p14:nvPr/>
              </p14:nvContentPartPr>
              <p14:xfrm>
                <a:off x="9943476" y="5872934"/>
                <a:ext cx="77040" cy="1800"/>
              </p14:xfrm>
            </p:contentPart>
          </mc:Choice>
          <mc:Fallback xmlns="">
            <p:pic>
              <p:nvPicPr>
                <p:cNvPr id="167" name="Input penna 166">
                  <a:extLst>
                    <a:ext uri="{FF2B5EF4-FFF2-40B4-BE49-F238E27FC236}">
                      <a16:creationId xmlns:a16="http://schemas.microsoft.com/office/drawing/2014/main" id="{DE2AD9D9-4FCF-4583-0BE4-CE9CCA05D3F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937356" y="5866814"/>
                  <a:ext cx="8928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68" name="Input penna 167">
                  <a:extLst>
                    <a:ext uri="{FF2B5EF4-FFF2-40B4-BE49-F238E27FC236}">
                      <a16:creationId xmlns:a16="http://schemas.microsoft.com/office/drawing/2014/main" id="{1DA453A8-75A6-98FB-A213-020492D5DDC7}"/>
                    </a:ext>
                  </a:extLst>
                </p14:cNvPr>
                <p14:cNvContentPartPr/>
                <p14:nvPr/>
              </p14:nvContentPartPr>
              <p14:xfrm>
                <a:off x="10065876" y="5737214"/>
                <a:ext cx="155160" cy="292680"/>
              </p14:xfrm>
            </p:contentPart>
          </mc:Choice>
          <mc:Fallback xmlns="">
            <p:pic>
              <p:nvPicPr>
                <p:cNvPr id="168" name="Input penna 167">
                  <a:extLst>
                    <a:ext uri="{FF2B5EF4-FFF2-40B4-BE49-F238E27FC236}">
                      <a16:creationId xmlns:a16="http://schemas.microsoft.com/office/drawing/2014/main" id="{1DA453A8-75A6-98FB-A213-020492D5DDC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059756" y="5731094"/>
                  <a:ext cx="1674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9" name="Input penna 168">
                  <a:extLst>
                    <a:ext uri="{FF2B5EF4-FFF2-40B4-BE49-F238E27FC236}">
                      <a16:creationId xmlns:a16="http://schemas.microsoft.com/office/drawing/2014/main" id="{C703A1CC-06E2-F967-6DFE-F2EDA90D2C7F}"/>
                    </a:ext>
                  </a:extLst>
                </p14:cNvPr>
                <p14:cNvContentPartPr/>
                <p14:nvPr/>
              </p14:nvContentPartPr>
              <p14:xfrm>
                <a:off x="9760236" y="5759894"/>
                <a:ext cx="72720" cy="232560"/>
              </p14:xfrm>
            </p:contentPart>
          </mc:Choice>
          <mc:Fallback xmlns="">
            <p:pic>
              <p:nvPicPr>
                <p:cNvPr id="169" name="Input penna 168">
                  <a:extLst>
                    <a:ext uri="{FF2B5EF4-FFF2-40B4-BE49-F238E27FC236}">
                      <a16:creationId xmlns:a16="http://schemas.microsoft.com/office/drawing/2014/main" id="{C703A1CC-06E2-F967-6DFE-F2EDA90D2C7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54116" y="5753774"/>
                  <a:ext cx="849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70" name="Input penna 169">
                  <a:extLst>
                    <a:ext uri="{FF2B5EF4-FFF2-40B4-BE49-F238E27FC236}">
                      <a16:creationId xmlns:a16="http://schemas.microsoft.com/office/drawing/2014/main" id="{5C3775A1-A61B-B927-43DB-19083DD5BF96}"/>
                    </a:ext>
                  </a:extLst>
                </p14:cNvPr>
                <p14:cNvContentPartPr/>
                <p14:nvPr/>
              </p14:nvContentPartPr>
              <p14:xfrm>
                <a:off x="10303836" y="5864654"/>
                <a:ext cx="149760" cy="18000"/>
              </p14:xfrm>
            </p:contentPart>
          </mc:Choice>
          <mc:Fallback xmlns="">
            <p:pic>
              <p:nvPicPr>
                <p:cNvPr id="170" name="Input penna 169">
                  <a:extLst>
                    <a:ext uri="{FF2B5EF4-FFF2-40B4-BE49-F238E27FC236}">
                      <a16:creationId xmlns:a16="http://schemas.microsoft.com/office/drawing/2014/main" id="{5C3775A1-A61B-B927-43DB-19083DD5BF9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297716" y="5858534"/>
                  <a:ext cx="1620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71" name="Input penna 170">
                  <a:extLst>
                    <a:ext uri="{FF2B5EF4-FFF2-40B4-BE49-F238E27FC236}">
                      <a16:creationId xmlns:a16="http://schemas.microsoft.com/office/drawing/2014/main" id="{7AF47FD3-1676-3684-A11F-A6862A6C94BE}"/>
                    </a:ext>
                  </a:extLst>
                </p14:cNvPr>
                <p14:cNvContentPartPr/>
                <p14:nvPr/>
              </p14:nvContentPartPr>
              <p14:xfrm>
                <a:off x="10313196" y="5823974"/>
                <a:ext cx="210960" cy="95400"/>
              </p14:xfrm>
            </p:contentPart>
          </mc:Choice>
          <mc:Fallback xmlns="">
            <p:pic>
              <p:nvPicPr>
                <p:cNvPr id="171" name="Input penna 170">
                  <a:extLst>
                    <a:ext uri="{FF2B5EF4-FFF2-40B4-BE49-F238E27FC236}">
                      <a16:creationId xmlns:a16="http://schemas.microsoft.com/office/drawing/2014/main" id="{7AF47FD3-1676-3684-A11F-A6862A6C94B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307076" y="5817854"/>
                  <a:ext cx="2232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73" name="Input penna 172">
                  <a:extLst>
                    <a:ext uri="{FF2B5EF4-FFF2-40B4-BE49-F238E27FC236}">
                      <a16:creationId xmlns:a16="http://schemas.microsoft.com/office/drawing/2014/main" id="{A8AAD8E6-8768-4E81-1F0B-AC615F1D9658}"/>
                    </a:ext>
                  </a:extLst>
                </p14:cNvPr>
                <p14:cNvContentPartPr/>
                <p14:nvPr/>
              </p14:nvContentPartPr>
              <p14:xfrm>
                <a:off x="10614876" y="5732894"/>
                <a:ext cx="128160" cy="197280"/>
              </p14:xfrm>
            </p:contentPart>
          </mc:Choice>
          <mc:Fallback xmlns="">
            <p:pic>
              <p:nvPicPr>
                <p:cNvPr id="173" name="Input penna 172">
                  <a:extLst>
                    <a:ext uri="{FF2B5EF4-FFF2-40B4-BE49-F238E27FC236}">
                      <a16:creationId xmlns:a16="http://schemas.microsoft.com/office/drawing/2014/main" id="{A8AAD8E6-8768-4E81-1F0B-AC615F1D965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608756" y="5726774"/>
                  <a:ext cx="140400" cy="20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D750569A-3C3B-5579-BBF1-86BAE1496332}"/>
                  </a:ext>
                </a:extLst>
              </p14:cNvPr>
              <p14:cNvContentPartPr/>
              <p14:nvPr/>
            </p14:nvContentPartPr>
            <p14:xfrm>
              <a:off x="10568436" y="5442374"/>
              <a:ext cx="113040" cy="106560"/>
            </p14:xfrm>
          </p:contentPart>
        </mc:Choice>
        <mc:Fallback xmlns=""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D750569A-3C3B-5579-BBF1-86BAE1496332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532796" y="5370374"/>
                <a:ext cx="1846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A145F603-447C-80E3-EE2A-052C90B2B1FD}"/>
                  </a:ext>
                </a:extLst>
              </p14:cNvPr>
              <p14:cNvContentPartPr/>
              <p14:nvPr/>
            </p14:nvContentPartPr>
            <p14:xfrm>
              <a:off x="9785796" y="5510414"/>
              <a:ext cx="341640" cy="8316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A145F603-447C-80E3-EE2A-052C90B2B1F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750156" y="5438414"/>
                <a:ext cx="4132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9" name="Input penna 28">
                <a:extLst>
                  <a:ext uri="{FF2B5EF4-FFF2-40B4-BE49-F238E27FC236}">
                    <a16:creationId xmlns:a16="http://schemas.microsoft.com/office/drawing/2014/main" id="{2DB90C9E-EC1E-3CB8-CA7C-8FCFBD665265}"/>
                  </a:ext>
                </a:extLst>
              </p14:cNvPr>
              <p14:cNvContentPartPr/>
              <p14:nvPr/>
            </p14:nvContentPartPr>
            <p14:xfrm>
              <a:off x="10627836" y="5801294"/>
              <a:ext cx="109800" cy="95040"/>
            </p14:xfrm>
          </p:contentPart>
        </mc:Choice>
        <mc:Fallback xmlns="">
          <p:pic>
            <p:nvPicPr>
              <p:cNvPr id="29" name="Input penna 28">
                <a:extLst>
                  <a:ext uri="{FF2B5EF4-FFF2-40B4-BE49-F238E27FC236}">
                    <a16:creationId xmlns:a16="http://schemas.microsoft.com/office/drawing/2014/main" id="{2DB90C9E-EC1E-3CB8-CA7C-8FCFBD66526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591836" y="5729294"/>
                <a:ext cx="18144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E2ED0837-DDAB-F893-C065-D6553097D8D5}"/>
                  </a:ext>
                </a:extLst>
              </p14:cNvPr>
              <p14:cNvContentPartPr/>
              <p14:nvPr/>
            </p14:nvContentPartPr>
            <p14:xfrm>
              <a:off x="9816036" y="5815694"/>
              <a:ext cx="320040" cy="101880"/>
            </p14:xfrm>
          </p:contentPart>
        </mc:Choice>
        <mc:Fallback xmlns=""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E2ED0837-DDAB-F893-C065-D6553097D8D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780036" y="5744054"/>
                <a:ext cx="391680" cy="24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uppo 111">
            <a:extLst>
              <a:ext uri="{FF2B5EF4-FFF2-40B4-BE49-F238E27FC236}">
                <a16:creationId xmlns:a16="http://schemas.microsoft.com/office/drawing/2014/main" id="{D0CC7802-678F-4872-67FE-2037759499D2}"/>
              </a:ext>
            </a:extLst>
          </p:cNvPr>
          <p:cNvGrpSpPr/>
          <p:nvPr/>
        </p:nvGrpSpPr>
        <p:grpSpPr>
          <a:xfrm>
            <a:off x="7674603" y="4345861"/>
            <a:ext cx="3683520" cy="1488960"/>
            <a:chOff x="7674603" y="4345861"/>
            <a:chExt cx="3683520" cy="148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50AD45F7-40FB-146B-CDD0-F169EF6F8403}"/>
                    </a:ext>
                  </a:extLst>
                </p14:cNvPr>
                <p14:cNvContentPartPr/>
                <p14:nvPr/>
              </p14:nvContentPartPr>
              <p14:xfrm>
                <a:off x="10930443" y="5671021"/>
                <a:ext cx="195480" cy="2448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50AD45F7-40FB-146B-CDD0-F169EF6F840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924323" y="5664901"/>
                  <a:ext cx="207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48D71AA1-0F4E-456E-8D3B-BF9640EBE299}"/>
                    </a:ext>
                  </a:extLst>
                </p14:cNvPr>
                <p14:cNvContentPartPr/>
                <p14:nvPr/>
              </p14:nvContentPartPr>
              <p14:xfrm>
                <a:off x="10922163" y="5730421"/>
                <a:ext cx="198720" cy="1332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48D71AA1-0F4E-456E-8D3B-BF9640EBE29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916043" y="5724301"/>
                  <a:ext cx="2109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04E1305A-227E-8D5C-D622-CC6F481A2E58}"/>
                    </a:ext>
                  </a:extLst>
                </p14:cNvPr>
                <p14:cNvContentPartPr/>
                <p14:nvPr/>
              </p14:nvContentPartPr>
              <p14:xfrm>
                <a:off x="11221683" y="5605501"/>
                <a:ext cx="136440" cy="16704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04E1305A-227E-8D5C-D622-CC6F481A2E5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215563" y="5599381"/>
                  <a:ext cx="1486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891A07E2-E22E-0BA7-52AD-BF5DD9200E6A}"/>
                    </a:ext>
                  </a:extLst>
                </p14:cNvPr>
                <p14:cNvContentPartPr/>
                <p14:nvPr/>
              </p14:nvContentPartPr>
              <p14:xfrm>
                <a:off x="9611403" y="4854901"/>
                <a:ext cx="26640" cy="20376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891A07E2-E22E-0BA7-52AD-BF5DD9200E6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605283" y="4848781"/>
                  <a:ext cx="388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52" name="Input penna 51">
                  <a:extLst>
                    <a:ext uri="{FF2B5EF4-FFF2-40B4-BE49-F238E27FC236}">
                      <a16:creationId xmlns:a16="http://schemas.microsoft.com/office/drawing/2014/main" id="{7CB27032-04C3-9028-052D-ECA2FEA06747}"/>
                    </a:ext>
                  </a:extLst>
                </p14:cNvPr>
                <p14:cNvContentPartPr/>
                <p14:nvPr/>
              </p14:nvContentPartPr>
              <p14:xfrm>
                <a:off x="9610323" y="4943821"/>
                <a:ext cx="119880" cy="100440"/>
              </p14:xfrm>
            </p:contentPart>
          </mc:Choice>
          <mc:Fallback xmlns="">
            <p:pic>
              <p:nvPicPr>
                <p:cNvPr id="52" name="Input penna 51">
                  <a:extLst>
                    <a:ext uri="{FF2B5EF4-FFF2-40B4-BE49-F238E27FC236}">
                      <a16:creationId xmlns:a16="http://schemas.microsoft.com/office/drawing/2014/main" id="{7CB27032-04C3-9028-052D-ECA2FEA0674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604203" y="4937701"/>
                  <a:ext cx="1321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5195A2EA-D0F8-ED8E-DB56-E5C7E98FCC78}"/>
                    </a:ext>
                  </a:extLst>
                </p14:cNvPr>
                <p14:cNvContentPartPr/>
                <p14:nvPr/>
              </p14:nvContentPartPr>
              <p14:xfrm>
                <a:off x="9765483" y="4988461"/>
                <a:ext cx="46080" cy="3708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5195A2EA-D0F8-ED8E-DB56-E5C7E98FCC7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759363" y="4982341"/>
                  <a:ext cx="583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4D21F6BF-A1CF-4617-EE38-CE10BADF90CF}"/>
                    </a:ext>
                  </a:extLst>
                </p14:cNvPr>
                <p14:cNvContentPartPr/>
                <p14:nvPr/>
              </p14:nvContentPartPr>
              <p14:xfrm>
                <a:off x="9868083" y="4891261"/>
                <a:ext cx="112680" cy="153720"/>
              </p14:xfrm>
            </p:contentPart>
          </mc:Choice>
          <mc:Fallback xmlns=""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4D21F6BF-A1CF-4617-EE38-CE10BADF90C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861963" y="4885141"/>
                  <a:ext cx="1249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6B0E3058-0DB9-00FE-FEDD-F6F644F614B9}"/>
                    </a:ext>
                  </a:extLst>
                </p14:cNvPr>
                <p14:cNvContentPartPr/>
                <p14:nvPr/>
              </p14:nvContentPartPr>
              <p14:xfrm>
                <a:off x="10102443" y="4944901"/>
                <a:ext cx="99720" cy="2124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6B0E3058-0DB9-00FE-FEDD-F6F644F614B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096323" y="4938781"/>
                  <a:ext cx="1119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21BBB09D-4DA6-3F84-4EB3-480E3301F06A}"/>
                    </a:ext>
                  </a:extLst>
                </p14:cNvPr>
                <p14:cNvContentPartPr/>
                <p14:nvPr/>
              </p14:nvContentPartPr>
              <p14:xfrm>
                <a:off x="10094883" y="4987021"/>
                <a:ext cx="95040" cy="12240"/>
              </p14:xfrm>
            </p:contentPart>
          </mc:Choice>
          <mc:Fallback xmlns=""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21BBB09D-4DA6-3F84-4EB3-480E3301F06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088763" y="4980901"/>
                  <a:ext cx="1072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95B0188F-85A7-EA43-A99D-541886A33AE7}"/>
                    </a:ext>
                  </a:extLst>
                </p14:cNvPr>
                <p14:cNvContentPartPr/>
                <p14:nvPr/>
              </p14:nvContentPartPr>
              <p14:xfrm>
                <a:off x="10247883" y="4864621"/>
                <a:ext cx="93960" cy="165240"/>
              </p14:xfrm>
            </p:contentPart>
          </mc:Choice>
          <mc:Fallback xmlns=""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95B0188F-85A7-EA43-A99D-541886A33AE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241763" y="4858501"/>
                  <a:ext cx="1062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8BC29F18-B1B2-EFF8-AC90-9A10B74288A7}"/>
                    </a:ext>
                  </a:extLst>
                </p14:cNvPr>
                <p14:cNvContentPartPr/>
                <p14:nvPr/>
              </p14:nvContentPartPr>
              <p14:xfrm>
                <a:off x="9604563" y="4827541"/>
                <a:ext cx="370440" cy="504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8BC29F18-B1B2-EFF8-AC90-9A10B74288A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598443" y="4821421"/>
                  <a:ext cx="38268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93B0F58C-5F2A-6133-3F1D-BFE3FCF36EC7}"/>
                    </a:ext>
                  </a:extLst>
                </p14:cNvPr>
                <p14:cNvContentPartPr/>
                <p14:nvPr/>
              </p14:nvContentPartPr>
              <p14:xfrm>
                <a:off x="9696363" y="4502461"/>
                <a:ext cx="137520" cy="19224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93B0F58C-5F2A-6133-3F1D-BFE3FCF36EC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690243" y="4496341"/>
                  <a:ext cx="1497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7DC5FB2B-5857-D766-B323-7AAC3AA1BCFF}"/>
                    </a:ext>
                  </a:extLst>
                </p14:cNvPr>
                <p14:cNvContentPartPr/>
                <p14:nvPr/>
              </p14:nvContentPartPr>
              <p14:xfrm>
                <a:off x="9807963" y="4685341"/>
                <a:ext cx="62280" cy="73800"/>
              </p14:xfrm>
            </p:contentPart>
          </mc:Choice>
          <mc:Fallback xmlns=""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7DC5FB2B-5857-D766-B323-7AAC3AA1BCF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801843" y="4679221"/>
                  <a:ext cx="74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68" name="Input penna 67">
                  <a:extLst>
                    <a:ext uri="{FF2B5EF4-FFF2-40B4-BE49-F238E27FC236}">
                      <a16:creationId xmlns:a16="http://schemas.microsoft.com/office/drawing/2014/main" id="{A4366236-B1A4-14FF-DF42-721B30CC8374}"/>
                    </a:ext>
                  </a:extLst>
                </p14:cNvPr>
                <p14:cNvContentPartPr/>
                <p14:nvPr/>
              </p14:nvContentPartPr>
              <p14:xfrm>
                <a:off x="9809763" y="4647901"/>
                <a:ext cx="75960" cy="123480"/>
              </p14:xfrm>
            </p:contentPart>
          </mc:Choice>
          <mc:Fallback xmlns="">
            <p:pic>
              <p:nvPicPr>
                <p:cNvPr id="68" name="Input penna 67">
                  <a:extLst>
                    <a:ext uri="{FF2B5EF4-FFF2-40B4-BE49-F238E27FC236}">
                      <a16:creationId xmlns:a16="http://schemas.microsoft.com/office/drawing/2014/main" id="{A4366236-B1A4-14FF-DF42-721B30CC837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803643" y="4641781"/>
                  <a:ext cx="882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5" name="Input penna 104">
                  <a:extLst>
                    <a:ext uri="{FF2B5EF4-FFF2-40B4-BE49-F238E27FC236}">
                      <a16:creationId xmlns:a16="http://schemas.microsoft.com/office/drawing/2014/main" id="{EF269C9F-6102-25A4-90D8-2719F9B8ACBB}"/>
                    </a:ext>
                  </a:extLst>
                </p14:cNvPr>
                <p14:cNvContentPartPr/>
                <p14:nvPr/>
              </p14:nvContentPartPr>
              <p14:xfrm>
                <a:off x="7674603" y="4407421"/>
                <a:ext cx="3117600" cy="1427400"/>
              </p14:xfrm>
            </p:contentPart>
          </mc:Choice>
          <mc:Fallback xmlns="">
            <p:pic>
              <p:nvPicPr>
                <p:cNvPr id="105" name="Input penna 104">
                  <a:extLst>
                    <a:ext uri="{FF2B5EF4-FFF2-40B4-BE49-F238E27FC236}">
                      <a16:creationId xmlns:a16="http://schemas.microsoft.com/office/drawing/2014/main" id="{EF269C9F-6102-25A4-90D8-2719F9B8ACB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668483" y="4401301"/>
                  <a:ext cx="3129840" cy="14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6" name="Input penna 105">
                  <a:extLst>
                    <a:ext uri="{FF2B5EF4-FFF2-40B4-BE49-F238E27FC236}">
                      <a16:creationId xmlns:a16="http://schemas.microsoft.com/office/drawing/2014/main" id="{7646DFC2-A218-93A3-EE78-1DA337039928}"/>
                    </a:ext>
                  </a:extLst>
                </p14:cNvPr>
                <p14:cNvContentPartPr/>
                <p14:nvPr/>
              </p14:nvContentPartPr>
              <p14:xfrm>
                <a:off x="10736763" y="4345861"/>
                <a:ext cx="129240" cy="135720"/>
              </p14:xfrm>
            </p:contentPart>
          </mc:Choice>
          <mc:Fallback xmlns="">
            <p:pic>
              <p:nvPicPr>
                <p:cNvPr id="106" name="Input penna 105">
                  <a:extLst>
                    <a:ext uri="{FF2B5EF4-FFF2-40B4-BE49-F238E27FC236}">
                      <a16:creationId xmlns:a16="http://schemas.microsoft.com/office/drawing/2014/main" id="{7646DFC2-A218-93A3-EE78-1DA33703992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730643" y="4339741"/>
                  <a:ext cx="141480" cy="14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04509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Multiplexer (or MUX)*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Gate-level circuit</a:t>
            </a:r>
          </a:p>
          <a:p>
            <a:pPr lvl="1"/>
            <a:r>
              <a:rPr lang="en-US" sz="2400" dirty="0"/>
              <a:t>If </a:t>
            </a:r>
            <a:r>
              <a:rPr lang="en-US" sz="2400" dirty="0" err="1"/>
              <a:t>sel</a:t>
            </a:r>
            <a:r>
              <a:rPr lang="en-US" sz="2400" dirty="0"/>
              <a:t> = 0 → y = a, else (</a:t>
            </a:r>
            <a:r>
              <a:rPr lang="en-US" sz="2400" dirty="0" err="1"/>
              <a:t>sel</a:t>
            </a:r>
            <a:r>
              <a:rPr lang="en-US" sz="2400" dirty="0"/>
              <a:t> = 1) → y = b</a:t>
            </a:r>
          </a:p>
          <a:p>
            <a:pPr lvl="3"/>
            <a:endParaRPr lang="en-US" sz="18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AE9F5788-7250-355F-381C-81C71064269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31504" y="3411787"/>
            <a:ext cx="1851025" cy="2241550"/>
            <a:chOff x="1118" y="2069"/>
            <a:chExt cx="1166" cy="1412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90FB111C-DAB7-0AF9-2293-54652F82C9D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18" y="2069"/>
              <a:ext cx="1166" cy="1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04FD082-2924-1726-8ECF-177AC6EAA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" y="2092"/>
              <a:ext cx="216" cy="861"/>
            </a:xfrm>
            <a:custGeom>
              <a:avLst/>
              <a:gdLst>
                <a:gd name="T0" fmla="*/ 0 w 216"/>
                <a:gd name="T1" fmla="*/ 0 h 861"/>
                <a:gd name="T2" fmla="*/ 216 w 216"/>
                <a:gd name="T3" fmla="*/ 216 h 861"/>
                <a:gd name="T4" fmla="*/ 216 w 216"/>
                <a:gd name="T5" fmla="*/ 646 h 861"/>
                <a:gd name="T6" fmla="*/ 0 w 216"/>
                <a:gd name="T7" fmla="*/ 861 h 861"/>
                <a:gd name="T8" fmla="*/ 0 w 216"/>
                <a:gd name="T9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861">
                  <a:moveTo>
                    <a:pt x="0" y="0"/>
                  </a:moveTo>
                  <a:lnTo>
                    <a:pt x="216" y="216"/>
                  </a:lnTo>
                  <a:lnTo>
                    <a:pt x="216" y="646"/>
                  </a:lnTo>
                  <a:lnTo>
                    <a:pt x="0" y="8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71E9FD31-DA0D-4B3C-6A3E-C59697B85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" y="2092"/>
              <a:ext cx="216" cy="861"/>
            </a:xfrm>
            <a:custGeom>
              <a:avLst/>
              <a:gdLst>
                <a:gd name="T0" fmla="*/ 0 w 216"/>
                <a:gd name="T1" fmla="*/ 0 h 861"/>
                <a:gd name="T2" fmla="*/ 216 w 216"/>
                <a:gd name="T3" fmla="*/ 216 h 861"/>
                <a:gd name="T4" fmla="*/ 216 w 216"/>
                <a:gd name="T5" fmla="*/ 646 h 861"/>
                <a:gd name="T6" fmla="*/ 0 w 216"/>
                <a:gd name="T7" fmla="*/ 861 h 861"/>
                <a:gd name="T8" fmla="*/ 0 w 216"/>
                <a:gd name="T9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861">
                  <a:moveTo>
                    <a:pt x="0" y="0"/>
                  </a:moveTo>
                  <a:lnTo>
                    <a:pt x="216" y="216"/>
                  </a:lnTo>
                  <a:lnTo>
                    <a:pt x="216" y="646"/>
                  </a:lnTo>
                  <a:lnTo>
                    <a:pt x="0" y="86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7C69BDBA-3260-0EEF-6964-B7579C08D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3" y="2523"/>
              <a:ext cx="215" cy="0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723B7E84-5957-C23E-CFCE-C2EE53937F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1" y="2308"/>
              <a:ext cx="216" cy="0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8877E0FF-9C9F-A66F-9999-6F93E9D06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1" y="2738"/>
              <a:ext cx="216" cy="0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4DD8BA50-35CD-4477-FA7C-DCB9AF1C1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" y="2189"/>
              <a:ext cx="183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01F03083-E146-91B9-CF13-865E7C555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" y="2621"/>
              <a:ext cx="19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8D677D45-7F94-25BC-8962-F69500B59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2404"/>
              <a:ext cx="183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y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386F2435-59D2-C120-D265-9450C9D107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5" y="2982"/>
              <a:ext cx="0" cy="186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774D58A4-9408-1BB8-6A54-801A7BCDC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845"/>
              <a:ext cx="99" cy="149"/>
            </a:xfrm>
            <a:custGeom>
              <a:avLst/>
              <a:gdLst>
                <a:gd name="T0" fmla="*/ 0 w 99"/>
                <a:gd name="T1" fmla="*/ 149 h 149"/>
                <a:gd name="T2" fmla="*/ 50 w 99"/>
                <a:gd name="T3" fmla="*/ 0 h 149"/>
                <a:gd name="T4" fmla="*/ 99 w 99"/>
                <a:gd name="T5" fmla="*/ 149 h 149"/>
                <a:gd name="T6" fmla="*/ 0 w 99"/>
                <a:gd name="T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149">
                  <a:moveTo>
                    <a:pt x="0" y="149"/>
                  </a:moveTo>
                  <a:lnTo>
                    <a:pt x="50" y="0"/>
                  </a:lnTo>
                  <a:lnTo>
                    <a:pt x="99" y="149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15304F52-1AD1-949B-B63C-6148832F6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" y="3157"/>
              <a:ext cx="299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sel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14C473A4-4C2D-3AE8-834F-25F1D23B3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" y="2189"/>
              <a:ext cx="9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it-IT" altLang="it-IT" sz="2300" dirty="0">
                  <a:solidFill>
                    <a:srgbClr val="000000"/>
                  </a:solidFill>
                  <a:latin typeface="Calibri" panose="020F0502020204030204" pitchFamily="34" charset="0"/>
                </a:rPr>
                <a:t>0</a:t>
              </a:r>
              <a:endPara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0EF5B7BE-788F-ECC2-D7F5-594A7D1ED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" y="2621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CFFC1DB-DE79-D2D6-78E2-80971C34DB44}"/>
                  </a:ext>
                </a:extLst>
              </p:cNvPr>
              <p:cNvSpPr txBox="1"/>
              <p:nvPr/>
            </p:nvSpPr>
            <p:spPr>
              <a:xfrm>
                <a:off x="6976200" y="2132856"/>
                <a:ext cx="2736304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it-IT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it-IT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𝑠𝑒𝑙</m:t>
                      </m:r>
                    </m:oMath>
                  </m:oMathPara>
                </a14:m>
                <a:endParaRPr lang="en-US" sz="2400" noProof="0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CFFC1DB-DE79-D2D6-78E2-80971C34D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200" y="2132856"/>
                <a:ext cx="2736304" cy="469809"/>
              </a:xfrm>
              <a:prstGeom prst="rect">
                <a:avLst/>
              </a:prstGeom>
              <a:blipFill>
                <a:blip r:embed="rId2"/>
                <a:stretch>
                  <a:fillRect l="-1336"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06296B47-1B7E-3600-8DAE-BA6C8C8C8647}"/>
              </a:ext>
            </a:extLst>
          </p:cNvPr>
          <p:cNvSpPr/>
          <p:nvPr/>
        </p:nvSpPr>
        <p:spPr>
          <a:xfrm>
            <a:off x="6096000" y="2259748"/>
            <a:ext cx="720080" cy="21602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3708BAF7-BD2C-8BFB-40AE-73DF2EA1BFCB}"/>
              </a:ext>
            </a:extLst>
          </p:cNvPr>
          <p:cNvSpPr/>
          <p:nvPr/>
        </p:nvSpPr>
        <p:spPr>
          <a:xfrm>
            <a:off x="6096000" y="4166205"/>
            <a:ext cx="720080" cy="21602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2AEF312-8721-740C-C518-2C4FA2C39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180" y="3538026"/>
            <a:ext cx="4128830" cy="1989072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0079671-DCA7-30B7-DA35-B00746AF96B2}"/>
              </a:ext>
            </a:extLst>
          </p:cNvPr>
          <p:cNvSpPr txBox="1"/>
          <p:nvPr/>
        </p:nvSpPr>
        <p:spPr>
          <a:xfrm>
            <a:off x="7859204" y="297404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(NAND gate-based)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93500060-C906-6E64-E662-4CAF4675A92C}"/>
                  </a:ext>
                </a:extLst>
              </p14:cNvPr>
              <p14:cNvContentPartPr/>
              <p14:nvPr/>
            </p14:nvContentPartPr>
            <p14:xfrm>
              <a:off x="3869403" y="2228701"/>
              <a:ext cx="817920" cy="203760"/>
            </p14:xfrm>
          </p:contentPart>
        </mc:Choice>
        <mc:Fallback xmlns=""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93500060-C906-6E64-E662-4CAF4675A9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33763" y="2157061"/>
                <a:ext cx="889560" cy="34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uppo 83">
            <a:extLst>
              <a:ext uri="{FF2B5EF4-FFF2-40B4-BE49-F238E27FC236}">
                <a16:creationId xmlns:a16="http://schemas.microsoft.com/office/drawing/2014/main" id="{7F134C09-BC3D-2DD9-3574-1F9E9F4765F8}"/>
              </a:ext>
            </a:extLst>
          </p:cNvPr>
          <p:cNvGrpSpPr/>
          <p:nvPr/>
        </p:nvGrpSpPr>
        <p:grpSpPr>
          <a:xfrm>
            <a:off x="6142443" y="5407141"/>
            <a:ext cx="511920" cy="256680"/>
            <a:chOff x="6142443" y="5407141"/>
            <a:chExt cx="51192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51CCC76F-D8F7-1283-7293-2068ACE7B5A3}"/>
                    </a:ext>
                  </a:extLst>
                </p14:cNvPr>
                <p14:cNvContentPartPr/>
                <p14:nvPr/>
              </p14:nvContentPartPr>
              <p14:xfrm>
                <a:off x="6256203" y="5407141"/>
                <a:ext cx="15120" cy="25668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51CCC76F-D8F7-1283-7293-2068ACE7B5A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50083" y="5401021"/>
                  <a:ext cx="273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CB369C4B-3EF2-33E5-9845-F9EA5D439F91}"/>
                    </a:ext>
                  </a:extLst>
                </p14:cNvPr>
                <p14:cNvContentPartPr/>
                <p14:nvPr/>
              </p14:nvContentPartPr>
              <p14:xfrm>
                <a:off x="6142443" y="5473741"/>
                <a:ext cx="204840" cy="11016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CB369C4B-3EF2-33E5-9845-F9EA5D439F9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36323" y="5467621"/>
                  <a:ext cx="2170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370238DF-0004-FD8B-1A98-5DA85E445CD9}"/>
                    </a:ext>
                  </a:extLst>
                </p14:cNvPr>
                <p14:cNvContentPartPr/>
                <p14:nvPr/>
              </p14:nvContentPartPr>
              <p14:xfrm>
                <a:off x="6397683" y="5415061"/>
                <a:ext cx="256680" cy="24696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370238DF-0004-FD8B-1A98-5DA85E445CD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91563" y="5408941"/>
                  <a:ext cx="268920" cy="25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uppo 72">
            <a:extLst>
              <a:ext uri="{FF2B5EF4-FFF2-40B4-BE49-F238E27FC236}">
                <a16:creationId xmlns:a16="http://schemas.microsoft.com/office/drawing/2014/main" id="{FE9C149F-A6A9-B5D4-8D60-909E66EA35E3}"/>
              </a:ext>
            </a:extLst>
          </p:cNvPr>
          <p:cNvGrpSpPr/>
          <p:nvPr/>
        </p:nvGrpSpPr>
        <p:grpSpPr>
          <a:xfrm>
            <a:off x="6903123" y="5444581"/>
            <a:ext cx="960120" cy="348480"/>
            <a:chOff x="6903123" y="5444581"/>
            <a:chExt cx="960120" cy="3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45EEA55C-48BE-BE69-BF8D-4E3E2FDF85C2}"/>
                    </a:ext>
                  </a:extLst>
                </p14:cNvPr>
                <p14:cNvContentPartPr/>
                <p14:nvPr/>
              </p14:nvContentPartPr>
              <p14:xfrm>
                <a:off x="6903123" y="5547901"/>
                <a:ext cx="126000" cy="10764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45EEA55C-48BE-BE69-BF8D-4E3E2FDF85C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97003" y="5541781"/>
                  <a:ext cx="1382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E0AFCE0C-22A9-4A82-A464-33C5F0463F2F}"/>
                    </a:ext>
                  </a:extLst>
                </p14:cNvPr>
                <p14:cNvContentPartPr/>
                <p14:nvPr/>
              </p14:nvContentPartPr>
              <p14:xfrm>
                <a:off x="7071243" y="5561941"/>
                <a:ext cx="92880" cy="23112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E0AFCE0C-22A9-4A82-A464-33C5F0463F2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65123" y="5555821"/>
                  <a:ext cx="1051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F27383CB-71C9-E554-792D-F102D67C94F6}"/>
                    </a:ext>
                  </a:extLst>
                </p14:cNvPr>
                <p14:cNvContentPartPr/>
                <p14:nvPr/>
              </p14:nvContentPartPr>
              <p14:xfrm>
                <a:off x="7168803" y="5566981"/>
                <a:ext cx="185040" cy="221760"/>
              </p14:xfrm>
            </p:contentPart>
          </mc:Choice>
          <mc:Fallback xmlns=""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F27383CB-71C9-E554-792D-F102D67C94F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62683" y="5560861"/>
                  <a:ext cx="197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2D3D47FB-75B1-AD72-E562-821292363C84}"/>
                    </a:ext>
                  </a:extLst>
                </p14:cNvPr>
                <p14:cNvContentPartPr/>
                <p14:nvPr/>
              </p14:nvContentPartPr>
              <p14:xfrm>
                <a:off x="7369323" y="5523781"/>
                <a:ext cx="137880" cy="13932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2D3D47FB-75B1-AD72-E562-821292363C8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63203" y="5517661"/>
                  <a:ext cx="1501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FF7EDD3E-AABA-2B10-5241-5957A0120112}"/>
                    </a:ext>
                  </a:extLst>
                </p14:cNvPr>
                <p14:cNvContentPartPr/>
                <p14:nvPr/>
              </p14:nvContentPartPr>
              <p14:xfrm>
                <a:off x="7531683" y="5593621"/>
                <a:ext cx="11160" cy="8028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FF7EDD3E-AABA-2B10-5241-5957A012011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25563" y="5587501"/>
                  <a:ext cx="234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6713D1F6-ACBB-7494-C4FD-5083A7F32208}"/>
                    </a:ext>
                  </a:extLst>
                </p14:cNvPr>
                <p14:cNvContentPartPr/>
                <p14:nvPr/>
              </p14:nvContentPartPr>
              <p14:xfrm>
                <a:off x="7532043" y="5444581"/>
                <a:ext cx="99000" cy="201600"/>
              </p14:xfrm>
            </p:contentPart>
          </mc:Choice>
          <mc:Fallback xmlns=""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6713D1F6-ACBB-7494-C4FD-5083A7F3220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25923" y="5438461"/>
                  <a:ext cx="1112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88AAA5C6-DF28-18C6-E95C-159007C01705}"/>
                    </a:ext>
                  </a:extLst>
                </p14:cNvPr>
                <p14:cNvContentPartPr/>
                <p14:nvPr/>
              </p14:nvContentPartPr>
              <p14:xfrm>
                <a:off x="7572723" y="5514061"/>
                <a:ext cx="105840" cy="7020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88AAA5C6-DF28-18C6-E95C-159007C0170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66603" y="5507941"/>
                  <a:ext cx="1180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1638C05B-D424-F377-925E-A7B64C89842E}"/>
                    </a:ext>
                  </a:extLst>
                </p14:cNvPr>
                <p14:cNvContentPartPr/>
                <p14:nvPr/>
              </p14:nvContentPartPr>
              <p14:xfrm>
                <a:off x="7707003" y="5523061"/>
                <a:ext cx="156240" cy="11988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1638C05B-D424-F377-925E-A7B64C89842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00883" y="5516941"/>
                  <a:ext cx="16848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uppo 69">
            <a:extLst>
              <a:ext uri="{FF2B5EF4-FFF2-40B4-BE49-F238E27FC236}">
                <a16:creationId xmlns:a16="http://schemas.microsoft.com/office/drawing/2014/main" id="{1FDFA438-DA74-86C0-B37E-61C9688D5549}"/>
              </a:ext>
            </a:extLst>
          </p:cNvPr>
          <p:cNvGrpSpPr/>
          <p:nvPr/>
        </p:nvGrpSpPr>
        <p:grpSpPr>
          <a:xfrm>
            <a:off x="8125323" y="5427661"/>
            <a:ext cx="338040" cy="345240"/>
            <a:chOff x="8125323" y="5427661"/>
            <a:chExt cx="33804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6724192A-F491-743A-6918-546248D8AE3B}"/>
                    </a:ext>
                  </a:extLst>
                </p14:cNvPr>
                <p14:cNvContentPartPr/>
                <p14:nvPr/>
              </p14:nvContentPartPr>
              <p14:xfrm>
                <a:off x="8125323" y="5427661"/>
                <a:ext cx="255240" cy="34524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6724192A-F491-743A-6918-546248D8AE3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19203" y="5421541"/>
                  <a:ext cx="2674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2" name="Input penna 61">
                  <a:extLst>
                    <a:ext uri="{FF2B5EF4-FFF2-40B4-BE49-F238E27FC236}">
                      <a16:creationId xmlns:a16="http://schemas.microsoft.com/office/drawing/2014/main" id="{9D9CE7EE-2F8B-BB4C-FF54-0D527BAA2CEA}"/>
                    </a:ext>
                  </a:extLst>
                </p14:cNvPr>
                <p14:cNvContentPartPr/>
                <p14:nvPr/>
              </p14:nvContentPartPr>
              <p14:xfrm>
                <a:off x="8305323" y="5663461"/>
                <a:ext cx="158040" cy="100440"/>
              </p14:xfrm>
            </p:contentPart>
          </mc:Choice>
          <mc:Fallback xmlns="">
            <p:pic>
              <p:nvPicPr>
                <p:cNvPr id="62" name="Input penna 61">
                  <a:extLst>
                    <a:ext uri="{FF2B5EF4-FFF2-40B4-BE49-F238E27FC236}">
                      <a16:creationId xmlns:a16="http://schemas.microsoft.com/office/drawing/2014/main" id="{9D9CE7EE-2F8B-BB4C-FF54-0D527BAA2CE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99203" y="5657341"/>
                  <a:ext cx="170280" cy="1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uppo 112">
            <a:extLst>
              <a:ext uri="{FF2B5EF4-FFF2-40B4-BE49-F238E27FC236}">
                <a16:creationId xmlns:a16="http://schemas.microsoft.com/office/drawing/2014/main" id="{0A9E45AE-2C57-12F4-ECF9-75234063E4FF}"/>
              </a:ext>
            </a:extLst>
          </p:cNvPr>
          <p:cNvGrpSpPr/>
          <p:nvPr/>
        </p:nvGrpSpPr>
        <p:grpSpPr>
          <a:xfrm>
            <a:off x="8670363" y="5409301"/>
            <a:ext cx="884520" cy="343440"/>
            <a:chOff x="8670363" y="5409301"/>
            <a:chExt cx="884520" cy="34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1" name="Input penna 100">
                  <a:extLst>
                    <a:ext uri="{FF2B5EF4-FFF2-40B4-BE49-F238E27FC236}">
                      <a16:creationId xmlns:a16="http://schemas.microsoft.com/office/drawing/2014/main" id="{CC307D23-A695-4BDC-FAC7-5B1A7BFA2AF9}"/>
                    </a:ext>
                  </a:extLst>
                </p14:cNvPr>
                <p14:cNvContentPartPr/>
                <p14:nvPr/>
              </p14:nvContentPartPr>
              <p14:xfrm>
                <a:off x="8670363" y="5438821"/>
                <a:ext cx="154080" cy="178920"/>
              </p14:xfrm>
            </p:contentPart>
          </mc:Choice>
          <mc:Fallback xmlns="">
            <p:pic>
              <p:nvPicPr>
                <p:cNvPr id="101" name="Input penna 100">
                  <a:extLst>
                    <a:ext uri="{FF2B5EF4-FFF2-40B4-BE49-F238E27FC236}">
                      <a16:creationId xmlns:a16="http://schemas.microsoft.com/office/drawing/2014/main" id="{CC307D23-A695-4BDC-FAC7-5B1A7BFA2AF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664243" y="5432701"/>
                  <a:ext cx="1663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2" name="Input penna 101">
                  <a:extLst>
                    <a:ext uri="{FF2B5EF4-FFF2-40B4-BE49-F238E27FC236}">
                      <a16:creationId xmlns:a16="http://schemas.microsoft.com/office/drawing/2014/main" id="{34E5B056-2A55-1EB0-CF23-234BD7BF0289}"/>
                    </a:ext>
                  </a:extLst>
                </p14:cNvPr>
                <p14:cNvContentPartPr/>
                <p14:nvPr/>
              </p14:nvContentPartPr>
              <p14:xfrm>
                <a:off x="8850003" y="5507581"/>
                <a:ext cx="126720" cy="133560"/>
              </p14:xfrm>
            </p:contentPart>
          </mc:Choice>
          <mc:Fallback xmlns="">
            <p:pic>
              <p:nvPicPr>
                <p:cNvPr id="102" name="Input penna 101">
                  <a:extLst>
                    <a:ext uri="{FF2B5EF4-FFF2-40B4-BE49-F238E27FC236}">
                      <a16:creationId xmlns:a16="http://schemas.microsoft.com/office/drawing/2014/main" id="{34E5B056-2A55-1EB0-CF23-234BD7BF028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43883" y="5501461"/>
                  <a:ext cx="1389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3" name="Input penna 102">
                  <a:extLst>
                    <a:ext uri="{FF2B5EF4-FFF2-40B4-BE49-F238E27FC236}">
                      <a16:creationId xmlns:a16="http://schemas.microsoft.com/office/drawing/2014/main" id="{07D8B839-70FC-24D7-B4B1-ADFE22882B22}"/>
                    </a:ext>
                  </a:extLst>
                </p14:cNvPr>
                <p14:cNvContentPartPr/>
                <p14:nvPr/>
              </p14:nvContentPartPr>
              <p14:xfrm>
                <a:off x="9004803" y="5409301"/>
                <a:ext cx="213840" cy="343440"/>
              </p14:xfrm>
            </p:contentPart>
          </mc:Choice>
          <mc:Fallback xmlns="">
            <p:pic>
              <p:nvPicPr>
                <p:cNvPr id="103" name="Input penna 102">
                  <a:extLst>
                    <a:ext uri="{FF2B5EF4-FFF2-40B4-BE49-F238E27FC236}">
                      <a16:creationId xmlns:a16="http://schemas.microsoft.com/office/drawing/2014/main" id="{07D8B839-70FC-24D7-B4B1-ADFE22882B2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998683" y="5403181"/>
                  <a:ext cx="22608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4" name="Input penna 103">
                  <a:extLst>
                    <a:ext uri="{FF2B5EF4-FFF2-40B4-BE49-F238E27FC236}">
                      <a16:creationId xmlns:a16="http://schemas.microsoft.com/office/drawing/2014/main" id="{514041BE-F391-C060-C855-35FAA219582C}"/>
                    </a:ext>
                  </a:extLst>
                </p14:cNvPr>
                <p14:cNvContentPartPr/>
                <p14:nvPr/>
              </p14:nvContentPartPr>
              <p14:xfrm>
                <a:off x="9259683" y="5517301"/>
                <a:ext cx="295200" cy="132120"/>
              </p14:xfrm>
            </p:contentPart>
          </mc:Choice>
          <mc:Fallback xmlns="">
            <p:pic>
              <p:nvPicPr>
                <p:cNvPr id="104" name="Input penna 103">
                  <a:extLst>
                    <a:ext uri="{FF2B5EF4-FFF2-40B4-BE49-F238E27FC236}">
                      <a16:creationId xmlns:a16="http://schemas.microsoft.com/office/drawing/2014/main" id="{514041BE-F391-C060-C855-35FAA219582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53563" y="5511181"/>
                  <a:ext cx="30744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uppo 123">
            <a:extLst>
              <a:ext uri="{FF2B5EF4-FFF2-40B4-BE49-F238E27FC236}">
                <a16:creationId xmlns:a16="http://schemas.microsoft.com/office/drawing/2014/main" id="{F9CDF113-9E6C-C5C2-D90B-DEABB175F2F3}"/>
              </a:ext>
            </a:extLst>
          </p:cNvPr>
          <p:cNvGrpSpPr/>
          <p:nvPr/>
        </p:nvGrpSpPr>
        <p:grpSpPr>
          <a:xfrm>
            <a:off x="11350563" y="4162981"/>
            <a:ext cx="385920" cy="227160"/>
            <a:chOff x="11350563" y="4162981"/>
            <a:chExt cx="385920" cy="2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7" name="Input penna 116">
                  <a:extLst>
                    <a:ext uri="{FF2B5EF4-FFF2-40B4-BE49-F238E27FC236}">
                      <a16:creationId xmlns:a16="http://schemas.microsoft.com/office/drawing/2014/main" id="{6BC956A6-CACA-4326-0AC8-3268D4BDBAC9}"/>
                    </a:ext>
                  </a:extLst>
                </p14:cNvPr>
                <p14:cNvContentPartPr/>
                <p14:nvPr/>
              </p14:nvContentPartPr>
              <p14:xfrm>
                <a:off x="11361723" y="4283581"/>
                <a:ext cx="168120" cy="13680"/>
              </p14:xfrm>
            </p:contentPart>
          </mc:Choice>
          <mc:Fallback xmlns="">
            <p:pic>
              <p:nvPicPr>
                <p:cNvPr id="117" name="Input penna 116">
                  <a:extLst>
                    <a:ext uri="{FF2B5EF4-FFF2-40B4-BE49-F238E27FC236}">
                      <a16:creationId xmlns:a16="http://schemas.microsoft.com/office/drawing/2014/main" id="{6BC956A6-CACA-4326-0AC8-3268D4BDBAC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355603" y="4277461"/>
                  <a:ext cx="1803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8" name="Input penna 117">
                  <a:extLst>
                    <a:ext uri="{FF2B5EF4-FFF2-40B4-BE49-F238E27FC236}">
                      <a16:creationId xmlns:a16="http://schemas.microsoft.com/office/drawing/2014/main" id="{2B675362-A563-FC00-AAB3-7CBA9720FF19}"/>
                    </a:ext>
                  </a:extLst>
                </p14:cNvPr>
                <p14:cNvContentPartPr/>
                <p14:nvPr/>
              </p14:nvContentPartPr>
              <p14:xfrm>
                <a:off x="11350563" y="4315981"/>
                <a:ext cx="153360" cy="10080"/>
              </p14:xfrm>
            </p:contentPart>
          </mc:Choice>
          <mc:Fallback xmlns="">
            <p:pic>
              <p:nvPicPr>
                <p:cNvPr id="118" name="Input penna 117">
                  <a:extLst>
                    <a:ext uri="{FF2B5EF4-FFF2-40B4-BE49-F238E27FC236}">
                      <a16:creationId xmlns:a16="http://schemas.microsoft.com/office/drawing/2014/main" id="{2B675362-A563-FC00-AAB3-7CBA9720FF1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344443" y="4309861"/>
                  <a:ext cx="165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19" name="Input penna 118">
                  <a:extLst>
                    <a:ext uri="{FF2B5EF4-FFF2-40B4-BE49-F238E27FC236}">
                      <a16:creationId xmlns:a16="http://schemas.microsoft.com/office/drawing/2014/main" id="{FDB2CCAA-0349-D25A-E7C5-4E62785535F2}"/>
                    </a:ext>
                  </a:extLst>
                </p14:cNvPr>
                <p14:cNvContentPartPr/>
                <p14:nvPr/>
              </p14:nvContentPartPr>
              <p14:xfrm>
                <a:off x="11553963" y="4162981"/>
                <a:ext cx="182520" cy="221040"/>
              </p14:xfrm>
            </p:contentPart>
          </mc:Choice>
          <mc:Fallback xmlns="">
            <p:pic>
              <p:nvPicPr>
                <p:cNvPr id="119" name="Input penna 118">
                  <a:extLst>
                    <a:ext uri="{FF2B5EF4-FFF2-40B4-BE49-F238E27FC236}">
                      <a16:creationId xmlns:a16="http://schemas.microsoft.com/office/drawing/2014/main" id="{FDB2CCAA-0349-D25A-E7C5-4E62785535F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547843" y="4156861"/>
                  <a:ext cx="1947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22" name="Input penna 121">
                  <a:extLst>
                    <a:ext uri="{FF2B5EF4-FFF2-40B4-BE49-F238E27FC236}">
                      <a16:creationId xmlns:a16="http://schemas.microsoft.com/office/drawing/2014/main" id="{A54AC50A-1C85-BA98-7FE8-0AB6D191CACC}"/>
                    </a:ext>
                  </a:extLst>
                </p14:cNvPr>
                <p14:cNvContentPartPr/>
                <p14:nvPr/>
              </p14:nvContentPartPr>
              <p14:xfrm>
                <a:off x="11581683" y="4176301"/>
                <a:ext cx="39600" cy="213840"/>
              </p14:xfrm>
            </p:contentPart>
          </mc:Choice>
          <mc:Fallback xmlns="">
            <p:pic>
              <p:nvPicPr>
                <p:cNvPr id="122" name="Input penna 121">
                  <a:extLst>
                    <a:ext uri="{FF2B5EF4-FFF2-40B4-BE49-F238E27FC236}">
                      <a16:creationId xmlns:a16="http://schemas.microsoft.com/office/drawing/2014/main" id="{A54AC50A-1C85-BA98-7FE8-0AB6D191CA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575563" y="4170181"/>
                  <a:ext cx="51840" cy="22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uppo 129">
            <a:extLst>
              <a:ext uri="{FF2B5EF4-FFF2-40B4-BE49-F238E27FC236}">
                <a16:creationId xmlns:a16="http://schemas.microsoft.com/office/drawing/2014/main" id="{A7531341-F25F-51D4-C47C-B3A6C66B411B}"/>
              </a:ext>
            </a:extLst>
          </p:cNvPr>
          <p:cNvGrpSpPr/>
          <p:nvPr/>
        </p:nvGrpSpPr>
        <p:grpSpPr>
          <a:xfrm>
            <a:off x="9738843" y="4462141"/>
            <a:ext cx="1407240" cy="874800"/>
            <a:chOff x="9738843" y="4462141"/>
            <a:chExt cx="1407240" cy="87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6" name="Input penna 125">
                  <a:extLst>
                    <a:ext uri="{FF2B5EF4-FFF2-40B4-BE49-F238E27FC236}">
                      <a16:creationId xmlns:a16="http://schemas.microsoft.com/office/drawing/2014/main" id="{80C44EF7-B268-212E-C9BE-9ABC256520D4}"/>
                    </a:ext>
                  </a:extLst>
                </p14:cNvPr>
                <p14:cNvContentPartPr/>
                <p14:nvPr/>
              </p14:nvContentPartPr>
              <p14:xfrm>
                <a:off x="9738843" y="4528381"/>
                <a:ext cx="1245600" cy="808560"/>
              </p14:xfrm>
            </p:contentPart>
          </mc:Choice>
          <mc:Fallback xmlns="">
            <p:pic>
              <p:nvPicPr>
                <p:cNvPr id="126" name="Input penna 125">
                  <a:extLst>
                    <a:ext uri="{FF2B5EF4-FFF2-40B4-BE49-F238E27FC236}">
                      <a16:creationId xmlns:a16="http://schemas.microsoft.com/office/drawing/2014/main" id="{80C44EF7-B268-212E-C9BE-9ABC256520D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32723" y="4522261"/>
                  <a:ext cx="1257840" cy="82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8" name="Input penna 127">
                  <a:extLst>
                    <a:ext uri="{FF2B5EF4-FFF2-40B4-BE49-F238E27FC236}">
                      <a16:creationId xmlns:a16="http://schemas.microsoft.com/office/drawing/2014/main" id="{79BBA27D-59FF-03DC-E206-6A2C28EDE094}"/>
                    </a:ext>
                  </a:extLst>
                </p14:cNvPr>
                <p14:cNvContentPartPr/>
                <p14:nvPr/>
              </p14:nvContentPartPr>
              <p14:xfrm>
                <a:off x="9823443" y="4605421"/>
                <a:ext cx="1099080" cy="712800"/>
              </p14:xfrm>
            </p:contentPart>
          </mc:Choice>
          <mc:Fallback xmlns="">
            <p:pic>
              <p:nvPicPr>
                <p:cNvPr id="128" name="Input penna 127">
                  <a:extLst>
                    <a:ext uri="{FF2B5EF4-FFF2-40B4-BE49-F238E27FC236}">
                      <a16:creationId xmlns:a16="http://schemas.microsoft.com/office/drawing/2014/main" id="{79BBA27D-59FF-03DC-E206-6A2C28EDE09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817323" y="4599301"/>
                  <a:ext cx="1111320" cy="72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29" name="Input penna 128">
                  <a:extLst>
                    <a:ext uri="{FF2B5EF4-FFF2-40B4-BE49-F238E27FC236}">
                      <a16:creationId xmlns:a16="http://schemas.microsoft.com/office/drawing/2014/main" id="{EDA4C2BE-4EA9-846A-45BB-C4F01CBFA967}"/>
                    </a:ext>
                  </a:extLst>
                </p14:cNvPr>
                <p14:cNvContentPartPr/>
                <p14:nvPr/>
              </p14:nvContentPartPr>
              <p14:xfrm>
                <a:off x="10807323" y="4462141"/>
                <a:ext cx="338760" cy="219600"/>
              </p14:xfrm>
            </p:contentPart>
          </mc:Choice>
          <mc:Fallback xmlns="">
            <p:pic>
              <p:nvPicPr>
                <p:cNvPr id="129" name="Input penna 128">
                  <a:extLst>
                    <a:ext uri="{FF2B5EF4-FFF2-40B4-BE49-F238E27FC236}">
                      <a16:creationId xmlns:a16="http://schemas.microsoft.com/office/drawing/2014/main" id="{EDA4C2BE-4EA9-846A-45BB-C4F01CBFA96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801203" y="4456021"/>
                  <a:ext cx="351000" cy="23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2030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Multiplexer (or MUX)*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Gate-level circuit</a:t>
            </a:r>
          </a:p>
          <a:p>
            <a:pPr lvl="1"/>
            <a:r>
              <a:rPr lang="en-US" sz="2400" dirty="0"/>
              <a:t>If </a:t>
            </a:r>
            <a:r>
              <a:rPr lang="en-US" sz="2400" dirty="0" err="1"/>
              <a:t>sel</a:t>
            </a:r>
            <a:r>
              <a:rPr lang="en-US" sz="2400" dirty="0"/>
              <a:t> = 0 → y = a, else (</a:t>
            </a:r>
            <a:r>
              <a:rPr lang="en-US" sz="2400" dirty="0" err="1"/>
              <a:t>sel</a:t>
            </a:r>
            <a:r>
              <a:rPr lang="en-US" sz="2400" dirty="0"/>
              <a:t> = 1) → y = b</a:t>
            </a:r>
          </a:p>
          <a:p>
            <a:pPr lvl="3"/>
            <a:endParaRPr lang="en-US" sz="18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AE9F5788-7250-355F-381C-81C71064269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31504" y="3411787"/>
            <a:ext cx="1851025" cy="2241550"/>
            <a:chOff x="1118" y="2069"/>
            <a:chExt cx="1166" cy="1412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90FB111C-DAB7-0AF9-2293-54652F82C9D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18" y="2069"/>
              <a:ext cx="1166" cy="1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04FD082-2924-1726-8ECF-177AC6EAA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" y="2092"/>
              <a:ext cx="216" cy="861"/>
            </a:xfrm>
            <a:custGeom>
              <a:avLst/>
              <a:gdLst>
                <a:gd name="T0" fmla="*/ 0 w 216"/>
                <a:gd name="T1" fmla="*/ 0 h 861"/>
                <a:gd name="T2" fmla="*/ 216 w 216"/>
                <a:gd name="T3" fmla="*/ 216 h 861"/>
                <a:gd name="T4" fmla="*/ 216 w 216"/>
                <a:gd name="T5" fmla="*/ 646 h 861"/>
                <a:gd name="T6" fmla="*/ 0 w 216"/>
                <a:gd name="T7" fmla="*/ 861 h 861"/>
                <a:gd name="T8" fmla="*/ 0 w 216"/>
                <a:gd name="T9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861">
                  <a:moveTo>
                    <a:pt x="0" y="0"/>
                  </a:moveTo>
                  <a:lnTo>
                    <a:pt x="216" y="216"/>
                  </a:lnTo>
                  <a:lnTo>
                    <a:pt x="216" y="646"/>
                  </a:lnTo>
                  <a:lnTo>
                    <a:pt x="0" y="8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71E9FD31-DA0D-4B3C-6A3E-C59697B85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" y="2092"/>
              <a:ext cx="216" cy="861"/>
            </a:xfrm>
            <a:custGeom>
              <a:avLst/>
              <a:gdLst>
                <a:gd name="T0" fmla="*/ 0 w 216"/>
                <a:gd name="T1" fmla="*/ 0 h 861"/>
                <a:gd name="T2" fmla="*/ 216 w 216"/>
                <a:gd name="T3" fmla="*/ 216 h 861"/>
                <a:gd name="T4" fmla="*/ 216 w 216"/>
                <a:gd name="T5" fmla="*/ 646 h 861"/>
                <a:gd name="T6" fmla="*/ 0 w 216"/>
                <a:gd name="T7" fmla="*/ 861 h 861"/>
                <a:gd name="T8" fmla="*/ 0 w 216"/>
                <a:gd name="T9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861">
                  <a:moveTo>
                    <a:pt x="0" y="0"/>
                  </a:moveTo>
                  <a:lnTo>
                    <a:pt x="216" y="216"/>
                  </a:lnTo>
                  <a:lnTo>
                    <a:pt x="216" y="646"/>
                  </a:lnTo>
                  <a:lnTo>
                    <a:pt x="0" y="86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7C69BDBA-3260-0EEF-6964-B7579C08D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3" y="2523"/>
              <a:ext cx="215" cy="0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723B7E84-5957-C23E-CFCE-C2EE53937F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1" y="2308"/>
              <a:ext cx="216" cy="0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8877E0FF-9C9F-A66F-9999-6F93E9D06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1" y="2738"/>
              <a:ext cx="216" cy="0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4DD8BA50-35CD-4477-FA7C-DCB9AF1C1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" y="2189"/>
              <a:ext cx="183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01F03083-E146-91B9-CF13-865E7C555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" y="2621"/>
              <a:ext cx="19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8D677D45-7F94-25BC-8962-F69500B59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2404"/>
              <a:ext cx="183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y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386F2435-59D2-C120-D265-9450C9D107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5" y="2982"/>
              <a:ext cx="0" cy="186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774D58A4-9408-1BB8-6A54-801A7BCDC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845"/>
              <a:ext cx="99" cy="149"/>
            </a:xfrm>
            <a:custGeom>
              <a:avLst/>
              <a:gdLst>
                <a:gd name="T0" fmla="*/ 0 w 99"/>
                <a:gd name="T1" fmla="*/ 149 h 149"/>
                <a:gd name="T2" fmla="*/ 50 w 99"/>
                <a:gd name="T3" fmla="*/ 0 h 149"/>
                <a:gd name="T4" fmla="*/ 99 w 99"/>
                <a:gd name="T5" fmla="*/ 149 h 149"/>
                <a:gd name="T6" fmla="*/ 0 w 99"/>
                <a:gd name="T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149">
                  <a:moveTo>
                    <a:pt x="0" y="149"/>
                  </a:moveTo>
                  <a:lnTo>
                    <a:pt x="50" y="0"/>
                  </a:lnTo>
                  <a:lnTo>
                    <a:pt x="99" y="149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15304F52-1AD1-949B-B63C-6148832F6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" y="3157"/>
              <a:ext cx="299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sel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14C473A4-4C2D-3AE8-834F-25F1D23B3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" y="2189"/>
              <a:ext cx="9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it-IT" altLang="it-IT" sz="2300" dirty="0">
                  <a:solidFill>
                    <a:srgbClr val="000000"/>
                  </a:solidFill>
                  <a:latin typeface="Calibri" panose="020F0502020204030204" pitchFamily="34" charset="0"/>
                </a:rPr>
                <a:t>0</a:t>
              </a:r>
              <a:endPara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0EF5B7BE-788F-ECC2-D7F5-594A7D1ED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" y="2621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CFFC1DB-DE79-D2D6-78E2-80971C34DB44}"/>
                  </a:ext>
                </a:extLst>
              </p:cNvPr>
              <p:cNvSpPr txBox="1"/>
              <p:nvPr/>
            </p:nvSpPr>
            <p:spPr>
              <a:xfrm>
                <a:off x="6976200" y="2132856"/>
                <a:ext cx="2736304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it-IT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it-IT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𝑠𝑒𝑙</m:t>
                      </m:r>
                    </m:oMath>
                  </m:oMathPara>
                </a14:m>
                <a:endParaRPr lang="en-US" sz="2400" noProof="0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CFFC1DB-DE79-D2D6-78E2-80971C34D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200" y="2132856"/>
                <a:ext cx="2736304" cy="469809"/>
              </a:xfrm>
              <a:prstGeom prst="rect">
                <a:avLst/>
              </a:prstGeom>
              <a:blipFill>
                <a:blip r:embed="rId2"/>
                <a:stretch>
                  <a:fillRect l="-1336"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06296B47-1B7E-3600-8DAE-BA6C8C8C8647}"/>
              </a:ext>
            </a:extLst>
          </p:cNvPr>
          <p:cNvSpPr/>
          <p:nvPr/>
        </p:nvSpPr>
        <p:spPr>
          <a:xfrm>
            <a:off x="6096000" y="2259748"/>
            <a:ext cx="720080" cy="21602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3708BAF7-BD2C-8BFB-40AE-73DF2EA1BFCB}"/>
              </a:ext>
            </a:extLst>
          </p:cNvPr>
          <p:cNvSpPr/>
          <p:nvPr/>
        </p:nvSpPr>
        <p:spPr>
          <a:xfrm>
            <a:off x="6096000" y="4166205"/>
            <a:ext cx="720080" cy="21602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2AEF312-8721-740C-C518-2C4FA2C39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180" y="3538026"/>
            <a:ext cx="4128830" cy="1989072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0079671-DCA7-30B7-DA35-B00746AF96B2}"/>
              </a:ext>
            </a:extLst>
          </p:cNvPr>
          <p:cNvSpPr txBox="1"/>
          <p:nvPr/>
        </p:nvSpPr>
        <p:spPr>
          <a:xfrm>
            <a:off x="7859204" y="297404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(NAND gate-based)</a:t>
            </a:r>
          </a:p>
        </p:txBody>
      </p:sp>
      <p:grpSp>
        <p:nvGrpSpPr>
          <p:cNvPr id="73" name="Gruppo 72">
            <a:extLst>
              <a:ext uri="{FF2B5EF4-FFF2-40B4-BE49-F238E27FC236}">
                <a16:creationId xmlns:a16="http://schemas.microsoft.com/office/drawing/2014/main" id="{3A5283D6-62B4-DD37-BD48-1D026E31A959}"/>
              </a:ext>
            </a:extLst>
          </p:cNvPr>
          <p:cNvGrpSpPr/>
          <p:nvPr/>
        </p:nvGrpSpPr>
        <p:grpSpPr>
          <a:xfrm>
            <a:off x="10281003" y="3721981"/>
            <a:ext cx="627840" cy="558360"/>
            <a:chOff x="10281003" y="3721981"/>
            <a:chExt cx="627840" cy="55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1" name="Input penna 70">
                  <a:extLst>
                    <a:ext uri="{FF2B5EF4-FFF2-40B4-BE49-F238E27FC236}">
                      <a16:creationId xmlns:a16="http://schemas.microsoft.com/office/drawing/2014/main" id="{298E32D1-8FB6-754D-249F-226C2BCFC44E}"/>
                    </a:ext>
                  </a:extLst>
                </p14:cNvPr>
                <p14:cNvContentPartPr/>
                <p14:nvPr/>
              </p14:nvContentPartPr>
              <p14:xfrm>
                <a:off x="10281003" y="3841501"/>
                <a:ext cx="426960" cy="438840"/>
              </p14:xfrm>
            </p:contentPart>
          </mc:Choice>
          <mc:Fallback xmlns="">
            <p:pic>
              <p:nvPicPr>
                <p:cNvPr id="71" name="Input penna 70">
                  <a:extLst>
                    <a:ext uri="{FF2B5EF4-FFF2-40B4-BE49-F238E27FC236}">
                      <a16:creationId xmlns:a16="http://schemas.microsoft.com/office/drawing/2014/main" id="{298E32D1-8FB6-754D-249F-226C2BCFC44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274883" y="3835381"/>
                  <a:ext cx="43920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2" name="Input penna 71">
                  <a:extLst>
                    <a:ext uri="{FF2B5EF4-FFF2-40B4-BE49-F238E27FC236}">
                      <a16:creationId xmlns:a16="http://schemas.microsoft.com/office/drawing/2014/main" id="{58121253-0E64-38B2-3060-789DE3133874}"/>
                    </a:ext>
                  </a:extLst>
                </p14:cNvPr>
                <p14:cNvContentPartPr/>
                <p14:nvPr/>
              </p14:nvContentPartPr>
              <p14:xfrm>
                <a:off x="10791483" y="3721981"/>
                <a:ext cx="117360" cy="184680"/>
              </p14:xfrm>
            </p:contentPart>
          </mc:Choice>
          <mc:Fallback xmlns="">
            <p:pic>
              <p:nvPicPr>
                <p:cNvPr id="72" name="Input penna 71">
                  <a:extLst>
                    <a:ext uri="{FF2B5EF4-FFF2-40B4-BE49-F238E27FC236}">
                      <a16:creationId xmlns:a16="http://schemas.microsoft.com/office/drawing/2014/main" id="{58121253-0E64-38B2-3060-789DE313387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785363" y="3715861"/>
                  <a:ext cx="12960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uppo 92">
            <a:extLst>
              <a:ext uri="{FF2B5EF4-FFF2-40B4-BE49-F238E27FC236}">
                <a16:creationId xmlns:a16="http://schemas.microsoft.com/office/drawing/2014/main" id="{D09019D9-8F9B-4070-8F72-EEC855DBFCAA}"/>
              </a:ext>
            </a:extLst>
          </p:cNvPr>
          <p:cNvGrpSpPr/>
          <p:nvPr/>
        </p:nvGrpSpPr>
        <p:grpSpPr>
          <a:xfrm>
            <a:off x="9278043" y="4639981"/>
            <a:ext cx="220320" cy="608760"/>
            <a:chOff x="9278043" y="4639981"/>
            <a:chExt cx="220320" cy="60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Input penna 73">
                  <a:extLst>
                    <a:ext uri="{FF2B5EF4-FFF2-40B4-BE49-F238E27FC236}">
                      <a16:creationId xmlns:a16="http://schemas.microsoft.com/office/drawing/2014/main" id="{D9DC21EF-D725-FA12-F985-61891ACC63C3}"/>
                    </a:ext>
                  </a:extLst>
                </p14:cNvPr>
                <p14:cNvContentPartPr/>
                <p14:nvPr/>
              </p14:nvContentPartPr>
              <p14:xfrm>
                <a:off x="9278043" y="4639981"/>
                <a:ext cx="127080" cy="351360"/>
              </p14:xfrm>
            </p:contentPart>
          </mc:Choice>
          <mc:Fallback xmlns="">
            <p:pic>
              <p:nvPicPr>
                <p:cNvPr id="74" name="Input penna 73">
                  <a:extLst>
                    <a:ext uri="{FF2B5EF4-FFF2-40B4-BE49-F238E27FC236}">
                      <a16:creationId xmlns:a16="http://schemas.microsoft.com/office/drawing/2014/main" id="{D9DC21EF-D725-FA12-F985-61891ACC63C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271923" y="4633861"/>
                  <a:ext cx="1393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917DD6A5-6CBC-14C4-55A8-E806493D9F58}"/>
                    </a:ext>
                  </a:extLst>
                </p14:cNvPr>
                <p14:cNvContentPartPr/>
                <p14:nvPr/>
              </p14:nvContentPartPr>
              <p14:xfrm>
                <a:off x="9345003" y="5007181"/>
                <a:ext cx="153360" cy="241560"/>
              </p14:xfrm>
            </p:contentPart>
          </mc:Choice>
          <mc:Fallback xmlns=""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917DD6A5-6CBC-14C4-55A8-E806493D9F5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338883" y="5001061"/>
                  <a:ext cx="165600" cy="25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uppo 91">
            <a:extLst>
              <a:ext uri="{FF2B5EF4-FFF2-40B4-BE49-F238E27FC236}">
                <a16:creationId xmlns:a16="http://schemas.microsoft.com/office/drawing/2014/main" id="{7E81FA01-321C-BD5A-D728-197BACCA97AA}"/>
              </a:ext>
            </a:extLst>
          </p:cNvPr>
          <p:cNvGrpSpPr/>
          <p:nvPr/>
        </p:nvGrpSpPr>
        <p:grpSpPr>
          <a:xfrm>
            <a:off x="9199563" y="3407701"/>
            <a:ext cx="769680" cy="556560"/>
            <a:chOff x="9199563" y="3407701"/>
            <a:chExt cx="769680" cy="55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583229F9-B996-4170-B6CF-F3B5B1A157F9}"/>
                    </a:ext>
                  </a:extLst>
                </p14:cNvPr>
                <p14:cNvContentPartPr/>
                <p14:nvPr/>
              </p14:nvContentPartPr>
              <p14:xfrm>
                <a:off x="9199563" y="3524341"/>
                <a:ext cx="560880" cy="439920"/>
              </p14:xfrm>
            </p:contentPart>
          </mc:Choice>
          <mc:Fallback xmlns=""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583229F9-B996-4170-B6CF-F3B5B1A157F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193443" y="3518221"/>
                  <a:ext cx="57312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7" name="Input penna 76">
                  <a:extLst>
                    <a:ext uri="{FF2B5EF4-FFF2-40B4-BE49-F238E27FC236}">
                      <a16:creationId xmlns:a16="http://schemas.microsoft.com/office/drawing/2014/main" id="{9F127188-A40A-5A09-3928-038249443A08}"/>
                    </a:ext>
                  </a:extLst>
                </p14:cNvPr>
                <p14:cNvContentPartPr/>
                <p14:nvPr/>
              </p14:nvContentPartPr>
              <p14:xfrm>
                <a:off x="9206403" y="3858421"/>
                <a:ext cx="19800" cy="64440"/>
              </p14:xfrm>
            </p:contentPart>
          </mc:Choice>
          <mc:Fallback xmlns="">
            <p:pic>
              <p:nvPicPr>
                <p:cNvPr id="77" name="Input penna 76">
                  <a:extLst>
                    <a:ext uri="{FF2B5EF4-FFF2-40B4-BE49-F238E27FC236}">
                      <a16:creationId xmlns:a16="http://schemas.microsoft.com/office/drawing/2014/main" id="{9F127188-A40A-5A09-3928-038249443A0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200283" y="3852301"/>
                  <a:ext cx="320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1" name="Input penna 90">
                  <a:extLst>
                    <a:ext uri="{FF2B5EF4-FFF2-40B4-BE49-F238E27FC236}">
                      <a16:creationId xmlns:a16="http://schemas.microsoft.com/office/drawing/2014/main" id="{385B6B53-2451-3392-45D1-E3860BA7F4CA}"/>
                    </a:ext>
                  </a:extLst>
                </p14:cNvPr>
                <p14:cNvContentPartPr/>
                <p14:nvPr/>
              </p14:nvContentPartPr>
              <p14:xfrm>
                <a:off x="9823443" y="3407701"/>
                <a:ext cx="145800" cy="194400"/>
              </p14:xfrm>
            </p:contentPart>
          </mc:Choice>
          <mc:Fallback xmlns="">
            <p:pic>
              <p:nvPicPr>
                <p:cNvPr id="91" name="Input penna 90">
                  <a:extLst>
                    <a:ext uri="{FF2B5EF4-FFF2-40B4-BE49-F238E27FC236}">
                      <a16:creationId xmlns:a16="http://schemas.microsoft.com/office/drawing/2014/main" id="{385B6B53-2451-3392-45D1-E3860BA7F4C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817323" y="3401581"/>
                  <a:ext cx="15804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uppo 95">
            <a:extLst>
              <a:ext uri="{FF2B5EF4-FFF2-40B4-BE49-F238E27FC236}">
                <a16:creationId xmlns:a16="http://schemas.microsoft.com/office/drawing/2014/main" id="{E1CD7EA6-C3F0-DB85-9739-05F306DD8BD1}"/>
              </a:ext>
            </a:extLst>
          </p:cNvPr>
          <p:cNvGrpSpPr/>
          <p:nvPr/>
        </p:nvGrpSpPr>
        <p:grpSpPr>
          <a:xfrm>
            <a:off x="8196963" y="3396541"/>
            <a:ext cx="292680" cy="718200"/>
            <a:chOff x="8196963" y="3396541"/>
            <a:chExt cx="292680" cy="71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4" name="Input penna 93">
                  <a:extLst>
                    <a:ext uri="{FF2B5EF4-FFF2-40B4-BE49-F238E27FC236}">
                      <a16:creationId xmlns:a16="http://schemas.microsoft.com/office/drawing/2014/main" id="{FE39D734-ACC5-F3E8-6275-94493D80E14C}"/>
                    </a:ext>
                  </a:extLst>
                </p14:cNvPr>
                <p14:cNvContentPartPr/>
                <p14:nvPr/>
              </p14:nvContentPartPr>
              <p14:xfrm>
                <a:off x="8340963" y="3610381"/>
                <a:ext cx="148680" cy="504360"/>
              </p14:xfrm>
            </p:contentPart>
          </mc:Choice>
          <mc:Fallback xmlns="">
            <p:pic>
              <p:nvPicPr>
                <p:cNvPr id="94" name="Input penna 93">
                  <a:extLst>
                    <a:ext uri="{FF2B5EF4-FFF2-40B4-BE49-F238E27FC236}">
                      <a16:creationId xmlns:a16="http://schemas.microsoft.com/office/drawing/2014/main" id="{FE39D734-ACC5-F3E8-6275-94493D80E14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34843" y="3604261"/>
                  <a:ext cx="1609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5" name="Input penna 94">
                  <a:extLst>
                    <a:ext uri="{FF2B5EF4-FFF2-40B4-BE49-F238E27FC236}">
                      <a16:creationId xmlns:a16="http://schemas.microsoft.com/office/drawing/2014/main" id="{5809E6BC-F30D-AB20-2603-81AE75E224D5}"/>
                    </a:ext>
                  </a:extLst>
                </p14:cNvPr>
                <p14:cNvContentPartPr/>
                <p14:nvPr/>
              </p14:nvContentPartPr>
              <p14:xfrm>
                <a:off x="8196963" y="3396541"/>
                <a:ext cx="230400" cy="155520"/>
              </p14:xfrm>
            </p:contentPart>
          </mc:Choice>
          <mc:Fallback xmlns="">
            <p:pic>
              <p:nvPicPr>
                <p:cNvPr id="95" name="Input penna 94">
                  <a:extLst>
                    <a:ext uri="{FF2B5EF4-FFF2-40B4-BE49-F238E27FC236}">
                      <a16:creationId xmlns:a16="http://schemas.microsoft.com/office/drawing/2014/main" id="{5809E6BC-F30D-AB20-2603-81AE75E224D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190843" y="3390421"/>
                  <a:ext cx="24264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uppo 98">
            <a:extLst>
              <a:ext uri="{FF2B5EF4-FFF2-40B4-BE49-F238E27FC236}">
                <a16:creationId xmlns:a16="http://schemas.microsoft.com/office/drawing/2014/main" id="{60D95BC5-DB97-CD98-78AD-3B23D9A5169C}"/>
              </a:ext>
            </a:extLst>
          </p:cNvPr>
          <p:cNvGrpSpPr/>
          <p:nvPr/>
        </p:nvGrpSpPr>
        <p:grpSpPr>
          <a:xfrm>
            <a:off x="5414163" y="5377621"/>
            <a:ext cx="1297080" cy="280080"/>
            <a:chOff x="5414163" y="5377621"/>
            <a:chExt cx="1297080" cy="28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2E24DCF4-AF0F-E810-0C66-7E06D5CD1745}"/>
                    </a:ext>
                  </a:extLst>
                </p14:cNvPr>
                <p14:cNvContentPartPr/>
                <p14:nvPr/>
              </p14:nvContentPartPr>
              <p14:xfrm>
                <a:off x="5503443" y="5377621"/>
                <a:ext cx="15120" cy="280080"/>
              </p14:xfrm>
            </p:contentPart>
          </mc:Choice>
          <mc:Fallback xmlns=""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2E24DCF4-AF0F-E810-0C66-7E06D5CD174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97323" y="5371501"/>
                  <a:ext cx="273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3" name="Input penna 82">
                  <a:extLst>
                    <a:ext uri="{FF2B5EF4-FFF2-40B4-BE49-F238E27FC236}">
                      <a16:creationId xmlns:a16="http://schemas.microsoft.com/office/drawing/2014/main" id="{8E84D5BF-C508-3125-7535-EE84F78EEF3B}"/>
                    </a:ext>
                  </a:extLst>
                </p14:cNvPr>
                <p14:cNvContentPartPr/>
                <p14:nvPr/>
              </p14:nvContentPartPr>
              <p14:xfrm>
                <a:off x="5414163" y="5456461"/>
                <a:ext cx="190080" cy="65880"/>
              </p14:xfrm>
            </p:contentPart>
          </mc:Choice>
          <mc:Fallback xmlns="">
            <p:pic>
              <p:nvPicPr>
                <p:cNvPr id="83" name="Input penna 82">
                  <a:extLst>
                    <a:ext uri="{FF2B5EF4-FFF2-40B4-BE49-F238E27FC236}">
                      <a16:creationId xmlns:a16="http://schemas.microsoft.com/office/drawing/2014/main" id="{8E84D5BF-C508-3125-7535-EE84F78EEF3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08043" y="5450341"/>
                  <a:ext cx="2023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4" name="Input penna 83">
                  <a:extLst>
                    <a:ext uri="{FF2B5EF4-FFF2-40B4-BE49-F238E27FC236}">
                      <a16:creationId xmlns:a16="http://schemas.microsoft.com/office/drawing/2014/main" id="{57FCF7E2-8C4A-559E-A0FE-DF75398A0822}"/>
                    </a:ext>
                  </a:extLst>
                </p14:cNvPr>
                <p14:cNvContentPartPr/>
                <p14:nvPr/>
              </p14:nvContentPartPr>
              <p14:xfrm>
                <a:off x="5600283" y="5519461"/>
                <a:ext cx="119160" cy="131760"/>
              </p14:xfrm>
            </p:contentPart>
          </mc:Choice>
          <mc:Fallback xmlns="">
            <p:pic>
              <p:nvPicPr>
                <p:cNvPr id="84" name="Input penna 83">
                  <a:extLst>
                    <a:ext uri="{FF2B5EF4-FFF2-40B4-BE49-F238E27FC236}">
                      <a16:creationId xmlns:a16="http://schemas.microsoft.com/office/drawing/2014/main" id="{57FCF7E2-8C4A-559E-A0FE-DF75398A082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594163" y="5513341"/>
                  <a:ext cx="1314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278FD9FB-6ABE-F538-E9E6-A9C699CDE931}"/>
                    </a:ext>
                  </a:extLst>
                </p14:cNvPr>
                <p14:cNvContentPartPr/>
                <p14:nvPr/>
              </p14:nvContentPartPr>
              <p14:xfrm>
                <a:off x="5752203" y="5494981"/>
                <a:ext cx="102240" cy="149040"/>
              </p14:xfrm>
            </p:contentPart>
          </mc:Choice>
          <mc:Fallback xmlns=""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278FD9FB-6ABE-F538-E9E6-A9C699CDE93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746083" y="5488861"/>
                  <a:ext cx="1144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6" name="Input penna 85">
                  <a:extLst>
                    <a:ext uri="{FF2B5EF4-FFF2-40B4-BE49-F238E27FC236}">
                      <a16:creationId xmlns:a16="http://schemas.microsoft.com/office/drawing/2014/main" id="{54395784-541F-EECE-E73A-02CF945D997D}"/>
                    </a:ext>
                  </a:extLst>
                </p14:cNvPr>
                <p14:cNvContentPartPr/>
                <p14:nvPr/>
              </p14:nvContentPartPr>
              <p14:xfrm>
                <a:off x="5868483" y="5550781"/>
                <a:ext cx="98280" cy="75240"/>
              </p14:xfrm>
            </p:contentPart>
          </mc:Choice>
          <mc:Fallback xmlns="">
            <p:pic>
              <p:nvPicPr>
                <p:cNvPr id="86" name="Input penna 85">
                  <a:extLst>
                    <a:ext uri="{FF2B5EF4-FFF2-40B4-BE49-F238E27FC236}">
                      <a16:creationId xmlns:a16="http://schemas.microsoft.com/office/drawing/2014/main" id="{54395784-541F-EECE-E73A-02CF945D997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62363" y="5544661"/>
                  <a:ext cx="1105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7" name="Input penna 86">
                  <a:extLst>
                    <a:ext uri="{FF2B5EF4-FFF2-40B4-BE49-F238E27FC236}">
                      <a16:creationId xmlns:a16="http://schemas.microsoft.com/office/drawing/2014/main" id="{13ADF0FA-2803-9A0C-EAAF-5FEA04B0DF24}"/>
                    </a:ext>
                  </a:extLst>
                </p14:cNvPr>
                <p14:cNvContentPartPr/>
                <p14:nvPr/>
              </p14:nvContentPartPr>
              <p14:xfrm>
                <a:off x="5984043" y="5486701"/>
                <a:ext cx="124920" cy="123840"/>
              </p14:xfrm>
            </p:contentPart>
          </mc:Choice>
          <mc:Fallback xmlns="">
            <p:pic>
              <p:nvPicPr>
                <p:cNvPr id="87" name="Input penna 86">
                  <a:extLst>
                    <a:ext uri="{FF2B5EF4-FFF2-40B4-BE49-F238E27FC236}">
                      <a16:creationId xmlns:a16="http://schemas.microsoft.com/office/drawing/2014/main" id="{13ADF0FA-2803-9A0C-EAAF-5FEA04B0DF2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977923" y="5480581"/>
                  <a:ext cx="1371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8" name="Input penna 87">
                  <a:extLst>
                    <a:ext uri="{FF2B5EF4-FFF2-40B4-BE49-F238E27FC236}">
                      <a16:creationId xmlns:a16="http://schemas.microsoft.com/office/drawing/2014/main" id="{78FE2511-C4DC-0BCD-4423-750353DAFA0E}"/>
                    </a:ext>
                  </a:extLst>
                </p14:cNvPr>
                <p14:cNvContentPartPr/>
                <p14:nvPr/>
              </p14:nvContentPartPr>
              <p14:xfrm>
                <a:off x="6158283" y="5512981"/>
                <a:ext cx="5760" cy="106920"/>
              </p14:xfrm>
            </p:contentPart>
          </mc:Choice>
          <mc:Fallback xmlns="">
            <p:pic>
              <p:nvPicPr>
                <p:cNvPr id="88" name="Input penna 87">
                  <a:extLst>
                    <a:ext uri="{FF2B5EF4-FFF2-40B4-BE49-F238E27FC236}">
                      <a16:creationId xmlns:a16="http://schemas.microsoft.com/office/drawing/2014/main" id="{78FE2511-C4DC-0BCD-4423-750353DAFA0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152163" y="5506861"/>
                  <a:ext cx="180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9" name="Input penna 88">
                  <a:extLst>
                    <a:ext uri="{FF2B5EF4-FFF2-40B4-BE49-F238E27FC236}">
                      <a16:creationId xmlns:a16="http://schemas.microsoft.com/office/drawing/2014/main" id="{403EAD98-BCC3-515F-57DF-DAA26D600719}"/>
                    </a:ext>
                  </a:extLst>
                </p14:cNvPr>
                <p14:cNvContentPartPr/>
                <p14:nvPr/>
              </p14:nvContentPartPr>
              <p14:xfrm>
                <a:off x="6170163" y="5473381"/>
                <a:ext cx="142920" cy="149760"/>
              </p14:xfrm>
            </p:contentPart>
          </mc:Choice>
          <mc:Fallback xmlns="">
            <p:pic>
              <p:nvPicPr>
                <p:cNvPr id="89" name="Input penna 88">
                  <a:extLst>
                    <a:ext uri="{FF2B5EF4-FFF2-40B4-BE49-F238E27FC236}">
                      <a16:creationId xmlns:a16="http://schemas.microsoft.com/office/drawing/2014/main" id="{403EAD98-BCC3-515F-57DF-DAA26D60071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164043" y="5467261"/>
                  <a:ext cx="1551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0" name="Input penna 89">
                  <a:extLst>
                    <a:ext uri="{FF2B5EF4-FFF2-40B4-BE49-F238E27FC236}">
                      <a16:creationId xmlns:a16="http://schemas.microsoft.com/office/drawing/2014/main" id="{6A92C47C-0D42-8EE5-3E92-DEC3EA20D28F}"/>
                    </a:ext>
                  </a:extLst>
                </p14:cNvPr>
                <p14:cNvContentPartPr/>
                <p14:nvPr/>
              </p14:nvContentPartPr>
              <p14:xfrm>
                <a:off x="6372123" y="5378701"/>
                <a:ext cx="19080" cy="230760"/>
              </p14:xfrm>
            </p:contentPart>
          </mc:Choice>
          <mc:Fallback xmlns="">
            <p:pic>
              <p:nvPicPr>
                <p:cNvPr id="90" name="Input penna 89">
                  <a:extLst>
                    <a:ext uri="{FF2B5EF4-FFF2-40B4-BE49-F238E27FC236}">
                      <a16:creationId xmlns:a16="http://schemas.microsoft.com/office/drawing/2014/main" id="{6A92C47C-0D42-8EE5-3E92-DEC3EA20D28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366003" y="5372581"/>
                  <a:ext cx="313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7" name="Input penna 96">
                  <a:extLst>
                    <a:ext uri="{FF2B5EF4-FFF2-40B4-BE49-F238E27FC236}">
                      <a16:creationId xmlns:a16="http://schemas.microsoft.com/office/drawing/2014/main" id="{D67527C5-C9EA-3F08-122C-191829091504}"/>
                    </a:ext>
                  </a:extLst>
                </p14:cNvPr>
                <p14:cNvContentPartPr/>
                <p14:nvPr/>
              </p14:nvContentPartPr>
              <p14:xfrm>
                <a:off x="6329283" y="5476621"/>
                <a:ext cx="209160" cy="131760"/>
              </p14:xfrm>
            </p:contentPart>
          </mc:Choice>
          <mc:Fallback xmlns="">
            <p:pic>
              <p:nvPicPr>
                <p:cNvPr id="97" name="Input penna 96">
                  <a:extLst>
                    <a:ext uri="{FF2B5EF4-FFF2-40B4-BE49-F238E27FC236}">
                      <a16:creationId xmlns:a16="http://schemas.microsoft.com/office/drawing/2014/main" id="{D67527C5-C9EA-3F08-122C-19182909150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23163" y="5470501"/>
                  <a:ext cx="2214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8" name="Input penna 97">
                  <a:extLst>
                    <a:ext uri="{FF2B5EF4-FFF2-40B4-BE49-F238E27FC236}">
                      <a16:creationId xmlns:a16="http://schemas.microsoft.com/office/drawing/2014/main" id="{A63E8058-F1CC-5611-DC3D-C6A7C5FAD102}"/>
                    </a:ext>
                  </a:extLst>
                </p14:cNvPr>
                <p14:cNvContentPartPr/>
                <p14:nvPr/>
              </p14:nvContentPartPr>
              <p14:xfrm>
                <a:off x="6575883" y="5504341"/>
                <a:ext cx="135360" cy="106200"/>
              </p14:xfrm>
            </p:contentPart>
          </mc:Choice>
          <mc:Fallback xmlns="">
            <p:pic>
              <p:nvPicPr>
                <p:cNvPr id="98" name="Input penna 97">
                  <a:extLst>
                    <a:ext uri="{FF2B5EF4-FFF2-40B4-BE49-F238E27FC236}">
                      <a16:creationId xmlns:a16="http://schemas.microsoft.com/office/drawing/2014/main" id="{A63E8058-F1CC-5611-DC3D-C6A7C5FAD10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569763" y="5498221"/>
                  <a:ext cx="14760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uppo 105">
            <a:extLst>
              <a:ext uri="{FF2B5EF4-FFF2-40B4-BE49-F238E27FC236}">
                <a16:creationId xmlns:a16="http://schemas.microsoft.com/office/drawing/2014/main" id="{841C847F-7BE5-7D85-BB08-3FD2DE0308D8}"/>
              </a:ext>
            </a:extLst>
          </p:cNvPr>
          <p:cNvGrpSpPr/>
          <p:nvPr/>
        </p:nvGrpSpPr>
        <p:grpSpPr>
          <a:xfrm>
            <a:off x="6888003" y="5409301"/>
            <a:ext cx="1049400" cy="225720"/>
            <a:chOff x="6888003" y="5409301"/>
            <a:chExt cx="1049400" cy="22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0" name="Input penna 99">
                  <a:extLst>
                    <a:ext uri="{FF2B5EF4-FFF2-40B4-BE49-F238E27FC236}">
                      <a16:creationId xmlns:a16="http://schemas.microsoft.com/office/drawing/2014/main" id="{152037B6-6B73-165D-FE95-F549EC58A14D}"/>
                    </a:ext>
                  </a:extLst>
                </p14:cNvPr>
                <p14:cNvContentPartPr/>
                <p14:nvPr/>
              </p14:nvContentPartPr>
              <p14:xfrm>
                <a:off x="6888003" y="5497141"/>
                <a:ext cx="289800" cy="137880"/>
              </p14:xfrm>
            </p:contentPart>
          </mc:Choice>
          <mc:Fallback xmlns="">
            <p:pic>
              <p:nvPicPr>
                <p:cNvPr id="100" name="Input penna 99">
                  <a:extLst>
                    <a:ext uri="{FF2B5EF4-FFF2-40B4-BE49-F238E27FC236}">
                      <a16:creationId xmlns:a16="http://schemas.microsoft.com/office/drawing/2014/main" id="{152037B6-6B73-165D-FE95-F549EC58A14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881883" y="5491021"/>
                  <a:ext cx="3020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1" name="Input penna 100">
                  <a:extLst>
                    <a:ext uri="{FF2B5EF4-FFF2-40B4-BE49-F238E27FC236}">
                      <a16:creationId xmlns:a16="http://schemas.microsoft.com/office/drawing/2014/main" id="{771E67E8-209F-5DDB-6E45-34397E352C0E}"/>
                    </a:ext>
                  </a:extLst>
                </p14:cNvPr>
                <p14:cNvContentPartPr/>
                <p14:nvPr/>
              </p14:nvContentPartPr>
              <p14:xfrm>
                <a:off x="7223163" y="5566981"/>
                <a:ext cx="106560" cy="57240"/>
              </p14:xfrm>
            </p:contentPart>
          </mc:Choice>
          <mc:Fallback xmlns="">
            <p:pic>
              <p:nvPicPr>
                <p:cNvPr id="101" name="Input penna 100">
                  <a:extLst>
                    <a:ext uri="{FF2B5EF4-FFF2-40B4-BE49-F238E27FC236}">
                      <a16:creationId xmlns:a16="http://schemas.microsoft.com/office/drawing/2014/main" id="{771E67E8-209F-5DDB-6E45-34397E352C0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217043" y="5560861"/>
                  <a:ext cx="1188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2" name="Input penna 101">
                  <a:extLst>
                    <a:ext uri="{FF2B5EF4-FFF2-40B4-BE49-F238E27FC236}">
                      <a16:creationId xmlns:a16="http://schemas.microsoft.com/office/drawing/2014/main" id="{B6A3FAD7-DFE6-97B3-5C17-C20BD2E058F2}"/>
                    </a:ext>
                  </a:extLst>
                </p14:cNvPr>
                <p14:cNvContentPartPr/>
                <p14:nvPr/>
              </p14:nvContentPartPr>
              <p14:xfrm>
                <a:off x="7414683" y="5543581"/>
                <a:ext cx="101160" cy="72000"/>
              </p14:xfrm>
            </p:contentPart>
          </mc:Choice>
          <mc:Fallback xmlns="">
            <p:pic>
              <p:nvPicPr>
                <p:cNvPr id="102" name="Input penna 101">
                  <a:extLst>
                    <a:ext uri="{FF2B5EF4-FFF2-40B4-BE49-F238E27FC236}">
                      <a16:creationId xmlns:a16="http://schemas.microsoft.com/office/drawing/2014/main" id="{B6A3FAD7-DFE6-97B3-5C17-C20BD2E058F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408563" y="5537461"/>
                  <a:ext cx="1134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3" name="Input penna 102">
                  <a:extLst>
                    <a:ext uri="{FF2B5EF4-FFF2-40B4-BE49-F238E27FC236}">
                      <a16:creationId xmlns:a16="http://schemas.microsoft.com/office/drawing/2014/main" id="{E7E1AA99-A217-D5CC-3AD0-D183C6AAE9F7}"/>
                    </a:ext>
                  </a:extLst>
                </p14:cNvPr>
                <p14:cNvContentPartPr/>
                <p14:nvPr/>
              </p14:nvContentPartPr>
              <p14:xfrm>
                <a:off x="7579563" y="5409301"/>
                <a:ext cx="88560" cy="221400"/>
              </p14:xfrm>
            </p:contentPart>
          </mc:Choice>
          <mc:Fallback xmlns="">
            <p:pic>
              <p:nvPicPr>
                <p:cNvPr id="103" name="Input penna 102">
                  <a:extLst>
                    <a:ext uri="{FF2B5EF4-FFF2-40B4-BE49-F238E27FC236}">
                      <a16:creationId xmlns:a16="http://schemas.microsoft.com/office/drawing/2014/main" id="{E7E1AA99-A217-D5CC-3AD0-D183C6AAE9F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573443" y="5403181"/>
                  <a:ext cx="1008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4" name="Input penna 103">
                  <a:extLst>
                    <a:ext uri="{FF2B5EF4-FFF2-40B4-BE49-F238E27FC236}">
                      <a16:creationId xmlns:a16="http://schemas.microsoft.com/office/drawing/2014/main" id="{0EC91CAA-A4CE-95D0-5D10-7128865C53C9}"/>
                    </a:ext>
                  </a:extLst>
                </p14:cNvPr>
                <p14:cNvContentPartPr/>
                <p14:nvPr/>
              </p14:nvContentPartPr>
              <p14:xfrm>
                <a:off x="7564083" y="5476261"/>
                <a:ext cx="139320" cy="51480"/>
              </p14:xfrm>
            </p:contentPart>
          </mc:Choice>
          <mc:Fallback xmlns="">
            <p:pic>
              <p:nvPicPr>
                <p:cNvPr id="104" name="Input penna 103">
                  <a:extLst>
                    <a:ext uri="{FF2B5EF4-FFF2-40B4-BE49-F238E27FC236}">
                      <a16:creationId xmlns:a16="http://schemas.microsoft.com/office/drawing/2014/main" id="{0EC91CAA-A4CE-95D0-5D10-7128865C53C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557963" y="5470141"/>
                  <a:ext cx="1515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5" name="Input penna 104">
                  <a:extLst>
                    <a:ext uri="{FF2B5EF4-FFF2-40B4-BE49-F238E27FC236}">
                      <a16:creationId xmlns:a16="http://schemas.microsoft.com/office/drawing/2014/main" id="{A3899C2E-6E5E-4000-AF5D-C699FEDF746A}"/>
                    </a:ext>
                  </a:extLst>
                </p14:cNvPr>
                <p14:cNvContentPartPr/>
                <p14:nvPr/>
              </p14:nvContentPartPr>
              <p14:xfrm>
                <a:off x="7791243" y="5541781"/>
                <a:ext cx="146160" cy="57600"/>
              </p14:xfrm>
            </p:contentPart>
          </mc:Choice>
          <mc:Fallback xmlns="">
            <p:pic>
              <p:nvPicPr>
                <p:cNvPr id="105" name="Input penna 104">
                  <a:extLst>
                    <a:ext uri="{FF2B5EF4-FFF2-40B4-BE49-F238E27FC236}">
                      <a16:creationId xmlns:a16="http://schemas.microsoft.com/office/drawing/2014/main" id="{A3899C2E-6E5E-4000-AF5D-C699FEDF746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785123" y="5535661"/>
                  <a:ext cx="158400" cy="6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uppo 115">
            <a:extLst>
              <a:ext uri="{FF2B5EF4-FFF2-40B4-BE49-F238E27FC236}">
                <a16:creationId xmlns:a16="http://schemas.microsoft.com/office/drawing/2014/main" id="{BAB6C3A9-96BA-02BD-3AC8-877AEC955F71}"/>
              </a:ext>
            </a:extLst>
          </p:cNvPr>
          <p:cNvGrpSpPr/>
          <p:nvPr/>
        </p:nvGrpSpPr>
        <p:grpSpPr>
          <a:xfrm>
            <a:off x="8169603" y="5465821"/>
            <a:ext cx="520200" cy="196200"/>
            <a:chOff x="8169603" y="5465821"/>
            <a:chExt cx="52020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7" name="Input penna 106">
                  <a:extLst>
                    <a:ext uri="{FF2B5EF4-FFF2-40B4-BE49-F238E27FC236}">
                      <a16:creationId xmlns:a16="http://schemas.microsoft.com/office/drawing/2014/main" id="{1ABD588B-FE93-7BC0-3BA2-7CA775084283}"/>
                    </a:ext>
                  </a:extLst>
                </p14:cNvPr>
                <p14:cNvContentPartPr/>
                <p14:nvPr/>
              </p14:nvContentPartPr>
              <p14:xfrm>
                <a:off x="8169603" y="5470141"/>
                <a:ext cx="155160" cy="191880"/>
              </p14:xfrm>
            </p:contentPart>
          </mc:Choice>
          <mc:Fallback xmlns="">
            <p:pic>
              <p:nvPicPr>
                <p:cNvPr id="107" name="Input penna 106">
                  <a:extLst>
                    <a:ext uri="{FF2B5EF4-FFF2-40B4-BE49-F238E27FC236}">
                      <a16:creationId xmlns:a16="http://schemas.microsoft.com/office/drawing/2014/main" id="{1ABD588B-FE93-7BC0-3BA2-7CA77508428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63483" y="5464021"/>
                  <a:ext cx="1674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8" name="Input penna 107">
                  <a:extLst>
                    <a:ext uri="{FF2B5EF4-FFF2-40B4-BE49-F238E27FC236}">
                      <a16:creationId xmlns:a16="http://schemas.microsoft.com/office/drawing/2014/main" id="{D60AF2CE-7A75-C8BF-5254-14BD7AB2CA7E}"/>
                    </a:ext>
                  </a:extLst>
                </p14:cNvPr>
                <p14:cNvContentPartPr/>
                <p14:nvPr/>
              </p14:nvContentPartPr>
              <p14:xfrm>
                <a:off x="8408283" y="5465821"/>
                <a:ext cx="124200" cy="130680"/>
              </p14:xfrm>
            </p:contentPart>
          </mc:Choice>
          <mc:Fallback xmlns="">
            <p:pic>
              <p:nvPicPr>
                <p:cNvPr id="108" name="Input penna 107">
                  <a:extLst>
                    <a:ext uri="{FF2B5EF4-FFF2-40B4-BE49-F238E27FC236}">
                      <a16:creationId xmlns:a16="http://schemas.microsoft.com/office/drawing/2014/main" id="{D60AF2CE-7A75-C8BF-5254-14BD7AB2CA7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402163" y="5459701"/>
                  <a:ext cx="1364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9" name="Input penna 108">
                  <a:extLst>
                    <a:ext uri="{FF2B5EF4-FFF2-40B4-BE49-F238E27FC236}">
                      <a16:creationId xmlns:a16="http://schemas.microsoft.com/office/drawing/2014/main" id="{B01C0E0A-774A-6575-CDF6-9C2C7ED3D9A4}"/>
                    </a:ext>
                  </a:extLst>
                </p14:cNvPr>
                <p14:cNvContentPartPr/>
                <p14:nvPr/>
              </p14:nvContentPartPr>
              <p14:xfrm>
                <a:off x="8484963" y="5584261"/>
                <a:ext cx="22320" cy="52560"/>
              </p14:xfrm>
            </p:contentPart>
          </mc:Choice>
          <mc:Fallback xmlns="">
            <p:pic>
              <p:nvPicPr>
                <p:cNvPr id="109" name="Input penna 108">
                  <a:extLst>
                    <a:ext uri="{FF2B5EF4-FFF2-40B4-BE49-F238E27FC236}">
                      <a16:creationId xmlns:a16="http://schemas.microsoft.com/office/drawing/2014/main" id="{B01C0E0A-774A-6575-CDF6-9C2C7ED3D9A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78843" y="5578141"/>
                  <a:ext cx="345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0" name="Input penna 109">
                  <a:extLst>
                    <a:ext uri="{FF2B5EF4-FFF2-40B4-BE49-F238E27FC236}">
                      <a16:creationId xmlns:a16="http://schemas.microsoft.com/office/drawing/2014/main" id="{4EEC47C5-49B8-1815-89D0-E5F95EBE471B}"/>
                    </a:ext>
                  </a:extLst>
                </p14:cNvPr>
                <p14:cNvContentPartPr/>
                <p14:nvPr/>
              </p14:nvContentPartPr>
              <p14:xfrm>
                <a:off x="8489643" y="5523781"/>
                <a:ext cx="16920" cy="110520"/>
              </p14:xfrm>
            </p:contentPart>
          </mc:Choice>
          <mc:Fallback xmlns="">
            <p:pic>
              <p:nvPicPr>
                <p:cNvPr id="110" name="Input penna 109">
                  <a:extLst>
                    <a:ext uri="{FF2B5EF4-FFF2-40B4-BE49-F238E27FC236}">
                      <a16:creationId xmlns:a16="http://schemas.microsoft.com/office/drawing/2014/main" id="{4EEC47C5-49B8-1815-89D0-E5F95EBE471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483523" y="5517661"/>
                  <a:ext cx="291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1" name="Input penna 110">
                  <a:extLst>
                    <a:ext uri="{FF2B5EF4-FFF2-40B4-BE49-F238E27FC236}">
                      <a16:creationId xmlns:a16="http://schemas.microsoft.com/office/drawing/2014/main" id="{FD36AA4B-BFD6-1DC0-4A28-080A7E7BCB0E}"/>
                    </a:ext>
                  </a:extLst>
                </p14:cNvPr>
                <p14:cNvContentPartPr/>
                <p14:nvPr/>
              </p14:nvContentPartPr>
              <p14:xfrm>
                <a:off x="8635443" y="5599021"/>
                <a:ext cx="30240" cy="20520"/>
              </p14:xfrm>
            </p:contentPart>
          </mc:Choice>
          <mc:Fallback xmlns="">
            <p:pic>
              <p:nvPicPr>
                <p:cNvPr id="111" name="Input penna 110">
                  <a:extLst>
                    <a:ext uri="{FF2B5EF4-FFF2-40B4-BE49-F238E27FC236}">
                      <a16:creationId xmlns:a16="http://schemas.microsoft.com/office/drawing/2014/main" id="{FD36AA4B-BFD6-1DC0-4A28-080A7E7BCB0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629323" y="5592901"/>
                  <a:ext cx="424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2" name="Input penna 111">
                  <a:extLst>
                    <a:ext uri="{FF2B5EF4-FFF2-40B4-BE49-F238E27FC236}">
                      <a16:creationId xmlns:a16="http://schemas.microsoft.com/office/drawing/2014/main" id="{8D7FC3C6-5298-9691-CD87-CC597E140151}"/>
                    </a:ext>
                  </a:extLst>
                </p14:cNvPr>
                <p14:cNvContentPartPr/>
                <p14:nvPr/>
              </p14:nvContentPartPr>
              <p14:xfrm>
                <a:off x="8658123" y="5482381"/>
                <a:ext cx="31680" cy="33120"/>
              </p14:xfrm>
            </p:contentPart>
          </mc:Choice>
          <mc:Fallback xmlns="">
            <p:pic>
              <p:nvPicPr>
                <p:cNvPr id="112" name="Input penna 111">
                  <a:extLst>
                    <a:ext uri="{FF2B5EF4-FFF2-40B4-BE49-F238E27FC236}">
                      <a16:creationId xmlns:a16="http://schemas.microsoft.com/office/drawing/2014/main" id="{8D7FC3C6-5298-9691-CD87-CC597E14015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652003" y="5476261"/>
                  <a:ext cx="4392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uppo 118">
            <a:extLst>
              <a:ext uri="{FF2B5EF4-FFF2-40B4-BE49-F238E27FC236}">
                <a16:creationId xmlns:a16="http://schemas.microsoft.com/office/drawing/2014/main" id="{DEE517E0-D586-2D1F-8C6E-37C395D153EE}"/>
              </a:ext>
            </a:extLst>
          </p:cNvPr>
          <p:cNvGrpSpPr/>
          <p:nvPr/>
        </p:nvGrpSpPr>
        <p:grpSpPr>
          <a:xfrm>
            <a:off x="8956203" y="5396701"/>
            <a:ext cx="733680" cy="233640"/>
            <a:chOff x="8956203" y="5396701"/>
            <a:chExt cx="733680" cy="2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3" name="Input penna 112">
                  <a:extLst>
                    <a:ext uri="{FF2B5EF4-FFF2-40B4-BE49-F238E27FC236}">
                      <a16:creationId xmlns:a16="http://schemas.microsoft.com/office/drawing/2014/main" id="{C8D44202-54C7-6F51-9D74-20D2EF182351}"/>
                    </a:ext>
                  </a:extLst>
                </p14:cNvPr>
                <p14:cNvContentPartPr/>
                <p14:nvPr/>
              </p14:nvContentPartPr>
              <p14:xfrm>
                <a:off x="8956203" y="5396701"/>
                <a:ext cx="45720" cy="207720"/>
              </p14:xfrm>
            </p:contentPart>
          </mc:Choice>
          <mc:Fallback xmlns="">
            <p:pic>
              <p:nvPicPr>
                <p:cNvPr id="113" name="Input penna 112">
                  <a:extLst>
                    <a:ext uri="{FF2B5EF4-FFF2-40B4-BE49-F238E27FC236}">
                      <a16:creationId xmlns:a16="http://schemas.microsoft.com/office/drawing/2014/main" id="{C8D44202-54C7-6F51-9D74-20D2EF18235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950083" y="5390581"/>
                  <a:ext cx="579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4" name="Input penna 113">
                  <a:extLst>
                    <a:ext uri="{FF2B5EF4-FFF2-40B4-BE49-F238E27FC236}">
                      <a16:creationId xmlns:a16="http://schemas.microsoft.com/office/drawing/2014/main" id="{C38A4D5E-614C-CEDD-F283-EDA33FEA318D}"/>
                    </a:ext>
                  </a:extLst>
                </p14:cNvPr>
                <p14:cNvContentPartPr/>
                <p14:nvPr/>
              </p14:nvContentPartPr>
              <p14:xfrm>
                <a:off x="9025683" y="5538541"/>
                <a:ext cx="125640" cy="91800"/>
              </p14:xfrm>
            </p:contentPart>
          </mc:Choice>
          <mc:Fallback xmlns="">
            <p:pic>
              <p:nvPicPr>
                <p:cNvPr id="114" name="Input penna 113">
                  <a:extLst>
                    <a:ext uri="{FF2B5EF4-FFF2-40B4-BE49-F238E27FC236}">
                      <a16:creationId xmlns:a16="http://schemas.microsoft.com/office/drawing/2014/main" id="{C38A4D5E-614C-CEDD-F283-EDA33FEA318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019203" y="5532421"/>
                  <a:ext cx="1378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Input penna 116">
                  <a:extLst>
                    <a:ext uri="{FF2B5EF4-FFF2-40B4-BE49-F238E27FC236}">
                      <a16:creationId xmlns:a16="http://schemas.microsoft.com/office/drawing/2014/main" id="{7FCA43B1-2069-427E-5A71-D59C6406E401}"/>
                    </a:ext>
                  </a:extLst>
                </p14:cNvPr>
                <p14:cNvContentPartPr/>
                <p14:nvPr/>
              </p14:nvContentPartPr>
              <p14:xfrm>
                <a:off x="9223323" y="5492821"/>
                <a:ext cx="297360" cy="135360"/>
              </p14:xfrm>
            </p:contentPart>
          </mc:Choice>
          <mc:Fallback xmlns="">
            <p:pic>
              <p:nvPicPr>
                <p:cNvPr id="117" name="Input penna 116">
                  <a:extLst>
                    <a:ext uri="{FF2B5EF4-FFF2-40B4-BE49-F238E27FC236}">
                      <a16:creationId xmlns:a16="http://schemas.microsoft.com/office/drawing/2014/main" id="{7FCA43B1-2069-427E-5A71-D59C6406E40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217203" y="5486701"/>
                  <a:ext cx="3096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Input penna 117">
                  <a:extLst>
                    <a:ext uri="{FF2B5EF4-FFF2-40B4-BE49-F238E27FC236}">
                      <a16:creationId xmlns:a16="http://schemas.microsoft.com/office/drawing/2014/main" id="{02DB10F7-2EE8-5546-49A2-59A5D953E86F}"/>
                    </a:ext>
                  </a:extLst>
                </p14:cNvPr>
                <p14:cNvContentPartPr/>
                <p14:nvPr/>
              </p14:nvContentPartPr>
              <p14:xfrm>
                <a:off x="9552363" y="5533141"/>
                <a:ext cx="137520" cy="91080"/>
              </p14:xfrm>
            </p:contentPart>
          </mc:Choice>
          <mc:Fallback xmlns="">
            <p:pic>
              <p:nvPicPr>
                <p:cNvPr id="118" name="Input penna 117">
                  <a:extLst>
                    <a:ext uri="{FF2B5EF4-FFF2-40B4-BE49-F238E27FC236}">
                      <a16:creationId xmlns:a16="http://schemas.microsoft.com/office/drawing/2014/main" id="{02DB10F7-2EE8-5546-49A2-59A5D953E86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546243" y="5527021"/>
                  <a:ext cx="149760" cy="10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28" name="Input penna 127">
                <a:extLst>
                  <a:ext uri="{FF2B5EF4-FFF2-40B4-BE49-F238E27FC236}">
                    <a16:creationId xmlns:a16="http://schemas.microsoft.com/office/drawing/2014/main" id="{4C204E44-3364-9C0B-840C-6A00860A3780}"/>
                  </a:ext>
                </a:extLst>
              </p14:cNvPr>
              <p14:cNvContentPartPr/>
              <p14:nvPr/>
            </p14:nvContentPartPr>
            <p14:xfrm>
              <a:off x="9869163" y="5337661"/>
              <a:ext cx="86040" cy="412920"/>
            </p14:xfrm>
          </p:contentPart>
        </mc:Choice>
        <mc:Fallback xmlns="">
          <p:pic>
            <p:nvPicPr>
              <p:cNvPr id="128" name="Input penna 127">
                <a:extLst>
                  <a:ext uri="{FF2B5EF4-FFF2-40B4-BE49-F238E27FC236}">
                    <a16:creationId xmlns:a16="http://schemas.microsoft.com/office/drawing/2014/main" id="{4C204E44-3364-9C0B-840C-6A00860A378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863043" y="5331541"/>
                <a:ext cx="98280" cy="42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uppo 130">
            <a:extLst>
              <a:ext uri="{FF2B5EF4-FFF2-40B4-BE49-F238E27FC236}">
                <a16:creationId xmlns:a16="http://schemas.microsoft.com/office/drawing/2014/main" id="{92CDECF2-4C14-D1AD-B531-64B1D6433A7F}"/>
              </a:ext>
            </a:extLst>
          </p:cNvPr>
          <p:cNvGrpSpPr/>
          <p:nvPr/>
        </p:nvGrpSpPr>
        <p:grpSpPr>
          <a:xfrm>
            <a:off x="11863923" y="5341261"/>
            <a:ext cx="244440" cy="387000"/>
            <a:chOff x="11863923" y="5341261"/>
            <a:chExt cx="244440" cy="38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5" name="Input penna 124">
                  <a:extLst>
                    <a:ext uri="{FF2B5EF4-FFF2-40B4-BE49-F238E27FC236}">
                      <a16:creationId xmlns:a16="http://schemas.microsoft.com/office/drawing/2014/main" id="{751FBE5C-4DBD-0E26-56DC-1B77C23F7447}"/>
                    </a:ext>
                  </a:extLst>
                </p14:cNvPr>
                <p14:cNvContentPartPr/>
                <p14:nvPr/>
              </p14:nvContentPartPr>
              <p14:xfrm>
                <a:off x="11863923" y="5385901"/>
                <a:ext cx="65160" cy="342360"/>
              </p14:xfrm>
            </p:contentPart>
          </mc:Choice>
          <mc:Fallback xmlns="">
            <p:pic>
              <p:nvPicPr>
                <p:cNvPr id="125" name="Input penna 124">
                  <a:extLst>
                    <a:ext uri="{FF2B5EF4-FFF2-40B4-BE49-F238E27FC236}">
                      <a16:creationId xmlns:a16="http://schemas.microsoft.com/office/drawing/2014/main" id="{751FBE5C-4DBD-0E26-56DC-1B77C23F744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857803" y="5379781"/>
                  <a:ext cx="774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9" name="Input penna 128">
                  <a:extLst>
                    <a:ext uri="{FF2B5EF4-FFF2-40B4-BE49-F238E27FC236}">
                      <a16:creationId xmlns:a16="http://schemas.microsoft.com/office/drawing/2014/main" id="{D07A5EB3-3F7B-6CCA-95CC-2D485ED4B05C}"/>
                    </a:ext>
                  </a:extLst>
                </p14:cNvPr>
                <p14:cNvContentPartPr/>
                <p14:nvPr/>
              </p14:nvContentPartPr>
              <p14:xfrm>
                <a:off x="12082083" y="5341261"/>
                <a:ext cx="26280" cy="182160"/>
              </p14:xfrm>
            </p:contentPart>
          </mc:Choice>
          <mc:Fallback xmlns="">
            <p:pic>
              <p:nvPicPr>
                <p:cNvPr id="129" name="Input penna 128">
                  <a:extLst>
                    <a:ext uri="{FF2B5EF4-FFF2-40B4-BE49-F238E27FC236}">
                      <a16:creationId xmlns:a16="http://schemas.microsoft.com/office/drawing/2014/main" id="{D07A5EB3-3F7B-6CCA-95CC-2D485ED4B05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2075963" y="5335141"/>
                  <a:ext cx="385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0" name="Input penna 129">
                  <a:extLst>
                    <a:ext uri="{FF2B5EF4-FFF2-40B4-BE49-F238E27FC236}">
                      <a16:creationId xmlns:a16="http://schemas.microsoft.com/office/drawing/2014/main" id="{29C16B80-11EC-B705-143B-FDAD8AE48C9F}"/>
                    </a:ext>
                  </a:extLst>
                </p14:cNvPr>
                <p14:cNvContentPartPr/>
                <p14:nvPr/>
              </p14:nvContentPartPr>
              <p14:xfrm>
                <a:off x="12026283" y="5646541"/>
                <a:ext cx="48240" cy="27360"/>
              </p14:xfrm>
            </p:contentPart>
          </mc:Choice>
          <mc:Fallback xmlns="">
            <p:pic>
              <p:nvPicPr>
                <p:cNvPr id="130" name="Input penna 129">
                  <a:extLst>
                    <a:ext uri="{FF2B5EF4-FFF2-40B4-BE49-F238E27FC236}">
                      <a16:creationId xmlns:a16="http://schemas.microsoft.com/office/drawing/2014/main" id="{29C16B80-11EC-B705-143B-FDAD8AE48C9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2020163" y="5640421"/>
                  <a:ext cx="6048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uppo 141">
            <a:extLst>
              <a:ext uri="{FF2B5EF4-FFF2-40B4-BE49-F238E27FC236}">
                <a16:creationId xmlns:a16="http://schemas.microsoft.com/office/drawing/2014/main" id="{7DFB28CE-C874-2174-E782-C66E86BEC027}"/>
              </a:ext>
            </a:extLst>
          </p:cNvPr>
          <p:cNvGrpSpPr/>
          <p:nvPr/>
        </p:nvGrpSpPr>
        <p:grpSpPr>
          <a:xfrm>
            <a:off x="9948723" y="5425501"/>
            <a:ext cx="1249560" cy="315360"/>
            <a:chOff x="9948723" y="5425501"/>
            <a:chExt cx="1249560" cy="31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2" name="Input penna 131">
                  <a:extLst>
                    <a:ext uri="{FF2B5EF4-FFF2-40B4-BE49-F238E27FC236}">
                      <a16:creationId xmlns:a16="http://schemas.microsoft.com/office/drawing/2014/main" id="{96C0A54E-0EF4-9D2E-1F5A-16DE434EA177}"/>
                    </a:ext>
                  </a:extLst>
                </p14:cNvPr>
                <p14:cNvContentPartPr/>
                <p14:nvPr/>
              </p14:nvContentPartPr>
              <p14:xfrm>
                <a:off x="9948723" y="5440621"/>
                <a:ext cx="117720" cy="188640"/>
              </p14:xfrm>
            </p:contentPart>
          </mc:Choice>
          <mc:Fallback xmlns="">
            <p:pic>
              <p:nvPicPr>
                <p:cNvPr id="132" name="Input penna 131">
                  <a:extLst>
                    <a:ext uri="{FF2B5EF4-FFF2-40B4-BE49-F238E27FC236}">
                      <a16:creationId xmlns:a16="http://schemas.microsoft.com/office/drawing/2014/main" id="{96C0A54E-0EF4-9D2E-1F5A-16DE434EA17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942603" y="5434501"/>
                  <a:ext cx="1299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3" name="Input penna 132">
                  <a:extLst>
                    <a:ext uri="{FF2B5EF4-FFF2-40B4-BE49-F238E27FC236}">
                      <a16:creationId xmlns:a16="http://schemas.microsoft.com/office/drawing/2014/main" id="{F3A0C393-C83D-CA27-62FE-3F32F0192F40}"/>
                    </a:ext>
                  </a:extLst>
                </p14:cNvPr>
                <p14:cNvContentPartPr/>
                <p14:nvPr/>
              </p14:nvContentPartPr>
              <p14:xfrm>
                <a:off x="10078323" y="5521621"/>
                <a:ext cx="117720" cy="124200"/>
              </p14:xfrm>
            </p:contentPart>
          </mc:Choice>
          <mc:Fallback xmlns="">
            <p:pic>
              <p:nvPicPr>
                <p:cNvPr id="133" name="Input penna 132">
                  <a:extLst>
                    <a:ext uri="{FF2B5EF4-FFF2-40B4-BE49-F238E27FC236}">
                      <a16:creationId xmlns:a16="http://schemas.microsoft.com/office/drawing/2014/main" id="{F3A0C393-C83D-CA27-62FE-3F32F0192F4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072203" y="5515501"/>
                  <a:ext cx="1299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4" name="Input penna 133">
                  <a:extLst>
                    <a:ext uri="{FF2B5EF4-FFF2-40B4-BE49-F238E27FC236}">
                      <a16:creationId xmlns:a16="http://schemas.microsoft.com/office/drawing/2014/main" id="{FEACF56E-853D-28AF-E7ED-41ED13D22A78}"/>
                    </a:ext>
                  </a:extLst>
                </p14:cNvPr>
                <p14:cNvContentPartPr/>
                <p14:nvPr/>
              </p14:nvContentPartPr>
              <p14:xfrm>
                <a:off x="10187403" y="5425501"/>
                <a:ext cx="206280" cy="315360"/>
              </p14:xfrm>
            </p:contentPart>
          </mc:Choice>
          <mc:Fallback xmlns="">
            <p:pic>
              <p:nvPicPr>
                <p:cNvPr id="134" name="Input penna 133">
                  <a:extLst>
                    <a:ext uri="{FF2B5EF4-FFF2-40B4-BE49-F238E27FC236}">
                      <a16:creationId xmlns:a16="http://schemas.microsoft.com/office/drawing/2014/main" id="{FEACF56E-853D-28AF-E7ED-41ED13D22A7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181283" y="5419381"/>
                  <a:ext cx="2185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5" name="Input penna 134">
                  <a:extLst>
                    <a:ext uri="{FF2B5EF4-FFF2-40B4-BE49-F238E27FC236}">
                      <a16:creationId xmlns:a16="http://schemas.microsoft.com/office/drawing/2014/main" id="{5226255E-08F2-6968-EC3F-9A3B73E2426E}"/>
                    </a:ext>
                  </a:extLst>
                </p14:cNvPr>
                <p14:cNvContentPartPr/>
                <p14:nvPr/>
              </p14:nvContentPartPr>
              <p14:xfrm>
                <a:off x="10395483" y="5505781"/>
                <a:ext cx="256320" cy="127080"/>
              </p14:xfrm>
            </p:contentPart>
          </mc:Choice>
          <mc:Fallback xmlns="">
            <p:pic>
              <p:nvPicPr>
                <p:cNvPr id="135" name="Input penna 134">
                  <a:extLst>
                    <a:ext uri="{FF2B5EF4-FFF2-40B4-BE49-F238E27FC236}">
                      <a16:creationId xmlns:a16="http://schemas.microsoft.com/office/drawing/2014/main" id="{5226255E-08F2-6968-EC3F-9A3B73E2426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389363" y="5499661"/>
                  <a:ext cx="2685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6" name="Input penna 135">
                  <a:extLst>
                    <a:ext uri="{FF2B5EF4-FFF2-40B4-BE49-F238E27FC236}">
                      <a16:creationId xmlns:a16="http://schemas.microsoft.com/office/drawing/2014/main" id="{FE1FE0FA-7444-F073-AF1C-CBBB1CBB465F}"/>
                    </a:ext>
                  </a:extLst>
                </p14:cNvPr>
                <p14:cNvContentPartPr/>
                <p14:nvPr/>
              </p14:nvContentPartPr>
              <p14:xfrm>
                <a:off x="10756923" y="5461501"/>
                <a:ext cx="182880" cy="145800"/>
              </p14:xfrm>
            </p:contentPart>
          </mc:Choice>
          <mc:Fallback xmlns="">
            <p:pic>
              <p:nvPicPr>
                <p:cNvPr id="136" name="Input penna 135">
                  <a:extLst>
                    <a:ext uri="{FF2B5EF4-FFF2-40B4-BE49-F238E27FC236}">
                      <a16:creationId xmlns:a16="http://schemas.microsoft.com/office/drawing/2014/main" id="{FE1FE0FA-7444-F073-AF1C-CBBB1CBB465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750803" y="5455381"/>
                  <a:ext cx="1951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7" name="Input penna 136">
                  <a:extLst>
                    <a:ext uri="{FF2B5EF4-FFF2-40B4-BE49-F238E27FC236}">
                      <a16:creationId xmlns:a16="http://schemas.microsoft.com/office/drawing/2014/main" id="{557C8DA0-08D8-FB20-72F0-D8F40E759DDD}"/>
                    </a:ext>
                  </a:extLst>
                </p14:cNvPr>
                <p14:cNvContentPartPr/>
                <p14:nvPr/>
              </p14:nvContentPartPr>
              <p14:xfrm>
                <a:off x="10946283" y="5462581"/>
                <a:ext cx="124920" cy="131040"/>
              </p14:xfrm>
            </p:contentPart>
          </mc:Choice>
          <mc:Fallback xmlns="">
            <p:pic>
              <p:nvPicPr>
                <p:cNvPr id="137" name="Input penna 136">
                  <a:extLst>
                    <a:ext uri="{FF2B5EF4-FFF2-40B4-BE49-F238E27FC236}">
                      <a16:creationId xmlns:a16="http://schemas.microsoft.com/office/drawing/2014/main" id="{557C8DA0-08D8-FB20-72F0-D8F40E759DD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940163" y="5456461"/>
                  <a:ext cx="1371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8" name="Input penna 137">
                  <a:extLst>
                    <a:ext uri="{FF2B5EF4-FFF2-40B4-BE49-F238E27FC236}">
                      <a16:creationId xmlns:a16="http://schemas.microsoft.com/office/drawing/2014/main" id="{DD0F2865-2647-E332-3E17-C96BC3567623}"/>
                    </a:ext>
                  </a:extLst>
                </p14:cNvPr>
                <p14:cNvContentPartPr/>
                <p14:nvPr/>
              </p14:nvContentPartPr>
              <p14:xfrm>
                <a:off x="11081283" y="5474101"/>
                <a:ext cx="117000" cy="126360"/>
              </p14:xfrm>
            </p:contentPart>
          </mc:Choice>
          <mc:Fallback xmlns="">
            <p:pic>
              <p:nvPicPr>
                <p:cNvPr id="138" name="Input penna 137">
                  <a:extLst>
                    <a:ext uri="{FF2B5EF4-FFF2-40B4-BE49-F238E27FC236}">
                      <a16:creationId xmlns:a16="http://schemas.microsoft.com/office/drawing/2014/main" id="{DD0F2865-2647-E332-3E17-C96BC356762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075163" y="5467981"/>
                  <a:ext cx="12924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uppo 140">
            <a:extLst>
              <a:ext uri="{FF2B5EF4-FFF2-40B4-BE49-F238E27FC236}">
                <a16:creationId xmlns:a16="http://schemas.microsoft.com/office/drawing/2014/main" id="{AA994D21-3DA7-F577-FE19-AD43FCB3D979}"/>
              </a:ext>
            </a:extLst>
          </p:cNvPr>
          <p:cNvGrpSpPr/>
          <p:nvPr/>
        </p:nvGrpSpPr>
        <p:grpSpPr>
          <a:xfrm>
            <a:off x="11404923" y="5430901"/>
            <a:ext cx="319320" cy="153000"/>
            <a:chOff x="11404923" y="5430901"/>
            <a:chExt cx="319320" cy="1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9" name="Input penna 138">
                  <a:extLst>
                    <a:ext uri="{FF2B5EF4-FFF2-40B4-BE49-F238E27FC236}">
                      <a16:creationId xmlns:a16="http://schemas.microsoft.com/office/drawing/2014/main" id="{DC154F8E-565C-4F79-DA40-CFB4B2A00302}"/>
                    </a:ext>
                  </a:extLst>
                </p14:cNvPr>
                <p14:cNvContentPartPr/>
                <p14:nvPr/>
              </p14:nvContentPartPr>
              <p14:xfrm>
                <a:off x="11404923" y="5430901"/>
                <a:ext cx="162720" cy="153000"/>
              </p14:xfrm>
            </p:contentPart>
          </mc:Choice>
          <mc:Fallback xmlns="">
            <p:pic>
              <p:nvPicPr>
                <p:cNvPr id="139" name="Input penna 138">
                  <a:extLst>
                    <a:ext uri="{FF2B5EF4-FFF2-40B4-BE49-F238E27FC236}">
                      <a16:creationId xmlns:a16="http://schemas.microsoft.com/office/drawing/2014/main" id="{DC154F8E-565C-4F79-DA40-CFB4B2A0030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398803" y="5424781"/>
                  <a:ext cx="1749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0" name="Input penna 139">
                  <a:extLst>
                    <a:ext uri="{FF2B5EF4-FFF2-40B4-BE49-F238E27FC236}">
                      <a16:creationId xmlns:a16="http://schemas.microsoft.com/office/drawing/2014/main" id="{D9DE521A-4A5B-017A-F75C-7F91068B847D}"/>
                    </a:ext>
                  </a:extLst>
                </p14:cNvPr>
                <p14:cNvContentPartPr/>
                <p14:nvPr/>
              </p14:nvContentPartPr>
              <p14:xfrm>
                <a:off x="11581683" y="5450701"/>
                <a:ext cx="142560" cy="129600"/>
              </p14:xfrm>
            </p:contentPart>
          </mc:Choice>
          <mc:Fallback xmlns="">
            <p:pic>
              <p:nvPicPr>
                <p:cNvPr id="140" name="Input penna 139">
                  <a:extLst>
                    <a:ext uri="{FF2B5EF4-FFF2-40B4-BE49-F238E27FC236}">
                      <a16:creationId xmlns:a16="http://schemas.microsoft.com/office/drawing/2014/main" id="{D9DE521A-4A5B-017A-F75C-7F91068B847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575563" y="5444581"/>
                  <a:ext cx="154800" cy="14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3402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Demultiplexer (or DEMUX)*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560C351-B911-45A7-9E8C-C005B3150A07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Opposite of MUX</a:t>
                </a:r>
              </a:p>
              <a:p>
                <a:r>
                  <a:rPr lang="en-US" sz="2800" dirty="0"/>
                  <a:t>Logic symbol and functionality</a:t>
                </a:r>
              </a:p>
              <a:p>
                <a:pPr lvl="1"/>
                <a:r>
                  <a:rPr lang="en-US" sz="2400" dirty="0"/>
                  <a:t>1 (input) control signal = </a:t>
                </a:r>
                <a:r>
                  <a:rPr lang="en-US" sz="2400" dirty="0" err="1"/>
                  <a:t>sel</a:t>
                </a:r>
                <a:endParaRPr lang="en-US" sz="2400" dirty="0"/>
              </a:p>
              <a:p>
                <a:pPr lvl="1"/>
                <a:r>
                  <a:rPr lang="en-US" sz="2400" dirty="0"/>
                  <a:t>N outputs, e.g., N = 2:  a, b</a:t>
                </a:r>
              </a:p>
              <a:p>
                <a:pPr lvl="1"/>
                <a:r>
                  <a:rPr lang="en-US" sz="2400" dirty="0"/>
                  <a:t>1 (data) input = </a:t>
                </a:r>
                <a:r>
                  <a:rPr lang="en-US" sz="2400" dirty="0" err="1"/>
                  <a:t>i</a:t>
                </a:r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If </a:t>
                </a:r>
                <a:r>
                  <a:rPr lang="en-US" sz="2400" dirty="0" err="1"/>
                  <a:t>sel</a:t>
                </a:r>
                <a:r>
                  <a:rPr lang="en-US" sz="2400" dirty="0"/>
                  <a:t> = 0 → a =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, else (</a:t>
                </a:r>
                <a:r>
                  <a:rPr lang="en-US" sz="2400" dirty="0" err="1"/>
                  <a:t>sel</a:t>
                </a:r>
                <a:r>
                  <a:rPr lang="en-US" sz="2400" dirty="0"/>
                  <a:t> = 1) → b = </a:t>
                </a:r>
                <a:r>
                  <a:rPr lang="en-US" sz="2400" dirty="0" err="1"/>
                  <a:t>i</a:t>
                </a:r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Bit width of </a:t>
                </a:r>
                <a:r>
                  <a:rPr lang="en-US" sz="2400" dirty="0" err="1"/>
                  <a:t>sel</a:t>
                </a:r>
                <a:r>
                  <a:rPr lang="en-US" sz="2400" dirty="0"/>
                  <a:t> must be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𝑐𝑒𝑖𝑙</m:t>
                    </m:r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Outputs and (data) input can also be multi-bit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560C351-B911-45A7-9E8C-C005B3150A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4">
            <a:extLst>
              <a:ext uri="{FF2B5EF4-FFF2-40B4-BE49-F238E27FC236}">
                <a16:creationId xmlns:a16="http://schemas.microsoft.com/office/drawing/2014/main" id="{266F2648-73DC-2C0C-2D83-76A06BE175A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02400" y="1916113"/>
            <a:ext cx="1928813" cy="2336800"/>
            <a:chOff x="4096" y="1207"/>
            <a:chExt cx="1215" cy="1472"/>
          </a:xfrm>
        </p:grpSpPr>
        <p:sp>
          <p:nvSpPr>
            <p:cNvPr id="27" name="AutoShape 3">
              <a:extLst>
                <a:ext uri="{FF2B5EF4-FFF2-40B4-BE49-F238E27FC236}">
                  <a16:creationId xmlns:a16="http://schemas.microsoft.com/office/drawing/2014/main" id="{D5297F22-F7BB-1C39-FFE8-4FA1D4BBEBE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096" y="1207"/>
              <a:ext cx="1215" cy="1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5">
              <a:extLst>
                <a:ext uri="{FF2B5EF4-FFF2-40B4-BE49-F238E27FC236}">
                  <a16:creationId xmlns:a16="http://schemas.microsoft.com/office/drawing/2014/main" id="{76366E27-AC29-3165-ADA1-555BF4857F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1" y="2159"/>
              <a:ext cx="0" cy="194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94FA4FD7-523E-43C6-0F8E-00877C179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0" y="2016"/>
              <a:ext cx="103" cy="156"/>
            </a:xfrm>
            <a:custGeom>
              <a:avLst/>
              <a:gdLst>
                <a:gd name="T0" fmla="*/ 0 w 103"/>
                <a:gd name="T1" fmla="*/ 156 h 156"/>
                <a:gd name="T2" fmla="*/ 51 w 103"/>
                <a:gd name="T3" fmla="*/ 0 h 156"/>
                <a:gd name="T4" fmla="*/ 103 w 103"/>
                <a:gd name="T5" fmla="*/ 156 h 156"/>
                <a:gd name="T6" fmla="*/ 0 w 103"/>
                <a:gd name="T7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56">
                  <a:moveTo>
                    <a:pt x="0" y="156"/>
                  </a:moveTo>
                  <a:lnTo>
                    <a:pt x="51" y="0"/>
                  </a:lnTo>
                  <a:lnTo>
                    <a:pt x="103" y="15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7">
              <a:extLst>
                <a:ext uri="{FF2B5EF4-FFF2-40B4-BE49-F238E27FC236}">
                  <a16:creationId xmlns:a16="http://schemas.microsoft.com/office/drawing/2014/main" id="{CE87AA06-8F93-A3E0-D629-3AEF9B21A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2342"/>
              <a:ext cx="313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sel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7AE16E5B-F535-6D95-9099-45D60CEFB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" y="1231"/>
              <a:ext cx="225" cy="898"/>
            </a:xfrm>
            <a:custGeom>
              <a:avLst/>
              <a:gdLst>
                <a:gd name="T0" fmla="*/ 225 w 225"/>
                <a:gd name="T1" fmla="*/ 0 h 898"/>
                <a:gd name="T2" fmla="*/ 0 w 225"/>
                <a:gd name="T3" fmla="*/ 225 h 898"/>
                <a:gd name="T4" fmla="*/ 0 w 225"/>
                <a:gd name="T5" fmla="*/ 673 h 898"/>
                <a:gd name="T6" fmla="*/ 225 w 225"/>
                <a:gd name="T7" fmla="*/ 898 h 898"/>
                <a:gd name="T8" fmla="*/ 225 w 225"/>
                <a:gd name="T9" fmla="*/ 0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898">
                  <a:moveTo>
                    <a:pt x="225" y="0"/>
                  </a:moveTo>
                  <a:lnTo>
                    <a:pt x="0" y="225"/>
                  </a:lnTo>
                  <a:lnTo>
                    <a:pt x="0" y="673"/>
                  </a:lnTo>
                  <a:lnTo>
                    <a:pt x="225" y="89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CD0A956E-4D5D-3E1E-E5A6-C849DA728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" y="1231"/>
              <a:ext cx="225" cy="898"/>
            </a:xfrm>
            <a:custGeom>
              <a:avLst/>
              <a:gdLst>
                <a:gd name="T0" fmla="*/ 225 w 225"/>
                <a:gd name="T1" fmla="*/ 0 h 898"/>
                <a:gd name="T2" fmla="*/ 0 w 225"/>
                <a:gd name="T3" fmla="*/ 225 h 898"/>
                <a:gd name="T4" fmla="*/ 0 w 225"/>
                <a:gd name="T5" fmla="*/ 673 h 898"/>
                <a:gd name="T6" fmla="*/ 225 w 225"/>
                <a:gd name="T7" fmla="*/ 898 h 898"/>
                <a:gd name="T8" fmla="*/ 225 w 225"/>
                <a:gd name="T9" fmla="*/ 0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898">
                  <a:moveTo>
                    <a:pt x="225" y="0"/>
                  </a:moveTo>
                  <a:lnTo>
                    <a:pt x="0" y="225"/>
                  </a:lnTo>
                  <a:lnTo>
                    <a:pt x="0" y="673"/>
                  </a:lnTo>
                  <a:lnTo>
                    <a:pt x="225" y="898"/>
                  </a:lnTo>
                  <a:lnTo>
                    <a:pt x="225" y="0"/>
                  </a:lnTo>
                  <a:close/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10">
              <a:extLst>
                <a:ext uri="{FF2B5EF4-FFF2-40B4-BE49-F238E27FC236}">
                  <a16:creationId xmlns:a16="http://schemas.microsoft.com/office/drawing/2014/main" id="{C0CDCF87-3A2C-8555-F016-DD8B8DCA9C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4" y="1680"/>
              <a:ext cx="225" cy="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11">
              <a:extLst>
                <a:ext uri="{FF2B5EF4-FFF2-40B4-BE49-F238E27FC236}">
                  <a16:creationId xmlns:a16="http://schemas.microsoft.com/office/drawing/2014/main" id="{9AC04991-0840-5871-D6B9-003FB48EC4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4" y="1456"/>
              <a:ext cx="224" cy="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12">
              <a:extLst>
                <a:ext uri="{FF2B5EF4-FFF2-40B4-BE49-F238E27FC236}">
                  <a16:creationId xmlns:a16="http://schemas.microsoft.com/office/drawing/2014/main" id="{056F81F2-2253-B077-53AC-D7EEEB3CC9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14" y="1904"/>
              <a:ext cx="224" cy="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13">
              <a:extLst>
                <a:ext uri="{FF2B5EF4-FFF2-40B4-BE49-F238E27FC236}">
                  <a16:creationId xmlns:a16="http://schemas.microsoft.com/office/drawing/2014/main" id="{0822C9AB-8F5C-EDD4-348D-B4A1ABF3F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1333"/>
              <a:ext cx="190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14">
              <a:extLst>
                <a:ext uri="{FF2B5EF4-FFF2-40B4-BE49-F238E27FC236}">
                  <a16:creationId xmlns:a16="http://schemas.microsoft.com/office/drawing/2014/main" id="{639960E0-D8A4-4CC8-CCEB-2A751B6D5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" y="1780"/>
              <a:ext cx="203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15">
              <a:extLst>
                <a:ext uri="{FF2B5EF4-FFF2-40B4-BE49-F238E27FC236}">
                  <a16:creationId xmlns:a16="http://schemas.microsoft.com/office/drawing/2014/main" id="{453B1BFA-60B2-9C84-19DA-693BBA205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1557"/>
              <a:ext cx="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it-IT" altLang="it-IT" sz="2400" dirty="0">
                  <a:solidFill>
                    <a:srgbClr val="000000"/>
                  </a:solidFill>
                  <a:latin typeface="Calibri" panose="020F0502020204030204" pitchFamily="34" charset="0"/>
                </a:rPr>
                <a:t>i</a:t>
              </a:r>
              <a:endPara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39" name="Group 18">
            <a:extLst>
              <a:ext uri="{FF2B5EF4-FFF2-40B4-BE49-F238E27FC236}">
                <a16:creationId xmlns:a16="http://schemas.microsoft.com/office/drawing/2014/main" id="{92399A8D-BB7A-46A1-922C-DDA563B556E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537700" y="1916113"/>
            <a:ext cx="1930400" cy="2336800"/>
            <a:chOff x="6008" y="1207"/>
            <a:chExt cx="1216" cy="1472"/>
          </a:xfrm>
        </p:grpSpPr>
        <p:sp>
          <p:nvSpPr>
            <p:cNvPr id="40" name="AutoShape 17">
              <a:extLst>
                <a:ext uri="{FF2B5EF4-FFF2-40B4-BE49-F238E27FC236}">
                  <a16:creationId xmlns:a16="http://schemas.microsoft.com/office/drawing/2014/main" id="{851A368D-39A9-4CED-AAC3-B6581B1B480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008" y="1207"/>
              <a:ext cx="1216" cy="1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19">
              <a:extLst>
                <a:ext uri="{FF2B5EF4-FFF2-40B4-BE49-F238E27FC236}">
                  <a16:creationId xmlns:a16="http://schemas.microsoft.com/office/drawing/2014/main" id="{D4C6C7D3-6169-1DC5-B635-6266011796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14" y="2159"/>
              <a:ext cx="0" cy="194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74244772-3F0A-B3D4-F3F4-03529DCEE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2" y="2016"/>
              <a:ext cx="104" cy="156"/>
            </a:xfrm>
            <a:custGeom>
              <a:avLst/>
              <a:gdLst>
                <a:gd name="T0" fmla="*/ 0 w 104"/>
                <a:gd name="T1" fmla="*/ 156 h 156"/>
                <a:gd name="T2" fmla="*/ 52 w 104"/>
                <a:gd name="T3" fmla="*/ 0 h 156"/>
                <a:gd name="T4" fmla="*/ 104 w 104"/>
                <a:gd name="T5" fmla="*/ 156 h 156"/>
                <a:gd name="T6" fmla="*/ 0 w 104"/>
                <a:gd name="T7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156">
                  <a:moveTo>
                    <a:pt x="0" y="156"/>
                  </a:moveTo>
                  <a:lnTo>
                    <a:pt x="52" y="0"/>
                  </a:lnTo>
                  <a:lnTo>
                    <a:pt x="104" y="15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21">
              <a:extLst>
                <a:ext uri="{FF2B5EF4-FFF2-40B4-BE49-F238E27FC236}">
                  <a16:creationId xmlns:a16="http://schemas.microsoft.com/office/drawing/2014/main" id="{BBD0E06F-0157-DF7D-BFDB-FD46DF5A4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" y="2342"/>
              <a:ext cx="31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sel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4DED44B5-4DDB-2B55-FF03-C661BB75B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2" y="1231"/>
              <a:ext cx="224" cy="898"/>
            </a:xfrm>
            <a:custGeom>
              <a:avLst/>
              <a:gdLst>
                <a:gd name="T0" fmla="*/ 224 w 224"/>
                <a:gd name="T1" fmla="*/ 0 h 898"/>
                <a:gd name="T2" fmla="*/ 0 w 224"/>
                <a:gd name="T3" fmla="*/ 225 h 898"/>
                <a:gd name="T4" fmla="*/ 0 w 224"/>
                <a:gd name="T5" fmla="*/ 673 h 898"/>
                <a:gd name="T6" fmla="*/ 224 w 224"/>
                <a:gd name="T7" fmla="*/ 898 h 898"/>
                <a:gd name="T8" fmla="*/ 224 w 224"/>
                <a:gd name="T9" fmla="*/ 0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898">
                  <a:moveTo>
                    <a:pt x="224" y="0"/>
                  </a:moveTo>
                  <a:lnTo>
                    <a:pt x="0" y="225"/>
                  </a:lnTo>
                  <a:lnTo>
                    <a:pt x="0" y="673"/>
                  </a:lnTo>
                  <a:lnTo>
                    <a:pt x="224" y="898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3">
              <a:extLst>
                <a:ext uri="{FF2B5EF4-FFF2-40B4-BE49-F238E27FC236}">
                  <a16:creationId xmlns:a16="http://schemas.microsoft.com/office/drawing/2014/main" id="{3837DCD0-1F0A-1495-00C0-3D9327B26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2" y="1231"/>
              <a:ext cx="224" cy="898"/>
            </a:xfrm>
            <a:custGeom>
              <a:avLst/>
              <a:gdLst>
                <a:gd name="T0" fmla="*/ 224 w 224"/>
                <a:gd name="T1" fmla="*/ 0 h 898"/>
                <a:gd name="T2" fmla="*/ 0 w 224"/>
                <a:gd name="T3" fmla="*/ 225 h 898"/>
                <a:gd name="T4" fmla="*/ 0 w 224"/>
                <a:gd name="T5" fmla="*/ 673 h 898"/>
                <a:gd name="T6" fmla="*/ 224 w 224"/>
                <a:gd name="T7" fmla="*/ 898 h 898"/>
                <a:gd name="T8" fmla="*/ 224 w 224"/>
                <a:gd name="T9" fmla="*/ 0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898">
                  <a:moveTo>
                    <a:pt x="224" y="0"/>
                  </a:moveTo>
                  <a:lnTo>
                    <a:pt x="0" y="225"/>
                  </a:lnTo>
                  <a:lnTo>
                    <a:pt x="0" y="673"/>
                  </a:lnTo>
                  <a:lnTo>
                    <a:pt x="224" y="898"/>
                  </a:lnTo>
                  <a:lnTo>
                    <a:pt x="224" y="0"/>
                  </a:lnTo>
                  <a:close/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24">
              <a:extLst>
                <a:ext uri="{FF2B5EF4-FFF2-40B4-BE49-F238E27FC236}">
                  <a16:creationId xmlns:a16="http://schemas.microsoft.com/office/drawing/2014/main" id="{AFCE6E20-5E3F-12CF-F473-588D2622A8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77" y="1680"/>
              <a:ext cx="225" cy="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25">
              <a:extLst>
                <a:ext uri="{FF2B5EF4-FFF2-40B4-BE49-F238E27FC236}">
                  <a16:creationId xmlns:a16="http://schemas.microsoft.com/office/drawing/2014/main" id="{EC69A5D9-2EF5-73B7-6EE3-3AD5E65FF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6" y="1456"/>
              <a:ext cx="225" cy="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26">
              <a:extLst>
                <a:ext uri="{FF2B5EF4-FFF2-40B4-BE49-F238E27FC236}">
                  <a16:creationId xmlns:a16="http://schemas.microsoft.com/office/drawing/2014/main" id="{7CFB28E6-EB2B-B8B2-781A-B3B0668082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6" y="1904"/>
              <a:ext cx="225" cy="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D95181E2-2B06-128E-51D7-61FFA7430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1" y="1333"/>
              <a:ext cx="190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A4D6C81A-3125-7D8D-35D7-549E586F8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7" y="1780"/>
              <a:ext cx="204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67173981-B963-94CA-264C-ECCAC87AD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4" y="1333"/>
              <a:ext cx="19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30">
              <a:extLst>
                <a:ext uri="{FF2B5EF4-FFF2-40B4-BE49-F238E27FC236}">
                  <a16:creationId xmlns:a16="http://schemas.microsoft.com/office/drawing/2014/main" id="{505C64EF-0C0B-0839-1688-7D5C8E4F8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4" y="1780"/>
              <a:ext cx="19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31">
              <a:extLst>
                <a:ext uri="{FF2B5EF4-FFF2-40B4-BE49-F238E27FC236}">
                  <a16:creationId xmlns:a16="http://schemas.microsoft.com/office/drawing/2014/main" id="{57CF9A84-A6C5-84CA-8C72-3761B8F3E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5" y="1557"/>
              <a:ext cx="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it-IT" altLang="it-IT" sz="2400" dirty="0">
                  <a:solidFill>
                    <a:srgbClr val="000000"/>
                  </a:solidFill>
                  <a:latin typeface="Calibri" panose="020F0502020204030204" pitchFamily="34" charset="0"/>
                </a:rPr>
                <a:t>i</a:t>
              </a:r>
              <a:endPara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1264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XOR (or exclusive-OR)*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560C351-B911-45A7-9E8C-C005B3150A07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Description</a:t>
                </a:r>
              </a:p>
              <a:p>
                <a:pPr lvl="1"/>
                <a:r>
                  <a:rPr lang="en-US" sz="2400" dirty="0"/>
                  <a:t>Two inputs</a:t>
                </a:r>
              </a:p>
              <a:p>
                <a:pPr lvl="1"/>
                <a:r>
                  <a:rPr lang="en-US" sz="2400" dirty="0"/>
                  <a:t>One output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Functionality</a:t>
                </a:r>
              </a:p>
              <a:p>
                <a:pPr lvl="2"/>
                <a:r>
                  <a:rPr lang="en-US" sz="2000" dirty="0"/>
                  <a:t>One input or the other one is equal to (logic) 1</a:t>
                </a:r>
              </a:p>
              <a:p>
                <a:pPr lvl="2"/>
                <a:r>
                  <a:rPr lang="en-US" sz="2000" b="1" dirty="0"/>
                  <a:t>Exclusive OR</a:t>
                </a:r>
                <a:r>
                  <a:rPr lang="en-US" sz="2000" dirty="0"/>
                  <a:t> (one or the other)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Boolean symbol: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560C351-B911-45A7-9E8C-C005B3150A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C03ABC22-7CF6-BDE9-1B09-883CAE7AA236}"/>
              </a:ext>
            </a:extLst>
          </p:cNvPr>
          <p:cNvSpPr txBox="1"/>
          <p:nvPr/>
        </p:nvSpPr>
        <p:spPr>
          <a:xfrm>
            <a:off x="8832304" y="2364021"/>
            <a:ext cx="202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Truth table</a:t>
            </a:r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6557BB86-C023-8E38-D9E8-D5C68CFE974F}"/>
              </a:ext>
            </a:extLst>
          </p:cNvPr>
          <p:cNvSpPr/>
          <p:nvPr/>
        </p:nvSpPr>
        <p:spPr>
          <a:xfrm>
            <a:off x="6897127" y="3645024"/>
            <a:ext cx="1008112" cy="488627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a 7">
                <a:extLst>
                  <a:ext uri="{FF2B5EF4-FFF2-40B4-BE49-F238E27FC236}">
                    <a16:creationId xmlns:a16="http://schemas.microsoft.com/office/drawing/2014/main" id="{A911A02A-3969-2CEB-CD9F-DF654EB86D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4447360"/>
                  </p:ext>
                </p:extLst>
              </p:nvPr>
            </p:nvGraphicFramePr>
            <p:xfrm>
              <a:off x="8832304" y="2841365"/>
              <a:ext cx="202819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6555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1278255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dirty="0" smtClean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it-IT" sz="1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𝐛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a 7">
                <a:extLst>
                  <a:ext uri="{FF2B5EF4-FFF2-40B4-BE49-F238E27FC236}">
                    <a16:creationId xmlns:a16="http://schemas.microsoft.com/office/drawing/2014/main" id="{A911A02A-3969-2CEB-CD9F-DF654EB86D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4447360"/>
                  </p:ext>
                </p:extLst>
              </p:nvPr>
            </p:nvGraphicFramePr>
            <p:xfrm>
              <a:off x="8832304" y="2841365"/>
              <a:ext cx="202819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6555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1278255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13" t="-1639" r="-441935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279" t="-1639" r="-34918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768" t="-1639" r="-948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16086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XOR (or exclusive-OR)*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Another single-gate logical function</a:t>
            </a:r>
          </a:p>
          <a:p>
            <a:pPr lvl="1"/>
            <a:r>
              <a:rPr lang="en-US" sz="2400" dirty="0"/>
              <a:t>Logic symbol = gate-level symbol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24B6A9D7-F0FB-1BA3-40FB-8154F002A7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143"/>
          <a:stretch/>
        </p:blipFill>
        <p:spPr>
          <a:xfrm>
            <a:off x="1631504" y="3429000"/>
            <a:ext cx="2883921" cy="1097871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81D6E04-4FEF-FB3C-FD37-12F00C499891}"/>
              </a:ext>
            </a:extLst>
          </p:cNvPr>
          <p:cNvSpPr txBox="1"/>
          <p:nvPr/>
        </p:nvSpPr>
        <p:spPr>
          <a:xfrm>
            <a:off x="1671704" y="4555183"/>
            <a:ext cx="28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(gate-level = logic symbol)</a:t>
            </a:r>
          </a:p>
        </p:txBody>
      </p:sp>
    </p:spTree>
    <p:extLst>
      <p:ext uri="{BB962C8B-B14F-4D97-AF65-F5344CB8AC3E}">
        <p14:creationId xmlns:p14="http://schemas.microsoft.com/office/powerpoint/2010/main" val="1895575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XOR (or exclusive-OR)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Another single-gate logical function</a:t>
            </a:r>
          </a:p>
          <a:p>
            <a:pPr lvl="1"/>
            <a:r>
              <a:rPr lang="en-US" sz="2400" dirty="0"/>
              <a:t>Logic symbol = gate-level symbol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24B6A9D7-F0FB-1BA3-40FB-8154F002A7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143"/>
          <a:stretch/>
        </p:blipFill>
        <p:spPr>
          <a:xfrm>
            <a:off x="1631504" y="3429000"/>
            <a:ext cx="2883921" cy="1097871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81D6E04-4FEF-FB3C-FD37-12F00C499891}"/>
              </a:ext>
            </a:extLst>
          </p:cNvPr>
          <p:cNvSpPr txBox="1"/>
          <p:nvPr/>
        </p:nvSpPr>
        <p:spPr>
          <a:xfrm>
            <a:off x="1671704" y="4555183"/>
            <a:ext cx="28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(gate-level = logic symbol)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90C9E23-CE09-29A6-EC98-A121674DAD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961"/>
          <a:stretch/>
        </p:blipFill>
        <p:spPr>
          <a:xfrm>
            <a:off x="6384032" y="1666395"/>
            <a:ext cx="2811912" cy="387957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AE0A143-66E8-19B2-155A-2142ABF04FBB}"/>
              </a:ext>
            </a:extLst>
          </p:cNvPr>
          <p:cNvSpPr txBox="1"/>
          <p:nvPr/>
        </p:nvSpPr>
        <p:spPr>
          <a:xfrm>
            <a:off x="6384032" y="5648889"/>
            <a:ext cx="28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(transistor-level)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39B83878-68F2-E76D-216E-1F7CF983AA6C}"/>
                  </a:ext>
                </a:extLst>
              </p14:cNvPr>
              <p14:cNvContentPartPr/>
              <p14:nvPr/>
            </p14:nvContentPartPr>
            <p14:xfrm>
              <a:off x="7744803" y="2358301"/>
              <a:ext cx="72360" cy="6696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39B83878-68F2-E76D-216E-1F7CF983AA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38683" y="2352181"/>
                <a:ext cx="846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CB765DA7-8DD3-F39A-3A0A-5C534E54C389}"/>
                  </a:ext>
                </a:extLst>
              </p14:cNvPr>
              <p14:cNvContentPartPr/>
              <p14:nvPr/>
            </p14:nvContentPartPr>
            <p14:xfrm>
              <a:off x="7749483" y="5029861"/>
              <a:ext cx="67680" cy="7020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CB765DA7-8DD3-F39A-3A0A-5C534E54C3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43363" y="5023741"/>
                <a:ext cx="79920" cy="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609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Blocks of Electronic Systems*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electronic system is made of combinational and/or sequential circuits</a:t>
            </a:r>
          </a:p>
          <a:p>
            <a:pPr lvl="1"/>
            <a:endParaRPr lang="en-US" sz="2400" b="1" dirty="0"/>
          </a:p>
          <a:p>
            <a:pPr lvl="1"/>
            <a:r>
              <a:rPr lang="en-US" sz="2400" b="1" dirty="0"/>
              <a:t>Combinational</a:t>
            </a:r>
            <a:r>
              <a:rPr lang="en-US" sz="2400" dirty="0"/>
              <a:t> circuit</a:t>
            </a:r>
          </a:p>
          <a:p>
            <a:pPr lvl="2"/>
            <a:r>
              <a:rPr lang="en-US" sz="2200" dirty="0"/>
              <a:t>Output depends only on the current input(s)</a:t>
            </a:r>
          </a:p>
          <a:p>
            <a:endParaRPr lang="en-US" sz="2800" dirty="0"/>
          </a:p>
          <a:p>
            <a:pPr lvl="1"/>
            <a:r>
              <a:rPr lang="en-US" sz="2400" b="1" dirty="0"/>
              <a:t>Sequential</a:t>
            </a:r>
            <a:r>
              <a:rPr lang="en-US" sz="2400" dirty="0"/>
              <a:t> circuit</a:t>
            </a:r>
          </a:p>
          <a:p>
            <a:pPr lvl="2"/>
            <a:r>
              <a:rPr lang="en-US" sz="2200" dirty="0"/>
              <a:t>Output depends on both the current input(s) and the current state</a:t>
            </a:r>
          </a:p>
          <a:p>
            <a:pPr lvl="2"/>
            <a:r>
              <a:rPr lang="en-US" sz="2200" dirty="0"/>
              <a:t>Current state = previous output → It has </a:t>
            </a:r>
            <a:r>
              <a:rPr lang="en-US" sz="2200" u="sng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046986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XOR (or exclusive-OR)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Let’s verify it works</a:t>
            </a:r>
            <a:endParaRPr lang="en-US" sz="2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90C9E23-CE09-29A6-EC98-A121674DA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961"/>
          <a:stretch/>
        </p:blipFill>
        <p:spPr>
          <a:xfrm>
            <a:off x="6384032" y="1666395"/>
            <a:ext cx="2811912" cy="387957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AE0A143-66E8-19B2-155A-2142ABF04FBB}"/>
              </a:ext>
            </a:extLst>
          </p:cNvPr>
          <p:cNvSpPr txBox="1"/>
          <p:nvPr/>
        </p:nvSpPr>
        <p:spPr>
          <a:xfrm>
            <a:off x="6384032" y="5648889"/>
            <a:ext cx="28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(transistor-level)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6F5F705-7CD9-2B8F-1DEB-64EDC804DDB8}"/>
              </a:ext>
            </a:extLst>
          </p:cNvPr>
          <p:cNvSpPr txBox="1"/>
          <p:nvPr/>
        </p:nvSpPr>
        <p:spPr>
          <a:xfrm>
            <a:off x="1487488" y="2492896"/>
            <a:ext cx="202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Truth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8C1B7D29-F363-8812-2AC5-263153E1B9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0514611"/>
                  </p:ext>
                </p:extLst>
              </p:nvPr>
            </p:nvGraphicFramePr>
            <p:xfrm>
              <a:off x="1487488" y="2970240"/>
              <a:ext cx="202819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6555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1278255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dirty="0" smtClean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it-IT" sz="1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𝐛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8C1B7D29-F363-8812-2AC5-263153E1B9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0514611"/>
                  </p:ext>
                </p:extLst>
              </p:nvPr>
            </p:nvGraphicFramePr>
            <p:xfrm>
              <a:off x="1487488" y="2970240"/>
              <a:ext cx="202819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6555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1278255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226" t="-1639" r="-44032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4918" t="-1639" r="-34754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9524" t="-1639" r="-952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FCDA50CF-5F90-DF56-A676-4EA52F538702}"/>
                  </a:ext>
                </a:extLst>
              </p14:cNvPr>
              <p14:cNvContentPartPr/>
              <p14:nvPr/>
            </p14:nvContentPartPr>
            <p14:xfrm>
              <a:off x="7744803" y="2358301"/>
              <a:ext cx="72360" cy="6696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FCDA50CF-5F90-DF56-A676-4EA52F5387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38683" y="2352181"/>
                <a:ext cx="846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4FFBB24E-F2ED-7888-4B1A-D83393CBC2E8}"/>
                  </a:ext>
                </a:extLst>
              </p14:cNvPr>
              <p14:cNvContentPartPr/>
              <p14:nvPr/>
            </p14:nvContentPartPr>
            <p14:xfrm>
              <a:off x="7749483" y="5029861"/>
              <a:ext cx="67680" cy="7020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4FFBB24E-F2ED-7888-4B1A-D83393CBC2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43363" y="5023741"/>
                <a:ext cx="79920" cy="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9282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XOR (or exclusive-OR)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Let’s verify it works</a:t>
            </a:r>
            <a:endParaRPr lang="en-US" sz="2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90C9E23-CE09-29A6-EC98-A121674DA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961"/>
          <a:stretch/>
        </p:blipFill>
        <p:spPr>
          <a:xfrm>
            <a:off x="6384032" y="1666395"/>
            <a:ext cx="2811912" cy="387957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AE0A143-66E8-19B2-155A-2142ABF04FBB}"/>
              </a:ext>
            </a:extLst>
          </p:cNvPr>
          <p:cNvSpPr txBox="1"/>
          <p:nvPr/>
        </p:nvSpPr>
        <p:spPr>
          <a:xfrm>
            <a:off x="6384032" y="5648889"/>
            <a:ext cx="28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(transistor-level)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6F5F705-7CD9-2B8F-1DEB-64EDC804DDB8}"/>
              </a:ext>
            </a:extLst>
          </p:cNvPr>
          <p:cNvSpPr txBox="1"/>
          <p:nvPr/>
        </p:nvSpPr>
        <p:spPr>
          <a:xfrm>
            <a:off x="1487488" y="2492896"/>
            <a:ext cx="202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Truth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8C1B7D29-F363-8812-2AC5-263153E1B9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6915388"/>
                  </p:ext>
                </p:extLst>
              </p:nvPr>
            </p:nvGraphicFramePr>
            <p:xfrm>
              <a:off x="1487488" y="2970240"/>
              <a:ext cx="202819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6555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1278255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dirty="0" smtClean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it-IT" sz="1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𝐛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8C1B7D29-F363-8812-2AC5-263153E1B9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6915388"/>
                  </p:ext>
                </p:extLst>
              </p:nvPr>
            </p:nvGraphicFramePr>
            <p:xfrm>
              <a:off x="1487488" y="2970240"/>
              <a:ext cx="202819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6555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1278255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226" t="-1639" r="-44032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4918" t="-1639" r="-34754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9524" t="-1639" r="-952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31FF5419-9773-A068-71E3-D99BD14C25A4}"/>
                  </a:ext>
                </a:extLst>
              </p14:cNvPr>
              <p14:cNvContentPartPr/>
              <p14:nvPr/>
            </p14:nvContentPartPr>
            <p14:xfrm>
              <a:off x="8628603" y="3963541"/>
              <a:ext cx="140760" cy="18072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31FF5419-9773-A068-71E3-D99BD14C25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22483" y="3957421"/>
                <a:ext cx="1530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F9A6E56F-21CD-DB21-53A8-82AF204BD7A2}"/>
                  </a:ext>
                </a:extLst>
              </p14:cNvPr>
              <p14:cNvContentPartPr/>
              <p14:nvPr/>
            </p14:nvContentPartPr>
            <p14:xfrm>
              <a:off x="8625723" y="4519741"/>
              <a:ext cx="110880" cy="16344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F9A6E56F-21CD-DB21-53A8-82AF204BD7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19603" y="4513621"/>
                <a:ext cx="1231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8A773D6B-2A6A-EE11-D0F1-8EC8F616FFD2}"/>
                  </a:ext>
                </a:extLst>
              </p14:cNvPr>
              <p14:cNvContentPartPr/>
              <p14:nvPr/>
            </p14:nvContentPartPr>
            <p14:xfrm>
              <a:off x="6792243" y="3982621"/>
              <a:ext cx="113040" cy="13140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8A773D6B-2A6A-EE11-D0F1-8EC8F616FF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86123" y="3976501"/>
                <a:ext cx="12528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A155F09B-FA6C-AC5C-29CD-014CAE6C59F7}"/>
                  </a:ext>
                </a:extLst>
              </p14:cNvPr>
              <p14:cNvContentPartPr/>
              <p14:nvPr/>
            </p14:nvContentPartPr>
            <p14:xfrm>
              <a:off x="6816363" y="4612981"/>
              <a:ext cx="120240" cy="11628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A155F09B-FA6C-AC5C-29CD-014CAE6C59F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10243" y="4606861"/>
                <a:ext cx="13248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6039BC69-BEAC-AD08-02B9-D6B98A6FE27D}"/>
                  </a:ext>
                </a:extLst>
              </p14:cNvPr>
              <p14:cNvContentPartPr/>
              <p14:nvPr/>
            </p14:nvContentPartPr>
            <p14:xfrm>
              <a:off x="8666043" y="3109981"/>
              <a:ext cx="90000" cy="114480"/>
            </p14:xfrm>
          </p:contentPart>
        </mc:Choice>
        <mc:Fallback xmlns=""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6039BC69-BEAC-AD08-02B9-D6B98A6FE27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59563" y="3103861"/>
                <a:ext cx="1022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4" name="Input penna 33">
                <a:extLst>
                  <a:ext uri="{FF2B5EF4-FFF2-40B4-BE49-F238E27FC236}">
                    <a16:creationId xmlns:a16="http://schemas.microsoft.com/office/drawing/2014/main" id="{F303D34F-AA46-230E-771C-0C6FE7BA20D9}"/>
                  </a:ext>
                </a:extLst>
              </p14:cNvPr>
              <p14:cNvContentPartPr/>
              <p14:nvPr/>
            </p14:nvContentPartPr>
            <p14:xfrm>
              <a:off x="6796203" y="3086941"/>
              <a:ext cx="125640" cy="143640"/>
            </p14:xfrm>
          </p:contentPart>
        </mc:Choice>
        <mc:Fallback xmlns="">
          <p:pic>
            <p:nvPicPr>
              <p:cNvPr id="34" name="Input penna 33">
                <a:extLst>
                  <a:ext uri="{FF2B5EF4-FFF2-40B4-BE49-F238E27FC236}">
                    <a16:creationId xmlns:a16="http://schemas.microsoft.com/office/drawing/2014/main" id="{F303D34F-AA46-230E-771C-0C6FE7BA20D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90083" y="3080821"/>
                <a:ext cx="1378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1" name="Input penna 40">
                <a:extLst>
                  <a:ext uri="{FF2B5EF4-FFF2-40B4-BE49-F238E27FC236}">
                    <a16:creationId xmlns:a16="http://schemas.microsoft.com/office/drawing/2014/main" id="{465A6FAF-A271-3830-B58A-131125AE23EA}"/>
                  </a:ext>
                </a:extLst>
              </p14:cNvPr>
              <p14:cNvContentPartPr/>
              <p14:nvPr/>
            </p14:nvContentPartPr>
            <p14:xfrm>
              <a:off x="8682603" y="2436781"/>
              <a:ext cx="87480" cy="159120"/>
            </p14:xfrm>
          </p:contentPart>
        </mc:Choice>
        <mc:Fallback xmlns="">
          <p:pic>
            <p:nvPicPr>
              <p:cNvPr id="41" name="Input penna 40">
                <a:extLst>
                  <a:ext uri="{FF2B5EF4-FFF2-40B4-BE49-F238E27FC236}">
                    <a16:creationId xmlns:a16="http://schemas.microsoft.com/office/drawing/2014/main" id="{465A6FAF-A271-3830-B58A-131125AE23E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676483" y="2430661"/>
                <a:ext cx="997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2" name="Input penna 41">
                <a:extLst>
                  <a:ext uri="{FF2B5EF4-FFF2-40B4-BE49-F238E27FC236}">
                    <a16:creationId xmlns:a16="http://schemas.microsoft.com/office/drawing/2014/main" id="{71CDD5C6-A415-8835-658B-BFD1108E5358}"/>
                  </a:ext>
                </a:extLst>
              </p14:cNvPr>
              <p14:cNvContentPartPr/>
              <p14:nvPr/>
            </p14:nvContentPartPr>
            <p14:xfrm>
              <a:off x="6753363" y="2506261"/>
              <a:ext cx="124920" cy="132840"/>
            </p14:xfrm>
          </p:contentPart>
        </mc:Choice>
        <mc:Fallback xmlns="">
          <p:pic>
            <p:nvPicPr>
              <p:cNvPr id="42" name="Input penna 41">
                <a:extLst>
                  <a:ext uri="{FF2B5EF4-FFF2-40B4-BE49-F238E27FC236}">
                    <a16:creationId xmlns:a16="http://schemas.microsoft.com/office/drawing/2014/main" id="{71CDD5C6-A415-8835-658B-BFD1108E535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47243" y="2500141"/>
                <a:ext cx="137160" cy="14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uppo 52">
            <a:extLst>
              <a:ext uri="{FF2B5EF4-FFF2-40B4-BE49-F238E27FC236}">
                <a16:creationId xmlns:a16="http://schemas.microsoft.com/office/drawing/2014/main" id="{51914C48-7B80-51D2-B076-190E0DA25800}"/>
              </a:ext>
            </a:extLst>
          </p:cNvPr>
          <p:cNvGrpSpPr/>
          <p:nvPr/>
        </p:nvGrpSpPr>
        <p:grpSpPr>
          <a:xfrm>
            <a:off x="8395683" y="2119261"/>
            <a:ext cx="697680" cy="318960"/>
            <a:chOff x="8395683" y="2119261"/>
            <a:chExt cx="697680" cy="31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17124677-82B0-0FBD-FE01-368E8ACFFE27}"/>
                    </a:ext>
                  </a:extLst>
                </p14:cNvPr>
                <p14:cNvContentPartPr/>
                <p14:nvPr/>
              </p14:nvContentPartPr>
              <p14:xfrm>
                <a:off x="8395683" y="2204941"/>
                <a:ext cx="275400" cy="233280"/>
              </p14:xfrm>
            </p:contentPart>
          </mc:Choice>
          <mc:Fallback xmlns=""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17124677-82B0-0FBD-FE01-368E8ACFFE2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89563" y="2198821"/>
                  <a:ext cx="2876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218C6BE9-E8BB-2AA2-1EEB-FDE99FFAFAA6}"/>
                    </a:ext>
                  </a:extLst>
                </p14:cNvPr>
                <p14:cNvContentPartPr/>
                <p14:nvPr/>
              </p14:nvContentPartPr>
              <p14:xfrm>
                <a:off x="8707083" y="2184421"/>
                <a:ext cx="104760" cy="11952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218C6BE9-E8BB-2AA2-1EEB-FDE99FFAFA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00963" y="2178301"/>
                  <a:ext cx="1170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46620F27-6236-0788-A4C5-7CE08D21825A}"/>
                    </a:ext>
                  </a:extLst>
                </p14:cNvPr>
                <p14:cNvContentPartPr/>
                <p14:nvPr/>
              </p14:nvContentPartPr>
              <p14:xfrm>
                <a:off x="8829483" y="2141221"/>
                <a:ext cx="130680" cy="15660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46620F27-6236-0788-A4C5-7CE08D21825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23363" y="2135101"/>
                  <a:ext cx="1429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F3823610-F048-912C-0939-975143C4EA20}"/>
                    </a:ext>
                  </a:extLst>
                </p14:cNvPr>
                <p14:cNvContentPartPr/>
                <p14:nvPr/>
              </p14:nvContentPartPr>
              <p14:xfrm>
                <a:off x="8841723" y="2194861"/>
                <a:ext cx="91440" cy="1620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F3823610-F048-912C-0939-975143C4EA2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35603" y="2188741"/>
                  <a:ext cx="1036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020E3F25-1902-5C25-1F99-44B52AD1DC5B}"/>
                    </a:ext>
                  </a:extLst>
                </p14:cNvPr>
                <p14:cNvContentPartPr/>
                <p14:nvPr/>
              </p14:nvContentPartPr>
              <p14:xfrm>
                <a:off x="8977803" y="2119261"/>
                <a:ext cx="105480" cy="14112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020E3F25-1902-5C25-1F99-44B52AD1DC5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71683" y="2113141"/>
                  <a:ext cx="1177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2" name="Input penna 51">
                  <a:extLst>
                    <a:ext uri="{FF2B5EF4-FFF2-40B4-BE49-F238E27FC236}">
                      <a16:creationId xmlns:a16="http://schemas.microsoft.com/office/drawing/2014/main" id="{ABE745E8-FAD2-7466-4DB8-EB49FBAEC68D}"/>
                    </a:ext>
                  </a:extLst>
                </p14:cNvPr>
                <p14:cNvContentPartPr/>
                <p14:nvPr/>
              </p14:nvContentPartPr>
              <p14:xfrm>
                <a:off x="8956563" y="2177941"/>
                <a:ext cx="136800" cy="13680"/>
              </p14:xfrm>
            </p:contentPart>
          </mc:Choice>
          <mc:Fallback xmlns="">
            <p:pic>
              <p:nvPicPr>
                <p:cNvPr id="52" name="Input penna 51">
                  <a:extLst>
                    <a:ext uri="{FF2B5EF4-FFF2-40B4-BE49-F238E27FC236}">
                      <a16:creationId xmlns:a16="http://schemas.microsoft.com/office/drawing/2014/main" id="{ABE745E8-FAD2-7466-4DB8-EB49FBAEC68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50443" y="2171821"/>
                  <a:ext cx="14904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090D3096-B1BA-C20E-1A2E-31E1B6848C24}"/>
              </a:ext>
            </a:extLst>
          </p:cNvPr>
          <p:cNvGrpSpPr/>
          <p:nvPr/>
        </p:nvGrpSpPr>
        <p:grpSpPr>
          <a:xfrm>
            <a:off x="8510163" y="2894701"/>
            <a:ext cx="770400" cy="192600"/>
            <a:chOff x="8510163" y="2894701"/>
            <a:chExt cx="770400" cy="19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0180E6B8-2943-BE00-F6D9-ADF7E5B80E91}"/>
                    </a:ext>
                  </a:extLst>
                </p14:cNvPr>
                <p14:cNvContentPartPr/>
                <p14:nvPr/>
              </p14:nvContentPartPr>
              <p14:xfrm>
                <a:off x="8510163" y="2966701"/>
                <a:ext cx="443880" cy="12060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0180E6B8-2943-BE00-F6D9-ADF7E5B80E9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04043" y="2960581"/>
                  <a:ext cx="4561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8DF62458-4679-84D1-88A1-284E210E203D}"/>
                    </a:ext>
                  </a:extLst>
                </p14:cNvPr>
                <p14:cNvContentPartPr/>
                <p14:nvPr/>
              </p14:nvContentPartPr>
              <p14:xfrm>
                <a:off x="9009483" y="2946541"/>
                <a:ext cx="114120" cy="92160"/>
              </p14:xfrm>
            </p:contentPart>
          </mc:Choice>
          <mc:Fallback xmlns=""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8DF62458-4679-84D1-88A1-284E210E203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03363" y="2940421"/>
                  <a:ext cx="1263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A216FBA1-01CC-D784-3A86-6265CB87C128}"/>
                    </a:ext>
                  </a:extLst>
                </p14:cNvPr>
                <p14:cNvContentPartPr/>
                <p14:nvPr/>
              </p14:nvContentPartPr>
              <p14:xfrm>
                <a:off x="9153843" y="2894701"/>
                <a:ext cx="126720" cy="15408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A216FBA1-01CC-D784-3A86-6265CB87C12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47723" y="2888581"/>
                  <a:ext cx="13896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uppo 68">
            <a:extLst>
              <a:ext uri="{FF2B5EF4-FFF2-40B4-BE49-F238E27FC236}">
                <a16:creationId xmlns:a16="http://schemas.microsoft.com/office/drawing/2014/main" id="{4202B883-0770-372D-8E0F-F82B5F0B1E44}"/>
              </a:ext>
            </a:extLst>
          </p:cNvPr>
          <p:cNvGrpSpPr/>
          <p:nvPr/>
        </p:nvGrpSpPr>
        <p:grpSpPr>
          <a:xfrm>
            <a:off x="6040923" y="3429301"/>
            <a:ext cx="1010520" cy="255240"/>
            <a:chOff x="6040923" y="3429301"/>
            <a:chExt cx="1010520" cy="25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C9774DDF-3C59-E7BD-0713-370A50254A51}"/>
                    </a:ext>
                  </a:extLst>
                </p14:cNvPr>
                <p14:cNvContentPartPr/>
                <p14:nvPr/>
              </p14:nvContentPartPr>
              <p14:xfrm>
                <a:off x="6576963" y="3429301"/>
                <a:ext cx="474480" cy="153360"/>
              </p14:xfrm>
            </p:contentPart>
          </mc:Choice>
          <mc:Fallback xmlns=""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C9774DDF-3C59-E7BD-0713-370A50254A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70843" y="3423181"/>
                  <a:ext cx="4867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2BB84D01-2FB3-413A-C36C-12984E21845E}"/>
                    </a:ext>
                  </a:extLst>
                </p14:cNvPr>
                <p14:cNvContentPartPr/>
                <p14:nvPr/>
              </p14:nvContentPartPr>
              <p14:xfrm>
                <a:off x="6040923" y="3530101"/>
                <a:ext cx="153000" cy="13644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2BB84D01-2FB3-413A-C36C-12984E21845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34803" y="3523981"/>
                  <a:ext cx="1652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474FE6EE-9A45-2B27-D07B-E3029855B59A}"/>
                    </a:ext>
                  </a:extLst>
                </p14:cNvPr>
                <p14:cNvContentPartPr/>
                <p14:nvPr/>
              </p14:nvContentPartPr>
              <p14:xfrm>
                <a:off x="6203283" y="3510661"/>
                <a:ext cx="128160" cy="14004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474FE6EE-9A45-2B27-D07B-E3029855B59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97163" y="3504541"/>
                  <a:ext cx="140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AC259742-D1BB-919F-634A-B00877989372}"/>
                    </a:ext>
                  </a:extLst>
                </p14:cNvPr>
                <p14:cNvContentPartPr/>
                <p14:nvPr/>
              </p14:nvContentPartPr>
              <p14:xfrm>
                <a:off x="6205803" y="3564661"/>
                <a:ext cx="88200" cy="24480"/>
              </p14:xfrm>
            </p:contentPart>
          </mc:Choice>
          <mc:Fallback xmlns=""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AC259742-D1BB-919F-634A-B0087798937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99683" y="3558541"/>
                  <a:ext cx="1004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2" name="Input penna 61">
                  <a:extLst>
                    <a:ext uri="{FF2B5EF4-FFF2-40B4-BE49-F238E27FC236}">
                      <a16:creationId xmlns:a16="http://schemas.microsoft.com/office/drawing/2014/main" id="{3B81C1DD-BBE2-31CB-6AF2-5B3E3F98EA29}"/>
                    </a:ext>
                  </a:extLst>
                </p14:cNvPr>
                <p14:cNvContentPartPr/>
                <p14:nvPr/>
              </p14:nvContentPartPr>
              <p14:xfrm>
                <a:off x="6333603" y="3520021"/>
                <a:ext cx="88200" cy="120240"/>
              </p14:xfrm>
            </p:contentPart>
          </mc:Choice>
          <mc:Fallback xmlns="">
            <p:pic>
              <p:nvPicPr>
                <p:cNvPr id="62" name="Input penna 61">
                  <a:extLst>
                    <a:ext uri="{FF2B5EF4-FFF2-40B4-BE49-F238E27FC236}">
                      <a16:creationId xmlns:a16="http://schemas.microsoft.com/office/drawing/2014/main" id="{3B81C1DD-BBE2-31CB-6AF2-5B3E3F98EA2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27483" y="3513901"/>
                  <a:ext cx="100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4" name="Input penna 63">
                  <a:extLst>
                    <a:ext uri="{FF2B5EF4-FFF2-40B4-BE49-F238E27FC236}">
                      <a16:creationId xmlns:a16="http://schemas.microsoft.com/office/drawing/2014/main" id="{9ADD03C1-2D29-0900-E898-D63E9E8D94E3}"/>
                    </a:ext>
                  </a:extLst>
                </p14:cNvPr>
                <p14:cNvContentPartPr/>
                <p14:nvPr/>
              </p14:nvContentPartPr>
              <p14:xfrm>
                <a:off x="6336123" y="3577621"/>
                <a:ext cx="88560" cy="25560"/>
              </p14:xfrm>
            </p:contentPart>
          </mc:Choice>
          <mc:Fallback xmlns="">
            <p:pic>
              <p:nvPicPr>
                <p:cNvPr id="64" name="Input penna 63">
                  <a:extLst>
                    <a:ext uri="{FF2B5EF4-FFF2-40B4-BE49-F238E27FC236}">
                      <a16:creationId xmlns:a16="http://schemas.microsoft.com/office/drawing/2014/main" id="{9ADD03C1-2D29-0900-E898-D63E9E8D94E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30003" y="3571501"/>
                  <a:ext cx="1008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6" name="Input penna 65">
                  <a:extLst>
                    <a:ext uri="{FF2B5EF4-FFF2-40B4-BE49-F238E27FC236}">
                      <a16:creationId xmlns:a16="http://schemas.microsoft.com/office/drawing/2014/main" id="{9C1F4958-C738-1580-AD80-726A15967D2B}"/>
                    </a:ext>
                  </a:extLst>
                </p14:cNvPr>
                <p14:cNvContentPartPr/>
                <p14:nvPr/>
              </p14:nvContentPartPr>
              <p14:xfrm>
                <a:off x="6354843" y="3593461"/>
                <a:ext cx="65160" cy="20880"/>
              </p14:xfrm>
            </p:contentPart>
          </mc:Choice>
          <mc:Fallback xmlns="">
            <p:pic>
              <p:nvPicPr>
                <p:cNvPr id="66" name="Input penna 65">
                  <a:extLst>
                    <a:ext uri="{FF2B5EF4-FFF2-40B4-BE49-F238E27FC236}">
                      <a16:creationId xmlns:a16="http://schemas.microsoft.com/office/drawing/2014/main" id="{9C1F4958-C738-1580-AD80-726A15967D2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48723" y="3587341"/>
                  <a:ext cx="77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8" name="Input penna 67">
                  <a:extLst>
                    <a:ext uri="{FF2B5EF4-FFF2-40B4-BE49-F238E27FC236}">
                      <a16:creationId xmlns:a16="http://schemas.microsoft.com/office/drawing/2014/main" id="{59635AA7-B51E-290D-E894-EE438ED43236}"/>
                    </a:ext>
                  </a:extLst>
                </p14:cNvPr>
                <p14:cNvContentPartPr/>
                <p14:nvPr/>
              </p14:nvContentPartPr>
              <p14:xfrm>
                <a:off x="6322083" y="3628741"/>
                <a:ext cx="16200" cy="55800"/>
              </p14:xfrm>
            </p:contentPart>
          </mc:Choice>
          <mc:Fallback xmlns="">
            <p:pic>
              <p:nvPicPr>
                <p:cNvPr id="68" name="Input penna 67">
                  <a:extLst>
                    <a:ext uri="{FF2B5EF4-FFF2-40B4-BE49-F238E27FC236}">
                      <a16:creationId xmlns:a16="http://schemas.microsoft.com/office/drawing/2014/main" id="{59635AA7-B51E-290D-E894-EE438ED4323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15963" y="3622621"/>
                  <a:ext cx="2844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uppo 72">
            <a:extLst>
              <a:ext uri="{FF2B5EF4-FFF2-40B4-BE49-F238E27FC236}">
                <a16:creationId xmlns:a16="http://schemas.microsoft.com/office/drawing/2014/main" id="{3FC20194-7B25-3410-57A4-042B333CCDA3}"/>
              </a:ext>
            </a:extLst>
          </p:cNvPr>
          <p:cNvGrpSpPr/>
          <p:nvPr/>
        </p:nvGrpSpPr>
        <p:grpSpPr>
          <a:xfrm>
            <a:off x="6665523" y="2084341"/>
            <a:ext cx="591480" cy="358560"/>
            <a:chOff x="6665523" y="2084341"/>
            <a:chExt cx="591480" cy="35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0" name="Input penna 69">
                  <a:extLst>
                    <a:ext uri="{FF2B5EF4-FFF2-40B4-BE49-F238E27FC236}">
                      <a16:creationId xmlns:a16="http://schemas.microsoft.com/office/drawing/2014/main" id="{090F32A1-8BDD-87E6-79B8-96E415E83B9F}"/>
                    </a:ext>
                  </a:extLst>
                </p14:cNvPr>
                <p14:cNvContentPartPr/>
                <p14:nvPr/>
              </p14:nvContentPartPr>
              <p14:xfrm>
                <a:off x="7057563" y="2192701"/>
                <a:ext cx="199440" cy="250200"/>
              </p14:xfrm>
            </p:contentPart>
          </mc:Choice>
          <mc:Fallback xmlns="">
            <p:pic>
              <p:nvPicPr>
                <p:cNvPr id="70" name="Input penna 69">
                  <a:extLst>
                    <a:ext uri="{FF2B5EF4-FFF2-40B4-BE49-F238E27FC236}">
                      <a16:creationId xmlns:a16="http://schemas.microsoft.com/office/drawing/2014/main" id="{090F32A1-8BDD-87E6-79B8-96E415E83B9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51443" y="2186581"/>
                  <a:ext cx="2116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1" name="Input penna 70">
                  <a:extLst>
                    <a:ext uri="{FF2B5EF4-FFF2-40B4-BE49-F238E27FC236}">
                      <a16:creationId xmlns:a16="http://schemas.microsoft.com/office/drawing/2014/main" id="{0E1FE604-90C3-75FE-5D85-A33768B1C37E}"/>
                    </a:ext>
                  </a:extLst>
                </p14:cNvPr>
                <p14:cNvContentPartPr/>
                <p14:nvPr/>
              </p14:nvContentPartPr>
              <p14:xfrm>
                <a:off x="6665523" y="2134381"/>
                <a:ext cx="143640" cy="104760"/>
              </p14:xfrm>
            </p:contentPart>
          </mc:Choice>
          <mc:Fallback xmlns="">
            <p:pic>
              <p:nvPicPr>
                <p:cNvPr id="71" name="Input penna 70">
                  <a:extLst>
                    <a:ext uri="{FF2B5EF4-FFF2-40B4-BE49-F238E27FC236}">
                      <a16:creationId xmlns:a16="http://schemas.microsoft.com/office/drawing/2014/main" id="{0E1FE604-90C3-75FE-5D85-A33768B1C37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59403" y="2128261"/>
                  <a:ext cx="1558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2" name="Input penna 71">
                  <a:extLst>
                    <a:ext uri="{FF2B5EF4-FFF2-40B4-BE49-F238E27FC236}">
                      <a16:creationId xmlns:a16="http://schemas.microsoft.com/office/drawing/2014/main" id="{F01E1450-168A-3EAD-5D1E-4290487B2001}"/>
                    </a:ext>
                  </a:extLst>
                </p14:cNvPr>
                <p14:cNvContentPartPr/>
                <p14:nvPr/>
              </p14:nvContentPartPr>
              <p14:xfrm>
                <a:off x="6848403" y="2084341"/>
                <a:ext cx="118080" cy="156960"/>
              </p14:xfrm>
            </p:contentPart>
          </mc:Choice>
          <mc:Fallback xmlns="">
            <p:pic>
              <p:nvPicPr>
                <p:cNvPr id="72" name="Input penna 71">
                  <a:extLst>
                    <a:ext uri="{FF2B5EF4-FFF2-40B4-BE49-F238E27FC236}">
                      <a16:creationId xmlns:a16="http://schemas.microsoft.com/office/drawing/2014/main" id="{F01E1450-168A-3EAD-5D1E-4290487B200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42283" y="2078221"/>
                  <a:ext cx="13032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uppo 76">
            <a:extLst>
              <a:ext uri="{FF2B5EF4-FFF2-40B4-BE49-F238E27FC236}">
                <a16:creationId xmlns:a16="http://schemas.microsoft.com/office/drawing/2014/main" id="{72EF9755-855F-AF73-E4EA-C0381755EFE6}"/>
              </a:ext>
            </a:extLst>
          </p:cNvPr>
          <p:cNvGrpSpPr/>
          <p:nvPr/>
        </p:nvGrpSpPr>
        <p:grpSpPr>
          <a:xfrm>
            <a:off x="8585043" y="4277821"/>
            <a:ext cx="825120" cy="180000"/>
            <a:chOff x="8585043" y="4277821"/>
            <a:chExt cx="825120" cy="1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4" name="Input penna 73">
                  <a:extLst>
                    <a:ext uri="{FF2B5EF4-FFF2-40B4-BE49-F238E27FC236}">
                      <a16:creationId xmlns:a16="http://schemas.microsoft.com/office/drawing/2014/main" id="{E42B271C-075D-2E2F-E7CF-4A7BA93B986C}"/>
                    </a:ext>
                  </a:extLst>
                </p14:cNvPr>
                <p14:cNvContentPartPr/>
                <p14:nvPr/>
              </p14:nvContentPartPr>
              <p14:xfrm>
                <a:off x="8585043" y="4277821"/>
                <a:ext cx="529560" cy="162000"/>
              </p14:xfrm>
            </p:contentPart>
          </mc:Choice>
          <mc:Fallback xmlns="">
            <p:pic>
              <p:nvPicPr>
                <p:cNvPr id="74" name="Input penna 73">
                  <a:extLst>
                    <a:ext uri="{FF2B5EF4-FFF2-40B4-BE49-F238E27FC236}">
                      <a16:creationId xmlns:a16="http://schemas.microsoft.com/office/drawing/2014/main" id="{E42B271C-075D-2E2F-E7CF-4A7BA93B986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578923" y="4271701"/>
                  <a:ext cx="5418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4C29B578-3D5A-4117-4EDF-B3DD2EDB376C}"/>
                    </a:ext>
                  </a:extLst>
                </p14:cNvPr>
                <p14:cNvContentPartPr/>
                <p14:nvPr/>
              </p14:nvContentPartPr>
              <p14:xfrm>
                <a:off x="9154203" y="4357741"/>
                <a:ext cx="93240" cy="100080"/>
              </p14:xfrm>
            </p:contentPart>
          </mc:Choice>
          <mc:Fallback xmlns=""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4C29B578-3D5A-4117-4EDF-B3DD2EDB376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48083" y="4351621"/>
                  <a:ext cx="105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FE909182-89E6-FEF4-C290-5A8034CBD365}"/>
                    </a:ext>
                  </a:extLst>
                </p14:cNvPr>
                <p14:cNvContentPartPr/>
                <p14:nvPr/>
              </p14:nvContentPartPr>
              <p14:xfrm>
                <a:off x="9279483" y="4308061"/>
                <a:ext cx="130680" cy="145440"/>
              </p14:xfrm>
            </p:contentPart>
          </mc:Choice>
          <mc:Fallback xmlns=""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FE909182-89E6-FEF4-C290-5A8034CBD36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73363" y="4301941"/>
                  <a:ext cx="14292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6899FD0D-A092-A28E-7FFD-3DE611E16A61}"/>
              </a:ext>
            </a:extLst>
          </p:cNvPr>
          <p:cNvGrpSpPr/>
          <p:nvPr/>
        </p:nvGrpSpPr>
        <p:grpSpPr>
          <a:xfrm>
            <a:off x="8559843" y="4882261"/>
            <a:ext cx="606600" cy="354600"/>
            <a:chOff x="8559843" y="4882261"/>
            <a:chExt cx="606600" cy="35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8" name="Input penna 77">
                  <a:extLst>
                    <a:ext uri="{FF2B5EF4-FFF2-40B4-BE49-F238E27FC236}">
                      <a16:creationId xmlns:a16="http://schemas.microsoft.com/office/drawing/2014/main" id="{8B06E358-C63A-4A04-737D-DA4B62B6DF2D}"/>
                    </a:ext>
                  </a:extLst>
                </p14:cNvPr>
                <p14:cNvContentPartPr/>
                <p14:nvPr/>
              </p14:nvContentPartPr>
              <p14:xfrm>
                <a:off x="8559843" y="4882261"/>
                <a:ext cx="263880" cy="236880"/>
              </p14:xfrm>
            </p:contentPart>
          </mc:Choice>
          <mc:Fallback xmlns="">
            <p:pic>
              <p:nvPicPr>
                <p:cNvPr id="78" name="Input penna 77">
                  <a:extLst>
                    <a:ext uri="{FF2B5EF4-FFF2-40B4-BE49-F238E27FC236}">
                      <a16:creationId xmlns:a16="http://schemas.microsoft.com/office/drawing/2014/main" id="{8B06E358-C63A-4A04-737D-DA4B62B6DF2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53723" y="4876141"/>
                  <a:ext cx="2761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9" name="Input penna 78">
                  <a:extLst>
                    <a:ext uri="{FF2B5EF4-FFF2-40B4-BE49-F238E27FC236}">
                      <a16:creationId xmlns:a16="http://schemas.microsoft.com/office/drawing/2014/main" id="{A70BD13B-BCB5-06E8-8A74-C188960C66EF}"/>
                    </a:ext>
                  </a:extLst>
                </p14:cNvPr>
                <p14:cNvContentPartPr/>
                <p14:nvPr/>
              </p14:nvContentPartPr>
              <p14:xfrm>
                <a:off x="8883843" y="5113021"/>
                <a:ext cx="122760" cy="108720"/>
              </p14:xfrm>
            </p:contentPart>
          </mc:Choice>
          <mc:Fallback xmlns="">
            <p:pic>
              <p:nvPicPr>
                <p:cNvPr id="79" name="Input penna 78">
                  <a:extLst>
                    <a:ext uri="{FF2B5EF4-FFF2-40B4-BE49-F238E27FC236}">
                      <a16:creationId xmlns:a16="http://schemas.microsoft.com/office/drawing/2014/main" id="{A70BD13B-BCB5-06E8-8A74-C188960C66E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877723" y="5106901"/>
                  <a:ext cx="135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C0FFCF20-42D4-9FA1-E17B-22C717B8F9CC}"/>
                    </a:ext>
                  </a:extLst>
                </p14:cNvPr>
                <p14:cNvContentPartPr/>
                <p14:nvPr/>
              </p14:nvContentPartPr>
              <p14:xfrm>
                <a:off x="9023883" y="5091421"/>
                <a:ext cx="142560" cy="145440"/>
              </p14:xfrm>
            </p:contentPart>
          </mc:Choice>
          <mc:Fallback xmlns=""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C0FFCF20-42D4-9FA1-E17B-22C717B8F9C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17763" y="5085301"/>
                  <a:ext cx="15480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uppo 88">
            <a:extLst>
              <a:ext uri="{FF2B5EF4-FFF2-40B4-BE49-F238E27FC236}">
                <a16:creationId xmlns:a16="http://schemas.microsoft.com/office/drawing/2014/main" id="{8715F3AC-C3AA-8C0F-2BB2-E1E58085E43A}"/>
              </a:ext>
            </a:extLst>
          </p:cNvPr>
          <p:cNvGrpSpPr/>
          <p:nvPr/>
        </p:nvGrpSpPr>
        <p:grpSpPr>
          <a:xfrm>
            <a:off x="6458883" y="5019061"/>
            <a:ext cx="878760" cy="407520"/>
            <a:chOff x="6458883" y="5019061"/>
            <a:chExt cx="878760" cy="40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E7842B87-8D72-A8A7-B42B-85DDA514DF45}"/>
                    </a:ext>
                  </a:extLst>
                </p14:cNvPr>
                <p14:cNvContentPartPr/>
                <p14:nvPr/>
              </p14:nvContentPartPr>
              <p14:xfrm>
                <a:off x="6990963" y="5053261"/>
                <a:ext cx="301320" cy="198360"/>
              </p14:xfrm>
            </p:contentPart>
          </mc:Choice>
          <mc:Fallback xmlns=""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E7842B87-8D72-A8A7-B42B-85DDA514DF4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984843" y="5047141"/>
                  <a:ext cx="3135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3" name="Input penna 82">
                  <a:extLst>
                    <a:ext uri="{FF2B5EF4-FFF2-40B4-BE49-F238E27FC236}">
                      <a16:creationId xmlns:a16="http://schemas.microsoft.com/office/drawing/2014/main" id="{00568679-79A9-8459-C491-9D1AD087EA13}"/>
                    </a:ext>
                  </a:extLst>
                </p14:cNvPr>
                <p14:cNvContentPartPr/>
                <p14:nvPr/>
              </p14:nvContentPartPr>
              <p14:xfrm>
                <a:off x="7224963" y="5019061"/>
                <a:ext cx="112680" cy="85320"/>
              </p14:xfrm>
            </p:contentPart>
          </mc:Choice>
          <mc:Fallback xmlns="">
            <p:pic>
              <p:nvPicPr>
                <p:cNvPr id="83" name="Input penna 82">
                  <a:extLst>
                    <a:ext uri="{FF2B5EF4-FFF2-40B4-BE49-F238E27FC236}">
                      <a16:creationId xmlns:a16="http://schemas.microsoft.com/office/drawing/2014/main" id="{00568679-79A9-8459-C491-9D1AD087EA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218843" y="5012941"/>
                  <a:ext cx="1249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4" name="Input penna 83">
                  <a:extLst>
                    <a:ext uri="{FF2B5EF4-FFF2-40B4-BE49-F238E27FC236}">
                      <a16:creationId xmlns:a16="http://schemas.microsoft.com/office/drawing/2014/main" id="{358E062C-4056-97F6-BF47-08166F87AA9B}"/>
                    </a:ext>
                  </a:extLst>
                </p14:cNvPr>
                <p14:cNvContentPartPr/>
                <p14:nvPr/>
              </p14:nvContentPartPr>
              <p14:xfrm>
                <a:off x="6458883" y="5297341"/>
                <a:ext cx="102240" cy="126720"/>
              </p14:xfrm>
            </p:contentPart>
          </mc:Choice>
          <mc:Fallback xmlns="">
            <p:pic>
              <p:nvPicPr>
                <p:cNvPr id="84" name="Input penna 83">
                  <a:extLst>
                    <a:ext uri="{FF2B5EF4-FFF2-40B4-BE49-F238E27FC236}">
                      <a16:creationId xmlns:a16="http://schemas.microsoft.com/office/drawing/2014/main" id="{358E062C-4056-97F6-BF47-08166F87AA9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452763" y="5291221"/>
                  <a:ext cx="1144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FCCD27E4-BD31-ED96-F0B0-0EB7EFC9831C}"/>
                    </a:ext>
                  </a:extLst>
                </p14:cNvPr>
                <p14:cNvContentPartPr/>
                <p14:nvPr/>
              </p14:nvContentPartPr>
              <p14:xfrm>
                <a:off x="6590283" y="5277901"/>
                <a:ext cx="95400" cy="148680"/>
              </p14:xfrm>
            </p:contentPart>
          </mc:Choice>
          <mc:Fallback xmlns=""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FCCD27E4-BD31-ED96-F0B0-0EB7EFC9831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84163" y="5271781"/>
                  <a:ext cx="1076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6" name="Input penna 85">
                  <a:extLst>
                    <a:ext uri="{FF2B5EF4-FFF2-40B4-BE49-F238E27FC236}">
                      <a16:creationId xmlns:a16="http://schemas.microsoft.com/office/drawing/2014/main" id="{B8A25D63-2480-1467-EBB3-756734E812D8}"/>
                    </a:ext>
                  </a:extLst>
                </p14:cNvPr>
                <p14:cNvContentPartPr/>
                <p14:nvPr/>
              </p14:nvContentPartPr>
              <p14:xfrm>
                <a:off x="6585243" y="5333341"/>
                <a:ext cx="87120" cy="9720"/>
              </p14:xfrm>
            </p:contentPart>
          </mc:Choice>
          <mc:Fallback xmlns="">
            <p:pic>
              <p:nvPicPr>
                <p:cNvPr id="86" name="Input penna 85">
                  <a:extLst>
                    <a:ext uri="{FF2B5EF4-FFF2-40B4-BE49-F238E27FC236}">
                      <a16:creationId xmlns:a16="http://schemas.microsoft.com/office/drawing/2014/main" id="{B8A25D63-2480-1467-EBB3-756734E812D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79123" y="5327221"/>
                  <a:ext cx="993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7" name="Input penna 86">
                  <a:extLst>
                    <a:ext uri="{FF2B5EF4-FFF2-40B4-BE49-F238E27FC236}">
                      <a16:creationId xmlns:a16="http://schemas.microsoft.com/office/drawing/2014/main" id="{333B8B99-337F-E466-FFAB-FD23AE6509B7}"/>
                    </a:ext>
                  </a:extLst>
                </p14:cNvPr>
                <p14:cNvContentPartPr/>
                <p14:nvPr/>
              </p14:nvContentPartPr>
              <p14:xfrm>
                <a:off x="6723483" y="5277901"/>
                <a:ext cx="90000" cy="121320"/>
              </p14:xfrm>
            </p:contentPart>
          </mc:Choice>
          <mc:Fallback xmlns="">
            <p:pic>
              <p:nvPicPr>
                <p:cNvPr id="87" name="Input penna 86">
                  <a:extLst>
                    <a:ext uri="{FF2B5EF4-FFF2-40B4-BE49-F238E27FC236}">
                      <a16:creationId xmlns:a16="http://schemas.microsoft.com/office/drawing/2014/main" id="{333B8B99-337F-E466-FFAB-FD23AE6509B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17363" y="5271781"/>
                  <a:ext cx="1022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8" name="Input penna 87">
                  <a:extLst>
                    <a:ext uri="{FF2B5EF4-FFF2-40B4-BE49-F238E27FC236}">
                      <a16:creationId xmlns:a16="http://schemas.microsoft.com/office/drawing/2014/main" id="{738BE4D8-C0A5-F310-5B19-59FFFE193F7F}"/>
                    </a:ext>
                  </a:extLst>
                </p14:cNvPr>
                <p14:cNvContentPartPr/>
                <p14:nvPr/>
              </p14:nvContentPartPr>
              <p14:xfrm>
                <a:off x="6719883" y="5316781"/>
                <a:ext cx="106560" cy="9360"/>
              </p14:xfrm>
            </p:contentPart>
          </mc:Choice>
          <mc:Fallback xmlns="">
            <p:pic>
              <p:nvPicPr>
                <p:cNvPr id="88" name="Input penna 87">
                  <a:extLst>
                    <a:ext uri="{FF2B5EF4-FFF2-40B4-BE49-F238E27FC236}">
                      <a16:creationId xmlns:a16="http://schemas.microsoft.com/office/drawing/2014/main" id="{738BE4D8-C0A5-F310-5B19-59FFFE193F7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13763" y="5310661"/>
                  <a:ext cx="11880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uppo 95">
            <a:extLst>
              <a:ext uri="{FF2B5EF4-FFF2-40B4-BE49-F238E27FC236}">
                <a16:creationId xmlns:a16="http://schemas.microsoft.com/office/drawing/2014/main" id="{C0F20C26-5C2B-CDB5-3485-85C69F012DA6}"/>
              </a:ext>
            </a:extLst>
          </p:cNvPr>
          <p:cNvGrpSpPr/>
          <p:nvPr/>
        </p:nvGrpSpPr>
        <p:grpSpPr>
          <a:xfrm>
            <a:off x="6215523" y="3819901"/>
            <a:ext cx="1131120" cy="149760"/>
            <a:chOff x="6215523" y="3819901"/>
            <a:chExt cx="1131120" cy="14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0" name="Input penna 89">
                  <a:extLst>
                    <a:ext uri="{FF2B5EF4-FFF2-40B4-BE49-F238E27FC236}">
                      <a16:creationId xmlns:a16="http://schemas.microsoft.com/office/drawing/2014/main" id="{62DB2DDB-5CBF-1B3C-6F7A-D0ED77CCF7A7}"/>
                    </a:ext>
                  </a:extLst>
                </p14:cNvPr>
                <p14:cNvContentPartPr/>
                <p14:nvPr/>
              </p14:nvContentPartPr>
              <p14:xfrm>
                <a:off x="6215523" y="3865621"/>
                <a:ext cx="141120" cy="104040"/>
              </p14:xfrm>
            </p:contentPart>
          </mc:Choice>
          <mc:Fallback xmlns="">
            <p:pic>
              <p:nvPicPr>
                <p:cNvPr id="90" name="Input penna 89">
                  <a:extLst>
                    <a:ext uri="{FF2B5EF4-FFF2-40B4-BE49-F238E27FC236}">
                      <a16:creationId xmlns:a16="http://schemas.microsoft.com/office/drawing/2014/main" id="{62DB2DDB-5CBF-1B3C-6F7A-D0ED77CCF7A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209403" y="3859501"/>
                  <a:ext cx="1533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1" name="Input penna 90">
                  <a:extLst>
                    <a:ext uri="{FF2B5EF4-FFF2-40B4-BE49-F238E27FC236}">
                      <a16:creationId xmlns:a16="http://schemas.microsoft.com/office/drawing/2014/main" id="{0C46575F-6D75-6911-5270-AB7F4C20FC89}"/>
                    </a:ext>
                  </a:extLst>
                </p14:cNvPr>
                <p14:cNvContentPartPr/>
                <p14:nvPr/>
              </p14:nvContentPartPr>
              <p14:xfrm>
                <a:off x="6395163" y="3840781"/>
                <a:ext cx="96840" cy="118080"/>
              </p14:xfrm>
            </p:contentPart>
          </mc:Choice>
          <mc:Fallback xmlns="">
            <p:pic>
              <p:nvPicPr>
                <p:cNvPr id="91" name="Input penna 90">
                  <a:extLst>
                    <a:ext uri="{FF2B5EF4-FFF2-40B4-BE49-F238E27FC236}">
                      <a16:creationId xmlns:a16="http://schemas.microsoft.com/office/drawing/2014/main" id="{0C46575F-6D75-6911-5270-AB7F4C20FC8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89043" y="3834661"/>
                  <a:ext cx="1090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2" name="Input penna 91">
                  <a:extLst>
                    <a:ext uri="{FF2B5EF4-FFF2-40B4-BE49-F238E27FC236}">
                      <a16:creationId xmlns:a16="http://schemas.microsoft.com/office/drawing/2014/main" id="{6C5B24B7-37D9-664D-02D4-F88BF4CF6596}"/>
                    </a:ext>
                  </a:extLst>
                </p14:cNvPr>
                <p14:cNvContentPartPr/>
                <p14:nvPr/>
              </p14:nvContentPartPr>
              <p14:xfrm>
                <a:off x="6378963" y="3894421"/>
                <a:ext cx="79920" cy="19080"/>
              </p14:xfrm>
            </p:contentPart>
          </mc:Choice>
          <mc:Fallback xmlns="">
            <p:pic>
              <p:nvPicPr>
                <p:cNvPr id="92" name="Input penna 91">
                  <a:extLst>
                    <a:ext uri="{FF2B5EF4-FFF2-40B4-BE49-F238E27FC236}">
                      <a16:creationId xmlns:a16="http://schemas.microsoft.com/office/drawing/2014/main" id="{6C5B24B7-37D9-664D-02D4-F88BF4CF659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372843" y="3888301"/>
                  <a:ext cx="921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3" name="Input penna 92">
                  <a:extLst>
                    <a:ext uri="{FF2B5EF4-FFF2-40B4-BE49-F238E27FC236}">
                      <a16:creationId xmlns:a16="http://schemas.microsoft.com/office/drawing/2014/main" id="{02099EE5-9AC7-E5C2-D29B-81E58304F49F}"/>
                    </a:ext>
                  </a:extLst>
                </p14:cNvPr>
                <p14:cNvContentPartPr/>
                <p14:nvPr/>
              </p14:nvContentPartPr>
              <p14:xfrm>
                <a:off x="6511443" y="3838261"/>
                <a:ext cx="84600" cy="119520"/>
              </p14:xfrm>
            </p:contentPart>
          </mc:Choice>
          <mc:Fallback xmlns="">
            <p:pic>
              <p:nvPicPr>
                <p:cNvPr id="93" name="Input penna 92">
                  <a:extLst>
                    <a:ext uri="{FF2B5EF4-FFF2-40B4-BE49-F238E27FC236}">
                      <a16:creationId xmlns:a16="http://schemas.microsoft.com/office/drawing/2014/main" id="{02099EE5-9AC7-E5C2-D29B-81E58304F49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05323" y="3832141"/>
                  <a:ext cx="968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4" name="Input penna 93">
                  <a:extLst>
                    <a:ext uri="{FF2B5EF4-FFF2-40B4-BE49-F238E27FC236}">
                      <a16:creationId xmlns:a16="http://schemas.microsoft.com/office/drawing/2014/main" id="{C37D5470-0F54-DBC9-962D-57DE647341DA}"/>
                    </a:ext>
                  </a:extLst>
                </p14:cNvPr>
                <p14:cNvContentPartPr/>
                <p14:nvPr/>
              </p14:nvContentPartPr>
              <p14:xfrm>
                <a:off x="6513963" y="3884701"/>
                <a:ext cx="84960" cy="14400"/>
              </p14:xfrm>
            </p:contentPart>
          </mc:Choice>
          <mc:Fallback xmlns="">
            <p:pic>
              <p:nvPicPr>
                <p:cNvPr id="94" name="Input penna 93">
                  <a:extLst>
                    <a:ext uri="{FF2B5EF4-FFF2-40B4-BE49-F238E27FC236}">
                      <a16:creationId xmlns:a16="http://schemas.microsoft.com/office/drawing/2014/main" id="{C37D5470-0F54-DBC9-962D-57DE647341D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507843" y="3878581"/>
                  <a:ext cx="972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5" name="Input penna 94">
                  <a:extLst>
                    <a:ext uri="{FF2B5EF4-FFF2-40B4-BE49-F238E27FC236}">
                      <a16:creationId xmlns:a16="http://schemas.microsoft.com/office/drawing/2014/main" id="{EF5540B3-91B5-D070-660A-773557374E3A}"/>
                    </a:ext>
                  </a:extLst>
                </p14:cNvPr>
                <p14:cNvContentPartPr/>
                <p14:nvPr/>
              </p14:nvContentPartPr>
              <p14:xfrm>
                <a:off x="6718443" y="3819901"/>
                <a:ext cx="628200" cy="147960"/>
              </p14:xfrm>
            </p:contentPart>
          </mc:Choice>
          <mc:Fallback xmlns="">
            <p:pic>
              <p:nvPicPr>
                <p:cNvPr id="95" name="Input penna 94">
                  <a:extLst>
                    <a:ext uri="{FF2B5EF4-FFF2-40B4-BE49-F238E27FC236}">
                      <a16:creationId xmlns:a16="http://schemas.microsoft.com/office/drawing/2014/main" id="{EF5540B3-91B5-D070-660A-773557374E3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712323" y="3813781"/>
                  <a:ext cx="640440" cy="16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9" name="Input penna 98">
                <a:extLst>
                  <a:ext uri="{FF2B5EF4-FFF2-40B4-BE49-F238E27FC236}">
                    <a16:creationId xmlns:a16="http://schemas.microsoft.com/office/drawing/2014/main" id="{D34731D4-C4A8-49A5-3CF0-D8C5EABED777}"/>
                  </a:ext>
                </a:extLst>
              </p14:cNvPr>
              <p14:cNvContentPartPr/>
              <p14:nvPr/>
            </p14:nvContentPartPr>
            <p14:xfrm>
              <a:off x="7546083" y="3375301"/>
              <a:ext cx="360" cy="660600"/>
            </p14:xfrm>
          </p:contentPart>
        </mc:Choice>
        <mc:Fallback xmlns="">
          <p:pic>
            <p:nvPicPr>
              <p:cNvPr id="99" name="Input penna 98">
                <a:extLst>
                  <a:ext uri="{FF2B5EF4-FFF2-40B4-BE49-F238E27FC236}">
                    <a16:creationId xmlns:a16="http://schemas.microsoft.com/office/drawing/2014/main" id="{D34731D4-C4A8-49A5-3CF0-D8C5EABED77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539963" y="3369181"/>
                <a:ext cx="12600" cy="67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0" name="Input penna 99">
                <a:extLst>
                  <a:ext uri="{FF2B5EF4-FFF2-40B4-BE49-F238E27FC236}">
                    <a16:creationId xmlns:a16="http://schemas.microsoft.com/office/drawing/2014/main" id="{B5E11D55-C3A4-EB5D-B143-D9D2B1EB37AF}"/>
                  </a:ext>
                </a:extLst>
              </p14:cNvPr>
              <p14:cNvContentPartPr/>
              <p14:nvPr/>
            </p14:nvContentPartPr>
            <p14:xfrm>
              <a:off x="7546083" y="2428501"/>
              <a:ext cx="360" cy="783720"/>
            </p14:xfrm>
          </p:contentPart>
        </mc:Choice>
        <mc:Fallback xmlns="">
          <p:pic>
            <p:nvPicPr>
              <p:cNvPr id="100" name="Input penna 99">
                <a:extLst>
                  <a:ext uri="{FF2B5EF4-FFF2-40B4-BE49-F238E27FC236}">
                    <a16:creationId xmlns:a16="http://schemas.microsoft.com/office/drawing/2014/main" id="{B5E11D55-C3A4-EB5D-B143-D9D2B1EB37A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539963" y="2422381"/>
                <a:ext cx="12600" cy="79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7" name="Input penna 106">
                <a:extLst>
                  <a:ext uri="{FF2B5EF4-FFF2-40B4-BE49-F238E27FC236}">
                    <a16:creationId xmlns:a16="http://schemas.microsoft.com/office/drawing/2014/main" id="{A19A922F-D71F-420E-0B98-2B554E6C8C27}"/>
                  </a:ext>
                </a:extLst>
              </p14:cNvPr>
              <p14:cNvContentPartPr/>
              <p14:nvPr/>
            </p14:nvContentPartPr>
            <p14:xfrm>
              <a:off x="8016963" y="2793181"/>
              <a:ext cx="360" cy="967320"/>
            </p14:xfrm>
          </p:contentPart>
        </mc:Choice>
        <mc:Fallback xmlns="">
          <p:pic>
            <p:nvPicPr>
              <p:cNvPr id="107" name="Input penna 106">
                <a:extLst>
                  <a:ext uri="{FF2B5EF4-FFF2-40B4-BE49-F238E27FC236}">
                    <a16:creationId xmlns:a16="http://schemas.microsoft.com/office/drawing/2014/main" id="{A19A922F-D71F-420E-0B98-2B554E6C8C2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010843" y="2787061"/>
                <a:ext cx="12600" cy="9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8" name="Input penna 107">
                <a:extLst>
                  <a:ext uri="{FF2B5EF4-FFF2-40B4-BE49-F238E27FC236}">
                    <a16:creationId xmlns:a16="http://schemas.microsoft.com/office/drawing/2014/main" id="{215A0EB2-B68E-5BAB-D3A9-B419A45FDBC5}"/>
                  </a:ext>
                </a:extLst>
              </p14:cNvPr>
              <p14:cNvContentPartPr/>
              <p14:nvPr/>
            </p14:nvContentPartPr>
            <p14:xfrm>
              <a:off x="8016963" y="3776341"/>
              <a:ext cx="360" cy="1308600"/>
            </p14:xfrm>
          </p:contentPart>
        </mc:Choice>
        <mc:Fallback xmlns="">
          <p:pic>
            <p:nvPicPr>
              <p:cNvPr id="108" name="Input penna 107">
                <a:extLst>
                  <a:ext uri="{FF2B5EF4-FFF2-40B4-BE49-F238E27FC236}">
                    <a16:creationId xmlns:a16="http://schemas.microsoft.com/office/drawing/2014/main" id="{215A0EB2-B68E-5BAB-D3A9-B419A45FDBC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010843" y="3770221"/>
                <a:ext cx="12600" cy="13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9" name="Input penna 108">
                <a:extLst>
                  <a:ext uri="{FF2B5EF4-FFF2-40B4-BE49-F238E27FC236}">
                    <a16:creationId xmlns:a16="http://schemas.microsoft.com/office/drawing/2014/main" id="{64C4F114-BBE6-0FF6-921F-21615A4E1D16}"/>
                  </a:ext>
                </a:extLst>
              </p14:cNvPr>
              <p14:cNvContentPartPr/>
              <p14:nvPr/>
            </p14:nvContentPartPr>
            <p14:xfrm>
              <a:off x="7549323" y="3205381"/>
              <a:ext cx="57600" cy="111600"/>
            </p14:xfrm>
          </p:contentPart>
        </mc:Choice>
        <mc:Fallback xmlns="">
          <p:pic>
            <p:nvPicPr>
              <p:cNvPr id="109" name="Input penna 108">
                <a:extLst>
                  <a:ext uri="{FF2B5EF4-FFF2-40B4-BE49-F238E27FC236}">
                    <a16:creationId xmlns:a16="http://schemas.microsoft.com/office/drawing/2014/main" id="{64C4F114-BBE6-0FF6-921F-21615A4E1D1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543203" y="3199261"/>
                <a:ext cx="69840" cy="12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uppo 111">
            <a:extLst>
              <a:ext uri="{FF2B5EF4-FFF2-40B4-BE49-F238E27FC236}">
                <a16:creationId xmlns:a16="http://schemas.microsoft.com/office/drawing/2014/main" id="{C31F40C7-A083-B1FE-673D-AA9D4B7621FF}"/>
              </a:ext>
            </a:extLst>
          </p:cNvPr>
          <p:cNvGrpSpPr/>
          <p:nvPr/>
        </p:nvGrpSpPr>
        <p:grpSpPr>
          <a:xfrm>
            <a:off x="7538523" y="4157221"/>
            <a:ext cx="125280" cy="901080"/>
            <a:chOff x="7538523" y="4157221"/>
            <a:chExt cx="125280" cy="90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7" name="Input penna 96">
                  <a:extLst>
                    <a:ext uri="{FF2B5EF4-FFF2-40B4-BE49-F238E27FC236}">
                      <a16:creationId xmlns:a16="http://schemas.microsoft.com/office/drawing/2014/main" id="{4EC48140-4C60-F41E-063F-04BE1B5E32C7}"/>
                    </a:ext>
                  </a:extLst>
                </p14:cNvPr>
                <p14:cNvContentPartPr/>
                <p14:nvPr/>
              </p14:nvContentPartPr>
              <p14:xfrm>
                <a:off x="7546083" y="4869661"/>
                <a:ext cx="360" cy="126000"/>
              </p14:xfrm>
            </p:contentPart>
          </mc:Choice>
          <mc:Fallback xmlns="">
            <p:pic>
              <p:nvPicPr>
                <p:cNvPr id="97" name="Input penna 96">
                  <a:extLst>
                    <a:ext uri="{FF2B5EF4-FFF2-40B4-BE49-F238E27FC236}">
                      <a16:creationId xmlns:a16="http://schemas.microsoft.com/office/drawing/2014/main" id="{4EC48140-4C60-F41E-063F-04BE1B5E32C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539963" y="4863541"/>
                  <a:ext cx="126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8" name="Input penna 97">
                  <a:extLst>
                    <a:ext uri="{FF2B5EF4-FFF2-40B4-BE49-F238E27FC236}">
                      <a16:creationId xmlns:a16="http://schemas.microsoft.com/office/drawing/2014/main" id="{7D85C057-F4C4-CE2C-EE21-825CC375E8F0}"/>
                    </a:ext>
                  </a:extLst>
                </p14:cNvPr>
                <p14:cNvContentPartPr/>
                <p14:nvPr/>
              </p14:nvContentPartPr>
              <p14:xfrm>
                <a:off x="7546083" y="4244701"/>
                <a:ext cx="360" cy="455040"/>
              </p14:xfrm>
            </p:contentPart>
          </mc:Choice>
          <mc:Fallback xmlns="">
            <p:pic>
              <p:nvPicPr>
                <p:cNvPr id="98" name="Input penna 97">
                  <a:extLst>
                    <a:ext uri="{FF2B5EF4-FFF2-40B4-BE49-F238E27FC236}">
                      <a16:creationId xmlns:a16="http://schemas.microsoft.com/office/drawing/2014/main" id="{7D85C057-F4C4-CE2C-EE21-825CC375E8F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539963" y="4238581"/>
                  <a:ext cx="1260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1" name="Input penna 100">
                  <a:extLst>
                    <a:ext uri="{FF2B5EF4-FFF2-40B4-BE49-F238E27FC236}">
                      <a16:creationId xmlns:a16="http://schemas.microsoft.com/office/drawing/2014/main" id="{3B208918-2311-4433-06FE-ADDF415177E9}"/>
                    </a:ext>
                  </a:extLst>
                </p14:cNvPr>
                <p14:cNvContentPartPr/>
                <p14:nvPr/>
              </p14:nvContentPartPr>
              <p14:xfrm>
                <a:off x="7546083" y="5029141"/>
                <a:ext cx="360" cy="8280"/>
              </p14:xfrm>
            </p:contentPart>
          </mc:Choice>
          <mc:Fallback xmlns="">
            <p:pic>
              <p:nvPicPr>
                <p:cNvPr id="101" name="Input penna 100">
                  <a:extLst>
                    <a:ext uri="{FF2B5EF4-FFF2-40B4-BE49-F238E27FC236}">
                      <a16:creationId xmlns:a16="http://schemas.microsoft.com/office/drawing/2014/main" id="{3B208918-2311-4433-06FE-ADDF415177E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539963" y="5023021"/>
                  <a:ext cx="126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2" name="Input penna 101">
                  <a:extLst>
                    <a:ext uri="{FF2B5EF4-FFF2-40B4-BE49-F238E27FC236}">
                      <a16:creationId xmlns:a16="http://schemas.microsoft.com/office/drawing/2014/main" id="{59FDA6AE-8B37-1376-8F1C-27532C47E0A3}"/>
                    </a:ext>
                  </a:extLst>
                </p14:cNvPr>
                <p14:cNvContentPartPr/>
                <p14:nvPr/>
              </p14:nvContentPartPr>
              <p14:xfrm>
                <a:off x="7546083" y="4963621"/>
                <a:ext cx="360" cy="94680"/>
              </p14:xfrm>
            </p:contentPart>
          </mc:Choice>
          <mc:Fallback xmlns="">
            <p:pic>
              <p:nvPicPr>
                <p:cNvPr id="102" name="Input penna 101">
                  <a:extLst>
                    <a:ext uri="{FF2B5EF4-FFF2-40B4-BE49-F238E27FC236}">
                      <a16:creationId xmlns:a16="http://schemas.microsoft.com/office/drawing/2014/main" id="{59FDA6AE-8B37-1376-8F1C-27532C47E0A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39963" y="4957501"/>
                  <a:ext cx="12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0" name="Input penna 109">
                  <a:extLst>
                    <a:ext uri="{FF2B5EF4-FFF2-40B4-BE49-F238E27FC236}">
                      <a16:creationId xmlns:a16="http://schemas.microsoft.com/office/drawing/2014/main" id="{254EFE31-AEE0-E198-8B88-FE061221B07F}"/>
                    </a:ext>
                  </a:extLst>
                </p14:cNvPr>
                <p14:cNvContentPartPr/>
                <p14:nvPr/>
              </p14:nvContentPartPr>
              <p14:xfrm>
                <a:off x="7538523" y="4157221"/>
                <a:ext cx="92520" cy="97920"/>
              </p14:xfrm>
            </p:contentPart>
          </mc:Choice>
          <mc:Fallback xmlns="">
            <p:pic>
              <p:nvPicPr>
                <p:cNvPr id="110" name="Input penna 109">
                  <a:extLst>
                    <a:ext uri="{FF2B5EF4-FFF2-40B4-BE49-F238E27FC236}">
                      <a16:creationId xmlns:a16="http://schemas.microsoft.com/office/drawing/2014/main" id="{254EFE31-AEE0-E198-8B88-FE061221B07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32403" y="4151101"/>
                  <a:ext cx="1047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1" name="Input penna 110">
                  <a:extLst>
                    <a:ext uri="{FF2B5EF4-FFF2-40B4-BE49-F238E27FC236}">
                      <a16:creationId xmlns:a16="http://schemas.microsoft.com/office/drawing/2014/main" id="{F0CA0B0B-C170-BCF3-4C52-5C9B21E0DAEE}"/>
                    </a:ext>
                  </a:extLst>
                </p14:cNvPr>
                <p14:cNvContentPartPr/>
                <p14:nvPr/>
              </p14:nvContentPartPr>
              <p14:xfrm>
                <a:off x="7551843" y="4759861"/>
                <a:ext cx="111960" cy="115560"/>
              </p14:xfrm>
            </p:contentPart>
          </mc:Choice>
          <mc:Fallback xmlns="">
            <p:pic>
              <p:nvPicPr>
                <p:cNvPr id="111" name="Input penna 110">
                  <a:extLst>
                    <a:ext uri="{FF2B5EF4-FFF2-40B4-BE49-F238E27FC236}">
                      <a16:creationId xmlns:a16="http://schemas.microsoft.com/office/drawing/2014/main" id="{F0CA0B0B-C170-BCF3-4C52-5C9B21E0DAE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545723" y="4753741"/>
                  <a:ext cx="12420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uppo 113">
            <a:extLst>
              <a:ext uri="{FF2B5EF4-FFF2-40B4-BE49-F238E27FC236}">
                <a16:creationId xmlns:a16="http://schemas.microsoft.com/office/drawing/2014/main" id="{7B5BD4C9-BC91-8DC1-5916-2822DEBF6243}"/>
              </a:ext>
            </a:extLst>
          </p:cNvPr>
          <p:cNvGrpSpPr/>
          <p:nvPr/>
        </p:nvGrpSpPr>
        <p:grpSpPr>
          <a:xfrm>
            <a:off x="7914003" y="2402941"/>
            <a:ext cx="103320" cy="333000"/>
            <a:chOff x="7914003" y="2402941"/>
            <a:chExt cx="103320" cy="33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4" name="Input penna 103">
                  <a:extLst>
                    <a:ext uri="{FF2B5EF4-FFF2-40B4-BE49-F238E27FC236}">
                      <a16:creationId xmlns:a16="http://schemas.microsoft.com/office/drawing/2014/main" id="{860015AA-B241-7FBC-5BA7-E949413EDCF9}"/>
                    </a:ext>
                  </a:extLst>
                </p14:cNvPr>
                <p14:cNvContentPartPr/>
                <p14:nvPr/>
              </p14:nvContentPartPr>
              <p14:xfrm>
                <a:off x="8016963" y="2402941"/>
                <a:ext cx="360" cy="154440"/>
              </p14:xfrm>
            </p:contentPart>
          </mc:Choice>
          <mc:Fallback xmlns="">
            <p:pic>
              <p:nvPicPr>
                <p:cNvPr id="104" name="Input penna 103">
                  <a:extLst>
                    <a:ext uri="{FF2B5EF4-FFF2-40B4-BE49-F238E27FC236}">
                      <a16:creationId xmlns:a16="http://schemas.microsoft.com/office/drawing/2014/main" id="{860015AA-B241-7FBC-5BA7-E949413EDCF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010843" y="2396821"/>
                  <a:ext cx="126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5" name="Input penna 104">
                  <a:extLst>
                    <a:ext uri="{FF2B5EF4-FFF2-40B4-BE49-F238E27FC236}">
                      <a16:creationId xmlns:a16="http://schemas.microsoft.com/office/drawing/2014/main" id="{77889DB5-3FAA-9467-EA2C-AEFEC645EBC8}"/>
                    </a:ext>
                  </a:extLst>
                </p14:cNvPr>
                <p14:cNvContentPartPr/>
                <p14:nvPr/>
              </p14:nvContentPartPr>
              <p14:xfrm>
                <a:off x="8016963" y="2565661"/>
                <a:ext cx="360" cy="82440"/>
              </p14:xfrm>
            </p:contentPart>
          </mc:Choice>
          <mc:Fallback xmlns="">
            <p:pic>
              <p:nvPicPr>
                <p:cNvPr id="105" name="Input penna 104">
                  <a:extLst>
                    <a:ext uri="{FF2B5EF4-FFF2-40B4-BE49-F238E27FC236}">
                      <a16:creationId xmlns:a16="http://schemas.microsoft.com/office/drawing/2014/main" id="{77889DB5-3FAA-9467-EA2C-AEFEC645EBC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10843" y="2559541"/>
                  <a:ext cx="126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3" name="Input penna 112">
                  <a:extLst>
                    <a:ext uri="{FF2B5EF4-FFF2-40B4-BE49-F238E27FC236}">
                      <a16:creationId xmlns:a16="http://schemas.microsoft.com/office/drawing/2014/main" id="{DFE169A8-7D4E-CD9F-38A8-0D975A16E729}"/>
                    </a:ext>
                  </a:extLst>
                </p14:cNvPr>
                <p14:cNvContentPartPr/>
                <p14:nvPr/>
              </p14:nvContentPartPr>
              <p14:xfrm>
                <a:off x="7914003" y="2645221"/>
                <a:ext cx="97560" cy="90720"/>
              </p14:xfrm>
            </p:contentPart>
          </mc:Choice>
          <mc:Fallback xmlns="">
            <p:pic>
              <p:nvPicPr>
                <p:cNvPr id="113" name="Input penna 112">
                  <a:extLst>
                    <a:ext uri="{FF2B5EF4-FFF2-40B4-BE49-F238E27FC236}">
                      <a16:creationId xmlns:a16="http://schemas.microsoft.com/office/drawing/2014/main" id="{DFE169A8-7D4E-CD9F-38A8-0D975A16E72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907883" y="2639101"/>
                  <a:ext cx="109800" cy="10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5" name="Input penna 114">
                <a:extLst>
                  <a:ext uri="{FF2B5EF4-FFF2-40B4-BE49-F238E27FC236}">
                    <a16:creationId xmlns:a16="http://schemas.microsoft.com/office/drawing/2014/main" id="{40FF1030-9A98-635E-D231-E8594EBE6B05}"/>
                  </a:ext>
                </a:extLst>
              </p14:cNvPr>
              <p14:cNvContentPartPr/>
              <p14:nvPr/>
            </p14:nvContentPartPr>
            <p14:xfrm>
              <a:off x="8023083" y="3670141"/>
              <a:ext cx="776160" cy="360"/>
            </p14:xfrm>
          </p:contentPart>
        </mc:Choice>
        <mc:Fallback xmlns="">
          <p:pic>
            <p:nvPicPr>
              <p:cNvPr id="115" name="Input penna 114">
                <a:extLst>
                  <a:ext uri="{FF2B5EF4-FFF2-40B4-BE49-F238E27FC236}">
                    <a16:creationId xmlns:a16="http://schemas.microsoft.com/office/drawing/2014/main" id="{40FF1030-9A98-635E-D231-E8594EBE6B0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016963" y="3664021"/>
                <a:ext cx="7884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16" name="Input penna 115">
                <a:extLst>
                  <a:ext uri="{FF2B5EF4-FFF2-40B4-BE49-F238E27FC236}">
                    <a16:creationId xmlns:a16="http://schemas.microsoft.com/office/drawing/2014/main" id="{B86A53FB-226F-80B7-6134-3609A226AEC6}"/>
                  </a:ext>
                </a:extLst>
              </p14:cNvPr>
              <p14:cNvContentPartPr/>
              <p14:nvPr/>
            </p14:nvContentPartPr>
            <p14:xfrm>
              <a:off x="7984203" y="3648541"/>
              <a:ext cx="48600" cy="45720"/>
            </p14:xfrm>
          </p:contentPart>
        </mc:Choice>
        <mc:Fallback xmlns="">
          <p:pic>
            <p:nvPicPr>
              <p:cNvPr id="116" name="Input penna 115">
                <a:extLst>
                  <a:ext uri="{FF2B5EF4-FFF2-40B4-BE49-F238E27FC236}">
                    <a16:creationId xmlns:a16="http://schemas.microsoft.com/office/drawing/2014/main" id="{B86A53FB-226F-80B7-6134-3609A226AEC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978083" y="3642421"/>
                <a:ext cx="6084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17" name="Input penna 116">
                <a:extLst>
                  <a:ext uri="{FF2B5EF4-FFF2-40B4-BE49-F238E27FC236}">
                    <a16:creationId xmlns:a16="http://schemas.microsoft.com/office/drawing/2014/main" id="{2CFE9F61-F0F7-36AA-40F5-F54DC7EBDD0E}"/>
                  </a:ext>
                </a:extLst>
              </p14:cNvPr>
              <p14:cNvContentPartPr/>
              <p14:nvPr/>
            </p14:nvContentPartPr>
            <p14:xfrm>
              <a:off x="7970163" y="5046421"/>
              <a:ext cx="62640" cy="59040"/>
            </p14:xfrm>
          </p:contentPart>
        </mc:Choice>
        <mc:Fallback xmlns="">
          <p:pic>
            <p:nvPicPr>
              <p:cNvPr id="117" name="Input penna 116">
                <a:extLst>
                  <a:ext uri="{FF2B5EF4-FFF2-40B4-BE49-F238E27FC236}">
                    <a16:creationId xmlns:a16="http://schemas.microsoft.com/office/drawing/2014/main" id="{2CFE9F61-F0F7-36AA-40F5-F54DC7EBDD0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964043" y="5040301"/>
                <a:ext cx="7488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18" name="Input penna 117">
                <a:extLst>
                  <a:ext uri="{FF2B5EF4-FFF2-40B4-BE49-F238E27FC236}">
                    <a16:creationId xmlns:a16="http://schemas.microsoft.com/office/drawing/2014/main" id="{1D3E48C4-30D1-327D-B51B-EFC546FC567E}"/>
                  </a:ext>
                </a:extLst>
              </p14:cNvPr>
              <p14:cNvContentPartPr/>
              <p14:nvPr/>
            </p14:nvContentPartPr>
            <p14:xfrm>
              <a:off x="8716803" y="3603541"/>
              <a:ext cx="126000" cy="113760"/>
            </p14:xfrm>
          </p:contentPart>
        </mc:Choice>
        <mc:Fallback xmlns="">
          <p:pic>
            <p:nvPicPr>
              <p:cNvPr id="118" name="Input penna 117">
                <a:extLst>
                  <a:ext uri="{FF2B5EF4-FFF2-40B4-BE49-F238E27FC236}">
                    <a16:creationId xmlns:a16="http://schemas.microsoft.com/office/drawing/2014/main" id="{1D3E48C4-30D1-327D-B51B-EFC546FC567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710683" y="3597421"/>
                <a:ext cx="13824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uppo 121">
            <a:extLst>
              <a:ext uri="{FF2B5EF4-FFF2-40B4-BE49-F238E27FC236}">
                <a16:creationId xmlns:a16="http://schemas.microsoft.com/office/drawing/2014/main" id="{2B37E23A-ABBE-DAB9-A497-211FEC6A59A5}"/>
              </a:ext>
            </a:extLst>
          </p:cNvPr>
          <p:cNvGrpSpPr/>
          <p:nvPr/>
        </p:nvGrpSpPr>
        <p:grpSpPr>
          <a:xfrm>
            <a:off x="9085443" y="3607141"/>
            <a:ext cx="412200" cy="161640"/>
            <a:chOff x="9085443" y="3607141"/>
            <a:chExt cx="41220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9" name="Input penna 118">
                  <a:extLst>
                    <a:ext uri="{FF2B5EF4-FFF2-40B4-BE49-F238E27FC236}">
                      <a16:creationId xmlns:a16="http://schemas.microsoft.com/office/drawing/2014/main" id="{88B5DA83-DA5E-1F9E-6FC0-E7CCC2FA69BB}"/>
                    </a:ext>
                  </a:extLst>
                </p14:cNvPr>
                <p14:cNvContentPartPr/>
                <p14:nvPr/>
              </p14:nvContentPartPr>
              <p14:xfrm>
                <a:off x="9099123" y="3706861"/>
                <a:ext cx="153360" cy="13320"/>
              </p14:xfrm>
            </p:contentPart>
          </mc:Choice>
          <mc:Fallback xmlns="">
            <p:pic>
              <p:nvPicPr>
                <p:cNvPr id="119" name="Input penna 118">
                  <a:extLst>
                    <a:ext uri="{FF2B5EF4-FFF2-40B4-BE49-F238E27FC236}">
                      <a16:creationId xmlns:a16="http://schemas.microsoft.com/office/drawing/2014/main" id="{88B5DA83-DA5E-1F9E-6FC0-E7CCC2FA69B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093003" y="3700741"/>
                  <a:ext cx="1656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0" name="Input penna 119">
                  <a:extLst>
                    <a:ext uri="{FF2B5EF4-FFF2-40B4-BE49-F238E27FC236}">
                      <a16:creationId xmlns:a16="http://schemas.microsoft.com/office/drawing/2014/main" id="{B7FCB1BB-F2A8-A4C6-795C-4E4D72F4B7E9}"/>
                    </a:ext>
                  </a:extLst>
                </p14:cNvPr>
                <p14:cNvContentPartPr/>
                <p14:nvPr/>
              </p14:nvContentPartPr>
              <p14:xfrm>
                <a:off x="9085443" y="3742501"/>
                <a:ext cx="149400" cy="21240"/>
              </p14:xfrm>
            </p:contentPart>
          </mc:Choice>
          <mc:Fallback xmlns="">
            <p:pic>
              <p:nvPicPr>
                <p:cNvPr id="120" name="Input penna 119">
                  <a:extLst>
                    <a:ext uri="{FF2B5EF4-FFF2-40B4-BE49-F238E27FC236}">
                      <a16:creationId xmlns:a16="http://schemas.microsoft.com/office/drawing/2014/main" id="{B7FCB1BB-F2A8-A4C6-795C-4E4D72F4B7E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079323" y="3736381"/>
                  <a:ext cx="1616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1" name="Input penna 120">
                  <a:extLst>
                    <a:ext uri="{FF2B5EF4-FFF2-40B4-BE49-F238E27FC236}">
                      <a16:creationId xmlns:a16="http://schemas.microsoft.com/office/drawing/2014/main" id="{37E32B4B-09FA-9FAC-41B4-CF850452CB9E}"/>
                    </a:ext>
                  </a:extLst>
                </p14:cNvPr>
                <p14:cNvContentPartPr/>
                <p14:nvPr/>
              </p14:nvContentPartPr>
              <p14:xfrm>
                <a:off x="9319803" y="3607141"/>
                <a:ext cx="177840" cy="161640"/>
              </p14:xfrm>
            </p:contentPart>
          </mc:Choice>
          <mc:Fallback xmlns="">
            <p:pic>
              <p:nvPicPr>
                <p:cNvPr id="121" name="Input penna 120">
                  <a:extLst>
                    <a:ext uri="{FF2B5EF4-FFF2-40B4-BE49-F238E27FC236}">
                      <a16:creationId xmlns:a16="http://schemas.microsoft.com/office/drawing/2014/main" id="{37E32B4B-09FA-9FAC-41B4-CF850452CB9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313683" y="3601021"/>
                  <a:ext cx="190080" cy="17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23" name="Input penna 122">
                <a:extLst>
                  <a:ext uri="{FF2B5EF4-FFF2-40B4-BE49-F238E27FC236}">
                    <a16:creationId xmlns:a16="http://schemas.microsoft.com/office/drawing/2014/main" id="{956F8393-56B9-A963-A47D-820203285F73}"/>
                  </a:ext>
                </a:extLst>
              </p14:cNvPr>
              <p14:cNvContentPartPr/>
              <p14:nvPr/>
            </p14:nvContentPartPr>
            <p14:xfrm>
              <a:off x="7744803" y="2358301"/>
              <a:ext cx="72360" cy="66960"/>
            </p14:xfrm>
          </p:contentPart>
        </mc:Choice>
        <mc:Fallback xmlns="">
          <p:pic>
            <p:nvPicPr>
              <p:cNvPr id="123" name="Input penna 122">
                <a:extLst>
                  <a:ext uri="{FF2B5EF4-FFF2-40B4-BE49-F238E27FC236}">
                    <a16:creationId xmlns:a16="http://schemas.microsoft.com/office/drawing/2014/main" id="{956F8393-56B9-A963-A47D-820203285F7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738683" y="2352181"/>
                <a:ext cx="846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24" name="Input penna 123">
                <a:extLst>
                  <a:ext uri="{FF2B5EF4-FFF2-40B4-BE49-F238E27FC236}">
                    <a16:creationId xmlns:a16="http://schemas.microsoft.com/office/drawing/2014/main" id="{8694BE75-BA3E-373B-0971-1D04937E5F79}"/>
                  </a:ext>
                </a:extLst>
              </p14:cNvPr>
              <p14:cNvContentPartPr/>
              <p14:nvPr/>
            </p14:nvContentPartPr>
            <p14:xfrm>
              <a:off x="7749483" y="5029861"/>
              <a:ext cx="67680" cy="70200"/>
            </p14:xfrm>
          </p:contentPart>
        </mc:Choice>
        <mc:Fallback xmlns="">
          <p:pic>
            <p:nvPicPr>
              <p:cNvPr id="124" name="Input penna 123">
                <a:extLst>
                  <a:ext uri="{FF2B5EF4-FFF2-40B4-BE49-F238E27FC236}">
                    <a16:creationId xmlns:a16="http://schemas.microsoft.com/office/drawing/2014/main" id="{8694BE75-BA3E-373B-0971-1D04937E5F7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743363" y="5023741"/>
                <a:ext cx="79920" cy="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263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XOR (or exclusive-OR)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Let’s verify it works</a:t>
            </a:r>
            <a:endParaRPr lang="en-US" sz="2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90C9E23-CE09-29A6-EC98-A121674DA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961"/>
          <a:stretch/>
        </p:blipFill>
        <p:spPr>
          <a:xfrm>
            <a:off x="6384032" y="1666395"/>
            <a:ext cx="2811912" cy="387957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AE0A143-66E8-19B2-155A-2142ABF04FBB}"/>
              </a:ext>
            </a:extLst>
          </p:cNvPr>
          <p:cNvSpPr txBox="1"/>
          <p:nvPr/>
        </p:nvSpPr>
        <p:spPr>
          <a:xfrm>
            <a:off x="6384032" y="5648889"/>
            <a:ext cx="28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(transistor-level)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6F5F705-7CD9-2B8F-1DEB-64EDC804DDB8}"/>
              </a:ext>
            </a:extLst>
          </p:cNvPr>
          <p:cNvSpPr txBox="1"/>
          <p:nvPr/>
        </p:nvSpPr>
        <p:spPr>
          <a:xfrm>
            <a:off x="1487488" y="2492896"/>
            <a:ext cx="202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Truth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8C1B7D29-F363-8812-2AC5-263153E1B9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0257153"/>
                  </p:ext>
                </p:extLst>
              </p:nvPr>
            </p:nvGraphicFramePr>
            <p:xfrm>
              <a:off x="1487488" y="2970240"/>
              <a:ext cx="202819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6555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1278255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dirty="0" smtClean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it-IT" sz="1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𝐛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8C1B7D29-F363-8812-2AC5-263153E1B9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0257153"/>
                  </p:ext>
                </p:extLst>
              </p:nvPr>
            </p:nvGraphicFramePr>
            <p:xfrm>
              <a:off x="1487488" y="2970240"/>
              <a:ext cx="202819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6555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1278255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226" t="-1639" r="-44032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4918" t="-1639" r="-34754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9524" t="-1639" r="-952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0680DF68-3A06-7671-DB84-E651C633ECF2}"/>
                  </a:ext>
                </a:extLst>
              </p14:cNvPr>
              <p14:cNvContentPartPr/>
              <p14:nvPr/>
            </p14:nvContentPartPr>
            <p14:xfrm>
              <a:off x="8703483" y="2458381"/>
              <a:ext cx="116640" cy="18972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0680DF68-3A06-7671-DB84-E651C633EC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97363" y="2452261"/>
                <a:ext cx="12888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EE145B0B-7239-BAC8-59E1-AC7A2A476D17}"/>
                  </a:ext>
                </a:extLst>
              </p14:cNvPr>
              <p14:cNvContentPartPr/>
              <p14:nvPr/>
            </p14:nvContentPartPr>
            <p14:xfrm>
              <a:off x="6801963" y="2486461"/>
              <a:ext cx="147960" cy="14148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EE145B0B-7239-BAC8-59E1-AC7A2A476D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5843" y="2480341"/>
                <a:ext cx="16020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117FAB7E-C11B-FD9D-31EC-12B48AD589F4}"/>
                  </a:ext>
                </a:extLst>
              </p14:cNvPr>
              <p14:cNvContentPartPr/>
              <p14:nvPr/>
            </p14:nvContentPartPr>
            <p14:xfrm>
              <a:off x="6845163" y="3980101"/>
              <a:ext cx="126720" cy="14328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117FAB7E-C11B-FD9D-31EC-12B48AD589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39043" y="3973981"/>
                <a:ext cx="1389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6AD9D0CC-D822-DEFC-5D4D-22BCE9449A54}"/>
                  </a:ext>
                </a:extLst>
              </p14:cNvPr>
              <p14:cNvContentPartPr/>
              <p14:nvPr/>
            </p14:nvContentPartPr>
            <p14:xfrm>
              <a:off x="8652363" y="3968581"/>
              <a:ext cx="109080" cy="14184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6AD9D0CC-D822-DEFC-5D4D-22BCE9449A5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46243" y="3962461"/>
                <a:ext cx="1213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96111E3C-3F74-E3C9-8656-A1CB52E2F1B9}"/>
                  </a:ext>
                </a:extLst>
              </p14:cNvPr>
              <p14:cNvContentPartPr/>
              <p14:nvPr/>
            </p14:nvContentPartPr>
            <p14:xfrm>
              <a:off x="8647323" y="4603621"/>
              <a:ext cx="124200" cy="12096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96111E3C-3F74-E3C9-8656-A1CB52E2F1B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41203" y="4597501"/>
                <a:ext cx="1364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0A463586-976E-25A3-F4B6-0DB41A48348E}"/>
                  </a:ext>
                </a:extLst>
              </p14:cNvPr>
              <p14:cNvContentPartPr/>
              <p14:nvPr/>
            </p14:nvContentPartPr>
            <p14:xfrm>
              <a:off x="6825003" y="4522261"/>
              <a:ext cx="108360" cy="17928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0A463586-976E-25A3-F4B6-0DB41A48348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18883" y="4516141"/>
                <a:ext cx="12060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7E790B3C-DDD1-7562-92F3-217BEA50EE66}"/>
                  </a:ext>
                </a:extLst>
              </p14:cNvPr>
              <p14:cNvContentPartPr/>
              <p14:nvPr/>
            </p14:nvContentPartPr>
            <p14:xfrm>
              <a:off x="6822483" y="3080821"/>
              <a:ext cx="104760" cy="14220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7E790B3C-DDD1-7562-92F3-217BEA50EE6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16363" y="3074701"/>
                <a:ext cx="1170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8A140682-60B2-72F0-D436-BFC34BFA80B9}"/>
                  </a:ext>
                </a:extLst>
              </p14:cNvPr>
              <p14:cNvContentPartPr/>
              <p14:nvPr/>
            </p14:nvContentPartPr>
            <p14:xfrm>
              <a:off x="8699883" y="3054541"/>
              <a:ext cx="104400" cy="16164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8A140682-60B2-72F0-D436-BFC34BFA80B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93763" y="3048421"/>
                <a:ext cx="116640" cy="17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o 21">
            <a:extLst>
              <a:ext uri="{FF2B5EF4-FFF2-40B4-BE49-F238E27FC236}">
                <a16:creationId xmlns:a16="http://schemas.microsoft.com/office/drawing/2014/main" id="{EE4FDC43-A890-1C50-1012-B742A0F59F59}"/>
              </a:ext>
            </a:extLst>
          </p:cNvPr>
          <p:cNvGrpSpPr/>
          <p:nvPr/>
        </p:nvGrpSpPr>
        <p:grpSpPr>
          <a:xfrm>
            <a:off x="8493963" y="2155261"/>
            <a:ext cx="688680" cy="260280"/>
            <a:chOff x="8493963" y="2155261"/>
            <a:chExt cx="688680" cy="2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A8A21BBE-26BE-E013-BA7F-08DDCCDD9E3A}"/>
                    </a:ext>
                  </a:extLst>
                </p14:cNvPr>
                <p14:cNvContentPartPr/>
                <p14:nvPr/>
              </p14:nvContentPartPr>
              <p14:xfrm>
                <a:off x="8493963" y="2215741"/>
                <a:ext cx="234000" cy="19980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A8A21BBE-26BE-E013-BA7F-08DDCCDD9E3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87843" y="2209621"/>
                  <a:ext cx="2462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05A84E71-7148-A67E-DFA6-E1A991769D06}"/>
                    </a:ext>
                  </a:extLst>
                </p14:cNvPr>
                <p14:cNvContentPartPr/>
                <p14:nvPr/>
              </p14:nvContentPartPr>
              <p14:xfrm>
                <a:off x="8780163" y="2176861"/>
                <a:ext cx="123120" cy="12132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05A84E71-7148-A67E-DFA6-E1A991769D0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74043" y="2170741"/>
                  <a:ext cx="1353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6307A01F-F1D9-1A5C-E77C-07CBCEB1D5F7}"/>
                    </a:ext>
                  </a:extLst>
                </p14:cNvPr>
                <p14:cNvContentPartPr/>
                <p14:nvPr/>
              </p14:nvContentPartPr>
              <p14:xfrm>
                <a:off x="8940723" y="2159581"/>
                <a:ext cx="126720" cy="14544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6307A01F-F1D9-1A5C-E77C-07CBCEB1D5F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34603" y="2153461"/>
                  <a:ext cx="1389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F1D3FA1F-EC1F-4E7C-68CA-33247322AD6A}"/>
                    </a:ext>
                  </a:extLst>
                </p14:cNvPr>
                <p14:cNvContentPartPr/>
                <p14:nvPr/>
              </p14:nvContentPartPr>
              <p14:xfrm>
                <a:off x="8935323" y="2206741"/>
                <a:ext cx="104400" cy="3492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F1D3FA1F-EC1F-4E7C-68CA-33247322AD6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29203" y="2200621"/>
                  <a:ext cx="1166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2F64CC8E-AE80-49E6-DE6E-B35CBB0A8480}"/>
                    </a:ext>
                  </a:extLst>
                </p14:cNvPr>
                <p14:cNvContentPartPr/>
                <p14:nvPr/>
              </p14:nvContentPartPr>
              <p14:xfrm>
                <a:off x="9079323" y="2155261"/>
                <a:ext cx="103320" cy="12276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2F64CC8E-AE80-49E6-DE6E-B35CBB0A848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73203" y="2149141"/>
                  <a:ext cx="1155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C32F9E2F-DCB8-0564-6FD6-F4DC77CD7C30}"/>
                    </a:ext>
                  </a:extLst>
                </p14:cNvPr>
                <p14:cNvContentPartPr/>
                <p14:nvPr/>
              </p14:nvContentPartPr>
              <p14:xfrm>
                <a:off x="9072123" y="2219701"/>
                <a:ext cx="95400" cy="1728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C32F9E2F-DCB8-0564-6FD6-F4DC77CD7C3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066003" y="2213581"/>
                  <a:ext cx="10764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3BC39EE3-0C2A-12BA-60D3-2E255368B179}"/>
              </a:ext>
            </a:extLst>
          </p:cNvPr>
          <p:cNvGrpSpPr/>
          <p:nvPr/>
        </p:nvGrpSpPr>
        <p:grpSpPr>
          <a:xfrm>
            <a:off x="6561483" y="1961941"/>
            <a:ext cx="656640" cy="453240"/>
            <a:chOff x="6561483" y="1961941"/>
            <a:chExt cx="656640" cy="45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7515849F-DE2A-3D1A-7CEC-85E019D738CB}"/>
                    </a:ext>
                  </a:extLst>
                </p14:cNvPr>
                <p14:cNvContentPartPr/>
                <p14:nvPr/>
              </p14:nvContentPartPr>
              <p14:xfrm>
                <a:off x="6831483" y="2152381"/>
                <a:ext cx="386640" cy="26280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7515849F-DE2A-3D1A-7CEC-85E019D738C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25363" y="2146261"/>
                  <a:ext cx="3988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6A2E0D4F-F32A-43B5-EA9B-561D4156702D}"/>
                    </a:ext>
                  </a:extLst>
                </p14:cNvPr>
                <p14:cNvContentPartPr/>
                <p14:nvPr/>
              </p14:nvContentPartPr>
              <p14:xfrm>
                <a:off x="6561483" y="2009821"/>
                <a:ext cx="146160" cy="14364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6A2E0D4F-F32A-43B5-EA9B-561D4156702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55363" y="2003701"/>
                  <a:ext cx="158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2A9ACFF4-62CD-EB27-301A-CA0340372921}"/>
                    </a:ext>
                  </a:extLst>
                </p14:cNvPr>
                <p14:cNvContentPartPr/>
                <p14:nvPr/>
              </p14:nvContentPartPr>
              <p14:xfrm>
                <a:off x="6725283" y="1961941"/>
                <a:ext cx="103320" cy="17208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2A9ACFF4-62CD-EB27-301A-CA034037292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19163" y="1955821"/>
                  <a:ext cx="11556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FA86FD9E-6ACB-2EE0-3A40-8472F500CE35}"/>
              </a:ext>
            </a:extLst>
          </p:cNvPr>
          <p:cNvGrpSpPr/>
          <p:nvPr/>
        </p:nvGrpSpPr>
        <p:grpSpPr>
          <a:xfrm>
            <a:off x="6231723" y="3446941"/>
            <a:ext cx="884880" cy="151560"/>
            <a:chOff x="6231723" y="3446941"/>
            <a:chExt cx="884880" cy="15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EB8E7689-72FC-FCFE-30B7-31E946A37B03}"/>
                    </a:ext>
                  </a:extLst>
                </p14:cNvPr>
                <p14:cNvContentPartPr/>
                <p14:nvPr/>
              </p14:nvContentPartPr>
              <p14:xfrm>
                <a:off x="6620883" y="3478261"/>
                <a:ext cx="495720" cy="11592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EB8E7689-72FC-FCFE-30B7-31E946A37B0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14763" y="3472141"/>
                  <a:ext cx="5079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A24E80F1-7009-E68C-C0D3-5FCEFA142319}"/>
                    </a:ext>
                  </a:extLst>
                </p14:cNvPr>
                <p14:cNvContentPartPr/>
                <p14:nvPr/>
              </p14:nvContentPartPr>
              <p14:xfrm>
                <a:off x="6231723" y="3446941"/>
                <a:ext cx="135360" cy="14328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A24E80F1-7009-E68C-C0D3-5FCEFA14231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25603" y="3440821"/>
                  <a:ext cx="1476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3A684292-6E8F-3219-4BED-2E6796B12DB6}"/>
                    </a:ext>
                  </a:extLst>
                </p14:cNvPr>
                <p14:cNvContentPartPr/>
                <p14:nvPr/>
              </p14:nvContentPartPr>
              <p14:xfrm>
                <a:off x="6398763" y="3477901"/>
                <a:ext cx="117000" cy="12060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3A684292-6E8F-3219-4BED-2E6796B12DB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92643" y="3471781"/>
                  <a:ext cx="12924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9E0FFD60-D11E-2EF6-40DF-7CB97B7F4228}"/>
              </a:ext>
            </a:extLst>
          </p:cNvPr>
          <p:cNvGrpSpPr/>
          <p:nvPr/>
        </p:nvGrpSpPr>
        <p:grpSpPr>
          <a:xfrm>
            <a:off x="5835363" y="3748261"/>
            <a:ext cx="1229760" cy="178920"/>
            <a:chOff x="5835363" y="3748261"/>
            <a:chExt cx="122976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6C804069-984C-F405-E530-70FA2C0C52E6}"/>
                    </a:ext>
                  </a:extLst>
                </p14:cNvPr>
                <p14:cNvContentPartPr/>
                <p14:nvPr/>
              </p14:nvContentPartPr>
              <p14:xfrm>
                <a:off x="6372843" y="3780661"/>
                <a:ext cx="692280" cy="10440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6C804069-984C-F405-E530-70FA2C0C52E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66723" y="3774541"/>
                  <a:ext cx="7045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D9075C69-76A1-2668-FACE-B2F8DD335B8A}"/>
                    </a:ext>
                  </a:extLst>
                </p14:cNvPr>
                <p14:cNvContentPartPr/>
                <p14:nvPr/>
              </p14:nvContentPartPr>
              <p14:xfrm>
                <a:off x="5835363" y="3793621"/>
                <a:ext cx="124560" cy="13176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D9075C69-76A1-2668-FACE-B2F8DD335B8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29243" y="3787501"/>
                  <a:ext cx="136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1720B097-0855-7410-FF22-8014D1562956}"/>
                    </a:ext>
                  </a:extLst>
                </p14:cNvPr>
                <p14:cNvContentPartPr/>
                <p14:nvPr/>
              </p14:nvContentPartPr>
              <p14:xfrm>
                <a:off x="6008523" y="3748261"/>
                <a:ext cx="99000" cy="17892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1720B097-0855-7410-FF22-8014D156295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02403" y="3742141"/>
                  <a:ext cx="1112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5A4FA1B0-C044-474F-33B4-3E9FAB322983}"/>
                    </a:ext>
                  </a:extLst>
                </p14:cNvPr>
                <p14:cNvContentPartPr/>
                <p14:nvPr/>
              </p14:nvContentPartPr>
              <p14:xfrm>
                <a:off x="6007083" y="3811621"/>
                <a:ext cx="96840" cy="2376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5A4FA1B0-C044-474F-33B4-3E9FAB32298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00963" y="3805501"/>
                  <a:ext cx="109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2F2E6D4A-24FD-29F9-1216-639EB9F8EA33}"/>
                    </a:ext>
                  </a:extLst>
                </p14:cNvPr>
                <p14:cNvContentPartPr/>
                <p14:nvPr/>
              </p14:nvContentPartPr>
              <p14:xfrm>
                <a:off x="6106443" y="3756541"/>
                <a:ext cx="121320" cy="15264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2F2E6D4A-24FD-29F9-1216-639EB9F8EA3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00323" y="3750421"/>
                  <a:ext cx="133560" cy="16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7" name="Input penna 36">
                <a:extLst>
                  <a:ext uri="{FF2B5EF4-FFF2-40B4-BE49-F238E27FC236}">
                    <a16:creationId xmlns:a16="http://schemas.microsoft.com/office/drawing/2014/main" id="{D248A361-AF47-B67F-6440-EC68AA5DDF19}"/>
                  </a:ext>
                </a:extLst>
              </p14:cNvPr>
              <p14:cNvContentPartPr/>
              <p14:nvPr/>
            </p14:nvContentPartPr>
            <p14:xfrm>
              <a:off x="6932283" y="3786061"/>
              <a:ext cx="158040" cy="128880"/>
            </p14:xfrm>
          </p:contentPart>
        </mc:Choice>
        <mc:Fallback xmlns="">
          <p:pic>
            <p:nvPicPr>
              <p:cNvPr id="37" name="Input penna 36">
                <a:extLst>
                  <a:ext uri="{FF2B5EF4-FFF2-40B4-BE49-F238E27FC236}">
                    <a16:creationId xmlns:a16="http://schemas.microsoft.com/office/drawing/2014/main" id="{D248A361-AF47-B67F-6440-EC68AA5DDF1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926163" y="3779941"/>
                <a:ext cx="17028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8" name="Input penna 37">
                <a:extLst>
                  <a:ext uri="{FF2B5EF4-FFF2-40B4-BE49-F238E27FC236}">
                    <a16:creationId xmlns:a16="http://schemas.microsoft.com/office/drawing/2014/main" id="{5A2EFCF8-1982-4512-85C2-6ADAA56802E3}"/>
                  </a:ext>
                </a:extLst>
              </p14:cNvPr>
              <p14:cNvContentPartPr/>
              <p14:nvPr/>
            </p14:nvContentPartPr>
            <p14:xfrm>
              <a:off x="7018683" y="3482941"/>
              <a:ext cx="107640" cy="134280"/>
            </p14:xfrm>
          </p:contentPart>
        </mc:Choice>
        <mc:Fallback xmlns="">
          <p:pic>
            <p:nvPicPr>
              <p:cNvPr id="38" name="Input penna 37">
                <a:extLst>
                  <a:ext uri="{FF2B5EF4-FFF2-40B4-BE49-F238E27FC236}">
                    <a16:creationId xmlns:a16="http://schemas.microsoft.com/office/drawing/2014/main" id="{5A2EFCF8-1982-4512-85C2-6ADAA56802E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012563" y="3476821"/>
                <a:ext cx="119880" cy="14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uppo 43">
            <a:extLst>
              <a:ext uri="{FF2B5EF4-FFF2-40B4-BE49-F238E27FC236}">
                <a16:creationId xmlns:a16="http://schemas.microsoft.com/office/drawing/2014/main" id="{10F54E02-1CCC-CE2F-17C0-F2EA72710E58}"/>
              </a:ext>
            </a:extLst>
          </p:cNvPr>
          <p:cNvGrpSpPr/>
          <p:nvPr/>
        </p:nvGrpSpPr>
        <p:grpSpPr>
          <a:xfrm>
            <a:off x="6002763" y="5030581"/>
            <a:ext cx="1141560" cy="223200"/>
            <a:chOff x="6002763" y="5030581"/>
            <a:chExt cx="114156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8BB6FA20-8820-6446-AA98-22CAA9A97DBF}"/>
                    </a:ext>
                  </a:extLst>
                </p14:cNvPr>
                <p14:cNvContentPartPr/>
                <p14:nvPr/>
              </p14:nvContentPartPr>
              <p14:xfrm>
                <a:off x="6561483" y="5095021"/>
                <a:ext cx="515880" cy="12564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8BB6FA20-8820-6446-AA98-22CAA9A97DB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555363" y="5088901"/>
                  <a:ext cx="5281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472FEAD9-ECE7-9172-F63E-1708DB474DCC}"/>
                    </a:ext>
                  </a:extLst>
                </p14:cNvPr>
                <p14:cNvContentPartPr/>
                <p14:nvPr/>
              </p14:nvContentPartPr>
              <p14:xfrm>
                <a:off x="6995643" y="5030581"/>
                <a:ext cx="148680" cy="12492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472FEAD9-ECE7-9172-F63E-1708DB474DC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89523" y="5024461"/>
                  <a:ext cx="1609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E56F5132-0C6A-7B27-0730-05D79DAE10A7}"/>
                    </a:ext>
                  </a:extLst>
                </p14:cNvPr>
                <p14:cNvContentPartPr/>
                <p14:nvPr/>
              </p14:nvContentPartPr>
              <p14:xfrm>
                <a:off x="6002763" y="5108701"/>
                <a:ext cx="169560" cy="14508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E56F5132-0C6A-7B27-0730-05D79DAE10A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96643" y="5102581"/>
                  <a:ext cx="1818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2757F9D7-7EC4-0CA8-0A96-5D0C75CDED0D}"/>
                    </a:ext>
                  </a:extLst>
                </p14:cNvPr>
                <p14:cNvContentPartPr/>
                <p14:nvPr/>
              </p14:nvContentPartPr>
              <p14:xfrm>
                <a:off x="6279243" y="5094301"/>
                <a:ext cx="152280" cy="15588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2757F9D7-7EC4-0CA8-0A96-5D0C75CDED0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73123" y="5088181"/>
                  <a:ext cx="16452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C078015E-C660-7E83-6A72-F521B4EC88DA}"/>
              </a:ext>
            </a:extLst>
          </p:cNvPr>
          <p:cNvGrpSpPr/>
          <p:nvPr/>
        </p:nvGrpSpPr>
        <p:grpSpPr>
          <a:xfrm>
            <a:off x="8692323" y="4969741"/>
            <a:ext cx="784440" cy="305280"/>
            <a:chOff x="8692323" y="4969741"/>
            <a:chExt cx="78444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AEDDB08D-C816-BF71-8EFF-576773BEFDE0}"/>
                    </a:ext>
                  </a:extLst>
                </p14:cNvPr>
                <p14:cNvContentPartPr/>
                <p14:nvPr/>
              </p14:nvContentPartPr>
              <p14:xfrm>
                <a:off x="8692323" y="4969741"/>
                <a:ext cx="237600" cy="20232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AEDDB08D-C816-BF71-8EFF-576773BEFDE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686203" y="4963621"/>
                  <a:ext cx="24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AC6973B2-2FD3-0E9B-5EDC-DEE9C4E5A8FD}"/>
                    </a:ext>
                  </a:extLst>
                </p14:cNvPr>
                <p14:cNvContentPartPr/>
                <p14:nvPr/>
              </p14:nvContentPartPr>
              <p14:xfrm>
                <a:off x="9014523" y="5154421"/>
                <a:ext cx="150480" cy="10620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AC6973B2-2FD3-0E9B-5EDC-DEE9C4E5A8F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008403" y="5148301"/>
                  <a:ext cx="1627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55CC8DC2-530B-1C6A-FCB3-A5BA426C6880}"/>
                    </a:ext>
                  </a:extLst>
                </p14:cNvPr>
                <p14:cNvContentPartPr/>
                <p14:nvPr/>
              </p14:nvContentPartPr>
              <p14:xfrm>
                <a:off x="9206043" y="5124901"/>
                <a:ext cx="110880" cy="150120"/>
              </p14:xfrm>
            </p:contentPart>
          </mc:Choice>
          <mc:Fallback xmlns=""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55CC8DC2-530B-1C6A-FCB3-A5BA426C688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99923" y="5118781"/>
                  <a:ext cx="1231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DE408A21-317C-7FF5-BA20-A498C80CB6D3}"/>
                    </a:ext>
                  </a:extLst>
                </p14:cNvPr>
                <p14:cNvContentPartPr/>
                <p14:nvPr/>
              </p14:nvContentPartPr>
              <p14:xfrm>
                <a:off x="9207483" y="5170261"/>
                <a:ext cx="112680" cy="900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DE408A21-317C-7FF5-BA20-A498C80CB6D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01363" y="5164141"/>
                  <a:ext cx="1249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F0C6240D-F5DA-366A-F81D-E92F0778F5ED}"/>
                    </a:ext>
                  </a:extLst>
                </p14:cNvPr>
                <p14:cNvContentPartPr/>
                <p14:nvPr/>
              </p14:nvContentPartPr>
              <p14:xfrm>
                <a:off x="9360123" y="5079901"/>
                <a:ext cx="116640" cy="16056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F0C6240D-F5DA-366A-F81D-E92F0778F5E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354003" y="5073781"/>
                  <a:ext cx="1288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52263155-1342-2190-CB9D-BD26E989D297}"/>
                    </a:ext>
                  </a:extLst>
                </p14:cNvPr>
                <p14:cNvContentPartPr/>
                <p14:nvPr/>
              </p14:nvContentPartPr>
              <p14:xfrm>
                <a:off x="9351123" y="5132461"/>
                <a:ext cx="111960" cy="900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52263155-1342-2190-CB9D-BD26E989D29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345003" y="5126341"/>
                  <a:ext cx="12420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2CB03E31-07BE-7BAB-EF95-03DE9B2A978F}"/>
              </a:ext>
            </a:extLst>
          </p:cNvPr>
          <p:cNvGrpSpPr/>
          <p:nvPr/>
        </p:nvGrpSpPr>
        <p:grpSpPr>
          <a:xfrm>
            <a:off x="8715363" y="4273141"/>
            <a:ext cx="769680" cy="185400"/>
            <a:chOff x="8715363" y="4273141"/>
            <a:chExt cx="769680" cy="18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put penna 51">
                  <a:extLst>
                    <a:ext uri="{FF2B5EF4-FFF2-40B4-BE49-F238E27FC236}">
                      <a16:creationId xmlns:a16="http://schemas.microsoft.com/office/drawing/2014/main" id="{FFD748E7-CF84-53A1-8C90-D2BA0527C428}"/>
                    </a:ext>
                  </a:extLst>
                </p14:cNvPr>
                <p14:cNvContentPartPr/>
                <p14:nvPr/>
              </p14:nvContentPartPr>
              <p14:xfrm>
                <a:off x="8715363" y="4273141"/>
                <a:ext cx="352080" cy="123480"/>
              </p14:xfrm>
            </p:contentPart>
          </mc:Choice>
          <mc:Fallback xmlns="">
            <p:pic>
              <p:nvPicPr>
                <p:cNvPr id="52" name="Input penna 51">
                  <a:extLst>
                    <a:ext uri="{FF2B5EF4-FFF2-40B4-BE49-F238E27FC236}">
                      <a16:creationId xmlns:a16="http://schemas.microsoft.com/office/drawing/2014/main" id="{FFD748E7-CF84-53A1-8C90-D2BA0527C42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09243" y="4267021"/>
                  <a:ext cx="3643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put penna 52">
                  <a:extLst>
                    <a:ext uri="{FF2B5EF4-FFF2-40B4-BE49-F238E27FC236}">
                      <a16:creationId xmlns:a16="http://schemas.microsoft.com/office/drawing/2014/main" id="{DED8B16E-9FD8-D423-6B63-3288837CD8DC}"/>
                    </a:ext>
                  </a:extLst>
                </p14:cNvPr>
                <p14:cNvContentPartPr/>
                <p14:nvPr/>
              </p14:nvContentPartPr>
              <p14:xfrm>
                <a:off x="9121083" y="4333261"/>
                <a:ext cx="151920" cy="125280"/>
              </p14:xfrm>
            </p:contentPart>
          </mc:Choice>
          <mc:Fallback xmlns="">
            <p:pic>
              <p:nvPicPr>
                <p:cNvPr id="53" name="Input penna 52">
                  <a:extLst>
                    <a:ext uri="{FF2B5EF4-FFF2-40B4-BE49-F238E27FC236}">
                      <a16:creationId xmlns:a16="http://schemas.microsoft.com/office/drawing/2014/main" id="{DED8B16E-9FD8-D423-6B63-3288837CD8D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114963" y="4327141"/>
                  <a:ext cx="1641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FA02682C-7D49-8934-D6BE-C5C6CC94753C}"/>
                    </a:ext>
                  </a:extLst>
                </p14:cNvPr>
                <p14:cNvContentPartPr/>
                <p14:nvPr/>
              </p14:nvContentPartPr>
              <p14:xfrm>
                <a:off x="9334923" y="4282861"/>
                <a:ext cx="150120" cy="17532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FA02682C-7D49-8934-D6BE-C5C6CC94753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328803" y="4276741"/>
                  <a:ext cx="162360" cy="18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6" name="Input penna 55">
                <a:extLst>
                  <a:ext uri="{FF2B5EF4-FFF2-40B4-BE49-F238E27FC236}">
                    <a16:creationId xmlns:a16="http://schemas.microsoft.com/office/drawing/2014/main" id="{D964A875-838B-33C2-5572-EFE9A20F00E6}"/>
                  </a:ext>
                </a:extLst>
              </p14:cNvPr>
              <p14:cNvContentPartPr/>
              <p14:nvPr/>
            </p14:nvContentPartPr>
            <p14:xfrm>
              <a:off x="7567683" y="4244341"/>
              <a:ext cx="360" cy="808560"/>
            </p14:xfrm>
          </p:contentPart>
        </mc:Choice>
        <mc:Fallback xmlns="">
          <p:pic>
            <p:nvPicPr>
              <p:cNvPr id="56" name="Input penna 55">
                <a:extLst>
                  <a:ext uri="{FF2B5EF4-FFF2-40B4-BE49-F238E27FC236}">
                    <a16:creationId xmlns:a16="http://schemas.microsoft.com/office/drawing/2014/main" id="{D964A875-838B-33C2-5572-EFE9A20F00E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561563" y="4238221"/>
                <a:ext cx="12600" cy="82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7" name="Input penna 56">
                <a:extLst>
                  <a:ext uri="{FF2B5EF4-FFF2-40B4-BE49-F238E27FC236}">
                    <a16:creationId xmlns:a16="http://schemas.microsoft.com/office/drawing/2014/main" id="{4E8D1986-33F7-FFD2-1A21-4A48E4733C30}"/>
                  </a:ext>
                </a:extLst>
              </p14:cNvPr>
              <p14:cNvContentPartPr/>
              <p14:nvPr/>
            </p14:nvContentPartPr>
            <p14:xfrm>
              <a:off x="7567683" y="2411941"/>
              <a:ext cx="360" cy="1661760"/>
            </p14:xfrm>
          </p:contentPart>
        </mc:Choice>
        <mc:Fallback xmlns="">
          <p:pic>
            <p:nvPicPr>
              <p:cNvPr id="57" name="Input penna 56">
                <a:extLst>
                  <a:ext uri="{FF2B5EF4-FFF2-40B4-BE49-F238E27FC236}">
                    <a16:creationId xmlns:a16="http://schemas.microsoft.com/office/drawing/2014/main" id="{4E8D1986-33F7-FFD2-1A21-4A48E4733C3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561563" y="2405821"/>
                <a:ext cx="12600" cy="167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uppo 66">
            <a:extLst>
              <a:ext uri="{FF2B5EF4-FFF2-40B4-BE49-F238E27FC236}">
                <a16:creationId xmlns:a16="http://schemas.microsoft.com/office/drawing/2014/main" id="{B657CFF3-C0E8-04F1-85EE-C4760197870A}"/>
              </a:ext>
            </a:extLst>
          </p:cNvPr>
          <p:cNvGrpSpPr/>
          <p:nvPr/>
        </p:nvGrpSpPr>
        <p:grpSpPr>
          <a:xfrm>
            <a:off x="8502603" y="2906221"/>
            <a:ext cx="861120" cy="189000"/>
            <a:chOff x="8502603" y="2906221"/>
            <a:chExt cx="861120" cy="18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CF52735D-E095-AB9F-8E1E-DBB760CC92D2}"/>
                    </a:ext>
                  </a:extLst>
                </p14:cNvPr>
                <p14:cNvContentPartPr/>
                <p14:nvPr/>
              </p14:nvContentPartPr>
              <p14:xfrm>
                <a:off x="8502603" y="2968141"/>
                <a:ext cx="460800" cy="127080"/>
              </p14:xfrm>
            </p:contentPart>
          </mc:Choice>
          <mc:Fallback xmlns=""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CF52735D-E095-AB9F-8E1E-DBB760CC92D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96483" y="2962021"/>
                  <a:ext cx="4730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put penna 61">
                  <a:extLst>
                    <a:ext uri="{FF2B5EF4-FFF2-40B4-BE49-F238E27FC236}">
                      <a16:creationId xmlns:a16="http://schemas.microsoft.com/office/drawing/2014/main" id="{66F6750D-272A-1E9C-CA76-A77AF3522903}"/>
                    </a:ext>
                  </a:extLst>
                </p14:cNvPr>
                <p14:cNvContentPartPr/>
                <p14:nvPr/>
              </p14:nvContentPartPr>
              <p14:xfrm>
                <a:off x="9009123" y="2944381"/>
                <a:ext cx="116280" cy="115200"/>
              </p14:xfrm>
            </p:contentPart>
          </mc:Choice>
          <mc:Fallback xmlns="">
            <p:pic>
              <p:nvPicPr>
                <p:cNvPr id="62" name="Input penna 61">
                  <a:extLst>
                    <a:ext uri="{FF2B5EF4-FFF2-40B4-BE49-F238E27FC236}">
                      <a16:creationId xmlns:a16="http://schemas.microsoft.com/office/drawing/2014/main" id="{66F6750D-272A-1E9C-CA76-A77AF352290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003003" y="2938261"/>
                  <a:ext cx="1285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870D65E4-CAF7-7B30-3C7D-E3C788DF7BD7}"/>
                    </a:ext>
                  </a:extLst>
                </p14:cNvPr>
                <p14:cNvContentPartPr/>
                <p14:nvPr/>
              </p14:nvContentPartPr>
              <p14:xfrm>
                <a:off x="9138363" y="2913061"/>
                <a:ext cx="113040" cy="141840"/>
              </p14:xfrm>
            </p:contentPart>
          </mc:Choice>
          <mc:Fallback xmlns=""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870D65E4-CAF7-7B30-3C7D-E3C788DF7BD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132243" y="2906941"/>
                  <a:ext cx="1252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put penna 63">
                  <a:extLst>
                    <a:ext uri="{FF2B5EF4-FFF2-40B4-BE49-F238E27FC236}">
                      <a16:creationId xmlns:a16="http://schemas.microsoft.com/office/drawing/2014/main" id="{58558617-322D-88BA-6A0C-EDBD3C00B8C0}"/>
                    </a:ext>
                  </a:extLst>
                </p14:cNvPr>
                <p14:cNvContentPartPr/>
                <p14:nvPr/>
              </p14:nvContentPartPr>
              <p14:xfrm>
                <a:off x="9137283" y="2962741"/>
                <a:ext cx="67680" cy="18360"/>
              </p14:xfrm>
            </p:contentPart>
          </mc:Choice>
          <mc:Fallback xmlns="">
            <p:pic>
              <p:nvPicPr>
                <p:cNvPr id="64" name="Input penna 63">
                  <a:extLst>
                    <a:ext uri="{FF2B5EF4-FFF2-40B4-BE49-F238E27FC236}">
                      <a16:creationId xmlns:a16="http://schemas.microsoft.com/office/drawing/2014/main" id="{58558617-322D-88BA-6A0C-EDBD3C00B8C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31163" y="2956621"/>
                  <a:ext cx="799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put penna 64">
                  <a:extLst>
                    <a:ext uri="{FF2B5EF4-FFF2-40B4-BE49-F238E27FC236}">
                      <a16:creationId xmlns:a16="http://schemas.microsoft.com/office/drawing/2014/main" id="{37A701F9-48E7-35A9-A566-FE9E410D839F}"/>
                    </a:ext>
                  </a:extLst>
                </p14:cNvPr>
                <p14:cNvContentPartPr/>
                <p14:nvPr/>
              </p14:nvContentPartPr>
              <p14:xfrm>
                <a:off x="9258243" y="2906221"/>
                <a:ext cx="105480" cy="148680"/>
              </p14:xfrm>
            </p:contentPart>
          </mc:Choice>
          <mc:Fallback xmlns="">
            <p:pic>
              <p:nvPicPr>
                <p:cNvPr id="65" name="Input penna 64">
                  <a:extLst>
                    <a:ext uri="{FF2B5EF4-FFF2-40B4-BE49-F238E27FC236}">
                      <a16:creationId xmlns:a16="http://schemas.microsoft.com/office/drawing/2014/main" id="{37A701F9-48E7-35A9-A566-FE9E410D839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252123" y="2900101"/>
                  <a:ext cx="1177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6" name="Input penna 65">
                  <a:extLst>
                    <a:ext uri="{FF2B5EF4-FFF2-40B4-BE49-F238E27FC236}">
                      <a16:creationId xmlns:a16="http://schemas.microsoft.com/office/drawing/2014/main" id="{9C9C608F-8B83-4ED9-5677-AC0657E2AC61}"/>
                    </a:ext>
                  </a:extLst>
                </p14:cNvPr>
                <p14:cNvContentPartPr/>
                <p14:nvPr/>
              </p14:nvContentPartPr>
              <p14:xfrm>
                <a:off x="9258603" y="2964541"/>
                <a:ext cx="84600" cy="11880"/>
              </p14:xfrm>
            </p:contentPart>
          </mc:Choice>
          <mc:Fallback xmlns="">
            <p:pic>
              <p:nvPicPr>
                <p:cNvPr id="66" name="Input penna 65">
                  <a:extLst>
                    <a:ext uri="{FF2B5EF4-FFF2-40B4-BE49-F238E27FC236}">
                      <a16:creationId xmlns:a16="http://schemas.microsoft.com/office/drawing/2014/main" id="{9C9C608F-8B83-4ED9-5677-AC0657E2AC6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252483" y="2958421"/>
                  <a:ext cx="96840" cy="2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8" name="Input penna 67">
                <a:extLst>
                  <a:ext uri="{FF2B5EF4-FFF2-40B4-BE49-F238E27FC236}">
                    <a16:creationId xmlns:a16="http://schemas.microsoft.com/office/drawing/2014/main" id="{22425268-A3D3-D040-FC23-38A0BBE50220}"/>
                  </a:ext>
                </a:extLst>
              </p14:cNvPr>
              <p14:cNvContentPartPr/>
              <p14:nvPr/>
            </p14:nvContentPartPr>
            <p14:xfrm>
              <a:off x="8005083" y="2767261"/>
              <a:ext cx="360" cy="421920"/>
            </p14:xfrm>
          </p:contentPart>
        </mc:Choice>
        <mc:Fallback xmlns="">
          <p:pic>
            <p:nvPicPr>
              <p:cNvPr id="68" name="Input penna 67">
                <a:extLst>
                  <a:ext uri="{FF2B5EF4-FFF2-40B4-BE49-F238E27FC236}">
                    <a16:creationId xmlns:a16="http://schemas.microsoft.com/office/drawing/2014/main" id="{22425268-A3D3-D040-FC23-38A0BBE5022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998963" y="2761141"/>
                <a:ext cx="1260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3" name="Input penna 72">
                <a:extLst>
                  <a:ext uri="{FF2B5EF4-FFF2-40B4-BE49-F238E27FC236}">
                    <a16:creationId xmlns:a16="http://schemas.microsoft.com/office/drawing/2014/main" id="{D7AF63A0-9BF6-0D2D-5BAB-1546CD476485}"/>
                  </a:ext>
                </a:extLst>
              </p14:cNvPr>
              <p14:cNvContentPartPr/>
              <p14:nvPr/>
            </p14:nvContentPartPr>
            <p14:xfrm>
              <a:off x="7578843" y="3674821"/>
              <a:ext cx="1196640" cy="360"/>
            </p14:xfrm>
          </p:contentPart>
        </mc:Choice>
        <mc:Fallback xmlns="">
          <p:pic>
            <p:nvPicPr>
              <p:cNvPr id="73" name="Input penna 72">
                <a:extLst>
                  <a:ext uri="{FF2B5EF4-FFF2-40B4-BE49-F238E27FC236}">
                    <a16:creationId xmlns:a16="http://schemas.microsoft.com/office/drawing/2014/main" id="{D7AF63A0-9BF6-0D2D-5BAB-1546CD47648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572723" y="3668701"/>
                <a:ext cx="120888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uppo 79">
            <a:extLst>
              <a:ext uri="{FF2B5EF4-FFF2-40B4-BE49-F238E27FC236}">
                <a16:creationId xmlns:a16="http://schemas.microsoft.com/office/drawing/2014/main" id="{E96ACBFF-C1A7-15EC-D57B-C05200DB09D1}"/>
              </a:ext>
            </a:extLst>
          </p:cNvPr>
          <p:cNvGrpSpPr/>
          <p:nvPr/>
        </p:nvGrpSpPr>
        <p:grpSpPr>
          <a:xfrm>
            <a:off x="8700243" y="3598861"/>
            <a:ext cx="176040" cy="112680"/>
            <a:chOff x="8700243" y="3598861"/>
            <a:chExt cx="176040" cy="11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4" name="Input penna 73">
                  <a:extLst>
                    <a:ext uri="{FF2B5EF4-FFF2-40B4-BE49-F238E27FC236}">
                      <a16:creationId xmlns:a16="http://schemas.microsoft.com/office/drawing/2014/main" id="{B0D8AD34-BAD5-15E1-224A-F6ABAFF4023A}"/>
                    </a:ext>
                  </a:extLst>
                </p14:cNvPr>
                <p14:cNvContentPartPr/>
                <p14:nvPr/>
              </p14:nvContentPartPr>
              <p14:xfrm>
                <a:off x="8700243" y="3603181"/>
                <a:ext cx="172800" cy="108360"/>
              </p14:xfrm>
            </p:contentPart>
          </mc:Choice>
          <mc:Fallback xmlns="">
            <p:pic>
              <p:nvPicPr>
                <p:cNvPr id="74" name="Input penna 73">
                  <a:extLst>
                    <a:ext uri="{FF2B5EF4-FFF2-40B4-BE49-F238E27FC236}">
                      <a16:creationId xmlns:a16="http://schemas.microsoft.com/office/drawing/2014/main" id="{B0D8AD34-BAD5-15E1-224A-F6ABAFF4023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694123" y="3597061"/>
                  <a:ext cx="1850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0E11F57E-1C81-9DD6-749B-F4DFF6864D62}"/>
                    </a:ext>
                  </a:extLst>
                </p14:cNvPr>
                <p14:cNvContentPartPr/>
                <p14:nvPr/>
              </p14:nvContentPartPr>
              <p14:xfrm>
                <a:off x="8718243" y="3598861"/>
                <a:ext cx="158040" cy="97920"/>
              </p14:xfrm>
            </p:contentPart>
          </mc:Choice>
          <mc:Fallback xmlns=""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0E11F57E-1C81-9DD6-749B-F4DFF6864D6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712123" y="3592741"/>
                  <a:ext cx="17028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uppo 78">
            <a:extLst>
              <a:ext uri="{FF2B5EF4-FFF2-40B4-BE49-F238E27FC236}">
                <a16:creationId xmlns:a16="http://schemas.microsoft.com/office/drawing/2014/main" id="{F06BC413-7797-4573-695D-A6D673F95858}"/>
              </a:ext>
            </a:extLst>
          </p:cNvPr>
          <p:cNvGrpSpPr/>
          <p:nvPr/>
        </p:nvGrpSpPr>
        <p:grpSpPr>
          <a:xfrm>
            <a:off x="9140883" y="3627661"/>
            <a:ext cx="415800" cy="172080"/>
            <a:chOff x="9140883" y="3627661"/>
            <a:chExt cx="415800" cy="17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238CEE4A-5BBB-4497-D9F5-6ACABD7A8D71}"/>
                    </a:ext>
                  </a:extLst>
                </p14:cNvPr>
                <p14:cNvContentPartPr/>
                <p14:nvPr/>
              </p14:nvContentPartPr>
              <p14:xfrm>
                <a:off x="9150243" y="3733141"/>
                <a:ext cx="176400" cy="10440"/>
              </p14:xfrm>
            </p:contentPart>
          </mc:Choice>
          <mc:Fallback xmlns=""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238CEE4A-5BBB-4497-D9F5-6ACABD7A8D7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144123" y="3727021"/>
                  <a:ext cx="1886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7" name="Input penna 76">
                  <a:extLst>
                    <a:ext uri="{FF2B5EF4-FFF2-40B4-BE49-F238E27FC236}">
                      <a16:creationId xmlns:a16="http://schemas.microsoft.com/office/drawing/2014/main" id="{0D3A3318-1E69-BD07-2B75-B42962FC69A1}"/>
                    </a:ext>
                  </a:extLst>
                </p14:cNvPr>
                <p14:cNvContentPartPr/>
                <p14:nvPr/>
              </p14:nvContentPartPr>
              <p14:xfrm>
                <a:off x="9140883" y="3773461"/>
                <a:ext cx="168120" cy="7200"/>
              </p14:xfrm>
            </p:contentPart>
          </mc:Choice>
          <mc:Fallback xmlns="">
            <p:pic>
              <p:nvPicPr>
                <p:cNvPr id="77" name="Input penna 76">
                  <a:extLst>
                    <a:ext uri="{FF2B5EF4-FFF2-40B4-BE49-F238E27FC236}">
                      <a16:creationId xmlns:a16="http://schemas.microsoft.com/office/drawing/2014/main" id="{0D3A3318-1E69-BD07-2B75-B42962FC69A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134763" y="3767341"/>
                  <a:ext cx="1803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8" name="Input penna 77">
                  <a:extLst>
                    <a:ext uri="{FF2B5EF4-FFF2-40B4-BE49-F238E27FC236}">
                      <a16:creationId xmlns:a16="http://schemas.microsoft.com/office/drawing/2014/main" id="{4F70EB06-7658-E11D-E967-4FE771681224}"/>
                    </a:ext>
                  </a:extLst>
                </p14:cNvPr>
                <p14:cNvContentPartPr/>
                <p14:nvPr/>
              </p14:nvContentPartPr>
              <p14:xfrm>
                <a:off x="9390003" y="3627661"/>
                <a:ext cx="166680" cy="172080"/>
              </p14:xfrm>
            </p:contentPart>
          </mc:Choice>
          <mc:Fallback xmlns="">
            <p:pic>
              <p:nvPicPr>
                <p:cNvPr id="78" name="Input penna 77">
                  <a:extLst>
                    <a:ext uri="{FF2B5EF4-FFF2-40B4-BE49-F238E27FC236}">
                      <a16:creationId xmlns:a16="http://schemas.microsoft.com/office/drawing/2014/main" id="{4F70EB06-7658-E11D-E967-4FE77168122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383883" y="3621541"/>
                  <a:ext cx="178920" cy="18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81" name="Input penna 80">
                <a:extLst>
                  <a:ext uri="{FF2B5EF4-FFF2-40B4-BE49-F238E27FC236}">
                    <a16:creationId xmlns:a16="http://schemas.microsoft.com/office/drawing/2014/main" id="{9E3DDB43-AB23-72AE-3524-EE181442D28C}"/>
                  </a:ext>
                </a:extLst>
              </p14:cNvPr>
              <p14:cNvContentPartPr/>
              <p14:nvPr/>
            </p14:nvContentPartPr>
            <p14:xfrm>
              <a:off x="7523763" y="3630181"/>
              <a:ext cx="82080" cy="53280"/>
            </p14:xfrm>
          </p:contentPart>
        </mc:Choice>
        <mc:Fallback xmlns="">
          <p:pic>
            <p:nvPicPr>
              <p:cNvPr id="81" name="Input penna 80">
                <a:extLst>
                  <a:ext uri="{FF2B5EF4-FFF2-40B4-BE49-F238E27FC236}">
                    <a16:creationId xmlns:a16="http://schemas.microsoft.com/office/drawing/2014/main" id="{9E3DDB43-AB23-72AE-3524-EE181442D28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517643" y="3624061"/>
                <a:ext cx="94320" cy="6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uppo 82">
            <a:extLst>
              <a:ext uri="{FF2B5EF4-FFF2-40B4-BE49-F238E27FC236}">
                <a16:creationId xmlns:a16="http://schemas.microsoft.com/office/drawing/2014/main" id="{201EEBDE-B685-9770-395F-671B4643E2EF}"/>
              </a:ext>
            </a:extLst>
          </p:cNvPr>
          <p:cNvGrpSpPr/>
          <p:nvPr/>
        </p:nvGrpSpPr>
        <p:grpSpPr>
          <a:xfrm>
            <a:off x="7881243" y="2398981"/>
            <a:ext cx="124200" cy="316440"/>
            <a:chOff x="7881243" y="2398981"/>
            <a:chExt cx="124200" cy="31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744F75E9-961D-31CD-9177-2B959BB93EF2}"/>
                    </a:ext>
                  </a:extLst>
                </p14:cNvPr>
                <p14:cNvContentPartPr/>
                <p14:nvPr/>
              </p14:nvContentPartPr>
              <p14:xfrm>
                <a:off x="8005083" y="2398981"/>
                <a:ext cx="360" cy="134640"/>
              </p14:xfrm>
            </p:contentPart>
          </mc:Choice>
          <mc:Fallback xmlns=""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744F75E9-961D-31CD-9177-2B959BB93EF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998963" y="2392861"/>
                  <a:ext cx="126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F4873889-BF3E-881B-3947-A15C4757F07E}"/>
                    </a:ext>
                  </a:extLst>
                </p14:cNvPr>
                <p14:cNvContentPartPr/>
                <p14:nvPr/>
              </p14:nvContentPartPr>
              <p14:xfrm>
                <a:off x="8005083" y="2519581"/>
                <a:ext cx="360" cy="10188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F4873889-BF3E-881B-3947-A15C4757F07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998963" y="2513461"/>
                  <a:ext cx="126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7FEE0FBF-BF85-254C-2006-7BB403937320}"/>
                    </a:ext>
                  </a:extLst>
                </p14:cNvPr>
                <p14:cNvContentPartPr/>
                <p14:nvPr/>
              </p14:nvContentPartPr>
              <p14:xfrm>
                <a:off x="7881243" y="2599501"/>
                <a:ext cx="116640" cy="115920"/>
              </p14:xfrm>
            </p:contentPart>
          </mc:Choice>
          <mc:Fallback xmlns=""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7FEE0FBF-BF85-254C-2006-7BB40393732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875123" y="2593381"/>
                  <a:ext cx="128880" cy="12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uppo 85">
            <a:extLst>
              <a:ext uri="{FF2B5EF4-FFF2-40B4-BE49-F238E27FC236}">
                <a16:creationId xmlns:a16="http://schemas.microsoft.com/office/drawing/2014/main" id="{5A6AF300-95D2-6545-3941-46F0985B44B9}"/>
              </a:ext>
            </a:extLst>
          </p:cNvPr>
          <p:cNvGrpSpPr/>
          <p:nvPr/>
        </p:nvGrpSpPr>
        <p:grpSpPr>
          <a:xfrm>
            <a:off x="7896363" y="3182701"/>
            <a:ext cx="132480" cy="125280"/>
            <a:chOff x="7896363" y="3182701"/>
            <a:chExt cx="132480" cy="12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4" name="Input penna 83">
                  <a:extLst>
                    <a:ext uri="{FF2B5EF4-FFF2-40B4-BE49-F238E27FC236}">
                      <a16:creationId xmlns:a16="http://schemas.microsoft.com/office/drawing/2014/main" id="{6456259C-F670-7E58-F4A6-700FEC0893A1}"/>
                    </a:ext>
                  </a:extLst>
                </p14:cNvPr>
                <p14:cNvContentPartPr/>
                <p14:nvPr/>
              </p14:nvContentPartPr>
              <p14:xfrm>
                <a:off x="7965843" y="3269461"/>
                <a:ext cx="1800" cy="720"/>
              </p14:xfrm>
            </p:contentPart>
          </mc:Choice>
          <mc:Fallback xmlns="">
            <p:pic>
              <p:nvPicPr>
                <p:cNvPr id="84" name="Input penna 83">
                  <a:extLst>
                    <a:ext uri="{FF2B5EF4-FFF2-40B4-BE49-F238E27FC236}">
                      <a16:creationId xmlns:a16="http://schemas.microsoft.com/office/drawing/2014/main" id="{6456259C-F670-7E58-F4A6-700FEC0893A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959723" y="3263341"/>
                  <a:ext cx="1404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C447CC5E-9D1A-E727-392C-3569A3A02552}"/>
                    </a:ext>
                  </a:extLst>
                </p14:cNvPr>
                <p14:cNvContentPartPr/>
                <p14:nvPr/>
              </p14:nvContentPartPr>
              <p14:xfrm>
                <a:off x="7896363" y="3182701"/>
                <a:ext cx="132480" cy="125280"/>
              </p14:xfrm>
            </p:contentPart>
          </mc:Choice>
          <mc:Fallback xmlns=""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C447CC5E-9D1A-E727-392C-3569A3A0255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890243" y="3176581"/>
                  <a:ext cx="14472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uppo 88">
            <a:extLst>
              <a:ext uri="{FF2B5EF4-FFF2-40B4-BE49-F238E27FC236}">
                <a16:creationId xmlns:a16="http://schemas.microsoft.com/office/drawing/2014/main" id="{D3588587-0462-01B9-2383-D5B717424B44}"/>
              </a:ext>
            </a:extLst>
          </p:cNvPr>
          <p:cNvGrpSpPr/>
          <p:nvPr/>
        </p:nvGrpSpPr>
        <p:grpSpPr>
          <a:xfrm>
            <a:off x="7567683" y="3427861"/>
            <a:ext cx="447840" cy="1631880"/>
            <a:chOff x="7567683" y="3427861"/>
            <a:chExt cx="447840" cy="163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9" name="Input penna 68">
                  <a:extLst>
                    <a:ext uri="{FF2B5EF4-FFF2-40B4-BE49-F238E27FC236}">
                      <a16:creationId xmlns:a16="http://schemas.microsoft.com/office/drawing/2014/main" id="{713FB850-AC3B-4DBA-9E1D-2B72157E8DAB}"/>
                    </a:ext>
                  </a:extLst>
                </p14:cNvPr>
                <p14:cNvContentPartPr/>
                <p14:nvPr/>
              </p14:nvContentPartPr>
              <p14:xfrm>
                <a:off x="8005083" y="3427861"/>
                <a:ext cx="360" cy="615960"/>
              </p14:xfrm>
            </p:contentPart>
          </mc:Choice>
          <mc:Fallback xmlns="">
            <p:pic>
              <p:nvPicPr>
                <p:cNvPr id="69" name="Input penna 68">
                  <a:extLst>
                    <a:ext uri="{FF2B5EF4-FFF2-40B4-BE49-F238E27FC236}">
                      <a16:creationId xmlns:a16="http://schemas.microsoft.com/office/drawing/2014/main" id="{713FB850-AC3B-4DBA-9E1D-2B72157E8DA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998963" y="3421741"/>
                  <a:ext cx="1260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0" name="Input penna 69">
                  <a:extLst>
                    <a:ext uri="{FF2B5EF4-FFF2-40B4-BE49-F238E27FC236}">
                      <a16:creationId xmlns:a16="http://schemas.microsoft.com/office/drawing/2014/main" id="{4F138374-2679-3B3C-63DD-14098602BDFE}"/>
                    </a:ext>
                  </a:extLst>
                </p14:cNvPr>
                <p14:cNvContentPartPr/>
                <p14:nvPr/>
              </p14:nvContentPartPr>
              <p14:xfrm>
                <a:off x="8005083" y="4038781"/>
                <a:ext cx="360" cy="647640"/>
              </p14:xfrm>
            </p:contentPart>
          </mc:Choice>
          <mc:Fallback xmlns="">
            <p:pic>
              <p:nvPicPr>
                <p:cNvPr id="70" name="Input penna 69">
                  <a:extLst>
                    <a:ext uri="{FF2B5EF4-FFF2-40B4-BE49-F238E27FC236}">
                      <a16:creationId xmlns:a16="http://schemas.microsoft.com/office/drawing/2014/main" id="{4F138374-2679-3B3C-63DD-14098602BDF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998963" y="4032661"/>
                  <a:ext cx="12600" cy="65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2" name="Input penna 71">
                  <a:extLst>
                    <a:ext uri="{FF2B5EF4-FFF2-40B4-BE49-F238E27FC236}">
                      <a16:creationId xmlns:a16="http://schemas.microsoft.com/office/drawing/2014/main" id="{98AD4778-0511-7FDE-6BB5-ED0479ABCF4D}"/>
                    </a:ext>
                  </a:extLst>
                </p14:cNvPr>
                <p14:cNvContentPartPr/>
                <p14:nvPr/>
              </p14:nvContentPartPr>
              <p14:xfrm>
                <a:off x="8005083" y="4823941"/>
                <a:ext cx="360" cy="235800"/>
              </p14:xfrm>
            </p:contentPart>
          </mc:Choice>
          <mc:Fallback xmlns="">
            <p:pic>
              <p:nvPicPr>
                <p:cNvPr id="72" name="Input penna 71">
                  <a:extLst>
                    <a:ext uri="{FF2B5EF4-FFF2-40B4-BE49-F238E27FC236}">
                      <a16:creationId xmlns:a16="http://schemas.microsoft.com/office/drawing/2014/main" id="{98AD4778-0511-7FDE-6BB5-ED0479ABCF4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998963" y="4817821"/>
                  <a:ext cx="126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7" name="Input penna 86">
                  <a:extLst>
                    <a:ext uri="{FF2B5EF4-FFF2-40B4-BE49-F238E27FC236}">
                      <a16:creationId xmlns:a16="http://schemas.microsoft.com/office/drawing/2014/main" id="{C2C44DCC-B455-032F-CA8B-D79CCC950A5E}"/>
                    </a:ext>
                  </a:extLst>
                </p14:cNvPr>
                <p14:cNvContentPartPr/>
                <p14:nvPr/>
              </p14:nvContentPartPr>
              <p14:xfrm>
                <a:off x="7567683" y="4065781"/>
                <a:ext cx="122040" cy="116280"/>
              </p14:xfrm>
            </p:contentPart>
          </mc:Choice>
          <mc:Fallback xmlns="">
            <p:pic>
              <p:nvPicPr>
                <p:cNvPr id="87" name="Input penna 86">
                  <a:extLst>
                    <a:ext uri="{FF2B5EF4-FFF2-40B4-BE49-F238E27FC236}">
                      <a16:creationId xmlns:a16="http://schemas.microsoft.com/office/drawing/2014/main" id="{C2C44DCC-B455-032F-CA8B-D79CCC950A5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561563" y="4059661"/>
                  <a:ext cx="1342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8" name="Input penna 87">
                  <a:extLst>
                    <a:ext uri="{FF2B5EF4-FFF2-40B4-BE49-F238E27FC236}">
                      <a16:creationId xmlns:a16="http://schemas.microsoft.com/office/drawing/2014/main" id="{654E54C5-5585-3A88-DA37-7D3756A1FEF9}"/>
                    </a:ext>
                  </a:extLst>
                </p14:cNvPr>
                <p14:cNvContentPartPr/>
                <p14:nvPr/>
              </p14:nvContentPartPr>
              <p14:xfrm>
                <a:off x="7878723" y="4670221"/>
                <a:ext cx="136800" cy="78480"/>
              </p14:xfrm>
            </p:contentPart>
          </mc:Choice>
          <mc:Fallback xmlns="">
            <p:pic>
              <p:nvPicPr>
                <p:cNvPr id="88" name="Input penna 87">
                  <a:extLst>
                    <a:ext uri="{FF2B5EF4-FFF2-40B4-BE49-F238E27FC236}">
                      <a16:creationId xmlns:a16="http://schemas.microsoft.com/office/drawing/2014/main" id="{654E54C5-5585-3A88-DA37-7D3756A1FEF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872603" y="4664101"/>
                  <a:ext cx="149040" cy="9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90" name="Input penna 89">
                <a:extLst>
                  <a:ext uri="{FF2B5EF4-FFF2-40B4-BE49-F238E27FC236}">
                    <a16:creationId xmlns:a16="http://schemas.microsoft.com/office/drawing/2014/main" id="{C5E5A497-769A-3E41-BEC1-233941A56E3D}"/>
                  </a:ext>
                </a:extLst>
              </p14:cNvPr>
              <p14:cNvContentPartPr/>
              <p14:nvPr/>
            </p14:nvContentPartPr>
            <p14:xfrm>
              <a:off x="7528083" y="2353981"/>
              <a:ext cx="87480" cy="86760"/>
            </p14:xfrm>
          </p:contentPart>
        </mc:Choice>
        <mc:Fallback xmlns="">
          <p:pic>
            <p:nvPicPr>
              <p:cNvPr id="90" name="Input penna 89">
                <a:extLst>
                  <a:ext uri="{FF2B5EF4-FFF2-40B4-BE49-F238E27FC236}">
                    <a16:creationId xmlns:a16="http://schemas.microsoft.com/office/drawing/2014/main" id="{C5E5A497-769A-3E41-BEC1-233941A56E3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521963" y="2347861"/>
                <a:ext cx="9972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91" name="Input penna 90">
                <a:extLst>
                  <a:ext uri="{FF2B5EF4-FFF2-40B4-BE49-F238E27FC236}">
                    <a16:creationId xmlns:a16="http://schemas.microsoft.com/office/drawing/2014/main" id="{EB26923E-F11C-BD78-953F-94F6089D57CB}"/>
                  </a:ext>
                </a:extLst>
              </p14:cNvPr>
              <p14:cNvContentPartPr/>
              <p14:nvPr/>
            </p14:nvContentPartPr>
            <p14:xfrm>
              <a:off x="7744803" y="2358301"/>
              <a:ext cx="72360" cy="66960"/>
            </p14:xfrm>
          </p:contentPart>
        </mc:Choice>
        <mc:Fallback xmlns="">
          <p:pic>
            <p:nvPicPr>
              <p:cNvPr id="91" name="Input penna 90">
                <a:extLst>
                  <a:ext uri="{FF2B5EF4-FFF2-40B4-BE49-F238E27FC236}">
                    <a16:creationId xmlns:a16="http://schemas.microsoft.com/office/drawing/2014/main" id="{EB26923E-F11C-BD78-953F-94F6089D57C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738683" y="2352181"/>
                <a:ext cx="846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92" name="Input penna 91">
                <a:extLst>
                  <a:ext uri="{FF2B5EF4-FFF2-40B4-BE49-F238E27FC236}">
                    <a16:creationId xmlns:a16="http://schemas.microsoft.com/office/drawing/2014/main" id="{8F7DFA18-E064-F103-7418-BB81E0A270B3}"/>
                  </a:ext>
                </a:extLst>
              </p14:cNvPr>
              <p14:cNvContentPartPr/>
              <p14:nvPr/>
            </p14:nvContentPartPr>
            <p14:xfrm>
              <a:off x="7749483" y="5029861"/>
              <a:ext cx="67680" cy="70200"/>
            </p14:xfrm>
          </p:contentPart>
        </mc:Choice>
        <mc:Fallback xmlns="">
          <p:pic>
            <p:nvPicPr>
              <p:cNvPr id="92" name="Input penna 91">
                <a:extLst>
                  <a:ext uri="{FF2B5EF4-FFF2-40B4-BE49-F238E27FC236}">
                    <a16:creationId xmlns:a16="http://schemas.microsoft.com/office/drawing/2014/main" id="{8F7DFA18-E064-F103-7418-BB81E0A270B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743363" y="5023741"/>
                <a:ext cx="79920" cy="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7147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XOR (or exclusive-OR)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Let’s verify it works</a:t>
            </a:r>
            <a:endParaRPr lang="en-US" sz="2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90C9E23-CE09-29A6-EC98-A121674DA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961"/>
          <a:stretch/>
        </p:blipFill>
        <p:spPr>
          <a:xfrm>
            <a:off x="6384032" y="1666395"/>
            <a:ext cx="2811912" cy="387957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AE0A143-66E8-19B2-155A-2142ABF04FBB}"/>
              </a:ext>
            </a:extLst>
          </p:cNvPr>
          <p:cNvSpPr txBox="1"/>
          <p:nvPr/>
        </p:nvSpPr>
        <p:spPr>
          <a:xfrm>
            <a:off x="6384032" y="5648889"/>
            <a:ext cx="28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(transistor-level)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6F5F705-7CD9-2B8F-1DEB-64EDC804DDB8}"/>
              </a:ext>
            </a:extLst>
          </p:cNvPr>
          <p:cNvSpPr txBox="1"/>
          <p:nvPr/>
        </p:nvSpPr>
        <p:spPr>
          <a:xfrm>
            <a:off x="1487488" y="2492896"/>
            <a:ext cx="202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Truth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8C1B7D29-F363-8812-2AC5-263153E1B9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5358600"/>
                  </p:ext>
                </p:extLst>
              </p:nvPr>
            </p:nvGraphicFramePr>
            <p:xfrm>
              <a:off x="1487488" y="2970240"/>
              <a:ext cx="202819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6555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1278255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dirty="0" smtClean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it-IT" sz="1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𝐛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8C1B7D29-F363-8812-2AC5-263153E1B9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5358600"/>
                  </p:ext>
                </p:extLst>
              </p:nvPr>
            </p:nvGraphicFramePr>
            <p:xfrm>
              <a:off x="1487488" y="2970240"/>
              <a:ext cx="202819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6555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1278255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226" t="-1639" r="-44032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4918" t="-1639" r="-34754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9524" t="-1639" r="-952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E36B960B-7ADE-A3BB-E379-956394328F10}"/>
                  </a:ext>
                </a:extLst>
              </p14:cNvPr>
              <p14:cNvContentPartPr/>
              <p14:nvPr/>
            </p14:nvContentPartPr>
            <p14:xfrm>
              <a:off x="6838323" y="4571941"/>
              <a:ext cx="105480" cy="11448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E36B960B-7ADE-A3BB-E379-956394328F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32203" y="4565821"/>
                <a:ext cx="1177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5F0FABBB-8478-AD41-E505-0373F6205B4D}"/>
                  </a:ext>
                </a:extLst>
              </p14:cNvPr>
              <p14:cNvContentPartPr/>
              <p14:nvPr/>
            </p14:nvContentPartPr>
            <p14:xfrm>
              <a:off x="6812403" y="3937621"/>
              <a:ext cx="87480" cy="16416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5F0FABBB-8478-AD41-E505-0373F6205B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06283" y="3931501"/>
                <a:ext cx="9972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80ECE39A-EC2A-E476-E649-0F42680C357A}"/>
                  </a:ext>
                </a:extLst>
              </p14:cNvPr>
              <p14:cNvContentPartPr/>
              <p14:nvPr/>
            </p14:nvContentPartPr>
            <p14:xfrm>
              <a:off x="6807363" y="3098461"/>
              <a:ext cx="104760" cy="14400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80ECE39A-EC2A-E476-E649-0F42680C357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01243" y="3092341"/>
                <a:ext cx="117000" cy="15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uppo 18">
            <a:extLst>
              <a:ext uri="{FF2B5EF4-FFF2-40B4-BE49-F238E27FC236}">
                <a16:creationId xmlns:a16="http://schemas.microsoft.com/office/drawing/2014/main" id="{E3A542BF-70A2-1B51-AC81-EE3A1DDEEE18}"/>
              </a:ext>
            </a:extLst>
          </p:cNvPr>
          <p:cNvGrpSpPr/>
          <p:nvPr/>
        </p:nvGrpSpPr>
        <p:grpSpPr>
          <a:xfrm>
            <a:off x="6320283" y="2110621"/>
            <a:ext cx="753120" cy="520920"/>
            <a:chOff x="6320283" y="2110621"/>
            <a:chExt cx="753120" cy="52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CDAD303A-48F4-2E9E-6DE0-DD333ECC1908}"/>
                    </a:ext>
                  </a:extLst>
                </p14:cNvPr>
                <p14:cNvContentPartPr/>
                <p14:nvPr/>
              </p14:nvContentPartPr>
              <p14:xfrm>
                <a:off x="6825003" y="2469901"/>
                <a:ext cx="114120" cy="16164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CDAD303A-48F4-2E9E-6DE0-DD333ECC190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18883" y="2463781"/>
                  <a:ext cx="1263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D50E5139-FD68-0E8F-5AD1-7CEEE36AC540}"/>
                    </a:ext>
                  </a:extLst>
                </p14:cNvPr>
                <p14:cNvContentPartPr/>
                <p14:nvPr/>
              </p14:nvContentPartPr>
              <p14:xfrm>
                <a:off x="6765243" y="2173621"/>
                <a:ext cx="308160" cy="25344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D50E5139-FD68-0E8F-5AD1-7CEEE36AC54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59123" y="2167501"/>
                  <a:ext cx="3204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2B160FB5-CC2D-0461-538A-BD09139E40EB}"/>
                    </a:ext>
                  </a:extLst>
                </p14:cNvPr>
                <p14:cNvContentPartPr/>
                <p14:nvPr/>
              </p14:nvContentPartPr>
              <p14:xfrm>
                <a:off x="6320283" y="2122861"/>
                <a:ext cx="119520" cy="11880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2B160FB5-CC2D-0461-538A-BD09139E40E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14163" y="2116741"/>
                  <a:ext cx="1317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33E41F8E-F3B7-89AB-59CA-943F94529EAE}"/>
                    </a:ext>
                  </a:extLst>
                </p14:cNvPr>
                <p14:cNvContentPartPr/>
                <p14:nvPr/>
              </p14:nvContentPartPr>
              <p14:xfrm>
                <a:off x="6465723" y="2113141"/>
                <a:ext cx="88560" cy="12312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33E41F8E-F3B7-89AB-59CA-943F94529EA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59603" y="2107021"/>
                  <a:ext cx="1008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AA5F59C8-07E1-6A2B-1DD1-ABC8B0622FBD}"/>
                    </a:ext>
                  </a:extLst>
                </p14:cNvPr>
                <p14:cNvContentPartPr/>
                <p14:nvPr/>
              </p14:nvContentPartPr>
              <p14:xfrm>
                <a:off x="6457803" y="2144821"/>
                <a:ext cx="82080" cy="3276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AA5F59C8-07E1-6A2B-1DD1-ABC8B0622FB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51683" y="2138701"/>
                  <a:ext cx="943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586C4C31-B156-152B-9556-985FC135317A}"/>
                    </a:ext>
                  </a:extLst>
                </p14:cNvPr>
                <p14:cNvContentPartPr/>
                <p14:nvPr/>
              </p14:nvContentPartPr>
              <p14:xfrm>
                <a:off x="6572643" y="2110621"/>
                <a:ext cx="105840" cy="12636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586C4C31-B156-152B-9556-985FC13531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66523" y="2104501"/>
                  <a:ext cx="11808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337DE762-2089-EB80-A82F-ADE72F74372F}"/>
              </a:ext>
            </a:extLst>
          </p:cNvPr>
          <p:cNvGrpSpPr/>
          <p:nvPr/>
        </p:nvGrpSpPr>
        <p:grpSpPr>
          <a:xfrm>
            <a:off x="6050283" y="3395821"/>
            <a:ext cx="984600" cy="195120"/>
            <a:chOff x="6050283" y="3395821"/>
            <a:chExt cx="984600" cy="19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AFB86FFF-CF7C-F296-76FE-13D1D4346C61}"/>
                    </a:ext>
                  </a:extLst>
                </p14:cNvPr>
                <p14:cNvContentPartPr/>
                <p14:nvPr/>
              </p14:nvContentPartPr>
              <p14:xfrm>
                <a:off x="6502083" y="3418501"/>
                <a:ext cx="532800" cy="17244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AFB86FFF-CF7C-F296-76FE-13D1D4346C6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95963" y="3412381"/>
                  <a:ext cx="5450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768FE3D6-2763-6F9B-5B4C-EB59E831A8E1}"/>
                    </a:ext>
                  </a:extLst>
                </p14:cNvPr>
                <p14:cNvContentPartPr/>
                <p14:nvPr/>
              </p14:nvContentPartPr>
              <p14:xfrm>
                <a:off x="6050283" y="3446941"/>
                <a:ext cx="116280" cy="11232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768FE3D6-2763-6F9B-5B4C-EB59E831A8E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44163" y="3440821"/>
                  <a:ext cx="1285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8763715A-56FA-981C-6E44-02F2E0201571}"/>
                    </a:ext>
                  </a:extLst>
                </p14:cNvPr>
                <p14:cNvContentPartPr/>
                <p14:nvPr/>
              </p14:nvContentPartPr>
              <p14:xfrm>
                <a:off x="6189243" y="3395821"/>
                <a:ext cx="104400" cy="15192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8763715A-56FA-981C-6E44-02F2E020157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83123" y="3389701"/>
                  <a:ext cx="1166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E275E991-07A4-0E07-AC70-383FFF5ABD63}"/>
                    </a:ext>
                  </a:extLst>
                </p14:cNvPr>
                <p14:cNvContentPartPr/>
                <p14:nvPr/>
              </p14:nvContentPartPr>
              <p14:xfrm>
                <a:off x="6190323" y="3464941"/>
                <a:ext cx="67680" cy="1188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E275E991-07A4-0E07-AC70-383FFF5ABD6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84203" y="3458821"/>
                  <a:ext cx="799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67967569-E131-D5B8-4DED-6631178A5ED6}"/>
                    </a:ext>
                  </a:extLst>
                </p14:cNvPr>
                <p14:cNvContentPartPr/>
                <p14:nvPr/>
              </p14:nvContentPartPr>
              <p14:xfrm>
                <a:off x="6307683" y="3414541"/>
                <a:ext cx="76680" cy="9972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67967569-E131-D5B8-4DED-6631178A5ED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01563" y="3408421"/>
                  <a:ext cx="8892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61565C25-45C4-C056-A0ED-497E5FB09AEC}"/>
              </a:ext>
            </a:extLst>
          </p:cNvPr>
          <p:cNvGrpSpPr/>
          <p:nvPr/>
        </p:nvGrpSpPr>
        <p:grpSpPr>
          <a:xfrm>
            <a:off x="6088083" y="3765901"/>
            <a:ext cx="1011240" cy="155880"/>
            <a:chOff x="6088083" y="3765901"/>
            <a:chExt cx="1011240" cy="1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23C98651-6041-9043-AB25-A0D7E7B66AB7}"/>
                    </a:ext>
                  </a:extLst>
                </p14:cNvPr>
                <p14:cNvContentPartPr/>
                <p14:nvPr/>
              </p14:nvContentPartPr>
              <p14:xfrm>
                <a:off x="6530523" y="3765901"/>
                <a:ext cx="568800" cy="15156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23C98651-6041-9043-AB25-A0D7E7B66AB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24403" y="3759781"/>
                  <a:ext cx="5810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34456BF4-CD50-985D-8D47-4199A6D705DF}"/>
                    </a:ext>
                  </a:extLst>
                </p14:cNvPr>
                <p14:cNvContentPartPr/>
                <p14:nvPr/>
              </p14:nvContentPartPr>
              <p14:xfrm>
                <a:off x="6088083" y="3808741"/>
                <a:ext cx="94320" cy="11088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34456BF4-CD50-985D-8D47-4199A6D705D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81963" y="3802621"/>
                  <a:ext cx="1065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7ECC15C4-24B1-22DA-6A76-87E479CFBF21}"/>
                    </a:ext>
                  </a:extLst>
                </p14:cNvPr>
                <p14:cNvContentPartPr/>
                <p14:nvPr/>
              </p14:nvContentPartPr>
              <p14:xfrm>
                <a:off x="6242523" y="3780301"/>
                <a:ext cx="129240" cy="14148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7ECC15C4-24B1-22DA-6A76-87E479CFBF2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36403" y="3774181"/>
                  <a:ext cx="14148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B6CE0A58-A7F8-10C2-E419-79FB217E21C5}"/>
              </a:ext>
            </a:extLst>
          </p:cNvPr>
          <p:cNvGrpSpPr/>
          <p:nvPr/>
        </p:nvGrpSpPr>
        <p:grpSpPr>
          <a:xfrm>
            <a:off x="6103203" y="4951021"/>
            <a:ext cx="967680" cy="289800"/>
            <a:chOff x="6103203" y="4951021"/>
            <a:chExt cx="967680" cy="28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F3A25B67-9E90-D24A-0E48-19A89A1E242B}"/>
                    </a:ext>
                  </a:extLst>
                </p14:cNvPr>
                <p14:cNvContentPartPr/>
                <p14:nvPr/>
              </p14:nvContentPartPr>
              <p14:xfrm>
                <a:off x="6618003" y="5012941"/>
                <a:ext cx="360000" cy="11844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F3A25B67-9E90-D24A-0E48-19A89A1E242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11883" y="5006821"/>
                  <a:ext cx="3722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7B089595-1E91-1994-58AC-9E3E43209B20}"/>
                    </a:ext>
                  </a:extLst>
                </p14:cNvPr>
                <p14:cNvContentPartPr/>
                <p14:nvPr/>
              </p14:nvContentPartPr>
              <p14:xfrm>
                <a:off x="6953883" y="4951021"/>
                <a:ext cx="117000" cy="11124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7B089595-1E91-1994-58AC-9E3E43209B2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947763" y="4944901"/>
                  <a:ext cx="1292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9A38479A-9B93-A839-1CEA-0F3F52EF20C5}"/>
                    </a:ext>
                  </a:extLst>
                </p14:cNvPr>
                <p14:cNvContentPartPr/>
                <p14:nvPr/>
              </p14:nvContentPartPr>
              <p14:xfrm>
                <a:off x="6103203" y="5107981"/>
                <a:ext cx="100440" cy="13284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9A38479A-9B93-A839-1CEA-0F3F52EF20C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97083" y="5101861"/>
                  <a:ext cx="1126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2D228F7D-BFD0-5D41-91A1-D2589A1A8CC4}"/>
                    </a:ext>
                  </a:extLst>
                </p14:cNvPr>
                <p14:cNvContentPartPr/>
                <p14:nvPr/>
              </p14:nvContentPartPr>
              <p14:xfrm>
                <a:off x="6255123" y="5076301"/>
                <a:ext cx="105840" cy="15696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2D228F7D-BFD0-5D41-91A1-D2589A1A8CC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49003" y="5070181"/>
                  <a:ext cx="1180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997220E7-D48E-4090-41FA-E5690D119FBF}"/>
                    </a:ext>
                  </a:extLst>
                </p14:cNvPr>
                <p14:cNvContentPartPr/>
                <p14:nvPr/>
              </p14:nvContentPartPr>
              <p14:xfrm>
                <a:off x="6250803" y="5140021"/>
                <a:ext cx="92160" cy="1368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997220E7-D48E-4090-41FA-E5690D119FB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44683" y="5133901"/>
                  <a:ext cx="1044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FEE5DA40-974B-8DE3-E3B8-BDA78B3A62C8}"/>
                    </a:ext>
                  </a:extLst>
                </p14:cNvPr>
                <p14:cNvContentPartPr/>
                <p14:nvPr/>
              </p14:nvContentPartPr>
              <p14:xfrm>
                <a:off x="6358083" y="5080621"/>
                <a:ext cx="112320" cy="12708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FEE5DA40-974B-8DE3-E3B8-BDA78B3A62C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51963" y="5074501"/>
                  <a:ext cx="1245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FE3FF698-B94E-1222-DC72-6A81467A2C64}"/>
                    </a:ext>
                  </a:extLst>
                </p14:cNvPr>
                <p14:cNvContentPartPr/>
                <p14:nvPr/>
              </p14:nvContentPartPr>
              <p14:xfrm>
                <a:off x="6343683" y="5124541"/>
                <a:ext cx="120240" cy="1512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FE3FF698-B94E-1222-DC72-6A81467A2C6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37563" y="5118421"/>
                  <a:ext cx="132480" cy="2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9" name="Input penna 38">
                <a:extLst>
                  <a:ext uri="{FF2B5EF4-FFF2-40B4-BE49-F238E27FC236}">
                    <a16:creationId xmlns:a16="http://schemas.microsoft.com/office/drawing/2014/main" id="{1570FF20-3A12-C8F7-6DA1-991F6631668B}"/>
                  </a:ext>
                </a:extLst>
              </p14:cNvPr>
              <p14:cNvContentPartPr/>
              <p14:nvPr/>
            </p14:nvContentPartPr>
            <p14:xfrm>
              <a:off x="8672163" y="3066061"/>
              <a:ext cx="118440" cy="145080"/>
            </p14:xfrm>
          </p:contentPart>
        </mc:Choice>
        <mc:Fallback xmlns="">
          <p:pic>
            <p:nvPicPr>
              <p:cNvPr id="39" name="Input penna 38">
                <a:extLst>
                  <a:ext uri="{FF2B5EF4-FFF2-40B4-BE49-F238E27FC236}">
                    <a16:creationId xmlns:a16="http://schemas.microsoft.com/office/drawing/2014/main" id="{1570FF20-3A12-C8F7-6DA1-991F6631668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666043" y="3059941"/>
                <a:ext cx="130680" cy="15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uppo 44">
            <a:extLst>
              <a:ext uri="{FF2B5EF4-FFF2-40B4-BE49-F238E27FC236}">
                <a16:creationId xmlns:a16="http://schemas.microsoft.com/office/drawing/2014/main" id="{AE15E5B3-ECA5-8C64-9F3A-579736FD1B4F}"/>
              </a:ext>
            </a:extLst>
          </p:cNvPr>
          <p:cNvGrpSpPr/>
          <p:nvPr/>
        </p:nvGrpSpPr>
        <p:grpSpPr>
          <a:xfrm>
            <a:off x="8601603" y="2116021"/>
            <a:ext cx="327240" cy="499320"/>
            <a:chOff x="8601603" y="2116021"/>
            <a:chExt cx="327240" cy="49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38778C21-650B-F859-8F6D-9E71B155340F}"/>
                    </a:ext>
                  </a:extLst>
                </p14:cNvPr>
                <p14:cNvContentPartPr/>
                <p14:nvPr/>
              </p14:nvContentPartPr>
              <p14:xfrm>
                <a:off x="8673963" y="2495821"/>
                <a:ext cx="108360" cy="11952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38778C21-650B-F859-8F6D-9E71B155340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667843" y="2489701"/>
                  <a:ext cx="1206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85235511-3895-3EA1-DFD4-F64E57282F96}"/>
                    </a:ext>
                  </a:extLst>
                </p14:cNvPr>
                <p14:cNvContentPartPr/>
                <p14:nvPr/>
              </p14:nvContentPartPr>
              <p14:xfrm>
                <a:off x="8601603" y="2116021"/>
                <a:ext cx="327240" cy="30996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85235511-3895-3EA1-DFD4-F64E57282F9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95483" y="2109901"/>
                  <a:ext cx="339480" cy="32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6D593424-65D6-3B90-A507-7746EFE8A7F0}"/>
              </a:ext>
            </a:extLst>
          </p:cNvPr>
          <p:cNvGrpSpPr/>
          <p:nvPr/>
        </p:nvGrpSpPr>
        <p:grpSpPr>
          <a:xfrm>
            <a:off x="8987523" y="2016301"/>
            <a:ext cx="252000" cy="190440"/>
            <a:chOff x="8987523" y="2016301"/>
            <a:chExt cx="25200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3EB7BD36-5A01-2DF1-064B-1CE6B065125A}"/>
                    </a:ext>
                  </a:extLst>
                </p14:cNvPr>
                <p14:cNvContentPartPr/>
                <p14:nvPr/>
              </p14:nvContentPartPr>
              <p14:xfrm>
                <a:off x="8987523" y="2089741"/>
                <a:ext cx="96840" cy="117000"/>
              </p14:xfrm>
            </p:contentPart>
          </mc:Choice>
          <mc:Fallback xmlns=""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3EB7BD36-5A01-2DF1-064B-1CE6B065125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981403" y="2083621"/>
                  <a:ext cx="109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219F60E9-5719-26B6-FE40-0AED562823C6}"/>
                    </a:ext>
                  </a:extLst>
                </p14:cNvPr>
                <p14:cNvContentPartPr/>
                <p14:nvPr/>
              </p14:nvContentPartPr>
              <p14:xfrm>
                <a:off x="9117843" y="2016301"/>
                <a:ext cx="121680" cy="16848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219F60E9-5719-26B6-FE40-0AED562823C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111723" y="2010181"/>
                  <a:ext cx="13392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F1790E4B-7E47-2660-48A6-5267A8ACDFC8}"/>
              </a:ext>
            </a:extLst>
          </p:cNvPr>
          <p:cNvGrpSpPr/>
          <p:nvPr/>
        </p:nvGrpSpPr>
        <p:grpSpPr>
          <a:xfrm>
            <a:off x="8495403" y="2874901"/>
            <a:ext cx="893160" cy="217440"/>
            <a:chOff x="8495403" y="2874901"/>
            <a:chExt cx="89316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11FD08E7-9A7D-B19C-8489-9AF085EBD635}"/>
                    </a:ext>
                  </a:extLst>
                </p14:cNvPr>
                <p14:cNvContentPartPr/>
                <p14:nvPr/>
              </p14:nvContentPartPr>
              <p14:xfrm>
                <a:off x="8495403" y="2934661"/>
                <a:ext cx="488520" cy="15768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11FD08E7-9A7D-B19C-8489-9AF085EBD63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89283" y="2928541"/>
                  <a:ext cx="5007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A84DD683-2F40-4114-CC27-BAFC230DBACC}"/>
                    </a:ext>
                  </a:extLst>
                </p14:cNvPr>
                <p14:cNvContentPartPr/>
                <p14:nvPr/>
              </p14:nvContentPartPr>
              <p14:xfrm>
                <a:off x="9053403" y="2908381"/>
                <a:ext cx="153360" cy="13824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A84DD683-2F40-4114-CC27-BAFC230DBAC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047283" y="2902261"/>
                  <a:ext cx="165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2" name="Input penna 51">
                  <a:extLst>
                    <a:ext uri="{FF2B5EF4-FFF2-40B4-BE49-F238E27FC236}">
                      <a16:creationId xmlns:a16="http://schemas.microsoft.com/office/drawing/2014/main" id="{3AAFBE66-3E58-C22A-3CB9-214F42B98B9F}"/>
                    </a:ext>
                  </a:extLst>
                </p14:cNvPr>
                <p14:cNvContentPartPr/>
                <p14:nvPr/>
              </p14:nvContentPartPr>
              <p14:xfrm>
                <a:off x="9259683" y="2874901"/>
                <a:ext cx="128880" cy="173520"/>
              </p14:xfrm>
            </p:contentPart>
          </mc:Choice>
          <mc:Fallback xmlns="">
            <p:pic>
              <p:nvPicPr>
                <p:cNvPr id="52" name="Input penna 51">
                  <a:extLst>
                    <a:ext uri="{FF2B5EF4-FFF2-40B4-BE49-F238E27FC236}">
                      <a16:creationId xmlns:a16="http://schemas.microsoft.com/office/drawing/2014/main" id="{3AAFBE66-3E58-C22A-3CB9-214F42B98B9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253563" y="2868781"/>
                  <a:ext cx="141120" cy="18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4" name="Input penna 53">
                <a:extLst>
                  <a:ext uri="{FF2B5EF4-FFF2-40B4-BE49-F238E27FC236}">
                    <a16:creationId xmlns:a16="http://schemas.microsoft.com/office/drawing/2014/main" id="{789283EC-D5CF-92FC-7813-0CF7889DEF48}"/>
                  </a:ext>
                </a:extLst>
              </p14:cNvPr>
              <p14:cNvContentPartPr/>
              <p14:nvPr/>
            </p14:nvContentPartPr>
            <p14:xfrm>
              <a:off x="8634723" y="3973261"/>
              <a:ext cx="126360" cy="123840"/>
            </p14:xfrm>
          </p:contentPart>
        </mc:Choice>
        <mc:Fallback xmlns="">
          <p:pic>
            <p:nvPicPr>
              <p:cNvPr id="54" name="Input penna 53">
                <a:extLst>
                  <a:ext uri="{FF2B5EF4-FFF2-40B4-BE49-F238E27FC236}">
                    <a16:creationId xmlns:a16="http://schemas.microsoft.com/office/drawing/2014/main" id="{789283EC-D5CF-92FC-7813-0CF7889DEF4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628603" y="3967141"/>
                <a:ext cx="13860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5" name="Input penna 54">
                <a:extLst>
                  <a:ext uri="{FF2B5EF4-FFF2-40B4-BE49-F238E27FC236}">
                    <a16:creationId xmlns:a16="http://schemas.microsoft.com/office/drawing/2014/main" id="{A36189CD-9FF5-070D-3B77-93873ED9F1D5}"/>
                  </a:ext>
                </a:extLst>
              </p14:cNvPr>
              <p14:cNvContentPartPr/>
              <p14:nvPr/>
            </p14:nvContentPartPr>
            <p14:xfrm>
              <a:off x="8665683" y="4506061"/>
              <a:ext cx="121320" cy="184320"/>
            </p14:xfrm>
          </p:contentPart>
        </mc:Choice>
        <mc:Fallback xmlns="">
          <p:pic>
            <p:nvPicPr>
              <p:cNvPr id="55" name="Input penna 54">
                <a:extLst>
                  <a:ext uri="{FF2B5EF4-FFF2-40B4-BE49-F238E27FC236}">
                    <a16:creationId xmlns:a16="http://schemas.microsoft.com/office/drawing/2014/main" id="{A36189CD-9FF5-070D-3B77-93873ED9F1D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659563" y="4499941"/>
                <a:ext cx="133560" cy="19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uppo 62">
            <a:extLst>
              <a:ext uri="{FF2B5EF4-FFF2-40B4-BE49-F238E27FC236}">
                <a16:creationId xmlns:a16="http://schemas.microsoft.com/office/drawing/2014/main" id="{DE950E25-BEEC-EB4C-F82A-FF49F0C92F82}"/>
              </a:ext>
            </a:extLst>
          </p:cNvPr>
          <p:cNvGrpSpPr/>
          <p:nvPr/>
        </p:nvGrpSpPr>
        <p:grpSpPr>
          <a:xfrm>
            <a:off x="8567043" y="4224901"/>
            <a:ext cx="1015200" cy="163800"/>
            <a:chOff x="8567043" y="4224901"/>
            <a:chExt cx="1015200" cy="16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15AFE2F1-CE92-58A6-6483-C832440FD10E}"/>
                    </a:ext>
                  </a:extLst>
                </p14:cNvPr>
                <p14:cNvContentPartPr/>
                <p14:nvPr/>
              </p14:nvContentPartPr>
              <p14:xfrm>
                <a:off x="8567043" y="4262701"/>
                <a:ext cx="591840" cy="11952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15AFE2F1-CE92-58A6-6483-C832440FD10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60923" y="4256581"/>
                  <a:ext cx="604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A5BF9D55-E45C-6A48-938D-E9FB3C9C7AAF}"/>
                    </a:ext>
                  </a:extLst>
                </p14:cNvPr>
                <p14:cNvContentPartPr/>
                <p14:nvPr/>
              </p14:nvContentPartPr>
              <p14:xfrm>
                <a:off x="9209283" y="4282141"/>
                <a:ext cx="102960" cy="106560"/>
              </p14:xfrm>
            </p:contentPart>
          </mc:Choice>
          <mc:Fallback xmlns=""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A5BF9D55-E45C-6A48-938D-E9FB3C9C7AA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03163" y="4276021"/>
                  <a:ext cx="1152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7093F556-891A-8A0E-3B74-EA0EEA8AE809}"/>
                    </a:ext>
                  </a:extLst>
                </p14:cNvPr>
                <p14:cNvContentPartPr/>
                <p14:nvPr/>
              </p14:nvContentPartPr>
              <p14:xfrm>
                <a:off x="9324123" y="4240741"/>
                <a:ext cx="108360" cy="146520"/>
              </p14:xfrm>
            </p:contentPart>
          </mc:Choice>
          <mc:Fallback xmlns=""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7093F556-891A-8A0E-3B74-EA0EEA8AE80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318003" y="4234621"/>
                  <a:ext cx="120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E7BD2500-6339-4FD7-280E-84D589017CB1}"/>
                    </a:ext>
                  </a:extLst>
                </p14:cNvPr>
                <p14:cNvContentPartPr/>
                <p14:nvPr/>
              </p14:nvContentPartPr>
              <p14:xfrm>
                <a:off x="9323763" y="4295101"/>
                <a:ext cx="76320" cy="1620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E7BD2500-6339-4FD7-280E-84D589017CB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317643" y="4288981"/>
                  <a:ext cx="885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71C541DB-E4BF-AD54-B662-858AE6195E6F}"/>
                    </a:ext>
                  </a:extLst>
                </p14:cNvPr>
                <p14:cNvContentPartPr/>
                <p14:nvPr/>
              </p14:nvContentPartPr>
              <p14:xfrm>
                <a:off x="9474603" y="4224901"/>
                <a:ext cx="97200" cy="13536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71C541DB-E4BF-AD54-B662-858AE6195E6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468483" y="4218781"/>
                  <a:ext cx="1094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B6F07E07-0903-D5CD-80ED-A66181F936CA}"/>
                    </a:ext>
                  </a:extLst>
                </p14:cNvPr>
                <p14:cNvContentPartPr/>
                <p14:nvPr/>
              </p14:nvContentPartPr>
              <p14:xfrm>
                <a:off x="9457683" y="4281421"/>
                <a:ext cx="124560" cy="6480"/>
              </p14:xfrm>
            </p:contentPart>
          </mc:Choice>
          <mc:Fallback xmlns=""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B6F07E07-0903-D5CD-80ED-A66181F936C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51563" y="4275301"/>
                  <a:ext cx="13680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0396B93E-5BE8-C23C-1DB6-CB1335632D25}"/>
              </a:ext>
            </a:extLst>
          </p:cNvPr>
          <p:cNvGrpSpPr/>
          <p:nvPr/>
        </p:nvGrpSpPr>
        <p:grpSpPr>
          <a:xfrm>
            <a:off x="8531043" y="4986301"/>
            <a:ext cx="482400" cy="227160"/>
            <a:chOff x="8531043" y="4986301"/>
            <a:chExt cx="482400" cy="2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put penna 61">
                  <a:extLst>
                    <a:ext uri="{FF2B5EF4-FFF2-40B4-BE49-F238E27FC236}">
                      <a16:creationId xmlns:a16="http://schemas.microsoft.com/office/drawing/2014/main" id="{CC0EEF1B-E50E-8077-3B71-F26B8E3C3A97}"/>
                    </a:ext>
                  </a:extLst>
                </p14:cNvPr>
                <p14:cNvContentPartPr/>
                <p14:nvPr/>
              </p14:nvContentPartPr>
              <p14:xfrm>
                <a:off x="8531043" y="4986301"/>
                <a:ext cx="301320" cy="131760"/>
              </p14:xfrm>
            </p:contentPart>
          </mc:Choice>
          <mc:Fallback xmlns="">
            <p:pic>
              <p:nvPicPr>
                <p:cNvPr id="62" name="Input penna 61">
                  <a:extLst>
                    <a:ext uri="{FF2B5EF4-FFF2-40B4-BE49-F238E27FC236}">
                      <a16:creationId xmlns:a16="http://schemas.microsoft.com/office/drawing/2014/main" id="{CC0EEF1B-E50E-8077-3B71-F26B8E3C3A9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524923" y="4980181"/>
                  <a:ext cx="3135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put penna 63">
                  <a:extLst>
                    <a:ext uri="{FF2B5EF4-FFF2-40B4-BE49-F238E27FC236}">
                      <a16:creationId xmlns:a16="http://schemas.microsoft.com/office/drawing/2014/main" id="{8D6F57E2-6AE1-C5A7-8AC0-B865AF1BA1F0}"/>
                    </a:ext>
                  </a:extLst>
                </p14:cNvPr>
                <p14:cNvContentPartPr/>
                <p14:nvPr/>
              </p14:nvContentPartPr>
              <p14:xfrm>
                <a:off x="8869803" y="5073781"/>
                <a:ext cx="143640" cy="139680"/>
              </p14:xfrm>
            </p:contentPart>
          </mc:Choice>
          <mc:Fallback xmlns="">
            <p:pic>
              <p:nvPicPr>
                <p:cNvPr id="64" name="Input penna 63">
                  <a:extLst>
                    <a:ext uri="{FF2B5EF4-FFF2-40B4-BE49-F238E27FC236}">
                      <a16:creationId xmlns:a16="http://schemas.microsoft.com/office/drawing/2014/main" id="{8D6F57E2-6AE1-C5A7-8AC0-B865AF1BA1F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863683" y="5067661"/>
                  <a:ext cx="15588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7" name="Input penna 66">
                <a:extLst>
                  <a:ext uri="{FF2B5EF4-FFF2-40B4-BE49-F238E27FC236}">
                    <a16:creationId xmlns:a16="http://schemas.microsoft.com/office/drawing/2014/main" id="{CDF502EA-1B75-BBC4-8D1B-7238EFD6E39C}"/>
                  </a:ext>
                </a:extLst>
              </p14:cNvPr>
              <p14:cNvContentPartPr/>
              <p14:nvPr/>
            </p14:nvContentPartPr>
            <p14:xfrm>
              <a:off x="9069963" y="5056861"/>
              <a:ext cx="126720" cy="156600"/>
            </p14:xfrm>
          </p:contentPart>
        </mc:Choice>
        <mc:Fallback xmlns="">
          <p:pic>
            <p:nvPicPr>
              <p:cNvPr id="67" name="Input penna 66">
                <a:extLst>
                  <a:ext uri="{FF2B5EF4-FFF2-40B4-BE49-F238E27FC236}">
                    <a16:creationId xmlns:a16="http://schemas.microsoft.com/office/drawing/2014/main" id="{CDF502EA-1B75-BBC4-8D1B-7238EFD6E39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063843" y="5050741"/>
                <a:ext cx="13896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9" name="Input penna 78">
                <a:extLst>
                  <a:ext uri="{FF2B5EF4-FFF2-40B4-BE49-F238E27FC236}">
                    <a16:creationId xmlns:a16="http://schemas.microsoft.com/office/drawing/2014/main" id="{34A05A96-991C-DBA1-E544-E828B8FCD39D}"/>
                  </a:ext>
                </a:extLst>
              </p14:cNvPr>
              <p14:cNvContentPartPr/>
              <p14:nvPr/>
            </p14:nvContentPartPr>
            <p14:xfrm>
              <a:off x="8000763" y="2405101"/>
              <a:ext cx="360" cy="1703880"/>
            </p14:xfrm>
          </p:contentPart>
        </mc:Choice>
        <mc:Fallback xmlns="">
          <p:pic>
            <p:nvPicPr>
              <p:cNvPr id="79" name="Input penna 78">
                <a:extLst>
                  <a:ext uri="{FF2B5EF4-FFF2-40B4-BE49-F238E27FC236}">
                    <a16:creationId xmlns:a16="http://schemas.microsoft.com/office/drawing/2014/main" id="{34A05A96-991C-DBA1-E544-E828B8FCD39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994643" y="2398981"/>
                <a:ext cx="12600" cy="171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1" name="Input penna 80">
                <a:extLst>
                  <a:ext uri="{FF2B5EF4-FFF2-40B4-BE49-F238E27FC236}">
                    <a16:creationId xmlns:a16="http://schemas.microsoft.com/office/drawing/2014/main" id="{B4946465-AB84-5EDF-06D6-2492C2B0D1D8}"/>
                  </a:ext>
                </a:extLst>
              </p14:cNvPr>
              <p14:cNvContentPartPr/>
              <p14:nvPr/>
            </p14:nvContentPartPr>
            <p14:xfrm>
              <a:off x="8000763" y="4267381"/>
              <a:ext cx="360" cy="785880"/>
            </p14:xfrm>
          </p:contentPart>
        </mc:Choice>
        <mc:Fallback xmlns="">
          <p:pic>
            <p:nvPicPr>
              <p:cNvPr id="81" name="Input penna 80">
                <a:extLst>
                  <a:ext uri="{FF2B5EF4-FFF2-40B4-BE49-F238E27FC236}">
                    <a16:creationId xmlns:a16="http://schemas.microsoft.com/office/drawing/2014/main" id="{B4946465-AB84-5EDF-06D6-2492C2B0D1D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994643" y="4261261"/>
                <a:ext cx="12600" cy="79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uppo 86">
            <a:extLst>
              <a:ext uri="{FF2B5EF4-FFF2-40B4-BE49-F238E27FC236}">
                <a16:creationId xmlns:a16="http://schemas.microsoft.com/office/drawing/2014/main" id="{7ECC605C-236D-3DFB-18AA-A30F63DD2D1F}"/>
              </a:ext>
            </a:extLst>
          </p:cNvPr>
          <p:cNvGrpSpPr/>
          <p:nvPr/>
        </p:nvGrpSpPr>
        <p:grpSpPr>
          <a:xfrm>
            <a:off x="7958643" y="3592381"/>
            <a:ext cx="923400" cy="119520"/>
            <a:chOff x="7958643" y="3592381"/>
            <a:chExt cx="923400" cy="11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43624DEA-3D37-0665-64B4-FD884907B40D}"/>
                    </a:ext>
                  </a:extLst>
                </p14:cNvPr>
                <p14:cNvContentPartPr/>
                <p14:nvPr/>
              </p14:nvContentPartPr>
              <p14:xfrm>
                <a:off x="8007243" y="3662581"/>
                <a:ext cx="791280" cy="360"/>
              </p14:xfrm>
            </p:contentPart>
          </mc:Choice>
          <mc:Fallback xmlns=""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43624DEA-3D37-0665-64B4-FD884907B40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01123" y="3656461"/>
                  <a:ext cx="8035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3" name="Input penna 82">
                  <a:extLst>
                    <a:ext uri="{FF2B5EF4-FFF2-40B4-BE49-F238E27FC236}">
                      <a16:creationId xmlns:a16="http://schemas.microsoft.com/office/drawing/2014/main" id="{CC743D0A-80CD-DCBF-AA15-DC6D24B4C9E3}"/>
                    </a:ext>
                  </a:extLst>
                </p14:cNvPr>
                <p14:cNvContentPartPr/>
                <p14:nvPr/>
              </p14:nvContentPartPr>
              <p14:xfrm>
                <a:off x="8732643" y="3600301"/>
                <a:ext cx="149400" cy="111600"/>
              </p14:xfrm>
            </p:contentPart>
          </mc:Choice>
          <mc:Fallback xmlns="">
            <p:pic>
              <p:nvPicPr>
                <p:cNvPr id="83" name="Input penna 82">
                  <a:extLst>
                    <a:ext uri="{FF2B5EF4-FFF2-40B4-BE49-F238E27FC236}">
                      <a16:creationId xmlns:a16="http://schemas.microsoft.com/office/drawing/2014/main" id="{CC743D0A-80CD-DCBF-AA15-DC6D24B4C9E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726523" y="3594181"/>
                  <a:ext cx="1616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4" name="Input penna 83">
                  <a:extLst>
                    <a:ext uri="{FF2B5EF4-FFF2-40B4-BE49-F238E27FC236}">
                      <a16:creationId xmlns:a16="http://schemas.microsoft.com/office/drawing/2014/main" id="{4E9399D2-E248-31B5-76AF-78B06912CF3D}"/>
                    </a:ext>
                  </a:extLst>
                </p14:cNvPr>
                <p14:cNvContentPartPr/>
                <p14:nvPr/>
              </p14:nvContentPartPr>
              <p14:xfrm>
                <a:off x="8749923" y="3592381"/>
                <a:ext cx="100800" cy="108360"/>
              </p14:xfrm>
            </p:contentPart>
          </mc:Choice>
          <mc:Fallback xmlns="">
            <p:pic>
              <p:nvPicPr>
                <p:cNvPr id="84" name="Input penna 83">
                  <a:extLst>
                    <a:ext uri="{FF2B5EF4-FFF2-40B4-BE49-F238E27FC236}">
                      <a16:creationId xmlns:a16="http://schemas.microsoft.com/office/drawing/2014/main" id="{4E9399D2-E248-31B5-76AF-78B06912CF3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743803" y="3586261"/>
                  <a:ext cx="1130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FDF4CF7B-0278-B660-EBAD-E1416273054E}"/>
                    </a:ext>
                  </a:extLst>
                </p14:cNvPr>
                <p14:cNvContentPartPr/>
                <p14:nvPr/>
              </p14:nvContentPartPr>
              <p14:xfrm>
                <a:off x="7958643" y="3628021"/>
                <a:ext cx="67680" cy="47520"/>
              </p14:xfrm>
            </p:contentPart>
          </mc:Choice>
          <mc:Fallback xmlns=""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FDF4CF7B-0278-B660-EBAD-E1416273054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952523" y="3621901"/>
                  <a:ext cx="79920" cy="5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86" name="Input penna 85">
                <a:extLst>
                  <a:ext uri="{FF2B5EF4-FFF2-40B4-BE49-F238E27FC236}">
                    <a16:creationId xmlns:a16="http://schemas.microsoft.com/office/drawing/2014/main" id="{E732762D-B037-7DCB-FD5E-3A12A1252441}"/>
                  </a:ext>
                </a:extLst>
              </p14:cNvPr>
              <p14:cNvContentPartPr/>
              <p14:nvPr/>
            </p14:nvContentPartPr>
            <p14:xfrm>
              <a:off x="7955403" y="2358301"/>
              <a:ext cx="82440" cy="77400"/>
            </p14:xfrm>
          </p:contentPart>
        </mc:Choice>
        <mc:Fallback xmlns="">
          <p:pic>
            <p:nvPicPr>
              <p:cNvPr id="86" name="Input penna 85">
                <a:extLst>
                  <a:ext uri="{FF2B5EF4-FFF2-40B4-BE49-F238E27FC236}">
                    <a16:creationId xmlns:a16="http://schemas.microsoft.com/office/drawing/2014/main" id="{E732762D-B037-7DCB-FD5E-3A12A125244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949283" y="2352181"/>
                <a:ext cx="94680" cy="8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uppo 90">
            <a:extLst>
              <a:ext uri="{FF2B5EF4-FFF2-40B4-BE49-F238E27FC236}">
                <a16:creationId xmlns:a16="http://schemas.microsoft.com/office/drawing/2014/main" id="{5B071DD9-EF64-2419-07CF-C28EDE9222FA}"/>
              </a:ext>
            </a:extLst>
          </p:cNvPr>
          <p:cNvGrpSpPr/>
          <p:nvPr/>
        </p:nvGrpSpPr>
        <p:grpSpPr>
          <a:xfrm>
            <a:off x="9148803" y="3648181"/>
            <a:ext cx="419400" cy="188640"/>
            <a:chOff x="9148803" y="3648181"/>
            <a:chExt cx="419400" cy="18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8" name="Input penna 87">
                  <a:extLst>
                    <a:ext uri="{FF2B5EF4-FFF2-40B4-BE49-F238E27FC236}">
                      <a16:creationId xmlns:a16="http://schemas.microsoft.com/office/drawing/2014/main" id="{AC5FFBE6-23E4-9B1D-40D0-98DFDDC6F28D}"/>
                    </a:ext>
                  </a:extLst>
                </p14:cNvPr>
                <p14:cNvContentPartPr/>
                <p14:nvPr/>
              </p14:nvContentPartPr>
              <p14:xfrm>
                <a:off x="9148803" y="3729901"/>
                <a:ext cx="218160" cy="21960"/>
              </p14:xfrm>
            </p:contentPart>
          </mc:Choice>
          <mc:Fallback xmlns="">
            <p:pic>
              <p:nvPicPr>
                <p:cNvPr id="88" name="Input penna 87">
                  <a:extLst>
                    <a:ext uri="{FF2B5EF4-FFF2-40B4-BE49-F238E27FC236}">
                      <a16:creationId xmlns:a16="http://schemas.microsoft.com/office/drawing/2014/main" id="{AC5FFBE6-23E4-9B1D-40D0-98DFDDC6F28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42683" y="3723781"/>
                  <a:ext cx="2304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9" name="Input penna 88">
                  <a:extLst>
                    <a:ext uri="{FF2B5EF4-FFF2-40B4-BE49-F238E27FC236}">
                      <a16:creationId xmlns:a16="http://schemas.microsoft.com/office/drawing/2014/main" id="{7F681D68-3828-E646-575D-07FCF6568296}"/>
                    </a:ext>
                  </a:extLst>
                </p14:cNvPr>
                <p14:cNvContentPartPr/>
                <p14:nvPr/>
              </p14:nvContentPartPr>
              <p14:xfrm>
                <a:off x="9167523" y="3787501"/>
                <a:ext cx="168840" cy="8640"/>
              </p14:xfrm>
            </p:contentPart>
          </mc:Choice>
          <mc:Fallback xmlns="">
            <p:pic>
              <p:nvPicPr>
                <p:cNvPr id="89" name="Input penna 88">
                  <a:extLst>
                    <a:ext uri="{FF2B5EF4-FFF2-40B4-BE49-F238E27FC236}">
                      <a16:creationId xmlns:a16="http://schemas.microsoft.com/office/drawing/2014/main" id="{7F681D68-3828-E646-575D-07FCF656829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61403" y="3781381"/>
                  <a:ext cx="1810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0" name="Input penna 89">
                  <a:extLst>
                    <a:ext uri="{FF2B5EF4-FFF2-40B4-BE49-F238E27FC236}">
                      <a16:creationId xmlns:a16="http://schemas.microsoft.com/office/drawing/2014/main" id="{E2A58461-C1E3-2E3E-1815-4F193C193AFA}"/>
                    </a:ext>
                  </a:extLst>
                </p14:cNvPr>
                <p14:cNvContentPartPr/>
                <p14:nvPr/>
              </p14:nvContentPartPr>
              <p14:xfrm>
                <a:off x="9421323" y="3648181"/>
                <a:ext cx="146880" cy="188640"/>
              </p14:xfrm>
            </p:contentPart>
          </mc:Choice>
          <mc:Fallback xmlns="">
            <p:pic>
              <p:nvPicPr>
                <p:cNvPr id="90" name="Input penna 89">
                  <a:extLst>
                    <a:ext uri="{FF2B5EF4-FFF2-40B4-BE49-F238E27FC236}">
                      <a16:creationId xmlns:a16="http://schemas.microsoft.com/office/drawing/2014/main" id="{E2A58461-C1E3-2E3E-1815-4F193C193AF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15203" y="3642061"/>
                  <a:ext cx="159120" cy="20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8" name="Input penna 67">
                <a:extLst>
                  <a:ext uri="{FF2B5EF4-FFF2-40B4-BE49-F238E27FC236}">
                    <a16:creationId xmlns:a16="http://schemas.microsoft.com/office/drawing/2014/main" id="{38BA6C68-741A-CF7C-5BA3-44D9952D3BCE}"/>
                  </a:ext>
                </a:extLst>
              </p14:cNvPr>
              <p14:cNvContentPartPr/>
              <p14:nvPr/>
            </p14:nvContentPartPr>
            <p14:xfrm>
              <a:off x="7566243" y="2403661"/>
              <a:ext cx="360" cy="227880"/>
            </p14:xfrm>
          </p:contentPart>
        </mc:Choice>
        <mc:Fallback xmlns="">
          <p:pic>
            <p:nvPicPr>
              <p:cNvPr id="68" name="Input penna 67">
                <a:extLst>
                  <a:ext uri="{FF2B5EF4-FFF2-40B4-BE49-F238E27FC236}">
                    <a16:creationId xmlns:a16="http://schemas.microsoft.com/office/drawing/2014/main" id="{38BA6C68-741A-CF7C-5BA3-44D9952D3BC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560123" y="2397541"/>
                <a:ext cx="1260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9" name="Input penna 68">
                <a:extLst>
                  <a:ext uri="{FF2B5EF4-FFF2-40B4-BE49-F238E27FC236}">
                    <a16:creationId xmlns:a16="http://schemas.microsoft.com/office/drawing/2014/main" id="{DD36FB25-5C7E-373D-4847-3398813EE9B2}"/>
                  </a:ext>
                </a:extLst>
              </p14:cNvPr>
              <p14:cNvContentPartPr/>
              <p14:nvPr/>
            </p14:nvContentPartPr>
            <p14:xfrm>
              <a:off x="7566243" y="2800741"/>
              <a:ext cx="360" cy="504000"/>
            </p14:xfrm>
          </p:contentPart>
        </mc:Choice>
        <mc:Fallback xmlns="">
          <p:pic>
            <p:nvPicPr>
              <p:cNvPr id="69" name="Input penna 68">
                <a:extLst>
                  <a:ext uri="{FF2B5EF4-FFF2-40B4-BE49-F238E27FC236}">
                    <a16:creationId xmlns:a16="http://schemas.microsoft.com/office/drawing/2014/main" id="{DD36FB25-5C7E-373D-4847-3398813EE9B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560123" y="2794621"/>
                <a:ext cx="1260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98" name="Input penna 97">
                <a:extLst>
                  <a:ext uri="{FF2B5EF4-FFF2-40B4-BE49-F238E27FC236}">
                    <a16:creationId xmlns:a16="http://schemas.microsoft.com/office/drawing/2014/main" id="{33A730B7-7C26-FB55-5435-E657FB16A99F}"/>
                  </a:ext>
                </a:extLst>
              </p14:cNvPr>
              <p14:cNvContentPartPr/>
              <p14:nvPr/>
            </p14:nvContentPartPr>
            <p14:xfrm>
              <a:off x="7571283" y="2627581"/>
              <a:ext cx="116640" cy="114480"/>
            </p14:xfrm>
          </p:contentPart>
        </mc:Choice>
        <mc:Fallback xmlns="">
          <p:pic>
            <p:nvPicPr>
              <p:cNvPr id="98" name="Input penna 97">
                <a:extLst>
                  <a:ext uri="{FF2B5EF4-FFF2-40B4-BE49-F238E27FC236}">
                    <a16:creationId xmlns:a16="http://schemas.microsoft.com/office/drawing/2014/main" id="{33A730B7-7C26-FB55-5435-E657FB16A99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565163" y="2621461"/>
                <a:ext cx="12888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99" name="Input penna 98">
                <a:extLst>
                  <a:ext uri="{FF2B5EF4-FFF2-40B4-BE49-F238E27FC236}">
                    <a16:creationId xmlns:a16="http://schemas.microsoft.com/office/drawing/2014/main" id="{F2360CD5-FCA1-F325-0A07-D2353AC3E2E1}"/>
                  </a:ext>
                </a:extLst>
              </p14:cNvPr>
              <p14:cNvContentPartPr/>
              <p14:nvPr/>
            </p14:nvContentPartPr>
            <p14:xfrm>
              <a:off x="7556163" y="3298621"/>
              <a:ext cx="140040" cy="91800"/>
            </p14:xfrm>
          </p:contentPart>
        </mc:Choice>
        <mc:Fallback xmlns="">
          <p:pic>
            <p:nvPicPr>
              <p:cNvPr id="99" name="Input penna 98">
                <a:extLst>
                  <a:ext uri="{FF2B5EF4-FFF2-40B4-BE49-F238E27FC236}">
                    <a16:creationId xmlns:a16="http://schemas.microsoft.com/office/drawing/2014/main" id="{F2360CD5-FCA1-F325-0A07-D2353AC3E2E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550043" y="3292501"/>
                <a:ext cx="15228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01" name="Input penna 100">
                <a:extLst>
                  <a:ext uri="{FF2B5EF4-FFF2-40B4-BE49-F238E27FC236}">
                    <a16:creationId xmlns:a16="http://schemas.microsoft.com/office/drawing/2014/main" id="{74851F79-9E7F-1001-DD72-EE6DF2C1AA5F}"/>
                  </a:ext>
                </a:extLst>
              </p14:cNvPr>
              <p14:cNvContentPartPr/>
              <p14:nvPr/>
            </p14:nvContentPartPr>
            <p14:xfrm>
              <a:off x="7894203" y="4118341"/>
              <a:ext cx="107280" cy="111240"/>
            </p14:xfrm>
          </p:contentPart>
        </mc:Choice>
        <mc:Fallback xmlns="">
          <p:pic>
            <p:nvPicPr>
              <p:cNvPr id="101" name="Input penna 100">
                <a:extLst>
                  <a:ext uri="{FF2B5EF4-FFF2-40B4-BE49-F238E27FC236}">
                    <a16:creationId xmlns:a16="http://schemas.microsoft.com/office/drawing/2014/main" id="{74851F79-9E7F-1001-DD72-EE6DF2C1AA5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888083" y="4112221"/>
                <a:ext cx="119520" cy="12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uppo 102">
            <a:extLst>
              <a:ext uri="{FF2B5EF4-FFF2-40B4-BE49-F238E27FC236}">
                <a16:creationId xmlns:a16="http://schemas.microsoft.com/office/drawing/2014/main" id="{FB7BB8E7-764F-B398-B7F0-0468F43E5A79}"/>
              </a:ext>
            </a:extLst>
          </p:cNvPr>
          <p:cNvGrpSpPr/>
          <p:nvPr/>
        </p:nvGrpSpPr>
        <p:grpSpPr>
          <a:xfrm>
            <a:off x="7559403" y="3490861"/>
            <a:ext cx="119160" cy="1582560"/>
            <a:chOff x="7559403" y="3490861"/>
            <a:chExt cx="119160" cy="158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put penna 72">
                  <a:extLst>
                    <a:ext uri="{FF2B5EF4-FFF2-40B4-BE49-F238E27FC236}">
                      <a16:creationId xmlns:a16="http://schemas.microsoft.com/office/drawing/2014/main" id="{EF477E1D-4CB8-4592-8978-34A13B59603E}"/>
                    </a:ext>
                  </a:extLst>
                </p14:cNvPr>
                <p14:cNvContentPartPr/>
                <p14:nvPr/>
              </p14:nvContentPartPr>
              <p14:xfrm>
                <a:off x="7566243" y="4852741"/>
                <a:ext cx="360" cy="185400"/>
              </p14:xfrm>
            </p:contentPart>
          </mc:Choice>
          <mc:Fallback xmlns="">
            <p:pic>
              <p:nvPicPr>
                <p:cNvPr id="73" name="Input penna 72">
                  <a:extLst>
                    <a:ext uri="{FF2B5EF4-FFF2-40B4-BE49-F238E27FC236}">
                      <a16:creationId xmlns:a16="http://schemas.microsoft.com/office/drawing/2014/main" id="{EF477E1D-4CB8-4592-8978-34A13B59603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560123" y="4846621"/>
                  <a:ext cx="126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put penna 73">
                  <a:extLst>
                    <a:ext uri="{FF2B5EF4-FFF2-40B4-BE49-F238E27FC236}">
                      <a16:creationId xmlns:a16="http://schemas.microsoft.com/office/drawing/2014/main" id="{F1D11095-B554-581D-7B71-582276B10A0A}"/>
                    </a:ext>
                  </a:extLst>
                </p14:cNvPr>
                <p14:cNvContentPartPr/>
                <p14:nvPr/>
              </p14:nvContentPartPr>
              <p14:xfrm>
                <a:off x="7566243" y="5001421"/>
                <a:ext cx="360" cy="72000"/>
              </p14:xfrm>
            </p:contentPart>
          </mc:Choice>
          <mc:Fallback xmlns="">
            <p:pic>
              <p:nvPicPr>
                <p:cNvPr id="74" name="Input penna 73">
                  <a:extLst>
                    <a:ext uri="{FF2B5EF4-FFF2-40B4-BE49-F238E27FC236}">
                      <a16:creationId xmlns:a16="http://schemas.microsoft.com/office/drawing/2014/main" id="{F1D11095-B554-581D-7B71-582276B10A0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560123" y="4995301"/>
                  <a:ext cx="126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0" name="Input penna 69">
                  <a:extLst>
                    <a:ext uri="{FF2B5EF4-FFF2-40B4-BE49-F238E27FC236}">
                      <a16:creationId xmlns:a16="http://schemas.microsoft.com/office/drawing/2014/main" id="{309FE810-7CA0-53EC-030E-B0888CCBF094}"/>
                    </a:ext>
                  </a:extLst>
                </p14:cNvPr>
                <p14:cNvContentPartPr/>
                <p14:nvPr/>
              </p14:nvContentPartPr>
              <p14:xfrm>
                <a:off x="7566243" y="3496981"/>
                <a:ext cx="360" cy="1800"/>
              </p14:xfrm>
            </p:contentPart>
          </mc:Choice>
          <mc:Fallback xmlns="">
            <p:pic>
              <p:nvPicPr>
                <p:cNvPr id="70" name="Input penna 69">
                  <a:extLst>
                    <a:ext uri="{FF2B5EF4-FFF2-40B4-BE49-F238E27FC236}">
                      <a16:creationId xmlns:a16="http://schemas.microsoft.com/office/drawing/2014/main" id="{309FE810-7CA0-53EC-030E-B0888CCBF09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60123" y="3490861"/>
                  <a:ext cx="126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1" name="Input penna 70">
                  <a:extLst>
                    <a:ext uri="{FF2B5EF4-FFF2-40B4-BE49-F238E27FC236}">
                      <a16:creationId xmlns:a16="http://schemas.microsoft.com/office/drawing/2014/main" id="{8B24335E-565E-62A8-D4E4-306F1E993482}"/>
                    </a:ext>
                  </a:extLst>
                </p14:cNvPr>
                <p14:cNvContentPartPr/>
                <p14:nvPr/>
              </p14:nvContentPartPr>
              <p14:xfrm>
                <a:off x="7566243" y="3490861"/>
                <a:ext cx="360" cy="1223640"/>
              </p14:xfrm>
            </p:contentPart>
          </mc:Choice>
          <mc:Fallback xmlns="">
            <p:pic>
              <p:nvPicPr>
                <p:cNvPr id="71" name="Input penna 70">
                  <a:extLst>
                    <a:ext uri="{FF2B5EF4-FFF2-40B4-BE49-F238E27FC236}">
                      <a16:creationId xmlns:a16="http://schemas.microsoft.com/office/drawing/2014/main" id="{8B24335E-565E-62A8-D4E4-306F1E99348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560123" y="3484741"/>
                  <a:ext cx="12600" cy="12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2" name="Input penna 101">
                  <a:extLst>
                    <a:ext uri="{FF2B5EF4-FFF2-40B4-BE49-F238E27FC236}">
                      <a16:creationId xmlns:a16="http://schemas.microsoft.com/office/drawing/2014/main" id="{56130EDE-06BD-C804-27B9-3CC4E8E49F36}"/>
                    </a:ext>
                  </a:extLst>
                </p14:cNvPr>
                <p14:cNvContentPartPr/>
                <p14:nvPr/>
              </p14:nvContentPartPr>
              <p14:xfrm>
                <a:off x="7559403" y="4751941"/>
                <a:ext cx="119160" cy="101520"/>
              </p14:xfrm>
            </p:contentPart>
          </mc:Choice>
          <mc:Fallback xmlns="">
            <p:pic>
              <p:nvPicPr>
                <p:cNvPr id="102" name="Input penna 101">
                  <a:extLst>
                    <a:ext uri="{FF2B5EF4-FFF2-40B4-BE49-F238E27FC236}">
                      <a16:creationId xmlns:a16="http://schemas.microsoft.com/office/drawing/2014/main" id="{56130EDE-06BD-C804-27B9-3CC4E8E49F3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553283" y="4745821"/>
                  <a:ext cx="131400" cy="11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04" name="Input penna 103">
                <a:extLst>
                  <a:ext uri="{FF2B5EF4-FFF2-40B4-BE49-F238E27FC236}">
                    <a16:creationId xmlns:a16="http://schemas.microsoft.com/office/drawing/2014/main" id="{96D96C0D-3628-E44C-3722-A3A8D92822CE}"/>
                  </a:ext>
                </a:extLst>
              </p14:cNvPr>
              <p14:cNvContentPartPr/>
              <p14:nvPr/>
            </p14:nvContentPartPr>
            <p14:xfrm>
              <a:off x="7744803" y="2358301"/>
              <a:ext cx="72360" cy="66960"/>
            </p14:xfrm>
          </p:contentPart>
        </mc:Choice>
        <mc:Fallback xmlns="">
          <p:pic>
            <p:nvPicPr>
              <p:cNvPr id="104" name="Input penna 103">
                <a:extLst>
                  <a:ext uri="{FF2B5EF4-FFF2-40B4-BE49-F238E27FC236}">
                    <a16:creationId xmlns:a16="http://schemas.microsoft.com/office/drawing/2014/main" id="{96D96C0D-3628-E44C-3722-A3A8D92822C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738683" y="2352181"/>
                <a:ext cx="846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05" name="Input penna 104">
                <a:extLst>
                  <a:ext uri="{FF2B5EF4-FFF2-40B4-BE49-F238E27FC236}">
                    <a16:creationId xmlns:a16="http://schemas.microsoft.com/office/drawing/2014/main" id="{2B6A956F-047F-24C1-8F86-DFCC4836F2AA}"/>
                  </a:ext>
                </a:extLst>
              </p14:cNvPr>
              <p14:cNvContentPartPr/>
              <p14:nvPr/>
            </p14:nvContentPartPr>
            <p14:xfrm>
              <a:off x="7749483" y="5029861"/>
              <a:ext cx="67680" cy="70200"/>
            </p14:xfrm>
          </p:contentPart>
        </mc:Choice>
        <mc:Fallback xmlns="">
          <p:pic>
            <p:nvPicPr>
              <p:cNvPr id="105" name="Input penna 104">
                <a:extLst>
                  <a:ext uri="{FF2B5EF4-FFF2-40B4-BE49-F238E27FC236}">
                    <a16:creationId xmlns:a16="http://schemas.microsoft.com/office/drawing/2014/main" id="{2B6A956F-047F-24C1-8F86-DFCC4836F2A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743363" y="5023741"/>
                <a:ext cx="79920" cy="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6092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XOR (or exclusive-OR)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Let’s verify it works</a:t>
            </a:r>
            <a:endParaRPr lang="en-US" sz="2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90C9E23-CE09-29A6-EC98-A121674DA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961"/>
          <a:stretch/>
        </p:blipFill>
        <p:spPr>
          <a:xfrm>
            <a:off x="6384032" y="1666395"/>
            <a:ext cx="2811912" cy="387957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AE0A143-66E8-19B2-155A-2142ABF04FBB}"/>
              </a:ext>
            </a:extLst>
          </p:cNvPr>
          <p:cNvSpPr txBox="1"/>
          <p:nvPr/>
        </p:nvSpPr>
        <p:spPr>
          <a:xfrm>
            <a:off x="6384032" y="5648889"/>
            <a:ext cx="28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(transistor-level)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6F5F705-7CD9-2B8F-1DEB-64EDC804DDB8}"/>
              </a:ext>
            </a:extLst>
          </p:cNvPr>
          <p:cNvSpPr txBox="1"/>
          <p:nvPr/>
        </p:nvSpPr>
        <p:spPr>
          <a:xfrm>
            <a:off x="1487488" y="2492896"/>
            <a:ext cx="202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Truth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8C1B7D29-F363-8812-2AC5-263153E1B9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3040762"/>
                  </p:ext>
                </p:extLst>
              </p:nvPr>
            </p:nvGraphicFramePr>
            <p:xfrm>
              <a:off x="1487488" y="2970240"/>
              <a:ext cx="202819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6555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1278255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dirty="0" smtClean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it-IT" sz="1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𝐛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8C1B7D29-F363-8812-2AC5-263153E1B9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3040762"/>
                  </p:ext>
                </p:extLst>
              </p:nvPr>
            </p:nvGraphicFramePr>
            <p:xfrm>
              <a:off x="1487488" y="2970240"/>
              <a:ext cx="202819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6555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1278255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226" t="-1639" r="-44032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4918" t="-1639" r="-34754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9524" t="-1639" r="-952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E68AB85A-CEFA-B6CC-83DE-3AD84F0F49A1}"/>
                  </a:ext>
                </a:extLst>
              </p14:cNvPr>
              <p14:cNvContentPartPr/>
              <p14:nvPr/>
            </p14:nvContentPartPr>
            <p14:xfrm>
              <a:off x="6835083" y="3981541"/>
              <a:ext cx="118800" cy="15336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E68AB85A-CEFA-B6CC-83DE-3AD84F0F49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28963" y="3975421"/>
                <a:ext cx="1310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307840E1-72EF-10B1-ADDC-3B0CD67C3290}"/>
                  </a:ext>
                </a:extLst>
              </p14:cNvPr>
              <p14:cNvContentPartPr/>
              <p14:nvPr/>
            </p14:nvContentPartPr>
            <p14:xfrm>
              <a:off x="6867123" y="4571941"/>
              <a:ext cx="88560" cy="15372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307840E1-72EF-10B1-ADDC-3B0CD67C329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61003" y="4565821"/>
                <a:ext cx="10080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ED8A8CB3-6F1C-AE03-2E24-91A90619896F}"/>
                  </a:ext>
                </a:extLst>
              </p14:cNvPr>
              <p14:cNvContentPartPr/>
              <p14:nvPr/>
            </p14:nvContentPartPr>
            <p14:xfrm>
              <a:off x="8657043" y="4032301"/>
              <a:ext cx="125640" cy="9936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ED8A8CB3-6F1C-AE03-2E24-91A90619896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50923" y="4026181"/>
                <a:ext cx="13788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41F6E554-BC98-39C2-F651-F1DCDDDFCF5F}"/>
                  </a:ext>
                </a:extLst>
              </p14:cNvPr>
              <p14:cNvContentPartPr/>
              <p14:nvPr/>
            </p14:nvContentPartPr>
            <p14:xfrm>
              <a:off x="8616363" y="4605421"/>
              <a:ext cx="118440" cy="12348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41F6E554-BC98-39C2-F651-F1DCDDDFCF5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10243" y="4599301"/>
                <a:ext cx="1306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854BD7DE-5DB2-BA7F-8375-7119752BEE74}"/>
                  </a:ext>
                </a:extLst>
              </p14:cNvPr>
              <p14:cNvContentPartPr/>
              <p14:nvPr/>
            </p14:nvContentPartPr>
            <p14:xfrm>
              <a:off x="8665683" y="3082621"/>
              <a:ext cx="67320" cy="16488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854BD7DE-5DB2-BA7F-8375-7119752BEE7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59563" y="3076501"/>
                <a:ext cx="795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6965B9C4-6E82-9344-EB8C-DBD3A6FA319A}"/>
                  </a:ext>
                </a:extLst>
              </p14:cNvPr>
              <p14:cNvContentPartPr/>
              <p14:nvPr/>
            </p14:nvContentPartPr>
            <p14:xfrm>
              <a:off x="8675763" y="2504461"/>
              <a:ext cx="107640" cy="14004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6965B9C4-6E82-9344-EB8C-DBD3A6FA319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69643" y="2498341"/>
                <a:ext cx="11988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F990877C-03E2-2366-068F-B682663FF58B}"/>
                  </a:ext>
                </a:extLst>
              </p14:cNvPr>
              <p14:cNvContentPartPr/>
              <p14:nvPr/>
            </p14:nvContentPartPr>
            <p14:xfrm>
              <a:off x="6837603" y="2433541"/>
              <a:ext cx="112320" cy="17784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F990877C-03E2-2366-068F-B682663FF58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31483" y="2427421"/>
                <a:ext cx="12456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7C6F87DD-6E79-4A3A-78B7-34435705E503}"/>
                  </a:ext>
                </a:extLst>
              </p14:cNvPr>
              <p14:cNvContentPartPr/>
              <p14:nvPr/>
            </p14:nvContentPartPr>
            <p14:xfrm>
              <a:off x="6817803" y="3125821"/>
              <a:ext cx="134640" cy="12348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7C6F87DD-6E79-4A3A-78B7-34435705E50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11683" y="3119701"/>
                <a:ext cx="146880" cy="13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o 21">
            <a:extLst>
              <a:ext uri="{FF2B5EF4-FFF2-40B4-BE49-F238E27FC236}">
                <a16:creationId xmlns:a16="http://schemas.microsoft.com/office/drawing/2014/main" id="{95B0A07D-4F3E-CA9C-BE92-9BFE8890AE9B}"/>
              </a:ext>
            </a:extLst>
          </p:cNvPr>
          <p:cNvGrpSpPr/>
          <p:nvPr/>
        </p:nvGrpSpPr>
        <p:grpSpPr>
          <a:xfrm>
            <a:off x="6530163" y="2011981"/>
            <a:ext cx="613440" cy="403920"/>
            <a:chOff x="6530163" y="2011981"/>
            <a:chExt cx="613440" cy="40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6AFFAFE1-E6F0-616A-3389-7D07A6079FB7}"/>
                    </a:ext>
                  </a:extLst>
                </p14:cNvPr>
                <p14:cNvContentPartPr/>
                <p14:nvPr/>
              </p14:nvContentPartPr>
              <p14:xfrm>
                <a:off x="6911403" y="2149141"/>
                <a:ext cx="201600" cy="25632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6AFFAFE1-E6F0-616A-3389-7D07A6079FB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05283" y="2143021"/>
                  <a:ext cx="213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D0DCFD25-7791-BD2C-32E8-A2957299F28D}"/>
                    </a:ext>
                  </a:extLst>
                </p14:cNvPr>
                <p14:cNvContentPartPr/>
                <p14:nvPr/>
              </p14:nvContentPartPr>
              <p14:xfrm>
                <a:off x="7036323" y="2272981"/>
                <a:ext cx="107280" cy="14292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D0DCFD25-7791-BD2C-32E8-A2957299F28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30203" y="2266861"/>
                  <a:ext cx="1195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FB288EEE-4221-42ED-F54E-E2C77901F4A6}"/>
                    </a:ext>
                  </a:extLst>
                </p14:cNvPr>
                <p14:cNvContentPartPr/>
                <p14:nvPr/>
              </p14:nvContentPartPr>
              <p14:xfrm>
                <a:off x="6530163" y="2042221"/>
                <a:ext cx="90000" cy="11628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FB288EEE-4221-42ED-F54E-E2C77901F4A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24043" y="2036101"/>
                  <a:ext cx="1022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1EF7947D-97CE-87D2-1B16-334EDBEC4CB8}"/>
                    </a:ext>
                  </a:extLst>
                </p14:cNvPr>
                <p14:cNvContentPartPr/>
                <p14:nvPr/>
              </p14:nvContentPartPr>
              <p14:xfrm>
                <a:off x="6691083" y="2021701"/>
                <a:ext cx="95400" cy="11628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1EF7947D-97CE-87D2-1B16-334EDBEC4C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84963" y="2015581"/>
                  <a:ext cx="1076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174093F0-4491-DDAD-98E8-FDC6FC0F01FE}"/>
                    </a:ext>
                  </a:extLst>
                </p14:cNvPr>
                <p14:cNvContentPartPr/>
                <p14:nvPr/>
              </p14:nvContentPartPr>
              <p14:xfrm>
                <a:off x="6687843" y="2075701"/>
                <a:ext cx="90720" cy="864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174093F0-4491-DDAD-98E8-FDC6FC0F01F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81723" y="2069581"/>
                  <a:ext cx="1029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7A3D6BC9-7B2F-617A-755D-97507618F685}"/>
                    </a:ext>
                  </a:extLst>
                </p14:cNvPr>
                <p14:cNvContentPartPr/>
                <p14:nvPr/>
              </p14:nvContentPartPr>
              <p14:xfrm>
                <a:off x="6816363" y="2011981"/>
                <a:ext cx="91080" cy="11412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7A3D6BC9-7B2F-617A-755D-97507618F68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810243" y="2005861"/>
                  <a:ext cx="10332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EA437685-BA78-7714-1409-AED5C0083F3B}"/>
              </a:ext>
            </a:extLst>
          </p:cNvPr>
          <p:cNvGrpSpPr/>
          <p:nvPr/>
        </p:nvGrpSpPr>
        <p:grpSpPr>
          <a:xfrm>
            <a:off x="8574963" y="2098021"/>
            <a:ext cx="715680" cy="338400"/>
            <a:chOff x="8574963" y="2098021"/>
            <a:chExt cx="715680" cy="33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D52C4752-6116-6E54-CE7D-A06C57ABA182}"/>
                    </a:ext>
                  </a:extLst>
                </p14:cNvPr>
                <p14:cNvContentPartPr/>
                <p14:nvPr/>
              </p14:nvContentPartPr>
              <p14:xfrm>
                <a:off x="8613843" y="2183341"/>
                <a:ext cx="309600" cy="20484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D52C4752-6116-6E54-CE7D-A06C57ABA18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607723" y="2177221"/>
                  <a:ext cx="3218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A7554F5F-5D36-DE00-ECB9-4CD486AB7E41}"/>
                    </a:ext>
                  </a:extLst>
                </p14:cNvPr>
                <p14:cNvContentPartPr/>
                <p14:nvPr/>
              </p14:nvContentPartPr>
              <p14:xfrm>
                <a:off x="8574963" y="2340661"/>
                <a:ext cx="124200" cy="957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A7554F5F-5D36-DE00-ECB9-4CD486AB7E4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568843" y="2334541"/>
                  <a:ext cx="1364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DCF6E571-784F-8D43-BD0A-DBD84DA30391}"/>
                    </a:ext>
                  </a:extLst>
                </p14:cNvPr>
                <p14:cNvContentPartPr/>
                <p14:nvPr/>
              </p14:nvContentPartPr>
              <p14:xfrm>
                <a:off x="9006963" y="2121061"/>
                <a:ext cx="106200" cy="12420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DCF6E571-784F-8D43-BD0A-DBD84DA3039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00843" y="2114941"/>
                  <a:ext cx="1184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D2C3534E-448D-04E5-C618-0654F84EF842}"/>
                    </a:ext>
                  </a:extLst>
                </p14:cNvPr>
                <p14:cNvContentPartPr/>
                <p14:nvPr/>
              </p14:nvContentPartPr>
              <p14:xfrm>
                <a:off x="9159243" y="2098021"/>
                <a:ext cx="131400" cy="14040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D2C3534E-448D-04E5-C618-0654F84EF84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153123" y="2091901"/>
                  <a:ext cx="143640" cy="15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9" name="Input penna 28">
                <a:extLst>
                  <a:ext uri="{FF2B5EF4-FFF2-40B4-BE49-F238E27FC236}">
                    <a16:creationId xmlns:a16="http://schemas.microsoft.com/office/drawing/2014/main" id="{DB23F2D0-506F-A32A-9388-36AB4B8C8675}"/>
                  </a:ext>
                </a:extLst>
              </p14:cNvPr>
              <p14:cNvContentPartPr/>
              <p14:nvPr/>
            </p14:nvContentPartPr>
            <p14:xfrm>
              <a:off x="8484603" y="2951221"/>
              <a:ext cx="568440" cy="143640"/>
            </p14:xfrm>
          </p:contentPart>
        </mc:Choice>
        <mc:Fallback xmlns="">
          <p:pic>
            <p:nvPicPr>
              <p:cNvPr id="29" name="Input penna 28">
                <a:extLst>
                  <a:ext uri="{FF2B5EF4-FFF2-40B4-BE49-F238E27FC236}">
                    <a16:creationId xmlns:a16="http://schemas.microsoft.com/office/drawing/2014/main" id="{DB23F2D0-506F-A32A-9388-36AB4B8C867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478483" y="2945101"/>
                <a:ext cx="5806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25BDA593-6838-5BB5-01CD-DE2DD9CF04BC}"/>
                  </a:ext>
                </a:extLst>
              </p14:cNvPr>
              <p14:cNvContentPartPr/>
              <p14:nvPr/>
            </p14:nvContentPartPr>
            <p14:xfrm>
              <a:off x="9091203" y="2910901"/>
              <a:ext cx="151920" cy="123480"/>
            </p14:xfrm>
          </p:contentPart>
        </mc:Choice>
        <mc:Fallback xmlns=""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25BDA593-6838-5BB5-01CD-DE2DD9CF04B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085083" y="2904781"/>
                <a:ext cx="16416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BE8DF7E9-3C2E-BF66-EEBC-E590C16FAD95}"/>
                  </a:ext>
                </a:extLst>
              </p14:cNvPr>
              <p14:cNvContentPartPr/>
              <p14:nvPr/>
            </p14:nvContentPartPr>
            <p14:xfrm>
              <a:off x="9249963" y="2882821"/>
              <a:ext cx="135000" cy="150840"/>
            </p14:xfrm>
          </p:contentPart>
        </mc:Choice>
        <mc:Fallback xmlns=""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BE8DF7E9-3C2E-BF66-EEBC-E590C16FAD9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243843" y="2876701"/>
                <a:ext cx="1472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Input penna 31">
                <a:extLst>
                  <a:ext uri="{FF2B5EF4-FFF2-40B4-BE49-F238E27FC236}">
                    <a16:creationId xmlns:a16="http://schemas.microsoft.com/office/drawing/2014/main" id="{E76D4567-A098-CE10-B6A4-BDA9D4C88C1D}"/>
                  </a:ext>
                </a:extLst>
              </p14:cNvPr>
              <p14:cNvContentPartPr/>
              <p14:nvPr/>
            </p14:nvContentPartPr>
            <p14:xfrm>
              <a:off x="9245643" y="2949781"/>
              <a:ext cx="111600" cy="20160"/>
            </p14:xfrm>
          </p:contentPart>
        </mc:Choice>
        <mc:Fallback xmlns="">
          <p:pic>
            <p:nvPicPr>
              <p:cNvPr id="32" name="Input penna 31">
                <a:extLst>
                  <a:ext uri="{FF2B5EF4-FFF2-40B4-BE49-F238E27FC236}">
                    <a16:creationId xmlns:a16="http://schemas.microsoft.com/office/drawing/2014/main" id="{E76D4567-A098-CE10-B6A4-BDA9D4C88C1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239523" y="2943661"/>
                <a:ext cx="12384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3" name="Input penna 32">
                <a:extLst>
                  <a:ext uri="{FF2B5EF4-FFF2-40B4-BE49-F238E27FC236}">
                    <a16:creationId xmlns:a16="http://schemas.microsoft.com/office/drawing/2014/main" id="{A5746B29-3513-D75F-B636-5E1497D8F2E8}"/>
                  </a:ext>
                </a:extLst>
              </p14:cNvPr>
              <p14:cNvContentPartPr/>
              <p14:nvPr/>
            </p14:nvContentPartPr>
            <p14:xfrm>
              <a:off x="9391803" y="2902621"/>
              <a:ext cx="87840" cy="101880"/>
            </p14:xfrm>
          </p:contentPart>
        </mc:Choice>
        <mc:Fallback xmlns="">
          <p:pic>
            <p:nvPicPr>
              <p:cNvPr id="33" name="Input penna 32">
                <a:extLst>
                  <a:ext uri="{FF2B5EF4-FFF2-40B4-BE49-F238E27FC236}">
                    <a16:creationId xmlns:a16="http://schemas.microsoft.com/office/drawing/2014/main" id="{A5746B29-3513-D75F-B636-5E1497D8F2E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385683" y="2896501"/>
                <a:ext cx="10008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4" name="Input penna 33">
                <a:extLst>
                  <a:ext uri="{FF2B5EF4-FFF2-40B4-BE49-F238E27FC236}">
                    <a16:creationId xmlns:a16="http://schemas.microsoft.com/office/drawing/2014/main" id="{3CECD485-A804-45B3-3845-74905FC4B0EF}"/>
                  </a:ext>
                </a:extLst>
              </p14:cNvPr>
              <p14:cNvContentPartPr/>
              <p14:nvPr/>
            </p14:nvContentPartPr>
            <p14:xfrm>
              <a:off x="9387123" y="2951941"/>
              <a:ext cx="106200" cy="19440"/>
            </p14:xfrm>
          </p:contentPart>
        </mc:Choice>
        <mc:Fallback xmlns="">
          <p:pic>
            <p:nvPicPr>
              <p:cNvPr id="34" name="Input penna 33">
                <a:extLst>
                  <a:ext uri="{FF2B5EF4-FFF2-40B4-BE49-F238E27FC236}">
                    <a16:creationId xmlns:a16="http://schemas.microsoft.com/office/drawing/2014/main" id="{3CECD485-A804-45B3-3845-74905FC4B0E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381003" y="2945821"/>
                <a:ext cx="118440" cy="3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uppo 46">
            <a:extLst>
              <a:ext uri="{FF2B5EF4-FFF2-40B4-BE49-F238E27FC236}">
                <a16:creationId xmlns:a16="http://schemas.microsoft.com/office/drawing/2014/main" id="{1DF535CC-A9C8-A68A-67DE-C3672A34A365}"/>
              </a:ext>
            </a:extLst>
          </p:cNvPr>
          <p:cNvGrpSpPr/>
          <p:nvPr/>
        </p:nvGrpSpPr>
        <p:grpSpPr>
          <a:xfrm>
            <a:off x="6008163" y="2847181"/>
            <a:ext cx="1095480" cy="274320"/>
            <a:chOff x="6008163" y="2847181"/>
            <a:chExt cx="109548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C8FD1B5D-D9D9-1D1C-825F-28834B8CA811}"/>
                    </a:ext>
                  </a:extLst>
                </p14:cNvPr>
                <p14:cNvContentPartPr/>
                <p14:nvPr/>
              </p14:nvContentPartPr>
              <p14:xfrm>
                <a:off x="6481563" y="2955901"/>
                <a:ext cx="567360" cy="11628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C8FD1B5D-D9D9-1D1C-825F-28834B8CA81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75443" y="2949781"/>
                  <a:ext cx="5796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9629F445-12A9-0916-51C0-E65C7B956BA6}"/>
                    </a:ext>
                  </a:extLst>
                </p14:cNvPr>
                <p14:cNvContentPartPr/>
                <p14:nvPr/>
              </p14:nvContentPartPr>
              <p14:xfrm>
                <a:off x="6991683" y="2974981"/>
                <a:ext cx="111960" cy="14652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9629F445-12A9-0916-51C0-E65C7B956BA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85563" y="2968861"/>
                  <a:ext cx="1242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BFCAA078-E262-4314-702E-2A9EF48D3EEB}"/>
                    </a:ext>
                  </a:extLst>
                </p14:cNvPr>
                <p14:cNvContentPartPr/>
                <p14:nvPr/>
              </p14:nvContentPartPr>
              <p14:xfrm>
                <a:off x="6008163" y="2927821"/>
                <a:ext cx="136440" cy="14976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BFCAA078-E262-4314-702E-2A9EF48D3EE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02043" y="2921701"/>
                  <a:ext cx="1486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A9B35F55-065C-FA21-95D5-B1712A3A6229}"/>
                    </a:ext>
                  </a:extLst>
                </p14:cNvPr>
                <p14:cNvContentPartPr/>
                <p14:nvPr/>
              </p14:nvContentPartPr>
              <p14:xfrm>
                <a:off x="6172683" y="2847181"/>
                <a:ext cx="138600" cy="20556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A9B35F55-065C-FA21-95D5-B1712A3A622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66563" y="2841061"/>
                  <a:ext cx="150840" cy="21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38EB16BC-B0BB-87CB-416D-6353AAC86D21}"/>
              </a:ext>
            </a:extLst>
          </p:cNvPr>
          <p:cNvGrpSpPr/>
          <p:nvPr/>
        </p:nvGrpSpPr>
        <p:grpSpPr>
          <a:xfrm>
            <a:off x="6065403" y="3711541"/>
            <a:ext cx="1041480" cy="253440"/>
            <a:chOff x="6065403" y="3711541"/>
            <a:chExt cx="104148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4FF63ADB-EF46-A5F1-D581-4A5221F73634}"/>
                    </a:ext>
                  </a:extLst>
                </p14:cNvPr>
                <p14:cNvContentPartPr/>
                <p14:nvPr/>
              </p14:nvContentPartPr>
              <p14:xfrm>
                <a:off x="6487683" y="3779941"/>
                <a:ext cx="545760" cy="15696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4FF63ADB-EF46-A5F1-D581-4A5221F7363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81563" y="3773821"/>
                  <a:ext cx="558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50ECCE25-08BC-8732-1873-8D5F163A721E}"/>
                    </a:ext>
                  </a:extLst>
                </p14:cNvPr>
                <p14:cNvContentPartPr/>
                <p14:nvPr/>
              </p14:nvContentPartPr>
              <p14:xfrm>
                <a:off x="7003203" y="3853381"/>
                <a:ext cx="103680" cy="11160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50ECCE25-08BC-8732-1873-8D5F163A72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997083" y="3847261"/>
                  <a:ext cx="1159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137BA0F1-108A-5756-6341-7542BA665C1B}"/>
                    </a:ext>
                  </a:extLst>
                </p14:cNvPr>
                <p14:cNvContentPartPr/>
                <p14:nvPr/>
              </p14:nvContentPartPr>
              <p14:xfrm>
                <a:off x="6065403" y="3722341"/>
                <a:ext cx="117360" cy="14184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137BA0F1-108A-5756-6341-7542BA665C1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59283" y="3716221"/>
                  <a:ext cx="1296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298BABB0-6197-6BD0-F386-135E7DAAB104}"/>
                    </a:ext>
                  </a:extLst>
                </p14:cNvPr>
                <p14:cNvContentPartPr/>
                <p14:nvPr/>
              </p14:nvContentPartPr>
              <p14:xfrm>
                <a:off x="6229563" y="3711541"/>
                <a:ext cx="142560" cy="14652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298BABB0-6197-6BD0-F386-135E7DAAB10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23443" y="3705421"/>
                  <a:ext cx="15480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0C4800BF-3169-33C5-2300-C17C27E40746}"/>
              </a:ext>
            </a:extLst>
          </p:cNvPr>
          <p:cNvGrpSpPr/>
          <p:nvPr/>
        </p:nvGrpSpPr>
        <p:grpSpPr>
          <a:xfrm>
            <a:off x="6047403" y="4981621"/>
            <a:ext cx="1056240" cy="374040"/>
            <a:chOff x="6047403" y="4981621"/>
            <a:chExt cx="1056240" cy="37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Input penna 52">
                  <a:extLst>
                    <a:ext uri="{FF2B5EF4-FFF2-40B4-BE49-F238E27FC236}">
                      <a16:creationId xmlns:a16="http://schemas.microsoft.com/office/drawing/2014/main" id="{87E8BC36-6634-58C6-84C1-1589F319C93D}"/>
                    </a:ext>
                  </a:extLst>
                </p14:cNvPr>
                <p14:cNvContentPartPr/>
                <p14:nvPr/>
              </p14:nvContentPartPr>
              <p14:xfrm>
                <a:off x="6453123" y="5033821"/>
                <a:ext cx="560520" cy="231480"/>
              </p14:xfrm>
            </p:contentPart>
          </mc:Choice>
          <mc:Fallback xmlns="">
            <p:pic>
              <p:nvPicPr>
                <p:cNvPr id="53" name="Input penna 52">
                  <a:extLst>
                    <a:ext uri="{FF2B5EF4-FFF2-40B4-BE49-F238E27FC236}">
                      <a16:creationId xmlns:a16="http://schemas.microsoft.com/office/drawing/2014/main" id="{87E8BC36-6634-58C6-84C1-1589F319C93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47003" y="5027701"/>
                  <a:ext cx="5727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4809C6F6-BB9B-DD71-BA8E-E3260EFA424D}"/>
                    </a:ext>
                  </a:extLst>
                </p14:cNvPr>
                <p14:cNvContentPartPr/>
                <p14:nvPr/>
              </p14:nvContentPartPr>
              <p14:xfrm>
                <a:off x="6927963" y="4981621"/>
                <a:ext cx="175680" cy="10296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4809C6F6-BB9B-DD71-BA8E-E3260EFA424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921843" y="4975501"/>
                  <a:ext cx="1879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5DEDC73F-9055-1DA5-AD74-131AA703DB80}"/>
                    </a:ext>
                  </a:extLst>
                </p14:cNvPr>
                <p14:cNvContentPartPr/>
                <p14:nvPr/>
              </p14:nvContentPartPr>
              <p14:xfrm>
                <a:off x="6047403" y="5209861"/>
                <a:ext cx="148320" cy="138960"/>
              </p14:xfrm>
            </p:contentPart>
          </mc:Choice>
          <mc:Fallback xmlns=""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5DEDC73F-9055-1DA5-AD74-131AA703DB8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041283" y="5203741"/>
                  <a:ext cx="1605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70F4839D-99E0-8E60-0685-AA9885332C6D}"/>
                    </a:ext>
                  </a:extLst>
                </p14:cNvPr>
                <p14:cNvContentPartPr/>
                <p14:nvPr/>
              </p14:nvContentPartPr>
              <p14:xfrm>
                <a:off x="6232083" y="5208781"/>
                <a:ext cx="120600" cy="14688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70F4839D-99E0-8E60-0685-AA9885332C6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25963" y="5202661"/>
                  <a:ext cx="13284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uppo 69">
            <a:extLst>
              <a:ext uri="{FF2B5EF4-FFF2-40B4-BE49-F238E27FC236}">
                <a16:creationId xmlns:a16="http://schemas.microsoft.com/office/drawing/2014/main" id="{6D627B06-A0C6-DB8C-C08F-42B1078075C5}"/>
              </a:ext>
            </a:extLst>
          </p:cNvPr>
          <p:cNvGrpSpPr/>
          <p:nvPr/>
        </p:nvGrpSpPr>
        <p:grpSpPr>
          <a:xfrm>
            <a:off x="8501163" y="4972981"/>
            <a:ext cx="860040" cy="308880"/>
            <a:chOff x="8501163" y="4972981"/>
            <a:chExt cx="860040" cy="30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974C985B-472A-1A85-C2F4-551D60D33F9A}"/>
                    </a:ext>
                  </a:extLst>
                </p14:cNvPr>
                <p14:cNvContentPartPr/>
                <p14:nvPr/>
              </p14:nvContentPartPr>
              <p14:xfrm>
                <a:off x="8501163" y="4972981"/>
                <a:ext cx="401760" cy="219960"/>
              </p14:xfrm>
            </p:contentPart>
          </mc:Choice>
          <mc:Fallback xmlns=""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974C985B-472A-1A85-C2F4-551D60D33F9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495043" y="4966861"/>
                  <a:ext cx="4140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191111FA-C283-D261-5C77-53A8140AAED2}"/>
                    </a:ext>
                  </a:extLst>
                </p14:cNvPr>
                <p14:cNvContentPartPr/>
                <p14:nvPr/>
              </p14:nvContentPartPr>
              <p14:xfrm>
                <a:off x="8961603" y="5147941"/>
                <a:ext cx="123120" cy="13392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191111FA-C283-D261-5C77-53A8140AAED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955483" y="5141821"/>
                  <a:ext cx="135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78E818C6-426F-A0A3-5D6C-5BFDE83B84BB}"/>
                    </a:ext>
                  </a:extLst>
                </p14:cNvPr>
                <p14:cNvContentPartPr/>
                <p14:nvPr/>
              </p14:nvContentPartPr>
              <p14:xfrm>
                <a:off x="9117123" y="5125621"/>
                <a:ext cx="114840" cy="14760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78E818C6-426F-A0A3-5D6C-5BFDE83B84B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111003" y="5119501"/>
                  <a:ext cx="1270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DF797819-0618-9207-8C49-D2CAF4EA26F9}"/>
                    </a:ext>
                  </a:extLst>
                </p14:cNvPr>
                <p14:cNvContentPartPr/>
                <p14:nvPr/>
              </p14:nvContentPartPr>
              <p14:xfrm>
                <a:off x="9106323" y="5165581"/>
                <a:ext cx="78120" cy="8280"/>
              </p14:xfrm>
            </p:contentPart>
          </mc:Choice>
          <mc:Fallback xmlns=""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DF797819-0618-9207-8C49-D2CAF4EA26F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100203" y="5159461"/>
                  <a:ext cx="903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put penna 61">
                  <a:extLst>
                    <a:ext uri="{FF2B5EF4-FFF2-40B4-BE49-F238E27FC236}">
                      <a16:creationId xmlns:a16="http://schemas.microsoft.com/office/drawing/2014/main" id="{0D5E4FF5-4DDB-CA7E-6BCC-F8B8892AFF0A}"/>
                    </a:ext>
                  </a:extLst>
                </p14:cNvPr>
                <p14:cNvContentPartPr/>
                <p14:nvPr/>
              </p14:nvContentPartPr>
              <p14:xfrm>
                <a:off x="9250683" y="5097901"/>
                <a:ext cx="110520" cy="160920"/>
              </p14:xfrm>
            </p:contentPart>
          </mc:Choice>
          <mc:Fallback xmlns="">
            <p:pic>
              <p:nvPicPr>
                <p:cNvPr id="62" name="Input penna 61">
                  <a:extLst>
                    <a:ext uri="{FF2B5EF4-FFF2-40B4-BE49-F238E27FC236}">
                      <a16:creationId xmlns:a16="http://schemas.microsoft.com/office/drawing/2014/main" id="{0D5E4FF5-4DDB-CA7E-6BCC-F8B8892AFF0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244563" y="5091781"/>
                  <a:ext cx="12276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uppo 68">
            <a:extLst>
              <a:ext uri="{FF2B5EF4-FFF2-40B4-BE49-F238E27FC236}">
                <a16:creationId xmlns:a16="http://schemas.microsoft.com/office/drawing/2014/main" id="{FC99018A-A97A-9CAA-824E-AAC4AE7572CC}"/>
              </a:ext>
            </a:extLst>
          </p:cNvPr>
          <p:cNvGrpSpPr/>
          <p:nvPr/>
        </p:nvGrpSpPr>
        <p:grpSpPr>
          <a:xfrm>
            <a:off x="8511603" y="4286821"/>
            <a:ext cx="1101240" cy="221760"/>
            <a:chOff x="8511603" y="4286821"/>
            <a:chExt cx="1101240" cy="22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C6A2C658-82A9-53F3-7FE4-19A6A9B9EB6C}"/>
                    </a:ext>
                  </a:extLst>
                </p14:cNvPr>
                <p14:cNvContentPartPr/>
                <p14:nvPr/>
              </p14:nvContentPartPr>
              <p14:xfrm>
                <a:off x="8511603" y="4286821"/>
                <a:ext cx="630720" cy="146520"/>
              </p14:xfrm>
            </p:contentPart>
          </mc:Choice>
          <mc:Fallback xmlns=""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C6A2C658-82A9-53F3-7FE4-19A6A9B9EB6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505483" y="4280701"/>
                  <a:ext cx="6429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4" name="Input penna 63">
                  <a:extLst>
                    <a:ext uri="{FF2B5EF4-FFF2-40B4-BE49-F238E27FC236}">
                      <a16:creationId xmlns:a16="http://schemas.microsoft.com/office/drawing/2014/main" id="{E7D8ADC2-338E-E2CB-ADD2-42D417F74A75}"/>
                    </a:ext>
                  </a:extLst>
                </p14:cNvPr>
                <p14:cNvContentPartPr/>
                <p14:nvPr/>
              </p14:nvContentPartPr>
              <p14:xfrm>
                <a:off x="9153843" y="4385821"/>
                <a:ext cx="148680" cy="107640"/>
              </p14:xfrm>
            </p:contentPart>
          </mc:Choice>
          <mc:Fallback xmlns="">
            <p:pic>
              <p:nvPicPr>
                <p:cNvPr id="64" name="Input penna 63">
                  <a:extLst>
                    <a:ext uri="{FF2B5EF4-FFF2-40B4-BE49-F238E27FC236}">
                      <a16:creationId xmlns:a16="http://schemas.microsoft.com/office/drawing/2014/main" id="{E7D8ADC2-338E-E2CB-ADD2-42D417F74A7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147723" y="4379701"/>
                  <a:ext cx="1609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5" name="Input penna 64">
                  <a:extLst>
                    <a:ext uri="{FF2B5EF4-FFF2-40B4-BE49-F238E27FC236}">
                      <a16:creationId xmlns:a16="http://schemas.microsoft.com/office/drawing/2014/main" id="{EAF7E711-22D3-0D3F-9B1F-10021963898E}"/>
                    </a:ext>
                  </a:extLst>
                </p14:cNvPr>
                <p14:cNvContentPartPr/>
                <p14:nvPr/>
              </p14:nvContentPartPr>
              <p14:xfrm>
                <a:off x="9318363" y="4323181"/>
                <a:ext cx="149760" cy="185400"/>
              </p14:xfrm>
            </p:contentPart>
          </mc:Choice>
          <mc:Fallback xmlns="">
            <p:pic>
              <p:nvPicPr>
                <p:cNvPr id="65" name="Input penna 64">
                  <a:extLst>
                    <a:ext uri="{FF2B5EF4-FFF2-40B4-BE49-F238E27FC236}">
                      <a16:creationId xmlns:a16="http://schemas.microsoft.com/office/drawing/2014/main" id="{EAF7E711-22D3-0D3F-9B1F-10021963898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312243" y="4317061"/>
                  <a:ext cx="1620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6" name="Input penna 65">
                  <a:extLst>
                    <a:ext uri="{FF2B5EF4-FFF2-40B4-BE49-F238E27FC236}">
                      <a16:creationId xmlns:a16="http://schemas.microsoft.com/office/drawing/2014/main" id="{67B42FCA-5D04-55E3-A9D1-A8A19B26C415}"/>
                    </a:ext>
                  </a:extLst>
                </p14:cNvPr>
                <p14:cNvContentPartPr/>
                <p14:nvPr/>
              </p14:nvContentPartPr>
              <p14:xfrm>
                <a:off x="9303603" y="4388341"/>
                <a:ext cx="128880" cy="7920"/>
              </p14:xfrm>
            </p:contentPart>
          </mc:Choice>
          <mc:Fallback xmlns="">
            <p:pic>
              <p:nvPicPr>
                <p:cNvPr id="66" name="Input penna 65">
                  <a:extLst>
                    <a:ext uri="{FF2B5EF4-FFF2-40B4-BE49-F238E27FC236}">
                      <a16:creationId xmlns:a16="http://schemas.microsoft.com/office/drawing/2014/main" id="{67B42FCA-5D04-55E3-A9D1-A8A19B26C41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297483" y="4382221"/>
                  <a:ext cx="1411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7" name="Input penna 66">
                  <a:extLst>
                    <a:ext uri="{FF2B5EF4-FFF2-40B4-BE49-F238E27FC236}">
                      <a16:creationId xmlns:a16="http://schemas.microsoft.com/office/drawing/2014/main" id="{2B4D0CFC-CF4B-4ED1-83D4-83F79B031D60}"/>
                    </a:ext>
                  </a:extLst>
                </p14:cNvPr>
                <p14:cNvContentPartPr/>
                <p14:nvPr/>
              </p14:nvContentPartPr>
              <p14:xfrm>
                <a:off x="9504843" y="4316701"/>
                <a:ext cx="108000" cy="145080"/>
              </p14:xfrm>
            </p:contentPart>
          </mc:Choice>
          <mc:Fallback xmlns="">
            <p:pic>
              <p:nvPicPr>
                <p:cNvPr id="67" name="Input penna 66">
                  <a:extLst>
                    <a:ext uri="{FF2B5EF4-FFF2-40B4-BE49-F238E27FC236}">
                      <a16:creationId xmlns:a16="http://schemas.microsoft.com/office/drawing/2014/main" id="{2B4D0CFC-CF4B-4ED1-83D4-83F79B031D6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98723" y="4310581"/>
                  <a:ext cx="1202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8" name="Input penna 67">
                  <a:extLst>
                    <a:ext uri="{FF2B5EF4-FFF2-40B4-BE49-F238E27FC236}">
                      <a16:creationId xmlns:a16="http://schemas.microsoft.com/office/drawing/2014/main" id="{8C0E012F-9BEB-D45A-303F-D8EA188D8F88}"/>
                    </a:ext>
                  </a:extLst>
                </p14:cNvPr>
                <p14:cNvContentPartPr/>
                <p14:nvPr/>
              </p14:nvContentPartPr>
              <p14:xfrm>
                <a:off x="9475323" y="4372501"/>
                <a:ext cx="93600" cy="18720"/>
              </p14:xfrm>
            </p:contentPart>
          </mc:Choice>
          <mc:Fallback xmlns="">
            <p:pic>
              <p:nvPicPr>
                <p:cNvPr id="68" name="Input penna 67">
                  <a:extLst>
                    <a:ext uri="{FF2B5EF4-FFF2-40B4-BE49-F238E27FC236}">
                      <a16:creationId xmlns:a16="http://schemas.microsoft.com/office/drawing/2014/main" id="{8C0E012F-9BEB-D45A-303F-D8EA188D8F8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469203" y="4366381"/>
                  <a:ext cx="10584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8" name="Input penna 77">
                <a:extLst>
                  <a:ext uri="{FF2B5EF4-FFF2-40B4-BE49-F238E27FC236}">
                    <a16:creationId xmlns:a16="http://schemas.microsoft.com/office/drawing/2014/main" id="{5BF9C8C5-2F7A-0187-472D-02C1228729C7}"/>
                  </a:ext>
                </a:extLst>
              </p14:cNvPr>
              <p14:cNvContentPartPr/>
              <p14:nvPr/>
            </p14:nvContentPartPr>
            <p14:xfrm>
              <a:off x="7985643" y="2403661"/>
              <a:ext cx="360" cy="839880"/>
            </p14:xfrm>
          </p:contentPart>
        </mc:Choice>
        <mc:Fallback xmlns="">
          <p:pic>
            <p:nvPicPr>
              <p:cNvPr id="78" name="Input penna 77">
                <a:extLst>
                  <a:ext uri="{FF2B5EF4-FFF2-40B4-BE49-F238E27FC236}">
                    <a16:creationId xmlns:a16="http://schemas.microsoft.com/office/drawing/2014/main" id="{5BF9C8C5-2F7A-0187-472D-02C1228729C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979523" y="2397541"/>
                <a:ext cx="12600" cy="85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5" name="Input penna 84">
                <a:extLst>
                  <a:ext uri="{FF2B5EF4-FFF2-40B4-BE49-F238E27FC236}">
                    <a16:creationId xmlns:a16="http://schemas.microsoft.com/office/drawing/2014/main" id="{29BDA19D-7C88-DC8B-72E9-AE26CEDE7701}"/>
                  </a:ext>
                </a:extLst>
              </p14:cNvPr>
              <p14:cNvContentPartPr/>
              <p14:nvPr/>
            </p14:nvContentPartPr>
            <p14:xfrm>
              <a:off x="7548963" y="3649261"/>
              <a:ext cx="1244520" cy="360"/>
            </p14:xfrm>
          </p:contentPart>
        </mc:Choice>
        <mc:Fallback xmlns="">
          <p:pic>
            <p:nvPicPr>
              <p:cNvPr id="85" name="Input penna 84">
                <a:extLst>
                  <a:ext uri="{FF2B5EF4-FFF2-40B4-BE49-F238E27FC236}">
                    <a16:creationId xmlns:a16="http://schemas.microsoft.com/office/drawing/2014/main" id="{29BDA19D-7C88-DC8B-72E9-AE26CEDE770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542843" y="3643141"/>
                <a:ext cx="125676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uppo 94">
            <a:extLst>
              <a:ext uri="{FF2B5EF4-FFF2-40B4-BE49-F238E27FC236}">
                <a16:creationId xmlns:a16="http://schemas.microsoft.com/office/drawing/2014/main" id="{3428C119-045C-B82B-1893-8587DB75AFCB}"/>
              </a:ext>
            </a:extLst>
          </p:cNvPr>
          <p:cNvGrpSpPr/>
          <p:nvPr/>
        </p:nvGrpSpPr>
        <p:grpSpPr>
          <a:xfrm>
            <a:off x="8698443" y="3582661"/>
            <a:ext cx="772560" cy="222120"/>
            <a:chOff x="8698443" y="3582661"/>
            <a:chExt cx="77256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9" name="Input penna 88">
                  <a:extLst>
                    <a:ext uri="{FF2B5EF4-FFF2-40B4-BE49-F238E27FC236}">
                      <a16:creationId xmlns:a16="http://schemas.microsoft.com/office/drawing/2014/main" id="{587EC4D3-98AD-7A4B-C3CB-47C5FF3D493F}"/>
                    </a:ext>
                  </a:extLst>
                </p14:cNvPr>
                <p14:cNvContentPartPr/>
                <p14:nvPr/>
              </p14:nvContentPartPr>
              <p14:xfrm>
                <a:off x="8698443" y="3582661"/>
                <a:ext cx="198000" cy="131040"/>
              </p14:xfrm>
            </p:contentPart>
          </mc:Choice>
          <mc:Fallback xmlns="">
            <p:pic>
              <p:nvPicPr>
                <p:cNvPr id="89" name="Input penna 88">
                  <a:extLst>
                    <a:ext uri="{FF2B5EF4-FFF2-40B4-BE49-F238E27FC236}">
                      <a16:creationId xmlns:a16="http://schemas.microsoft.com/office/drawing/2014/main" id="{587EC4D3-98AD-7A4B-C3CB-47C5FF3D493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692323" y="3576541"/>
                  <a:ext cx="2102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0" name="Input penna 89">
                  <a:extLst>
                    <a:ext uri="{FF2B5EF4-FFF2-40B4-BE49-F238E27FC236}">
                      <a16:creationId xmlns:a16="http://schemas.microsoft.com/office/drawing/2014/main" id="{77927C03-462C-538E-271A-62D6CDB48DA3}"/>
                    </a:ext>
                  </a:extLst>
                </p14:cNvPr>
                <p14:cNvContentPartPr/>
                <p14:nvPr/>
              </p14:nvContentPartPr>
              <p14:xfrm>
                <a:off x="8702403" y="3602101"/>
                <a:ext cx="153000" cy="84240"/>
              </p14:xfrm>
            </p:contentPart>
          </mc:Choice>
          <mc:Fallback xmlns="">
            <p:pic>
              <p:nvPicPr>
                <p:cNvPr id="90" name="Input penna 89">
                  <a:extLst>
                    <a:ext uri="{FF2B5EF4-FFF2-40B4-BE49-F238E27FC236}">
                      <a16:creationId xmlns:a16="http://schemas.microsoft.com/office/drawing/2014/main" id="{77927C03-462C-538E-271A-62D6CDB48DA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696283" y="3595981"/>
                  <a:ext cx="1652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1" name="Input penna 90">
                  <a:extLst>
                    <a:ext uri="{FF2B5EF4-FFF2-40B4-BE49-F238E27FC236}">
                      <a16:creationId xmlns:a16="http://schemas.microsoft.com/office/drawing/2014/main" id="{23197694-4EB4-29CD-C0DB-B6CE815EF0B9}"/>
                    </a:ext>
                  </a:extLst>
                </p14:cNvPr>
                <p14:cNvContentPartPr/>
                <p14:nvPr/>
              </p14:nvContentPartPr>
              <p14:xfrm>
                <a:off x="9097323" y="3769501"/>
                <a:ext cx="167760" cy="24120"/>
              </p14:xfrm>
            </p:contentPart>
          </mc:Choice>
          <mc:Fallback xmlns="">
            <p:pic>
              <p:nvPicPr>
                <p:cNvPr id="91" name="Input penna 90">
                  <a:extLst>
                    <a:ext uri="{FF2B5EF4-FFF2-40B4-BE49-F238E27FC236}">
                      <a16:creationId xmlns:a16="http://schemas.microsoft.com/office/drawing/2014/main" id="{23197694-4EB4-29CD-C0DB-B6CE815EF0B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091203" y="3763381"/>
                  <a:ext cx="180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2" name="Input penna 91">
                  <a:extLst>
                    <a:ext uri="{FF2B5EF4-FFF2-40B4-BE49-F238E27FC236}">
                      <a16:creationId xmlns:a16="http://schemas.microsoft.com/office/drawing/2014/main" id="{6C682F83-0165-CC43-82DE-D971413D416F}"/>
                    </a:ext>
                  </a:extLst>
                </p14:cNvPr>
                <p14:cNvContentPartPr/>
                <p14:nvPr/>
              </p14:nvContentPartPr>
              <p14:xfrm>
                <a:off x="9077523" y="3713701"/>
                <a:ext cx="185400" cy="10800"/>
              </p14:xfrm>
            </p:contentPart>
          </mc:Choice>
          <mc:Fallback xmlns="">
            <p:pic>
              <p:nvPicPr>
                <p:cNvPr id="92" name="Input penna 91">
                  <a:extLst>
                    <a:ext uri="{FF2B5EF4-FFF2-40B4-BE49-F238E27FC236}">
                      <a16:creationId xmlns:a16="http://schemas.microsoft.com/office/drawing/2014/main" id="{6C682F83-0165-CC43-82DE-D971413D416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071403" y="3707581"/>
                  <a:ext cx="1976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4" name="Input penna 93">
                  <a:extLst>
                    <a:ext uri="{FF2B5EF4-FFF2-40B4-BE49-F238E27FC236}">
                      <a16:creationId xmlns:a16="http://schemas.microsoft.com/office/drawing/2014/main" id="{07A45127-5BFC-3258-0664-FEB044AB6B1C}"/>
                    </a:ext>
                  </a:extLst>
                </p14:cNvPr>
                <p14:cNvContentPartPr/>
                <p14:nvPr/>
              </p14:nvContentPartPr>
              <p14:xfrm>
                <a:off x="9306843" y="3703981"/>
                <a:ext cx="164160" cy="100800"/>
              </p14:xfrm>
            </p:contentPart>
          </mc:Choice>
          <mc:Fallback xmlns="">
            <p:pic>
              <p:nvPicPr>
                <p:cNvPr id="94" name="Input penna 93">
                  <a:extLst>
                    <a:ext uri="{FF2B5EF4-FFF2-40B4-BE49-F238E27FC236}">
                      <a16:creationId xmlns:a16="http://schemas.microsoft.com/office/drawing/2014/main" id="{07A45127-5BFC-3258-0664-FEB044AB6B1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300723" y="3697861"/>
                  <a:ext cx="176400" cy="11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uppo 105">
            <a:extLst>
              <a:ext uri="{FF2B5EF4-FFF2-40B4-BE49-F238E27FC236}">
                <a16:creationId xmlns:a16="http://schemas.microsoft.com/office/drawing/2014/main" id="{4BAD0826-B9BA-FF53-E4BD-8B74BB8967BB}"/>
              </a:ext>
            </a:extLst>
          </p:cNvPr>
          <p:cNvGrpSpPr/>
          <p:nvPr/>
        </p:nvGrpSpPr>
        <p:grpSpPr>
          <a:xfrm>
            <a:off x="7531683" y="2391061"/>
            <a:ext cx="462960" cy="2710080"/>
            <a:chOff x="7531683" y="2391061"/>
            <a:chExt cx="462960" cy="271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2C2F9E2D-CF76-5909-FDDF-852CD9CB1592}"/>
                    </a:ext>
                  </a:extLst>
                </p14:cNvPr>
                <p14:cNvContentPartPr/>
                <p14:nvPr/>
              </p14:nvContentPartPr>
              <p14:xfrm>
                <a:off x="7985643" y="3374941"/>
                <a:ext cx="360" cy="712440"/>
              </p14:xfrm>
            </p:contentPart>
          </mc:Choice>
          <mc:Fallback xmlns=""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2C2F9E2D-CF76-5909-FDDF-852CD9CB159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979523" y="3368821"/>
                  <a:ext cx="12600" cy="72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3" name="Input penna 82">
                  <a:extLst>
                    <a:ext uri="{FF2B5EF4-FFF2-40B4-BE49-F238E27FC236}">
                      <a16:creationId xmlns:a16="http://schemas.microsoft.com/office/drawing/2014/main" id="{F840ADCB-8A40-2BCD-3367-7D0CCC3091E5}"/>
                    </a:ext>
                  </a:extLst>
                </p14:cNvPr>
                <p14:cNvContentPartPr/>
                <p14:nvPr/>
              </p14:nvContentPartPr>
              <p14:xfrm>
                <a:off x="7985643" y="4209781"/>
                <a:ext cx="360" cy="510480"/>
              </p14:xfrm>
            </p:contentPart>
          </mc:Choice>
          <mc:Fallback xmlns="">
            <p:pic>
              <p:nvPicPr>
                <p:cNvPr id="83" name="Input penna 82">
                  <a:extLst>
                    <a:ext uri="{FF2B5EF4-FFF2-40B4-BE49-F238E27FC236}">
                      <a16:creationId xmlns:a16="http://schemas.microsoft.com/office/drawing/2014/main" id="{F840ADCB-8A40-2BCD-3367-7D0CCC3091E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979523" y="4203661"/>
                  <a:ext cx="1260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4" name="Input penna 83">
                  <a:extLst>
                    <a:ext uri="{FF2B5EF4-FFF2-40B4-BE49-F238E27FC236}">
                      <a16:creationId xmlns:a16="http://schemas.microsoft.com/office/drawing/2014/main" id="{DD7A1927-A1A6-EE1A-50B1-7AC69F4E34AF}"/>
                    </a:ext>
                  </a:extLst>
                </p14:cNvPr>
                <p14:cNvContentPartPr/>
                <p14:nvPr/>
              </p14:nvContentPartPr>
              <p14:xfrm>
                <a:off x="7985643" y="4840501"/>
                <a:ext cx="360" cy="213840"/>
              </p14:xfrm>
            </p:contentPart>
          </mc:Choice>
          <mc:Fallback xmlns="">
            <p:pic>
              <p:nvPicPr>
                <p:cNvPr id="84" name="Input penna 83">
                  <a:extLst>
                    <a:ext uri="{FF2B5EF4-FFF2-40B4-BE49-F238E27FC236}">
                      <a16:creationId xmlns:a16="http://schemas.microsoft.com/office/drawing/2014/main" id="{DD7A1927-A1A6-EE1A-50B1-7AC69F4E34A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979523" y="4834381"/>
                  <a:ext cx="126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put penna 70">
                  <a:extLst>
                    <a:ext uri="{FF2B5EF4-FFF2-40B4-BE49-F238E27FC236}">
                      <a16:creationId xmlns:a16="http://schemas.microsoft.com/office/drawing/2014/main" id="{6CD3F726-21DF-B65F-42F8-03820437A5A3}"/>
                    </a:ext>
                  </a:extLst>
                </p14:cNvPr>
                <p14:cNvContentPartPr/>
                <p14:nvPr/>
              </p14:nvContentPartPr>
              <p14:xfrm>
                <a:off x="7560123" y="2391061"/>
                <a:ext cx="360" cy="209880"/>
              </p14:xfrm>
            </p:contentPart>
          </mc:Choice>
          <mc:Fallback xmlns="">
            <p:pic>
              <p:nvPicPr>
                <p:cNvPr id="71" name="Input penna 70">
                  <a:extLst>
                    <a:ext uri="{FF2B5EF4-FFF2-40B4-BE49-F238E27FC236}">
                      <a16:creationId xmlns:a16="http://schemas.microsoft.com/office/drawing/2014/main" id="{6CD3F726-21DF-B65F-42F8-03820437A5A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54003" y="2384941"/>
                  <a:ext cx="126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2" name="Input penna 71">
                  <a:extLst>
                    <a:ext uri="{FF2B5EF4-FFF2-40B4-BE49-F238E27FC236}">
                      <a16:creationId xmlns:a16="http://schemas.microsoft.com/office/drawing/2014/main" id="{5B9EADC0-4564-A0B0-44DE-1DDAC0343DC5}"/>
                    </a:ext>
                  </a:extLst>
                </p14:cNvPr>
                <p14:cNvContentPartPr/>
                <p14:nvPr/>
              </p14:nvContentPartPr>
              <p14:xfrm>
                <a:off x="7560123" y="2797501"/>
                <a:ext cx="360" cy="397080"/>
              </p14:xfrm>
            </p:contentPart>
          </mc:Choice>
          <mc:Fallback xmlns="">
            <p:pic>
              <p:nvPicPr>
                <p:cNvPr id="72" name="Input penna 71">
                  <a:extLst>
                    <a:ext uri="{FF2B5EF4-FFF2-40B4-BE49-F238E27FC236}">
                      <a16:creationId xmlns:a16="http://schemas.microsoft.com/office/drawing/2014/main" id="{5B9EADC0-4564-A0B0-44DE-1DDAC0343DC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554003" y="2791381"/>
                  <a:ext cx="126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3" name="Input penna 72">
                  <a:extLst>
                    <a:ext uri="{FF2B5EF4-FFF2-40B4-BE49-F238E27FC236}">
                      <a16:creationId xmlns:a16="http://schemas.microsoft.com/office/drawing/2014/main" id="{6B7E236F-CE95-A3CD-2DF9-3F3B043F1A66}"/>
                    </a:ext>
                  </a:extLst>
                </p14:cNvPr>
                <p14:cNvContentPartPr/>
                <p14:nvPr/>
              </p14:nvContentPartPr>
              <p14:xfrm>
                <a:off x="7560123" y="3352261"/>
                <a:ext cx="360" cy="1658880"/>
              </p14:xfrm>
            </p:contentPart>
          </mc:Choice>
          <mc:Fallback xmlns="">
            <p:pic>
              <p:nvPicPr>
                <p:cNvPr id="73" name="Input penna 72">
                  <a:extLst>
                    <a:ext uri="{FF2B5EF4-FFF2-40B4-BE49-F238E27FC236}">
                      <a16:creationId xmlns:a16="http://schemas.microsoft.com/office/drawing/2014/main" id="{6B7E236F-CE95-A3CD-2DF9-3F3B043F1A6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554003" y="3346141"/>
                  <a:ext cx="12600" cy="167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4" name="Input penna 73">
                  <a:extLst>
                    <a:ext uri="{FF2B5EF4-FFF2-40B4-BE49-F238E27FC236}">
                      <a16:creationId xmlns:a16="http://schemas.microsoft.com/office/drawing/2014/main" id="{4381EC0C-825D-142C-823D-584AC2D02D92}"/>
                    </a:ext>
                  </a:extLst>
                </p14:cNvPr>
                <p14:cNvContentPartPr/>
                <p14:nvPr/>
              </p14:nvContentPartPr>
              <p14:xfrm>
                <a:off x="7560123" y="4969381"/>
                <a:ext cx="360" cy="63360"/>
              </p14:xfrm>
            </p:contentPart>
          </mc:Choice>
          <mc:Fallback xmlns="">
            <p:pic>
              <p:nvPicPr>
                <p:cNvPr id="74" name="Input penna 73">
                  <a:extLst>
                    <a:ext uri="{FF2B5EF4-FFF2-40B4-BE49-F238E27FC236}">
                      <a16:creationId xmlns:a16="http://schemas.microsoft.com/office/drawing/2014/main" id="{4381EC0C-825D-142C-823D-584AC2D02D9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554003" y="4963261"/>
                  <a:ext cx="126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E0DAE48B-D0A8-9F84-0055-6A57220F4262}"/>
                    </a:ext>
                  </a:extLst>
                </p14:cNvPr>
                <p14:cNvContentPartPr/>
                <p14:nvPr/>
              </p14:nvContentPartPr>
              <p14:xfrm>
                <a:off x="7560123" y="5009701"/>
                <a:ext cx="360" cy="35640"/>
              </p14:xfrm>
            </p:contentPart>
          </mc:Choice>
          <mc:Fallback xmlns=""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E0DAE48B-D0A8-9F84-0055-6A57220F426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554003" y="5003581"/>
                  <a:ext cx="126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6" name="Input penna 95">
                  <a:extLst>
                    <a:ext uri="{FF2B5EF4-FFF2-40B4-BE49-F238E27FC236}">
                      <a16:creationId xmlns:a16="http://schemas.microsoft.com/office/drawing/2014/main" id="{D8DF6F95-B4B4-B16E-8783-4A6C3D13DB67}"/>
                    </a:ext>
                  </a:extLst>
                </p14:cNvPr>
                <p14:cNvContentPartPr/>
                <p14:nvPr/>
              </p14:nvContentPartPr>
              <p14:xfrm>
                <a:off x="7531683" y="3592741"/>
                <a:ext cx="70560" cy="89280"/>
              </p14:xfrm>
            </p:contentPart>
          </mc:Choice>
          <mc:Fallback xmlns="">
            <p:pic>
              <p:nvPicPr>
                <p:cNvPr id="96" name="Input penna 95">
                  <a:extLst>
                    <a:ext uri="{FF2B5EF4-FFF2-40B4-BE49-F238E27FC236}">
                      <a16:creationId xmlns:a16="http://schemas.microsoft.com/office/drawing/2014/main" id="{D8DF6F95-B4B4-B16E-8783-4A6C3D13DB6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525563" y="3586621"/>
                  <a:ext cx="828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7" name="Input penna 96">
                  <a:extLst>
                    <a:ext uri="{FF2B5EF4-FFF2-40B4-BE49-F238E27FC236}">
                      <a16:creationId xmlns:a16="http://schemas.microsoft.com/office/drawing/2014/main" id="{440FB093-B881-98CD-33DE-2221544CF889}"/>
                    </a:ext>
                  </a:extLst>
                </p14:cNvPr>
                <p14:cNvContentPartPr/>
                <p14:nvPr/>
              </p14:nvContentPartPr>
              <p14:xfrm>
                <a:off x="7534203" y="5028061"/>
                <a:ext cx="70560" cy="73080"/>
              </p14:xfrm>
            </p:contentPart>
          </mc:Choice>
          <mc:Fallback xmlns="">
            <p:pic>
              <p:nvPicPr>
                <p:cNvPr id="97" name="Input penna 96">
                  <a:extLst>
                    <a:ext uri="{FF2B5EF4-FFF2-40B4-BE49-F238E27FC236}">
                      <a16:creationId xmlns:a16="http://schemas.microsoft.com/office/drawing/2014/main" id="{440FB093-B881-98CD-33DE-2221544CF88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528083" y="5021941"/>
                  <a:ext cx="82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9" name="Input penna 98">
                  <a:extLst>
                    <a:ext uri="{FF2B5EF4-FFF2-40B4-BE49-F238E27FC236}">
                      <a16:creationId xmlns:a16="http://schemas.microsoft.com/office/drawing/2014/main" id="{A1ECD0B3-F5C1-2CE0-1BBE-45CEE6D463D1}"/>
                    </a:ext>
                  </a:extLst>
                </p14:cNvPr>
                <p14:cNvContentPartPr/>
                <p14:nvPr/>
              </p14:nvContentPartPr>
              <p14:xfrm>
                <a:off x="7550403" y="2685181"/>
                <a:ext cx="121680" cy="119160"/>
              </p14:xfrm>
            </p:contentPart>
          </mc:Choice>
          <mc:Fallback xmlns="">
            <p:pic>
              <p:nvPicPr>
                <p:cNvPr id="99" name="Input penna 98">
                  <a:extLst>
                    <a:ext uri="{FF2B5EF4-FFF2-40B4-BE49-F238E27FC236}">
                      <a16:creationId xmlns:a16="http://schemas.microsoft.com/office/drawing/2014/main" id="{A1ECD0B3-F5C1-2CE0-1BBE-45CEE6D463D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544283" y="2679061"/>
                  <a:ext cx="133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0" name="Input penna 99">
                  <a:extLst>
                    <a:ext uri="{FF2B5EF4-FFF2-40B4-BE49-F238E27FC236}">
                      <a16:creationId xmlns:a16="http://schemas.microsoft.com/office/drawing/2014/main" id="{823497E6-67E1-F46D-ABA5-A4336F52787D}"/>
                    </a:ext>
                  </a:extLst>
                </p14:cNvPr>
                <p14:cNvContentPartPr/>
                <p14:nvPr/>
              </p14:nvContentPartPr>
              <p14:xfrm>
                <a:off x="7543203" y="3227701"/>
                <a:ext cx="151560" cy="128160"/>
              </p14:xfrm>
            </p:contentPart>
          </mc:Choice>
          <mc:Fallback xmlns="">
            <p:pic>
              <p:nvPicPr>
                <p:cNvPr id="100" name="Input penna 99">
                  <a:extLst>
                    <a:ext uri="{FF2B5EF4-FFF2-40B4-BE49-F238E27FC236}">
                      <a16:creationId xmlns:a16="http://schemas.microsoft.com/office/drawing/2014/main" id="{823497E6-67E1-F46D-ABA5-A4336F52787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537083" y="3221581"/>
                  <a:ext cx="1638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2" name="Input penna 101">
                  <a:extLst>
                    <a:ext uri="{FF2B5EF4-FFF2-40B4-BE49-F238E27FC236}">
                      <a16:creationId xmlns:a16="http://schemas.microsoft.com/office/drawing/2014/main" id="{75D12E81-B7FB-8C93-0DFD-A60A12C00FE2}"/>
                    </a:ext>
                  </a:extLst>
                </p14:cNvPr>
                <p14:cNvContentPartPr/>
                <p14:nvPr/>
              </p14:nvContentPartPr>
              <p14:xfrm>
                <a:off x="7826883" y="3246781"/>
                <a:ext cx="151200" cy="128880"/>
              </p14:xfrm>
            </p:contentPart>
          </mc:Choice>
          <mc:Fallback xmlns="">
            <p:pic>
              <p:nvPicPr>
                <p:cNvPr id="102" name="Input penna 101">
                  <a:extLst>
                    <a:ext uri="{FF2B5EF4-FFF2-40B4-BE49-F238E27FC236}">
                      <a16:creationId xmlns:a16="http://schemas.microsoft.com/office/drawing/2014/main" id="{75D12E81-B7FB-8C93-0DFD-A60A12C00FE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820763" y="3240661"/>
                  <a:ext cx="1634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3" name="Input penna 102">
                  <a:extLst>
                    <a:ext uri="{FF2B5EF4-FFF2-40B4-BE49-F238E27FC236}">
                      <a16:creationId xmlns:a16="http://schemas.microsoft.com/office/drawing/2014/main" id="{E324B2E4-EDAD-BA4D-2B10-028C897BFA45}"/>
                    </a:ext>
                  </a:extLst>
                </p14:cNvPr>
                <p14:cNvContentPartPr/>
                <p14:nvPr/>
              </p14:nvContentPartPr>
              <p14:xfrm>
                <a:off x="7839483" y="4070821"/>
                <a:ext cx="155160" cy="137520"/>
              </p14:xfrm>
            </p:contentPart>
          </mc:Choice>
          <mc:Fallback xmlns="">
            <p:pic>
              <p:nvPicPr>
                <p:cNvPr id="103" name="Input penna 102">
                  <a:extLst>
                    <a:ext uri="{FF2B5EF4-FFF2-40B4-BE49-F238E27FC236}">
                      <a16:creationId xmlns:a16="http://schemas.microsoft.com/office/drawing/2014/main" id="{E324B2E4-EDAD-BA4D-2B10-028C897BFA4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833363" y="4064701"/>
                  <a:ext cx="1674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5" name="Input penna 104">
                  <a:extLst>
                    <a:ext uri="{FF2B5EF4-FFF2-40B4-BE49-F238E27FC236}">
                      <a16:creationId xmlns:a16="http://schemas.microsoft.com/office/drawing/2014/main" id="{45DE3E15-36B1-1D71-BBB4-E9B526DA489B}"/>
                    </a:ext>
                  </a:extLst>
                </p14:cNvPr>
                <p14:cNvContentPartPr/>
                <p14:nvPr/>
              </p14:nvContentPartPr>
              <p14:xfrm>
                <a:off x="7851003" y="4713781"/>
                <a:ext cx="132480" cy="122760"/>
              </p14:xfrm>
            </p:contentPart>
          </mc:Choice>
          <mc:Fallback xmlns="">
            <p:pic>
              <p:nvPicPr>
                <p:cNvPr id="105" name="Input penna 104">
                  <a:extLst>
                    <a:ext uri="{FF2B5EF4-FFF2-40B4-BE49-F238E27FC236}">
                      <a16:creationId xmlns:a16="http://schemas.microsoft.com/office/drawing/2014/main" id="{45DE3E15-36B1-1D71-BBB4-E9B526DA489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844883" y="4707661"/>
                  <a:ext cx="144720" cy="13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07" name="Input penna 106">
                <a:extLst>
                  <a:ext uri="{FF2B5EF4-FFF2-40B4-BE49-F238E27FC236}">
                    <a16:creationId xmlns:a16="http://schemas.microsoft.com/office/drawing/2014/main" id="{BBF8FB3A-5F76-C3C1-8967-5B2B17A930D1}"/>
                  </a:ext>
                </a:extLst>
              </p14:cNvPr>
              <p14:cNvContentPartPr/>
              <p14:nvPr/>
            </p14:nvContentPartPr>
            <p14:xfrm>
              <a:off x="7744803" y="2358301"/>
              <a:ext cx="72360" cy="66960"/>
            </p14:xfrm>
          </p:contentPart>
        </mc:Choice>
        <mc:Fallback xmlns="">
          <p:pic>
            <p:nvPicPr>
              <p:cNvPr id="107" name="Input penna 106">
                <a:extLst>
                  <a:ext uri="{FF2B5EF4-FFF2-40B4-BE49-F238E27FC236}">
                    <a16:creationId xmlns:a16="http://schemas.microsoft.com/office/drawing/2014/main" id="{BBF8FB3A-5F76-C3C1-8967-5B2B17A930D1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7738683" y="2352181"/>
                <a:ext cx="846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08" name="Input penna 107">
                <a:extLst>
                  <a:ext uri="{FF2B5EF4-FFF2-40B4-BE49-F238E27FC236}">
                    <a16:creationId xmlns:a16="http://schemas.microsoft.com/office/drawing/2014/main" id="{FF19ECC4-33C6-0869-B136-0836988BA2DF}"/>
                  </a:ext>
                </a:extLst>
              </p14:cNvPr>
              <p14:cNvContentPartPr/>
              <p14:nvPr/>
            </p14:nvContentPartPr>
            <p14:xfrm>
              <a:off x="7749483" y="5029861"/>
              <a:ext cx="67680" cy="70200"/>
            </p14:xfrm>
          </p:contentPart>
        </mc:Choice>
        <mc:Fallback xmlns="">
          <p:pic>
            <p:nvPicPr>
              <p:cNvPr id="108" name="Input penna 107">
                <a:extLst>
                  <a:ext uri="{FF2B5EF4-FFF2-40B4-BE49-F238E27FC236}">
                    <a16:creationId xmlns:a16="http://schemas.microsoft.com/office/drawing/2014/main" id="{FF19ECC4-33C6-0869-B136-0836988BA2DF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7743363" y="5023741"/>
                <a:ext cx="79920" cy="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6913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XNOR (or exclusive-NOR)*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560C351-B911-45A7-9E8C-C005B3150A07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Logical complement of XOR</a:t>
                </a:r>
              </a:p>
              <a:p>
                <a:pPr lvl="1"/>
                <a:r>
                  <a:rPr lang="en-US" sz="2400" dirty="0"/>
                  <a:t>Boolean symbol: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e>
                    </m:acc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Another single-gate logical function</a:t>
                </a:r>
              </a:p>
              <a:p>
                <a:pPr lvl="2"/>
                <a:r>
                  <a:rPr lang="en-US" sz="2000" dirty="0"/>
                  <a:t>Logic symbol = gate-level symbol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560C351-B911-45A7-9E8C-C005B3150A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15D608B2-46CE-8C1A-C569-3B1F6AD76DE7}"/>
              </a:ext>
            </a:extLst>
          </p:cNvPr>
          <p:cNvSpPr txBox="1"/>
          <p:nvPr/>
        </p:nvSpPr>
        <p:spPr>
          <a:xfrm>
            <a:off x="5056080" y="5651182"/>
            <a:ext cx="28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/>
              <a:t>(gate-level)</a:t>
            </a:r>
            <a:endParaRPr lang="en-US" noProof="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99A0019-885E-8086-CA05-A3AC3549D3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676"/>
          <a:stretch/>
        </p:blipFill>
        <p:spPr>
          <a:xfrm>
            <a:off x="5012279" y="3871438"/>
            <a:ext cx="2883921" cy="105219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E1D1183-8DBE-98E7-BD69-3D6C1B595F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328"/>
          <a:stretch/>
        </p:blipFill>
        <p:spPr>
          <a:xfrm>
            <a:off x="8688288" y="1665827"/>
            <a:ext cx="2788498" cy="3879572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E073665-EBBC-DEDE-0A18-D991E8CA39B2}"/>
              </a:ext>
            </a:extLst>
          </p:cNvPr>
          <p:cNvSpPr txBox="1"/>
          <p:nvPr/>
        </p:nvSpPr>
        <p:spPr>
          <a:xfrm>
            <a:off x="8656973" y="5648889"/>
            <a:ext cx="28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(transistor-level)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4B328869-393C-548A-401D-1B915FC242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7529641"/>
                  </p:ext>
                </p:extLst>
              </p:nvPr>
            </p:nvGraphicFramePr>
            <p:xfrm>
              <a:off x="1847528" y="3556301"/>
              <a:ext cx="2028190" cy="18568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6555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1278255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dirty="0" smtClean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⊕</m:t>
                                    </m:r>
                                  </m:e>
                                </m:acc>
                                <m:r>
                                  <a:rPr lang="it-IT" sz="1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𝐛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4B328869-393C-548A-401D-1B915FC242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7529641"/>
                  </p:ext>
                </p:extLst>
              </p:nvPr>
            </p:nvGraphicFramePr>
            <p:xfrm>
              <a:off x="1847528" y="3556301"/>
              <a:ext cx="2028190" cy="18568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6555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1278255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344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613" t="-1639" r="-44032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3279" t="-1639" r="-34754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9048" t="-1639" r="-952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AF36E381-B64C-6F2E-7D8B-AA8CC6E98FC9}"/>
              </a:ext>
            </a:extLst>
          </p:cNvPr>
          <p:cNvSpPr txBox="1"/>
          <p:nvPr/>
        </p:nvSpPr>
        <p:spPr>
          <a:xfrm>
            <a:off x="1847528" y="5648889"/>
            <a:ext cx="202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Truth table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D809A984-3B89-FD4C-6EC7-E993C20D551E}"/>
                  </a:ext>
                </a:extLst>
              </p14:cNvPr>
              <p14:cNvContentPartPr/>
              <p14:nvPr/>
            </p14:nvContentPartPr>
            <p14:xfrm>
              <a:off x="10018510" y="2358301"/>
              <a:ext cx="72360" cy="6696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D809A984-3B89-FD4C-6EC7-E993C20D55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12390" y="2352181"/>
                <a:ext cx="846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DE8A68CB-3531-37F3-892B-5ABBDE8E7C02}"/>
                  </a:ext>
                </a:extLst>
              </p14:cNvPr>
              <p14:cNvContentPartPr/>
              <p14:nvPr/>
            </p14:nvContentPartPr>
            <p14:xfrm>
              <a:off x="10023190" y="5029861"/>
              <a:ext cx="67680" cy="7020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DE8A68CB-3531-37F3-892B-5ABBDE8E7C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17070" y="5023741"/>
                <a:ext cx="79920" cy="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1280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XNOR (or exclusive-NOR)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560C351-B911-45A7-9E8C-C005B3150A07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Logical complement of XOR</a:t>
                </a:r>
              </a:p>
              <a:p>
                <a:pPr lvl="1"/>
                <a:r>
                  <a:rPr lang="en-US" sz="2400" dirty="0"/>
                  <a:t>Boolean symbol: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e>
                    </m:acc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Another single-gate logical function</a:t>
                </a:r>
              </a:p>
              <a:p>
                <a:pPr lvl="2"/>
                <a:r>
                  <a:rPr lang="en-US" sz="2000" dirty="0"/>
                  <a:t>Logic symbol = gate-level symbol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560C351-B911-45A7-9E8C-C005B3150A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15D608B2-46CE-8C1A-C569-3B1F6AD76DE7}"/>
              </a:ext>
            </a:extLst>
          </p:cNvPr>
          <p:cNvSpPr txBox="1"/>
          <p:nvPr/>
        </p:nvSpPr>
        <p:spPr>
          <a:xfrm>
            <a:off x="5056080" y="5651182"/>
            <a:ext cx="28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(gate-level)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99A0019-885E-8086-CA05-A3AC3549D3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676"/>
          <a:stretch/>
        </p:blipFill>
        <p:spPr>
          <a:xfrm>
            <a:off x="5012279" y="3871438"/>
            <a:ext cx="2883921" cy="105219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E1D1183-8DBE-98E7-BD69-3D6C1B595F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328"/>
          <a:stretch/>
        </p:blipFill>
        <p:spPr>
          <a:xfrm>
            <a:off x="8688288" y="1665827"/>
            <a:ext cx="2788498" cy="3879572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E073665-EBBC-DEDE-0A18-D991E8CA39B2}"/>
              </a:ext>
            </a:extLst>
          </p:cNvPr>
          <p:cNvSpPr txBox="1"/>
          <p:nvPr/>
        </p:nvSpPr>
        <p:spPr>
          <a:xfrm>
            <a:off x="8656973" y="5648889"/>
            <a:ext cx="28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(transistor-level)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4B328869-393C-548A-401D-1B915FC2429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47528" y="3556301"/>
              <a:ext cx="2028190" cy="18568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6555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1278255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dirty="0" smtClean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⊕</m:t>
                                    </m:r>
                                  </m:e>
                                </m:acc>
                                <m:r>
                                  <a:rPr lang="it-IT" sz="1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𝐛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4B328869-393C-548A-401D-1B915FC2429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47528" y="3556301"/>
              <a:ext cx="2028190" cy="18568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6555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1278255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344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613" t="-1639" r="-44032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3279" t="-1639" r="-34754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9048" t="-1639" r="-952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AF36E381-B64C-6F2E-7D8B-AA8CC6E98FC9}"/>
              </a:ext>
            </a:extLst>
          </p:cNvPr>
          <p:cNvSpPr txBox="1"/>
          <p:nvPr/>
        </p:nvSpPr>
        <p:spPr>
          <a:xfrm>
            <a:off x="1847528" y="5648889"/>
            <a:ext cx="202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Truth table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DE8A68CB-3531-37F3-892B-5ABBDE8E7C02}"/>
                  </a:ext>
                </a:extLst>
              </p14:cNvPr>
              <p14:cNvContentPartPr/>
              <p14:nvPr/>
            </p14:nvContentPartPr>
            <p14:xfrm>
              <a:off x="10023190" y="5029861"/>
              <a:ext cx="67680" cy="7020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DE8A68CB-3531-37F3-892B-5ABBDE8E7C0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17070" y="5023741"/>
                <a:ext cx="79920" cy="8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uppo 68">
            <a:extLst>
              <a:ext uri="{FF2B5EF4-FFF2-40B4-BE49-F238E27FC236}">
                <a16:creationId xmlns:a16="http://schemas.microsoft.com/office/drawing/2014/main" id="{B3419945-0877-6C52-6AE8-015B28A8BB55}"/>
              </a:ext>
            </a:extLst>
          </p:cNvPr>
          <p:cNvGrpSpPr/>
          <p:nvPr/>
        </p:nvGrpSpPr>
        <p:grpSpPr>
          <a:xfrm>
            <a:off x="5430864" y="1523852"/>
            <a:ext cx="4289979" cy="793800"/>
            <a:chOff x="5430864" y="1523852"/>
            <a:chExt cx="4289979" cy="79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2389AA5B-CA63-D07A-4F3F-35E35CC95DDD}"/>
                    </a:ext>
                  </a:extLst>
                </p14:cNvPr>
                <p14:cNvContentPartPr/>
                <p14:nvPr/>
              </p14:nvContentPartPr>
              <p14:xfrm>
                <a:off x="5623464" y="1609172"/>
                <a:ext cx="176040" cy="18900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2389AA5B-CA63-D07A-4F3F-35E35CC95D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17344" y="1603052"/>
                  <a:ext cx="1882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5BFFAD57-D09B-9316-55E2-6ECE1B757E71}"/>
                    </a:ext>
                  </a:extLst>
                </p14:cNvPr>
                <p14:cNvContentPartPr/>
                <p14:nvPr/>
              </p14:nvContentPartPr>
              <p14:xfrm>
                <a:off x="5647584" y="1604852"/>
                <a:ext cx="172800" cy="2952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5BFFAD57-D09B-9316-55E2-6ECE1B757E7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41464" y="1598732"/>
                  <a:ext cx="1850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29F6ED50-041D-47F1-C8BC-8B162A36C971}"/>
                    </a:ext>
                  </a:extLst>
                </p14:cNvPr>
                <p14:cNvContentPartPr/>
                <p14:nvPr/>
              </p14:nvContentPartPr>
              <p14:xfrm>
                <a:off x="5880864" y="1599812"/>
                <a:ext cx="105480" cy="19440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29F6ED50-041D-47F1-C8BC-8B162A36C9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74744" y="1593692"/>
                  <a:ext cx="1177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4230C582-34BC-9B80-7BE6-52C4902912A9}"/>
                    </a:ext>
                  </a:extLst>
                </p14:cNvPr>
                <p14:cNvContentPartPr/>
                <p14:nvPr/>
              </p14:nvContentPartPr>
              <p14:xfrm>
                <a:off x="5829744" y="1670372"/>
                <a:ext cx="156240" cy="3168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4230C582-34BC-9B80-7BE6-52C4902912A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23624" y="1664252"/>
                  <a:ext cx="1684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E171140F-1756-96B0-00A9-838681FDED15}"/>
                    </a:ext>
                  </a:extLst>
                </p14:cNvPr>
                <p14:cNvContentPartPr/>
                <p14:nvPr/>
              </p14:nvContentPartPr>
              <p14:xfrm>
                <a:off x="6149424" y="1679732"/>
                <a:ext cx="173880" cy="1317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E171140F-1756-96B0-00A9-838681FDED1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43304" y="1673612"/>
                  <a:ext cx="1861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471BCBFB-92AC-D1DB-5E78-5085987B3EB5}"/>
                    </a:ext>
                  </a:extLst>
                </p14:cNvPr>
                <p14:cNvContentPartPr/>
                <p14:nvPr/>
              </p14:nvContentPartPr>
              <p14:xfrm>
                <a:off x="6340944" y="1698092"/>
                <a:ext cx="91440" cy="8676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471BCBFB-92AC-D1DB-5E78-5085987B3EB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34824" y="1691972"/>
                  <a:ext cx="1036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C9537737-16F4-9969-2700-EE14AA253092}"/>
                    </a:ext>
                  </a:extLst>
                </p14:cNvPr>
                <p14:cNvContentPartPr/>
                <p14:nvPr/>
              </p14:nvContentPartPr>
              <p14:xfrm>
                <a:off x="6477384" y="1703132"/>
                <a:ext cx="100440" cy="8100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C9537737-16F4-9969-2700-EE14AA25309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71264" y="1697012"/>
                  <a:ext cx="1126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C4D66AF1-53E4-1147-2F7F-19B46B5DBC8A}"/>
                    </a:ext>
                  </a:extLst>
                </p14:cNvPr>
                <p14:cNvContentPartPr/>
                <p14:nvPr/>
              </p14:nvContentPartPr>
              <p14:xfrm>
                <a:off x="6643704" y="1573892"/>
                <a:ext cx="160560" cy="16308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C4D66AF1-53E4-1147-2F7F-19B46B5DBC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37584" y="1567772"/>
                  <a:ext cx="1728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206E16E3-6794-DE31-5110-33E5EF47D8AB}"/>
                    </a:ext>
                  </a:extLst>
                </p14:cNvPr>
                <p14:cNvContentPartPr/>
                <p14:nvPr/>
              </p14:nvContentPartPr>
              <p14:xfrm>
                <a:off x="6834864" y="1656692"/>
                <a:ext cx="90000" cy="12744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206E16E3-6794-DE31-5110-33E5EF47D8A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28744" y="1650572"/>
                  <a:ext cx="1022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F6C9FE99-921E-20EA-3DD2-E2CCF5F866D1}"/>
                    </a:ext>
                  </a:extLst>
                </p14:cNvPr>
                <p14:cNvContentPartPr/>
                <p14:nvPr/>
              </p14:nvContentPartPr>
              <p14:xfrm>
                <a:off x="7033584" y="1752452"/>
                <a:ext cx="33840" cy="2772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F6C9FE99-921E-20EA-3DD2-E2CCF5F866D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27464" y="1746332"/>
                  <a:ext cx="460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1F9DFC20-B326-3A55-D95E-7751610CB73B}"/>
                    </a:ext>
                  </a:extLst>
                </p14:cNvPr>
                <p14:cNvContentPartPr/>
                <p14:nvPr/>
              </p14:nvContentPartPr>
              <p14:xfrm>
                <a:off x="7056264" y="1661372"/>
                <a:ext cx="47880" cy="2556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1F9DFC20-B326-3A55-D95E-7751610CB73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50144" y="1655252"/>
                  <a:ext cx="60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EBF3BD4D-20C8-7A3D-A404-D1D59929E88D}"/>
                    </a:ext>
                  </a:extLst>
                </p14:cNvPr>
                <p14:cNvContentPartPr/>
                <p14:nvPr/>
              </p14:nvContentPartPr>
              <p14:xfrm>
                <a:off x="7272264" y="1549412"/>
                <a:ext cx="36360" cy="25704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EBF3BD4D-20C8-7A3D-A404-D1D59929E88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66144" y="1543292"/>
                  <a:ext cx="486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334DB088-24C4-54CC-6600-0762CC0DE846}"/>
                    </a:ext>
                  </a:extLst>
                </p14:cNvPr>
                <p14:cNvContentPartPr/>
                <p14:nvPr/>
              </p14:nvContentPartPr>
              <p14:xfrm>
                <a:off x="7233744" y="1632572"/>
                <a:ext cx="173520" cy="7344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334DB088-24C4-54CC-6600-0762CC0DE84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27624" y="1626452"/>
                  <a:ext cx="1857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6C340DD2-F67A-AF0D-D598-2B35A717E3EC}"/>
                    </a:ext>
                  </a:extLst>
                </p14:cNvPr>
                <p14:cNvContentPartPr/>
                <p14:nvPr/>
              </p14:nvContentPartPr>
              <p14:xfrm>
                <a:off x="7404744" y="1700252"/>
                <a:ext cx="106200" cy="7632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6C340DD2-F67A-AF0D-D598-2B35A717E3E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98624" y="1694132"/>
                  <a:ext cx="1184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9DEA96DA-BD46-9F99-3B37-EEE05DC8015B}"/>
                    </a:ext>
                  </a:extLst>
                </p14:cNvPr>
                <p14:cNvContentPartPr/>
                <p14:nvPr/>
              </p14:nvContentPartPr>
              <p14:xfrm>
                <a:off x="7397904" y="1701692"/>
                <a:ext cx="17640" cy="11124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9DEA96DA-BD46-9F99-3B37-EEE05DC8015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91784" y="1695572"/>
                  <a:ext cx="298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D4BD540F-AC74-125A-F5E6-CE00FA780242}"/>
                    </a:ext>
                  </a:extLst>
                </p14:cNvPr>
                <p14:cNvContentPartPr/>
                <p14:nvPr/>
              </p14:nvContentPartPr>
              <p14:xfrm>
                <a:off x="7556664" y="1715732"/>
                <a:ext cx="76680" cy="9108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D4BD540F-AC74-125A-F5E6-CE00FA78024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50544" y="1709612"/>
                  <a:ext cx="889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D44A853E-27C6-9D20-F345-2BAB6E330D74}"/>
                    </a:ext>
                  </a:extLst>
                </p14:cNvPr>
                <p14:cNvContentPartPr/>
                <p14:nvPr/>
              </p14:nvContentPartPr>
              <p14:xfrm>
                <a:off x="7668984" y="1683332"/>
                <a:ext cx="119160" cy="14220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D44A853E-27C6-9D20-F345-2BAB6E330D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62864" y="1677212"/>
                  <a:ext cx="1314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616B919E-C40D-4A3D-2374-B50BF228C8E9}"/>
                    </a:ext>
                  </a:extLst>
                </p14:cNvPr>
                <p14:cNvContentPartPr/>
                <p14:nvPr/>
              </p14:nvContentPartPr>
              <p14:xfrm>
                <a:off x="7763664" y="1588292"/>
                <a:ext cx="86040" cy="21456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616B919E-C40D-4A3D-2374-B50BF228C8E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57544" y="1582172"/>
                  <a:ext cx="982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C9B718C6-9B6A-1704-AC66-1203E2601B40}"/>
                    </a:ext>
                  </a:extLst>
                </p14:cNvPr>
                <p14:cNvContentPartPr/>
                <p14:nvPr/>
              </p14:nvContentPartPr>
              <p14:xfrm>
                <a:off x="7790664" y="1666052"/>
                <a:ext cx="158040" cy="6660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C9B718C6-9B6A-1704-AC66-1203E2601B4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784544" y="1659932"/>
                  <a:ext cx="1702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93CC868C-AAEC-1857-9CC4-AA2DC8FE3DA0}"/>
                    </a:ext>
                  </a:extLst>
                </p14:cNvPr>
                <p14:cNvContentPartPr/>
                <p14:nvPr/>
              </p14:nvContentPartPr>
              <p14:xfrm>
                <a:off x="8019264" y="1701692"/>
                <a:ext cx="154080" cy="8496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93CC868C-AAEC-1857-9CC4-AA2DC8FE3DA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013144" y="1695572"/>
                  <a:ext cx="1663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D0304D47-0665-77BB-EEED-1111AA706B7A}"/>
                    </a:ext>
                  </a:extLst>
                </p14:cNvPr>
                <p14:cNvContentPartPr/>
                <p14:nvPr/>
              </p14:nvContentPartPr>
              <p14:xfrm>
                <a:off x="8186664" y="1684412"/>
                <a:ext cx="152280" cy="11412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D0304D47-0665-77BB-EEED-1111AA706B7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80544" y="1678292"/>
                  <a:ext cx="1645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6F8E3EAF-E951-F2F1-C4EA-77B1A0905424}"/>
                    </a:ext>
                  </a:extLst>
                </p14:cNvPr>
                <p14:cNvContentPartPr/>
                <p14:nvPr/>
              </p14:nvContentPartPr>
              <p14:xfrm>
                <a:off x="8407704" y="1523852"/>
                <a:ext cx="12960" cy="16452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6F8E3EAF-E951-F2F1-C4EA-77B1A090542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01584" y="1517732"/>
                  <a:ext cx="252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9B8589EF-F28A-4FA0-7FCF-560F798F8C53}"/>
                    </a:ext>
                  </a:extLst>
                </p14:cNvPr>
                <p14:cNvContentPartPr/>
                <p14:nvPr/>
              </p14:nvContentPartPr>
              <p14:xfrm>
                <a:off x="8398344" y="1763972"/>
                <a:ext cx="55080" cy="3924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9B8589EF-F28A-4FA0-7FCF-560F798F8C5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392224" y="1757852"/>
                  <a:ext cx="673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E61AF71F-B3AD-952D-A6D2-68E2BF32814A}"/>
                    </a:ext>
                  </a:extLst>
                </p14:cNvPr>
                <p14:cNvContentPartPr/>
                <p14:nvPr/>
              </p14:nvContentPartPr>
              <p14:xfrm>
                <a:off x="5592504" y="2091932"/>
                <a:ext cx="106200" cy="7812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E61AF71F-B3AD-952D-A6D2-68E2BF32814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86384" y="2085812"/>
                  <a:ext cx="1184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DA4D58E1-42CE-0E87-8BEB-7C6334F05094}"/>
                    </a:ext>
                  </a:extLst>
                </p14:cNvPr>
                <p14:cNvContentPartPr/>
                <p14:nvPr/>
              </p14:nvContentPartPr>
              <p14:xfrm>
                <a:off x="5759184" y="2078252"/>
                <a:ext cx="133920" cy="91440"/>
              </p14:xfrm>
            </p:contentPart>
          </mc:Choice>
          <mc:Fallback xmlns=""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DA4D58E1-42CE-0E87-8BEB-7C6334F0509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53064" y="2072132"/>
                  <a:ext cx="1461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5176E5F1-899C-37E7-92FC-667D6AB25275}"/>
                    </a:ext>
                  </a:extLst>
                </p14:cNvPr>
                <p14:cNvContentPartPr/>
                <p14:nvPr/>
              </p14:nvContentPartPr>
              <p14:xfrm>
                <a:off x="5765664" y="2139092"/>
                <a:ext cx="8280" cy="7272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5176E5F1-899C-37E7-92FC-667D6AB2527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59544" y="2132972"/>
                  <a:ext cx="205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F5A8CED4-B4FC-E69C-B24F-7327510B7293}"/>
                    </a:ext>
                  </a:extLst>
                </p14:cNvPr>
                <p14:cNvContentPartPr/>
                <p14:nvPr/>
              </p14:nvContentPartPr>
              <p14:xfrm>
                <a:off x="6028824" y="2067812"/>
                <a:ext cx="218160" cy="12888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F5A8CED4-B4FC-E69C-B24F-7327510B729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22704" y="2061692"/>
                  <a:ext cx="2304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2607DFE2-5D0E-EA28-63FA-5DD1558D70E8}"/>
                    </a:ext>
                  </a:extLst>
                </p14:cNvPr>
                <p14:cNvContentPartPr/>
                <p14:nvPr/>
              </p14:nvContentPartPr>
              <p14:xfrm>
                <a:off x="6253104" y="2110292"/>
                <a:ext cx="111960" cy="8244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2607DFE2-5D0E-EA28-63FA-5DD1558D70E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46984" y="2104172"/>
                  <a:ext cx="1242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648FAFA9-8BEA-FDF6-E16A-50C0089E0B1B}"/>
                    </a:ext>
                  </a:extLst>
                </p14:cNvPr>
                <p14:cNvContentPartPr/>
                <p14:nvPr/>
              </p14:nvContentPartPr>
              <p14:xfrm>
                <a:off x="6388824" y="2009132"/>
                <a:ext cx="20160" cy="3960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648FAFA9-8BEA-FDF6-E16A-50C0089E0B1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82704" y="2003012"/>
                  <a:ext cx="324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2" name="Input penna 51">
                  <a:extLst>
                    <a:ext uri="{FF2B5EF4-FFF2-40B4-BE49-F238E27FC236}">
                      <a16:creationId xmlns:a16="http://schemas.microsoft.com/office/drawing/2014/main" id="{5F46B2DC-CD1B-7EC9-9B89-94FC2F90BB29}"/>
                    </a:ext>
                  </a:extLst>
                </p14:cNvPr>
                <p14:cNvContentPartPr/>
                <p14:nvPr/>
              </p14:nvContentPartPr>
              <p14:xfrm>
                <a:off x="6458304" y="1938572"/>
                <a:ext cx="97200" cy="338760"/>
              </p14:xfrm>
            </p:contentPart>
          </mc:Choice>
          <mc:Fallback xmlns="">
            <p:pic>
              <p:nvPicPr>
                <p:cNvPr id="52" name="Input penna 51">
                  <a:extLst>
                    <a:ext uri="{FF2B5EF4-FFF2-40B4-BE49-F238E27FC236}">
                      <a16:creationId xmlns:a16="http://schemas.microsoft.com/office/drawing/2014/main" id="{5F46B2DC-CD1B-7EC9-9B89-94FC2F90BB2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52184" y="1932452"/>
                  <a:ext cx="1094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Input penna 52">
                  <a:extLst>
                    <a:ext uri="{FF2B5EF4-FFF2-40B4-BE49-F238E27FC236}">
                      <a16:creationId xmlns:a16="http://schemas.microsoft.com/office/drawing/2014/main" id="{17C9F4DB-1BFD-ED8B-7CCB-D2AEB7F7288E}"/>
                    </a:ext>
                  </a:extLst>
                </p14:cNvPr>
                <p14:cNvContentPartPr/>
                <p14:nvPr/>
              </p14:nvContentPartPr>
              <p14:xfrm>
                <a:off x="6453624" y="2111732"/>
                <a:ext cx="209880" cy="198000"/>
              </p14:xfrm>
            </p:contentPart>
          </mc:Choice>
          <mc:Fallback xmlns="">
            <p:pic>
              <p:nvPicPr>
                <p:cNvPr id="53" name="Input penna 52">
                  <a:extLst>
                    <a:ext uri="{FF2B5EF4-FFF2-40B4-BE49-F238E27FC236}">
                      <a16:creationId xmlns:a16="http://schemas.microsoft.com/office/drawing/2014/main" id="{17C9F4DB-1BFD-ED8B-7CCB-D2AEB7F7288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47504" y="2105612"/>
                  <a:ext cx="2221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979F2485-6C91-E5AB-BEB9-52B8D621E4A2}"/>
                    </a:ext>
                  </a:extLst>
                </p14:cNvPr>
                <p14:cNvContentPartPr/>
                <p14:nvPr/>
              </p14:nvContentPartPr>
              <p14:xfrm>
                <a:off x="6855744" y="2100932"/>
                <a:ext cx="99720" cy="8964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979F2485-6C91-E5AB-BEB9-52B8D621E4A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849624" y="2094812"/>
                  <a:ext cx="1119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50AFE3BB-559A-F087-4EBC-CDF095228B75}"/>
                    </a:ext>
                  </a:extLst>
                </p14:cNvPr>
                <p14:cNvContentPartPr/>
                <p14:nvPr/>
              </p14:nvContentPartPr>
              <p14:xfrm>
                <a:off x="6995424" y="2114972"/>
                <a:ext cx="117000" cy="72360"/>
              </p14:xfrm>
            </p:contentPart>
          </mc:Choice>
          <mc:Fallback xmlns=""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50AFE3BB-559A-F087-4EBC-CDF095228B7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989304" y="2108852"/>
                  <a:ext cx="1292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A3380D74-8A45-D614-71A5-C9A2F689D998}"/>
                    </a:ext>
                  </a:extLst>
                </p14:cNvPr>
                <p14:cNvContentPartPr/>
                <p14:nvPr/>
              </p14:nvContentPartPr>
              <p14:xfrm>
                <a:off x="7279824" y="2083652"/>
                <a:ext cx="96480" cy="234000"/>
              </p14:xfrm>
            </p:contentPart>
          </mc:Choice>
          <mc:Fallback xmlns=""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A3380D74-8A45-D614-71A5-C9A2F689D99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273704" y="2077532"/>
                  <a:ext cx="1087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6E6552D0-E624-41FA-6ED8-D696CF78DEB1}"/>
                    </a:ext>
                  </a:extLst>
                </p14:cNvPr>
                <p14:cNvContentPartPr/>
                <p14:nvPr/>
              </p14:nvContentPartPr>
              <p14:xfrm>
                <a:off x="7392144" y="2106332"/>
                <a:ext cx="275760" cy="9612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6E6552D0-E624-41FA-6ED8-D696CF78DEB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386024" y="2100212"/>
                  <a:ext cx="2880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2036605B-3091-6BEA-DE1A-1E52D49FAE1F}"/>
                    </a:ext>
                  </a:extLst>
                </p14:cNvPr>
                <p14:cNvContentPartPr/>
                <p14:nvPr/>
              </p14:nvContentPartPr>
              <p14:xfrm>
                <a:off x="7693824" y="2114612"/>
                <a:ext cx="128160" cy="5652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2036605B-3091-6BEA-DE1A-1E52D49FAE1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687704" y="2108492"/>
                  <a:ext cx="1404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2" name="Input penna 61">
                  <a:extLst>
                    <a:ext uri="{FF2B5EF4-FFF2-40B4-BE49-F238E27FC236}">
                      <a16:creationId xmlns:a16="http://schemas.microsoft.com/office/drawing/2014/main" id="{D25F47D1-C5E3-54AA-F6BC-E57526B42718}"/>
                    </a:ext>
                  </a:extLst>
                </p14:cNvPr>
                <p14:cNvContentPartPr/>
                <p14:nvPr/>
              </p14:nvContentPartPr>
              <p14:xfrm>
                <a:off x="7976927" y="2083785"/>
                <a:ext cx="98640" cy="99000"/>
              </p14:xfrm>
            </p:contentPart>
          </mc:Choice>
          <mc:Fallback xmlns="">
            <p:pic>
              <p:nvPicPr>
                <p:cNvPr id="62" name="Input penna 61">
                  <a:extLst>
                    <a:ext uri="{FF2B5EF4-FFF2-40B4-BE49-F238E27FC236}">
                      <a16:creationId xmlns:a16="http://schemas.microsoft.com/office/drawing/2014/main" id="{D25F47D1-C5E3-54AA-F6BC-E57526B4271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70807" y="2077665"/>
                  <a:ext cx="110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C851E6C6-28F9-6669-DE29-7B0EAD62B10D}"/>
                    </a:ext>
                  </a:extLst>
                </p14:cNvPr>
                <p14:cNvContentPartPr/>
                <p14:nvPr/>
              </p14:nvContentPartPr>
              <p14:xfrm>
                <a:off x="8140367" y="2074065"/>
                <a:ext cx="194400" cy="107640"/>
              </p14:xfrm>
            </p:contentPart>
          </mc:Choice>
          <mc:Fallback xmlns=""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C851E6C6-28F9-6669-DE29-7B0EAD62B10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134247" y="2067945"/>
                  <a:ext cx="2066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put penna 63">
                  <a:extLst>
                    <a:ext uri="{FF2B5EF4-FFF2-40B4-BE49-F238E27FC236}">
                      <a16:creationId xmlns:a16="http://schemas.microsoft.com/office/drawing/2014/main" id="{148F311B-E252-FD47-709F-7E4C2971D854}"/>
                    </a:ext>
                  </a:extLst>
                </p14:cNvPr>
                <p14:cNvContentPartPr/>
                <p14:nvPr/>
              </p14:nvContentPartPr>
              <p14:xfrm>
                <a:off x="8380127" y="2090985"/>
                <a:ext cx="104400" cy="79920"/>
              </p14:xfrm>
            </p:contentPart>
          </mc:Choice>
          <mc:Fallback xmlns="">
            <p:pic>
              <p:nvPicPr>
                <p:cNvPr id="64" name="Input penna 63">
                  <a:extLst>
                    <a:ext uri="{FF2B5EF4-FFF2-40B4-BE49-F238E27FC236}">
                      <a16:creationId xmlns:a16="http://schemas.microsoft.com/office/drawing/2014/main" id="{148F311B-E252-FD47-709F-7E4C2971D85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74007" y="2084865"/>
                  <a:ext cx="1166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5" name="Input penna 64">
                  <a:extLst>
                    <a:ext uri="{FF2B5EF4-FFF2-40B4-BE49-F238E27FC236}">
                      <a16:creationId xmlns:a16="http://schemas.microsoft.com/office/drawing/2014/main" id="{5C3CF4C8-8015-9D2F-0799-96C1102CE1AA}"/>
                    </a:ext>
                  </a:extLst>
                </p14:cNvPr>
                <p14:cNvContentPartPr/>
                <p14:nvPr/>
              </p14:nvContentPartPr>
              <p14:xfrm>
                <a:off x="8542487" y="2041665"/>
                <a:ext cx="107280" cy="241920"/>
              </p14:xfrm>
            </p:contentPart>
          </mc:Choice>
          <mc:Fallback xmlns="">
            <p:pic>
              <p:nvPicPr>
                <p:cNvPr id="65" name="Input penna 64">
                  <a:extLst>
                    <a:ext uri="{FF2B5EF4-FFF2-40B4-BE49-F238E27FC236}">
                      <a16:creationId xmlns:a16="http://schemas.microsoft.com/office/drawing/2014/main" id="{5C3CF4C8-8015-9D2F-0799-96C1102CE1A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536367" y="2035545"/>
                  <a:ext cx="1195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put penna 65">
                  <a:extLst>
                    <a:ext uri="{FF2B5EF4-FFF2-40B4-BE49-F238E27FC236}">
                      <a16:creationId xmlns:a16="http://schemas.microsoft.com/office/drawing/2014/main" id="{6632CC83-3B06-F7EA-5BAB-E40E837C33F9}"/>
                    </a:ext>
                  </a:extLst>
                </p14:cNvPr>
                <p14:cNvContentPartPr/>
                <p14:nvPr/>
              </p14:nvContentPartPr>
              <p14:xfrm>
                <a:off x="5430864" y="1982132"/>
                <a:ext cx="132480" cy="273960"/>
              </p14:xfrm>
            </p:contentPart>
          </mc:Choice>
          <mc:Fallback xmlns="">
            <p:pic>
              <p:nvPicPr>
                <p:cNvPr id="66" name="Input penna 65">
                  <a:extLst>
                    <a:ext uri="{FF2B5EF4-FFF2-40B4-BE49-F238E27FC236}">
                      <a16:creationId xmlns:a16="http://schemas.microsoft.com/office/drawing/2014/main" id="{6632CC83-3B06-F7EA-5BAB-E40E837C33F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24744" y="1976012"/>
                  <a:ext cx="1447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put penna 67">
                  <a:extLst>
                    <a:ext uri="{FF2B5EF4-FFF2-40B4-BE49-F238E27FC236}">
                      <a16:creationId xmlns:a16="http://schemas.microsoft.com/office/drawing/2014/main" id="{9C7B1393-9DFD-2B40-8140-109707E72C89}"/>
                    </a:ext>
                  </a:extLst>
                </p14:cNvPr>
                <p14:cNvContentPartPr/>
                <p14:nvPr/>
              </p14:nvContentPartPr>
              <p14:xfrm>
                <a:off x="8652363" y="1755661"/>
                <a:ext cx="1068480" cy="457560"/>
              </p14:xfrm>
            </p:contentPart>
          </mc:Choice>
          <mc:Fallback xmlns="">
            <p:pic>
              <p:nvPicPr>
                <p:cNvPr id="68" name="Input penna 67">
                  <a:extLst>
                    <a:ext uri="{FF2B5EF4-FFF2-40B4-BE49-F238E27FC236}">
                      <a16:creationId xmlns:a16="http://schemas.microsoft.com/office/drawing/2014/main" id="{9C7B1393-9DFD-2B40-8140-109707E72C8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646243" y="1749541"/>
                  <a:ext cx="1080720" cy="46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0" name="Input penna 69">
                <a:extLst>
                  <a:ext uri="{FF2B5EF4-FFF2-40B4-BE49-F238E27FC236}">
                    <a16:creationId xmlns:a16="http://schemas.microsoft.com/office/drawing/2014/main" id="{00598AE4-EEB5-DDF2-E142-2DF9FDA4ACD4}"/>
                  </a:ext>
                </a:extLst>
              </p14:cNvPr>
              <p14:cNvContentPartPr/>
              <p14:nvPr/>
            </p14:nvContentPartPr>
            <p14:xfrm>
              <a:off x="10018510" y="2358301"/>
              <a:ext cx="72360" cy="66960"/>
            </p14:xfrm>
          </p:contentPart>
        </mc:Choice>
        <mc:Fallback xmlns="">
          <p:pic>
            <p:nvPicPr>
              <p:cNvPr id="70" name="Input penna 69">
                <a:extLst>
                  <a:ext uri="{FF2B5EF4-FFF2-40B4-BE49-F238E27FC236}">
                    <a16:creationId xmlns:a16="http://schemas.microsoft.com/office/drawing/2014/main" id="{00598AE4-EEB5-DDF2-E142-2DF9FDA4ACD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012390" y="2352181"/>
                <a:ext cx="84600" cy="7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2783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Comparator*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Looking at the truth table of the XOR (or XNOR) function, essentially it indicates if inputs are different (or equal)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88960347-F1C6-301E-E423-6CBA9D7657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8271602"/>
                  </p:ext>
                </p:extLst>
              </p:nvPr>
            </p:nvGraphicFramePr>
            <p:xfrm>
              <a:off x="954474" y="3068960"/>
              <a:ext cx="202819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6555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1278255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dirty="0" smtClean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it-IT" sz="1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𝐛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88960347-F1C6-301E-E423-6CBA9D7657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8271602"/>
                  </p:ext>
                </p:extLst>
              </p:nvPr>
            </p:nvGraphicFramePr>
            <p:xfrm>
              <a:off x="954474" y="3068960"/>
              <a:ext cx="202819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6555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1278255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13" t="-1639" r="-44193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279" t="-1639" r="-34918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768" t="-1639" r="-948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F793E32F-1B0D-CCB1-C8A6-76DE5D77E0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0364338"/>
                  </p:ext>
                </p:extLst>
              </p:nvPr>
            </p:nvGraphicFramePr>
            <p:xfrm>
              <a:off x="4127409" y="3068960"/>
              <a:ext cx="2028190" cy="18568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6555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1278255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dirty="0" smtClean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⊕</m:t>
                                    </m:r>
                                  </m:e>
                                </m:acc>
                                <m:r>
                                  <a:rPr lang="it-IT" sz="1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𝐛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F793E32F-1B0D-CCB1-C8A6-76DE5D77E0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0364338"/>
                  </p:ext>
                </p:extLst>
              </p:nvPr>
            </p:nvGraphicFramePr>
            <p:xfrm>
              <a:off x="4127409" y="3068960"/>
              <a:ext cx="2028190" cy="18568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6555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1278255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344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13" t="-1613" r="-440323" b="-4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279" t="-1613" r="-347541" b="-4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9048" t="-1613" r="-952" b="-4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3D3B12-DA8C-E5F5-7708-24B9E9A0AA91}"/>
              </a:ext>
            </a:extLst>
          </p:cNvPr>
          <p:cNvSpPr txBox="1"/>
          <p:nvPr/>
        </p:nvSpPr>
        <p:spPr>
          <a:xfrm>
            <a:off x="954475" y="2652881"/>
            <a:ext cx="2028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XOR truth table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E701908-C0C8-98FA-05AD-E2984BFF3F7A}"/>
              </a:ext>
            </a:extLst>
          </p:cNvPr>
          <p:cNvSpPr txBox="1"/>
          <p:nvPr/>
        </p:nvSpPr>
        <p:spPr>
          <a:xfrm>
            <a:off x="4127409" y="2652881"/>
            <a:ext cx="2028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XNOR truth table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FEE804A-BEEB-8C8E-742B-29E963696FF2}"/>
              </a:ext>
            </a:extLst>
          </p:cNvPr>
          <p:cNvSpPr txBox="1"/>
          <p:nvPr/>
        </p:nvSpPr>
        <p:spPr>
          <a:xfrm>
            <a:off x="335360" y="5466412"/>
            <a:ext cx="3266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/>
              <a:t>1</a:t>
            </a:r>
            <a:r>
              <a:rPr lang="en-US" sz="2000" noProof="0" dirty="0"/>
              <a:t> when </a:t>
            </a:r>
            <a:r>
              <a:rPr lang="en-US" sz="2000" b="1" noProof="0" dirty="0"/>
              <a:t>inputs</a:t>
            </a:r>
            <a:r>
              <a:rPr lang="en-US" sz="2000" noProof="0" dirty="0"/>
              <a:t> are </a:t>
            </a:r>
            <a:r>
              <a:rPr lang="en-US" sz="2000" b="1" noProof="0" dirty="0"/>
              <a:t>different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151DFE4-E69F-A730-B492-0C4727CDF8B7}"/>
              </a:ext>
            </a:extLst>
          </p:cNvPr>
          <p:cNvSpPr txBox="1"/>
          <p:nvPr/>
        </p:nvSpPr>
        <p:spPr>
          <a:xfrm>
            <a:off x="3791744" y="5466412"/>
            <a:ext cx="2699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/>
              <a:t>1</a:t>
            </a:r>
            <a:r>
              <a:rPr lang="en-US" sz="2000" noProof="0" dirty="0"/>
              <a:t> when </a:t>
            </a:r>
            <a:r>
              <a:rPr lang="en-US" sz="2000" b="1" noProof="0" dirty="0"/>
              <a:t>inputs</a:t>
            </a:r>
            <a:r>
              <a:rPr lang="en-US" sz="2000" noProof="0" dirty="0"/>
              <a:t> are </a:t>
            </a:r>
            <a:r>
              <a:rPr lang="en-US" sz="2000" b="1" noProof="0" dirty="0"/>
              <a:t>equal</a:t>
            </a:r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D0E2FE0E-FE61-75D0-BDD1-E3BEFF09CB7F}"/>
              </a:ext>
            </a:extLst>
          </p:cNvPr>
          <p:cNvSpPr/>
          <p:nvPr/>
        </p:nvSpPr>
        <p:spPr>
          <a:xfrm rot="5400000">
            <a:off x="1738401" y="5097419"/>
            <a:ext cx="460336" cy="37929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DB486BE0-379F-A1DB-0D0D-06B91FBF6AE8}"/>
              </a:ext>
            </a:extLst>
          </p:cNvPr>
          <p:cNvSpPr/>
          <p:nvPr/>
        </p:nvSpPr>
        <p:spPr>
          <a:xfrm rot="5400000">
            <a:off x="5111006" y="5097419"/>
            <a:ext cx="460336" cy="37929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40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Comparator*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Looking at the truth table of the XOR (or XNOR) function, essentially it indicates if inputs are different (or equal)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88960347-F1C6-301E-E423-6CBA9D7657E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54474" y="3068960"/>
              <a:ext cx="202819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6555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1278255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dirty="0" smtClean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  <m:r>
                                  <a:rPr lang="en-US" sz="18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it-IT" sz="1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𝐛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88960347-F1C6-301E-E423-6CBA9D7657E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54474" y="3068960"/>
              <a:ext cx="202819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6555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1278255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13" t="-1639" r="-44193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279" t="-1639" r="-34918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768" t="-1639" r="-948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F793E32F-1B0D-CCB1-C8A6-76DE5D77E01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127409" y="3068960"/>
              <a:ext cx="2028190" cy="18568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6555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1278255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dirty="0" smtClean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⊕</m:t>
                                    </m:r>
                                  </m:e>
                                </m:acc>
                                <m:r>
                                  <a:rPr lang="it-IT" sz="1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𝐛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F793E32F-1B0D-CCB1-C8A6-76DE5D77E01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127409" y="3068960"/>
              <a:ext cx="2028190" cy="18568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6555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3733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1278255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3444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13" t="-1613" r="-440323" b="-4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279" t="-1613" r="-347541" b="-4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9048" t="-1613" r="-952" b="-4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028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0375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159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3D3B12-DA8C-E5F5-7708-24B9E9A0AA91}"/>
              </a:ext>
            </a:extLst>
          </p:cNvPr>
          <p:cNvSpPr txBox="1"/>
          <p:nvPr/>
        </p:nvSpPr>
        <p:spPr>
          <a:xfrm>
            <a:off x="954475" y="2652881"/>
            <a:ext cx="2028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XOR truth table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E701908-C0C8-98FA-05AD-E2984BFF3F7A}"/>
              </a:ext>
            </a:extLst>
          </p:cNvPr>
          <p:cNvSpPr txBox="1"/>
          <p:nvPr/>
        </p:nvSpPr>
        <p:spPr>
          <a:xfrm>
            <a:off x="4127409" y="2652881"/>
            <a:ext cx="2028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XNOR truth table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FEE804A-BEEB-8C8E-742B-29E963696FF2}"/>
              </a:ext>
            </a:extLst>
          </p:cNvPr>
          <p:cNvSpPr txBox="1"/>
          <p:nvPr/>
        </p:nvSpPr>
        <p:spPr>
          <a:xfrm>
            <a:off x="335360" y="5466412"/>
            <a:ext cx="3266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/>
              <a:t>1</a:t>
            </a:r>
            <a:r>
              <a:rPr lang="en-US" sz="2000" noProof="0" dirty="0"/>
              <a:t> when </a:t>
            </a:r>
            <a:r>
              <a:rPr lang="en-US" sz="2000" b="1" noProof="0" dirty="0"/>
              <a:t>inputs</a:t>
            </a:r>
            <a:r>
              <a:rPr lang="en-US" sz="2000" noProof="0" dirty="0"/>
              <a:t> are </a:t>
            </a:r>
            <a:r>
              <a:rPr lang="en-US" sz="2000" b="1" noProof="0" dirty="0"/>
              <a:t>different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151DFE4-E69F-A730-B492-0C4727CDF8B7}"/>
              </a:ext>
            </a:extLst>
          </p:cNvPr>
          <p:cNvSpPr txBox="1"/>
          <p:nvPr/>
        </p:nvSpPr>
        <p:spPr>
          <a:xfrm>
            <a:off x="3791744" y="5466412"/>
            <a:ext cx="2699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/>
              <a:t>1</a:t>
            </a:r>
            <a:r>
              <a:rPr lang="en-US" sz="2000" noProof="0" dirty="0"/>
              <a:t> when </a:t>
            </a:r>
            <a:r>
              <a:rPr lang="en-US" sz="2000" b="1" noProof="0" dirty="0"/>
              <a:t>inputs</a:t>
            </a:r>
            <a:r>
              <a:rPr lang="en-US" sz="2000" noProof="0" dirty="0"/>
              <a:t> are </a:t>
            </a:r>
            <a:r>
              <a:rPr lang="en-US" sz="2000" b="1" noProof="0" dirty="0"/>
              <a:t>equal</a:t>
            </a:r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D0E2FE0E-FE61-75D0-BDD1-E3BEFF09CB7F}"/>
              </a:ext>
            </a:extLst>
          </p:cNvPr>
          <p:cNvSpPr/>
          <p:nvPr/>
        </p:nvSpPr>
        <p:spPr>
          <a:xfrm rot="5400000">
            <a:off x="1738401" y="5097419"/>
            <a:ext cx="460336" cy="37929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DB486BE0-379F-A1DB-0D0D-06B91FBF6AE8}"/>
              </a:ext>
            </a:extLst>
          </p:cNvPr>
          <p:cNvSpPr/>
          <p:nvPr/>
        </p:nvSpPr>
        <p:spPr>
          <a:xfrm rot="5400000">
            <a:off x="5111006" y="5097419"/>
            <a:ext cx="460336" cy="37929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9E1F1992-929B-F60F-8518-B4A2754ED32E}"/>
              </a:ext>
            </a:extLst>
          </p:cNvPr>
          <p:cNvSpPr/>
          <p:nvPr/>
        </p:nvSpPr>
        <p:spPr>
          <a:xfrm>
            <a:off x="6600056" y="3751746"/>
            <a:ext cx="1008112" cy="488627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FFD93AD-8371-9AD5-7EFF-069DC9220904}"/>
              </a:ext>
            </a:extLst>
          </p:cNvPr>
          <p:cNvSpPr txBox="1"/>
          <p:nvPr/>
        </p:nvSpPr>
        <p:spPr>
          <a:xfrm>
            <a:off x="7680176" y="3751746"/>
            <a:ext cx="434760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be us</a:t>
            </a:r>
            <a:r>
              <a:rPr lang="en-US" sz="2400" noProof="0" dirty="0"/>
              <a:t>ed to build comparators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0" dirty="0"/>
              <a:t>check if two vectors (single-bit or multi-bit) are different (or equal)</a:t>
            </a:r>
            <a:r>
              <a:rPr lang="en-US" sz="2400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4822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Comparator*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Parallel version: </a:t>
            </a:r>
            <a:r>
              <a:rPr lang="en-US" dirty="0"/>
              <a:t>DIFF = 1, if inputs are different (otherwise 0)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1436F1AB-3403-8AE7-3E50-CC344CF53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2906155"/>
            <a:ext cx="2532088" cy="90846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5998C060-83E3-2005-EA0C-0CE51D2B8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574" y="2901847"/>
            <a:ext cx="4609946" cy="3305244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1121622-28D8-D90C-0C96-5BC6697BB2CB}"/>
              </a:ext>
            </a:extLst>
          </p:cNvPr>
          <p:cNvSpPr txBox="1"/>
          <p:nvPr/>
        </p:nvSpPr>
        <p:spPr>
          <a:xfrm>
            <a:off x="1811445" y="2420888"/>
            <a:ext cx="2028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1-bit comparator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C40B83B-A46C-F39B-AABA-B2F5DC5E3724}"/>
              </a:ext>
            </a:extLst>
          </p:cNvPr>
          <p:cNvSpPr txBox="1"/>
          <p:nvPr/>
        </p:nvSpPr>
        <p:spPr>
          <a:xfrm>
            <a:off x="7457452" y="2420888"/>
            <a:ext cx="2028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4-bit comparator</a:t>
            </a:r>
          </a:p>
        </p:txBody>
      </p:sp>
    </p:spTree>
    <p:extLst>
      <p:ext uri="{BB962C8B-B14F-4D97-AF65-F5344CB8AC3E}">
        <p14:creationId xmlns:p14="http://schemas.microsoft.com/office/powerpoint/2010/main" val="71592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Blocks of Electronic Systems*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560C351-B911-45A7-9E8C-C005B3150A07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Combinational circuits</a:t>
                </a:r>
              </a:p>
              <a:p>
                <a:pPr lvl="1"/>
                <a:r>
                  <a:rPr lang="en-US" sz="2400" dirty="0"/>
                  <a:t>The best known and most widely used are the NOT, AND </a:t>
                </a:r>
                <a:r>
                  <a:rPr lang="en-US" sz="2400" dirty="0" err="1"/>
                  <a:t>and</a:t>
                </a:r>
                <a:r>
                  <a:rPr lang="en-US" sz="2400" dirty="0"/>
                  <a:t> OR gates</a:t>
                </a:r>
              </a:p>
              <a:p>
                <a:pPr lvl="1"/>
                <a:r>
                  <a:rPr lang="en-US" sz="2400" dirty="0"/>
                  <a:t>Any logic function can be implemented using a combination of these gates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Or, NOT, NOR and NAND gates</a:t>
                </a:r>
              </a:p>
              <a:p>
                <a:pPr lvl="2"/>
                <a:r>
                  <a:rPr lang="en-US" sz="2200" dirty="0"/>
                  <a:t>Remember advantages of active-low logic</a:t>
                </a:r>
              </a:p>
              <a:p>
                <a:pPr lvl="2"/>
                <a:r>
                  <a:rPr lang="en-US" sz="2200" dirty="0"/>
                  <a:t>Rember De Morgan’s laws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it-IT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it-IT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it-IT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it-IT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acc>
                  </m:oMath>
                </a14:m>
                <a:endParaRPr lang="it-IT" sz="2000" dirty="0"/>
              </a:p>
              <a:p>
                <a:pPr lvl="3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it-IT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it-IT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it-IT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it-IT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ac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560C351-B911-45A7-9E8C-C005B3150A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220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Comparator*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Parallel version: </a:t>
            </a:r>
            <a:r>
              <a:rPr lang="en-US" dirty="0"/>
              <a:t>DIFF = 1, if inputs are different (otherwise 0)</a:t>
            </a:r>
          </a:p>
          <a:p>
            <a:pPr lvl="1"/>
            <a:r>
              <a:rPr lang="en-US" dirty="0"/>
              <a:t>Inputs</a:t>
            </a:r>
          </a:p>
          <a:p>
            <a:pPr lvl="2"/>
            <a:r>
              <a:rPr lang="en-US" dirty="0"/>
              <a:t>a = {a</a:t>
            </a:r>
            <a:r>
              <a:rPr lang="en-US" baseline="-25000" dirty="0"/>
              <a:t>3</a:t>
            </a:r>
            <a:r>
              <a:rPr lang="en-US" dirty="0"/>
              <a:t> a</a:t>
            </a:r>
            <a:r>
              <a:rPr lang="en-US" baseline="-25000" dirty="0"/>
              <a:t>2</a:t>
            </a:r>
            <a:r>
              <a:rPr lang="en-US" dirty="0"/>
              <a:t> a</a:t>
            </a:r>
            <a:r>
              <a:rPr lang="en-US" baseline="-25000" dirty="0"/>
              <a:t>1</a:t>
            </a:r>
            <a:r>
              <a:rPr lang="en-US" dirty="0"/>
              <a:t> a</a:t>
            </a:r>
            <a:r>
              <a:rPr lang="en-US" baseline="-25000" dirty="0"/>
              <a:t>0</a:t>
            </a:r>
            <a:r>
              <a:rPr lang="en-US" dirty="0"/>
              <a:t>}</a:t>
            </a:r>
          </a:p>
          <a:p>
            <a:pPr lvl="2"/>
            <a:r>
              <a:rPr lang="en-US" dirty="0"/>
              <a:t>b = {b</a:t>
            </a:r>
            <a:r>
              <a:rPr lang="en-US" baseline="-25000" dirty="0"/>
              <a:t>3</a:t>
            </a:r>
            <a:r>
              <a:rPr lang="en-US" dirty="0"/>
              <a:t> b</a:t>
            </a:r>
            <a:r>
              <a:rPr lang="en-US" baseline="-25000" dirty="0"/>
              <a:t>2</a:t>
            </a:r>
            <a:r>
              <a:rPr lang="en-US" dirty="0"/>
              <a:t> b</a:t>
            </a:r>
            <a:r>
              <a:rPr lang="en-US" baseline="-25000" dirty="0"/>
              <a:t>1</a:t>
            </a:r>
            <a:r>
              <a:rPr lang="en-US" dirty="0"/>
              <a:t> b</a:t>
            </a:r>
            <a:r>
              <a:rPr lang="en-US" baseline="-25000" dirty="0"/>
              <a:t>0</a:t>
            </a:r>
            <a:r>
              <a:rPr lang="en-US" dirty="0"/>
              <a:t>}</a:t>
            </a:r>
            <a:endParaRPr lang="en-US" baseline="-25000" dirty="0"/>
          </a:p>
          <a:p>
            <a:pPr lvl="1"/>
            <a:endParaRPr lang="en-US" dirty="0"/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a = {1101}</a:t>
            </a:r>
          </a:p>
          <a:p>
            <a:pPr lvl="2"/>
            <a:r>
              <a:rPr lang="en-US" dirty="0"/>
              <a:t>b = {1101}</a:t>
            </a:r>
          </a:p>
          <a:p>
            <a:pPr lvl="1"/>
            <a:endParaRPr lang="en-US" dirty="0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5998C060-83E3-2005-EA0C-0CE51D2B8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574" y="2901847"/>
            <a:ext cx="4609946" cy="3305244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C40B83B-A46C-F39B-AABA-B2F5DC5E3724}"/>
              </a:ext>
            </a:extLst>
          </p:cNvPr>
          <p:cNvSpPr txBox="1"/>
          <p:nvPr/>
        </p:nvSpPr>
        <p:spPr>
          <a:xfrm>
            <a:off x="7457452" y="2420888"/>
            <a:ext cx="2028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4-bit comparator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0EB2FD06-648D-42E3-69A9-7EB815FDE0BE}"/>
                  </a:ext>
                </a:extLst>
              </p14:cNvPr>
              <p14:cNvContentPartPr/>
              <p14:nvPr/>
            </p14:nvContentPartPr>
            <p14:xfrm>
              <a:off x="6109683" y="3061741"/>
              <a:ext cx="110880" cy="16380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0EB2FD06-648D-42E3-69A9-7EB815FDE0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03563" y="3055621"/>
                <a:ext cx="1231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86CAE996-4E15-0B9D-684E-8F7384FC7A58}"/>
                  </a:ext>
                </a:extLst>
              </p14:cNvPr>
              <p14:cNvContentPartPr/>
              <p14:nvPr/>
            </p14:nvContentPartPr>
            <p14:xfrm>
              <a:off x="6107163" y="3380341"/>
              <a:ext cx="92160" cy="18288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86CAE996-4E15-0B9D-684E-8F7384FC7A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01043" y="3374221"/>
                <a:ext cx="1044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3ACBC77C-D887-D984-91BD-49D340285955}"/>
                  </a:ext>
                </a:extLst>
              </p14:cNvPr>
              <p14:cNvContentPartPr/>
              <p14:nvPr/>
            </p14:nvContentPartPr>
            <p14:xfrm>
              <a:off x="6141723" y="3905221"/>
              <a:ext cx="133560" cy="17388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3ACBC77C-D887-D984-91BD-49D34028595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35603" y="3899101"/>
                <a:ext cx="1458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39F1970A-FFBE-6FF5-4C65-92D88ECBDB65}"/>
                  </a:ext>
                </a:extLst>
              </p14:cNvPr>
              <p14:cNvContentPartPr/>
              <p14:nvPr/>
            </p14:nvContentPartPr>
            <p14:xfrm>
              <a:off x="6118683" y="4230301"/>
              <a:ext cx="147240" cy="14004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39F1970A-FFBE-6FF5-4C65-92D88ECBDB6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12563" y="4224181"/>
                <a:ext cx="15948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DFDB9297-3688-D9FF-28C8-54C83C1F9F7F}"/>
                  </a:ext>
                </a:extLst>
              </p14:cNvPr>
              <p14:cNvContentPartPr/>
              <p14:nvPr/>
            </p14:nvContentPartPr>
            <p14:xfrm>
              <a:off x="6160083" y="4679221"/>
              <a:ext cx="124560" cy="18576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DFDB9297-3688-D9FF-28C8-54C83C1F9F7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53963" y="4673101"/>
                <a:ext cx="13680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D9C2452A-5887-1DE1-3A68-73A121D5505E}"/>
                  </a:ext>
                </a:extLst>
              </p14:cNvPr>
              <p14:cNvContentPartPr/>
              <p14:nvPr/>
            </p14:nvContentPartPr>
            <p14:xfrm>
              <a:off x="6142803" y="5002861"/>
              <a:ext cx="97560" cy="16848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D9C2452A-5887-1DE1-3A68-73A121D5505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36683" y="4996741"/>
                <a:ext cx="10980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2E727CE2-B003-D161-BA1D-556B946C5ACF}"/>
                  </a:ext>
                </a:extLst>
              </p14:cNvPr>
              <p14:cNvContentPartPr/>
              <p14:nvPr/>
            </p14:nvContentPartPr>
            <p14:xfrm>
              <a:off x="6180963" y="5452141"/>
              <a:ext cx="90360" cy="17640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2E727CE2-B003-D161-BA1D-556B946C5AC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74843" y="5446021"/>
                <a:ext cx="10260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62342CF1-80AA-0EB0-BC21-0AA319E60162}"/>
                  </a:ext>
                </a:extLst>
              </p14:cNvPr>
              <p14:cNvContentPartPr/>
              <p14:nvPr/>
            </p14:nvContentPartPr>
            <p14:xfrm>
              <a:off x="6167643" y="5798461"/>
              <a:ext cx="88200" cy="199440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62342CF1-80AA-0EB0-BC21-0AA319E6016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61523" y="5792341"/>
                <a:ext cx="10044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2CFA2040-0B68-621A-374E-A6C1F4EBD19B}"/>
                  </a:ext>
                </a:extLst>
              </p14:cNvPr>
              <p14:cNvContentPartPr/>
              <p14:nvPr/>
            </p14:nvContentPartPr>
            <p14:xfrm>
              <a:off x="7798443" y="3081181"/>
              <a:ext cx="114120" cy="145800"/>
            </p14:xfrm>
          </p:contentPart>
        </mc:Choice>
        <mc:Fallback xmlns=""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2CFA2040-0B68-621A-374E-A6C1F4EBD19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92323" y="3075061"/>
                <a:ext cx="12636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3601BF84-DBE7-76CE-D8A5-2FDBC89EF9FC}"/>
                  </a:ext>
                </a:extLst>
              </p14:cNvPr>
              <p14:cNvContentPartPr/>
              <p14:nvPr/>
            </p14:nvContentPartPr>
            <p14:xfrm>
              <a:off x="7751643" y="3907381"/>
              <a:ext cx="109080" cy="158400"/>
            </p14:xfrm>
          </p:contentPart>
        </mc:Choice>
        <mc:Fallback xmlns=""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3601BF84-DBE7-76CE-D8A5-2FDBC89EF9F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745523" y="3901261"/>
                <a:ext cx="12132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8D6E3BF1-4520-C31D-0E39-0774123EFBE5}"/>
                  </a:ext>
                </a:extLst>
              </p14:cNvPr>
              <p14:cNvContentPartPr/>
              <p14:nvPr/>
            </p14:nvContentPartPr>
            <p14:xfrm>
              <a:off x="7839123" y="4729261"/>
              <a:ext cx="134280" cy="142560"/>
            </p14:xfrm>
          </p:contentPart>
        </mc:Choice>
        <mc:Fallback xmlns=""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8D6E3BF1-4520-C31D-0E39-0774123EFBE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833003" y="4723141"/>
                <a:ext cx="14652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01907223-6E63-C1E3-3E80-F2AB7AA42CB0}"/>
                  </a:ext>
                </a:extLst>
              </p14:cNvPr>
              <p14:cNvContentPartPr/>
              <p14:nvPr/>
            </p14:nvContentPartPr>
            <p14:xfrm>
              <a:off x="7791603" y="5485621"/>
              <a:ext cx="92160" cy="15732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01907223-6E63-C1E3-3E80-F2AB7AA42CB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785483" y="5479501"/>
                <a:ext cx="10440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29ADF871-3F84-7AC5-3E60-3B1306DF80F0}"/>
                  </a:ext>
                </a:extLst>
              </p14:cNvPr>
              <p14:cNvContentPartPr/>
              <p14:nvPr/>
            </p14:nvContentPartPr>
            <p14:xfrm>
              <a:off x="8951163" y="3383221"/>
              <a:ext cx="184320" cy="204120"/>
            </p14:xfrm>
          </p:contentPart>
        </mc:Choice>
        <mc:Fallback xmlns=""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29ADF871-3F84-7AC5-3E60-3B1306DF80F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945043" y="3377101"/>
                <a:ext cx="1965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2E1AB144-1797-4C9F-CAE2-4A8FAF1DD843}"/>
                  </a:ext>
                </a:extLst>
              </p14:cNvPr>
              <p14:cNvContentPartPr/>
              <p14:nvPr/>
            </p14:nvContentPartPr>
            <p14:xfrm>
              <a:off x="9027483" y="5415421"/>
              <a:ext cx="99720" cy="216720"/>
            </p14:xfrm>
          </p:contentPart>
        </mc:Choice>
        <mc:Fallback xmlns=""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2E1AB144-1797-4C9F-CAE2-4A8FAF1DD84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021363" y="5409301"/>
                <a:ext cx="11196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C7F22154-5639-0EB9-5260-145AD3B31240}"/>
                  </a:ext>
                </a:extLst>
              </p14:cNvPr>
              <p14:cNvContentPartPr/>
              <p14:nvPr/>
            </p14:nvContentPartPr>
            <p14:xfrm>
              <a:off x="9942603" y="4179901"/>
              <a:ext cx="111240" cy="14508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C7F22154-5639-0EB9-5260-145AD3B3124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936483" y="4173781"/>
                <a:ext cx="123480" cy="15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1808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Comparator*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Parallel version: </a:t>
            </a:r>
            <a:r>
              <a:rPr lang="en-US" dirty="0"/>
              <a:t>DIFF = 1, if inputs are different (otherwise 0)</a:t>
            </a:r>
          </a:p>
          <a:p>
            <a:pPr lvl="1"/>
            <a:r>
              <a:rPr lang="en-US" dirty="0"/>
              <a:t>Inputs</a:t>
            </a:r>
          </a:p>
          <a:p>
            <a:pPr lvl="2"/>
            <a:r>
              <a:rPr lang="en-US" dirty="0"/>
              <a:t>a = {a</a:t>
            </a:r>
            <a:r>
              <a:rPr lang="en-US" baseline="-25000" dirty="0"/>
              <a:t>3</a:t>
            </a:r>
            <a:r>
              <a:rPr lang="en-US" dirty="0"/>
              <a:t> a</a:t>
            </a:r>
            <a:r>
              <a:rPr lang="en-US" baseline="-25000" dirty="0"/>
              <a:t>2</a:t>
            </a:r>
            <a:r>
              <a:rPr lang="en-US" dirty="0"/>
              <a:t> a</a:t>
            </a:r>
            <a:r>
              <a:rPr lang="en-US" baseline="-25000" dirty="0"/>
              <a:t>1</a:t>
            </a:r>
            <a:r>
              <a:rPr lang="en-US" dirty="0"/>
              <a:t> a</a:t>
            </a:r>
            <a:r>
              <a:rPr lang="en-US" baseline="-25000" dirty="0"/>
              <a:t>0</a:t>
            </a:r>
            <a:r>
              <a:rPr lang="en-US" dirty="0"/>
              <a:t>}</a:t>
            </a:r>
          </a:p>
          <a:p>
            <a:pPr lvl="2"/>
            <a:r>
              <a:rPr lang="en-US" dirty="0"/>
              <a:t>b = {b</a:t>
            </a:r>
            <a:r>
              <a:rPr lang="en-US" baseline="-25000" dirty="0"/>
              <a:t>3</a:t>
            </a:r>
            <a:r>
              <a:rPr lang="en-US" dirty="0"/>
              <a:t> b</a:t>
            </a:r>
            <a:r>
              <a:rPr lang="en-US" baseline="-25000" dirty="0"/>
              <a:t>2</a:t>
            </a:r>
            <a:r>
              <a:rPr lang="en-US" dirty="0"/>
              <a:t> b</a:t>
            </a:r>
            <a:r>
              <a:rPr lang="en-US" baseline="-25000" dirty="0"/>
              <a:t>1</a:t>
            </a:r>
            <a:r>
              <a:rPr lang="en-US" dirty="0"/>
              <a:t> b</a:t>
            </a:r>
            <a:r>
              <a:rPr lang="en-US" baseline="-25000" dirty="0"/>
              <a:t>0</a:t>
            </a:r>
            <a:r>
              <a:rPr lang="en-US" dirty="0"/>
              <a:t>}</a:t>
            </a:r>
            <a:endParaRPr lang="en-US" baseline="-25000" dirty="0"/>
          </a:p>
          <a:p>
            <a:pPr lvl="1"/>
            <a:endParaRPr lang="en-US" dirty="0"/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a = {1101}</a:t>
            </a:r>
          </a:p>
          <a:p>
            <a:pPr lvl="2"/>
            <a:r>
              <a:rPr lang="en-US" dirty="0"/>
              <a:t>b = {1011}</a:t>
            </a:r>
          </a:p>
          <a:p>
            <a:pPr lvl="1"/>
            <a:endParaRPr lang="en-US" dirty="0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5998C060-83E3-2005-EA0C-0CE51D2B8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574" y="2901847"/>
            <a:ext cx="4609946" cy="3305244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C40B83B-A46C-F39B-AABA-B2F5DC5E3724}"/>
              </a:ext>
            </a:extLst>
          </p:cNvPr>
          <p:cNvSpPr txBox="1"/>
          <p:nvPr/>
        </p:nvSpPr>
        <p:spPr>
          <a:xfrm>
            <a:off x="7457452" y="2420888"/>
            <a:ext cx="2028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4-bit comparator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931EB5C1-9113-0C8F-FECC-07EC27BD3BDF}"/>
              </a:ext>
            </a:extLst>
          </p:cNvPr>
          <p:cNvGrpSpPr/>
          <p:nvPr/>
        </p:nvGrpSpPr>
        <p:grpSpPr>
          <a:xfrm>
            <a:off x="6096723" y="3055261"/>
            <a:ext cx="138600" cy="485640"/>
            <a:chOff x="6096723" y="3055261"/>
            <a:chExt cx="138600" cy="48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put penna 3">
                  <a:extLst>
                    <a:ext uri="{FF2B5EF4-FFF2-40B4-BE49-F238E27FC236}">
                      <a16:creationId xmlns:a16="http://schemas.microsoft.com/office/drawing/2014/main" id="{FE8244FB-5866-42F5-8AE7-379881388B2A}"/>
                    </a:ext>
                  </a:extLst>
                </p14:cNvPr>
                <p14:cNvContentPartPr/>
                <p14:nvPr/>
              </p14:nvContentPartPr>
              <p14:xfrm>
                <a:off x="6096723" y="3055261"/>
                <a:ext cx="133920" cy="209160"/>
              </p14:xfrm>
            </p:contentPart>
          </mc:Choice>
          <mc:Fallback xmlns="">
            <p:pic>
              <p:nvPicPr>
                <p:cNvPr id="4" name="Input penna 3">
                  <a:extLst>
                    <a:ext uri="{FF2B5EF4-FFF2-40B4-BE49-F238E27FC236}">
                      <a16:creationId xmlns:a16="http://schemas.microsoft.com/office/drawing/2014/main" id="{FE8244FB-5866-42F5-8AE7-379881388B2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90603" y="3049141"/>
                  <a:ext cx="1461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B005B357-14EE-B753-7100-D3164BED1B11}"/>
                    </a:ext>
                  </a:extLst>
                </p14:cNvPr>
                <p14:cNvContentPartPr/>
                <p14:nvPr/>
              </p14:nvContentPartPr>
              <p14:xfrm>
                <a:off x="6141723" y="3352981"/>
                <a:ext cx="93600" cy="187920"/>
              </p14:xfrm>
            </p:contentPart>
          </mc:Choice>
          <mc:Fallback xmlns=""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B005B357-14EE-B753-7100-D3164BED1B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35603" y="3346861"/>
                  <a:ext cx="105840" cy="20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DB01D60D-03FC-815F-1941-398B1A5A7754}"/>
                  </a:ext>
                </a:extLst>
              </p14:cNvPr>
              <p14:cNvContentPartPr/>
              <p14:nvPr/>
            </p14:nvContentPartPr>
            <p14:xfrm>
              <a:off x="6146403" y="3868141"/>
              <a:ext cx="149760" cy="19620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DB01D60D-03FC-815F-1941-398B1A5A77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40283" y="3862021"/>
                <a:ext cx="16200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579C1759-9D50-F4A1-A6FE-138C99235D94}"/>
                  </a:ext>
                </a:extLst>
              </p14:cNvPr>
              <p14:cNvContentPartPr/>
              <p14:nvPr/>
            </p14:nvContentPartPr>
            <p14:xfrm>
              <a:off x="6114723" y="4191781"/>
              <a:ext cx="114840" cy="21744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579C1759-9D50-F4A1-A6FE-138C99235D9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08603" y="4185661"/>
                <a:ext cx="12708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84C24552-599E-09F4-23FE-D8AFD63BDA41}"/>
                  </a:ext>
                </a:extLst>
              </p14:cNvPr>
              <p14:cNvContentPartPr/>
              <p14:nvPr/>
            </p14:nvContentPartPr>
            <p14:xfrm>
              <a:off x="6129483" y="4689661"/>
              <a:ext cx="114840" cy="16560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84C24552-599E-09F4-23FE-D8AFD63BDA4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23363" y="4683541"/>
                <a:ext cx="1270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B9D5D5F3-DAD2-5254-1A29-3B4DC9A37300}"/>
                  </a:ext>
                </a:extLst>
              </p14:cNvPr>
              <p14:cNvContentPartPr/>
              <p14:nvPr/>
            </p14:nvContentPartPr>
            <p14:xfrm>
              <a:off x="6160803" y="5030941"/>
              <a:ext cx="147600" cy="12672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B9D5D5F3-DAD2-5254-1A29-3B4DC9A3730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54683" y="5024821"/>
                <a:ext cx="15984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BBB4A1BA-C279-267F-26C7-50DC5573BE9D}"/>
                  </a:ext>
                </a:extLst>
              </p14:cNvPr>
              <p14:cNvContentPartPr/>
              <p14:nvPr/>
            </p14:nvContentPartPr>
            <p14:xfrm>
              <a:off x="6159003" y="5478781"/>
              <a:ext cx="132840" cy="15444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BBB4A1BA-C279-267F-26C7-50DC5573BE9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52883" y="5472661"/>
                <a:ext cx="1450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27E17FDA-86EA-FE2B-6429-11A37902AE8B}"/>
                  </a:ext>
                </a:extLst>
              </p14:cNvPr>
              <p14:cNvContentPartPr/>
              <p14:nvPr/>
            </p14:nvContentPartPr>
            <p14:xfrm>
              <a:off x="6161883" y="5825821"/>
              <a:ext cx="104400" cy="18000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27E17FDA-86EA-FE2B-6429-11A37902AE8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55763" y="5819701"/>
                <a:ext cx="11664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A7FB0155-0C1D-FF01-035F-0D437DFA8F70}"/>
                  </a:ext>
                </a:extLst>
              </p14:cNvPr>
              <p14:cNvContentPartPr/>
              <p14:nvPr/>
            </p14:nvContentPartPr>
            <p14:xfrm>
              <a:off x="7794123" y="3036181"/>
              <a:ext cx="146160" cy="18756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A7FB0155-0C1D-FF01-035F-0D437DFA8F7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88003" y="3030061"/>
                <a:ext cx="15840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5938FDBC-8A07-9570-A5F6-04E458EB70CC}"/>
                  </a:ext>
                </a:extLst>
              </p14:cNvPr>
              <p14:cNvContentPartPr/>
              <p14:nvPr/>
            </p14:nvContentPartPr>
            <p14:xfrm>
              <a:off x="7724643" y="3867061"/>
              <a:ext cx="85680" cy="18036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5938FDBC-8A07-9570-A5F6-04E458EB70C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718523" y="3860941"/>
                <a:ext cx="979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A55E8660-5AFC-5D5A-7C3D-52620F1AAF62}"/>
                  </a:ext>
                </a:extLst>
              </p14:cNvPr>
              <p14:cNvContentPartPr/>
              <p14:nvPr/>
            </p14:nvContentPartPr>
            <p14:xfrm>
              <a:off x="7818963" y="4621621"/>
              <a:ext cx="144360" cy="17712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A55E8660-5AFC-5D5A-7C3D-52620F1AAF6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812843" y="4615501"/>
                <a:ext cx="1566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A885C37B-ABF5-9D36-EBBE-FE0726D626C5}"/>
                  </a:ext>
                </a:extLst>
              </p14:cNvPr>
              <p14:cNvContentPartPr/>
              <p14:nvPr/>
            </p14:nvContentPartPr>
            <p14:xfrm>
              <a:off x="7743003" y="5491741"/>
              <a:ext cx="115920" cy="14616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A885C37B-ABF5-9D36-EBBE-FE0726D626C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736883" y="5485621"/>
                <a:ext cx="12816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F5E8319C-0AF9-98F2-E0BA-1DA151E753E7}"/>
                  </a:ext>
                </a:extLst>
              </p14:cNvPr>
              <p14:cNvContentPartPr/>
              <p14:nvPr/>
            </p14:nvContentPartPr>
            <p14:xfrm>
              <a:off x="9012003" y="3450181"/>
              <a:ext cx="134640" cy="17064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F5E8319C-0AF9-98F2-E0BA-1DA151E753E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005883" y="3444061"/>
                <a:ext cx="1468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28390BF0-A0E5-E2F6-799F-B734488BFB8C}"/>
                  </a:ext>
                </a:extLst>
              </p14:cNvPr>
              <p14:cNvContentPartPr/>
              <p14:nvPr/>
            </p14:nvContentPartPr>
            <p14:xfrm>
              <a:off x="8993283" y="5416501"/>
              <a:ext cx="132120" cy="169920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28390BF0-A0E5-E2F6-799F-B734488BFB8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987163" y="5410381"/>
                <a:ext cx="14436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C268FD14-DDE0-34A9-CC20-1C2AF7756F80}"/>
                  </a:ext>
                </a:extLst>
              </p14:cNvPr>
              <p14:cNvContentPartPr/>
              <p14:nvPr/>
            </p14:nvContentPartPr>
            <p14:xfrm>
              <a:off x="9904443" y="4062181"/>
              <a:ext cx="142560" cy="207720"/>
            </p14:xfrm>
          </p:contentPart>
        </mc:Choice>
        <mc:Fallback xmlns=""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C268FD14-DDE0-34A9-CC20-1C2AF7756F8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898323" y="4056061"/>
                <a:ext cx="154800" cy="21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9063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Comparator*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Iterative (or sequential) version: </a:t>
            </a:r>
            <a:r>
              <a:rPr lang="en-US" dirty="0"/>
              <a:t>EQ = 1, if inputs are equal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F4A325E-3B40-299C-8EE3-BB99D2F1A359}"/>
              </a:ext>
            </a:extLst>
          </p:cNvPr>
          <p:cNvSpPr txBox="1"/>
          <p:nvPr/>
        </p:nvSpPr>
        <p:spPr>
          <a:xfrm>
            <a:off x="3046480" y="2276872"/>
            <a:ext cx="2028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n-bit comparator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911CFB3E-2730-477F-A3A0-E4EC69E3D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2559314"/>
            <a:ext cx="8103207" cy="18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41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Comparator*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Iterative (or sequential) version: </a:t>
            </a:r>
            <a:r>
              <a:rPr lang="en-US" dirty="0"/>
              <a:t>EQ = 1, if inputs are equal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22A1B20-7911-3C43-F75A-727B7B352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72" y="4662463"/>
            <a:ext cx="3116720" cy="151429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F4A325E-3B40-299C-8EE3-BB99D2F1A359}"/>
              </a:ext>
            </a:extLst>
          </p:cNvPr>
          <p:cNvSpPr txBox="1"/>
          <p:nvPr/>
        </p:nvSpPr>
        <p:spPr>
          <a:xfrm>
            <a:off x="3046480" y="2276872"/>
            <a:ext cx="2028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n-bit comparator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5174542-5721-E053-2E5C-5F358B237CCE}"/>
              </a:ext>
            </a:extLst>
          </p:cNvPr>
          <p:cNvSpPr txBox="1"/>
          <p:nvPr/>
        </p:nvSpPr>
        <p:spPr>
          <a:xfrm>
            <a:off x="7435621" y="4930789"/>
            <a:ext cx="1756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CMP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FEE17E2A-6E6B-B8EA-CA26-0DDC828585D0}"/>
              </a:ext>
            </a:extLst>
          </p:cNvPr>
          <p:cNvGrpSpPr/>
          <p:nvPr/>
        </p:nvGrpSpPr>
        <p:grpSpPr>
          <a:xfrm>
            <a:off x="4532163" y="4170541"/>
            <a:ext cx="2687400" cy="1336320"/>
            <a:chOff x="4532163" y="4170541"/>
            <a:chExt cx="2687400" cy="13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put penna 3">
                  <a:extLst>
                    <a:ext uri="{FF2B5EF4-FFF2-40B4-BE49-F238E27FC236}">
                      <a16:creationId xmlns:a16="http://schemas.microsoft.com/office/drawing/2014/main" id="{343D46AC-FAA5-3F77-1B02-FE12832C8867}"/>
                    </a:ext>
                  </a:extLst>
                </p14:cNvPr>
                <p14:cNvContentPartPr/>
                <p14:nvPr/>
              </p14:nvContentPartPr>
              <p14:xfrm>
                <a:off x="4532163" y="4170541"/>
                <a:ext cx="2534760" cy="1287000"/>
              </p14:xfrm>
            </p:contentPart>
          </mc:Choice>
          <mc:Fallback xmlns="">
            <p:pic>
              <p:nvPicPr>
                <p:cNvPr id="4" name="Input penna 3">
                  <a:extLst>
                    <a:ext uri="{FF2B5EF4-FFF2-40B4-BE49-F238E27FC236}">
                      <a16:creationId xmlns:a16="http://schemas.microsoft.com/office/drawing/2014/main" id="{343D46AC-FAA5-3F77-1B02-FE12832C886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26043" y="4164421"/>
                  <a:ext cx="2547000" cy="12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56B8E504-9C38-D372-65DF-3B229648BAE9}"/>
                    </a:ext>
                  </a:extLst>
                </p14:cNvPr>
                <p14:cNvContentPartPr/>
                <p14:nvPr/>
              </p14:nvContentPartPr>
              <p14:xfrm>
                <a:off x="7023363" y="5374381"/>
                <a:ext cx="196200" cy="132480"/>
              </p14:xfrm>
            </p:contentPart>
          </mc:Choice>
          <mc:Fallback xmlns=""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56B8E504-9C38-D372-65DF-3B229648BAE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17243" y="5368261"/>
                  <a:ext cx="208440" cy="1447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7" name="Immagine 16">
            <a:extLst>
              <a:ext uri="{FF2B5EF4-FFF2-40B4-BE49-F238E27FC236}">
                <a16:creationId xmlns:a16="http://schemas.microsoft.com/office/drawing/2014/main" id="{1AE5586B-7E74-3B3F-FF32-D600811F2F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352" y="2559314"/>
            <a:ext cx="8103207" cy="18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84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Comparator*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Iterative (or sequential) version: </a:t>
            </a:r>
            <a:r>
              <a:rPr lang="en-US" dirty="0"/>
              <a:t>EQ = 1, if inputs are equal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22A1B20-7911-3C43-F75A-727B7B352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72" y="4662463"/>
            <a:ext cx="3116720" cy="151429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F4A325E-3B40-299C-8EE3-BB99D2F1A359}"/>
              </a:ext>
            </a:extLst>
          </p:cNvPr>
          <p:cNvSpPr txBox="1"/>
          <p:nvPr/>
        </p:nvSpPr>
        <p:spPr>
          <a:xfrm>
            <a:off x="3046480" y="2276872"/>
            <a:ext cx="2028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n-bit comparator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5174542-5721-E053-2E5C-5F358B237CCE}"/>
              </a:ext>
            </a:extLst>
          </p:cNvPr>
          <p:cNvSpPr txBox="1"/>
          <p:nvPr/>
        </p:nvSpPr>
        <p:spPr>
          <a:xfrm>
            <a:off x="7435621" y="4930789"/>
            <a:ext cx="1756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CMP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ella 11">
                <a:extLst>
                  <a:ext uri="{FF2B5EF4-FFF2-40B4-BE49-F238E27FC236}">
                    <a16:creationId xmlns:a16="http://schemas.microsoft.com/office/drawing/2014/main" id="{527F9F37-D4A9-3ED8-3E15-77B0AC9739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4463966"/>
                  </p:ext>
                </p:extLst>
              </p:nvPr>
            </p:nvGraphicFramePr>
            <p:xfrm>
              <a:off x="9192344" y="2508386"/>
              <a:ext cx="219978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3405">
                      <a:extLst>
                        <a:ext uri="{9D8B030D-6E8A-4147-A177-3AD203B41FA5}">
                          <a16:colId xmlns:a16="http://schemas.microsoft.com/office/drawing/2014/main" val="3675532512"/>
                        </a:ext>
                      </a:extLst>
                    </a:gridCol>
                    <a:gridCol w="379882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4125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297810">
                      <a:extLst>
                        <a:ext uri="{9D8B030D-6E8A-4147-A177-3AD203B41FA5}">
                          <a16:colId xmlns:a16="http://schemas.microsoft.com/office/drawing/2014/main" val="482550080"/>
                        </a:ext>
                      </a:extLst>
                    </a:gridCol>
                    <a:gridCol w="536111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𝐞𝐪𝐢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0" smtClean="0">
                                        <a:latin typeface="Cambria Math" panose="02040503050406030204" pitchFamily="18" charset="0"/>
                                      </a:rPr>
                                      <m:t>𝐚</m:t>
                                    </m:r>
                                  </m:e>
                                  <m:sub>
                                    <m:r>
                                      <a:rPr lang="it-IT" b="1" i="0" smtClean="0">
                                        <a:latin typeface="Cambria Math" panose="02040503050406030204" pitchFamily="18" charset="0"/>
                                      </a:rPr>
                                      <m:t>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0" smtClean="0"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it-IT" b="1" i="0" smtClean="0">
                                        <a:latin typeface="Cambria Math" panose="02040503050406030204" pitchFamily="18" charset="0"/>
                                      </a:rPr>
                                      <m:t>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𝐜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𝐞𝐪𝐨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20055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08548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378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45189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ella 11">
                <a:extLst>
                  <a:ext uri="{FF2B5EF4-FFF2-40B4-BE49-F238E27FC236}">
                    <a16:creationId xmlns:a16="http://schemas.microsoft.com/office/drawing/2014/main" id="{527F9F37-D4A9-3ED8-3E15-77B0AC9739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4463966"/>
                  </p:ext>
                </p:extLst>
              </p:nvPr>
            </p:nvGraphicFramePr>
            <p:xfrm>
              <a:off x="9192344" y="2508386"/>
              <a:ext cx="219978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3405">
                      <a:extLst>
                        <a:ext uri="{9D8B030D-6E8A-4147-A177-3AD203B41FA5}">
                          <a16:colId xmlns:a16="http://schemas.microsoft.com/office/drawing/2014/main" val="3675532512"/>
                        </a:ext>
                      </a:extLst>
                    </a:gridCol>
                    <a:gridCol w="379882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4125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297810">
                      <a:extLst>
                        <a:ext uri="{9D8B030D-6E8A-4147-A177-3AD203B41FA5}">
                          <a16:colId xmlns:a16="http://schemas.microsoft.com/office/drawing/2014/main" val="482550080"/>
                        </a:ext>
                      </a:extLst>
                    </a:gridCol>
                    <a:gridCol w="536111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64" t="-1639" r="-28723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0794" t="-1639" r="-32857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2353" t="-1639" r="-204412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61224" t="-1639" r="-183673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2500" t="-1639" r="-2273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20055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2353" t="-301639" r="-20441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08548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378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45189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B006DBB-1C28-2B21-8E32-24AFFA338052}"/>
              </a:ext>
            </a:extLst>
          </p:cNvPr>
          <p:cNvSpPr txBox="1"/>
          <p:nvPr/>
        </p:nvSpPr>
        <p:spPr>
          <a:xfrm>
            <a:off x="9192344" y="1984297"/>
            <a:ext cx="2199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CMP truth table</a:t>
            </a:r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06D04E46-C617-08F6-8469-BBC81B3E5EA3}"/>
              </a:ext>
            </a:extLst>
          </p:cNvPr>
          <p:cNvGrpSpPr/>
          <p:nvPr/>
        </p:nvGrpSpPr>
        <p:grpSpPr>
          <a:xfrm>
            <a:off x="8560923" y="5089981"/>
            <a:ext cx="337320" cy="496080"/>
            <a:chOff x="8560923" y="5089981"/>
            <a:chExt cx="337320" cy="49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B2FFF21C-BFB9-15F8-2323-71004B637C71}"/>
                    </a:ext>
                  </a:extLst>
                </p14:cNvPr>
                <p14:cNvContentPartPr/>
                <p14:nvPr/>
              </p14:nvContentPartPr>
              <p14:xfrm>
                <a:off x="8592963" y="5238301"/>
                <a:ext cx="173520" cy="25308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B2FFF21C-BFB9-15F8-2323-71004B637C7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86843" y="5232181"/>
                  <a:ext cx="1857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4443FB4C-A251-D8E5-404A-A45A06BDFBA5}"/>
                    </a:ext>
                  </a:extLst>
                </p14:cNvPr>
                <p14:cNvContentPartPr/>
                <p14:nvPr/>
              </p14:nvContentPartPr>
              <p14:xfrm>
                <a:off x="8560923" y="5534941"/>
                <a:ext cx="57960" cy="5112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4443FB4C-A251-D8E5-404A-A45A06BDFBA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54803" y="5528821"/>
                  <a:ext cx="702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A31ADE8B-29DD-7A18-E38B-8CF7F608003E}"/>
                    </a:ext>
                  </a:extLst>
                </p14:cNvPr>
                <p14:cNvContentPartPr/>
                <p14:nvPr/>
              </p14:nvContentPartPr>
              <p14:xfrm>
                <a:off x="8789523" y="5089981"/>
                <a:ext cx="108720" cy="11160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A31ADE8B-29DD-7A18-E38B-8CF7F608003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83403" y="5083861"/>
                  <a:ext cx="120960" cy="1238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7" name="Immagine 16">
            <a:extLst>
              <a:ext uri="{FF2B5EF4-FFF2-40B4-BE49-F238E27FC236}">
                <a16:creationId xmlns:a16="http://schemas.microsoft.com/office/drawing/2014/main" id="{23593A6A-A0A4-DEBE-D305-74B8436E65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3352" y="2559314"/>
            <a:ext cx="8103207" cy="1877798"/>
          </a:xfrm>
          <a:prstGeom prst="rect">
            <a:avLst/>
          </a:prstGeom>
        </p:spPr>
      </p:pic>
      <p:grpSp>
        <p:nvGrpSpPr>
          <p:cNvPr id="6" name="Gruppo 5">
            <a:extLst>
              <a:ext uri="{FF2B5EF4-FFF2-40B4-BE49-F238E27FC236}">
                <a16:creationId xmlns:a16="http://schemas.microsoft.com/office/drawing/2014/main" id="{FEE17E2A-6E6B-B8EA-CA26-0DDC828585D0}"/>
              </a:ext>
            </a:extLst>
          </p:cNvPr>
          <p:cNvGrpSpPr/>
          <p:nvPr/>
        </p:nvGrpSpPr>
        <p:grpSpPr>
          <a:xfrm>
            <a:off x="4532163" y="4170541"/>
            <a:ext cx="2687400" cy="1336320"/>
            <a:chOff x="4532163" y="4170541"/>
            <a:chExt cx="2687400" cy="13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" name="Input penna 3">
                  <a:extLst>
                    <a:ext uri="{FF2B5EF4-FFF2-40B4-BE49-F238E27FC236}">
                      <a16:creationId xmlns:a16="http://schemas.microsoft.com/office/drawing/2014/main" id="{343D46AC-FAA5-3F77-1B02-FE12832C8867}"/>
                    </a:ext>
                  </a:extLst>
                </p14:cNvPr>
                <p14:cNvContentPartPr/>
                <p14:nvPr/>
              </p14:nvContentPartPr>
              <p14:xfrm>
                <a:off x="4532163" y="4170541"/>
                <a:ext cx="2534760" cy="1287000"/>
              </p14:xfrm>
            </p:contentPart>
          </mc:Choice>
          <mc:Fallback xmlns="">
            <p:pic>
              <p:nvPicPr>
                <p:cNvPr id="4" name="Input penna 3">
                  <a:extLst>
                    <a:ext uri="{FF2B5EF4-FFF2-40B4-BE49-F238E27FC236}">
                      <a16:creationId xmlns:a16="http://schemas.microsoft.com/office/drawing/2014/main" id="{343D46AC-FAA5-3F77-1B02-FE12832C886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26043" y="4164421"/>
                  <a:ext cx="2547000" cy="12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56B8E504-9C38-D372-65DF-3B229648BAE9}"/>
                    </a:ext>
                  </a:extLst>
                </p14:cNvPr>
                <p14:cNvContentPartPr/>
                <p14:nvPr/>
              </p14:nvContentPartPr>
              <p14:xfrm>
                <a:off x="7023363" y="5374381"/>
                <a:ext cx="196200" cy="132480"/>
              </p14:xfrm>
            </p:contentPart>
          </mc:Choice>
          <mc:Fallback xmlns=""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56B8E504-9C38-D372-65DF-3B229648BAE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17243" y="5368261"/>
                  <a:ext cx="208440" cy="144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85341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Comparator*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Iterative (or sequential) version: </a:t>
            </a:r>
            <a:r>
              <a:rPr lang="en-US" dirty="0"/>
              <a:t>EQ = 1, if inputs are equal</a:t>
            </a:r>
          </a:p>
          <a:p>
            <a:pPr lvl="1"/>
            <a:r>
              <a:rPr lang="en-US" dirty="0"/>
              <a:t>Example: 4-bit comparator</a:t>
            </a:r>
          </a:p>
          <a:p>
            <a:pPr lvl="2"/>
            <a:r>
              <a:rPr lang="en-US" dirty="0"/>
              <a:t>a = {1101}</a:t>
            </a:r>
          </a:p>
          <a:p>
            <a:pPr lvl="2"/>
            <a:r>
              <a:rPr lang="en-US" dirty="0"/>
              <a:t>b = {1101}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ella 11">
                <a:extLst>
                  <a:ext uri="{FF2B5EF4-FFF2-40B4-BE49-F238E27FC236}">
                    <a16:creationId xmlns:a16="http://schemas.microsoft.com/office/drawing/2014/main" id="{527F9F37-D4A9-3ED8-3E15-77B0AC97396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192344" y="2508386"/>
              <a:ext cx="219978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3405">
                      <a:extLst>
                        <a:ext uri="{9D8B030D-6E8A-4147-A177-3AD203B41FA5}">
                          <a16:colId xmlns:a16="http://schemas.microsoft.com/office/drawing/2014/main" val="3675532512"/>
                        </a:ext>
                      </a:extLst>
                    </a:gridCol>
                    <a:gridCol w="379882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4125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297810">
                      <a:extLst>
                        <a:ext uri="{9D8B030D-6E8A-4147-A177-3AD203B41FA5}">
                          <a16:colId xmlns:a16="http://schemas.microsoft.com/office/drawing/2014/main" val="482550080"/>
                        </a:ext>
                      </a:extLst>
                    </a:gridCol>
                    <a:gridCol w="536111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𝐞𝐪𝐢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0" smtClean="0">
                                        <a:latin typeface="Cambria Math" panose="02040503050406030204" pitchFamily="18" charset="0"/>
                                      </a:rPr>
                                      <m:t>𝐚</m:t>
                                    </m:r>
                                  </m:e>
                                  <m:sub>
                                    <m:r>
                                      <a:rPr lang="it-IT" b="1" i="0" smtClean="0">
                                        <a:latin typeface="Cambria Math" panose="02040503050406030204" pitchFamily="18" charset="0"/>
                                      </a:rPr>
                                      <m:t>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0" smtClean="0"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it-IT" b="1" i="0" smtClean="0">
                                        <a:latin typeface="Cambria Math" panose="02040503050406030204" pitchFamily="18" charset="0"/>
                                      </a:rPr>
                                      <m:t>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𝐜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𝐞𝐪𝐨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20055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08548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378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45189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ella 11">
                <a:extLst>
                  <a:ext uri="{FF2B5EF4-FFF2-40B4-BE49-F238E27FC236}">
                    <a16:creationId xmlns:a16="http://schemas.microsoft.com/office/drawing/2014/main" id="{527F9F37-D4A9-3ED8-3E15-77B0AC97396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192344" y="2508386"/>
              <a:ext cx="219978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3405">
                      <a:extLst>
                        <a:ext uri="{9D8B030D-6E8A-4147-A177-3AD203B41FA5}">
                          <a16:colId xmlns:a16="http://schemas.microsoft.com/office/drawing/2014/main" val="3675532512"/>
                        </a:ext>
                      </a:extLst>
                    </a:gridCol>
                    <a:gridCol w="379882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4125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297810">
                      <a:extLst>
                        <a:ext uri="{9D8B030D-6E8A-4147-A177-3AD203B41FA5}">
                          <a16:colId xmlns:a16="http://schemas.microsoft.com/office/drawing/2014/main" val="482550080"/>
                        </a:ext>
                      </a:extLst>
                    </a:gridCol>
                    <a:gridCol w="536111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64" t="-1639" r="-28723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794" t="-1639" r="-32857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2353" t="-1639" r="-204412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1224" t="-1639" r="-183673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2500" t="-1639" r="-2273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20055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2353" t="-301639" r="-20441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08548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378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45189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B006DBB-1C28-2B21-8E32-24AFFA338052}"/>
              </a:ext>
            </a:extLst>
          </p:cNvPr>
          <p:cNvSpPr txBox="1"/>
          <p:nvPr/>
        </p:nvSpPr>
        <p:spPr>
          <a:xfrm>
            <a:off x="9192344" y="1984297"/>
            <a:ext cx="2199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CMP truth table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5DF78378-C849-D4EF-6A39-2248433B6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3847627"/>
            <a:ext cx="7757462" cy="18856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986B4FB0-4B36-2D92-5AF6-22E1D658989A}"/>
                  </a:ext>
                </a:extLst>
              </p14:cNvPr>
              <p14:cNvContentPartPr/>
              <p14:nvPr/>
            </p14:nvContentPartPr>
            <p14:xfrm>
              <a:off x="1680243" y="3754021"/>
              <a:ext cx="104760" cy="205560"/>
            </p14:xfrm>
          </p:contentPart>
        </mc:Choice>
        <mc:Fallback xmlns=""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986B4FB0-4B36-2D92-5AF6-22E1D65898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4123" y="3747901"/>
                <a:ext cx="1170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F1324B1C-AE28-8B2A-C1AB-8EE07744A7BE}"/>
                  </a:ext>
                </a:extLst>
              </p14:cNvPr>
              <p14:cNvContentPartPr/>
              <p14:nvPr/>
            </p14:nvContentPartPr>
            <p14:xfrm>
              <a:off x="2059683" y="3747181"/>
              <a:ext cx="109080" cy="192600"/>
            </p14:xfrm>
          </p:contentPart>
        </mc:Choice>
        <mc:Fallback xmlns=""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F1324B1C-AE28-8B2A-C1AB-8EE07744A7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53563" y="3741061"/>
                <a:ext cx="12132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FAF82D53-D58B-6FD9-AD90-E22B99D7BF30}"/>
                  </a:ext>
                </a:extLst>
              </p14:cNvPr>
              <p14:cNvContentPartPr/>
              <p14:nvPr/>
            </p14:nvContentPartPr>
            <p14:xfrm>
              <a:off x="3248403" y="3835741"/>
              <a:ext cx="117360" cy="15516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FAF82D53-D58B-6FD9-AD90-E22B99D7BF3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42283" y="3829621"/>
                <a:ext cx="1296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Input penna 28">
                <a:extLst>
                  <a:ext uri="{FF2B5EF4-FFF2-40B4-BE49-F238E27FC236}">
                    <a16:creationId xmlns:a16="http://schemas.microsoft.com/office/drawing/2014/main" id="{8AC4ECCE-7B75-9782-87BB-8D52D363E63F}"/>
                  </a:ext>
                </a:extLst>
              </p14:cNvPr>
              <p14:cNvContentPartPr/>
              <p14:nvPr/>
            </p14:nvContentPartPr>
            <p14:xfrm>
              <a:off x="3625683" y="3836461"/>
              <a:ext cx="155880" cy="147600"/>
            </p14:xfrm>
          </p:contentPart>
        </mc:Choice>
        <mc:Fallback xmlns="">
          <p:pic>
            <p:nvPicPr>
              <p:cNvPr id="29" name="Input penna 28">
                <a:extLst>
                  <a:ext uri="{FF2B5EF4-FFF2-40B4-BE49-F238E27FC236}">
                    <a16:creationId xmlns:a16="http://schemas.microsoft.com/office/drawing/2014/main" id="{8AC4ECCE-7B75-9782-87BB-8D52D363E63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19563" y="3830341"/>
                <a:ext cx="16812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61CBF2BD-5F00-CCB4-7C99-5EBC959987C0}"/>
                  </a:ext>
                </a:extLst>
              </p14:cNvPr>
              <p14:cNvContentPartPr/>
              <p14:nvPr/>
            </p14:nvContentPartPr>
            <p14:xfrm>
              <a:off x="4897203" y="3745021"/>
              <a:ext cx="121680" cy="181440"/>
            </p14:xfrm>
          </p:contentPart>
        </mc:Choice>
        <mc:Fallback xmlns=""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61CBF2BD-5F00-CCB4-7C99-5EBC959987C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91083" y="3738901"/>
                <a:ext cx="13392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03DF1C19-A5CF-A1C0-F9FE-787DD39483DB}"/>
                  </a:ext>
                </a:extLst>
              </p14:cNvPr>
              <p14:cNvContentPartPr/>
              <p14:nvPr/>
            </p14:nvContentPartPr>
            <p14:xfrm>
              <a:off x="5285283" y="3757621"/>
              <a:ext cx="132840" cy="207000"/>
            </p14:xfrm>
          </p:contentPart>
        </mc:Choice>
        <mc:Fallback xmlns=""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03DF1C19-A5CF-A1C0-F9FE-787DD39483D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79163" y="3751501"/>
                <a:ext cx="14508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2" name="Input penna 31">
                <a:extLst>
                  <a:ext uri="{FF2B5EF4-FFF2-40B4-BE49-F238E27FC236}">
                    <a16:creationId xmlns:a16="http://schemas.microsoft.com/office/drawing/2014/main" id="{7A69CFE1-4C5A-955E-380C-03A248EC2FD7}"/>
                  </a:ext>
                </a:extLst>
              </p14:cNvPr>
              <p14:cNvContentPartPr/>
              <p14:nvPr/>
            </p14:nvContentPartPr>
            <p14:xfrm>
              <a:off x="6553923" y="3782821"/>
              <a:ext cx="102960" cy="203400"/>
            </p14:xfrm>
          </p:contentPart>
        </mc:Choice>
        <mc:Fallback xmlns="">
          <p:pic>
            <p:nvPicPr>
              <p:cNvPr id="32" name="Input penna 31">
                <a:extLst>
                  <a:ext uri="{FF2B5EF4-FFF2-40B4-BE49-F238E27FC236}">
                    <a16:creationId xmlns:a16="http://schemas.microsoft.com/office/drawing/2014/main" id="{7A69CFE1-4C5A-955E-380C-03A248EC2FD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47803" y="3776701"/>
                <a:ext cx="11520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3" name="Input penna 32">
                <a:extLst>
                  <a:ext uri="{FF2B5EF4-FFF2-40B4-BE49-F238E27FC236}">
                    <a16:creationId xmlns:a16="http://schemas.microsoft.com/office/drawing/2014/main" id="{EADC416A-58D3-41BC-5EB3-B2AF79C33848}"/>
                  </a:ext>
                </a:extLst>
              </p14:cNvPr>
              <p14:cNvContentPartPr/>
              <p14:nvPr/>
            </p14:nvContentPartPr>
            <p14:xfrm>
              <a:off x="6907443" y="3786061"/>
              <a:ext cx="122760" cy="177480"/>
            </p14:xfrm>
          </p:contentPart>
        </mc:Choice>
        <mc:Fallback xmlns="">
          <p:pic>
            <p:nvPicPr>
              <p:cNvPr id="33" name="Input penna 32">
                <a:extLst>
                  <a:ext uri="{FF2B5EF4-FFF2-40B4-BE49-F238E27FC236}">
                    <a16:creationId xmlns:a16="http://schemas.microsoft.com/office/drawing/2014/main" id="{EADC416A-58D3-41BC-5EB3-B2AF79C3384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01323" y="3779941"/>
                <a:ext cx="1350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4" name="Input penna 33">
                <a:extLst>
                  <a:ext uri="{FF2B5EF4-FFF2-40B4-BE49-F238E27FC236}">
                    <a16:creationId xmlns:a16="http://schemas.microsoft.com/office/drawing/2014/main" id="{F6AA3AFB-EAD8-94BC-D21D-9941E0BE760D}"/>
                  </a:ext>
                </a:extLst>
              </p14:cNvPr>
              <p14:cNvContentPartPr/>
              <p14:nvPr/>
            </p14:nvContentPartPr>
            <p14:xfrm>
              <a:off x="2673123" y="5073421"/>
              <a:ext cx="118800" cy="171000"/>
            </p14:xfrm>
          </p:contentPart>
        </mc:Choice>
        <mc:Fallback xmlns="">
          <p:pic>
            <p:nvPicPr>
              <p:cNvPr id="34" name="Input penna 33">
                <a:extLst>
                  <a:ext uri="{FF2B5EF4-FFF2-40B4-BE49-F238E27FC236}">
                    <a16:creationId xmlns:a16="http://schemas.microsoft.com/office/drawing/2014/main" id="{F6AA3AFB-EAD8-94BC-D21D-9941E0BE760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67003" y="5067301"/>
                <a:ext cx="1310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5" name="Input penna 34">
                <a:extLst>
                  <a:ext uri="{FF2B5EF4-FFF2-40B4-BE49-F238E27FC236}">
                    <a16:creationId xmlns:a16="http://schemas.microsoft.com/office/drawing/2014/main" id="{66210122-F190-25B7-3901-63894671DE64}"/>
                  </a:ext>
                </a:extLst>
              </p14:cNvPr>
              <p14:cNvContentPartPr/>
              <p14:nvPr/>
            </p14:nvContentPartPr>
            <p14:xfrm>
              <a:off x="4289523" y="5096821"/>
              <a:ext cx="122040" cy="170640"/>
            </p14:xfrm>
          </p:contentPart>
        </mc:Choice>
        <mc:Fallback xmlns="">
          <p:pic>
            <p:nvPicPr>
              <p:cNvPr id="35" name="Input penna 34">
                <a:extLst>
                  <a:ext uri="{FF2B5EF4-FFF2-40B4-BE49-F238E27FC236}">
                    <a16:creationId xmlns:a16="http://schemas.microsoft.com/office/drawing/2014/main" id="{66210122-F190-25B7-3901-63894671DE6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83403" y="5090701"/>
                <a:ext cx="1342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6" name="Input penna 35">
                <a:extLst>
                  <a:ext uri="{FF2B5EF4-FFF2-40B4-BE49-F238E27FC236}">
                    <a16:creationId xmlns:a16="http://schemas.microsoft.com/office/drawing/2014/main" id="{718BA940-2958-B616-2831-AFFBF14CCD82}"/>
                  </a:ext>
                </a:extLst>
              </p14:cNvPr>
              <p14:cNvContentPartPr/>
              <p14:nvPr/>
            </p14:nvContentPartPr>
            <p14:xfrm>
              <a:off x="5912403" y="5102221"/>
              <a:ext cx="101880" cy="143280"/>
            </p14:xfrm>
          </p:contentPart>
        </mc:Choice>
        <mc:Fallback xmlns="">
          <p:pic>
            <p:nvPicPr>
              <p:cNvPr id="36" name="Input penna 35">
                <a:extLst>
                  <a:ext uri="{FF2B5EF4-FFF2-40B4-BE49-F238E27FC236}">
                    <a16:creationId xmlns:a16="http://schemas.microsoft.com/office/drawing/2014/main" id="{718BA940-2958-B616-2831-AFFBF14CCD8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06283" y="5096101"/>
                <a:ext cx="1141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uppo 40">
            <a:extLst>
              <a:ext uri="{FF2B5EF4-FFF2-40B4-BE49-F238E27FC236}">
                <a16:creationId xmlns:a16="http://schemas.microsoft.com/office/drawing/2014/main" id="{0107E2D7-DD8D-9A22-C717-7434F4A31C55}"/>
              </a:ext>
            </a:extLst>
          </p:cNvPr>
          <p:cNvGrpSpPr/>
          <p:nvPr/>
        </p:nvGrpSpPr>
        <p:grpSpPr>
          <a:xfrm>
            <a:off x="8274003" y="5296981"/>
            <a:ext cx="512640" cy="208080"/>
            <a:chOff x="8274003" y="5296981"/>
            <a:chExt cx="512640" cy="2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84481F41-31C6-2E09-DFE7-3FA3812258BA}"/>
                    </a:ext>
                  </a:extLst>
                </p14:cNvPr>
                <p14:cNvContentPartPr/>
                <p14:nvPr/>
              </p14:nvContentPartPr>
              <p14:xfrm>
                <a:off x="8274003" y="5409661"/>
                <a:ext cx="228600" cy="972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84481F41-31C6-2E09-DFE7-3FA3812258B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67883" y="5403541"/>
                  <a:ext cx="2408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5CD37B93-B795-C319-5FB9-1483085570A0}"/>
                    </a:ext>
                  </a:extLst>
                </p14:cNvPr>
                <p14:cNvContentPartPr/>
                <p14:nvPr/>
              </p14:nvContentPartPr>
              <p14:xfrm>
                <a:off x="8299203" y="5446741"/>
                <a:ext cx="173160" cy="1260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5CD37B93-B795-C319-5FB9-1483085570A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93083" y="5440621"/>
                  <a:ext cx="1854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E00F9684-B12B-EA57-3C60-A3A87221D2C1}"/>
                    </a:ext>
                  </a:extLst>
                </p14:cNvPr>
                <p14:cNvContentPartPr/>
                <p14:nvPr/>
              </p14:nvContentPartPr>
              <p14:xfrm>
                <a:off x="8574243" y="5296981"/>
                <a:ext cx="212400" cy="20808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E00F9684-B12B-EA57-3C60-A3A87221D2C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568123" y="5290861"/>
                  <a:ext cx="224640" cy="22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2" name="Input penna 41">
                <a:extLst>
                  <a:ext uri="{FF2B5EF4-FFF2-40B4-BE49-F238E27FC236}">
                    <a16:creationId xmlns:a16="http://schemas.microsoft.com/office/drawing/2014/main" id="{D5E602BA-32A9-6A44-CA43-911773058E86}"/>
                  </a:ext>
                </a:extLst>
              </p14:cNvPr>
              <p14:cNvContentPartPr/>
              <p14:nvPr/>
            </p14:nvContentPartPr>
            <p14:xfrm>
              <a:off x="1622283" y="5066221"/>
              <a:ext cx="698040" cy="77760"/>
            </p14:xfrm>
          </p:contentPart>
        </mc:Choice>
        <mc:Fallback xmlns="">
          <p:pic>
            <p:nvPicPr>
              <p:cNvPr id="42" name="Input penna 41">
                <a:extLst>
                  <a:ext uri="{FF2B5EF4-FFF2-40B4-BE49-F238E27FC236}">
                    <a16:creationId xmlns:a16="http://schemas.microsoft.com/office/drawing/2014/main" id="{D5E602BA-32A9-6A44-CA43-911773058E8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68283" y="4958581"/>
                <a:ext cx="80568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3" name="Input penna 42">
                <a:extLst>
                  <a:ext uri="{FF2B5EF4-FFF2-40B4-BE49-F238E27FC236}">
                    <a16:creationId xmlns:a16="http://schemas.microsoft.com/office/drawing/2014/main" id="{6C31D028-621E-A9BE-6D40-23EAE84CD890}"/>
                  </a:ext>
                </a:extLst>
              </p14:cNvPr>
              <p14:cNvContentPartPr/>
              <p14:nvPr/>
            </p14:nvContentPartPr>
            <p14:xfrm>
              <a:off x="4869123" y="5059741"/>
              <a:ext cx="596880" cy="80280"/>
            </p14:xfrm>
          </p:contentPart>
        </mc:Choice>
        <mc:Fallback xmlns="">
          <p:pic>
            <p:nvPicPr>
              <p:cNvPr id="43" name="Input penna 42">
                <a:extLst>
                  <a:ext uri="{FF2B5EF4-FFF2-40B4-BE49-F238E27FC236}">
                    <a16:creationId xmlns:a16="http://schemas.microsoft.com/office/drawing/2014/main" id="{6C31D028-621E-A9BE-6D40-23EAE84CD89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15123" y="4952101"/>
                <a:ext cx="70452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4" name="Input penna 43">
                <a:extLst>
                  <a:ext uri="{FF2B5EF4-FFF2-40B4-BE49-F238E27FC236}">
                    <a16:creationId xmlns:a16="http://schemas.microsoft.com/office/drawing/2014/main" id="{50E6A94F-2FB4-76F5-18FD-5992F20986D5}"/>
                  </a:ext>
                </a:extLst>
              </p14:cNvPr>
              <p14:cNvContentPartPr/>
              <p14:nvPr/>
            </p14:nvContentPartPr>
            <p14:xfrm>
              <a:off x="6506403" y="5048221"/>
              <a:ext cx="591840" cy="93240"/>
            </p14:xfrm>
          </p:contentPart>
        </mc:Choice>
        <mc:Fallback xmlns="">
          <p:pic>
            <p:nvPicPr>
              <p:cNvPr id="44" name="Input penna 43">
                <a:extLst>
                  <a:ext uri="{FF2B5EF4-FFF2-40B4-BE49-F238E27FC236}">
                    <a16:creationId xmlns:a16="http://schemas.microsoft.com/office/drawing/2014/main" id="{50E6A94F-2FB4-76F5-18FD-5992F20986D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52403" y="4940221"/>
                <a:ext cx="69948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" name="Input penna 44">
                <a:extLst>
                  <a:ext uri="{FF2B5EF4-FFF2-40B4-BE49-F238E27FC236}">
                    <a16:creationId xmlns:a16="http://schemas.microsoft.com/office/drawing/2014/main" id="{CC62094B-3C0F-7721-6E36-DF7CA6C47346}"/>
                  </a:ext>
                </a:extLst>
              </p14:cNvPr>
              <p14:cNvContentPartPr/>
              <p14:nvPr/>
            </p14:nvContentPartPr>
            <p14:xfrm>
              <a:off x="9354363" y="4496341"/>
              <a:ext cx="1916640" cy="113040"/>
            </p14:xfrm>
          </p:contentPart>
        </mc:Choice>
        <mc:Fallback xmlns="">
          <p:pic>
            <p:nvPicPr>
              <p:cNvPr id="45" name="Input penna 44">
                <a:extLst>
                  <a:ext uri="{FF2B5EF4-FFF2-40B4-BE49-F238E27FC236}">
                    <a16:creationId xmlns:a16="http://schemas.microsoft.com/office/drawing/2014/main" id="{CC62094B-3C0F-7721-6E36-DF7CA6C4734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300723" y="4388341"/>
                <a:ext cx="202428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6" name="Input penna 45">
                <a:extLst>
                  <a:ext uri="{FF2B5EF4-FFF2-40B4-BE49-F238E27FC236}">
                    <a16:creationId xmlns:a16="http://schemas.microsoft.com/office/drawing/2014/main" id="{81EA9357-0D29-25D6-AAF0-20AA9A7F95D8}"/>
                  </a:ext>
                </a:extLst>
              </p14:cNvPr>
              <p14:cNvContentPartPr/>
              <p14:nvPr/>
            </p14:nvContentPartPr>
            <p14:xfrm>
              <a:off x="10479003" y="4422541"/>
              <a:ext cx="757800" cy="181080"/>
            </p14:xfrm>
          </p:contentPart>
        </mc:Choice>
        <mc:Fallback xmlns="">
          <p:pic>
            <p:nvPicPr>
              <p:cNvPr id="46" name="Input penna 45">
                <a:extLst>
                  <a:ext uri="{FF2B5EF4-FFF2-40B4-BE49-F238E27FC236}">
                    <a16:creationId xmlns:a16="http://schemas.microsoft.com/office/drawing/2014/main" id="{81EA9357-0D29-25D6-AAF0-20AA9A7F95D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425363" y="4314541"/>
                <a:ext cx="86544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7" name="Input penna 46">
                <a:extLst>
                  <a:ext uri="{FF2B5EF4-FFF2-40B4-BE49-F238E27FC236}">
                    <a16:creationId xmlns:a16="http://schemas.microsoft.com/office/drawing/2014/main" id="{FE1FA065-938F-10BB-B96C-218540A180FD}"/>
                  </a:ext>
                </a:extLst>
              </p14:cNvPr>
              <p14:cNvContentPartPr/>
              <p14:nvPr/>
            </p14:nvContentPartPr>
            <p14:xfrm>
              <a:off x="3318963" y="5032381"/>
              <a:ext cx="501480" cy="99000"/>
            </p14:xfrm>
          </p:contentPart>
        </mc:Choice>
        <mc:Fallback xmlns="">
          <p:pic>
            <p:nvPicPr>
              <p:cNvPr id="47" name="Input penna 46">
                <a:extLst>
                  <a:ext uri="{FF2B5EF4-FFF2-40B4-BE49-F238E27FC236}">
                    <a16:creationId xmlns:a16="http://schemas.microsoft.com/office/drawing/2014/main" id="{FE1FA065-938F-10BB-B96C-218540A180F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265323" y="4924381"/>
                <a:ext cx="60912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8" name="Input penna 47">
                <a:extLst>
                  <a:ext uri="{FF2B5EF4-FFF2-40B4-BE49-F238E27FC236}">
                    <a16:creationId xmlns:a16="http://schemas.microsoft.com/office/drawing/2014/main" id="{A795C6CD-B73A-5130-F51A-5DCE9FA24B59}"/>
                  </a:ext>
                </a:extLst>
              </p14:cNvPr>
              <p14:cNvContentPartPr/>
              <p14:nvPr/>
            </p14:nvContentPartPr>
            <p14:xfrm>
              <a:off x="9281283" y="3329941"/>
              <a:ext cx="2012040" cy="154080"/>
            </p14:xfrm>
          </p:contentPart>
        </mc:Choice>
        <mc:Fallback xmlns="">
          <p:pic>
            <p:nvPicPr>
              <p:cNvPr id="48" name="Input penna 47">
                <a:extLst>
                  <a:ext uri="{FF2B5EF4-FFF2-40B4-BE49-F238E27FC236}">
                    <a16:creationId xmlns:a16="http://schemas.microsoft.com/office/drawing/2014/main" id="{A795C6CD-B73A-5130-F51A-5DCE9FA24B5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227643" y="3222301"/>
                <a:ext cx="2119680" cy="36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9796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Comparator*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Iterative (or sequential) version: </a:t>
            </a:r>
            <a:r>
              <a:rPr lang="en-US" dirty="0"/>
              <a:t>EQ = 1, if inputs are equal</a:t>
            </a:r>
          </a:p>
          <a:p>
            <a:pPr lvl="1"/>
            <a:r>
              <a:rPr lang="en-US" dirty="0"/>
              <a:t>Example: 4-bit comparator</a:t>
            </a:r>
          </a:p>
          <a:p>
            <a:pPr lvl="2"/>
            <a:r>
              <a:rPr lang="en-US" dirty="0"/>
              <a:t>a = {1101}</a:t>
            </a:r>
          </a:p>
          <a:p>
            <a:pPr lvl="2"/>
            <a:r>
              <a:rPr lang="en-US" dirty="0"/>
              <a:t>b = {1011}</a:t>
            </a:r>
          </a:p>
          <a:p>
            <a:pPr lvl="2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ella 11">
                <a:extLst>
                  <a:ext uri="{FF2B5EF4-FFF2-40B4-BE49-F238E27FC236}">
                    <a16:creationId xmlns:a16="http://schemas.microsoft.com/office/drawing/2014/main" id="{527F9F37-D4A9-3ED8-3E15-77B0AC97396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192344" y="2508386"/>
              <a:ext cx="219978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3405">
                      <a:extLst>
                        <a:ext uri="{9D8B030D-6E8A-4147-A177-3AD203B41FA5}">
                          <a16:colId xmlns:a16="http://schemas.microsoft.com/office/drawing/2014/main" val="3675532512"/>
                        </a:ext>
                      </a:extLst>
                    </a:gridCol>
                    <a:gridCol w="379882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4125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297810">
                      <a:extLst>
                        <a:ext uri="{9D8B030D-6E8A-4147-A177-3AD203B41FA5}">
                          <a16:colId xmlns:a16="http://schemas.microsoft.com/office/drawing/2014/main" val="482550080"/>
                        </a:ext>
                      </a:extLst>
                    </a:gridCol>
                    <a:gridCol w="536111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𝐞𝐪𝐢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0" smtClean="0">
                                        <a:latin typeface="Cambria Math" panose="02040503050406030204" pitchFamily="18" charset="0"/>
                                      </a:rPr>
                                      <m:t>𝐚</m:t>
                                    </m:r>
                                  </m:e>
                                  <m:sub>
                                    <m:r>
                                      <a:rPr lang="it-IT" b="1" i="0" smtClean="0">
                                        <a:latin typeface="Cambria Math" panose="02040503050406030204" pitchFamily="18" charset="0"/>
                                      </a:rPr>
                                      <m:t>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0" smtClean="0">
                                        <a:latin typeface="Cambria Math" panose="02040503050406030204" pitchFamily="18" charset="0"/>
                                      </a:rPr>
                                      <m:t>𝐛</m:t>
                                    </m:r>
                                  </m:e>
                                  <m:sub>
                                    <m:r>
                                      <a:rPr lang="it-IT" b="1" i="0" smtClean="0">
                                        <a:latin typeface="Cambria Math" panose="02040503050406030204" pitchFamily="18" charset="0"/>
                                      </a:rPr>
                                      <m:t>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𝐜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1" i="0" smtClean="0">
                                    <a:latin typeface="Cambria Math" panose="02040503050406030204" pitchFamily="18" charset="0"/>
                                  </a:rPr>
                                  <m:t>𝐞𝐪𝐨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20055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08548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378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45189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ella 11">
                <a:extLst>
                  <a:ext uri="{FF2B5EF4-FFF2-40B4-BE49-F238E27FC236}">
                    <a16:creationId xmlns:a16="http://schemas.microsoft.com/office/drawing/2014/main" id="{527F9F37-D4A9-3ED8-3E15-77B0AC97396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192344" y="2508386"/>
              <a:ext cx="219978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3405">
                      <a:extLst>
                        <a:ext uri="{9D8B030D-6E8A-4147-A177-3AD203B41FA5}">
                          <a16:colId xmlns:a16="http://schemas.microsoft.com/office/drawing/2014/main" val="3675532512"/>
                        </a:ext>
                      </a:extLst>
                    </a:gridCol>
                    <a:gridCol w="379882">
                      <a:extLst>
                        <a:ext uri="{9D8B030D-6E8A-4147-A177-3AD203B41FA5}">
                          <a16:colId xmlns:a16="http://schemas.microsoft.com/office/drawing/2014/main" val="1989965339"/>
                        </a:ext>
                      </a:extLst>
                    </a:gridCol>
                    <a:gridCol w="412580">
                      <a:extLst>
                        <a:ext uri="{9D8B030D-6E8A-4147-A177-3AD203B41FA5}">
                          <a16:colId xmlns:a16="http://schemas.microsoft.com/office/drawing/2014/main" val="3515078568"/>
                        </a:ext>
                      </a:extLst>
                    </a:gridCol>
                    <a:gridCol w="297810">
                      <a:extLst>
                        <a:ext uri="{9D8B030D-6E8A-4147-A177-3AD203B41FA5}">
                          <a16:colId xmlns:a16="http://schemas.microsoft.com/office/drawing/2014/main" val="482550080"/>
                        </a:ext>
                      </a:extLst>
                    </a:gridCol>
                    <a:gridCol w="536111">
                      <a:extLst>
                        <a:ext uri="{9D8B030D-6E8A-4147-A177-3AD203B41FA5}">
                          <a16:colId xmlns:a16="http://schemas.microsoft.com/office/drawing/2014/main" val="19939129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64" t="-1639" r="-28723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794" t="-1639" r="-32857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2353" t="-1639" r="-204412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1224" t="-1639" r="-183673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2500" t="-1639" r="-2273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4771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412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20055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2353" t="-301639" r="-20441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08548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378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45189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B006DBB-1C28-2B21-8E32-24AFFA338052}"/>
              </a:ext>
            </a:extLst>
          </p:cNvPr>
          <p:cNvSpPr txBox="1"/>
          <p:nvPr/>
        </p:nvSpPr>
        <p:spPr>
          <a:xfrm>
            <a:off x="9192344" y="1984297"/>
            <a:ext cx="2199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CMP truth table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70F0BBB-95DC-6D35-8B05-53ED814CC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3847627"/>
            <a:ext cx="7757462" cy="18856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0EA0944-737C-1CE7-5699-8394ABCF2B17}"/>
                  </a:ext>
                </a:extLst>
              </p14:cNvPr>
              <p14:cNvContentPartPr/>
              <p14:nvPr/>
            </p14:nvContentPartPr>
            <p14:xfrm>
              <a:off x="1664763" y="3719821"/>
              <a:ext cx="108720" cy="1695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0EA0944-737C-1CE7-5699-8394ABCF2B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8643" y="3713701"/>
                <a:ext cx="12096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46367EEE-3776-40F2-AC10-A83715B860B9}"/>
                  </a:ext>
                </a:extLst>
              </p14:cNvPr>
              <p14:cNvContentPartPr/>
              <p14:nvPr/>
            </p14:nvContentPartPr>
            <p14:xfrm>
              <a:off x="2015403" y="3705421"/>
              <a:ext cx="141120" cy="20952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46367EEE-3776-40F2-AC10-A83715B860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09283" y="3699301"/>
                <a:ext cx="15336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93C96D1F-4551-3551-A015-9459971F1CAB}"/>
                  </a:ext>
                </a:extLst>
              </p14:cNvPr>
              <p14:cNvContentPartPr/>
              <p14:nvPr/>
            </p14:nvContentPartPr>
            <p14:xfrm>
              <a:off x="2662323" y="5065141"/>
              <a:ext cx="118800" cy="18612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93C96D1F-4551-3551-A015-9459971F1C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56203" y="5059021"/>
                <a:ext cx="13104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22D1A247-C87B-0B5B-2EE4-280812FBB46D}"/>
                  </a:ext>
                </a:extLst>
              </p14:cNvPr>
              <p14:cNvContentPartPr/>
              <p14:nvPr/>
            </p14:nvContentPartPr>
            <p14:xfrm>
              <a:off x="3281523" y="3719461"/>
              <a:ext cx="141840" cy="20232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22D1A247-C87B-0B5B-2EE4-280812FBB46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75403" y="3713341"/>
                <a:ext cx="1540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DD306CDE-B48B-E699-E94A-1527B7E6897B}"/>
                  </a:ext>
                </a:extLst>
              </p14:cNvPr>
              <p14:cNvContentPartPr/>
              <p14:nvPr/>
            </p14:nvContentPartPr>
            <p14:xfrm>
              <a:off x="3628203" y="3699661"/>
              <a:ext cx="128520" cy="22032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DD306CDE-B48B-E699-E94A-1527B7E6897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22083" y="3693541"/>
                <a:ext cx="14076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28356A81-0462-D4A5-BF1F-4E6A1F11BA3E}"/>
                  </a:ext>
                </a:extLst>
              </p14:cNvPr>
              <p14:cNvContentPartPr/>
              <p14:nvPr/>
            </p14:nvContentPartPr>
            <p14:xfrm>
              <a:off x="4269003" y="5081701"/>
              <a:ext cx="122760" cy="19368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28356A81-0462-D4A5-BF1F-4E6A1F11BA3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62883" y="5075581"/>
                <a:ext cx="13500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7CE25347-F0A8-C027-568D-9AC36A7C5AB2}"/>
                  </a:ext>
                </a:extLst>
              </p14:cNvPr>
              <p14:cNvContentPartPr/>
              <p14:nvPr/>
            </p14:nvContentPartPr>
            <p14:xfrm>
              <a:off x="4964163" y="3728821"/>
              <a:ext cx="104400" cy="20916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7CE25347-F0A8-C027-568D-9AC36A7C5AB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58043" y="3722701"/>
                <a:ext cx="11664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593C3C97-D355-C708-0D61-2E9F16C787D9}"/>
                  </a:ext>
                </a:extLst>
              </p14:cNvPr>
              <p14:cNvContentPartPr/>
              <p14:nvPr/>
            </p14:nvContentPartPr>
            <p14:xfrm>
              <a:off x="5297883" y="3783901"/>
              <a:ext cx="189000" cy="14328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593C3C97-D355-C708-0D61-2E9F16C787D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91763" y="3777781"/>
                <a:ext cx="20124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5B5DFDD6-3E10-3F03-379C-1034C4FB6019}"/>
                  </a:ext>
                </a:extLst>
              </p14:cNvPr>
              <p14:cNvContentPartPr/>
              <p14:nvPr/>
            </p14:nvContentPartPr>
            <p14:xfrm>
              <a:off x="6516123" y="3727021"/>
              <a:ext cx="120240" cy="21852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5B5DFDD6-3E10-3F03-379C-1034C4FB601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10003" y="3720901"/>
                <a:ext cx="1324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6B18B093-11B3-11D1-F87D-BD1B7F9A7B85}"/>
                  </a:ext>
                </a:extLst>
              </p14:cNvPr>
              <p14:cNvContentPartPr/>
              <p14:nvPr/>
            </p14:nvContentPartPr>
            <p14:xfrm>
              <a:off x="6916083" y="3743941"/>
              <a:ext cx="132480" cy="20484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6B18B093-11B3-11D1-F87D-BD1B7F9A7B8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09963" y="3737821"/>
                <a:ext cx="14472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A883C202-CFE1-3CCA-5A64-CE0A7BA1D314}"/>
                  </a:ext>
                </a:extLst>
              </p14:cNvPr>
              <p14:cNvContentPartPr/>
              <p14:nvPr/>
            </p14:nvContentPartPr>
            <p14:xfrm>
              <a:off x="5896203" y="5093581"/>
              <a:ext cx="118440" cy="173520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A883C202-CFE1-3CCA-5A64-CE0A7BA1D3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90083" y="5087461"/>
                <a:ext cx="130680" cy="18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o 21">
            <a:extLst>
              <a:ext uri="{FF2B5EF4-FFF2-40B4-BE49-F238E27FC236}">
                <a16:creationId xmlns:a16="http://schemas.microsoft.com/office/drawing/2014/main" id="{FBB2084B-FD58-0EA3-7866-90CD8212A609}"/>
              </a:ext>
            </a:extLst>
          </p:cNvPr>
          <p:cNvGrpSpPr/>
          <p:nvPr/>
        </p:nvGrpSpPr>
        <p:grpSpPr>
          <a:xfrm>
            <a:off x="8250963" y="5349181"/>
            <a:ext cx="576720" cy="138960"/>
            <a:chOff x="8250963" y="5349181"/>
            <a:chExt cx="576720" cy="1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482D505C-138E-1878-437D-AD9BF32CAEEF}"/>
                    </a:ext>
                  </a:extLst>
                </p14:cNvPr>
                <p14:cNvContentPartPr/>
                <p14:nvPr/>
              </p14:nvContentPartPr>
              <p14:xfrm>
                <a:off x="8250963" y="5393821"/>
                <a:ext cx="262440" cy="1440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482D505C-138E-1878-437D-AD9BF32CAEE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44843" y="5387701"/>
                  <a:ext cx="2746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6584F99E-17D8-E253-E361-96A65FC4A07D}"/>
                    </a:ext>
                  </a:extLst>
                </p14:cNvPr>
                <p14:cNvContentPartPr/>
                <p14:nvPr/>
              </p14:nvContentPartPr>
              <p14:xfrm>
                <a:off x="8258163" y="5438821"/>
                <a:ext cx="236520" cy="1620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6584F99E-17D8-E253-E361-96A65FC4A07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52043" y="5432701"/>
                  <a:ext cx="2487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164525B0-A3D4-25C3-6389-FC3F4306E170}"/>
                    </a:ext>
                  </a:extLst>
                </p14:cNvPr>
                <p14:cNvContentPartPr/>
                <p14:nvPr/>
              </p14:nvContentPartPr>
              <p14:xfrm>
                <a:off x="8650203" y="5349181"/>
                <a:ext cx="177480" cy="13896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164525B0-A3D4-25C3-6389-FC3F4306E17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644083" y="5343061"/>
                  <a:ext cx="189720" cy="15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8D857951-AEE8-B6D2-DD09-972C3FF9B0A9}"/>
                  </a:ext>
                </a:extLst>
              </p14:cNvPr>
              <p14:cNvContentPartPr/>
              <p14:nvPr/>
            </p14:nvContentPartPr>
            <p14:xfrm>
              <a:off x="1632003" y="5071981"/>
              <a:ext cx="622800" cy="63360"/>
            </p14:xfrm>
          </p:contentPart>
        </mc:Choice>
        <mc:Fallback xmlns=""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8D857951-AEE8-B6D2-DD09-972C3FF9B0A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78363" y="4964341"/>
                <a:ext cx="7304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E8C5A954-3B35-5968-04E2-5583232267B9}"/>
                  </a:ext>
                </a:extLst>
              </p14:cNvPr>
              <p14:cNvContentPartPr/>
              <p14:nvPr/>
            </p14:nvContentPartPr>
            <p14:xfrm>
              <a:off x="9458043" y="4510021"/>
              <a:ext cx="1721880" cy="74520"/>
            </p14:xfrm>
          </p:contentPart>
        </mc:Choice>
        <mc:Fallback xmlns=""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E8C5A954-3B35-5968-04E2-5583232267B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404043" y="4402381"/>
                <a:ext cx="182952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00F532B5-6A97-B47B-599A-82C7BA1A6587}"/>
                  </a:ext>
                </a:extLst>
              </p14:cNvPr>
              <p14:cNvContentPartPr/>
              <p14:nvPr/>
            </p14:nvContentPartPr>
            <p14:xfrm>
              <a:off x="9327363" y="3702541"/>
              <a:ext cx="1912680" cy="16848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00F532B5-6A97-B47B-599A-82C7BA1A658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273363" y="3594901"/>
                <a:ext cx="202032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23291A2C-6E98-1E03-E4E1-BC26653A82EB}"/>
                  </a:ext>
                </a:extLst>
              </p14:cNvPr>
              <p14:cNvContentPartPr/>
              <p14:nvPr/>
            </p14:nvContentPartPr>
            <p14:xfrm>
              <a:off x="3349923" y="5031301"/>
              <a:ext cx="478800" cy="86400"/>
            </p14:xfrm>
          </p:contentPart>
        </mc:Choice>
        <mc:Fallback xmlns=""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23291A2C-6E98-1E03-E4E1-BC26653A82E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295923" y="4923301"/>
                <a:ext cx="58644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0DF65D3F-CBCC-D129-F60C-B05B00F2E634}"/>
                  </a:ext>
                </a:extLst>
              </p14:cNvPr>
              <p14:cNvContentPartPr/>
              <p14:nvPr/>
            </p14:nvContentPartPr>
            <p14:xfrm>
              <a:off x="4917363" y="5018701"/>
              <a:ext cx="478800" cy="146160"/>
            </p14:xfrm>
          </p:contentPart>
        </mc:Choice>
        <mc:Fallback xmlns=""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0DF65D3F-CBCC-D129-F60C-B05B00F2E63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863723" y="4910701"/>
                <a:ext cx="58644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8AA1919A-2F43-5729-DAE4-57209932DE4C}"/>
                  </a:ext>
                </a:extLst>
              </p14:cNvPr>
              <p14:cNvContentPartPr/>
              <p14:nvPr/>
            </p14:nvContentPartPr>
            <p14:xfrm>
              <a:off x="6539523" y="5030581"/>
              <a:ext cx="424800" cy="11556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8AA1919A-2F43-5729-DAE4-57209932DE4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85883" y="4922941"/>
                <a:ext cx="53244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Input penna 28">
                <a:extLst>
                  <a:ext uri="{FF2B5EF4-FFF2-40B4-BE49-F238E27FC236}">
                    <a16:creationId xmlns:a16="http://schemas.microsoft.com/office/drawing/2014/main" id="{7A786EA7-05E8-4B7C-B8C8-0D98D938B85B}"/>
                  </a:ext>
                </a:extLst>
              </p14:cNvPr>
              <p14:cNvContentPartPr/>
              <p14:nvPr/>
            </p14:nvContentPartPr>
            <p14:xfrm>
              <a:off x="9406563" y="3041221"/>
              <a:ext cx="1778040" cy="49680"/>
            </p14:xfrm>
          </p:contentPart>
        </mc:Choice>
        <mc:Fallback xmlns="">
          <p:pic>
            <p:nvPicPr>
              <p:cNvPr id="29" name="Input penna 28">
                <a:extLst>
                  <a:ext uri="{FF2B5EF4-FFF2-40B4-BE49-F238E27FC236}">
                    <a16:creationId xmlns:a16="http://schemas.microsoft.com/office/drawing/2014/main" id="{7A786EA7-05E8-4B7C-B8C8-0D98D938B85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352923" y="2933221"/>
                <a:ext cx="1885680" cy="26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3744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Comparator*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Iterative (or sequential) version: </a:t>
            </a:r>
            <a:r>
              <a:rPr lang="en-US" dirty="0"/>
              <a:t>EQ = 1, if inputs are equal</a:t>
            </a:r>
          </a:p>
          <a:p>
            <a:pPr lvl="1"/>
            <a:r>
              <a:rPr lang="en-US" dirty="0"/>
              <a:t>For very long n-bit input vectors (i.e. n is very high), it may reduce resource consumption</a:t>
            </a:r>
          </a:p>
          <a:p>
            <a:pPr lvl="1"/>
            <a:r>
              <a:rPr lang="en-US" dirty="0"/>
              <a:t>But very long path/delay</a:t>
            </a:r>
          </a:p>
          <a:p>
            <a:pPr lvl="2"/>
            <a:endParaRPr lang="en-US" dirty="0"/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ADC02622-2C63-6D7C-DD9A-CDC17FC5F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3279394"/>
            <a:ext cx="8103207" cy="18777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4798923D-1972-E7B1-909D-9A38E0C3DD25}"/>
                  </a:ext>
                </a:extLst>
              </p14:cNvPr>
              <p14:cNvContentPartPr/>
              <p14:nvPr/>
            </p14:nvContentPartPr>
            <p14:xfrm>
              <a:off x="1797963" y="4737181"/>
              <a:ext cx="7094160" cy="360"/>
            </p14:xfrm>
          </p:contentPart>
        </mc:Choice>
        <mc:Fallback xmlns=""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4798923D-1972-E7B1-909D-9A38E0C3DD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1843" y="4731061"/>
                <a:ext cx="71064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2" name="Input penna 31">
                <a:extLst>
                  <a:ext uri="{FF2B5EF4-FFF2-40B4-BE49-F238E27FC236}">
                    <a16:creationId xmlns:a16="http://schemas.microsoft.com/office/drawing/2014/main" id="{8D8213FD-524D-C609-0D2F-8EFBDAAC0709}"/>
                  </a:ext>
                </a:extLst>
              </p14:cNvPr>
              <p14:cNvContentPartPr/>
              <p14:nvPr/>
            </p14:nvContentPartPr>
            <p14:xfrm>
              <a:off x="8823003" y="4683901"/>
              <a:ext cx="185760" cy="105840"/>
            </p14:xfrm>
          </p:contentPart>
        </mc:Choice>
        <mc:Fallback xmlns="">
          <p:pic>
            <p:nvPicPr>
              <p:cNvPr id="32" name="Input penna 31">
                <a:extLst>
                  <a:ext uri="{FF2B5EF4-FFF2-40B4-BE49-F238E27FC236}">
                    <a16:creationId xmlns:a16="http://schemas.microsoft.com/office/drawing/2014/main" id="{8D8213FD-524D-C609-0D2F-8EFBDAAC07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16883" y="4677781"/>
                <a:ext cx="19800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Input penna 32">
                <a:extLst>
                  <a:ext uri="{FF2B5EF4-FFF2-40B4-BE49-F238E27FC236}">
                    <a16:creationId xmlns:a16="http://schemas.microsoft.com/office/drawing/2014/main" id="{DCF046BE-C815-082B-A201-661DC2340AE1}"/>
                  </a:ext>
                </a:extLst>
              </p14:cNvPr>
              <p14:cNvContentPartPr/>
              <p14:nvPr/>
            </p14:nvContentPartPr>
            <p14:xfrm>
              <a:off x="981843" y="2407981"/>
              <a:ext cx="3070800" cy="419760"/>
            </p14:xfrm>
          </p:contentPart>
        </mc:Choice>
        <mc:Fallback xmlns="">
          <p:pic>
            <p:nvPicPr>
              <p:cNvPr id="33" name="Input penna 32">
                <a:extLst>
                  <a:ext uri="{FF2B5EF4-FFF2-40B4-BE49-F238E27FC236}">
                    <a16:creationId xmlns:a16="http://schemas.microsoft.com/office/drawing/2014/main" id="{DCF046BE-C815-082B-A201-661DC2340AE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5723" y="2401861"/>
                <a:ext cx="308304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4" name="Input penna 33">
                <a:extLst>
                  <a:ext uri="{FF2B5EF4-FFF2-40B4-BE49-F238E27FC236}">
                    <a16:creationId xmlns:a16="http://schemas.microsoft.com/office/drawing/2014/main" id="{12475010-F2B6-2EAA-22D1-EB273337EDB4}"/>
                  </a:ext>
                </a:extLst>
              </p14:cNvPr>
              <p14:cNvContentPartPr/>
              <p14:nvPr/>
            </p14:nvContentPartPr>
            <p14:xfrm>
              <a:off x="4116723" y="2726581"/>
              <a:ext cx="1087920" cy="1721520"/>
            </p14:xfrm>
          </p:contentPart>
        </mc:Choice>
        <mc:Fallback xmlns="">
          <p:pic>
            <p:nvPicPr>
              <p:cNvPr id="34" name="Input penna 33">
                <a:extLst>
                  <a:ext uri="{FF2B5EF4-FFF2-40B4-BE49-F238E27FC236}">
                    <a16:creationId xmlns:a16="http://schemas.microsoft.com/office/drawing/2014/main" id="{12475010-F2B6-2EAA-22D1-EB273337EDB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10603" y="2720461"/>
                <a:ext cx="1100160" cy="173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9452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a MUX and simulation with </a:t>
            </a:r>
            <a:r>
              <a:rPr lang="en-US" sz="2800" dirty="0" err="1"/>
              <a:t>Modelsim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40152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a MUX and simulation with </a:t>
            </a:r>
            <a:r>
              <a:rPr lang="en-US" sz="2800" dirty="0" err="1"/>
              <a:t>Modelsim</a:t>
            </a:r>
            <a:endParaRPr lang="en-US" sz="2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5906C46-262F-F663-7A43-889CEAA6D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420888"/>
            <a:ext cx="4252382" cy="29838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3A4E5E8B-8E18-7263-6AC5-A550733A9CAE}"/>
                  </a:ext>
                </a:extLst>
              </p14:cNvPr>
              <p14:cNvContentPartPr/>
              <p14:nvPr/>
            </p14:nvContentPartPr>
            <p14:xfrm>
              <a:off x="1068603" y="4577341"/>
              <a:ext cx="3767040" cy="28404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3A4E5E8B-8E18-7263-6AC5-A550733A9C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5603" y="4514341"/>
                <a:ext cx="3892680" cy="40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uppo 13">
            <a:extLst>
              <a:ext uri="{FF2B5EF4-FFF2-40B4-BE49-F238E27FC236}">
                <a16:creationId xmlns:a16="http://schemas.microsoft.com/office/drawing/2014/main" id="{672F979D-C268-49B5-EB34-0143F5A72BC7}"/>
              </a:ext>
            </a:extLst>
          </p:cNvPr>
          <p:cNvGrpSpPr/>
          <p:nvPr/>
        </p:nvGrpSpPr>
        <p:grpSpPr>
          <a:xfrm>
            <a:off x="921003" y="3459181"/>
            <a:ext cx="3664800" cy="1563840"/>
            <a:chOff x="921003" y="3459181"/>
            <a:chExt cx="3664800" cy="156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848AA4AA-7B7B-AC91-DC40-E9BB84088CE8}"/>
                    </a:ext>
                  </a:extLst>
                </p14:cNvPr>
                <p14:cNvContentPartPr/>
                <p14:nvPr/>
              </p14:nvContentPartPr>
              <p14:xfrm>
                <a:off x="921003" y="4321381"/>
                <a:ext cx="3653640" cy="70164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848AA4AA-7B7B-AC91-DC40-E9BB84088CE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4883" y="4315261"/>
                  <a:ext cx="366588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71E3FBFB-1261-BFD3-2C64-BB0D40F8BA4E}"/>
                    </a:ext>
                  </a:extLst>
                </p14:cNvPr>
                <p14:cNvContentPartPr/>
                <p14:nvPr/>
              </p14:nvContentPartPr>
              <p14:xfrm>
                <a:off x="3844563" y="3683821"/>
                <a:ext cx="298080" cy="51948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71E3FBFB-1261-BFD3-2C64-BB0D40F8BA4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838443" y="3677701"/>
                  <a:ext cx="31032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76C8A8E5-D62F-BBF1-13D7-ED2544CCD2B3}"/>
                    </a:ext>
                  </a:extLst>
                </p14:cNvPr>
                <p14:cNvContentPartPr/>
                <p14:nvPr/>
              </p14:nvContentPartPr>
              <p14:xfrm>
                <a:off x="4272603" y="3482941"/>
                <a:ext cx="124920" cy="18216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76C8A8E5-D62F-BBF1-13D7-ED2544CCD2B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266483" y="3476821"/>
                  <a:ext cx="1371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455E22E4-04C3-339A-BEA7-A2183136A352}"/>
                    </a:ext>
                  </a:extLst>
                </p14:cNvPr>
                <p14:cNvContentPartPr/>
                <p14:nvPr/>
              </p14:nvContentPartPr>
              <p14:xfrm>
                <a:off x="4333443" y="3760501"/>
                <a:ext cx="38160" cy="1872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455E22E4-04C3-339A-BEA7-A2183136A35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27323" y="3754381"/>
                  <a:ext cx="504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2EB2D36A-ED79-42CC-3CCD-D4C4B5C0D91B}"/>
                    </a:ext>
                  </a:extLst>
                </p14:cNvPr>
                <p14:cNvContentPartPr/>
                <p14:nvPr/>
              </p14:nvContentPartPr>
              <p14:xfrm>
                <a:off x="4504443" y="3459181"/>
                <a:ext cx="81360" cy="20340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2EB2D36A-ED79-42CC-3CCD-D4C4B5C0D91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98323" y="3453061"/>
                  <a:ext cx="936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72F23676-BA3B-342E-1436-57F116BC3D44}"/>
                    </a:ext>
                  </a:extLst>
                </p14:cNvPr>
                <p14:cNvContentPartPr/>
                <p14:nvPr/>
              </p14:nvContentPartPr>
              <p14:xfrm>
                <a:off x="4495803" y="3781021"/>
                <a:ext cx="46080" cy="3996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72F23676-BA3B-342E-1436-57F116BC3D4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489683" y="3774901"/>
                  <a:ext cx="58320" cy="5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79708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Blocks of Electronic Systems*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Combinational circuits</a:t>
            </a:r>
          </a:p>
          <a:p>
            <a:pPr lvl="1"/>
            <a:r>
              <a:rPr lang="en-US" sz="2400" dirty="0"/>
              <a:t>Other primitives exist</a:t>
            </a:r>
          </a:p>
          <a:p>
            <a:pPr lvl="1"/>
            <a:r>
              <a:rPr lang="en-US" sz="2400" dirty="0"/>
              <a:t>For example, the multiplexer (or MUX)</a:t>
            </a:r>
          </a:p>
        </p:txBody>
      </p:sp>
    </p:spTree>
    <p:extLst>
      <p:ext uri="{BB962C8B-B14F-4D97-AF65-F5344CB8AC3E}">
        <p14:creationId xmlns:p14="http://schemas.microsoft.com/office/powerpoint/2010/main" val="39080960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a MUX and simulation with </a:t>
            </a:r>
            <a:r>
              <a:rPr lang="en-US" sz="2800" dirty="0" err="1"/>
              <a:t>Modelsim</a:t>
            </a:r>
            <a:endParaRPr lang="en-US" sz="2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5906C46-262F-F663-7A43-889CEAA6D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420888"/>
            <a:ext cx="4252382" cy="298387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2D2AD94-D727-E787-AF91-BB64F492AB56}"/>
              </a:ext>
            </a:extLst>
          </p:cNvPr>
          <p:cNvSpPr txBox="1"/>
          <p:nvPr/>
        </p:nvSpPr>
        <p:spPr>
          <a:xfrm>
            <a:off x="5023374" y="2420888"/>
            <a:ext cx="68332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Continuous assignment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/>
              <a:t>w</a:t>
            </a:r>
            <a:r>
              <a:rPr lang="en-US" sz="2000" b="1" noProof="0" dirty="0"/>
              <a:t>ire </a:t>
            </a:r>
            <a:r>
              <a:rPr lang="en-US" sz="2000" noProof="0" dirty="0"/>
              <a:t>signal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/>
              <a:t>syntax: </a:t>
            </a:r>
            <a:r>
              <a:rPr lang="en-US" sz="2000" dirty="0"/>
              <a:t>assign &lt;signal&gt; = &lt;expression&gt;;</a:t>
            </a:r>
            <a:endParaRPr lang="en-US" sz="2000" noProof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69DF9BEA-0F22-DFA8-E4DD-D308C97A6186}"/>
                  </a:ext>
                </a:extLst>
              </p14:cNvPr>
              <p14:cNvContentPartPr/>
              <p14:nvPr/>
            </p14:nvContentPartPr>
            <p14:xfrm>
              <a:off x="960603" y="4478341"/>
              <a:ext cx="4113000" cy="61200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69DF9BEA-0F22-DFA8-E4DD-D308C97A61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4483" y="4472221"/>
                <a:ext cx="4125240" cy="6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44ED5DF8-421D-B1E8-BBAF-4242D924FFEC}"/>
                  </a:ext>
                </a:extLst>
              </p14:cNvPr>
              <p14:cNvContentPartPr/>
              <p14:nvPr/>
            </p14:nvContentPartPr>
            <p14:xfrm>
              <a:off x="4253883" y="4631218"/>
              <a:ext cx="90000" cy="11268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44ED5DF8-421D-B1E8-BBAF-4242D924FFE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90883" y="4568218"/>
                <a:ext cx="215640" cy="23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uppo 10">
            <a:extLst>
              <a:ext uri="{FF2B5EF4-FFF2-40B4-BE49-F238E27FC236}">
                <a16:creationId xmlns:a16="http://schemas.microsoft.com/office/drawing/2014/main" id="{C5B921BA-0D11-CE39-B0C3-9C57044E94DE}"/>
              </a:ext>
            </a:extLst>
          </p:cNvPr>
          <p:cNvGrpSpPr/>
          <p:nvPr/>
        </p:nvGrpSpPr>
        <p:grpSpPr>
          <a:xfrm>
            <a:off x="4222923" y="4646698"/>
            <a:ext cx="38520" cy="127080"/>
            <a:chOff x="4222923" y="4646698"/>
            <a:chExt cx="38520" cy="12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65249E08-2815-37D2-F685-3634312CD38E}"/>
                    </a:ext>
                  </a:extLst>
                </p14:cNvPr>
                <p14:cNvContentPartPr/>
                <p14:nvPr/>
              </p14:nvContentPartPr>
              <p14:xfrm>
                <a:off x="4229403" y="4646698"/>
                <a:ext cx="32040" cy="3888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65249E08-2815-37D2-F685-3634312CD38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23283" y="4640578"/>
                  <a:ext cx="442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C656128B-630A-1A43-8057-B4D266FB3F71}"/>
                    </a:ext>
                  </a:extLst>
                </p14:cNvPr>
                <p14:cNvContentPartPr/>
                <p14:nvPr/>
              </p14:nvContentPartPr>
              <p14:xfrm>
                <a:off x="4222923" y="4743178"/>
                <a:ext cx="30600" cy="3060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C656128B-630A-1A43-8057-B4D266FB3F7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216803" y="4737058"/>
                  <a:ext cx="42840" cy="4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358502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a MUX and simulation with </a:t>
            </a:r>
            <a:r>
              <a:rPr lang="en-US" sz="2800" dirty="0" err="1"/>
              <a:t>Modelsim</a:t>
            </a:r>
            <a:endParaRPr lang="en-US" sz="2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5906C46-262F-F663-7A43-889CEAA6D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420888"/>
            <a:ext cx="4252382" cy="298387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2D2AD94-D727-E787-AF91-BB64F492AB56}"/>
              </a:ext>
            </a:extLst>
          </p:cNvPr>
          <p:cNvSpPr txBox="1"/>
          <p:nvPr/>
        </p:nvSpPr>
        <p:spPr>
          <a:xfrm>
            <a:off x="5023374" y="2420888"/>
            <a:ext cx="68332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Continuous assignment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/>
              <a:t>w</a:t>
            </a:r>
            <a:r>
              <a:rPr lang="en-US" sz="2000" b="1" noProof="0" dirty="0"/>
              <a:t>ire </a:t>
            </a:r>
            <a:r>
              <a:rPr lang="en-US" sz="2000" noProof="0" dirty="0"/>
              <a:t>signal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/>
              <a:t>syntax: </a:t>
            </a:r>
            <a:r>
              <a:rPr lang="en-US" sz="2000" dirty="0"/>
              <a:t>assign &lt;signal&gt; = &lt;expression&gt;;</a:t>
            </a:r>
            <a:endParaRPr lang="en-US" sz="2400" noProof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69DF9BEA-0F22-DFA8-E4DD-D308C97A6186}"/>
                  </a:ext>
                </a:extLst>
              </p14:cNvPr>
              <p14:cNvContentPartPr/>
              <p14:nvPr/>
            </p14:nvContentPartPr>
            <p14:xfrm>
              <a:off x="960603" y="4478341"/>
              <a:ext cx="4113000" cy="61200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69DF9BEA-0F22-DFA8-E4DD-D308C97A61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4483" y="4472221"/>
                <a:ext cx="4125240" cy="6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8C30AEE3-F68D-F1FE-82DD-0621432D4577}"/>
                  </a:ext>
                </a:extLst>
              </p14:cNvPr>
              <p14:cNvContentPartPr/>
              <p14:nvPr/>
            </p14:nvContentPartPr>
            <p14:xfrm>
              <a:off x="6829112" y="3229176"/>
              <a:ext cx="602182" cy="14112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8C30AEE3-F68D-F1FE-82DD-0621432D45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75121" y="3121536"/>
                <a:ext cx="709804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1E603E7C-E7CB-31BE-9CC9-4F9678774B33}"/>
                  </a:ext>
                </a:extLst>
              </p14:cNvPr>
              <p14:cNvContentPartPr/>
              <p14:nvPr/>
            </p14:nvContentPartPr>
            <p14:xfrm>
              <a:off x="1128003" y="4636741"/>
              <a:ext cx="876240" cy="117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1E603E7C-E7CB-31BE-9CC9-4F9678774B3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4363" y="4528741"/>
                <a:ext cx="98388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DF2252CC-D528-FC62-48D5-5E2F2D596278}"/>
                  </a:ext>
                </a:extLst>
              </p14:cNvPr>
              <p14:cNvContentPartPr/>
              <p14:nvPr/>
            </p14:nvContentPartPr>
            <p14:xfrm>
              <a:off x="7536160" y="3212976"/>
              <a:ext cx="806073" cy="14400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DF2252CC-D528-FC62-48D5-5E2F2D59627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82158" y="3104976"/>
                <a:ext cx="913717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BDFCC935-E739-F320-1EED-8758777F9571}"/>
                  </a:ext>
                </a:extLst>
              </p14:cNvPr>
              <p14:cNvContentPartPr/>
              <p14:nvPr/>
            </p14:nvContentPartPr>
            <p14:xfrm>
              <a:off x="2226723" y="4648261"/>
              <a:ext cx="171360" cy="16488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BDFCC935-E739-F320-1EED-8758777F957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72723" y="4540261"/>
                <a:ext cx="27900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6A7F03D2-A30F-F7AA-056A-4B75A2784C41}"/>
                  </a:ext>
                </a:extLst>
              </p14:cNvPr>
              <p14:cNvContentPartPr/>
              <p14:nvPr/>
            </p14:nvContentPartPr>
            <p14:xfrm>
              <a:off x="8626539" y="3220176"/>
              <a:ext cx="1285885" cy="15300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6A7F03D2-A30F-F7AA-056A-4B75A2784C4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572540" y="3112536"/>
                <a:ext cx="1393522" cy="36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o 21">
            <a:extLst>
              <a:ext uri="{FF2B5EF4-FFF2-40B4-BE49-F238E27FC236}">
                <a16:creationId xmlns:a16="http://schemas.microsoft.com/office/drawing/2014/main" id="{4AFCACB4-F4B3-3919-D7A3-0B212B866EB4}"/>
              </a:ext>
            </a:extLst>
          </p:cNvPr>
          <p:cNvGrpSpPr/>
          <p:nvPr/>
        </p:nvGrpSpPr>
        <p:grpSpPr>
          <a:xfrm>
            <a:off x="3220683" y="3855901"/>
            <a:ext cx="1167480" cy="245880"/>
            <a:chOff x="3220683" y="3855901"/>
            <a:chExt cx="116748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FD1C58ED-D19D-633F-5CD1-CE5854C6132F}"/>
                    </a:ext>
                  </a:extLst>
                </p14:cNvPr>
                <p14:cNvContentPartPr/>
                <p14:nvPr/>
              </p14:nvContentPartPr>
              <p14:xfrm>
                <a:off x="3220683" y="3872101"/>
                <a:ext cx="186840" cy="22968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FD1C58ED-D19D-633F-5CD1-CE5854C6132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14563" y="3865981"/>
                  <a:ext cx="1990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18A767CE-2185-0A34-D5DB-A6FB81FCCFFB}"/>
                    </a:ext>
                  </a:extLst>
                </p14:cNvPr>
                <p14:cNvContentPartPr/>
                <p14:nvPr/>
              </p14:nvContentPartPr>
              <p14:xfrm>
                <a:off x="3449283" y="3923941"/>
                <a:ext cx="185400" cy="1872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18A767CE-2185-0A34-D5DB-A6FB81FCCFF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443163" y="3917821"/>
                  <a:ext cx="1976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FBE9543A-B1EB-CE71-0AFE-9B591D696F8F}"/>
                    </a:ext>
                  </a:extLst>
                </p14:cNvPr>
                <p14:cNvContentPartPr/>
                <p14:nvPr/>
              </p14:nvContentPartPr>
              <p14:xfrm>
                <a:off x="3444603" y="3971101"/>
                <a:ext cx="174960" cy="1152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FBE9543A-B1EB-CE71-0AFE-9B591D696F8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438483" y="3964981"/>
                  <a:ext cx="1872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B975C23F-1F63-14E7-673F-9D2787D82DD3}"/>
                    </a:ext>
                  </a:extLst>
                </p14:cNvPr>
                <p14:cNvContentPartPr/>
                <p14:nvPr/>
              </p14:nvContentPartPr>
              <p14:xfrm>
                <a:off x="3722883" y="3903421"/>
                <a:ext cx="180720" cy="10368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B975C23F-1F63-14E7-673F-9D2787D82DD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716763" y="3897301"/>
                  <a:ext cx="1929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04653059-43DB-079B-D72C-088E031EC542}"/>
                    </a:ext>
                  </a:extLst>
                </p14:cNvPr>
                <p14:cNvContentPartPr/>
                <p14:nvPr/>
              </p14:nvContentPartPr>
              <p14:xfrm>
                <a:off x="3934203" y="3926101"/>
                <a:ext cx="11880" cy="6768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04653059-43DB-079B-D72C-088E031EC54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928083" y="3919981"/>
                  <a:ext cx="241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11547C55-C610-4C08-68B5-772D4C3B6691}"/>
                    </a:ext>
                  </a:extLst>
                </p14:cNvPr>
                <p14:cNvContentPartPr/>
                <p14:nvPr/>
              </p14:nvContentPartPr>
              <p14:xfrm>
                <a:off x="3956163" y="3855901"/>
                <a:ext cx="23760" cy="4644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11547C55-C610-4C08-68B5-772D4C3B669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50043" y="3849781"/>
                  <a:ext cx="360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A5A00EE2-AAC0-48B8-1ADA-B29319853C90}"/>
                    </a:ext>
                  </a:extLst>
                </p14:cNvPr>
                <p14:cNvContentPartPr/>
                <p14:nvPr/>
              </p14:nvContentPartPr>
              <p14:xfrm>
                <a:off x="3995763" y="3882541"/>
                <a:ext cx="234720" cy="11736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A5A00EE2-AAC0-48B8-1ADA-B29319853C9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989643" y="3876421"/>
                  <a:ext cx="2469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7A0E9A62-6CC1-5023-D94E-5784588BB4DA}"/>
                    </a:ext>
                  </a:extLst>
                </p14:cNvPr>
                <p14:cNvContentPartPr/>
                <p14:nvPr/>
              </p14:nvContentPartPr>
              <p14:xfrm>
                <a:off x="4331643" y="3993061"/>
                <a:ext cx="56520" cy="2304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7A0E9A62-6CC1-5023-D94E-5784588BB4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325523" y="3986941"/>
                  <a:ext cx="68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AF236D56-321E-3D2B-288F-BB2A4B017E0B}"/>
                    </a:ext>
                  </a:extLst>
                </p14:cNvPr>
                <p14:cNvContentPartPr/>
                <p14:nvPr/>
              </p14:nvContentPartPr>
              <p14:xfrm>
                <a:off x="4321563" y="3883261"/>
                <a:ext cx="52920" cy="2520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AF236D56-321E-3D2B-288F-BB2A4B017E0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15443" y="3877141"/>
                  <a:ext cx="6516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1683FF87-6590-9F8B-8BE0-0E0264D4DD88}"/>
              </a:ext>
            </a:extLst>
          </p:cNvPr>
          <p:cNvGrpSpPr/>
          <p:nvPr/>
        </p:nvGrpSpPr>
        <p:grpSpPr>
          <a:xfrm>
            <a:off x="4567803" y="3798301"/>
            <a:ext cx="603360" cy="334800"/>
            <a:chOff x="4567803" y="3798301"/>
            <a:chExt cx="603360" cy="33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75DC1F35-57B9-40BE-FF4E-5B62D9FED578}"/>
                    </a:ext>
                  </a:extLst>
                </p14:cNvPr>
                <p14:cNvContentPartPr/>
                <p14:nvPr/>
              </p14:nvContentPartPr>
              <p14:xfrm>
                <a:off x="4567803" y="3905941"/>
                <a:ext cx="242640" cy="22716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75DC1F35-57B9-40BE-FF4E-5B62D9FED57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561683" y="3899821"/>
                  <a:ext cx="2548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44BB4B29-01FA-08EB-55A2-7784E78A3102}"/>
                    </a:ext>
                  </a:extLst>
                </p14:cNvPr>
                <p14:cNvContentPartPr/>
                <p14:nvPr/>
              </p14:nvContentPartPr>
              <p14:xfrm>
                <a:off x="4833483" y="3949501"/>
                <a:ext cx="120600" cy="7092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44BB4B29-01FA-08EB-55A2-7784E78A310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827363" y="3943381"/>
                  <a:ext cx="1328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194B3BDC-3BED-0507-4266-31B30C27219F}"/>
                    </a:ext>
                  </a:extLst>
                </p14:cNvPr>
                <p14:cNvContentPartPr/>
                <p14:nvPr/>
              </p14:nvContentPartPr>
              <p14:xfrm>
                <a:off x="5006643" y="3798301"/>
                <a:ext cx="8280" cy="16776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194B3BDC-3BED-0507-4266-31B30C27219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000523" y="3792181"/>
                  <a:ext cx="205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E5143799-6715-505F-BA23-7EB17089A42B}"/>
                    </a:ext>
                  </a:extLst>
                </p14:cNvPr>
                <p14:cNvContentPartPr/>
                <p14:nvPr/>
              </p14:nvContentPartPr>
              <p14:xfrm>
                <a:off x="4989363" y="3849421"/>
                <a:ext cx="88920" cy="6444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E5143799-6715-505F-BA23-7EB17089A42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983243" y="3843301"/>
                  <a:ext cx="1011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672E1CF1-EAC9-FAE4-362C-EE2E5FE0979F}"/>
                    </a:ext>
                  </a:extLst>
                </p14:cNvPr>
                <p14:cNvContentPartPr/>
                <p14:nvPr/>
              </p14:nvContentPartPr>
              <p14:xfrm>
                <a:off x="5013483" y="3890461"/>
                <a:ext cx="157680" cy="13464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672E1CF1-EAC9-FAE4-362C-EE2E5FE0979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007363" y="3884341"/>
                  <a:ext cx="16992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365151A4-BD99-0DDD-79A7-69BC61A3CE44}"/>
              </a:ext>
            </a:extLst>
          </p:cNvPr>
          <p:cNvGrpSpPr/>
          <p:nvPr/>
        </p:nvGrpSpPr>
        <p:grpSpPr>
          <a:xfrm>
            <a:off x="6027963" y="3896221"/>
            <a:ext cx="479880" cy="142920"/>
            <a:chOff x="6027963" y="3896221"/>
            <a:chExt cx="479880" cy="14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AB9CC545-6638-1831-059E-011CF3F9FB62}"/>
                    </a:ext>
                  </a:extLst>
                </p14:cNvPr>
                <p14:cNvContentPartPr/>
                <p14:nvPr/>
              </p14:nvContentPartPr>
              <p14:xfrm>
                <a:off x="6027963" y="3934741"/>
                <a:ext cx="155880" cy="10440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AB9CC545-6638-1831-059E-011CF3F9FB6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021843" y="3928621"/>
                  <a:ext cx="1681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6228BDAD-CFF5-E09E-0F77-F5BA42D7AB62}"/>
                    </a:ext>
                  </a:extLst>
                </p14:cNvPr>
                <p14:cNvContentPartPr/>
                <p14:nvPr/>
              </p14:nvContentPartPr>
              <p14:xfrm>
                <a:off x="6234243" y="3980821"/>
                <a:ext cx="14760" cy="5832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6228BDAD-CFF5-E09E-0F77-F5BA42D7AB6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228123" y="3974701"/>
                  <a:ext cx="270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103FA540-9958-68F2-B6FE-41096B8857D5}"/>
                    </a:ext>
                  </a:extLst>
                </p14:cNvPr>
                <p14:cNvContentPartPr/>
                <p14:nvPr/>
              </p14:nvContentPartPr>
              <p14:xfrm>
                <a:off x="6246483" y="3896221"/>
                <a:ext cx="3960" cy="4932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103FA540-9958-68F2-B6FE-41096B8857D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240363" y="3890101"/>
                  <a:ext cx="162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9E4DB5E6-990D-462E-2544-5FC54DFB8B4B}"/>
                    </a:ext>
                  </a:extLst>
                </p14:cNvPr>
                <p14:cNvContentPartPr/>
                <p14:nvPr/>
              </p14:nvContentPartPr>
              <p14:xfrm>
                <a:off x="6293283" y="3910621"/>
                <a:ext cx="214560" cy="11772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9E4DB5E6-990D-462E-2544-5FC54DFB8B4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287163" y="3904501"/>
                  <a:ext cx="22680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3F79A217-2911-D344-6F89-0F10D1B2DCBD}"/>
              </a:ext>
            </a:extLst>
          </p:cNvPr>
          <p:cNvGrpSpPr/>
          <p:nvPr/>
        </p:nvGrpSpPr>
        <p:grpSpPr>
          <a:xfrm>
            <a:off x="6699723" y="3853021"/>
            <a:ext cx="506880" cy="316080"/>
            <a:chOff x="6699723" y="3853021"/>
            <a:chExt cx="506880" cy="31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D62E1235-4293-A144-287D-37EA35615633}"/>
                    </a:ext>
                  </a:extLst>
                </p14:cNvPr>
                <p14:cNvContentPartPr/>
                <p14:nvPr/>
              </p14:nvContentPartPr>
              <p14:xfrm>
                <a:off x="6751203" y="3853021"/>
                <a:ext cx="16560" cy="20016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D62E1235-4293-A144-287D-37EA3561563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745083" y="3846901"/>
                  <a:ext cx="288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470F7C39-7D97-D0E0-0F67-4EAB9A359A7F}"/>
                    </a:ext>
                  </a:extLst>
                </p14:cNvPr>
                <p14:cNvContentPartPr/>
                <p14:nvPr/>
              </p14:nvContentPartPr>
              <p14:xfrm>
                <a:off x="6699723" y="3914221"/>
                <a:ext cx="115200" cy="5364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470F7C39-7D97-D0E0-0F67-4EAB9A359A7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693603" y="3908101"/>
                  <a:ext cx="1274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97BFFCF1-E2E1-8CC4-67F5-F0B3DEBAA988}"/>
                    </a:ext>
                  </a:extLst>
                </p14:cNvPr>
                <p14:cNvContentPartPr/>
                <p14:nvPr/>
              </p14:nvContentPartPr>
              <p14:xfrm>
                <a:off x="6840123" y="3973621"/>
                <a:ext cx="108720" cy="15948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97BFFCF1-E2E1-8CC4-67F5-F0B3DEBAA98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834003" y="3967501"/>
                  <a:ext cx="1209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7741EEF0-5689-2E40-325B-4E42D6F08101}"/>
                    </a:ext>
                  </a:extLst>
                </p14:cNvPr>
                <p14:cNvContentPartPr/>
                <p14:nvPr/>
              </p14:nvContentPartPr>
              <p14:xfrm>
                <a:off x="6972603" y="3975421"/>
                <a:ext cx="234000" cy="19368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7741EEF0-5689-2E40-325B-4E42D6F0810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966483" y="3969301"/>
                  <a:ext cx="24624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3B8941D6-CD09-DFB7-797E-7F1F0FA122FB}"/>
              </a:ext>
            </a:extLst>
          </p:cNvPr>
          <p:cNvGrpSpPr/>
          <p:nvPr/>
        </p:nvGrpSpPr>
        <p:grpSpPr>
          <a:xfrm>
            <a:off x="7447803" y="3874981"/>
            <a:ext cx="1404360" cy="329400"/>
            <a:chOff x="7447803" y="3874981"/>
            <a:chExt cx="1404360" cy="32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B4A862E6-06C6-01C2-B465-27292E4B3800}"/>
                    </a:ext>
                  </a:extLst>
                </p14:cNvPr>
                <p14:cNvContentPartPr/>
                <p14:nvPr/>
              </p14:nvContentPartPr>
              <p14:xfrm>
                <a:off x="7447803" y="3874981"/>
                <a:ext cx="124560" cy="20340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B4A862E6-06C6-01C2-B465-27292E4B380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441683" y="3868861"/>
                  <a:ext cx="1368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00517D10-302D-F982-0B68-7BD5528100FA}"/>
                    </a:ext>
                  </a:extLst>
                </p14:cNvPr>
                <p14:cNvContentPartPr/>
                <p14:nvPr/>
              </p14:nvContentPartPr>
              <p14:xfrm>
                <a:off x="7614123" y="4000261"/>
                <a:ext cx="87840" cy="14508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00517D10-302D-F982-0B68-7BD5528100F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608003" y="3994141"/>
                  <a:ext cx="1000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2793BAB0-71D6-3A70-7D01-7E2A248476B4}"/>
                    </a:ext>
                  </a:extLst>
                </p14:cNvPr>
                <p14:cNvContentPartPr/>
                <p14:nvPr/>
              </p14:nvContentPartPr>
              <p14:xfrm>
                <a:off x="7862523" y="3889381"/>
                <a:ext cx="378720" cy="31500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2793BAB0-71D6-3A70-7D01-7E2A248476B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856403" y="3883261"/>
                  <a:ext cx="3909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41A32F23-92EF-0844-AA92-2FB17DDC4242}"/>
                    </a:ext>
                  </a:extLst>
                </p14:cNvPr>
                <p14:cNvContentPartPr/>
                <p14:nvPr/>
              </p14:nvContentPartPr>
              <p14:xfrm>
                <a:off x="8155203" y="4098541"/>
                <a:ext cx="89640" cy="9468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41A32F23-92EF-0844-AA92-2FB17DDC424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149083" y="4092421"/>
                  <a:ext cx="1018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BA442F17-D0BD-243D-A0CF-889485E0DCA2}"/>
                    </a:ext>
                  </a:extLst>
                </p14:cNvPr>
                <p14:cNvContentPartPr/>
                <p14:nvPr/>
              </p14:nvContentPartPr>
              <p14:xfrm>
                <a:off x="8288043" y="3984421"/>
                <a:ext cx="240840" cy="9144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BA442F17-D0BD-243D-A0CF-889485E0DCA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281923" y="3978301"/>
                  <a:ext cx="2530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4BF453D2-D8F6-8687-DB1E-3AE48BC335D7}"/>
                    </a:ext>
                  </a:extLst>
                </p14:cNvPr>
                <p14:cNvContentPartPr/>
                <p14:nvPr/>
              </p14:nvContentPartPr>
              <p14:xfrm>
                <a:off x="8604843" y="3892261"/>
                <a:ext cx="50400" cy="14472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4BF453D2-D8F6-8687-DB1E-3AE48BC335D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598723" y="3886141"/>
                  <a:ext cx="62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A769781D-B3FF-584E-4081-3249389273F1}"/>
                    </a:ext>
                  </a:extLst>
                </p14:cNvPr>
                <p14:cNvContentPartPr/>
                <p14:nvPr/>
              </p14:nvContentPartPr>
              <p14:xfrm>
                <a:off x="8703483" y="3903421"/>
                <a:ext cx="21600" cy="158760"/>
              </p14:xfrm>
            </p:contentPart>
          </mc:Choice>
          <mc:Fallback xmlns=""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A769781D-B3FF-584E-4081-3249389273F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697363" y="3897301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B59C5F43-ED1A-4EC7-1538-36BF81D74024}"/>
                    </a:ext>
                  </a:extLst>
                </p14:cNvPr>
                <p14:cNvContentPartPr/>
                <p14:nvPr/>
              </p14:nvContentPartPr>
              <p14:xfrm>
                <a:off x="8661723" y="3952381"/>
                <a:ext cx="190440" cy="2412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B59C5F43-ED1A-4EC7-1538-36BF81D7402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655603" y="3946261"/>
                  <a:ext cx="202680" cy="3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9" name="Input penna 48">
                <a:extLst>
                  <a:ext uri="{FF2B5EF4-FFF2-40B4-BE49-F238E27FC236}">
                    <a16:creationId xmlns:a16="http://schemas.microsoft.com/office/drawing/2014/main" id="{1E9ACCF4-FD26-A532-DA9F-FC17D401C9BC}"/>
                  </a:ext>
                </a:extLst>
              </p14:cNvPr>
              <p14:cNvContentPartPr/>
              <p14:nvPr/>
            </p14:nvContentPartPr>
            <p14:xfrm>
              <a:off x="2446323" y="4121221"/>
              <a:ext cx="595800" cy="282240"/>
            </p14:xfrm>
          </p:contentPart>
        </mc:Choice>
        <mc:Fallback xmlns="">
          <p:pic>
            <p:nvPicPr>
              <p:cNvPr id="49" name="Input penna 48">
                <a:extLst>
                  <a:ext uri="{FF2B5EF4-FFF2-40B4-BE49-F238E27FC236}">
                    <a16:creationId xmlns:a16="http://schemas.microsoft.com/office/drawing/2014/main" id="{1E9ACCF4-FD26-A532-DA9F-FC17D401C9B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440203" y="4115101"/>
                <a:ext cx="60804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0" name="Input penna 49">
                <a:extLst>
                  <a:ext uri="{FF2B5EF4-FFF2-40B4-BE49-F238E27FC236}">
                    <a16:creationId xmlns:a16="http://schemas.microsoft.com/office/drawing/2014/main" id="{267B5E15-EA0D-932D-093F-9F0BD3F822A9}"/>
                  </a:ext>
                </a:extLst>
              </p14:cNvPr>
              <p14:cNvContentPartPr/>
              <p14:nvPr/>
            </p14:nvContentPartPr>
            <p14:xfrm>
              <a:off x="2649363" y="3833221"/>
              <a:ext cx="514440" cy="130680"/>
            </p14:xfrm>
          </p:contentPart>
        </mc:Choice>
        <mc:Fallback xmlns="">
          <p:pic>
            <p:nvPicPr>
              <p:cNvPr id="50" name="Input penna 49">
                <a:extLst>
                  <a:ext uri="{FF2B5EF4-FFF2-40B4-BE49-F238E27FC236}">
                    <a16:creationId xmlns:a16="http://schemas.microsoft.com/office/drawing/2014/main" id="{267B5E15-EA0D-932D-093F-9F0BD3F822A9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643243" y="3827101"/>
                <a:ext cx="52668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1" name="Input penna 50">
                <a:extLst>
                  <a:ext uri="{FF2B5EF4-FFF2-40B4-BE49-F238E27FC236}">
                    <a16:creationId xmlns:a16="http://schemas.microsoft.com/office/drawing/2014/main" id="{47FFC60C-A960-A350-DCE3-0770773D8754}"/>
                  </a:ext>
                </a:extLst>
              </p14:cNvPr>
              <p14:cNvContentPartPr/>
              <p14:nvPr/>
            </p14:nvContentPartPr>
            <p14:xfrm>
              <a:off x="5400843" y="3905941"/>
              <a:ext cx="427680" cy="123480"/>
            </p14:xfrm>
          </p:contentPart>
        </mc:Choice>
        <mc:Fallback xmlns="">
          <p:pic>
            <p:nvPicPr>
              <p:cNvPr id="51" name="Input penna 50">
                <a:extLst>
                  <a:ext uri="{FF2B5EF4-FFF2-40B4-BE49-F238E27FC236}">
                    <a16:creationId xmlns:a16="http://schemas.microsoft.com/office/drawing/2014/main" id="{47FFC60C-A960-A350-DCE3-0770773D8754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394723" y="3899821"/>
                <a:ext cx="43992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6B8E4FB2-8CF1-8692-52EC-742E89737233}"/>
                  </a:ext>
                </a:extLst>
              </p14:cNvPr>
              <p14:cNvContentPartPr/>
              <p14:nvPr/>
            </p14:nvContentPartPr>
            <p14:xfrm>
              <a:off x="4253883" y="4631218"/>
              <a:ext cx="90000" cy="11268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6B8E4FB2-8CF1-8692-52EC-742E8973723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190883" y="4568218"/>
                <a:ext cx="215640" cy="23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uppo 51">
            <a:extLst>
              <a:ext uri="{FF2B5EF4-FFF2-40B4-BE49-F238E27FC236}">
                <a16:creationId xmlns:a16="http://schemas.microsoft.com/office/drawing/2014/main" id="{AADF6F8B-8CE2-CE78-228F-D6F94423ABF3}"/>
              </a:ext>
            </a:extLst>
          </p:cNvPr>
          <p:cNvGrpSpPr/>
          <p:nvPr/>
        </p:nvGrpSpPr>
        <p:grpSpPr>
          <a:xfrm>
            <a:off x="4222923" y="4646698"/>
            <a:ext cx="38520" cy="127080"/>
            <a:chOff x="4222923" y="4646698"/>
            <a:chExt cx="38520" cy="12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3" name="Input penna 52">
                  <a:extLst>
                    <a:ext uri="{FF2B5EF4-FFF2-40B4-BE49-F238E27FC236}">
                      <a16:creationId xmlns:a16="http://schemas.microsoft.com/office/drawing/2014/main" id="{F20ABBB7-1E18-4D94-2E10-A2F951286031}"/>
                    </a:ext>
                  </a:extLst>
                </p14:cNvPr>
                <p14:cNvContentPartPr/>
                <p14:nvPr/>
              </p14:nvContentPartPr>
              <p14:xfrm>
                <a:off x="4229403" y="4646698"/>
                <a:ext cx="32040" cy="38880"/>
              </p14:xfrm>
            </p:contentPart>
          </mc:Choice>
          <mc:Fallback xmlns="">
            <p:pic>
              <p:nvPicPr>
                <p:cNvPr id="53" name="Input penna 52">
                  <a:extLst>
                    <a:ext uri="{FF2B5EF4-FFF2-40B4-BE49-F238E27FC236}">
                      <a16:creationId xmlns:a16="http://schemas.microsoft.com/office/drawing/2014/main" id="{F20ABBB7-1E18-4D94-2E10-A2F95128603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223283" y="4640578"/>
                  <a:ext cx="442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9470F8C6-6424-DDB6-7A97-D176E863EF7B}"/>
                    </a:ext>
                  </a:extLst>
                </p14:cNvPr>
                <p14:cNvContentPartPr/>
                <p14:nvPr/>
              </p14:nvContentPartPr>
              <p14:xfrm>
                <a:off x="4222923" y="4743178"/>
                <a:ext cx="30600" cy="3060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9470F8C6-6424-DDB6-7A97-D176E863EF7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216803" y="4737058"/>
                  <a:ext cx="42840" cy="4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CE23D7A8-9B66-8D24-A8E9-221A2A04A922}"/>
                  </a:ext>
                </a:extLst>
              </p14:cNvPr>
              <p14:cNvContentPartPr/>
              <p14:nvPr/>
            </p14:nvContentPartPr>
            <p14:xfrm>
              <a:off x="2911803" y="4639261"/>
              <a:ext cx="1832040" cy="18864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CE23D7A8-9B66-8D24-A8E9-221A2A04A92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57803" y="4531621"/>
                <a:ext cx="1939680" cy="40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06195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a MUX and simulation with </a:t>
            </a:r>
            <a:r>
              <a:rPr lang="en-US" sz="2800" dirty="0" err="1"/>
              <a:t>Modelsim</a:t>
            </a:r>
            <a:endParaRPr lang="en-US" sz="2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5906C46-262F-F663-7A43-889CEAA6D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420888"/>
            <a:ext cx="4252382" cy="298387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2D2AD94-D727-E787-AF91-BB64F492AB56}"/>
              </a:ext>
            </a:extLst>
          </p:cNvPr>
          <p:cNvSpPr txBox="1"/>
          <p:nvPr/>
        </p:nvSpPr>
        <p:spPr>
          <a:xfrm>
            <a:off x="5023374" y="2420888"/>
            <a:ext cx="68332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Continuous assignment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/>
              <a:t>w</a:t>
            </a:r>
            <a:r>
              <a:rPr lang="en-US" sz="2000" b="1" noProof="0" dirty="0"/>
              <a:t>ire </a:t>
            </a:r>
            <a:r>
              <a:rPr lang="en-US" sz="2000" noProof="0" dirty="0"/>
              <a:t>signal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/>
              <a:t>syntax: </a:t>
            </a:r>
            <a:r>
              <a:rPr lang="en-US" sz="2000" dirty="0"/>
              <a:t>assign &lt;signal&gt; = &lt;expression&gt;;</a:t>
            </a:r>
          </a:p>
          <a:p>
            <a:pPr lvl="1"/>
            <a:endParaRPr lang="en-US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US" sz="2400" noProof="0" dirty="0" err="1"/>
              <a:t>ernary</a:t>
            </a:r>
            <a:r>
              <a:rPr lang="en-US" sz="2400" noProof="0" dirty="0"/>
              <a:t> operator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noProof="0" dirty="0"/>
              <a:t>&lt;condition&gt; ? &lt;if true&gt; : &lt;if false&gt;</a:t>
            </a:r>
            <a:endParaRPr lang="en-US" sz="20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sel</a:t>
            </a:r>
            <a:r>
              <a:rPr lang="en-US" sz="2000" dirty="0"/>
              <a:t> ? … → </a:t>
            </a:r>
            <a:r>
              <a:rPr lang="en-US" sz="2000" dirty="0" err="1"/>
              <a:t>sel</a:t>
            </a:r>
            <a:r>
              <a:rPr lang="en-US" sz="2000" dirty="0"/>
              <a:t> == 1 ? …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noProof="0" dirty="0"/>
              <a:t>Non-zero value = </a:t>
            </a:r>
            <a:r>
              <a:rPr lang="en-US" dirty="0"/>
              <a:t>t</a:t>
            </a:r>
            <a:r>
              <a:rPr lang="en-US" noProof="0" dirty="0"/>
              <a:t>rue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dirty="0"/>
              <a:t>Zero value = false</a:t>
            </a:r>
            <a:endParaRPr lang="en-US" noProof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69DF9BEA-0F22-DFA8-E4DD-D308C97A6186}"/>
                  </a:ext>
                </a:extLst>
              </p14:cNvPr>
              <p14:cNvContentPartPr/>
              <p14:nvPr/>
            </p14:nvContentPartPr>
            <p14:xfrm>
              <a:off x="960603" y="4478341"/>
              <a:ext cx="4113000" cy="61200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69DF9BEA-0F22-DFA8-E4DD-D308C97A61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4483" y="4472221"/>
                <a:ext cx="4125240" cy="6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D2E0BC1D-12CD-E9D6-BF94-3A1DBFD07C6B}"/>
                  </a:ext>
                </a:extLst>
              </p14:cNvPr>
              <p14:cNvContentPartPr/>
              <p14:nvPr/>
            </p14:nvContentPartPr>
            <p14:xfrm>
              <a:off x="5639163" y="4134901"/>
              <a:ext cx="2032200" cy="18648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D2E0BC1D-12CD-E9D6-BF94-3A1DBFD07C6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85523" y="4026901"/>
                <a:ext cx="213984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3A78375F-2E1A-384E-41E7-057797234BA8}"/>
                  </a:ext>
                </a:extLst>
              </p14:cNvPr>
              <p14:cNvContentPartPr/>
              <p14:nvPr/>
            </p14:nvContentPartPr>
            <p14:xfrm>
              <a:off x="5548083" y="4133101"/>
              <a:ext cx="95400" cy="15192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3A78375F-2E1A-384E-41E7-057797234B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94443" y="4025461"/>
                <a:ext cx="20304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6DC720B7-C837-A550-6BA3-E1599AD852C8}"/>
                  </a:ext>
                </a:extLst>
              </p14:cNvPr>
              <p14:cNvContentPartPr/>
              <p14:nvPr/>
            </p14:nvContentPartPr>
            <p14:xfrm>
              <a:off x="4253883" y="4631218"/>
              <a:ext cx="90000" cy="11268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6DC720B7-C837-A550-6BA3-E1599AD852C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90883" y="4568218"/>
                <a:ext cx="215640" cy="23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uppo 10">
            <a:extLst>
              <a:ext uri="{FF2B5EF4-FFF2-40B4-BE49-F238E27FC236}">
                <a16:creationId xmlns:a16="http://schemas.microsoft.com/office/drawing/2014/main" id="{AB60C3F9-6C31-74FA-C7A9-D3C6C3F34906}"/>
              </a:ext>
            </a:extLst>
          </p:cNvPr>
          <p:cNvGrpSpPr/>
          <p:nvPr/>
        </p:nvGrpSpPr>
        <p:grpSpPr>
          <a:xfrm>
            <a:off x="4222923" y="4646698"/>
            <a:ext cx="38520" cy="127080"/>
            <a:chOff x="4222923" y="4646698"/>
            <a:chExt cx="38520" cy="12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7A64B8E6-54AE-2CEB-60DE-C9141B6CBF81}"/>
                    </a:ext>
                  </a:extLst>
                </p14:cNvPr>
                <p14:cNvContentPartPr/>
                <p14:nvPr/>
              </p14:nvContentPartPr>
              <p14:xfrm>
                <a:off x="4229403" y="4646698"/>
                <a:ext cx="32040" cy="3888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7A64B8E6-54AE-2CEB-60DE-C9141B6CBF8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23283" y="4640578"/>
                  <a:ext cx="442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DB18AF89-4B05-EF19-148B-51D32095F024}"/>
                    </a:ext>
                  </a:extLst>
                </p14:cNvPr>
                <p14:cNvContentPartPr/>
                <p14:nvPr/>
              </p14:nvContentPartPr>
              <p14:xfrm>
                <a:off x="4222923" y="4743178"/>
                <a:ext cx="30600" cy="3060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DB18AF89-4B05-EF19-148B-51D32095F02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216803" y="4737058"/>
                  <a:ext cx="42840" cy="4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99DBD41B-1858-D191-7BB1-DD435722FFCD}"/>
                  </a:ext>
                </a:extLst>
              </p14:cNvPr>
              <p14:cNvContentPartPr/>
              <p14:nvPr/>
            </p14:nvContentPartPr>
            <p14:xfrm>
              <a:off x="2906403" y="4610461"/>
              <a:ext cx="1778040" cy="13320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99DBD41B-1858-D191-7BB1-DD435722FF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52403" y="4502461"/>
                <a:ext cx="1885680" cy="34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5620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a MUX and simulation with </a:t>
            </a:r>
            <a:r>
              <a:rPr lang="en-US" sz="2800" dirty="0" err="1"/>
              <a:t>Modelsim</a:t>
            </a:r>
            <a:endParaRPr lang="en-US" sz="2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A5BE0A0-5898-CF9A-1BB5-85F8BD5D1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420888"/>
            <a:ext cx="3208039" cy="355713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EE77684-9F0A-EF78-0153-7DFA9D6896F8}"/>
              </a:ext>
            </a:extLst>
          </p:cNvPr>
          <p:cNvSpPr txBox="1"/>
          <p:nvPr/>
        </p:nvSpPr>
        <p:spPr>
          <a:xfrm>
            <a:off x="5023374" y="2420888"/>
            <a:ext cx="68332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Blocking assignment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/>
              <a:t>reg</a:t>
            </a:r>
            <a:r>
              <a:rPr lang="en-US" sz="2000" b="1" noProof="0" dirty="0"/>
              <a:t> </a:t>
            </a:r>
            <a:r>
              <a:rPr lang="en-US" sz="2000" noProof="0" dirty="0"/>
              <a:t>signal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 err="1"/>
              <a:t>always_comb</a:t>
            </a:r>
            <a:r>
              <a:rPr lang="en-US" sz="2000" dirty="0"/>
              <a:t> block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operator </a:t>
            </a:r>
            <a:r>
              <a:rPr lang="en-US" sz="2000" b="1" dirty="0"/>
              <a:t>=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F08ED5BD-1C18-0B5E-3D36-B8B604EB53DD}"/>
                  </a:ext>
                </a:extLst>
              </p14:cNvPr>
              <p14:cNvContentPartPr/>
              <p14:nvPr/>
            </p14:nvContentPartPr>
            <p14:xfrm>
              <a:off x="888243" y="4123381"/>
              <a:ext cx="3088800" cy="160848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F08ED5BD-1C18-0B5E-3D36-B8B604EB53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2123" y="4117261"/>
                <a:ext cx="3101040" cy="162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65298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a MUX and simulation with </a:t>
            </a:r>
            <a:r>
              <a:rPr lang="en-US" sz="2800" dirty="0" err="1"/>
              <a:t>Modelsim</a:t>
            </a:r>
            <a:endParaRPr lang="en-US" sz="2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A5BE0A0-5898-CF9A-1BB5-85F8BD5D1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420888"/>
            <a:ext cx="3208039" cy="355713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EE77684-9F0A-EF78-0153-7DFA9D6896F8}"/>
              </a:ext>
            </a:extLst>
          </p:cNvPr>
          <p:cNvSpPr txBox="1"/>
          <p:nvPr/>
        </p:nvSpPr>
        <p:spPr>
          <a:xfrm>
            <a:off x="5023374" y="2420888"/>
            <a:ext cx="68332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Blocking assignment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/>
              <a:t>reg</a:t>
            </a:r>
            <a:r>
              <a:rPr lang="en-US" sz="2000" b="1" noProof="0" dirty="0"/>
              <a:t> </a:t>
            </a:r>
            <a:r>
              <a:rPr lang="en-US" sz="2000" noProof="0" dirty="0"/>
              <a:t>signal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 err="1"/>
              <a:t>always_comb</a:t>
            </a:r>
            <a:r>
              <a:rPr lang="en-US" sz="2000" dirty="0"/>
              <a:t> block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operator </a:t>
            </a:r>
            <a:r>
              <a:rPr lang="en-US" sz="2000" b="1" dirty="0"/>
              <a:t>=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4FF6A40A-820B-8232-8F5B-713004FB2843}"/>
                  </a:ext>
                </a:extLst>
              </p14:cNvPr>
              <p14:cNvContentPartPr/>
              <p14:nvPr/>
            </p14:nvContentPartPr>
            <p14:xfrm>
              <a:off x="6059643" y="2986501"/>
              <a:ext cx="1092240" cy="615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4FF6A40A-820B-8232-8F5B-713004FB28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05643" y="2878501"/>
                <a:ext cx="119988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1F4C3BBF-189F-60FD-211E-DEC04DEB28B6}"/>
                  </a:ext>
                </a:extLst>
              </p14:cNvPr>
              <p14:cNvContentPartPr/>
              <p14:nvPr/>
            </p14:nvContentPartPr>
            <p14:xfrm>
              <a:off x="2223843" y="3583741"/>
              <a:ext cx="770760" cy="7596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1F4C3BBF-189F-60FD-211E-DEC04DEB28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70203" y="3476101"/>
                <a:ext cx="8784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DD30A51E-F0B4-B018-886E-DB4D359BF441}"/>
                  </a:ext>
                </a:extLst>
              </p14:cNvPr>
              <p14:cNvContentPartPr/>
              <p14:nvPr/>
            </p14:nvContentPartPr>
            <p14:xfrm>
              <a:off x="1696803" y="4819621"/>
              <a:ext cx="118080" cy="705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DD30A51E-F0B4-B018-886E-DB4D359BF4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43163" y="4711981"/>
                <a:ext cx="22572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CAEF59B9-30B1-1534-72AA-37946DE848D0}"/>
                  </a:ext>
                </a:extLst>
              </p14:cNvPr>
              <p14:cNvContentPartPr/>
              <p14:nvPr/>
            </p14:nvContentPartPr>
            <p14:xfrm>
              <a:off x="1695723" y="5335141"/>
              <a:ext cx="100440" cy="8676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CAEF59B9-30B1-1534-72AA-37946DE848D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42083" y="5227501"/>
                <a:ext cx="20808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B15E32FB-A43C-2664-C557-87423F00C1FF}"/>
                  </a:ext>
                </a:extLst>
              </p14:cNvPr>
              <p14:cNvContentPartPr/>
              <p14:nvPr/>
            </p14:nvContentPartPr>
            <p14:xfrm>
              <a:off x="6043083" y="3208621"/>
              <a:ext cx="2010600" cy="14436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B15E32FB-A43C-2664-C557-87423F00C1F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89083" y="3100621"/>
                <a:ext cx="21182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CAFA93B0-EED8-DEFD-8E8D-5F672957D6B7}"/>
                  </a:ext>
                </a:extLst>
              </p14:cNvPr>
              <p14:cNvContentPartPr/>
              <p14:nvPr/>
            </p14:nvContentPartPr>
            <p14:xfrm>
              <a:off x="1143483" y="4299421"/>
              <a:ext cx="1620360" cy="8460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CAFA93B0-EED8-DEFD-8E8D-5F672957D6B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89483" y="4191781"/>
                <a:ext cx="17280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5EE0957A-28DE-D166-4D9B-4659906B7FD6}"/>
                  </a:ext>
                </a:extLst>
              </p14:cNvPr>
              <p14:cNvContentPartPr/>
              <p14:nvPr/>
            </p14:nvContentPartPr>
            <p14:xfrm>
              <a:off x="6972963" y="3588421"/>
              <a:ext cx="137880" cy="10440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5EE0957A-28DE-D166-4D9B-4659906B7FD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19323" y="3480421"/>
                <a:ext cx="24552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0766DBC9-9933-9734-32BB-D5DF6F5BE23C}"/>
                  </a:ext>
                </a:extLst>
              </p14:cNvPr>
              <p14:cNvContentPartPr/>
              <p14:nvPr/>
            </p14:nvContentPartPr>
            <p14:xfrm>
              <a:off x="2011083" y="4817101"/>
              <a:ext cx="96120" cy="9000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0766DBC9-9933-9734-32BB-D5DF6F5BE23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443" y="4709461"/>
                <a:ext cx="20376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BC5133D3-8386-4C59-E841-1F801E3B2D1C}"/>
                  </a:ext>
                </a:extLst>
              </p14:cNvPr>
              <p14:cNvContentPartPr/>
              <p14:nvPr/>
            </p14:nvContentPartPr>
            <p14:xfrm>
              <a:off x="1996323" y="5311021"/>
              <a:ext cx="97200" cy="10800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BC5133D3-8386-4C59-E841-1F801E3B2D1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942323" y="5203021"/>
                <a:ext cx="204840" cy="32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46495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a MUX and simulation with </a:t>
            </a:r>
            <a:r>
              <a:rPr lang="en-US" sz="2800" dirty="0" err="1"/>
              <a:t>Modelsim</a:t>
            </a:r>
            <a:endParaRPr lang="en-US" sz="2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A5BE0A0-5898-CF9A-1BB5-85F8BD5D1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420888"/>
            <a:ext cx="3208039" cy="355713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EE77684-9F0A-EF78-0153-7DFA9D6896F8}"/>
              </a:ext>
            </a:extLst>
          </p:cNvPr>
          <p:cNvSpPr txBox="1"/>
          <p:nvPr/>
        </p:nvSpPr>
        <p:spPr>
          <a:xfrm>
            <a:off x="5023374" y="2420888"/>
            <a:ext cx="683326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Blocking assignment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/>
              <a:t>reg</a:t>
            </a:r>
            <a:r>
              <a:rPr lang="en-US" sz="2000" b="1" noProof="0" dirty="0"/>
              <a:t> </a:t>
            </a:r>
            <a:r>
              <a:rPr lang="en-US" sz="2000" noProof="0" dirty="0"/>
              <a:t>signal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dirty="0" err="1"/>
              <a:t>always_comb</a:t>
            </a:r>
            <a:r>
              <a:rPr lang="en-US" sz="2000" dirty="0"/>
              <a:t> block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operator </a:t>
            </a:r>
            <a:r>
              <a:rPr lang="en-US" sz="2000" b="1" dirty="0"/>
              <a:t>=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if-else </a:t>
            </a:r>
            <a:r>
              <a:rPr lang="en-US" sz="2400" dirty="0"/>
              <a:t>statement:</a:t>
            </a:r>
            <a:endParaRPr lang="en-US" sz="2000" dirty="0"/>
          </a:p>
          <a:p>
            <a:pPr lvl="2"/>
            <a:r>
              <a:rPr lang="en-US" sz="2000" dirty="0"/>
              <a:t>if (&lt;condition&gt;)</a:t>
            </a:r>
          </a:p>
          <a:p>
            <a:pPr lvl="3"/>
            <a:r>
              <a:rPr lang="en-US" sz="2000" dirty="0"/>
              <a:t>&lt;assignment&gt;</a:t>
            </a:r>
          </a:p>
          <a:p>
            <a:pPr lvl="2"/>
            <a:r>
              <a:rPr lang="en-US" sz="2000" dirty="0"/>
              <a:t>else</a:t>
            </a:r>
          </a:p>
          <a:p>
            <a:pPr lvl="3"/>
            <a:r>
              <a:rPr lang="en-US" sz="2000" dirty="0"/>
              <a:t>&lt;assignment&gt;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FF5FAD35-16C9-2E64-C1D2-BA6FB4AC906A}"/>
                  </a:ext>
                </a:extLst>
              </p14:cNvPr>
              <p14:cNvContentPartPr/>
              <p14:nvPr/>
            </p14:nvContentPartPr>
            <p14:xfrm>
              <a:off x="1410963" y="4551421"/>
              <a:ext cx="1076040" cy="101700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FF5FAD35-16C9-2E64-C1D2-BA6FB4AC90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6963" y="4443781"/>
                <a:ext cx="1183680" cy="12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46DC7624-0555-6C4E-0FF2-5DBA528826EF}"/>
                  </a:ext>
                </a:extLst>
              </p14:cNvPr>
              <p14:cNvContentPartPr/>
              <p14:nvPr/>
            </p14:nvContentPartPr>
            <p14:xfrm>
              <a:off x="5579043" y="4453501"/>
              <a:ext cx="2080800" cy="15624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46DC7624-0555-6C4E-0FF2-5DBA528826E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25403" y="4345861"/>
                <a:ext cx="218844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E328B8E5-FE7A-CAF5-BF97-EA65B2FFCFE6}"/>
                  </a:ext>
                </a:extLst>
              </p14:cNvPr>
              <p14:cNvContentPartPr/>
              <p14:nvPr/>
            </p14:nvContentPartPr>
            <p14:xfrm>
              <a:off x="5685243" y="4460701"/>
              <a:ext cx="1845720" cy="4104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E328B8E5-FE7A-CAF5-BF97-EA65B2FFCFE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31243" y="4352701"/>
                <a:ext cx="1953360" cy="25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66426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a MUX and simulation with </a:t>
            </a:r>
            <a:r>
              <a:rPr lang="en-US" sz="2800" dirty="0" err="1"/>
              <a:t>Modelsim</a:t>
            </a:r>
            <a:endParaRPr lang="en-US" sz="24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EE77684-9F0A-EF78-0153-7DFA9D6896F8}"/>
              </a:ext>
            </a:extLst>
          </p:cNvPr>
          <p:cNvSpPr txBox="1"/>
          <p:nvPr/>
        </p:nvSpPr>
        <p:spPr>
          <a:xfrm>
            <a:off x="5023374" y="2420888"/>
            <a:ext cx="683326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case </a:t>
            </a:r>
            <a:r>
              <a:rPr lang="en-US" sz="2400" dirty="0"/>
              <a:t>statement:</a:t>
            </a:r>
            <a:endParaRPr lang="en-US" sz="2000" dirty="0"/>
          </a:p>
          <a:p>
            <a:pPr lvl="2"/>
            <a:r>
              <a:rPr lang="en-US" sz="2000" dirty="0"/>
              <a:t>case (&lt;signal&gt;)</a:t>
            </a:r>
          </a:p>
          <a:p>
            <a:pPr lvl="3"/>
            <a:r>
              <a:rPr lang="en-US" sz="2000" dirty="0"/>
              <a:t>&lt;case value 1&gt; : &lt;assignment&gt;;</a:t>
            </a:r>
          </a:p>
          <a:p>
            <a:pPr lvl="3"/>
            <a:r>
              <a:rPr lang="en-US" sz="2000" dirty="0"/>
              <a:t>&lt;case value 2&gt; : &lt;assignment&gt;;</a:t>
            </a:r>
          </a:p>
          <a:p>
            <a:pPr lvl="3"/>
            <a:r>
              <a:rPr lang="en-US" sz="2000" dirty="0"/>
              <a:t>…</a:t>
            </a:r>
          </a:p>
          <a:p>
            <a:pPr lvl="2"/>
            <a:r>
              <a:rPr lang="en-US" sz="2000" dirty="0" err="1"/>
              <a:t>endcase</a:t>
            </a:r>
            <a:endParaRPr lang="en-US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D95E627-8499-951F-6F95-5C8F6D32C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234642"/>
            <a:ext cx="2722443" cy="38175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533FFC03-DEE2-2482-8FA9-ABB2DCD01488}"/>
                  </a:ext>
                </a:extLst>
              </p14:cNvPr>
              <p14:cNvContentPartPr/>
              <p14:nvPr/>
            </p14:nvContentPartPr>
            <p14:xfrm>
              <a:off x="1239963" y="4395541"/>
              <a:ext cx="1768680" cy="114300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533FFC03-DEE2-2482-8FA9-ABB2DCD014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5963" y="4287901"/>
                <a:ext cx="1876320" cy="13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9000A3BD-DA50-4A67-D327-5AF9380D9BEE}"/>
                  </a:ext>
                </a:extLst>
              </p14:cNvPr>
              <p14:cNvContentPartPr/>
              <p14:nvPr/>
            </p14:nvContentPartPr>
            <p14:xfrm>
              <a:off x="5605683" y="2571421"/>
              <a:ext cx="1843200" cy="16488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9000A3BD-DA50-4A67-D327-5AF9380D9B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52043" y="2463781"/>
                <a:ext cx="1950840" cy="38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84764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a MUX and simulation with </a:t>
            </a:r>
            <a:r>
              <a:rPr lang="en-US" sz="2800" dirty="0" err="1"/>
              <a:t>Modelsim</a:t>
            </a:r>
            <a:endParaRPr lang="en-US" sz="24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EE77684-9F0A-EF78-0153-7DFA9D6896F8}"/>
              </a:ext>
            </a:extLst>
          </p:cNvPr>
          <p:cNvSpPr txBox="1"/>
          <p:nvPr/>
        </p:nvSpPr>
        <p:spPr>
          <a:xfrm>
            <a:off x="5023374" y="2420888"/>
            <a:ext cx="683326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case </a:t>
            </a:r>
            <a:r>
              <a:rPr lang="en-US" sz="2400" dirty="0"/>
              <a:t>statement:</a:t>
            </a:r>
            <a:endParaRPr lang="en-US" sz="2000" dirty="0"/>
          </a:p>
          <a:p>
            <a:pPr lvl="2"/>
            <a:r>
              <a:rPr lang="en-US" sz="2000" dirty="0"/>
              <a:t>case (&lt;signal&gt;)</a:t>
            </a:r>
          </a:p>
          <a:p>
            <a:pPr lvl="3"/>
            <a:r>
              <a:rPr lang="en-US" sz="2000" dirty="0"/>
              <a:t>&lt;case value 1&gt; : &lt;assignment&gt;;</a:t>
            </a:r>
          </a:p>
          <a:p>
            <a:pPr lvl="3"/>
            <a:r>
              <a:rPr lang="en-US" sz="2000" dirty="0"/>
              <a:t>&lt;case value 2&gt; : &lt;assignment&gt;;</a:t>
            </a:r>
          </a:p>
          <a:p>
            <a:pPr lvl="3"/>
            <a:r>
              <a:rPr lang="en-US" sz="2000" dirty="0"/>
              <a:t>…</a:t>
            </a:r>
          </a:p>
          <a:p>
            <a:pPr lvl="2"/>
            <a:r>
              <a:rPr lang="en-US" sz="2000" dirty="0" err="1"/>
              <a:t>endcase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if not all the cases are specified, the </a:t>
            </a:r>
            <a:r>
              <a:rPr lang="en-US" sz="2000" b="1" dirty="0"/>
              <a:t>default</a:t>
            </a:r>
            <a:r>
              <a:rPr lang="en-US" sz="2000" dirty="0"/>
              <a:t> case must be included:</a:t>
            </a:r>
          </a:p>
          <a:p>
            <a:pPr lvl="3"/>
            <a:r>
              <a:rPr lang="en-US" sz="2000" dirty="0"/>
              <a:t>…</a:t>
            </a:r>
          </a:p>
          <a:p>
            <a:pPr lvl="3"/>
            <a:r>
              <a:rPr lang="en-US" sz="2000" dirty="0"/>
              <a:t>default: &lt;assignment&gt;;</a:t>
            </a:r>
          </a:p>
          <a:p>
            <a:pPr lvl="2"/>
            <a:r>
              <a:rPr lang="en-US" sz="2000" dirty="0" err="1"/>
              <a:t>endcase</a:t>
            </a:r>
            <a:endParaRPr lang="en-US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D95E627-8499-951F-6F95-5C8F6D32C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234642"/>
            <a:ext cx="2722443" cy="381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146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a MUX and simulation with </a:t>
            </a:r>
            <a:r>
              <a:rPr lang="en-US" sz="2800" dirty="0" err="1"/>
              <a:t>Modelsim</a:t>
            </a:r>
            <a:endParaRPr lang="en-US" sz="24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EE77684-9F0A-EF78-0153-7DFA9D6896F8}"/>
              </a:ext>
            </a:extLst>
          </p:cNvPr>
          <p:cNvSpPr txBox="1"/>
          <p:nvPr/>
        </p:nvSpPr>
        <p:spPr>
          <a:xfrm>
            <a:off x="5023374" y="2420888"/>
            <a:ext cx="683326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Constants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syntax</a:t>
            </a:r>
            <a:r>
              <a:rPr lang="en-US" sz="2000" dirty="0"/>
              <a:t>: &lt;bit width&gt;’&lt;base&gt;&lt;value&gt;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examples: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2’b00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4’d0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16’hFA3E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D95E627-8499-951F-6F95-5C8F6D32C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234642"/>
            <a:ext cx="2722443" cy="38175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EEB12F2D-CC3E-F5B6-65DF-8DDF0D9EEFEA}"/>
                  </a:ext>
                </a:extLst>
              </p14:cNvPr>
              <p14:cNvContentPartPr/>
              <p14:nvPr/>
            </p14:nvContentPartPr>
            <p14:xfrm>
              <a:off x="5450523" y="2590861"/>
              <a:ext cx="1190520" cy="12348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EEB12F2D-CC3E-F5B6-65DF-8DDF0D9EEF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96883" y="2482861"/>
                <a:ext cx="129816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D8888627-4F3C-F9C7-E426-FC2384B51FC1}"/>
                  </a:ext>
                </a:extLst>
              </p14:cNvPr>
              <p14:cNvContentPartPr/>
              <p14:nvPr/>
            </p14:nvContentPartPr>
            <p14:xfrm>
              <a:off x="1536603" y="4601101"/>
              <a:ext cx="520200" cy="7128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D8888627-4F3C-F9C7-E426-FC2384B51FC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82963" y="4493461"/>
                <a:ext cx="62784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7B9FB6E9-CDEB-4037-D941-35BFFBF8C2A6}"/>
                  </a:ext>
                </a:extLst>
              </p14:cNvPr>
              <p14:cNvContentPartPr/>
              <p14:nvPr/>
            </p14:nvContentPartPr>
            <p14:xfrm>
              <a:off x="1551723" y="4785061"/>
              <a:ext cx="533520" cy="9540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7B9FB6E9-CDEB-4037-D941-35BFFBF8C2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97723" y="4677061"/>
                <a:ext cx="64116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2406CA77-899E-DE3F-DD9D-E219EE41BB64}"/>
                  </a:ext>
                </a:extLst>
              </p14:cNvPr>
              <p14:cNvContentPartPr/>
              <p14:nvPr/>
            </p14:nvContentPartPr>
            <p14:xfrm>
              <a:off x="1527243" y="5024461"/>
              <a:ext cx="555480" cy="7380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2406CA77-899E-DE3F-DD9D-E219EE41BB6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73603" y="4916461"/>
                <a:ext cx="66312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8384BE81-465A-CE11-5C8D-71E926C97B34}"/>
                  </a:ext>
                </a:extLst>
              </p14:cNvPr>
              <p14:cNvContentPartPr/>
              <p14:nvPr/>
            </p14:nvContentPartPr>
            <p14:xfrm>
              <a:off x="1535883" y="5228581"/>
              <a:ext cx="537120" cy="9792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8384BE81-465A-CE11-5C8D-71E926C97B3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81883" y="5120941"/>
                <a:ext cx="644760" cy="31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96200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a MUX and simulation with </a:t>
            </a:r>
            <a:r>
              <a:rPr lang="en-US" sz="2800" dirty="0" err="1"/>
              <a:t>Modelsim</a:t>
            </a:r>
            <a:endParaRPr lang="en-US" sz="24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EE77684-9F0A-EF78-0153-7DFA9D6896F8}"/>
              </a:ext>
            </a:extLst>
          </p:cNvPr>
          <p:cNvSpPr txBox="1"/>
          <p:nvPr/>
        </p:nvSpPr>
        <p:spPr>
          <a:xfrm>
            <a:off x="5023374" y="2420888"/>
            <a:ext cx="683326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Constants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syntax: &lt;bit width&gt;’</a:t>
            </a:r>
            <a:r>
              <a:rPr lang="en-US" sz="2000" b="1" dirty="0"/>
              <a:t>&lt;base&gt;</a:t>
            </a:r>
            <a:r>
              <a:rPr lang="en-US" sz="2000" dirty="0"/>
              <a:t>&lt;value&gt;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b = binary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d = decimal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h = hexadecimal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D95E627-8499-951F-6F95-5C8F6D32C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234642"/>
            <a:ext cx="2722443" cy="381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8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Multiplexer (or MUX)*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560C351-B911-45A7-9E8C-C005B3150A07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Logic symbol and functionality</a:t>
                </a:r>
              </a:p>
              <a:p>
                <a:pPr lvl="1"/>
                <a:r>
                  <a:rPr lang="en-US" sz="2400" dirty="0"/>
                  <a:t>1 (input) control signal = </a:t>
                </a:r>
                <a:r>
                  <a:rPr lang="en-US" sz="2400" dirty="0" err="1"/>
                  <a:t>sel</a:t>
                </a:r>
                <a:endParaRPr lang="en-US" sz="2400" dirty="0"/>
              </a:p>
              <a:p>
                <a:pPr lvl="1"/>
                <a:r>
                  <a:rPr lang="en-US" sz="2400" dirty="0"/>
                  <a:t>1 output = y</a:t>
                </a:r>
              </a:p>
              <a:p>
                <a:pPr lvl="1"/>
                <a:r>
                  <a:rPr lang="en-US" sz="2400" dirty="0"/>
                  <a:t>N (data) inputs, e.g., N = 2:  a, b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If </a:t>
                </a:r>
                <a:r>
                  <a:rPr lang="en-US" sz="2400" dirty="0" err="1"/>
                  <a:t>sel</a:t>
                </a:r>
                <a:r>
                  <a:rPr lang="en-US" sz="2400" dirty="0"/>
                  <a:t> = 0 → y = a, else (</a:t>
                </a:r>
                <a:r>
                  <a:rPr lang="en-US" sz="2400" dirty="0" err="1"/>
                  <a:t>sel</a:t>
                </a:r>
                <a:r>
                  <a:rPr lang="en-US" sz="2400" dirty="0"/>
                  <a:t> = 1) → y = b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Bit width of </a:t>
                </a:r>
                <a:r>
                  <a:rPr lang="en-US" sz="2400" dirty="0" err="1"/>
                  <a:t>sel</a:t>
                </a:r>
                <a:r>
                  <a:rPr lang="en-US" sz="2400" dirty="0"/>
                  <a:t> must be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𝑐𝑒𝑖𝑙</m:t>
                    </m:r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Output and (data) inputs can also be multi-bit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560C351-B911-45A7-9E8C-C005B3150A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64800800-4DAC-0869-D89D-1879BFAD3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48" y="1916831"/>
            <a:ext cx="1850598" cy="2241281"/>
          </a:xfrm>
          <a:prstGeom prst="rect">
            <a:avLst/>
          </a:prstGeom>
        </p:spPr>
      </p:pic>
      <p:grpSp>
        <p:nvGrpSpPr>
          <p:cNvPr id="10" name="Group 4">
            <a:extLst>
              <a:ext uri="{FF2B5EF4-FFF2-40B4-BE49-F238E27FC236}">
                <a16:creationId xmlns:a16="http://schemas.microsoft.com/office/drawing/2014/main" id="{3B40F712-5F1D-AED9-8480-C5BDECF384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551988" y="1916113"/>
            <a:ext cx="1851025" cy="2241550"/>
            <a:chOff x="6017" y="1207"/>
            <a:chExt cx="1166" cy="1412"/>
          </a:xfrm>
        </p:grpSpPr>
        <p:sp>
          <p:nvSpPr>
            <p:cNvPr id="11" name="AutoShape 3">
              <a:extLst>
                <a:ext uri="{FF2B5EF4-FFF2-40B4-BE49-F238E27FC236}">
                  <a16:creationId xmlns:a16="http://schemas.microsoft.com/office/drawing/2014/main" id="{8F3E510F-CDAB-7944-AA9F-F108B648C99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017" y="1207"/>
              <a:ext cx="1166" cy="1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9C43D1AA-4DB4-060C-551D-A30924135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6" y="1230"/>
              <a:ext cx="216" cy="861"/>
            </a:xfrm>
            <a:custGeom>
              <a:avLst/>
              <a:gdLst>
                <a:gd name="T0" fmla="*/ 0 w 216"/>
                <a:gd name="T1" fmla="*/ 0 h 861"/>
                <a:gd name="T2" fmla="*/ 216 w 216"/>
                <a:gd name="T3" fmla="*/ 216 h 861"/>
                <a:gd name="T4" fmla="*/ 216 w 216"/>
                <a:gd name="T5" fmla="*/ 646 h 861"/>
                <a:gd name="T6" fmla="*/ 0 w 216"/>
                <a:gd name="T7" fmla="*/ 861 h 861"/>
                <a:gd name="T8" fmla="*/ 0 w 216"/>
                <a:gd name="T9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861">
                  <a:moveTo>
                    <a:pt x="0" y="0"/>
                  </a:moveTo>
                  <a:lnTo>
                    <a:pt x="216" y="216"/>
                  </a:lnTo>
                  <a:lnTo>
                    <a:pt x="216" y="646"/>
                  </a:lnTo>
                  <a:lnTo>
                    <a:pt x="0" y="8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75E303C-2649-C24D-4E9A-3943740B1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6" y="1230"/>
              <a:ext cx="216" cy="861"/>
            </a:xfrm>
            <a:custGeom>
              <a:avLst/>
              <a:gdLst>
                <a:gd name="T0" fmla="*/ 0 w 216"/>
                <a:gd name="T1" fmla="*/ 0 h 861"/>
                <a:gd name="T2" fmla="*/ 216 w 216"/>
                <a:gd name="T3" fmla="*/ 216 h 861"/>
                <a:gd name="T4" fmla="*/ 216 w 216"/>
                <a:gd name="T5" fmla="*/ 646 h 861"/>
                <a:gd name="T6" fmla="*/ 0 w 216"/>
                <a:gd name="T7" fmla="*/ 861 h 861"/>
                <a:gd name="T8" fmla="*/ 0 w 216"/>
                <a:gd name="T9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861">
                  <a:moveTo>
                    <a:pt x="0" y="0"/>
                  </a:moveTo>
                  <a:lnTo>
                    <a:pt x="216" y="216"/>
                  </a:lnTo>
                  <a:lnTo>
                    <a:pt x="216" y="646"/>
                  </a:lnTo>
                  <a:lnTo>
                    <a:pt x="0" y="86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7">
              <a:extLst>
                <a:ext uri="{FF2B5EF4-FFF2-40B4-BE49-F238E27FC236}">
                  <a16:creationId xmlns:a16="http://schemas.microsoft.com/office/drawing/2014/main" id="{D748A3A8-A582-74A6-4A3B-9E64C340B8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2" y="1661"/>
              <a:ext cx="215" cy="0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E5A926D7-208F-94C6-E7A7-84EEDE5622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80" y="1446"/>
              <a:ext cx="216" cy="0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4AD8B403-6EE6-27C5-DB42-C57C60987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0" y="1876"/>
              <a:ext cx="216" cy="0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2EDBAE58-C44F-75D7-FD6B-DCCD70DE9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" y="1327"/>
              <a:ext cx="183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2BB30197-5E56-56AE-BBE2-94163A96A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9" y="1759"/>
              <a:ext cx="19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A9E4D5DA-59C1-ECA3-6FC7-58E87BB64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6" y="1542"/>
              <a:ext cx="183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y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E3D0DD7C-1EA3-AB71-385F-F4C9F34BA6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04" y="2120"/>
              <a:ext cx="0" cy="186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9FF870B-67C7-6954-03EA-3EF675C6B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" y="1983"/>
              <a:ext cx="99" cy="149"/>
            </a:xfrm>
            <a:custGeom>
              <a:avLst/>
              <a:gdLst>
                <a:gd name="T0" fmla="*/ 0 w 99"/>
                <a:gd name="T1" fmla="*/ 149 h 149"/>
                <a:gd name="T2" fmla="*/ 50 w 99"/>
                <a:gd name="T3" fmla="*/ 0 h 149"/>
                <a:gd name="T4" fmla="*/ 99 w 99"/>
                <a:gd name="T5" fmla="*/ 149 h 149"/>
                <a:gd name="T6" fmla="*/ 0 w 99"/>
                <a:gd name="T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149">
                  <a:moveTo>
                    <a:pt x="0" y="149"/>
                  </a:moveTo>
                  <a:lnTo>
                    <a:pt x="50" y="0"/>
                  </a:lnTo>
                  <a:lnTo>
                    <a:pt x="99" y="149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5">
              <a:extLst>
                <a:ext uri="{FF2B5EF4-FFF2-40B4-BE49-F238E27FC236}">
                  <a16:creationId xmlns:a16="http://schemas.microsoft.com/office/drawing/2014/main" id="{5485FE9B-A950-A696-0C1C-2F68D781B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5" y="2295"/>
              <a:ext cx="299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sel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id="{03FD4C66-075A-E7BB-6EDE-F5DA3F1C4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7" y="1327"/>
              <a:ext cx="9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it-IT" altLang="it-IT" sz="2300" dirty="0">
                  <a:solidFill>
                    <a:srgbClr val="000000"/>
                  </a:solidFill>
                  <a:latin typeface="Calibri" panose="020F0502020204030204" pitchFamily="34" charset="0"/>
                </a:rPr>
                <a:t>0</a:t>
              </a:r>
              <a:endPara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17">
              <a:extLst>
                <a:ext uri="{FF2B5EF4-FFF2-40B4-BE49-F238E27FC236}">
                  <a16:creationId xmlns:a16="http://schemas.microsoft.com/office/drawing/2014/main" id="{7B731701-712A-4DDC-A40A-912D067B7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7" y="1759"/>
              <a:ext cx="9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it-IT" altLang="it-IT" sz="2300" dirty="0">
                  <a:solidFill>
                    <a:srgbClr val="000000"/>
                  </a:solidFill>
                  <a:latin typeface="Calibri" panose="020F0502020204030204" pitchFamily="34" charset="0"/>
                </a:rPr>
                <a:t>1</a:t>
              </a:r>
              <a:endPara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1781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Additional note</a:t>
            </a:r>
          </a:p>
          <a:p>
            <a:pPr lvl="1"/>
            <a:r>
              <a:rPr lang="en-US" sz="2400" dirty="0"/>
              <a:t>If any of the previous assignment blocks (i.e., </a:t>
            </a:r>
            <a:r>
              <a:rPr lang="en-US" sz="2400" dirty="0" err="1"/>
              <a:t>always_comb</a:t>
            </a:r>
            <a:r>
              <a:rPr lang="en-US" sz="2400" dirty="0"/>
              <a:t>, if-else, case value) contains more than one assignment, the </a:t>
            </a:r>
            <a:r>
              <a:rPr lang="en-US" sz="2400" b="1" dirty="0"/>
              <a:t>begin – end</a:t>
            </a:r>
            <a:r>
              <a:rPr lang="en-US" sz="2400" dirty="0"/>
              <a:t> delimiters must be used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CEC6A8D-0BB3-9506-D806-1EAA785EC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60" y="3212976"/>
            <a:ext cx="2193520" cy="84068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486B86C-ADEE-E2B8-FA8F-7DDB37DF5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3190755"/>
            <a:ext cx="2096889" cy="196643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B1A10B7-3BE8-9E2E-290D-226CBF9FC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3231482"/>
            <a:ext cx="1990595" cy="263319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031FA563-A86F-0E62-3295-ECD601EBA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344" y="3212976"/>
            <a:ext cx="2029247" cy="286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310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with SystemVerilog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Implementation of a MUX and simulation with </a:t>
            </a:r>
            <a:r>
              <a:rPr lang="en-US" sz="2800" dirty="0" err="1"/>
              <a:t>Modelsim</a:t>
            </a:r>
            <a:endParaRPr lang="en-US" sz="2800" dirty="0"/>
          </a:p>
          <a:p>
            <a:pPr lvl="1"/>
            <a:r>
              <a:rPr lang="en-US" sz="2400" dirty="0"/>
              <a:t>You can find all the files about this exercise in the dedicated folder on the Team of the course</a:t>
            </a:r>
          </a:p>
          <a:p>
            <a:pPr lvl="2"/>
            <a:r>
              <a:rPr lang="en-US" sz="2200" dirty="0"/>
              <a:t>File &gt; Electronics Systems module &gt; Crocetti &gt; Exercises &gt; 2.1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Try to simulate the different implementations of the MUX with </a:t>
            </a:r>
            <a:r>
              <a:rPr lang="en-US" sz="2400" dirty="0" err="1"/>
              <a:t>Modelsim</a:t>
            </a:r>
            <a:endParaRPr lang="en-US" sz="2400" dirty="0"/>
          </a:p>
          <a:p>
            <a:pPr lvl="2"/>
            <a:r>
              <a:rPr lang="en-US" sz="2200" dirty="0"/>
              <a:t>Refer to Lecture 1.2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766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427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Multiplexer (or MUX)*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Gate-level circuit</a:t>
            </a:r>
          </a:p>
          <a:p>
            <a:pPr lvl="1"/>
            <a:r>
              <a:rPr lang="en-US" sz="2400" dirty="0"/>
              <a:t>If </a:t>
            </a:r>
            <a:r>
              <a:rPr lang="en-US" sz="2400" dirty="0" err="1"/>
              <a:t>sel</a:t>
            </a:r>
            <a:r>
              <a:rPr lang="en-US" sz="2400" dirty="0"/>
              <a:t> = 0 → y = a, else (</a:t>
            </a:r>
            <a:r>
              <a:rPr lang="en-US" sz="2400" dirty="0" err="1"/>
              <a:t>sel</a:t>
            </a:r>
            <a:r>
              <a:rPr lang="en-US" sz="2400" dirty="0"/>
              <a:t> = 1) → y = b</a:t>
            </a:r>
          </a:p>
          <a:p>
            <a:pPr lvl="3"/>
            <a:endParaRPr lang="en-US" sz="18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AE9F5788-7250-355F-381C-81C71064269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31504" y="3411787"/>
            <a:ext cx="1851025" cy="2241550"/>
            <a:chOff x="1118" y="2069"/>
            <a:chExt cx="1166" cy="1412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90FB111C-DAB7-0AF9-2293-54652F82C9D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18" y="2069"/>
              <a:ext cx="1166" cy="1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04FD082-2924-1726-8ECF-177AC6EAA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" y="2092"/>
              <a:ext cx="216" cy="861"/>
            </a:xfrm>
            <a:custGeom>
              <a:avLst/>
              <a:gdLst>
                <a:gd name="T0" fmla="*/ 0 w 216"/>
                <a:gd name="T1" fmla="*/ 0 h 861"/>
                <a:gd name="T2" fmla="*/ 216 w 216"/>
                <a:gd name="T3" fmla="*/ 216 h 861"/>
                <a:gd name="T4" fmla="*/ 216 w 216"/>
                <a:gd name="T5" fmla="*/ 646 h 861"/>
                <a:gd name="T6" fmla="*/ 0 w 216"/>
                <a:gd name="T7" fmla="*/ 861 h 861"/>
                <a:gd name="T8" fmla="*/ 0 w 216"/>
                <a:gd name="T9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861">
                  <a:moveTo>
                    <a:pt x="0" y="0"/>
                  </a:moveTo>
                  <a:lnTo>
                    <a:pt x="216" y="216"/>
                  </a:lnTo>
                  <a:lnTo>
                    <a:pt x="216" y="646"/>
                  </a:lnTo>
                  <a:lnTo>
                    <a:pt x="0" y="8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71E9FD31-DA0D-4B3C-6A3E-C59697B85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" y="2092"/>
              <a:ext cx="216" cy="861"/>
            </a:xfrm>
            <a:custGeom>
              <a:avLst/>
              <a:gdLst>
                <a:gd name="T0" fmla="*/ 0 w 216"/>
                <a:gd name="T1" fmla="*/ 0 h 861"/>
                <a:gd name="T2" fmla="*/ 216 w 216"/>
                <a:gd name="T3" fmla="*/ 216 h 861"/>
                <a:gd name="T4" fmla="*/ 216 w 216"/>
                <a:gd name="T5" fmla="*/ 646 h 861"/>
                <a:gd name="T6" fmla="*/ 0 w 216"/>
                <a:gd name="T7" fmla="*/ 861 h 861"/>
                <a:gd name="T8" fmla="*/ 0 w 216"/>
                <a:gd name="T9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861">
                  <a:moveTo>
                    <a:pt x="0" y="0"/>
                  </a:moveTo>
                  <a:lnTo>
                    <a:pt x="216" y="216"/>
                  </a:lnTo>
                  <a:lnTo>
                    <a:pt x="216" y="646"/>
                  </a:lnTo>
                  <a:lnTo>
                    <a:pt x="0" y="86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7C69BDBA-3260-0EEF-6964-B7579C08D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3" y="2523"/>
              <a:ext cx="215" cy="0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723B7E84-5957-C23E-CFCE-C2EE53937F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1" y="2308"/>
              <a:ext cx="216" cy="0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8877E0FF-9C9F-A66F-9999-6F93E9D06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1" y="2738"/>
              <a:ext cx="216" cy="0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4DD8BA50-35CD-4477-FA7C-DCB9AF1C1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" y="2189"/>
              <a:ext cx="183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01F03083-E146-91B9-CF13-865E7C555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" y="2621"/>
              <a:ext cx="19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8D677D45-7F94-25BC-8962-F69500B59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2404"/>
              <a:ext cx="183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y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386F2435-59D2-C120-D265-9450C9D107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5" y="2982"/>
              <a:ext cx="0" cy="186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774D58A4-9408-1BB8-6A54-801A7BCDC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845"/>
              <a:ext cx="99" cy="149"/>
            </a:xfrm>
            <a:custGeom>
              <a:avLst/>
              <a:gdLst>
                <a:gd name="T0" fmla="*/ 0 w 99"/>
                <a:gd name="T1" fmla="*/ 149 h 149"/>
                <a:gd name="T2" fmla="*/ 50 w 99"/>
                <a:gd name="T3" fmla="*/ 0 h 149"/>
                <a:gd name="T4" fmla="*/ 99 w 99"/>
                <a:gd name="T5" fmla="*/ 149 h 149"/>
                <a:gd name="T6" fmla="*/ 0 w 99"/>
                <a:gd name="T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149">
                  <a:moveTo>
                    <a:pt x="0" y="149"/>
                  </a:moveTo>
                  <a:lnTo>
                    <a:pt x="50" y="0"/>
                  </a:lnTo>
                  <a:lnTo>
                    <a:pt x="99" y="149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15304F52-1AD1-949B-B63C-6148832F6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" y="3157"/>
              <a:ext cx="299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sel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14C473A4-4C2D-3AE8-834F-25F1D23B3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" y="2189"/>
              <a:ext cx="9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it-IT" altLang="it-IT" sz="2300" dirty="0">
                  <a:solidFill>
                    <a:srgbClr val="000000"/>
                  </a:solidFill>
                  <a:latin typeface="Calibri" panose="020F0502020204030204" pitchFamily="34" charset="0"/>
                </a:rPr>
                <a:t>0</a:t>
              </a:r>
              <a:endPara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0EF5B7BE-788F-ECC2-D7F5-594A7D1ED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" y="2621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CFFC1DB-DE79-D2D6-78E2-80971C34DB44}"/>
                  </a:ext>
                </a:extLst>
              </p:cNvPr>
              <p:cNvSpPr txBox="1"/>
              <p:nvPr/>
            </p:nvSpPr>
            <p:spPr>
              <a:xfrm>
                <a:off x="6976200" y="2132856"/>
                <a:ext cx="2736304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it-IT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it-IT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𝑠𝑒𝑙</m:t>
                      </m:r>
                    </m:oMath>
                  </m:oMathPara>
                </a14:m>
                <a:endParaRPr lang="en-US" sz="2400" noProof="0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CFFC1DB-DE79-D2D6-78E2-80971C34D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200" y="2132856"/>
                <a:ext cx="2736304" cy="469809"/>
              </a:xfrm>
              <a:prstGeom prst="rect">
                <a:avLst/>
              </a:prstGeom>
              <a:blipFill>
                <a:blip r:embed="rId2"/>
                <a:stretch>
                  <a:fillRect l="-1336"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06296B47-1B7E-3600-8DAE-BA6C8C8C8647}"/>
              </a:ext>
            </a:extLst>
          </p:cNvPr>
          <p:cNvSpPr/>
          <p:nvPr/>
        </p:nvSpPr>
        <p:spPr>
          <a:xfrm>
            <a:off x="6096000" y="2259748"/>
            <a:ext cx="720080" cy="21602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3708BAF7-BD2C-8BFB-40AE-73DF2EA1BFCB}"/>
              </a:ext>
            </a:extLst>
          </p:cNvPr>
          <p:cNvSpPr/>
          <p:nvPr/>
        </p:nvSpPr>
        <p:spPr>
          <a:xfrm>
            <a:off x="6096000" y="4166205"/>
            <a:ext cx="720080" cy="21602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CB4190DC-279F-2356-6FB8-DA0851EBD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945" y="3538026"/>
            <a:ext cx="4128830" cy="198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6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Multiplexer (or MUX)*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Gate-level circuit</a:t>
            </a:r>
          </a:p>
          <a:p>
            <a:pPr lvl="1"/>
            <a:r>
              <a:rPr lang="en-US" sz="2400" dirty="0"/>
              <a:t>If </a:t>
            </a:r>
            <a:r>
              <a:rPr lang="en-US" sz="2400" dirty="0" err="1"/>
              <a:t>sel</a:t>
            </a:r>
            <a:r>
              <a:rPr lang="en-US" sz="2400" dirty="0"/>
              <a:t> = 0 → y = a, else (</a:t>
            </a:r>
            <a:r>
              <a:rPr lang="en-US" sz="2400" dirty="0" err="1"/>
              <a:t>sel</a:t>
            </a:r>
            <a:r>
              <a:rPr lang="en-US" sz="2400" dirty="0"/>
              <a:t> = 1) → y = b</a:t>
            </a:r>
          </a:p>
          <a:p>
            <a:pPr lvl="3"/>
            <a:endParaRPr lang="en-US" sz="18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AE9F5788-7250-355F-381C-81C71064269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31504" y="3411787"/>
            <a:ext cx="1851025" cy="2241550"/>
            <a:chOff x="1118" y="2069"/>
            <a:chExt cx="1166" cy="1412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90FB111C-DAB7-0AF9-2293-54652F82C9D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18" y="2069"/>
              <a:ext cx="1166" cy="1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04FD082-2924-1726-8ECF-177AC6EAA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" y="2092"/>
              <a:ext cx="216" cy="861"/>
            </a:xfrm>
            <a:custGeom>
              <a:avLst/>
              <a:gdLst>
                <a:gd name="T0" fmla="*/ 0 w 216"/>
                <a:gd name="T1" fmla="*/ 0 h 861"/>
                <a:gd name="T2" fmla="*/ 216 w 216"/>
                <a:gd name="T3" fmla="*/ 216 h 861"/>
                <a:gd name="T4" fmla="*/ 216 w 216"/>
                <a:gd name="T5" fmla="*/ 646 h 861"/>
                <a:gd name="T6" fmla="*/ 0 w 216"/>
                <a:gd name="T7" fmla="*/ 861 h 861"/>
                <a:gd name="T8" fmla="*/ 0 w 216"/>
                <a:gd name="T9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861">
                  <a:moveTo>
                    <a:pt x="0" y="0"/>
                  </a:moveTo>
                  <a:lnTo>
                    <a:pt x="216" y="216"/>
                  </a:lnTo>
                  <a:lnTo>
                    <a:pt x="216" y="646"/>
                  </a:lnTo>
                  <a:lnTo>
                    <a:pt x="0" y="8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71E9FD31-DA0D-4B3C-6A3E-C59697B85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" y="2092"/>
              <a:ext cx="216" cy="861"/>
            </a:xfrm>
            <a:custGeom>
              <a:avLst/>
              <a:gdLst>
                <a:gd name="T0" fmla="*/ 0 w 216"/>
                <a:gd name="T1" fmla="*/ 0 h 861"/>
                <a:gd name="T2" fmla="*/ 216 w 216"/>
                <a:gd name="T3" fmla="*/ 216 h 861"/>
                <a:gd name="T4" fmla="*/ 216 w 216"/>
                <a:gd name="T5" fmla="*/ 646 h 861"/>
                <a:gd name="T6" fmla="*/ 0 w 216"/>
                <a:gd name="T7" fmla="*/ 861 h 861"/>
                <a:gd name="T8" fmla="*/ 0 w 216"/>
                <a:gd name="T9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861">
                  <a:moveTo>
                    <a:pt x="0" y="0"/>
                  </a:moveTo>
                  <a:lnTo>
                    <a:pt x="216" y="216"/>
                  </a:lnTo>
                  <a:lnTo>
                    <a:pt x="216" y="646"/>
                  </a:lnTo>
                  <a:lnTo>
                    <a:pt x="0" y="86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7C69BDBA-3260-0EEF-6964-B7579C08D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3" y="2523"/>
              <a:ext cx="215" cy="0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723B7E84-5957-C23E-CFCE-C2EE53937F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1" y="2308"/>
              <a:ext cx="216" cy="0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8877E0FF-9C9F-A66F-9999-6F93E9D06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1" y="2738"/>
              <a:ext cx="216" cy="0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4DD8BA50-35CD-4477-FA7C-DCB9AF1C1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" y="2189"/>
              <a:ext cx="183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01F03083-E146-91B9-CF13-865E7C555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" y="2621"/>
              <a:ext cx="19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8D677D45-7F94-25BC-8962-F69500B59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2404"/>
              <a:ext cx="183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y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386F2435-59D2-C120-D265-9450C9D107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5" y="2982"/>
              <a:ext cx="0" cy="186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774D58A4-9408-1BB8-6A54-801A7BCDC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845"/>
              <a:ext cx="99" cy="149"/>
            </a:xfrm>
            <a:custGeom>
              <a:avLst/>
              <a:gdLst>
                <a:gd name="T0" fmla="*/ 0 w 99"/>
                <a:gd name="T1" fmla="*/ 149 h 149"/>
                <a:gd name="T2" fmla="*/ 50 w 99"/>
                <a:gd name="T3" fmla="*/ 0 h 149"/>
                <a:gd name="T4" fmla="*/ 99 w 99"/>
                <a:gd name="T5" fmla="*/ 149 h 149"/>
                <a:gd name="T6" fmla="*/ 0 w 99"/>
                <a:gd name="T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149">
                  <a:moveTo>
                    <a:pt x="0" y="149"/>
                  </a:moveTo>
                  <a:lnTo>
                    <a:pt x="50" y="0"/>
                  </a:lnTo>
                  <a:lnTo>
                    <a:pt x="99" y="149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15304F52-1AD1-949B-B63C-6148832F6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" y="3157"/>
              <a:ext cx="299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sel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14C473A4-4C2D-3AE8-834F-25F1D23B3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" y="2189"/>
              <a:ext cx="9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it-IT" altLang="it-IT" sz="2300" dirty="0">
                  <a:solidFill>
                    <a:srgbClr val="000000"/>
                  </a:solidFill>
                  <a:latin typeface="Calibri" panose="020F0502020204030204" pitchFamily="34" charset="0"/>
                </a:rPr>
                <a:t>0</a:t>
              </a:r>
              <a:endPara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0EF5B7BE-788F-ECC2-D7F5-594A7D1ED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" y="2621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CFFC1DB-DE79-D2D6-78E2-80971C34DB44}"/>
                  </a:ext>
                </a:extLst>
              </p:cNvPr>
              <p:cNvSpPr txBox="1"/>
              <p:nvPr/>
            </p:nvSpPr>
            <p:spPr>
              <a:xfrm>
                <a:off x="6976200" y="2132856"/>
                <a:ext cx="2736304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it-IT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it-IT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𝑠𝑒𝑙</m:t>
                      </m:r>
                    </m:oMath>
                  </m:oMathPara>
                </a14:m>
                <a:endParaRPr lang="en-US" sz="2400" noProof="0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CFFC1DB-DE79-D2D6-78E2-80971C34D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200" y="2132856"/>
                <a:ext cx="2736304" cy="469809"/>
              </a:xfrm>
              <a:prstGeom prst="rect">
                <a:avLst/>
              </a:prstGeom>
              <a:blipFill>
                <a:blip r:embed="rId2"/>
                <a:stretch>
                  <a:fillRect l="-1336"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06296B47-1B7E-3600-8DAE-BA6C8C8C8647}"/>
              </a:ext>
            </a:extLst>
          </p:cNvPr>
          <p:cNvSpPr/>
          <p:nvPr/>
        </p:nvSpPr>
        <p:spPr>
          <a:xfrm>
            <a:off x="6096000" y="2259748"/>
            <a:ext cx="720080" cy="21602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3708BAF7-BD2C-8BFB-40AE-73DF2EA1BFCB}"/>
              </a:ext>
            </a:extLst>
          </p:cNvPr>
          <p:cNvSpPr/>
          <p:nvPr/>
        </p:nvSpPr>
        <p:spPr>
          <a:xfrm>
            <a:off x="6096000" y="4166205"/>
            <a:ext cx="720080" cy="21602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CB4190DC-279F-2356-6FB8-DA0851EBD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945" y="3538026"/>
            <a:ext cx="4128830" cy="19890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EC6A21B9-D6E4-49FE-4234-A6914340D8CC}"/>
                  </a:ext>
                </a:extLst>
              </p14:cNvPr>
              <p14:cNvContentPartPr/>
              <p14:nvPr/>
            </p14:nvContentPartPr>
            <p14:xfrm>
              <a:off x="1388643" y="2242021"/>
              <a:ext cx="723240" cy="21708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EC6A21B9-D6E4-49FE-4234-A6914340D8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2643" y="2170021"/>
                <a:ext cx="794880" cy="36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uppo 28">
            <a:extLst>
              <a:ext uri="{FF2B5EF4-FFF2-40B4-BE49-F238E27FC236}">
                <a16:creationId xmlns:a16="http://schemas.microsoft.com/office/drawing/2014/main" id="{182A8F6A-23B9-578B-03BD-B58F7696FC6C}"/>
              </a:ext>
            </a:extLst>
          </p:cNvPr>
          <p:cNvGrpSpPr/>
          <p:nvPr/>
        </p:nvGrpSpPr>
        <p:grpSpPr>
          <a:xfrm>
            <a:off x="8283003" y="5121661"/>
            <a:ext cx="458280" cy="148320"/>
            <a:chOff x="8283003" y="5121661"/>
            <a:chExt cx="458280" cy="14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EBA51F7E-16C6-058E-8016-60CB19FA5361}"/>
                    </a:ext>
                  </a:extLst>
                </p14:cNvPr>
                <p14:cNvContentPartPr/>
                <p14:nvPr/>
              </p14:nvContentPartPr>
              <p14:xfrm>
                <a:off x="8283003" y="5182501"/>
                <a:ext cx="206640" cy="2916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EBA51F7E-16C6-058E-8016-60CB19FA536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76883" y="5176381"/>
                  <a:ext cx="2188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116A8717-ABC1-95D3-95C3-DEDFE3194E04}"/>
                    </a:ext>
                  </a:extLst>
                </p14:cNvPr>
                <p14:cNvContentPartPr/>
                <p14:nvPr/>
              </p14:nvContentPartPr>
              <p14:xfrm>
                <a:off x="8297043" y="5227141"/>
                <a:ext cx="244440" cy="684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116A8717-ABC1-95D3-95C3-DEDFE3194E0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90923" y="5221021"/>
                  <a:ext cx="2566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885AECBE-000D-6DD9-17B8-CAF1CFB5D53F}"/>
                    </a:ext>
                  </a:extLst>
                </p14:cNvPr>
                <p14:cNvContentPartPr/>
                <p14:nvPr/>
              </p14:nvContentPartPr>
              <p14:xfrm>
                <a:off x="8600883" y="5121661"/>
                <a:ext cx="140400" cy="14832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885AECBE-000D-6DD9-17B8-CAF1CFB5D53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94763" y="5115541"/>
                  <a:ext cx="152640" cy="16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8D32C552-591D-36FC-3F99-F33EAA80C1EF}"/>
                  </a:ext>
                </a:extLst>
              </p14:cNvPr>
              <p14:cNvContentPartPr/>
              <p14:nvPr/>
            </p14:nvContentPartPr>
            <p14:xfrm>
              <a:off x="7842363" y="4206181"/>
              <a:ext cx="133200" cy="189720"/>
            </p14:xfrm>
          </p:contentPart>
        </mc:Choice>
        <mc:Fallback xmlns=""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8D32C552-591D-36FC-3F99-F33EAA80C1E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36243" y="4200061"/>
                <a:ext cx="14544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2F99ABE0-6E99-88C8-146E-2FF918EFCCE1}"/>
                  </a:ext>
                </a:extLst>
              </p14:cNvPr>
              <p14:cNvContentPartPr/>
              <p14:nvPr/>
            </p14:nvContentPartPr>
            <p14:xfrm>
              <a:off x="8797443" y="3869941"/>
              <a:ext cx="112680" cy="148320"/>
            </p14:xfrm>
          </p:contentPart>
        </mc:Choice>
        <mc:Fallback xmlns=""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2F99ABE0-6E99-88C8-146E-2FF918EFCCE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91323" y="3863821"/>
                <a:ext cx="124920" cy="16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uppo 39">
            <a:extLst>
              <a:ext uri="{FF2B5EF4-FFF2-40B4-BE49-F238E27FC236}">
                <a16:creationId xmlns:a16="http://schemas.microsoft.com/office/drawing/2014/main" id="{1D802238-B2EA-79C6-3083-D6A18F575541}"/>
              </a:ext>
            </a:extLst>
          </p:cNvPr>
          <p:cNvGrpSpPr/>
          <p:nvPr/>
        </p:nvGrpSpPr>
        <p:grpSpPr>
          <a:xfrm>
            <a:off x="9409803" y="3160741"/>
            <a:ext cx="875520" cy="184680"/>
            <a:chOff x="9409803" y="3160741"/>
            <a:chExt cx="875520" cy="1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77C48A0B-3F14-3385-7CDC-E3942C69CB7F}"/>
                    </a:ext>
                  </a:extLst>
                </p14:cNvPr>
                <p14:cNvContentPartPr/>
                <p14:nvPr/>
              </p14:nvContentPartPr>
              <p14:xfrm>
                <a:off x="9409803" y="3161101"/>
                <a:ext cx="142200" cy="16164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77C48A0B-3F14-3385-7CDC-E3942C69CB7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403683" y="3154981"/>
                  <a:ext cx="1544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61F613C7-F952-8D12-9833-65B27F912DCD}"/>
                    </a:ext>
                  </a:extLst>
                </p14:cNvPr>
                <p14:cNvContentPartPr/>
                <p14:nvPr/>
              </p14:nvContentPartPr>
              <p14:xfrm>
                <a:off x="9604563" y="3243541"/>
                <a:ext cx="51120" cy="2412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61F613C7-F952-8D12-9833-65B27F912D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98443" y="3237421"/>
                  <a:ext cx="633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0B3872A8-628B-D226-BE22-85F808D7C8F6}"/>
                    </a:ext>
                  </a:extLst>
                </p14:cNvPr>
                <p14:cNvContentPartPr/>
                <p14:nvPr/>
              </p14:nvContentPartPr>
              <p14:xfrm>
                <a:off x="9711843" y="3177301"/>
                <a:ext cx="92880" cy="16020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0B3872A8-628B-D226-BE22-85F808D7C8F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705723" y="3171181"/>
                  <a:ext cx="1051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3B3FB104-137F-9CFA-098C-D3C4485438B5}"/>
                    </a:ext>
                  </a:extLst>
                </p14:cNvPr>
                <p14:cNvContentPartPr/>
                <p14:nvPr/>
              </p14:nvContentPartPr>
              <p14:xfrm>
                <a:off x="9856923" y="3238501"/>
                <a:ext cx="128520" cy="1008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3B3FB104-137F-9CFA-098C-D3C4485438B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850803" y="3232381"/>
                  <a:ext cx="1407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CF9822CF-EB5A-2C9D-3131-10485ACE3A81}"/>
                    </a:ext>
                  </a:extLst>
                </p14:cNvPr>
                <p14:cNvContentPartPr/>
                <p14:nvPr/>
              </p14:nvContentPartPr>
              <p14:xfrm>
                <a:off x="9868443" y="3277381"/>
                <a:ext cx="116640" cy="1476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CF9822CF-EB5A-2C9D-3131-10485ACE3A8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862323" y="3271261"/>
                  <a:ext cx="1288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ECF13DB8-7EB6-B21D-135C-BD54260AFBD7}"/>
                    </a:ext>
                  </a:extLst>
                </p14:cNvPr>
                <p14:cNvContentPartPr/>
                <p14:nvPr/>
              </p14:nvContentPartPr>
              <p14:xfrm>
                <a:off x="10125843" y="3160741"/>
                <a:ext cx="159480" cy="18468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ECF13DB8-7EB6-B21D-135C-BD54260AFBD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119723" y="3154621"/>
                  <a:ext cx="171720" cy="19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1" name="Input penna 40">
                <a:extLst>
                  <a:ext uri="{FF2B5EF4-FFF2-40B4-BE49-F238E27FC236}">
                    <a16:creationId xmlns:a16="http://schemas.microsoft.com/office/drawing/2014/main" id="{8C0EEE9A-634A-697F-5B04-1AE2AB1A5F2D}"/>
                  </a:ext>
                </a:extLst>
              </p14:cNvPr>
              <p14:cNvContentPartPr/>
              <p14:nvPr/>
            </p14:nvContentPartPr>
            <p14:xfrm>
              <a:off x="9613563" y="3528301"/>
              <a:ext cx="160560" cy="361800"/>
            </p14:xfrm>
          </p:contentPart>
        </mc:Choice>
        <mc:Fallback xmlns="">
          <p:pic>
            <p:nvPicPr>
              <p:cNvPr id="41" name="Input penna 40">
                <a:extLst>
                  <a:ext uri="{FF2B5EF4-FFF2-40B4-BE49-F238E27FC236}">
                    <a16:creationId xmlns:a16="http://schemas.microsoft.com/office/drawing/2014/main" id="{8C0EEE9A-634A-697F-5B04-1AE2AB1A5F2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607443" y="3522181"/>
                <a:ext cx="17280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2" name="Input penna 41">
                <a:extLst>
                  <a:ext uri="{FF2B5EF4-FFF2-40B4-BE49-F238E27FC236}">
                    <a16:creationId xmlns:a16="http://schemas.microsoft.com/office/drawing/2014/main" id="{28AC6D87-428A-DC4E-438B-CEDE0370D71E}"/>
                  </a:ext>
                </a:extLst>
              </p14:cNvPr>
              <p14:cNvContentPartPr/>
              <p14:nvPr/>
            </p14:nvContentPartPr>
            <p14:xfrm>
              <a:off x="9650283" y="4695061"/>
              <a:ext cx="126720" cy="342360"/>
            </p14:xfrm>
          </p:contentPart>
        </mc:Choice>
        <mc:Fallback xmlns="">
          <p:pic>
            <p:nvPicPr>
              <p:cNvPr id="42" name="Input penna 41">
                <a:extLst>
                  <a:ext uri="{FF2B5EF4-FFF2-40B4-BE49-F238E27FC236}">
                    <a16:creationId xmlns:a16="http://schemas.microsoft.com/office/drawing/2014/main" id="{28AC6D87-428A-DC4E-438B-CEDE0370D71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644163" y="4688941"/>
                <a:ext cx="138960" cy="35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uppo 48">
            <a:extLst>
              <a:ext uri="{FF2B5EF4-FFF2-40B4-BE49-F238E27FC236}">
                <a16:creationId xmlns:a16="http://schemas.microsoft.com/office/drawing/2014/main" id="{F2550856-1833-9D23-6FB0-F4554AD4D1B3}"/>
              </a:ext>
            </a:extLst>
          </p:cNvPr>
          <p:cNvGrpSpPr/>
          <p:nvPr/>
        </p:nvGrpSpPr>
        <p:grpSpPr>
          <a:xfrm>
            <a:off x="9474243" y="5120941"/>
            <a:ext cx="817560" cy="216000"/>
            <a:chOff x="9474243" y="5120941"/>
            <a:chExt cx="81756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0564B6B3-4164-AAF4-7296-1A2F577CE4DC}"/>
                    </a:ext>
                  </a:extLst>
                </p14:cNvPr>
                <p14:cNvContentPartPr/>
                <p14:nvPr/>
              </p14:nvContentPartPr>
              <p14:xfrm>
                <a:off x="9474243" y="5120941"/>
                <a:ext cx="123840" cy="19116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0564B6B3-4164-AAF4-7296-1A2F577CE4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468123" y="5114821"/>
                  <a:ext cx="1360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0A477602-774C-A528-D9AC-27F54C4DA5BE}"/>
                    </a:ext>
                  </a:extLst>
                </p14:cNvPr>
                <p14:cNvContentPartPr/>
                <p14:nvPr/>
              </p14:nvContentPartPr>
              <p14:xfrm>
                <a:off x="9683763" y="5243701"/>
                <a:ext cx="44280" cy="21600"/>
              </p14:xfrm>
            </p:contentPart>
          </mc:Choice>
          <mc:Fallback xmlns=""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0A477602-774C-A528-D9AC-27F54C4DA5B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677643" y="5237581"/>
                  <a:ext cx="565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5C86DE4C-2629-773B-C40E-61C6ADA861F2}"/>
                    </a:ext>
                  </a:extLst>
                </p14:cNvPr>
                <p14:cNvContentPartPr/>
                <p14:nvPr/>
              </p14:nvContentPartPr>
              <p14:xfrm>
                <a:off x="9789963" y="5157661"/>
                <a:ext cx="99360" cy="16992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5C86DE4C-2629-773B-C40E-61C6ADA861F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783843" y="5151541"/>
                  <a:ext cx="1116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89E7EFFD-8A0B-221E-44DF-0E075B804667}"/>
                    </a:ext>
                  </a:extLst>
                </p14:cNvPr>
                <p14:cNvContentPartPr/>
                <p14:nvPr/>
              </p14:nvContentPartPr>
              <p14:xfrm>
                <a:off x="9961323" y="5233261"/>
                <a:ext cx="104040" cy="1656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89E7EFFD-8A0B-221E-44DF-0E075B80466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955203" y="5227141"/>
                  <a:ext cx="1162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B08DA98B-89D0-307A-0DC2-EA3DEECECCF6}"/>
                    </a:ext>
                  </a:extLst>
                </p14:cNvPr>
                <p14:cNvContentPartPr/>
                <p14:nvPr/>
              </p14:nvContentPartPr>
              <p14:xfrm>
                <a:off x="9964923" y="5273221"/>
                <a:ext cx="100800" cy="8280"/>
              </p14:xfrm>
            </p:contentPart>
          </mc:Choice>
          <mc:Fallback xmlns=""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B08DA98B-89D0-307A-0DC2-EA3DEECECCF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958803" y="5267101"/>
                  <a:ext cx="1130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332A6D6B-C83E-DF6D-6D22-7E51A1B4F648}"/>
                    </a:ext>
                  </a:extLst>
                </p14:cNvPr>
                <p14:cNvContentPartPr/>
                <p14:nvPr/>
              </p14:nvContentPartPr>
              <p14:xfrm>
                <a:off x="10145643" y="5150101"/>
                <a:ext cx="146160" cy="18684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332A6D6B-C83E-DF6D-6D22-7E51A1B4F64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39523" y="5143981"/>
                  <a:ext cx="15840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A7989616-81C4-82D7-6B4C-29CD09FE1214}"/>
              </a:ext>
            </a:extLst>
          </p:cNvPr>
          <p:cNvGrpSpPr/>
          <p:nvPr/>
        </p:nvGrpSpPr>
        <p:grpSpPr>
          <a:xfrm>
            <a:off x="10841163" y="4399141"/>
            <a:ext cx="106200" cy="317880"/>
            <a:chOff x="10841163" y="4399141"/>
            <a:chExt cx="106200" cy="31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27F29E81-6E1C-9B7F-10F1-517BB94ACF7F}"/>
                    </a:ext>
                  </a:extLst>
                </p14:cNvPr>
                <p14:cNvContentPartPr/>
                <p14:nvPr/>
              </p14:nvContentPartPr>
              <p14:xfrm>
                <a:off x="10882563" y="4449541"/>
                <a:ext cx="50040" cy="26748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27F29E81-6E1C-9B7F-10F1-517BB94ACF7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876443" y="4443421"/>
                  <a:ext cx="622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200DBA37-08E1-F9B0-F153-ACD9041D99D4}"/>
                    </a:ext>
                  </a:extLst>
                </p14:cNvPr>
                <p14:cNvContentPartPr/>
                <p14:nvPr/>
              </p14:nvContentPartPr>
              <p14:xfrm>
                <a:off x="10841163" y="4399141"/>
                <a:ext cx="106200" cy="7848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200DBA37-08E1-F9B0-F153-ACD9041D99D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835043" y="4393021"/>
                  <a:ext cx="11844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uppo 59">
            <a:extLst>
              <a:ext uri="{FF2B5EF4-FFF2-40B4-BE49-F238E27FC236}">
                <a16:creationId xmlns:a16="http://schemas.microsoft.com/office/drawing/2014/main" id="{758E548C-5834-346C-D606-AD3E559E1F94}"/>
              </a:ext>
            </a:extLst>
          </p:cNvPr>
          <p:cNvGrpSpPr/>
          <p:nvPr/>
        </p:nvGrpSpPr>
        <p:grpSpPr>
          <a:xfrm>
            <a:off x="10694643" y="4821421"/>
            <a:ext cx="869760" cy="163440"/>
            <a:chOff x="10694643" y="4821421"/>
            <a:chExt cx="869760" cy="16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3" name="Input penna 52">
                  <a:extLst>
                    <a:ext uri="{FF2B5EF4-FFF2-40B4-BE49-F238E27FC236}">
                      <a16:creationId xmlns:a16="http://schemas.microsoft.com/office/drawing/2014/main" id="{2EFB4F99-D70F-5972-2713-9274A57B6382}"/>
                    </a:ext>
                  </a:extLst>
                </p14:cNvPr>
                <p14:cNvContentPartPr/>
                <p14:nvPr/>
              </p14:nvContentPartPr>
              <p14:xfrm>
                <a:off x="10694643" y="4858501"/>
                <a:ext cx="103680" cy="126360"/>
              </p14:xfrm>
            </p:contentPart>
          </mc:Choice>
          <mc:Fallback xmlns="">
            <p:pic>
              <p:nvPicPr>
                <p:cNvPr id="53" name="Input penna 52">
                  <a:extLst>
                    <a:ext uri="{FF2B5EF4-FFF2-40B4-BE49-F238E27FC236}">
                      <a16:creationId xmlns:a16="http://schemas.microsoft.com/office/drawing/2014/main" id="{2EFB4F99-D70F-5972-2713-9274A57B638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688523" y="4852381"/>
                  <a:ext cx="1159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73ADA8CE-31C4-9992-6626-84728DDC3EA5}"/>
                    </a:ext>
                  </a:extLst>
                </p14:cNvPr>
                <p14:cNvContentPartPr/>
                <p14:nvPr/>
              </p14:nvContentPartPr>
              <p14:xfrm>
                <a:off x="10896603" y="4870021"/>
                <a:ext cx="16560" cy="10080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73ADA8CE-31C4-9992-6626-84728DDC3EA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90483" y="4863901"/>
                  <a:ext cx="288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9C641969-2165-D89C-3290-945CE1558409}"/>
                    </a:ext>
                  </a:extLst>
                </p14:cNvPr>
                <p14:cNvContentPartPr/>
                <p14:nvPr/>
              </p14:nvContentPartPr>
              <p14:xfrm>
                <a:off x="10843323" y="4904941"/>
                <a:ext cx="110520" cy="32040"/>
              </p14:xfrm>
            </p:contentPart>
          </mc:Choice>
          <mc:Fallback xmlns=""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9C641969-2165-D89C-3290-945CE155840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837203" y="4898821"/>
                  <a:ext cx="1227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D8414564-CF98-7391-2BE4-749B8A945A3F}"/>
                    </a:ext>
                  </a:extLst>
                </p14:cNvPr>
                <p14:cNvContentPartPr/>
                <p14:nvPr/>
              </p14:nvContentPartPr>
              <p14:xfrm>
                <a:off x="10994163" y="4867501"/>
                <a:ext cx="131040" cy="9360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D8414564-CF98-7391-2BE4-749B8A945A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988043" y="4861381"/>
                  <a:ext cx="1432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FF86479F-3F10-182E-7085-BDA0A2627231}"/>
                    </a:ext>
                  </a:extLst>
                </p14:cNvPr>
                <p14:cNvContentPartPr/>
                <p14:nvPr/>
              </p14:nvContentPartPr>
              <p14:xfrm>
                <a:off x="11208723" y="4885141"/>
                <a:ext cx="147600" cy="16920"/>
              </p14:xfrm>
            </p:contentPart>
          </mc:Choice>
          <mc:Fallback xmlns=""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FF86479F-3F10-182E-7085-BDA0A262723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202603" y="4879021"/>
                  <a:ext cx="1598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B80200B3-6291-661E-2DD0-5C9EC58AA2F5}"/>
                    </a:ext>
                  </a:extLst>
                </p14:cNvPr>
                <p14:cNvContentPartPr/>
                <p14:nvPr/>
              </p14:nvContentPartPr>
              <p14:xfrm>
                <a:off x="11227083" y="4926181"/>
                <a:ext cx="104760" cy="2520"/>
              </p14:xfrm>
            </p:contentPart>
          </mc:Choice>
          <mc:Fallback xmlns=""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B80200B3-6291-661E-2DD0-5C9EC58AA2F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220963" y="4920061"/>
                  <a:ext cx="1170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03CFE702-F47C-288D-9A2D-BB7B5770A2B6}"/>
                    </a:ext>
                  </a:extLst>
                </p14:cNvPr>
                <p14:cNvContentPartPr/>
                <p14:nvPr/>
              </p14:nvContentPartPr>
              <p14:xfrm>
                <a:off x="11447763" y="4821421"/>
                <a:ext cx="116640" cy="14040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03CFE702-F47C-288D-9A2D-BB7B5770A2B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441643" y="4815301"/>
                  <a:ext cx="128880" cy="152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11087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Multiplexer (or MUX)*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Gate-level circuit</a:t>
            </a:r>
          </a:p>
          <a:p>
            <a:pPr lvl="1"/>
            <a:r>
              <a:rPr lang="en-US" sz="2400" dirty="0"/>
              <a:t>If </a:t>
            </a:r>
            <a:r>
              <a:rPr lang="en-US" sz="2400" dirty="0" err="1"/>
              <a:t>sel</a:t>
            </a:r>
            <a:r>
              <a:rPr lang="en-US" sz="2400" dirty="0"/>
              <a:t> = 0 → y = a, else (</a:t>
            </a:r>
            <a:r>
              <a:rPr lang="en-US" sz="2400" dirty="0" err="1"/>
              <a:t>sel</a:t>
            </a:r>
            <a:r>
              <a:rPr lang="en-US" sz="2400" dirty="0"/>
              <a:t> = 1) → y = b</a:t>
            </a:r>
          </a:p>
          <a:p>
            <a:pPr lvl="3"/>
            <a:endParaRPr lang="en-US" sz="18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AE9F5788-7250-355F-381C-81C71064269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31504" y="3411787"/>
            <a:ext cx="1851025" cy="2241550"/>
            <a:chOff x="1118" y="2069"/>
            <a:chExt cx="1166" cy="1412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90FB111C-DAB7-0AF9-2293-54652F82C9D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18" y="2069"/>
              <a:ext cx="1166" cy="1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04FD082-2924-1726-8ECF-177AC6EAA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" y="2092"/>
              <a:ext cx="216" cy="861"/>
            </a:xfrm>
            <a:custGeom>
              <a:avLst/>
              <a:gdLst>
                <a:gd name="T0" fmla="*/ 0 w 216"/>
                <a:gd name="T1" fmla="*/ 0 h 861"/>
                <a:gd name="T2" fmla="*/ 216 w 216"/>
                <a:gd name="T3" fmla="*/ 216 h 861"/>
                <a:gd name="T4" fmla="*/ 216 w 216"/>
                <a:gd name="T5" fmla="*/ 646 h 861"/>
                <a:gd name="T6" fmla="*/ 0 w 216"/>
                <a:gd name="T7" fmla="*/ 861 h 861"/>
                <a:gd name="T8" fmla="*/ 0 w 216"/>
                <a:gd name="T9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861">
                  <a:moveTo>
                    <a:pt x="0" y="0"/>
                  </a:moveTo>
                  <a:lnTo>
                    <a:pt x="216" y="216"/>
                  </a:lnTo>
                  <a:lnTo>
                    <a:pt x="216" y="646"/>
                  </a:lnTo>
                  <a:lnTo>
                    <a:pt x="0" y="8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71E9FD31-DA0D-4B3C-6A3E-C59697B85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" y="2092"/>
              <a:ext cx="216" cy="861"/>
            </a:xfrm>
            <a:custGeom>
              <a:avLst/>
              <a:gdLst>
                <a:gd name="T0" fmla="*/ 0 w 216"/>
                <a:gd name="T1" fmla="*/ 0 h 861"/>
                <a:gd name="T2" fmla="*/ 216 w 216"/>
                <a:gd name="T3" fmla="*/ 216 h 861"/>
                <a:gd name="T4" fmla="*/ 216 w 216"/>
                <a:gd name="T5" fmla="*/ 646 h 861"/>
                <a:gd name="T6" fmla="*/ 0 w 216"/>
                <a:gd name="T7" fmla="*/ 861 h 861"/>
                <a:gd name="T8" fmla="*/ 0 w 216"/>
                <a:gd name="T9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861">
                  <a:moveTo>
                    <a:pt x="0" y="0"/>
                  </a:moveTo>
                  <a:lnTo>
                    <a:pt x="216" y="216"/>
                  </a:lnTo>
                  <a:lnTo>
                    <a:pt x="216" y="646"/>
                  </a:lnTo>
                  <a:lnTo>
                    <a:pt x="0" y="86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7C69BDBA-3260-0EEF-6964-B7579C08D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3" y="2523"/>
              <a:ext cx="215" cy="0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723B7E84-5957-C23E-CFCE-C2EE53937F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1" y="2308"/>
              <a:ext cx="216" cy="0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8877E0FF-9C9F-A66F-9999-6F93E9D06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1" y="2738"/>
              <a:ext cx="216" cy="0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4DD8BA50-35CD-4477-FA7C-DCB9AF1C1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" y="2189"/>
              <a:ext cx="183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01F03083-E146-91B9-CF13-865E7C555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" y="2621"/>
              <a:ext cx="19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8D677D45-7F94-25BC-8962-F69500B59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2404"/>
              <a:ext cx="183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y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386F2435-59D2-C120-D265-9450C9D107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5" y="2982"/>
              <a:ext cx="0" cy="186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774D58A4-9408-1BB8-6A54-801A7BCDC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845"/>
              <a:ext cx="99" cy="149"/>
            </a:xfrm>
            <a:custGeom>
              <a:avLst/>
              <a:gdLst>
                <a:gd name="T0" fmla="*/ 0 w 99"/>
                <a:gd name="T1" fmla="*/ 149 h 149"/>
                <a:gd name="T2" fmla="*/ 50 w 99"/>
                <a:gd name="T3" fmla="*/ 0 h 149"/>
                <a:gd name="T4" fmla="*/ 99 w 99"/>
                <a:gd name="T5" fmla="*/ 149 h 149"/>
                <a:gd name="T6" fmla="*/ 0 w 99"/>
                <a:gd name="T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149">
                  <a:moveTo>
                    <a:pt x="0" y="149"/>
                  </a:moveTo>
                  <a:lnTo>
                    <a:pt x="50" y="0"/>
                  </a:lnTo>
                  <a:lnTo>
                    <a:pt x="99" y="149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15304F52-1AD1-949B-B63C-6148832F6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" y="3157"/>
              <a:ext cx="299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sel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14C473A4-4C2D-3AE8-834F-25F1D23B3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" y="2189"/>
              <a:ext cx="9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it-IT" altLang="it-IT" sz="2300" dirty="0">
                  <a:solidFill>
                    <a:srgbClr val="000000"/>
                  </a:solidFill>
                  <a:latin typeface="Calibri" panose="020F0502020204030204" pitchFamily="34" charset="0"/>
                </a:rPr>
                <a:t>0</a:t>
              </a:r>
              <a:endPara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0EF5B7BE-788F-ECC2-D7F5-594A7D1ED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" y="2621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CFFC1DB-DE79-D2D6-78E2-80971C34DB44}"/>
                  </a:ext>
                </a:extLst>
              </p:cNvPr>
              <p:cNvSpPr txBox="1"/>
              <p:nvPr/>
            </p:nvSpPr>
            <p:spPr>
              <a:xfrm>
                <a:off x="6976200" y="2132856"/>
                <a:ext cx="2736304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it-IT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it-IT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𝑠𝑒𝑙</m:t>
                      </m:r>
                    </m:oMath>
                  </m:oMathPara>
                </a14:m>
                <a:endParaRPr lang="en-US" sz="2400" noProof="0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CFFC1DB-DE79-D2D6-78E2-80971C34D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200" y="2132856"/>
                <a:ext cx="2736304" cy="469809"/>
              </a:xfrm>
              <a:prstGeom prst="rect">
                <a:avLst/>
              </a:prstGeom>
              <a:blipFill>
                <a:blip r:embed="rId2"/>
                <a:stretch>
                  <a:fillRect l="-1336"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06296B47-1B7E-3600-8DAE-BA6C8C8C8647}"/>
              </a:ext>
            </a:extLst>
          </p:cNvPr>
          <p:cNvSpPr/>
          <p:nvPr/>
        </p:nvSpPr>
        <p:spPr>
          <a:xfrm>
            <a:off x="6096000" y="2259748"/>
            <a:ext cx="720080" cy="21602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3708BAF7-BD2C-8BFB-40AE-73DF2EA1BFCB}"/>
              </a:ext>
            </a:extLst>
          </p:cNvPr>
          <p:cNvSpPr/>
          <p:nvPr/>
        </p:nvSpPr>
        <p:spPr>
          <a:xfrm>
            <a:off x="6096000" y="4166205"/>
            <a:ext cx="720080" cy="21602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CB4190DC-279F-2356-6FB8-DA0851EBD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945" y="3538026"/>
            <a:ext cx="4128830" cy="19890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CEFF2AB8-AF68-3D66-C7A2-06B7C70EDB17}"/>
                  </a:ext>
                </a:extLst>
              </p14:cNvPr>
              <p14:cNvContentPartPr/>
              <p14:nvPr/>
            </p14:nvContentPartPr>
            <p14:xfrm>
              <a:off x="3932043" y="2239141"/>
              <a:ext cx="755280" cy="20232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CEFF2AB8-AF68-3D66-C7A2-06B7C70EDB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96403" y="2167141"/>
                <a:ext cx="826920" cy="34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uppo 25">
            <a:extLst>
              <a:ext uri="{FF2B5EF4-FFF2-40B4-BE49-F238E27FC236}">
                <a16:creationId xmlns:a16="http://schemas.microsoft.com/office/drawing/2014/main" id="{15BD30E4-1F10-3103-69D9-9D1AECDE36C6}"/>
              </a:ext>
            </a:extLst>
          </p:cNvPr>
          <p:cNvGrpSpPr/>
          <p:nvPr/>
        </p:nvGrpSpPr>
        <p:grpSpPr>
          <a:xfrm>
            <a:off x="8277963" y="5104021"/>
            <a:ext cx="407520" cy="201960"/>
            <a:chOff x="8277963" y="5104021"/>
            <a:chExt cx="407520" cy="20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82CF1F41-6784-135A-07C7-118EA8D6DEF4}"/>
                    </a:ext>
                  </a:extLst>
                </p14:cNvPr>
                <p14:cNvContentPartPr/>
                <p14:nvPr/>
              </p14:nvContentPartPr>
              <p14:xfrm>
                <a:off x="8277963" y="5188261"/>
                <a:ext cx="192960" cy="1980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82CF1F41-6784-135A-07C7-118EA8D6DEF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71843" y="5182141"/>
                  <a:ext cx="2052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23AC73A3-BC1E-D34D-1BF6-3334570F7C27}"/>
                    </a:ext>
                  </a:extLst>
                </p14:cNvPr>
                <p14:cNvContentPartPr/>
                <p14:nvPr/>
              </p14:nvContentPartPr>
              <p14:xfrm>
                <a:off x="8294883" y="5237581"/>
                <a:ext cx="157680" cy="2124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23AC73A3-BC1E-D34D-1BF6-3334570F7C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88763" y="5231461"/>
                  <a:ext cx="169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CF84CA66-0580-F122-AAC7-DDEBBBA40918}"/>
                    </a:ext>
                  </a:extLst>
                </p14:cNvPr>
                <p14:cNvContentPartPr/>
                <p14:nvPr/>
              </p14:nvContentPartPr>
              <p14:xfrm>
                <a:off x="8527803" y="5104021"/>
                <a:ext cx="157680" cy="20196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CF84CA66-0580-F122-AAC7-DDEBBBA4091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21683" y="5097901"/>
                  <a:ext cx="169920" cy="21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C84367E6-F68D-8762-3A35-4427372579CE}"/>
                  </a:ext>
                </a:extLst>
              </p14:cNvPr>
              <p14:cNvContentPartPr/>
              <p14:nvPr/>
            </p14:nvContentPartPr>
            <p14:xfrm>
              <a:off x="7845243" y="4207981"/>
              <a:ext cx="120600" cy="16344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C84367E6-F68D-8762-3A35-4427372579C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39123" y="4201861"/>
                <a:ext cx="1328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put penna 28">
                <a:extLst>
                  <a:ext uri="{FF2B5EF4-FFF2-40B4-BE49-F238E27FC236}">
                    <a16:creationId xmlns:a16="http://schemas.microsoft.com/office/drawing/2014/main" id="{FEB1261A-48DB-A1FD-B02D-E5A5DA086975}"/>
                  </a:ext>
                </a:extLst>
              </p14:cNvPr>
              <p14:cNvContentPartPr/>
              <p14:nvPr/>
            </p14:nvContentPartPr>
            <p14:xfrm>
              <a:off x="8745603" y="3901621"/>
              <a:ext cx="162720" cy="130320"/>
            </p14:xfrm>
          </p:contentPart>
        </mc:Choice>
        <mc:Fallback xmlns="">
          <p:pic>
            <p:nvPicPr>
              <p:cNvPr id="29" name="Input penna 28">
                <a:extLst>
                  <a:ext uri="{FF2B5EF4-FFF2-40B4-BE49-F238E27FC236}">
                    <a16:creationId xmlns:a16="http://schemas.microsoft.com/office/drawing/2014/main" id="{FEB1261A-48DB-A1FD-B02D-E5A5DA08697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39483" y="3895501"/>
                <a:ext cx="17496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074B2D75-000C-F3C8-FEE0-1A9652DBD94D}"/>
                  </a:ext>
                </a:extLst>
              </p14:cNvPr>
              <p14:cNvContentPartPr/>
              <p14:nvPr/>
            </p14:nvContentPartPr>
            <p14:xfrm>
              <a:off x="9557043" y="3513541"/>
              <a:ext cx="209520" cy="307800"/>
            </p14:xfrm>
          </p:contentPart>
        </mc:Choice>
        <mc:Fallback xmlns=""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074B2D75-000C-F3C8-FEE0-1A9652DBD94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550923" y="3507421"/>
                <a:ext cx="221760" cy="32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uppo 45">
            <a:extLst>
              <a:ext uri="{FF2B5EF4-FFF2-40B4-BE49-F238E27FC236}">
                <a16:creationId xmlns:a16="http://schemas.microsoft.com/office/drawing/2014/main" id="{A414048E-84C0-9C47-5246-561F59B850F6}"/>
              </a:ext>
            </a:extLst>
          </p:cNvPr>
          <p:cNvGrpSpPr/>
          <p:nvPr/>
        </p:nvGrpSpPr>
        <p:grpSpPr>
          <a:xfrm>
            <a:off x="9629043" y="3269461"/>
            <a:ext cx="850680" cy="155160"/>
            <a:chOff x="9629043" y="3269461"/>
            <a:chExt cx="850680" cy="15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21C75A0F-E60F-EC8A-734F-9644C71CF584}"/>
                    </a:ext>
                  </a:extLst>
                </p14:cNvPr>
                <p14:cNvContentPartPr/>
                <p14:nvPr/>
              </p14:nvContentPartPr>
              <p14:xfrm>
                <a:off x="9629043" y="3269461"/>
                <a:ext cx="129240" cy="15516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21C75A0F-E60F-EC8A-734F-9644C71CF58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622923" y="3263341"/>
                  <a:ext cx="1414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3BB52880-AF2E-B18F-EF3A-AE098A6BB518}"/>
                    </a:ext>
                  </a:extLst>
                </p14:cNvPr>
                <p14:cNvContentPartPr/>
                <p14:nvPr/>
              </p14:nvContentPartPr>
              <p14:xfrm>
                <a:off x="9806523" y="3354061"/>
                <a:ext cx="56520" cy="2052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3BB52880-AF2E-B18F-EF3A-AE098A6BB51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00403" y="3347941"/>
                  <a:ext cx="687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330590DD-E3EE-0FC0-7DB6-4B1C6AFA17AF}"/>
                    </a:ext>
                  </a:extLst>
                </p14:cNvPr>
                <p14:cNvContentPartPr/>
                <p14:nvPr/>
              </p14:nvContentPartPr>
              <p14:xfrm>
                <a:off x="9915603" y="3297181"/>
                <a:ext cx="124920" cy="11772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330590DD-E3EE-0FC0-7DB6-4B1C6AFA17A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09483" y="3291061"/>
                  <a:ext cx="1371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4255F9FB-4314-4A6F-30B1-FBBF1345F73A}"/>
                    </a:ext>
                  </a:extLst>
                </p14:cNvPr>
                <p14:cNvContentPartPr/>
                <p14:nvPr/>
              </p14:nvContentPartPr>
              <p14:xfrm>
                <a:off x="10127643" y="3321661"/>
                <a:ext cx="131040" cy="504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4255F9FB-4314-4A6F-30B1-FBBF1345F7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121523" y="3315541"/>
                  <a:ext cx="14328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1BC9B198-EA2B-3916-A0CE-5D463D049065}"/>
                    </a:ext>
                  </a:extLst>
                </p14:cNvPr>
                <p14:cNvContentPartPr/>
                <p14:nvPr/>
              </p14:nvContentPartPr>
              <p14:xfrm>
                <a:off x="10130883" y="3355861"/>
                <a:ext cx="110880" cy="1260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1BC9B198-EA2B-3916-A0CE-5D463D04906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124763" y="3349741"/>
                  <a:ext cx="1231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F59FFD50-0CC1-28A4-185C-FD808B96CA8B}"/>
                    </a:ext>
                  </a:extLst>
                </p14:cNvPr>
                <p14:cNvContentPartPr/>
                <p14:nvPr/>
              </p14:nvContentPartPr>
              <p14:xfrm>
                <a:off x="10331043" y="3315181"/>
                <a:ext cx="148680" cy="8460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F59FFD50-0CC1-28A4-185C-FD808B96CA8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324923" y="3309061"/>
                  <a:ext cx="16092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2E462FAF-5BF1-31C4-B52E-F63743ABDF4F}"/>
              </a:ext>
            </a:extLst>
          </p:cNvPr>
          <p:cNvGrpSpPr/>
          <p:nvPr/>
        </p:nvGrpSpPr>
        <p:grpSpPr>
          <a:xfrm>
            <a:off x="9405483" y="4682821"/>
            <a:ext cx="683640" cy="592560"/>
            <a:chOff x="9405483" y="4682821"/>
            <a:chExt cx="683640" cy="59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E0D39EF5-07CE-ACC0-0D1A-8629EF38B841}"/>
                    </a:ext>
                  </a:extLst>
                </p14:cNvPr>
                <p14:cNvContentPartPr/>
                <p14:nvPr/>
              </p14:nvContentPartPr>
              <p14:xfrm>
                <a:off x="9618963" y="4682821"/>
                <a:ext cx="146880" cy="36072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E0D39EF5-07CE-ACC0-0D1A-8629EF38B84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612843" y="4676701"/>
                  <a:ext cx="1591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CDAA1D3B-6372-7997-EE86-057B1B2003E6}"/>
                    </a:ext>
                  </a:extLst>
                </p14:cNvPr>
                <p14:cNvContentPartPr/>
                <p14:nvPr/>
              </p14:nvContentPartPr>
              <p14:xfrm>
                <a:off x="9405483" y="5119861"/>
                <a:ext cx="119160" cy="15552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CDAA1D3B-6372-7997-EE86-057B1B2003E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99363" y="5113741"/>
                  <a:ext cx="1314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CF1DCD5B-9037-0F2F-2B73-64DFEB816EF4}"/>
                    </a:ext>
                  </a:extLst>
                </p14:cNvPr>
                <p14:cNvContentPartPr/>
                <p14:nvPr/>
              </p14:nvContentPartPr>
              <p14:xfrm>
                <a:off x="9580803" y="5192581"/>
                <a:ext cx="43560" cy="3960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CF1DCD5B-9037-0F2F-2B73-64DFEB816EF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574683" y="5186461"/>
                  <a:ext cx="558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AE6E6A3B-F58A-AFF5-A439-3DF0D99C5EA2}"/>
                    </a:ext>
                  </a:extLst>
                </p14:cNvPr>
                <p14:cNvContentPartPr/>
                <p14:nvPr/>
              </p14:nvContentPartPr>
              <p14:xfrm>
                <a:off x="9665403" y="5104741"/>
                <a:ext cx="83160" cy="16632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AE6E6A3B-F58A-AFF5-A439-3DF0D99C5EA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659283" y="5098621"/>
                  <a:ext cx="954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555E6711-5CCC-7874-5D08-EB15A88CB294}"/>
                    </a:ext>
                  </a:extLst>
                </p14:cNvPr>
                <p14:cNvContentPartPr/>
                <p14:nvPr/>
              </p14:nvContentPartPr>
              <p14:xfrm>
                <a:off x="9810483" y="5170621"/>
                <a:ext cx="100440" cy="792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555E6711-5CCC-7874-5D08-EB15A88CB29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804363" y="5164501"/>
                  <a:ext cx="1126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71810E4E-E1A9-7F58-668B-A23A6314BCDA}"/>
                    </a:ext>
                  </a:extLst>
                </p14:cNvPr>
                <p14:cNvContentPartPr/>
                <p14:nvPr/>
              </p14:nvContentPartPr>
              <p14:xfrm>
                <a:off x="9816963" y="5192221"/>
                <a:ext cx="90360" cy="1440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71810E4E-E1A9-7F58-668B-A23A6314BCD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10843" y="5186101"/>
                  <a:ext cx="1026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9CB79788-A63B-BB02-6FCC-CE77C89B4871}"/>
                    </a:ext>
                  </a:extLst>
                </p14:cNvPr>
                <p14:cNvContentPartPr/>
                <p14:nvPr/>
              </p14:nvContentPartPr>
              <p14:xfrm>
                <a:off x="9973923" y="5071621"/>
                <a:ext cx="115200" cy="19044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9CB79788-A63B-BB02-6FCC-CE77C89B487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67803" y="5065501"/>
                  <a:ext cx="127440" cy="20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84CC9247-219D-233F-81D4-6F59AFC8CD65}"/>
              </a:ext>
            </a:extLst>
          </p:cNvPr>
          <p:cNvGrpSpPr/>
          <p:nvPr/>
        </p:nvGrpSpPr>
        <p:grpSpPr>
          <a:xfrm>
            <a:off x="10597083" y="4370341"/>
            <a:ext cx="823320" cy="591840"/>
            <a:chOff x="10597083" y="4370341"/>
            <a:chExt cx="823320" cy="59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A379B4CE-8B72-F5E9-9AA6-AFF763544F82}"/>
                    </a:ext>
                  </a:extLst>
                </p14:cNvPr>
                <p14:cNvContentPartPr/>
                <p14:nvPr/>
              </p14:nvContentPartPr>
              <p14:xfrm>
                <a:off x="10842603" y="4370341"/>
                <a:ext cx="140400" cy="348480"/>
              </p14:xfrm>
            </p:contentPart>
          </mc:Choice>
          <mc:Fallback xmlns=""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A379B4CE-8B72-F5E9-9AA6-AFF763544F8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836483" y="4364221"/>
                  <a:ext cx="1526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A20A20E0-1F49-0367-1903-8988C86D48E4}"/>
                    </a:ext>
                  </a:extLst>
                </p14:cNvPr>
                <p14:cNvContentPartPr/>
                <p14:nvPr/>
              </p14:nvContentPartPr>
              <p14:xfrm>
                <a:off x="10597083" y="4823941"/>
                <a:ext cx="120240" cy="138240"/>
              </p14:xfrm>
            </p:contentPart>
          </mc:Choice>
          <mc:Fallback xmlns=""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A20A20E0-1F49-0367-1903-8988C86D48E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590963" y="4817821"/>
                  <a:ext cx="1324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0492166E-C59B-1C92-BEAB-AE7236F51E94}"/>
                    </a:ext>
                  </a:extLst>
                </p14:cNvPr>
                <p14:cNvContentPartPr/>
                <p14:nvPr/>
              </p14:nvContentPartPr>
              <p14:xfrm>
                <a:off x="10821723" y="4854541"/>
                <a:ext cx="12600" cy="9972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0492166E-C59B-1C92-BEAB-AE7236F51E9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815603" y="4848421"/>
                  <a:ext cx="248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7A52EB4F-8EF0-DA5D-8B8C-DD3DDCD41F7C}"/>
                    </a:ext>
                  </a:extLst>
                </p14:cNvPr>
                <p14:cNvContentPartPr/>
                <p14:nvPr/>
              </p14:nvContentPartPr>
              <p14:xfrm>
                <a:off x="10776003" y="4883341"/>
                <a:ext cx="96120" cy="2772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7A52EB4F-8EF0-DA5D-8B8C-DD3DDCD41F7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769883" y="4877221"/>
                  <a:ext cx="108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D8326F13-B0E2-A1A3-86E8-7E1E18594B22}"/>
                    </a:ext>
                  </a:extLst>
                </p14:cNvPr>
                <p14:cNvContentPartPr/>
                <p14:nvPr/>
              </p14:nvContentPartPr>
              <p14:xfrm>
                <a:off x="10894443" y="4796581"/>
                <a:ext cx="132120" cy="16416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D8326F13-B0E2-A1A3-86E8-7E1E18594B2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888323" y="4790461"/>
                  <a:ext cx="1443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FE135BB3-20A0-8012-970E-E53C8E60BBE7}"/>
                    </a:ext>
                  </a:extLst>
                </p14:cNvPr>
                <p14:cNvContentPartPr/>
                <p14:nvPr/>
              </p14:nvContentPartPr>
              <p14:xfrm>
                <a:off x="11112963" y="4853101"/>
                <a:ext cx="122760" cy="2520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FE135BB3-20A0-8012-970E-E53C8E60BBE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106843" y="4846981"/>
                  <a:ext cx="1350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2" name="Input penna 51">
                  <a:extLst>
                    <a:ext uri="{FF2B5EF4-FFF2-40B4-BE49-F238E27FC236}">
                      <a16:creationId xmlns:a16="http://schemas.microsoft.com/office/drawing/2014/main" id="{6190444F-331B-1B7E-C42F-71CEF50EDDB6}"/>
                    </a:ext>
                  </a:extLst>
                </p14:cNvPr>
                <p14:cNvContentPartPr/>
                <p14:nvPr/>
              </p14:nvContentPartPr>
              <p14:xfrm>
                <a:off x="11123403" y="4882981"/>
                <a:ext cx="94680" cy="10080"/>
              </p14:xfrm>
            </p:contentPart>
          </mc:Choice>
          <mc:Fallback xmlns="">
            <p:pic>
              <p:nvPicPr>
                <p:cNvPr id="52" name="Input penna 51">
                  <a:extLst>
                    <a:ext uri="{FF2B5EF4-FFF2-40B4-BE49-F238E27FC236}">
                      <a16:creationId xmlns:a16="http://schemas.microsoft.com/office/drawing/2014/main" id="{6190444F-331B-1B7E-C42F-71CEF50EDDB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117283" y="4876861"/>
                  <a:ext cx="1069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3" name="Input penna 52">
                  <a:extLst>
                    <a:ext uri="{FF2B5EF4-FFF2-40B4-BE49-F238E27FC236}">
                      <a16:creationId xmlns:a16="http://schemas.microsoft.com/office/drawing/2014/main" id="{948B4F2D-6E65-6795-BBC1-52BB173F134E}"/>
                    </a:ext>
                  </a:extLst>
                </p14:cNvPr>
                <p14:cNvContentPartPr/>
                <p14:nvPr/>
              </p14:nvContentPartPr>
              <p14:xfrm>
                <a:off x="11286843" y="4753381"/>
                <a:ext cx="133560" cy="194400"/>
              </p14:xfrm>
            </p:contentPart>
          </mc:Choice>
          <mc:Fallback xmlns="">
            <p:pic>
              <p:nvPicPr>
                <p:cNvPr id="53" name="Input penna 52">
                  <a:extLst>
                    <a:ext uri="{FF2B5EF4-FFF2-40B4-BE49-F238E27FC236}">
                      <a16:creationId xmlns:a16="http://schemas.microsoft.com/office/drawing/2014/main" id="{948B4F2D-6E65-6795-BBC1-52BB173F134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280723" y="4747261"/>
                  <a:ext cx="145800" cy="20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66433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8E81C-5AAD-4052-6ADA-1716BBF47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Multiplexer (or MUX)*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60C351-B911-45A7-9E8C-C005B3150A0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Gate-level circuit</a:t>
            </a:r>
          </a:p>
          <a:p>
            <a:pPr lvl="1"/>
            <a:r>
              <a:rPr lang="en-US" sz="2400" dirty="0"/>
              <a:t>If </a:t>
            </a:r>
            <a:r>
              <a:rPr lang="en-US" sz="2400" dirty="0" err="1"/>
              <a:t>sel</a:t>
            </a:r>
            <a:r>
              <a:rPr lang="en-US" sz="2400" dirty="0"/>
              <a:t> = 0 → y = a, else (</a:t>
            </a:r>
            <a:r>
              <a:rPr lang="en-US" sz="2400" dirty="0" err="1"/>
              <a:t>sel</a:t>
            </a:r>
            <a:r>
              <a:rPr lang="en-US" sz="2400" dirty="0"/>
              <a:t> = 1) → y = b</a:t>
            </a:r>
          </a:p>
          <a:p>
            <a:pPr lvl="3"/>
            <a:endParaRPr lang="en-US" sz="18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AE9F5788-7250-355F-381C-81C71064269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31504" y="3411787"/>
            <a:ext cx="1851025" cy="2241550"/>
            <a:chOff x="1118" y="2069"/>
            <a:chExt cx="1166" cy="1412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90FB111C-DAB7-0AF9-2293-54652F82C9D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18" y="2069"/>
              <a:ext cx="1166" cy="1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04FD082-2924-1726-8ECF-177AC6EAA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" y="2092"/>
              <a:ext cx="216" cy="861"/>
            </a:xfrm>
            <a:custGeom>
              <a:avLst/>
              <a:gdLst>
                <a:gd name="T0" fmla="*/ 0 w 216"/>
                <a:gd name="T1" fmla="*/ 0 h 861"/>
                <a:gd name="T2" fmla="*/ 216 w 216"/>
                <a:gd name="T3" fmla="*/ 216 h 861"/>
                <a:gd name="T4" fmla="*/ 216 w 216"/>
                <a:gd name="T5" fmla="*/ 646 h 861"/>
                <a:gd name="T6" fmla="*/ 0 w 216"/>
                <a:gd name="T7" fmla="*/ 861 h 861"/>
                <a:gd name="T8" fmla="*/ 0 w 216"/>
                <a:gd name="T9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861">
                  <a:moveTo>
                    <a:pt x="0" y="0"/>
                  </a:moveTo>
                  <a:lnTo>
                    <a:pt x="216" y="216"/>
                  </a:lnTo>
                  <a:lnTo>
                    <a:pt x="216" y="646"/>
                  </a:lnTo>
                  <a:lnTo>
                    <a:pt x="0" y="8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71E9FD31-DA0D-4B3C-6A3E-C59697B85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" y="2092"/>
              <a:ext cx="216" cy="861"/>
            </a:xfrm>
            <a:custGeom>
              <a:avLst/>
              <a:gdLst>
                <a:gd name="T0" fmla="*/ 0 w 216"/>
                <a:gd name="T1" fmla="*/ 0 h 861"/>
                <a:gd name="T2" fmla="*/ 216 w 216"/>
                <a:gd name="T3" fmla="*/ 216 h 861"/>
                <a:gd name="T4" fmla="*/ 216 w 216"/>
                <a:gd name="T5" fmla="*/ 646 h 861"/>
                <a:gd name="T6" fmla="*/ 0 w 216"/>
                <a:gd name="T7" fmla="*/ 861 h 861"/>
                <a:gd name="T8" fmla="*/ 0 w 216"/>
                <a:gd name="T9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861">
                  <a:moveTo>
                    <a:pt x="0" y="0"/>
                  </a:moveTo>
                  <a:lnTo>
                    <a:pt x="216" y="216"/>
                  </a:lnTo>
                  <a:lnTo>
                    <a:pt x="216" y="646"/>
                  </a:lnTo>
                  <a:lnTo>
                    <a:pt x="0" y="86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7C69BDBA-3260-0EEF-6964-B7579C08D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3" y="2523"/>
              <a:ext cx="215" cy="0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723B7E84-5957-C23E-CFCE-C2EE53937F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1" y="2308"/>
              <a:ext cx="216" cy="0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8877E0FF-9C9F-A66F-9999-6F93E9D06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1" y="2738"/>
              <a:ext cx="216" cy="0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4DD8BA50-35CD-4477-FA7C-DCB9AF1C1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" y="2189"/>
              <a:ext cx="183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01F03083-E146-91B9-CF13-865E7C555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" y="2621"/>
              <a:ext cx="19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8D677D45-7F94-25BC-8962-F69500B59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2404"/>
              <a:ext cx="183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y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386F2435-59D2-C120-D265-9450C9D107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5" y="2982"/>
              <a:ext cx="0" cy="186"/>
            </a:xfrm>
            <a:prstGeom prst="line">
              <a:avLst/>
            </a:prstGeom>
            <a:noFill/>
            <a:ln w="174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774D58A4-9408-1BB8-6A54-801A7BCDC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845"/>
              <a:ext cx="99" cy="149"/>
            </a:xfrm>
            <a:custGeom>
              <a:avLst/>
              <a:gdLst>
                <a:gd name="T0" fmla="*/ 0 w 99"/>
                <a:gd name="T1" fmla="*/ 149 h 149"/>
                <a:gd name="T2" fmla="*/ 50 w 99"/>
                <a:gd name="T3" fmla="*/ 0 h 149"/>
                <a:gd name="T4" fmla="*/ 99 w 99"/>
                <a:gd name="T5" fmla="*/ 149 h 149"/>
                <a:gd name="T6" fmla="*/ 0 w 99"/>
                <a:gd name="T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149">
                  <a:moveTo>
                    <a:pt x="0" y="149"/>
                  </a:moveTo>
                  <a:lnTo>
                    <a:pt x="50" y="0"/>
                  </a:lnTo>
                  <a:lnTo>
                    <a:pt x="99" y="149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15304F52-1AD1-949B-B63C-6148832F6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" y="3157"/>
              <a:ext cx="299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2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sel</a:t>
              </a:r>
              <a:endPara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14C473A4-4C2D-3AE8-834F-25F1D23B3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" y="2189"/>
              <a:ext cx="9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it-IT" altLang="it-IT" sz="2300" dirty="0">
                  <a:solidFill>
                    <a:srgbClr val="000000"/>
                  </a:solidFill>
                  <a:latin typeface="Calibri" panose="020F0502020204030204" pitchFamily="34" charset="0"/>
                </a:rPr>
                <a:t>0</a:t>
              </a:r>
              <a:endPara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0EF5B7BE-788F-ECC2-D7F5-594A7D1ED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" y="2621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altLang="it-I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CFFC1DB-DE79-D2D6-78E2-80971C34DB44}"/>
                  </a:ext>
                </a:extLst>
              </p:cNvPr>
              <p:cNvSpPr txBox="1"/>
              <p:nvPr/>
            </p:nvSpPr>
            <p:spPr>
              <a:xfrm>
                <a:off x="6976200" y="2132856"/>
                <a:ext cx="2736304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it-IT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𝑠𝑒𝑙</m:t>
                          </m:r>
                        </m:e>
                      </m:acc>
                      <m:r>
                        <a:rPr lang="it-IT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𝑠𝑒𝑙</m:t>
                      </m:r>
                    </m:oMath>
                  </m:oMathPara>
                </a14:m>
                <a:endParaRPr lang="en-US" sz="2400" noProof="0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CFFC1DB-DE79-D2D6-78E2-80971C34D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200" y="2132856"/>
                <a:ext cx="2736304" cy="469809"/>
              </a:xfrm>
              <a:prstGeom prst="rect">
                <a:avLst/>
              </a:prstGeom>
              <a:blipFill>
                <a:blip r:embed="rId2"/>
                <a:stretch>
                  <a:fillRect l="-1336"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06296B47-1B7E-3600-8DAE-BA6C8C8C8647}"/>
              </a:ext>
            </a:extLst>
          </p:cNvPr>
          <p:cNvSpPr/>
          <p:nvPr/>
        </p:nvSpPr>
        <p:spPr>
          <a:xfrm>
            <a:off x="6096000" y="2259748"/>
            <a:ext cx="720080" cy="21602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3708BAF7-BD2C-8BFB-40AE-73DF2EA1BFCB}"/>
              </a:ext>
            </a:extLst>
          </p:cNvPr>
          <p:cNvSpPr/>
          <p:nvPr/>
        </p:nvSpPr>
        <p:spPr>
          <a:xfrm>
            <a:off x="6096000" y="4166205"/>
            <a:ext cx="720080" cy="216024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CB4190DC-279F-2356-6FB8-DA0851EBD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945" y="3538026"/>
            <a:ext cx="4128830" cy="1989072"/>
          </a:xfrm>
          <a:prstGeom prst="rect">
            <a:avLst/>
          </a:prstGeom>
        </p:spPr>
      </p:pic>
      <p:grpSp>
        <p:nvGrpSpPr>
          <p:cNvPr id="69" name="Gruppo 68">
            <a:extLst>
              <a:ext uri="{FF2B5EF4-FFF2-40B4-BE49-F238E27FC236}">
                <a16:creationId xmlns:a16="http://schemas.microsoft.com/office/drawing/2014/main" id="{4BCC632D-9CE2-E5D2-96F0-5E44861577F8}"/>
              </a:ext>
            </a:extLst>
          </p:cNvPr>
          <p:cNvGrpSpPr/>
          <p:nvPr/>
        </p:nvGrpSpPr>
        <p:grpSpPr>
          <a:xfrm>
            <a:off x="7254483" y="5621701"/>
            <a:ext cx="1293120" cy="274320"/>
            <a:chOff x="7254483" y="5621701"/>
            <a:chExt cx="129312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5FEB722A-A011-4A62-1B9A-A7AC8573D292}"/>
                    </a:ext>
                  </a:extLst>
                </p14:cNvPr>
                <p14:cNvContentPartPr/>
                <p14:nvPr/>
              </p14:nvContentPartPr>
              <p14:xfrm>
                <a:off x="7317123" y="5621701"/>
                <a:ext cx="17280" cy="26100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5FEB722A-A011-4A62-1B9A-A7AC8573D29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11003" y="5615581"/>
                  <a:ext cx="295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F3445B8F-7F30-CBB8-AAA7-0DBED5A22DDC}"/>
                    </a:ext>
                  </a:extLst>
                </p14:cNvPr>
                <p14:cNvContentPartPr/>
                <p14:nvPr/>
              </p14:nvContentPartPr>
              <p14:xfrm>
                <a:off x="7254483" y="5680021"/>
                <a:ext cx="192600" cy="5508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F3445B8F-7F30-CBB8-AAA7-0DBED5A22D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48363" y="5673901"/>
                  <a:ext cx="2048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F538AB5D-677E-4CA9-9A24-ABA8730561B4}"/>
                    </a:ext>
                  </a:extLst>
                </p14:cNvPr>
                <p14:cNvContentPartPr/>
                <p14:nvPr/>
              </p14:nvContentPartPr>
              <p14:xfrm>
                <a:off x="7384803" y="5779021"/>
                <a:ext cx="123480" cy="11700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F538AB5D-677E-4CA9-9A24-ABA8730561B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78683" y="5772901"/>
                  <a:ext cx="1357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9C702251-0CA6-0738-FA59-B4FAB4B40FA3}"/>
                    </a:ext>
                  </a:extLst>
                </p14:cNvPr>
                <p14:cNvContentPartPr/>
                <p14:nvPr/>
              </p14:nvContentPartPr>
              <p14:xfrm>
                <a:off x="7518723" y="5765341"/>
                <a:ext cx="132120" cy="12204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9C702251-0CA6-0738-FA59-B4FAB4B40FA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12603" y="5759221"/>
                  <a:ext cx="1443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6B16AA87-A646-6E3C-A9B3-06951CB5FE37}"/>
                    </a:ext>
                  </a:extLst>
                </p14:cNvPr>
                <p14:cNvContentPartPr/>
                <p14:nvPr/>
              </p14:nvContentPartPr>
              <p14:xfrm>
                <a:off x="7658043" y="5810341"/>
                <a:ext cx="127800" cy="61200"/>
              </p14:xfrm>
            </p:contentPart>
          </mc:Choice>
          <mc:Fallback xmlns=""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6B16AA87-A646-6E3C-A9B3-06951CB5FE3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51923" y="5804221"/>
                  <a:ext cx="1400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6A434245-FE82-A972-5938-88FAFFF0696B}"/>
                    </a:ext>
                  </a:extLst>
                </p14:cNvPr>
                <p14:cNvContentPartPr/>
                <p14:nvPr/>
              </p14:nvContentPartPr>
              <p14:xfrm>
                <a:off x="7826883" y="5769301"/>
                <a:ext cx="83880" cy="11052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6A434245-FE82-A972-5938-88FAFFF0696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20763" y="5763181"/>
                  <a:ext cx="961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50EA2D79-1ADE-0BF1-8728-83A0BC0AC50C}"/>
                    </a:ext>
                  </a:extLst>
                </p14:cNvPr>
                <p14:cNvContentPartPr/>
                <p14:nvPr/>
              </p14:nvContentPartPr>
              <p14:xfrm>
                <a:off x="7963683" y="5806381"/>
                <a:ext cx="13320" cy="6912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50EA2D79-1ADE-0BF1-8728-83A0BC0AC5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57563" y="5800261"/>
                  <a:ext cx="255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3DAEF8AA-3F5C-2F68-55A5-60EAC3DC025E}"/>
                    </a:ext>
                  </a:extLst>
                </p14:cNvPr>
                <p14:cNvContentPartPr/>
                <p14:nvPr/>
              </p14:nvContentPartPr>
              <p14:xfrm>
                <a:off x="7978803" y="5747341"/>
                <a:ext cx="157320" cy="110160"/>
              </p14:xfrm>
            </p:contentPart>
          </mc:Choice>
          <mc:Fallback xmlns=""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3DAEF8AA-3F5C-2F68-55A5-60EAC3DC025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72683" y="5741221"/>
                  <a:ext cx="1695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4F208D07-716E-A799-B0ED-EC49DFA57B00}"/>
                    </a:ext>
                  </a:extLst>
                </p14:cNvPr>
                <p14:cNvContentPartPr/>
                <p14:nvPr/>
              </p14:nvContentPartPr>
              <p14:xfrm>
                <a:off x="8173923" y="5687581"/>
                <a:ext cx="24120" cy="15552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4F208D07-716E-A799-B0ED-EC49DFA57B0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67803" y="5681461"/>
                  <a:ext cx="363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5CDB3235-6913-4344-C7F3-3637CC6A738B}"/>
                    </a:ext>
                  </a:extLst>
                </p14:cNvPr>
                <p14:cNvContentPartPr/>
                <p14:nvPr/>
              </p14:nvContentPartPr>
              <p14:xfrm>
                <a:off x="8150883" y="5724301"/>
                <a:ext cx="161640" cy="7848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5CDB3235-6913-4344-C7F3-3637CC6A738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44763" y="5718181"/>
                  <a:ext cx="1738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A5454A84-FF4A-2CA3-54B2-83CAB5D04875}"/>
                    </a:ext>
                  </a:extLst>
                </p14:cNvPr>
                <p14:cNvContentPartPr/>
                <p14:nvPr/>
              </p14:nvContentPartPr>
              <p14:xfrm>
                <a:off x="8231883" y="5782261"/>
                <a:ext cx="128160" cy="7884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A5454A84-FF4A-2CA3-54B2-83CAB5D0487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25763" y="5776141"/>
                  <a:ext cx="1404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BC2BD945-F4A9-EE5C-6FFD-0E0849AB8375}"/>
                    </a:ext>
                  </a:extLst>
                </p14:cNvPr>
                <p14:cNvContentPartPr/>
                <p14:nvPr/>
              </p14:nvContentPartPr>
              <p14:xfrm>
                <a:off x="8423043" y="5799541"/>
                <a:ext cx="124560" cy="8748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BC2BD945-F4A9-EE5C-6FFD-0E0849AB837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16923" y="5793421"/>
                  <a:ext cx="136800" cy="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8" name="Input penna 77">
                <a:extLst>
                  <a:ext uri="{FF2B5EF4-FFF2-40B4-BE49-F238E27FC236}">
                    <a16:creationId xmlns:a16="http://schemas.microsoft.com/office/drawing/2014/main" id="{393DC3F2-1FD1-4E5B-7EBA-592C7CFA9AFA}"/>
                  </a:ext>
                </a:extLst>
              </p14:cNvPr>
              <p14:cNvContentPartPr/>
              <p14:nvPr/>
            </p14:nvContentPartPr>
            <p14:xfrm>
              <a:off x="10294323" y="3806221"/>
              <a:ext cx="379080" cy="500760"/>
            </p14:xfrm>
          </p:contentPart>
        </mc:Choice>
        <mc:Fallback xmlns="">
          <p:pic>
            <p:nvPicPr>
              <p:cNvPr id="78" name="Input penna 77">
                <a:extLst>
                  <a:ext uri="{FF2B5EF4-FFF2-40B4-BE49-F238E27FC236}">
                    <a16:creationId xmlns:a16="http://schemas.microsoft.com/office/drawing/2014/main" id="{393DC3F2-1FD1-4E5B-7EBA-592C7CFA9AF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288203" y="3800101"/>
                <a:ext cx="391320" cy="51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uppo 79">
            <a:extLst>
              <a:ext uri="{FF2B5EF4-FFF2-40B4-BE49-F238E27FC236}">
                <a16:creationId xmlns:a16="http://schemas.microsoft.com/office/drawing/2014/main" id="{494B33B9-8488-507D-B9BC-077E8155B1E8}"/>
              </a:ext>
            </a:extLst>
          </p:cNvPr>
          <p:cNvGrpSpPr/>
          <p:nvPr/>
        </p:nvGrpSpPr>
        <p:grpSpPr>
          <a:xfrm>
            <a:off x="8712123" y="5629981"/>
            <a:ext cx="1753560" cy="309600"/>
            <a:chOff x="8712123" y="5629981"/>
            <a:chExt cx="1753560" cy="3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2" name="Input penna 51">
                  <a:extLst>
                    <a:ext uri="{FF2B5EF4-FFF2-40B4-BE49-F238E27FC236}">
                      <a16:creationId xmlns:a16="http://schemas.microsoft.com/office/drawing/2014/main" id="{5BD614E5-60F5-033D-BE0C-869CE25986F0}"/>
                    </a:ext>
                  </a:extLst>
                </p14:cNvPr>
                <p14:cNvContentPartPr/>
                <p14:nvPr/>
              </p14:nvContentPartPr>
              <p14:xfrm>
                <a:off x="8712123" y="5789101"/>
                <a:ext cx="225360" cy="113400"/>
              </p14:xfrm>
            </p:contentPart>
          </mc:Choice>
          <mc:Fallback xmlns="">
            <p:pic>
              <p:nvPicPr>
                <p:cNvPr id="52" name="Input penna 51">
                  <a:extLst>
                    <a:ext uri="{FF2B5EF4-FFF2-40B4-BE49-F238E27FC236}">
                      <a16:creationId xmlns:a16="http://schemas.microsoft.com/office/drawing/2014/main" id="{5BD614E5-60F5-033D-BE0C-869CE25986F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06003" y="5782981"/>
                  <a:ext cx="2376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3" name="Input penna 52">
                  <a:extLst>
                    <a:ext uri="{FF2B5EF4-FFF2-40B4-BE49-F238E27FC236}">
                      <a16:creationId xmlns:a16="http://schemas.microsoft.com/office/drawing/2014/main" id="{11082BF3-8C02-4A58-F74D-A93F32648F35}"/>
                    </a:ext>
                  </a:extLst>
                </p14:cNvPr>
                <p14:cNvContentPartPr/>
                <p14:nvPr/>
              </p14:nvContentPartPr>
              <p14:xfrm>
                <a:off x="8987523" y="5854621"/>
                <a:ext cx="128160" cy="42840"/>
              </p14:xfrm>
            </p:contentPart>
          </mc:Choice>
          <mc:Fallback xmlns="">
            <p:pic>
              <p:nvPicPr>
                <p:cNvPr id="53" name="Input penna 52">
                  <a:extLst>
                    <a:ext uri="{FF2B5EF4-FFF2-40B4-BE49-F238E27FC236}">
                      <a16:creationId xmlns:a16="http://schemas.microsoft.com/office/drawing/2014/main" id="{11082BF3-8C02-4A58-F74D-A93F32648F3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81403" y="5848501"/>
                  <a:ext cx="1404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08EA413F-D992-3C22-9035-03718D2FA9EF}"/>
                    </a:ext>
                  </a:extLst>
                </p14:cNvPr>
                <p14:cNvContentPartPr/>
                <p14:nvPr/>
              </p14:nvContentPartPr>
              <p14:xfrm>
                <a:off x="9149163" y="5818621"/>
                <a:ext cx="110520" cy="7200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08EA413F-D992-3C22-9035-03718D2FA9E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143043" y="5812501"/>
                  <a:ext cx="1227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A71659DC-0656-D071-91FD-8545F68AD99F}"/>
                    </a:ext>
                  </a:extLst>
                </p14:cNvPr>
                <p14:cNvContentPartPr/>
                <p14:nvPr/>
              </p14:nvContentPartPr>
              <p14:xfrm>
                <a:off x="9328083" y="5665981"/>
                <a:ext cx="9000" cy="193320"/>
              </p14:xfrm>
            </p:contentPart>
          </mc:Choice>
          <mc:Fallback xmlns=""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A71659DC-0656-D071-91FD-8545F68AD99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321963" y="5659861"/>
                  <a:ext cx="212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B11681DF-617F-19E3-EFF6-D5DC4C6DCCF1}"/>
                    </a:ext>
                  </a:extLst>
                </p14:cNvPr>
                <p14:cNvContentPartPr/>
                <p14:nvPr/>
              </p14:nvContentPartPr>
              <p14:xfrm>
                <a:off x="9301443" y="5745541"/>
                <a:ext cx="148320" cy="5832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B11681DF-617F-19E3-EFF6-D5DC4C6DCCF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95323" y="5739421"/>
                  <a:ext cx="1605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3E329187-24D0-474D-109B-94EB7402C508}"/>
                    </a:ext>
                  </a:extLst>
                </p14:cNvPr>
                <p14:cNvContentPartPr/>
                <p14:nvPr/>
              </p14:nvContentPartPr>
              <p14:xfrm>
                <a:off x="8968443" y="5804941"/>
                <a:ext cx="143280" cy="105480"/>
              </p14:xfrm>
            </p:contentPart>
          </mc:Choice>
          <mc:Fallback xmlns=""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3E329187-24D0-474D-109B-94EB7402C50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962323" y="5798821"/>
                  <a:ext cx="1555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446AA244-0354-F344-F6FC-0B2B50ADCE23}"/>
                    </a:ext>
                  </a:extLst>
                </p14:cNvPr>
                <p14:cNvContentPartPr/>
                <p14:nvPr/>
              </p14:nvContentPartPr>
              <p14:xfrm>
                <a:off x="9547323" y="5823301"/>
                <a:ext cx="164880" cy="5760"/>
              </p14:xfrm>
            </p:contentPart>
          </mc:Choice>
          <mc:Fallback xmlns=""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446AA244-0354-F344-F6FC-0B2B50ADCE2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541203" y="5817181"/>
                  <a:ext cx="177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DDA2A450-2E3B-6C12-CC19-4BF3343ECDAF}"/>
                    </a:ext>
                  </a:extLst>
                </p14:cNvPr>
                <p14:cNvContentPartPr/>
                <p14:nvPr/>
              </p14:nvContentPartPr>
              <p14:xfrm>
                <a:off x="9546603" y="5856781"/>
                <a:ext cx="142200" cy="540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DDA2A450-2E3B-6C12-CC19-4BF3343ECDA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40483" y="5850661"/>
                  <a:ext cx="1544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F378A4DC-0C95-F358-60F6-9A6560D5929C}"/>
                    </a:ext>
                  </a:extLst>
                </p14:cNvPr>
                <p14:cNvContentPartPr/>
                <p14:nvPr/>
              </p14:nvContentPartPr>
              <p14:xfrm>
                <a:off x="10194243" y="5645821"/>
                <a:ext cx="11160" cy="143280"/>
              </p14:xfrm>
            </p:contentPart>
          </mc:Choice>
          <mc:Fallback xmlns=""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F378A4DC-0C95-F358-60F6-9A6560D5929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188123" y="5639701"/>
                  <a:ext cx="234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2" name="Input penna 61">
                  <a:extLst>
                    <a:ext uri="{FF2B5EF4-FFF2-40B4-BE49-F238E27FC236}">
                      <a16:creationId xmlns:a16="http://schemas.microsoft.com/office/drawing/2014/main" id="{98BDB9CF-6F15-0525-89DB-B80D6134E8A4}"/>
                    </a:ext>
                  </a:extLst>
                </p14:cNvPr>
                <p14:cNvContentPartPr/>
                <p14:nvPr/>
              </p14:nvContentPartPr>
              <p14:xfrm>
                <a:off x="10183443" y="5900701"/>
                <a:ext cx="32040" cy="31320"/>
              </p14:xfrm>
            </p:contentPart>
          </mc:Choice>
          <mc:Fallback xmlns="">
            <p:pic>
              <p:nvPicPr>
                <p:cNvPr id="62" name="Input penna 61">
                  <a:extLst>
                    <a:ext uri="{FF2B5EF4-FFF2-40B4-BE49-F238E27FC236}">
                      <a16:creationId xmlns:a16="http://schemas.microsoft.com/office/drawing/2014/main" id="{98BDB9CF-6F15-0525-89DB-B80D6134E8A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177323" y="5894581"/>
                  <a:ext cx="442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6225CB05-8A35-B8B1-8D6D-FA6ECEC16181}"/>
                    </a:ext>
                  </a:extLst>
                </p14:cNvPr>
                <p14:cNvContentPartPr/>
                <p14:nvPr/>
              </p14:nvContentPartPr>
              <p14:xfrm>
                <a:off x="10320603" y="5629981"/>
                <a:ext cx="18360" cy="210600"/>
              </p14:xfrm>
            </p:contentPart>
          </mc:Choice>
          <mc:Fallback xmlns=""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6225CB05-8A35-B8B1-8D6D-FA6ECEC1618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314483" y="5623861"/>
                  <a:ext cx="306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4" name="Input penna 63">
                  <a:extLst>
                    <a:ext uri="{FF2B5EF4-FFF2-40B4-BE49-F238E27FC236}">
                      <a16:creationId xmlns:a16="http://schemas.microsoft.com/office/drawing/2014/main" id="{7FA8E67E-0531-A53A-7F2C-D8BE57DE72F5}"/>
                    </a:ext>
                  </a:extLst>
                </p14:cNvPr>
                <p14:cNvContentPartPr/>
                <p14:nvPr/>
              </p14:nvContentPartPr>
              <p14:xfrm>
                <a:off x="10302963" y="5915101"/>
                <a:ext cx="42480" cy="18000"/>
              </p14:xfrm>
            </p:contentPart>
          </mc:Choice>
          <mc:Fallback xmlns="">
            <p:pic>
              <p:nvPicPr>
                <p:cNvPr id="64" name="Input penna 63">
                  <a:extLst>
                    <a:ext uri="{FF2B5EF4-FFF2-40B4-BE49-F238E27FC236}">
                      <a16:creationId xmlns:a16="http://schemas.microsoft.com/office/drawing/2014/main" id="{7FA8E67E-0531-A53A-7F2C-D8BE57DE72F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296843" y="5908981"/>
                  <a:ext cx="547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5" name="Input penna 64">
                  <a:extLst>
                    <a:ext uri="{FF2B5EF4-FFF2-40B4-BE49-F238E27FC236}">
                      <a16:creationId xmlns:a16="http://schemas.microsoft.com/office/drawing/2014/main" id="{6F1C4205-B5A0-DF73-F0B7-4166257A7EEE}"/>
                    </a:ext>
                  </a:extLst>
                </p14:cNvPr>
                <p14:cNvContentPartPr/>
                <p14:nvPr/>
              </p14:nvContentPartPr>
              <p14:xfrm>
                <a:off x="10430763" y="5661661"/>
                <a:ext cx="22680" cy="166320"/>
              </p14:xfrm>
            </p:contentPart>
          </mc:Choice>
          <mc:Fallback xmlns="">
            <p:pic>
              <p:nvPicPr>
                <p:cNvPr id="65" name="Input penna 64">
                  <a:extLst>
                    <a:ext uri="{FF2B5EF4-FFF2-40B4-BE49-F238E27FC236}">
                      <a16:creationId xmlns:a16="http://schemas.microsoft.com/office/drawing/2014/main" id="{6F1C4205-B5A0-DF73-F0B7-4166257A7EE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424643" y="5655541"/>
                  <a:ext cx="34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6" name="Input penna 65">
                  <a:extLst>
                    <a:ext uri="{FF2B5EF4-FFF2-40B4-BE49-F238E27FC236}">
                      <a16:creationId xmlns:a16="http://schemas.microsoft.com/office/drawing/2014/main" id="{38262FA3-6F20-C56F-D9B0-89FA7DCAFE7C}"/>
                    </a:ext>
                  </a:extLst>
                </p14:cNvPr>
                <p14:cNvContentPartPr/>
                <p14:nvPr/>
              </p14:nvContentPartPr>
              <p14:xfrm>
                <a:off x="10428963" y="5917981"/>
                <a:ext cx="36720" cy="21600"/>
              </p14:xfrm>
            </p:contentPart>
          </mc:Choice>
          <mc:Fallback xmlns="">
            <p:pic>
              <p:nvPicPr>
                <p:cNvPr id="66" name="Input penna 65">
                  <a:extLst>
                    <a:ext uri="{FF2B5EF4-FFF2-40B4-BE49-F238E27FC236}">
                      <a16:creationId xmlns:a16="http://schemas.microsoft.com/office/drawing/2014/main" id="{38262FA3-6F20-C56F-D9B0-89FA7DCAFE7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422843" y="5911861"/>
                  <a:ext cx="489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0" name="Input penna 69">
                  <a:extLst>
                    <a:ext uri="{FF2B5EF4-FFF2-40B4-BE49-F238E27FC236}">
                      <a16:creationId xmlns:a16="http://schemas.microsoft.com/office/drawing/2014/main" id="{5AA964FC-1502-5D46-7C9A-9BA739E94A29}"/>
                    </a:ext>
                  </a:extLst>
                </p14:cNvPr>
                <p14:cNvContentPartPr/>
                <p14:nvPr/>
              </p14:nvContentPartPr>
              <p14:xfrm>
                <a:off x="9732003" y="5701261"/>
                <a:ext cx="158400" cy="169560"/>
              </p14:xfrm>
            </p:contentPart>
          </mc:Choice>
          <mc:Fallback xmlns="">
            <p:pic>
              <p:nvPicPr>
                <p:cNvPr id="70" name="Input penna 69">
                  <a:extLst>
                    <a:ext uri="{FF2B5EF4-FFF2-40B4-BE49-F238E27FC236}">
                      <a16:creationId xmlns:a16="http://schemas.microsoft.com/office/drawing/2014/main" id="{5AA964FC-1502-5D46-7C9A-9BA739E94A2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725883" y="5695141"/>
                  <a:ext cx="1706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9" name="Input penna 78">
                  <a:extLst>
                    <a:ext uri="{FF2B5EF4-FFF2-40B4-BE49-F238E27FC236}">
                      <a16:creationId xmlns:a16="http://schemas.microsoft.com/office/drawing/2014/main" id="{A9F62C8F-B959-D100-11AE-1E1CE5AEF535}"/>
                    </a:ext>
                  </a:extLst>
                </p14:cNvPr>
                <p14:cNvContentPartPr/>
                <p14:nvPr/>
              </p14:nvContentPartPr>
              <p14:xfrm>
                <a:off x="9945483" y="5690101"/>
                <a:ext cx="148680" cy="169920"/>
              </p14:xfrm>
            </p:contentPart>
          </mc:Choice>
          <mc:Fallback xmlns="">
            <p:pic>
              <p:nvPicPr>
                <p:cNvPr id="79" name="Input penna 78">
                  <a:extLst>
                    <a:ext uri="{FF2B5EF4-FFF2-40B4-BE49-F238E27FC236}">
                      <a16:creationId xmlns:a16="http://schemas.microsoft.com/office/drawing/2014/main" id="{A9F62C8F-B959-D100-11AE-1E1CE5AEF53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939363" y="5683981"/>
                  <a:ext cx="160920" cy="18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1" name="Input penna 80">
                <a:extLst>
                  <a:ext uri="{FF2B5EF4-FFF2-40B4-BE49-F238E27FC236}">
                    <a16:creationId xmlns:a16="http://schemas.microsoft.com/office/drawing/2014/main" id="{B34A5B47-5B0A-B2FD-6D53-D0FC355668A1}"/>
                  </a:ext>
                </a:extLst>
              </p14:cNvPr>
              <p14:cNvContentPartPr/>
              <p14:nvPr/>
            </p14:nvContentPartPr>
            <p14:xfrm>
              <a:off x="10816323" y="3576181"/>
              <a:ext cx="239040" cy="159840"/>
            </p14:xfrm>
          </p:contentPart>
        </mc:Choice>
        <mc:Fallback xmlns="">
          <p:pic>
            <p:nvPicPr>
              <p:cNvPr id="81" name="Input penna 80">
                <a:extLst>
                  <a:ext uri="{FF2B5EF4-FFF2-40B4-BE49-F238E27FC236}">
                    <a16:creationId xmlns:a16="http://schemas.microsoft.com/office/drawing/2014/main" id="{B34A5B47-5B0A-B2FD-6D53-D0FC355668A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810203" y="3570061"/>
                <a:ext cx="251280" cy="17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uppo 83">
            <a:extLst>
              <a:ext uri="{FF2B5EF4-FFF2-40B4-BE49-F238E27FC236}">
                <a16:creationId xmlns:a16="http://schemas.microsoft.com/office/drawing/2014/main" id="{14543E68-7DD6-BB51-B792-DE2BA7056885}"/>
              </a:ext>
            </a:extLst>
          </p:cNvPr>
          <p:cNvGrpSpPr/>
          <p:nvPr/>
        </p:nvGrpSpPr>
        <p:grpSpPr>
          <a:xfrm>
            <a:off x="9174003" y="3300781"/>
            <a:ext cx="680760" cy="685800"/>
            <a:chOff x="9174003" y="3300781"/>
            <a:chExt cx="680760" cy="68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CF3585C4-F0A0-35DE-E083-27005A604E6C}"/>
                    </a:ext>
                  </a:extLst>
                </p14:cNvPr>
                <p14:cNvContentPartPr/>
                <p14:nvPr/>
              </p14:nvContentPartPr>
              <p14:xfrm>
                <a:off x="9174003" y="3532621"/>
                <a:ext cx="347400" cy="453960"/>
              </p14:xfrm>
            </p:contentPart>
          </mc:Choice>
          <mc:Fallback xmlns=""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CF3585C4-F0A0-35DE-E083-27005A604E6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167883" y="3526501"/>
                  <a:ext cx="35964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3" name="Input penna 82">
                  <a:extLst>
                    <a:ext uri="{FF2B5EF4-FFF2-40B4-BE49-F238E27FC236}">
                      <a16:creationId xmlns:a16="http://schemas.microsoft.com/office/drawing/2014/main" id="{783C40EA-2506-363D-9872-24A6D72F1734}"/>
                    </a:ext>
                  </a:extLst>
                </p14:cNvPr>
                <p14:cNvContentPartPr/>
                <p14:nvPr/>
              </p14:nvContentPartPr>
              <p14:xfrm>
                <a:off x="9651363" y="3300781"/>
                <a:ext cx="203400" cy="187200"/>
              </p14:xfrm>
            </p:contentPart>
          </mc:Choice>
          <mc:Fallback xmlns="">
            <p:pic>
              <p:nvPicPr>
                <p:cNvPr id="83" name="Input penna 82">
                  <a:extLst>
                    <a:ext uri="{FF2B5EF4-FFF2-40B4-BE49-F238E27FC236}">
                      <a16:creationId xmlns:a16="http://schemas.microsoft.com/office/drawing/2014/main" id="{783C40EA-2506-363D-9872-24A6D72F173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45243" y="3294661"/>
                  <a:ext cx="215640" cy="1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uppo 86">
            <a:extLst>
              <a:ext uri="{FF2B5EF4-FFF2-40B4-BE49-F238E27FC236}">
                <a16:creationId xmlns:a16="http://schemas.microsoft.com/office/drawing/2014/main" id="{B3556012-22BB-3B95-8331-07F0DF8C900E}"/>
              </a:ext>
            </a:extLst>
          </p:cNvPr>
          <p:cNvGrpSpPr/>
          <p:nvPr/>
        </p:nvGrpSpPr>
        <p:grpSpPr>
          <a:xfrm>
            <a:off x="9166443" y="4695781"/>
            <a:ext cx="232560" cy="575640"/>
            <a:chOff x="9166443" y="4695781"/>
            <a:chExt cx="232560" cy="57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15A8C1F0-B797-11A0-DA90-FE461026E450}"/>
                    </a:ext>
                  </a:extLst>
                </p14:cNvPr>
                <p14:cNvContentPartPr/>
                <p14:nvPr/>
              </p14:nvContentPartPr>
              <p14:xfrm>
                <a:off x="9166443" y="4695781"/>
                <a:ext cx="165240" cy="422280"/>
              </p14:xfrm>
            </p:contentPart>
          </mc:Choice>
          <mc:Fallback xmlns=""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15A8C1F0-B797-11A0-DA90-FE461026E45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160323" y="4689661"/>
                  <a:ext cx="1774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6" name="Input penna 85">
                  <a:extLst>
                    <a:ext uri="{FF2B5EF4-FFF2-40B4-BE49-F238E27FC236}">
                      <a16:creationId xmlns:a16="http://schemas.microsoft.com/office/drawing/2014/main" id="{DDC6183A-0106-8C47-E29E-B8F81AB7C24A}"/>
                    </a:ext>
                  </a:extLst>
                </p14:cNvPr>
                <p14:cNvContentPartPr/>
                <p14:nvPr/>
              </p14:nvContentPartPr>
              <p14:xfrm>
                <a:off x="9193443" y="5096101"/>
                <a:ext cx="205560" cy="175320"/>
              </p14:xfrm>
            </p:contentPart>
          </mc:Choice>
          <mc:Fallback xmlns="">
            <p:pic>
              <p:nvPicPr>
                <p:cNvPr id="86" name="Input penna 85">
                  <a:extLst>
                    <a:ext uri="{FF2B5EF4-FFF2-40B4-BE49-F238E27FC236}">
                      <a16:creationId xmlns:a16="http://schemas.microsoft.com/office/drawing/2014/main" id="{DDC6183A-0106-8C47-E29E-B8F81AB7C24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87323" y="5089981"/>
                  <a:ext cx="21780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uppo 89">
            <a:extLst>
              <a:ext uri="{FF2B5EF4-FFF2-40B4-BE49-F238E27FC236}">
                <a16:creationId xmlns:a16="http://schemas.microsoft.com/office/drawing/2014/main" id="{F0ED6193-7BEF-FB38-5675-ABD2EDE4F8CA}"/>
              </a:ext>
            </a:extLst>
          </p:cNvPr>
          <p:cNvGrpSpPr/>
          <p:nvPr/>
        </p:nvGrpSpPr>
        <p:grpSpPr>
          <a:xfrm>
            <a:off x="8311803" y="3316981"/>
            <a:ext cx="559440" cy="808920"/>
            <a:chOff x="8311803" y="3316981"/>
            <a:chExt cx="559440" cy="80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8" name="Input penna 87">
                  <a:extLst>
                    <a:ext uri="{FF2B5EF4-FFF2-40B4-BE49-F238E27FC236}">
                      <a16:creationId xmlns:a16="http://schemas.microsoft.com/office/drawing/2014/main" id="{4C08715E-EA04-3D9B-4467-F7F3F2DAE6BB}"/>
                    </a:ext>
                  </a:extLst>
                </p14:cNvPr>
                <p14:cNvContentPartPr/>
                <p14:nvPr/>
              </p14:nvContentPartPr>
              <p14:xfrm>
                <a:off x="8311803" y="3514981"/>
                <a:ext cx="315720" cy="610920"/>
              </p14:xfrm>
            </p:contentPart>
          </mc:Choice>
          <mc:Fallback xmlns="">
            <p:pic>
              <p:nvPicPr>
                <p:cNvPr id="88" name="Input penna 87">
                  <a:extLst>
                    <a:ext uri="{FF2B5EF4-FFF2-40B4-BE49-F238E27FC236}">
                      <a16:creationId xmlns:a16="http://schemas.microsoft.com/office/drawing/2014/main" id="{4C08715E-EA04-3D9B-4467-F7F3F2DAE6B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305683" y="3508861"/>
                  <a:ext cx="32796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9" name="Input penna 88">
                  <a:extLst>
                    <a:ext uri="{FF2B5EF4-FFF2-40B4-BE49-F238E27FC236}">
                      <a16:creationId xmlns:a16="http://schemas.microsoft.com/office/drawing/2014/main" id="{1A66E46C-FC03-EACC-8722-33CEEA28B533}"/>
                    </a:ext>
                  </a:extLst>
                </p14:cNvPr>
                <p14:cNvContentPartPr/>
                <p14:nvPr/>
              </p14:nvContentPartPr>
              <p14:xfrm>
                <a:off x="8694483" y="3316981"/>
                <a:ext cx="176760" cy="173880"/>
              </p14:xfrm>
            </p:contentPart>
          </mc:Choice>
          <mc:Fallback xmlns="">
            <p:pic>
              <p:nvPicPr>
                <p:cNvPr id="89" name="Input penna 88">
                  <a:extLst>
                    <a:ext uri="{FF2B5EF4-FFF2-40B4-BE49-F238E27FC236}">
                      <a16:creationId xmlns:a16="http://schemas.microsoft.com/office/drawing/2014/main" id="{1A66E46C-FC03-EACC-8722-33CEEA28B53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688363" y="3310861"/>
                  <a:ext cx="189000" cy="186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12802837"/>
      </p:ext>
    </p:extLst>
  </p:cSld>
  <p:clrMapOvr>
    <a:masterClrMapping/>
  </p:clrMapOvr>
</p:sld>
</file>

<file path=ppt/theme/theme1.xml><?xml version="1.0" encoding="utf-8"?>
<a:theme xmlns:a="http://schemas.openxmlformats.org/drawingml/2006/main" name="UoP Pro - Security Team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2800"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88B869FB1F3D841A2D75388FA5A995B" ma:contentTypeVersion="12" ma:contentTypeDescription="Creare un nuovo documento." ma:contentTypeScope="" ma:versionID="98a81948c71272d1d8648aa25428b868">
  <xsd:schema xmlns:xsd="http://www.w3.org/2001/XMLSchema" xmlns:xs="http://www.w3.org/2001/XMLSchema" xmlns:p="http://schemas.microsoft.com/office/2006/metadata/properties" xmlns:ns2="891d80df-3870-46b0-936c-1ffea20d63ef" xmlns:ns3="a8bc0147-dbcf-4b11-8378-e027851621c0" targetNamespace="http://schemas.microsoft.com/office/2006/metadata/properties" ma:root="true" ma:fieldsID="fb71b3dc91e506bb5ed0606ef90c9bfd" ns2:_="" ns3:_="">
    <xsd:import namespace="891d80df-3870-46b0-936c-1ffea20d63ef"/>
    <xsd:import namespace="a8bc0147-dbcf-4b11-8378-e02785162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1d80df-3870-46b0-936c-1ffea20d63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4916a575-a2c4-47fb-bb3c-b06084ed581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bc0147-dbcf-4b11-8378-e027851621c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f96222a-757a-4e5b-b0bf-cc20adc36519}" ma:internalName="TaxCatchAll" ma:showField="CatchAllData" ma:web="a8bc0147-dbcf-4b11-8378-e027851621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91d80df-3870-46b0-936c-1ffea20d63ef">
      <Terms xmlns="http://schemas.microsoft.com/office/infopath/2007/PartnerControls"/>
    </lcf76f155ced4ddcb4097134ff3c332f>
    <TaxCatchAll xmlns="a8bc0147-dbcf-4b11-8378-e027851621c0" xsi:nil="true"/>
  </documentManagement>
</p:properties>
</file>

<file path=customXml/itemProps1.xml><?xml version="1.0" encoding="utf-8"?>
<ds:datastoreItem xmlns:ds="http://schemas.openxmlformats.org/officeDocument/2006/customXml" ds:itemID="{AE9CFD63-1E66-4B2B-B9D4-B2A035A097F5}"/>
</file>

<file path=customXml/itemProps2.xml><?xml version="1.0" encoding="utf-8"?>
<ds:datastoreItem xmlns:ds="http://schemas.openxmlformats.org/officeDocument/2006/customXml" ds:itemID="{C4C9FC9A-FA1D-4FC1-8025-EBFE54452AE4}"/>
</file>

<file path=customXml/itemProps3.xml><?xml version="1.0" encoding="utf-8"?>
<ds:datastoreItem xmlns:ds="http://schemas.openxmlformats.org/officeDocument/2006/customXml" ds:itemID="{63EB1584-A2BA-4E85-B032-CFBBAED51B3C}"/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9145</TotalTime>
  <Words>2151</Words>
  <Application>Microsoft Office PowerPoint</Application>
  <PresentationFormat>Widescreen</PresentationFormat>
  <Paragraphs>661</Paragraphs>
  <Slides>52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52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Symbol</vt:lpstr>
      <vt:lpstr>Wingdings</vt:lpstr>
      <vt:lpstr>UoP Pro - Security Team</vt:lpstr>
      <vt:lpstr>Electronics Systems (938II)</vt:lpstr>
      <vt:lpstr>Building Blocks of Electronic Systems*</vt:lpstr>
      <vt:lpstr>Building Blocks of Electronic Systems*</vt:lpstr>
      <vt:lpstr>Building Blocks of Electronic Systems*</vt:lpstr>
      <vt:lpstr>Multiplexer (or MUX)*</vt:lpstr>
      <vt:lpstr>Multiplexer (or MUX)*</vt:lpstr>
      <vt:lpstr>Multiplexer (or MUX)*</vt:lpstr>
      <vt:lpstr>Multiplexer (or MUX)*</vt:lpstr>
      <vt:lpstr>Multiplexer (or MUX)*</vt:lpstr>
      <vt:lpstr>Multiplexer (or MUX)*</vt:lpstr>
      <vt:lpstr>Multiplexer (or MUX)*</vt:lpstr>
      <vt:lpstr>Multiplexer (or MUX)*</vt:lpstr>
      <vt:lpstr>Multiplexer (or MUX)*</vt:lpstr>
      <vt:lpstr>Multiplexer (or MUX)*</vt:lpstr>
      <vt:lpstr>Multiplexer (or MUX)*</vt:lpstr>
      <vt:lpstr>Demultiplexer (or DEMUX)*</vt:lpstr>
      <vt:lpstr>XOR (or exclusive-OR)*</vt:lpstr>
      <vt:lpstr>XOR (or exclusive-OR)*</vt:lpstr>
      <vt:lpstr>XOR (or exclusive-OR)</vt:lpstr>
      <vt:lpstr>XOR (or exclusive-OR)</vt:lpstr>
      <vt:lpstr>XOR (or exclusive-OR)</vt:lpstr>
      <vt:lpstr>XOR (or exclusive-OR)</vt:lpstr>
      <vt:lpstr>XOR (or exclusive-OR)</vt:lpstr>
      <vt:lpstr>XOR (or exclusive-OR)</vt:lpstr>
      <vt:lpstr>XNOR (or exclusive-NOR)*</vt:lpstr>
      <vt:lpstr>XNOR (or exclusive-NOR)</vt:lpstr>
      <vt:lpstr>Comparator*</vt:lpstr>
      <vt:lpstr>Comparator*</vt:lpstr>
      <vt:lpstr>Comparator*</vt:lpstr>
      <vt:lpstr>Comparator*</vt:lpstr>
      <vt:lpstr>Comparator*</vt:lpstr>
      <vt:lpstr>Comparator*</vt:lpstr>
      <vt:lpstr>Comparator*</vt:lpstr>
      <vt:lpstr>Comparator*</vt:lpstr>
      <vt:lpstr>Comparator*</vt:lpstr>
      <vt:lpstr>Comparator*</vt:lpstr>
      <vt:lpstr>Comparator*</vt:lpstr>
      <vt:lpstr>Exercise with SystemVerilog</vt:lpstr>
      <vt:lpstr>Exercise with SystemVerilog</vt:lpstr>
      <vt:lpstr>Exercise with SystemVerilog*</vt:lpstr>
      <vt:lpstr>Exercise with SystemVerilog*</vt:lpstr>
      <vt:lpstr>Exercise with SystemVerilog</vt:lpstr>
      <vt:lpstr>Exercise with SystemVerilog*</vt:lpstr>
      <vt:lpstr>Exercise with SystemVerilog*</vt:lpstr>
      <vt:lpstr>Exercise with SystemVerilog</vt:lpstr>
      <vt:lpstr>Exercise with SystemVerilog</vt:lpstr>
      <vt:lpstr>Exercise with SystemVerilog</vt:lpstr>
      <vt:lpstr>Exercise with SystemVerilog</vt:lpstr>
      <vt:lpstr>Exercise with SystemVerilog</vt:lpstr>
      <vt:lpstr>Exercise with SystemVerilog</vt:lpstr>
      <vt:lpstr>Exercise with SystemVerilog</vt:lpstr>
      <vt:lpstr>Presentazione standard di PowerPoint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.</dc:creator>
  <cp:lastModifiedBy>Luca Crocetti</cp:lastModifiedBy>
  <cp:revision>661</cp:revision>
  <dcterms:created xsi:type="dcterms:W3CDTF">2014-09-23T15:32:27Z</dcterms:created>
  <dcterms:modified xsi:type="dcterms:W3CDTF">2024-12-05T20:51:32Z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0x010100E88B869FB1F3D841A2D75388FA5A995B</vt:lpwstr>
  </property>
</Properties>
</file>